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F279"/>
    <a:srgbClr val="67EA26"/>
    <a:srgbClr val="AFEBF7"/>
    <a:srgbClr val="26CAEA"/>
    <a:srgbClr val="B2BFFF"/>
    <a:srgbClr val="7F94FF"/>
    <a:srgbClr val="1F4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11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06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68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77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875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8903"/>
            <a:ext cx="10515600" cy="691779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F50C-AC29-43DC-9200-D44C323E6D41}" type="datetime1">
              <a:rPr lang="en-US" smtClean="0"/>
              <a:t>12/14/2021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1010775"/>
            <a:ext cx="10515600" cy="303212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631214" y="948448"/>
            <a:ext cx="2914332" cy="72000"/>
            <a:chOff x="4631214" y="913723"/>
            <a:chExt cx="2914332" cy="72000"/>
          </a:xfrm>
        </p:grpSpPr>
        <p:sp>
          <p:nvSpPr>
            <p:cNvPr id="8" name="Diamond 7"/>
            <p:cNvSpPr/>
            <p:nvPr userDrawn="1"/>
          </p:nvSpPr>
          <p:spPr>
            <a:xfrm>
              <a:off x="6051994" y="913723"/>
              <a:ext cx="72000" cy="72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 userDrawn="1"/>
          </p:nvCxnSpPr>
          <p:spPr>
            <a:xfrm>
              <a:off x="6141546" y="949723"/>
              <a:ext cx="140400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 userDrawn="1"/>
          </p:nvCxnSpPr>
          <p:spPr>
            <a:xfrm>
              <a:off x="4631214" y="949723"/>
              <a:ext cx="140400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403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ge BG Load Slide N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Btm Accent 1 BG"/>
          <p:cNvGrpSpPr/>
          <p:nvPr/>
        </p:nvGrpSpPr>
        <p:grpSpPr>
          <a:xfrm>
            <a:off x="7" y="4893303"/>
            <a:ext cx="2624120" cy="1964710"/>
            <a:chOff x="2" y="4877497"/>
            <a:chExt cx="2012561" cy="1980516"/>
          </a:xfrm>
        </p:grpSpPr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1342743" y="6198530"/>
              <a:ext cx="669820" cy="659483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669821" y="6198530"/>
              <a:ext cx="672921" cy="659483"/>
            </a:xfrm>
            <a:prstGeom prst="rect">
              <a:avLst/>
            </a:pr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" y="6198530"/>
              <a:ext cx="669819" cy="659483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669821" y="5538013"/>
              <a:ext cx="672921" cy="660516"/>
            </a:xfrm>
            <a:custGeom>
              <a:avLst/>
              <a:gdLst>
                <a:gd name="T0" fmla="*/ 651 w 651"/>
                <a:gd name="T1" fmla="*/ 0 h 639"/>
                <a:gd name="T2" fmla="*/ 651 w 651"/>
                <a:gd name="T3" fmla="*/ 0 h 639"/>
                <a:gd name="T4" fmla="*/ 0 w 651"/>
                <a:gd name="T5" fmla="*/ 0 h 639"/>
                <a:gd name="T6" fmla="*/ 0 w 651"/>
                <a:gd name="T7" fmla="*/ 639 h 639"/>
                <a:gd name="T8" fmla="*/ 651 w 651"/>
                <a:gd name="T9" fmla="*/ 639 h 639"/>
                <a:gd name="T10" fmla="*/ 651 w 651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639">
                  <a:moveTo>
                    <a:pt x="651" y="0"/>
                  </a:moveTo>
                  <a:lnTo>
                    <a:pt x="651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51" y="63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2" y="5538013"/>
              <a:ext cx="669820" cy="660516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2" y="4877497"/>
              <a:ext cx="669820" cy="660516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</p:grpSp>
      <p:grpSp>
        <p:nvGrpSpPr>
          <p:cNvPr id="29" name="Top Dark BG"/>
          <p:cNvGrpSpPr>
            <a:grpSpLocks noChangeAspect="1"/>
          </p:cNvGrpSpPr>
          <p:nvPr/>
        </p:nvGrpSpPr>
        <p:grpSpPr>
          <a:xfrm>
            <a:off x="9567882" y="0"/>
            <a:ext cx="2624125" cy="1968090"/>
            <a:chOff x="8577263" y="84138"/>
            <a:chExt cx="3090862" cy="3041649"/>
          </a:xfrm>
        </p:grpSpPr>
        <p:sp>
          <p:nvSpPr>
            <p:cNvPr id="30" name="Rectangle 15"/>
            <p:cNvSpPr>
              <a:spLocks noChangeArrowheads="1"/>
            </p:cNvSpPr>
            <p:nvPr/>
          </p:nvSpPr>
          <p:spPr bwMode="auto">
            <a:xfrm>
              <a:off x="8577263" y="84138"/>
              <a:ext cx="1028700" cy="1012825"/>
            </a:xfrm>
            <a:prstGeom prst="rect">
              <a:avLst/>
            </a:prstGeom>
            <a:solidFill>
              <a:schemeClr val="tx2">
                <a:lumMod val="50000"/>
                <a:alpha val="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9605964" y="84138"/>
              <a:ext cx="1033462" cy="1012825"/>
            </a:xfrm>
            <a:prstGeom prst="rect">
              <a:avLst/>
            </a:prstGeom>
            <a:solidFill>
              <a:schemeClr val="tx2">
                <a:lumMod val="50000"/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32" name="Rectangle 19"/>
            <p:cNvSpPr>
              <a:spLocks noChangeArrowheads="1"/>
            </p:cNvSpPr>
            <p:nvPr/>
          </p:nvSpPr>
          <p:spPr bwMode="auto">
            <a:xfrm>
              <a:off x="10639427" y="84138"/>
              <a:ext cx="1028698" cy="1012825"/>
            </a:xfrm>
            <a:prstGeom prst="rect">
              <a:avLst/>
            </a:prstGeom>
            <a:solidFill>
              <a:schemeClr val="tx2">
                <a:lumMod val="50000"/>
                <a:alpha val="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605964" y="1096964"/>
              <a:ext cx="1033462" cy="1014411"/>
            </a:xfrm>
            <a:custGeom>
              <a:avLst/>
              <a:gdLst>
                <a:gd name="T0" fmla="*/ 651 w 651"/>
                <a:gd name="T1" fmla="*/ 0 h 639"/>
                <a:gd name="T2" fmla="*/ 651 w 651"/>
                <a:gd name="T3" fmla="*/ 0 h 639"/>
                <a:gd name="T4" fmla="*/ 0 w 651"/>
                <a:gd name="T5" fmla="*/ 0 h 639"/>
                <a:gd name="T6" fmla="*/ 0 w 651"/>
                <a:gd name="T7" fmla="*/ 639 h 639"/>
                <a:gd name="T8" fmla="*/ 651 w 651"/>
                <a:gd name="T9" fmla="*/ 639 h 639"/>
                <a:gd name="T10" fmla="*/ 651 w 651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639">
                  <a:moveTo>
                    <a:pt x="651" y="0"/>
                  </a:moveTo>
                  <a:lnTo>
                    <a:pt x="651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51" y="63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chemeClr val="tx2">
                <a:lumMod val="50000"/>
                <a:alpha val="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639425" y="1096964"/>
              <a:ext cx="1028700" cy="1014411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2">
                <a:lumMod val="50000"/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35" name="Freeform 45"/>
            <p:cNvSpPr>
              <a:spLocks/>
            </p:cNvSpPr>
            <p:nvPr/>
          </p:nvSpPr>
          <p:spPr bwMode="auto">
            <a:xfrm>
              <a:off x="10639425" y="2111376"/>
              <a:ext cx="1028700" cy="1014411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2">
                <a:lumMod val="50000"/>
                <a:alpha val="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4184EA0-E874-41BA-B774-A261C6DD75B1}" type="datetime2">
              <a:rPr lang="en-US" smtClean="0"/>
              <a:pPr algn="ctr"/>
              <a:t>Tuesday, December 14, 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66" name="Subtitle 2"/>
          <p:cNvSpPr>
            <a:spLocks noGrp="1"/>
          </p:cNvSpPr>
          <p:nvPr>
            <p:ph type="subTitle" idx="1"/>
          </p:nvPr>
        </p:nvSpPr>
        <p:spPr>
          <a:xfrm>
            <a:off x="876000" y="1209601"/>
            <a:ext cx="10440000" cy="253916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999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469080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57229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132997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591944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067711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543479" y="195322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657229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132997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591944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067711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8543479" y="3429000"/>
            <a:ext cx="1223963" cy="1223963"/>
          </a:xfrm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83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008" y="6356352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fld id="{E8BBD06A-759F-43F0-9FDD-30D8801384D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776196" y="1521009"/>
            <a:ext cx="10711612" cy="4535979"/>
          </a:xfrm>
          <a:prstGeom prst="rect">
            <a:avLst/>
          </a:prstGeom>
        </p:spPr>
        <p:txBody>
          <a:bodyPr/>
          <a:lstStyle>
            <a:lvl1pPr>
              <a:defRPr lang="en-US" sz="1200" b="0" i="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76196" y="477014"/>
            <a:ext cx="10711612" cy="55513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498" algn="l"/>
              </a:tabLst>
              <a:defRPr sz="3599" b="0" i="0" baseline="0">
                <a:solidFill>
                  <a:schemeClr val="tx2"/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Graphic slide</a:t>
            </a:r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706661" y="1206331"/>
            <a:ext cx="778679" cy="30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5" tIns="22857" rIns="45715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900"/>
          </a:p>
        </p:txBody>
      </p:sp>
    </p:spTree>
    <p:extLst>
      <p:ext uri="{BB962C8B-B14F-4D97-AF65-F5344CB8AC3E}">
        <p14:creationId xmlns:p14="http://schemas.microsoft.com/office/powerpoint/2010/main" val="2159463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4236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ge BG Fix Slide N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Btm Accent 1 BG"/>
          <p:cNvGrpSpPr/>
          <p:nvPr/>
        </p:nvGrpSpPr>
        <p:grpSpPr>
          <a:xfrm>
            <a:off x="7" y="4893303"/>
            <a:ext cx="2624120" cy="1964710"/>
            <a:chOff x="2" y="4877497"/>
            <a:chExt cx="2012561" cy="1980516"/>
          </a:xfrm>
        </p:grpSpPr>
        <p:sp>
          <p:nvSpPr>
            <p:cNvPr id="68" name="Rectangle 15"/>
            <p:cNvSpPr>
              <a:spLocks noChangeArrowheads="1"/>
            </p:cNvSpPr>
            <p:nvPr/>
          </p:nvSpPr>
          <p:spPr bwMode="auto">
            <a:xfrm>
              <a:off x="1342743" y="6198530"/>
              <a:ext cx="669820" cy="659483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69" name="Rectangle 17"/>
            <p:cNvSpPr>
              <a:spLocks noChangeArrowheads="1"/>
            </p:cNvSpPr>
            <p:nvPr/>
          </p:nvSpPr>
          <p:spPr bwMode="auto">
            <a:xfrm>
              <a:off x="669821" y="6198530"/>
              <a:ext cx="672921" cy="659483"/>
            </a:xfrm>
            <a:prstGeom prst="rect">
              <a:avLst/>
            </a:pr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0" name="Rectangle 19"/>
            <p:cNvSpPr>
              <a:spLocks noChangeArrowheads="1"/>
            </p:cNvSpPr>
            <p:nvPr/>
          </p:nvSpPr>
          <p:spPr bwMode="auto">
            <a:xfrm>
              <a:off x="2" y="6198530"/>
              <a:ext cx="669819" cy="659483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669821" y="5538013"/>
              <a:ext cx="672921" cy="660516"/>
            </a:xfrm>
            <a:custGeom>
              <a:avLst/>
              <a:gdLst>
                <a:gd name="T0" fmla="*/ 651 w 651"/>
                <a:gd name="T1" fmla="*/ 0 h 639"/>
                <a:gd name="T2" fmla="*/ 651 w 651"/>
                <a:gd name="T3" fmla="*/ 0 h 639"/>
                <a:gd name="T4" fmla="*/ 0 w 651"/>
                <a:gd name="T5" fmla="*/ 0 h 639"/>
                <a:gd name="T6" fmla="*/ 0 w 651"/>
                <a:gd name="T7" fmla="*/ 639 h 639"/>
                <a:gd name="T8" fmla="*/ 651 w 651"/>
                <a:gd name="T9" fmla="*/ 639 h 639"/>
                <a:gd name="T10" fmla="*/ 651 w 651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639">
                  <a:moveTo>
                    <a:pt x="651" y="0"/>
                  </a:moveTo>
                  <a:lnTo>
                    <a:pt x="651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51" y="63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2" y="5538013"/>
              <a:ext cx="669820" cy="660516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2" y="4877497"/>
              <a:ext cx="669820" cy="660516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</p:grpSp>
      <p:grpSp>
        <p:nvGrpSpPr>
          <p:cNvPr id="74" name="Top Dark BG"/>
          <p:cNvGrpSpPr>
            <a:grpSpLocks noChangeAspect="1"/>
          </p:cNvGrpSpPr>
          <p:nvPr/>
        </p:nvGrpSpPr>
        <p:grpSpPr>
          <a:xfrm>
            <a:off x="9567882" y="0"/>
            <a:ext cx="2624125" cy="1968090"/>
            <a:chOff x="8577263" y="84138"/>
            <a:chExt cx="3090862" cy="3041649"/>
          </a:xfrm>
        </p:grpSpPr>
        <p:sp>
          <p:nvSpPr>
            <p:cNvPr id="75" name="Rectangle 15"/>
            <p:cNvSpPr>
              <a:spLocks noChangeArrowheads="1"/>
            </p:cNvSpPr>
            <p:nvPr/>
          </p:nvSpPr>
          <p:spPr bwMode="auto">
            <a:xfrm>
              <a:off x="8577263" y="84138"/>
              <a:ext cx="1028700" cy="1012825"/>
            </a:xfrm>
            <a:prstGeom prst="rect">
              <a:avLst/>
            </a:prstGeom>
            <a:solidFill>
              <a:schemeClr val="tx2">
                <a:lumMod val="50000"/>
                <a:alpha val="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6" name="Rectangle 17"/>
            <p:cNvSpPr>
              <a:spLocks noChangeArrowheads="1"/>
            </p:cNvSpPr>
            <p:nvPr/>
          </p:nvSpPr>
          <p:spPr bwMode="auto">
            <a:xfrm>
              <a:off x="9605964" y="84138"/>
              <a:ext cx="1033462" cy="1012825"/>
            </a:xfrm>
            <a:prstGeom prst="rect">
              <a:avLst/>
            </a:prstGeom>
            <a:solidFill>
              <a:schemeClr val="tx2">
                <a:lumMod val="50000"/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7" name="Rectangle 19"/>
            <p:cNvSpPr>
              <a:spLocks noChangeArrowheads="1"/>
            </p:cNvSpPr>
            <p:nvPr/>
          </p:nvSpPr>
          <p:spPr bwMode="auto">
            <a:xfrm>
              <a:off x="10639427" y="84138"/>
              <a:ext cx="1028698" cy="1012825"/>
            </a:xfrm>
            <a:prstGeom prst="rect">
              <a:avLst/>
            </a:prstGeom>
            <a:solidFill>
              <a:schemeClr val="tx2">
                <a:lumMod val="50000"/>
                <a:alpha val="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8" name="Freeform 31"/>
            <p:cNvSpPr>
              <a:spLocks/>
            </p:cNvSpPr>
            <p:nvPr/>
          </p:nvSpPr>
          <p:spPr bwMode="auto">
            <a:xfrm>
              <a:off x="9605964" y="1096964"/>
              <a:ext cx="1033462" cy="1014411"/>
            </a:xfrm>
            <a:custGeom>
              <a:avLst/>
              <a:gdLst>
                <a:gd name="T0" fmla="*/ 651 w 651"/>
                <a:gd name="T1" fmla="*/ 0 h 639"/>
                <a:gd name="T2" fmla="*/ 651 w 651"/>
                <a:gd name="T3" fmla="*/ 0 h 639"/>
                <a:gd name="T4" fmla="*/ 0 w 651"/>
                <a:gd name="T5" fmla="*/ 0 h 639"/>
                <a:gd name="T6" fmla="*/ 0 w 651"/>
                <a:gd name="T7" fmla="*/ 639 h 639"/>
                <a:gd name="T8" fmla="*/ 651 w 651"/>
                <a:gd name="T9" fmla="*/ 639 h 639"/>
                <a:gd name="T10" fmla="*/ 651 w 651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639">
                  <a:moveTo>
                    <a:pt x="651" y="0"/>
                  </a:moveTo>
                  <a:lnTo>
                    <a:pt x="651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51" y="63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chemeClr val="tx2">
                <a:lumMod val="50000"/>
                <a:alpha val="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9" name="Freeform 33"/>
            <p:cNvSpPr>
              <a:spLocks/>
            </p:cNvSpPr>
            <p:nvPr/>
          </p:nvSpPr>
          <p:spPr bwMode="auto">
            <a:xfrm>
              <a:off x="10639425" y="1096964"/>
              <a:ext cx="1028700" cy="1014411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2">
                <a:lumMod val="50000"/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auto">
            <a:xfrm>
              <a:off x="10639425" y="2111376"/>
              <a:ext cx="1028700" cy="1014411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2">
                <a:lumMod val="50000"/>
                <a:alpha val="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4184EA0-E874-41BA-B774-A261C6DD75B1}" type="datetime2">
              <a:rPr lang="en-US" smtClean="0"/>
              <a:pPr algn="ctr"/>
              <a:t>Tuesday, December 14, 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876000" y="1209601"/>
            <a:ext cx="10440000" cy="253916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84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34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39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5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29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827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05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36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53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CFCFD-6677-44E4-B181-1374D03BE1AC}" type="datetimeFigureOut">
              <a:rPr lang="zh-CN" altLang="en-US" smtClean="0"/>
              <a:t>2021/12/14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6886D-0658-4C21-B485-0391A2268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01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61" name="Group 5160"/>
          <p:cNvGrpSpPr/>
          <p:nvPr/>
        </p:nvGrpSpPr>
        <p:grpSpPr>
          <a:xfrm>
            <a:off x="4436797" y="3652066"/>
            <a:ext cx="3318407" cy="3205935"/>
            <a:chOff x="4436797" y="3652066"/>
            <a:chExt cx="3318407" cy="3205935"/>
          </a:xfrm>
        </p:grpSpPr>
        <p:grpSp>
          <p:nvGrpSpPr>
            <p:cNvPr id="4" name="Group 3"/>
            <p:cNvGrpSpPr/>
            <p:nvPr/>
          </p:nvGrpSpPr>
          <p:grpSpPr>
            <a:xfrm>
              <a:off x="4436797" y="6001674"/>
              <a:ext cx="3318407" cy="856327"/>
              <a:chOff x="4436797" y="6001674"/>
              <a:chExt cx="3318407" cy="856327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4436797" y="6001674"/>
                <a:ext cx="3318407" cy="429834"/>
              </a:xfrm>
              <a:custGeom>
                <a:avLst/>
                <a:gdLst>
                  <a:gd name="T0" fmla="*/ 2797 w 2980"/>
                  <a:gd name="T1" fmla="*/ 0 h 386"/>
                  <a:gd name="T2" fmla="*/ 178 w 2980"/>
                  <a:gd name="T3" fmla="*/ 0 h 386"/>
                  <a:gd name="T4" fmla="*/ 0 w 2980"/>
                  <a:gd name="T5" fmla="*/ 386 h 386"/>
                  <a:gd name="T6" fmla="*/ 2980 w 2980"/>
                  <a:gd name="T7" fmla="*/ 386 h 386"/>
                  <a:gd name="T8" fmla="*/ 2797 w 2980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0" h="386">
                    <a:moveTo>
                      <a:pt x="2797" y="0"/>
                    </a:moveTo>
                    <a:lnTo>
                      <a:pt x="178" y="0"/>
                    </a:lnTo>
                    <a:lnTo>
                      <a:pt x="0" y="386"/>
                    </a:lnTo>
                    <a:lnTo>
                      <a:pt x="2980" y="386"/>
                    </a:lnTo>
                    <a:lnTo>
                      <a:pt x="2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4436797" y="6431508"/>
                <a:ext cx="3318407" cy="426493"/>
              </a:xfrm>
              <a:custGeom>
                <a:avLst/>
                <a:gdLst>
                  <a:gd name="T0" fmla="*/ 2980 w 2980"/>
                  <a:gd name="T1" fmla="*/ 0 h 383"/>
                  <a:gd name="T2" fmla="*/ 0 w 2980"/>
                  <a:gd name="T3" fmla="*/ 0 h 383"/>
                  <a:gd name="T4" fmla="*/ 64 w 2980"/>
                  <a:gd name="T5" fmla="*/ 383 h 383"/>
                  <a:gd name="T6" fmla="*/ 2913 w 2980"/>
                  <a:gd name="T7" fmla="*/ 383 h 383"/>
                  <a:gd name="T8" fmla="*/ 2980 w 2980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0" h="383">
                    <a:moveTo>
                      <a:pt x="2980" y="0"/>
                    </a:moveTo>
                    <a:lnTo>
                      <a:pt x="0" y="0"/>
                    </a:lnTo>
                    <a:lnTo>
                      <a:pt x="64" y="383"/>
                    </a:lnTo>
                    <a:lnTo>
                      <a:pt x="2913" y="383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4970192" y="6001674"/>
                <a:ext cx="2249390" cy="429834"/>
              </a:xfrm>
              <a:custGeom>
                <a:avLst/>
                <a:gdLst>
                  <a:gd name="T0" fmla="*/ 1854 w 2020"/>
                  <a:gd name="T1" fmla="*/ 0 h 386"/>
                  <a:gd name="T2" fmla="*/ 163 w 2020"/>
                  <a:gd name="T3" fmla="*/ 0 h 386"/>
                  <a:gd name="T4" fmla="*/ 0 w 2020"/>
                  <a:gd name="T5" fmla="*/ 386 h 386"/>
                  <a:gd name="T6" fmla="*/ 2020 w 2020"/>
                  <a:gd name="T7" fmla="*/ 386 h 386"/>
                  <a:gd name="T8" fmla="*/ 1854 w 2020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0" h="386">
                    <a:moveTo>
                      <a:pt x="1854" y="0"/>
                    </a:moveTo>
                    <a:lnTo>
                      <a:pt x="163" y="0"/>
                    </a:lnTo>
                    <a:lnTo>
                      <a:pt x="0" y="386"/>
                    </a:lnTo>
                    <a:lnTo>
                      <a:pt x="2020" y="386"/>
                    </a:lnTo>
                    <a:lnTo>
                      <a:pt x="185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4970192" y="6431508"/>
                <a:ext cx="2249390" cy="426493"/>
              </a:xfrm>
              <a:custGeom>
                <a:avLst/>
                <a:gdLst>
                  <a:gd name="T0" fmla="*/ 2020 w 2020"/>
                  <a:gd name="T1" fmla="*/ 0 h 383"/>
                  <a:gd name="T2" fmla="*/ 0 w 2020"/>
                  <a:gd name="T3" fmla="*/ 0 h 383"/>
                  <a:gd name="T4" fmla="*/ 73 w 2020"/>
                  <a:gd name="T5" fmla="*/ 383 h 383"/>
                  <a:gd name="T6" fmla="*/ 1949 w 2020"/>
                  <a:gd name="T7" fmla="*/ 383 h 383"/>
                  <a:gd name="T8" fmla="*/ 2020 w 2020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0" h="383">
                    <a:moveTo>
                      <a:pt x="2020" y="0"/>
                    </a:moveTo>
                    <a:lnTo>
                      <a:pt x="0" y="0"/>
                    </a:lnTo>
                    <a:lnTo>
                      <a:pt x="73" y="383"/>
                    </a:lnTo>
                    <a:lnTo>
                      <a:pt x="1949" y="383"/>
                    </a:lnTo>
                    <a:lnTo>
                      <a:pt x="202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563743" y="5311268"/>
              <a:ext cx="3058948" cy="695974"/>
              <a:chOff x="4563743" y="5311268"/>
              <a:chExt cx="3058948" cy="695974"/>
            </a:xfrm>
          </p:grpSpPr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4563743" y="5311268"/>
                <a:ext cx="3058948" cy="408676"/>
              </a:xfrm>
              <a:custGeom>
                <a:avLst/>
                <a:gdLst>
                  <a:gd name="T0" fmla="*/ 2584 w 2747"/>
                  <a:gd name="T1" fmla="*/ 0 h 367"/>
                  <a:gd name="T2" fmla="*/ 161 w 2747"/>
                  <a:gd name="T3" fmla="*/ 0 h 367"/>
                  <a:gd name="T4" fmla="*/ 0 w 2747"/>
                  <a:gd name="T5" fmla="*/ 367 h 367"/>
                  <a:gd name="T6" fmla="*/ 2747 w 2747"/>
                  <a:gd name="T7" fmla="*/ 367 h 367"/>
                  <a:gd name="T8" fmla="*/ 2584 w 274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7" h="367">
                    <a:moveTo>
                      <a:pt x="2584" y="0"/>
                    </a:moveTo>
                    <a:lnTo>
                      <a:pt x="161" y="0"/>
                    </a:lnTo>
                    <a:lnTo>
                      <a:pt x="0" y="367"/>
                    </a:lnTo>
                    <a:lnTo>
                      <a:pt x="2747" y="367"/>
                    </a:lnTo>
                    <a:lnTo>
                      <a:pt x="258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4563743" y="5719944"/>
                <a:ext cx="3058948" cy="287298"/>
              </a:xfrm>
              <a:custGeom>
                <a:avLst/>
                <a:gdLst>
                  <a:gd name="T0" fmla="*/ 2747 w 2747"/>
                  <a:gd name="T1" fmla="*/ 0 h 258"/>
                  <a:gd name="T2" fmla="*/ 0 w 2747"/>
                  <a:gd name="T3" fmla="*/ 0 h 258"/>
                  <a:gd name="T4" fmla="*/ 62 w 2747"/>
                  <a:gd name="T5" fmla="*/ 258 h 258"/>
                  <a:gd name="T6" fmla="*/ 2688 w 2747"/>
                  <a:gd name="T7" fmla="*/ 258 h 258"/>
                  <a:gd name="T8" fmla="*/ 2747 w 2747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7" h="258">
                    <a:moveTo>
                      <a:pt x="2747" y="0"/>
                    </a:moveTo>
                    <a:lnTo>
                      <a:pt x="0" y="0"/>
                    </a:lnTo>
                    <a:lnTo>
                      <a:pt x="62" y="258"/>
                    </a:lnTo>
                    <a:lnTo>
                      <a:pt x="2688" y="258"/>
                    </a:lnTo>
                    <a:lnTo>
                      <a:pt x="274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5080434" y="5311268"/>
                <a:ext cx="2023338" cy="408676"/>
              </a:xfrm>
              <a:custGeom>
                <a:avLst/>
                <a:gdLst>
                  <a:gd name="T0" fmla="*/ 1668 w 1817"/>
                  <a:gd name="T1" fmla="*/ 0 h 367"/>
                  <a:gd name="T2" fmla="*/ 150 w 1817"/>
                  <a:gd name="T3" fmla="*/ 0 h 367"/>
                  <a:gd name="T4" fmla="*/ 0 w 1817"/>
                  <a:gd name="T5" fmla="*/ 367 h 367"/>
                  <a:gd name="T6" fmla="*/ 1817 w 1817"/>
                  <a:gd name="T7" fmla="*/ 367 h 367"/>
                  <a:gd name="T8" fmla="*/ 1668 w 181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7" h="367">
                    <a:moveTo>
                      <a:pt x="1668" y="0"/>
                    </a:moveTo>
                    <a:lnTo>
                      <a:pt x="150" y="0"/>
                    </a:lnTo>
                    <a:lnTo>
                      <a:pt x="0" y="367"/>
                    </a:lnTo>
                    <a:lnTo>
                      <a:pt x="1817" y="367"/>
                    </a:lnTo>
                    <a:lnTo>
                      <a:pt x="1668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5080434" y="5719944"/>
                <a:ext cx="2023338" cy="287298"/>
              </a:xfrm>
              <a:custGeom>
                <a:avLst/>
                <a:gdLst>
                  <a:gd name="T0" fmla="*/ 1817 w 1817"/>
                  <a:gd name="T1" fmla="*/ 0 h 258"/>
                  <a:gd name="T2" fmla="*/ 0 w 1817"/>
                  <a:gd name="T3" fmla="*/ 0 h 258"/>
                  <a:gd name="T4" fmla="*/ 69 w 1817"/>
                  <a:gd name="T5" fmla="*/ 258 h 258"/>
                  <a:gd name="T6" fmla="*/ 1753 w 1817"/>
                  <a:gd name="T7" fmla="*/ 258 h 258"/>
                  <a:gd name="T8" fmla="*/ 1817 w 1817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7" h="258">
                    <a:moveTo>
                      <a:pt x="1817" y="0"/>
                    </a:moveTo>
                    <a:lnTo>
                      <a:pt x="0" y="0"/>
                    </a:lnTo>
                    <a:lnTo>
                      <a:pt x="69" y="258"/>
                    </a:lnTo>
                    <a:lnTo>
                      <a:pt x="1753" y="258"/>
                    </a:lnTo>
                    <a:lnTo>
                      <a:pt x="1817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677326" y="4653155"/>
              <a:ext cx="2827327" cy="663681"/>
              <a:chOff x="4677326" y="4653155"/>
              <a:chExt cx="2827327" cy="663681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4677326" y="4653155"/>
                <a:ext cx="2827327" cy="389745"/>
              </a:xfrm>
              <a:custGeom>
                <a:avLst/>
                <a:gdLst>
                  <a:gd name="T0" fmla="*/ 2385 w 2539"/>
                  <a:gd name="T1" fmla="*/ 0 h 350"/>
                  <a:gd name="T2" fmla="*/ 152 w 2539"/>
                  <a:gd name="T3" fmla="*/ 0 h 350"/>
                  <a:gd name="T4" fmla="*/ 0 w 2539"/>
                  <a:gd name="T5" fmla="*/ 350 h 350"/>
                  <a:gd name="T6" fmla="*/ 2539 w 2539"/>
                  <a:gd name="T7" fmla="*/ 350 h 350"/>
                  <a:gd name="T8" fmla="*/ 2385 w 2539"/>
                  <a:gd name="T9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9" h="350">
                    <a:moveTo>
                      <a:pt x="2385" y="0"/>
                    </a:moveTo>
                    <a:lnTo>
                      <a:pt x="152" y="0"/>
                    </a:lnTo>
                    <a:lnTo>
                      <a:pt x="0" y="350"/>
                    </a:lnTo>
                    <a:lnTo>
                      <a:pt x="2539" y="350"/>
                    </a:lnTo>
                    <a:lnTo>
                      <a:pt x="238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4677326" y="5042901"/>
                <a:ext cx="2827327" cy="273935"/>
              </a:xfrm>
              <a:custGeom>
                <a:avLst/>
                <a:gdLst>
                  <a:gd name="T0" fmla="*/ 2539 w 2539"/>
                  <a:gd name="T1" fmla="*/ 0 h 246"/>
                  <a:gd name="T2" fmla="*/ 0 w 2539"/>
                  <a:gd name="T3" fmla="*/ 0 h 246"/>
                  <a:gd name="T4" fmla="*/ 57 w 2539"/>
                  <a:gd name="T5" fmla="*/ 246 h 246"/>
                  <a:gd name="T6" fmla="*/ 2484 w 2539"/>
                  <a:gd name="T7" fmla="*/ 246 h 246"/>
                  <a:gd name="T8" fmla="*/ 2539 w 2539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9" h="246">
                    <a:moveTo>
                      <a:pt x="2539" y="0"/>
                    </a:moveTo>
                    <a:lnTo>
                      <a:pt x="0" y="0"/>
                    </a:lnTo>
                    <a:lnTo>
                      <a:pt x="57" y="246"/>
                    </a:lnTo>
                    <a:lnTo>
                      <a:pt x="2484" y="246"/>
                    </a:lnTo>
                    <a:lnTo>
                      <a:pt x="253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5178427" y="4653155"/>
                <a:ext cx="1825124" cy="389745"/>
              </a:xfrm>
              <a:custGeom>
                <a:avLst/>
                <a:gdLst>
                  <a:gd name="T0" fmla="*/ 1499 w 1639"/>
                  <a:gd name="T1" fmla="*/ 0 h 350"/>
                  <a:gd name="T2" fmla="*/ 137 w 1639"/>
                  <a:gd name="T3" fmla="*/ 0 h 350"/>
                  <a:gd name="T4" fmla="*/ 0 w 1639"/>
                  <a:gd name="T5" fmla="*/ 350 h 350"/>
                  <a:gd name="T6" fmla="*/ 1639 w 1639"/>
                  <a:gd name="T7" fmla="*/ 350 h 350"/>
                  <a:gd name="T8" fmla="*/ 1499 w 1639"/>
                  <a:gd name="T9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9" h="350">
                    <a:moveTo>
                      <a:pt x="1499" y="0"/>
                    </a:moveTo>
                    <a:lnTo>
                      <a:pt x="137" y="0"/>
                    </a:lnTo>
                    <a:lnTo>
                      <a:pt x="0" y="350"/>
                    </a:lnTo>
                    <a:lnTo>
                      <a:pt x="1639" y="350"/>
                    </a:lnTo>
                    <a:lnTo>
                      <a:pt x="149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5178427" y="5042901"/>
                <a:ext cx="1825124" cy="273935"/>
              </a:xfrm>
              <a:custGeom>
                <a:avLst/>
                <a:gdLst>
                  <a:gd name="T0" fmla="*/ 1639 w 1639"/>
                  <a:gd name="T1" fmla="*/ 0 h 246"/>
                  <a:gd name="T2" fmla="*/ 0 w 1639"/>
                  <a:gd name="T3" fmla="*/ 0 h 246"/>
                  <a:gd name="T4" fmla="*/ 64 w 1639"/>
                  <a:gd name="T5" fmla="*/ 246 h 246"/>
                  <a:gd name="T6" fmla="*/ 1577 w 1639"/>
                  <a:gd name="T7" fmla="*/ 246 h 246"/>
                  <a:gd name="T8" fmla="*/ 1639 w 1639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9" h="246">
                    <a:moveTo>
                      <a:pt x="1639" y="0"/>
                    </a:moveTo>
                    <a:lnTo>
                      <a:pt x="0" y="0"/>
                    </a:lnTo>
                    <a:lnTo>
                      <a:pt x="64" y="246"/>
                    </a:lnTo>
                    <a:lnTo>
                      <a:pt x="1577" y="246"/>
                    </a:lnTo>
                    <a:lnTo>
                      <a:pt x="1639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155" name="Group 5154"/>
            <p:cNvGrpSpPr/>
            <p:nvPr/>
          </p:nvGrpSpPr>
          <p:grpSpPr>
            <a:xfrm>
              <a:off x="4785341" y="4028449"/>
              <a:ext cx="2607956" cy="629161"/>
              <a:chOff x="4785341" y="4028449"/>
              <a:chExt cx="2607956" cy="629161"/>
            </a:xfrm>
          </p:grpSpPr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4785341" y="4028449"/>
                <a:ext cx="2607956" cy="368588"/>
              </a:xfrm>
              <a:custGeom>
                <a:avLst/>
                <a:gdLst>
                  <a:gd name="T0" fmla="*/ 2203 w 2342"/>
                  <a:gd name="T1" fmla="*/ 0 h 331"/>
                  <a:gd name="T2" fmla="*/ 137 w 2342"/>
                  <a:gd name="T3" fmla="*/ 0 h 331"/>
                  <a:gd name="T4" fmla="*/ 0 w 2342"/>
                  <a:gd name="T5" fmla="*/ 331 h 331"/>
                  <a:gd name="T6" fmla="*/ 2342 w 2342"/>
                  <a:gd name="T7" fmla="*/ 331 h 331"/>
                  <a:gd name="T8" fmla="*/ 2203 w 2342"/>
                  <a:gd name="T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2" h="331">
                    <a:moveTo>
                      <a:pt x="2203" y="0"/>
                    </a:moveTo>
                    <a:lnTo>
                      <a:pt x="137" y="0"/>
                    </a:lnTo>
                    <a:lnTo>
                      <a:pt x="0" y="331"/>
                    </a:lnTo>
                    <a:lnTo>
                      <a:pt x="2342" y="331"/>
                    </a:lnTo>
                    <a:lnTo>
                      <a:pt x="220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4785341" y="4397037"/>
                <a:ext cx="2607956" cy="260573"/>
              </a:xfrm>
              <a:custGeom>
                <a:avLst/>
                <a:gdLst>
                  <a:gd name="T0" fmla="*/ 2342 w 2342"/>
                  <a:gd name="T1" fmla="*/ 0 h 234"/>
                  <a:gd name="T2" fmla="*/ 0 w 2342"/>
                  <a:gd name="T3" fmla="*/ 0 h 234"/>
                  <a:gd name="T4" fmla="*/ 52 w 2342"/>
                  <a:gd name="T5" fmla="*/ 234 h 234"/>
                  <a:gd name="T6" fmla="*/ 2290 w 2342"/>
                  <a:gd name="T7" fmla="*/ 234 h 234"/>
                  <a:gd name="T8" fmla="*/ 2342 w 2342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2" h="234">
                    <a:moveTo>
                      <a:pt x="2342" y="0"/>
                    </a:moveTo>
                    <a:lnTo>
                      <a:pt x="0" y="0"/>
                    </a:lnTo>
                    <a:lnTo>
                      <a:pt x="52" y="234"/>
                    </a:lnTo>
                    <a:lnTo>
                      <a:pt x="2290" y="234"/>
                    </a:lnTo>
                    <a:lnTo>
                      <a:pt x="2342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5278648" y="4028449"/>
                <a:ext cx="1632478" cy="368588"/>
              </a:xfrm>
              <a:custGeom>
                <a:avLst/>
                <a:gdLst>
                  <a:gd name="T0" fmla="*/ 1338 w 1466"/>
                  <a:gd name="T1" fmla="*/ 0 h 331"/>
                  <a:gd name="T2" fmla="*/ 125 w 1466"/>
                  <a:gd name="T3" fmla="*/ 0 h 331"/>
                  <a:gd name="T4" fmla="*/ 0 w 1466"/>
                  <a:gd name="T5" fmla="*/ 331 h 331"/>
                  <a:gd name="T6" fmla="*/ 1466 w 1466"/>
                  <a:gd name="T7" fmla="*/ 331 h 331"/>
                  <a:gd name="T8" fmla="*/ 1338 w 1466"/>
                  <a:gd name="T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6" h="331">
                    <a:moveTo>
                      <a:pt x="1338" y="0"/>
                    </a:moveTo>
                    <a:lnTo>
                      <a:pt x="125" y="0"/>
                    </a:lnTo>
                    <a:lnTo>
                      <a:pt x="0" y="331"/>
                    </a:lnTo>
                    <a:lnTo>
                      <a:pt x="1466" y="331"/>
                    </a:lnTo>
                    <a:lnTo>
                      <a:pt x="1338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5278648" y="4397037"/>
                <a:ext cx="1632478" cy="260573"/>
              </a:xfrm>
              <a:custGeom>
                <a:avLst/>
                <a:gdLst>
                  <a:gd name="T0" fmla="*/ 1466 w 1466"/>
                  <a:gd name="T1" fmla="*/ 0 h 234"/>
                  <a:gd name="T2" fmla="*/ 0 w 1466"/>
                  <a:gd name="T3" fmla="*/ 0 h 234"/>
                  <a:gd name="T4" fmla="*/ 57 w 1466"/>
                  <a:gd name="T5" fmla="*/ 234 h 234"/>
                  <a:gd name="T6" fmla="*/ 1409 w 1466"/>
                  <a:gd name="T7" fmla="*/ 234 h 234"/>
                  <a:gd name="T8" fmla="*/ 1466 w 1466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6" h="234">
                    <a:moveTo>
                      <a:pt x="1466" y="0"/>
                    </a:moveTo>
                    <a:lnTo>
                      <a:pt x="0" y="0"/>
                    </a:lnTo>
                    <a:lnTo>
                      <a:pt x="57" y="234"/>
                    </a:lnTo>
                    <a:lnTo>
                      <a:pt x="1409" y="234"/>
                    </a:lnTo>
                    <a:lnTo>
                      <a:pt x="1466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156" name="Group 5155"/>
            <p:cNvGrpSpPr/>
            <p:nvPr/>
          </p:nvGrpSpPr>
          <p:grpSpPr>
            <a:xfrm>
              <a:off x="4949034" y="3652066"/>
              <a:ext cx="2280569" cy="370815"/>
              <a:chOff x="4949034" y="3652066"/>
              <a:chExt cx="2280569" cy="370815"/>
            </a:xfrm>
          </p:grpSpPr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4949034" y="3652066"/>
                <a:ext cx="2280569" cy="370815"/>
              </a:xfrm>
              <a:custGeom>
                <a:avLst/>
                <a:gdLst>
                  <a:gd name="T0" fmla="*/ 1544 w 2048"/>
                  <a:gd name="T1" fmla="*/ 0 h 333"/>
                  <a:gd name="T2" fmla="*/ 502 w 2048"/>
                  <a:gd name="T3" fmla="*/ 0 h 333"/>
                  <a:gd name="T4" fmla="*/ 0 w 2048"/>
                  <a:gd name="T5" fmla="*/ 333 h 333"/>
                  <a:gd name="T6" fmla="*/ 2048 w 2048"/>
                  <a:gd name="T7" fmla="*/ 333 h 333"/>
                  <a:gd name="T8" fmla="*/ 1544 w 2048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8" h="333">
                    <a:moveTo>
                      <a:pt x="1544" y="0"/>
                    </a:moveTo>
                    <a:lnTo>
                      <a:pt x="502" y="0"/>
                    </a:lnTo>
                    <a:lnTo>
                      <a:pt x="0" y="333"/>
                    </a:lnTo>
                    <a:lnTo>
                      <a:pt x="2048" y="333"/>
                    </a:lnTo>
                    <a:lnTo>
                      <a:pt x="154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5407820" y="3652066"/>
                <a:ext cx="1360770" cy="370815"/>
              </a:xfrm>
              <a:custGeom>
                <a:avLst/>
                <a:gdLst>
                  <a:gd name="T0" fmla="*/ 1094 w 1222"/>
                  <a:gd name="T1" fmla="*/ 0 h 333"/>
                  <a:gd name="T2" fmla="*/ 126 w 1222"/>
                  <a:gd name="T3" fmla="*/ 0 h 333"/>
                  <a:gd name="T4" fmla="*/ 0 w 1222"/>
                  <a:gd name="T5" fmla="*/ 333 h 333"/>
                  <a:gd name="T6" fmla="*/ 1222 w 1222"/>
                  <a:gd name="T7" fmla="*/ 333 h 333"/>
                  <a:gd name="T8" fmla="*/ 1094 w 1222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2" h="333">
                    <a:moveTo>
                      <a:pt x="1094" y="0"/>
                    </a:moveTo>
                    <a:lnTo>
                      <a:pt x="126" y="0"/>
                    </a:lnTo>
                    <a:lnTo>
                      <a:pt x="0" y="333"/>
                    </a:lnTo>
                    <a:lnTo>
                      <a:pt x="1222" y="333"/>
                    </a:lnTo>
                    <a:lnTo>
                      <a:pt x="109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157" name="Group 5156"/>
          <p:cNvGrpSpPr/>
          <p:nvPr/>
        </p:nvGrpSpPr>
        <p:grpSpPr>
          <a:xfrm>
            <a:off x="4967965" y="4097489"/>
            <a:ext cx="266141" cy="223826"/>
            <a:chOff x="5190737" y="4015052"/>
            <a:chExt cx="379413" cy="319088"/>
          </a:xfrm>
          <a:solidFill>
            <a:schemeClr val="bg1"/>
          </a:solidFill>
        </p:grpSpPr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5238362" y="4015052"/>
              <a:ext cx="184150" cy="201613"/>
            </a:xfrm>
            <a:custGeom>
              <a:avLst/>
              <a:gdLst>
                <a:gd name="T0" fmla="*/ 5 w 49"/>
                <a:gd name="T1" fmla="*/ 27 h 54"/>
                <a:gd name="T2" fmla="*/ 19 w 49"/>
                <a:gd name="T3" fmla="*/ 7 h 54"/>
                <a:gd name="T4" fmla="*/ 36 w 49"/>
                <a:gd name="T5" fmla="*/ 0 h 54"/>
                <a:gd name="T6" fmla="*/ 48 w 49"/>
                <a:gd name="T7" fmla="*/ 7 h 54"/>
                <a:gd name="T8" fmla="*/ 44 w 49"/>
                <a:gd name="T9" fmla="*/ 27 h 54"/>
                <a:gd name="T10" fmla="*/ 31 w 49"/>
                <a:gd name="T11" fmla="*/ 47 h 54"/>
                <a:gd name="T12" fmla="*/ 13 w 49"/>
                <a:gd name="T13" fmla="*/ 54 h 54"/>
                <a:gd name="T14" fmla="*/ 1 w 49"/>
                <a:gd name="T15" fmla="*/ 47 h 54"/>
                <a:gd name="T16" fmla="*/ 5 w 49"/>
                <a:gd name="T17" fmla="*/ 27 h 54"/>
                <a:gd name="T18" fmla="*/ 16 w 49"/>
                <a:gd name="T19" fmla="*/ 27 h 54"/>
                <a:gd name="T20" fmla="*/ 12 w 49"/>
                <a:gd name="T21" fmla="*/ 41 h 54"/>
                <a:gd name="T22" fmla="*/ 17 w 49"/>
                <a:gd name="T23" fmla="*/ 46 h 54"/>
                <a:gd name="T24" fmla="*/ 26 w 49"/>
                <a:gd name="T25" fmla="*/ 41 h 54"/>
                <a:gd name="T26" fmla="*/ 34 w 49"/>
                <a:gd name="T27" fmla="*/ 27 h 54"/>
                <a:gd name="T28" fmla="*/ 38 w 49"/>
                <a:gd name="T29" fmla="*/ 13 h 54"/>
                <a:gd name="T30" fmla="*/ 33 w 49"/>
                <a:gd name="T31" fmla="*/ 8 h 54"/>
                <a:gd name="T32" fmla="*/ 24 w 49"/>
                <a:gd name="T33" fmla="*/ 13 h 54"/>
                <a:gd name="T34" fmla="*/ 16 w 49"/>
                <a:gd name="T3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4">
                  <a:moveTo>
                    <a:pt x="5" y="27"/>
                  </a:moveTo>
                  <a:cubicBezTo>
                    <a:pt x="9" y="18"/>
                    <a:pt x="14" y="11"/>
                    <a:pt x="19" y="7"/>
                  </a:cubicBezTo>
                  <a:cubicBezTo>
                    <a:pt x="24" y="2"/>
                    <a:pt x="30" y="0"/>
                    <a:pt x="36" y="0"/>
                  </a:cubicBezTo>
                  <a:cubicBezTo>
                    <a:pt x="43" y="0"/>
                    <a:pt x="47" y="2"/>
                    <a:pt x="48" y="7"/>
                  </a:cubicBezTo>
                  <a:cubicBezTo>
                    <a:pt x="49" y="11"/>
                    <a:pt x="48" y="18"/>
                    <a:pt x="44" y="27"/>
                  </a:cubicBezTo>
                  <a:cubicBezTo>
                    <a:pt x="40" y="36"/>
                    <a:pt x="36" y="43"/>
                    <a:pt x="31" y="47"/>
                  </a:cubicBezTo>
                  <a:cubicBezTo>
                    <a:pt x="25" y="52"/>
                    <a:pt x="19" y="54"/>
                    <a:pt x="13" y="54"/>
                  </a:cubicBezTo>
                  <a:cubicBezTo>
                    <a:pt x="6" y="54"/>
                    <a:pt x="2" y="52"/>
                    <a:pt x="1" y="47"/>
                  </a:cubicBezTo>
                  <a:cubicBezTo>
                    <a:pt x="0" y="42"/>
                    <a:pt x="1" y="36"/>
                    <a:pt x="5" y="27"/>
                  </a:cubicBezTo>
                  <a:close/>
                  <a:moveTo>
                    <a:pt x="16" y="27"/>
                  </a:moveTo>
                  <a:cubicBezTo>
                    <a:pt x="13" y="33"/>
                    <a:pt x="12" y="38"/>
                    <a:pt x="12" y="41"/>
                  </a:cubicBezTo>
                  <a:cubicBezTo>
                    <a:pt x="12" y="44"/>
                    <a:pt x="13" y="46"/>
                    <a:pt x="17" y="46"/>
                  </a:cubicBezTo>
                  <a:cubicBezTo>
                    <a:pt x="20" y="46"/>
                    <a:pt x="23" y="44"/>
                    <a:pt x="26" y="41"/>
                  </a:cubicBezTo>
                  <a:cubicBezTo>
                    <a:pt x="28" y="38"/>
                    <a:pt x="31" y="34"/>
                    <a:pt x="34" y="27"/>
                  </a:cubicBezTo>
                  <a:cubicBezTo>
                    <a:pt x="36" y="21"/>
                    <a:pt x="38" y="16"/>
                    <a:pt x="38" y="13"/>
                  </a:cubicBezTo>
                  <a:cubicBezTo>
                    <a:pt x="38" y="10"/>
                    <a:pt x="36" y="8"/>
                    <a:pt x="33" y="8"/>
                  </a:cubicBezTo>
                  <a:cubicBezTo>
                    <a:pt x="30" y="8"/>
                    <a:pt x="27" y="10"/>
                    <a:pt x="24" y="13"/>
                  </a:cubicBezTo>
                  <a:cubicBezTo>
                    <a:pt x="21" y="16"/>
                    <a:pt x="18" y="21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408225" y="4015052"/>
              <a:ext cx="161925" cy="198438"/>
            </a:xfrm>
            <a:custGeom>
              <a:avLst/>
              <a:gdLst>
                <a:gd name="T0" fmla="*/ 7 w 102"/>
                <a:gd name="T1" fmla="*/ 106 h 125"/>
                <a:gd name="T2" fmla="*/ 33 w 102"/>
                <a:gd name="T3" fmla="*/ 106 h 125"/>
                <a:gd name="T4" fmla="*/ 61 w 102"/>
                <a:gd name="T5" fmla="*/ 37 h 125"/>
                <a:gd name="T6" fmla="*/ 71 w 102"/>
                <a:gd name="T7" fmla="*/ 23 h 125"/>
                <a:gd name="T8" fmla="*/ 57 w 102"/>
                <a:gd name="T9" fmla="*/ 35 h 125"/>
                <a:gd name="T10" fmla="*/ 35 w 102"/>
                <a:gd name="T11" fmla="*/ 45 h 125"/>
                <a:gd name="T12" fmla="*/ 31 w 102"/>
                <a:gd name="T13" fmla="*/ 33 h 125"/>
                <a:gd name="T14" fmla="*/ 88 w 102"/>
                <a:gd name="T15" fmla="*/ 0 h 125"/>
                <a:gd name="T16" fmla="*/ 102 w 102"/>
                <a:gd name="T17" fmla="*/ 0 h 125"/>
                <a:gd name="T18" fmla="*/ 57 w 102"/>
                <a:gd name="T19" fmla="*/ 106 h 125"/>
                <a:gd name="T20" fmla="*/ 83 w 102"/>
                <a:gd name="T21" fmla="*/ 106 h 125"/>
                <a:gd name="T22" fmla="*/ 76 w 102"/>
                <a:gd name="T23" fmla="*/ 125 h 125"/>
                <a:gd name="T24" fmla="*/ 0 w 102"/>
                <a:gd name="T25" fmla="*/ 125 h 125"/>
                <a:gd name="T26" fmla="*/ 7 w 102"/>
                <a:gd name="T27" fmla="*/ 10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25">
                  <a:moveTo>
                    <a:pt x="7" y="106"/>
                  </a:moveTo>
                  <a:lnTo>
                    <a:pt x="33" y="106"/>
                  </a:lnTo>
                  <a:lnTo>
                    <a:pt x="61" y="37"/>
                  </a:lnTo>
                  <a:lnTo>
                    <a:pt x="71" y="23"/>
                  </a:lnTo>
                  <a:lnTo>
                    <a:pt x="57" y="35"/>
                  </a:lnTo>
                  <a:lnTo>
                    <a:pt x="35" y="45"/>
                  </a:lnTo>
                  <a:lnTo>
                    <a:pt x="31" y="33"/>
                  </a:lnTo>
                  <a:lnTo>
                    <a:pt x="88" y="0"/>
                  </a:lnTo>
                  <a:lnTo>
                    <a:pt x="102" y="0"/>
                  </a:lnTo>
                  <a:lnTo>
                    <a:pt x="57" y="106"/>
                  </a:lnTo>
                  <a:lnTo>
                    <a:pt x="83" y="106"/>
                  </a:lnTo>
                  <a:lnTo>
                    <a:pt x="76" y="125"/>
                  </a:lnTo>
                  <a:lnTo>
                    <a:pt x="0" y="125"/>
                  </a:lnTo>
                  <a:lnTo>
                    <a:pt x="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190737" y="4240477"/>
              <a:ext cx="96838" cy="93663"/>
            </a:xfrm>
            <a:custGeom>
              <a:avLst/>
              <a:gdLst>
                <a:gd name="T0" fmla="*/ 14 w 26"/>
                <a:gd name="T1" fmla="*/ 18 h 25"/>
                <a:gd name="T2" fmla="*/ 14 w 26"/>
                <a:gd name="T3" fmla="*/ 16 h 25"/>
                <a:gd name="T4" fmla="*/ 13 w 26"/>
                <a:gd name="T5" fmla="*/ 15 h 25"/>
                <a:gd name="T6" fmla="*/ 10 w 26"/>
                <a:gd name="T7" fmla="*/ 14 h 25"/>
                <a:gd name="T8" fmla="*/ 8 w 26"/>
                <a:gd name="T9" fmla="*/ 12 h 25"/>
                <a:gd name="T10" fmla="*/ 7 w 26"/>
                <a:gd name="T11" fmla="*/ 10 h 25"/>
                <a:gd name="T12" fmla="*/ 8 w 26"/>
                <a:gd name="T13" fmla="*/ 7 h 25"/>
                <a:gd name="T14" fmla="*/ 9 w 26"/>
                <a:gd name="T15" fmla="*/ 4 h 25"/>
                <a:gd name="T16" fmla="*/ 12 w 26"/>
                <a:gd name="T17" fmla="*/ 2 h 25"/>
                <a:gd name="T18" fmla="*/ 15 w 26"/>
                <a:gd name="T19" fmla="*/ 1 h 25"/>
                <a:gd name="T20" fmla="*/ 19 w 26"/>
                <a:gd name="T21" fmla="*/ 0 h 25"/>
                <a:gd name="T22" fmla="*/ 23 w 26"/>
                <a:gd name="T23" fmla="*/ 1 h 25"/>
                <a:gd name="T24" fmla="*/ 26 w 26"/>
                <a:gd name="T25" fmla="*/ 2 h 25"/>
                <a:gd name="T26" fmla="*/ 23 w 26"/>
                <a:gd name="T27" fmla="*/ 6 h 25"/>
                <a:gd name="T28" fmla="*/ 21 w 26"/>
                <a:gd name="T29" fmla="*/ 5 h 25"/>
                <a:gd name="T30" fmla="*/ 17 w 26"/>
                <a:gd name="T31" fmla="*/ 4 h 25"/>
                <a:gd name="T32" fmla="*/ 14 w 26"/>
                <a:gd name="T33" fmla="*/ 5 h 25"/>
                <a:gd name="T34" fmla="*/ 13 w 26"/>
                <a:gd name="T35" fmla="*/ 7 h 25"/>
                <a:gd name="T36" fmla="*/ 13 w 26"/>
                <a:gd name="T37" fmla="*/ 8 h 25"/>
                <a:gd name="T38" fmla="*/ 14 w 26"/>
                <a:gd name="T39" fmla="*/ 10 h 25"/>
                <a:gd name="T40" fmla="*/ 17 w 26"/>
                <a:gd name="T41" fmla="*/ 11 h 25"/>
                <a:gd name="T42" fmla="*/ 19 w 26"/>
                <a:gd name="T43" fmla="*/ 12 h 25"/>
                <a:gd name="T44" fmla="*/ 20 w 26"/>
                <a:gd name="T45" fmla="*/ 14 h 25"/>
                <a:gd name="T46" fmla="*/ 20 w 26"/>
                <a:gd name="T47" fmla="*/ 17 h 25"/>
                <a:gd name="T48" fmla="*/ 18 w 26"/>
                <a:gd name="T49" fmla="*/ 21 h 25"/>
                <a:gd name="T50" fmla="*/ 15 w 26"/>
                <a:gd name="T51" fmla="*/ 23 h 25"/>
                <a:gd name="T52" fmla="*/ 11 w 26"/>
                <a:gd name="T53" fmla="*/ 24 h 25"/>
                <a:gd name="T54" fmla="*/ 7 w 26"/>
                <a:gd name="T55" fmla="*/ 25 h 25"/>
                <a:gd name="T56" fmla="*/ 3 w 26"/>
                <a:gd name="T57" fmla="*/ 24 h 25"/>
                <a:gd name="T58" fmla="*/ 0 w 26"/>
                <a:gd name="T59" fmla="*/ 23 h 25"/>
                <a:gd name="T60" fmla="*/ 3 w 26"/>
                <a:gd name="T61" fmla="*/ 19 h 25"/>
                <a:gd name="T62" fmla="*/ 4 w 26"/>
                <a:gd name="T63" fmla="*/ 20 h 25"/>
                <a:gd name="T64" fmla="*/ 5 w 26"/>
                <a:gd name="T65" fmla="*/ 20 h 25"/>
                <a:gd name="T66" fmla="*/ 7 w 26"/>
                <a:gd name="T67" fmla="*/ 21 h 25"/>
                <a:gd name="T68" fmla="*/ 9 w 26"/>
                <a:gd name="T69" fmla="*/ 21 h 25"/>
                <a:gd name="T70" fmla="*/ 12 w 26"/>
                <a:gd name="T71" fmla="*/ 20 h 25"/>
                <a:gd name="T72" fmla="*/ 14 w 26"/>
                <a:gd name="T73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5">
                  <a:moveTo>
                    <a:pt x="14" y="18"/>
                  </a:moveTo>
                  <a:cubicBezTo>
                    <a:pt x="15" y="17"/>
                    <a:pt x="15" y="17"/>
                    <a:pt x="14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2" y="15"/>
                    <a:pt x="11" y="14"/>
                    <a:pt x="10" y="14"/>
                  </a:cubicBezTo>
                  <a:cubicBezTo>
                    <a:pt x="10" y="13"/>
                    <a:pt x="9" y="13"/>
                    <a:pt x="8" y="12"/>
                  </a:cubicBezTo>
                  <a:cubicBezTo>
                    <a:pt x="8" y="12"/>
                    <a:pt x="7" y="11"/>
                    <a:pt x="7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3" y="2"/>
                    <a:pt x="14" y="1"/>
                    <a:pt x="15" y="1"/>
                  </a:cubicBezTo>
                  <a:cubicBezTo>
                    <a:pt x="16" y="1"/>
                    <a:pt x="18" y="0"/>
                    <a:pt x="19" y="0"/>
                  </a:cubicBezTo>
                  <a:cubicBezTo>
                    <a:pt x="20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18" y="4"/>
                    <a:pt x="17" y="4"/>
                  </a:cubicBezTo>
                  <a:cubicBezTo>
                    <a:pt x="16" y="4"/>
                    <a:pt x="15" y="5"/>
                    <a:pt x="14" y="5"/>
                  </a:cubicBezTo>
                  <a:cubicBezTo>
                    <a:pt x="14" y="5"/>
                    <a:pt x="13" y="6"/>
                    <a:pt x="13" y="7"/>
                  </a:cubicBezTo>
                  <a:cubicBezTo>
                    <a:pt x="12" y="7"/>
                    <a:pt x="12" y="8"/>
                    <a:pt x="13" y="8"/>
                  </a:cubicBezTo>
                  <a:cubicBezTo>
                    <a:pt x="13" y="9"/>
                    <a:pt x="14" y="9"/>
                    <a:pt x="14" y="10"/>
                  </a:cubicBezTo>
                  <a:cubicBezTo>
                    <a:pt x="15" y="10"/>
                    <a:pt x="16" y="10"/>
                    <a:pt x="17" y="11"/>
                  </a:cubicBezTo>
                  <a:cubicBezTo>
                    <a:pt x="18" y="11"/>
                    <a:pt x="18" y="12"/>
                    <a:pt x="19" y="12"/>
                  </a:cubicBezTo>
                  <a:cubicBezTo>
                    <a:pt x="19" y="13"/>
                    <a:pt x="20" y="14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19" y="19"/>
                    <a:pt x="18" y="20"/>
                    <a:pt x="18" y="21"/>
                  </a:cubicBezTo>
                  <a:cubicBezTo>
                    <a:pt x="17" y="22"/>
                    <a:pt x="16" y="22"/>
                    <a:pt x="15" y="23"/>
                  </a:cubicBezTo>
                  <a:cubicBezTo>
                    <a:pt x="14" y="23"/>
                    <a:pt x="13" y="24"/>
                    <a:pt x="11" y="24"/>
                  </a:cubicBezTo>
                  <a:cubicBezTo>
                    <a:pt x="10" y="25"/>
                    <a:pt x="9" y="25"/>
                    <a:pt x="7" y="25"/>
                  </a:cubicBezTo>
                  <a:cubicBezTo>
                    <a:pt x="5" y="25"/>
                    <a:pt x="4" y="24"/>
                    <a:pt x="3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7" y="21"/>
                    <a:pt x="8" y="21"/>
                    <a:pt x="9" y="21"/>
                  </a:cubicBezTo>
                  <a:cubicBezTo>
                    <a:pt x="10" y="21"/>
                    <a:pt x="11" y="20"/>
                    <a:pt x="12" y="20"/>
                  </a:cubicBezTo>
                  <a:cubicBezTo>
                    <a:pt x="13" y="20"/>
                    <a:pt x="14" y="19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287575" y="4243652"/>
              <a:ext cx="82550" cy="85725"/>
            </a:xfrm>
            <a:custGeom>
              <a:avLst/>
              <a:gdLst>
                <a:gd name="T0" fmla="*/ 47 w 52"/>
                <a:gd name="T1" fmla="*/ 9 h 54"/>
                <a:gd name="T2" fmla="*/ 31 w 52"/>
                <a:gd name="T3" fmla="*/ 9 h 54"/>
                <a:gd name="T4" fmla="*/ 12 w 52"/>
                <a:gd name="T5" fmla="*/ 54 h 54"/>
                <a:gd name="T6" fmla="*/ 0 w 52"/>
                <a:gd name="T7" fmla="*/ 54 h 54"/>
                <a:gd name="T8" fmla="*/ 19 w 52"/>
                <a:gd name="T9" fmla="*/ 9 h 54"/>
                <a:gd name="T10" fmla="*/ 0 w 52"/>
                <a:gd name="T11" fmla="*/ 9 h 54"/>
                <a:gd name="T12" fmla="*/ 5 w 52"/>
                <a:gd name="T13" fmla="*/ 0 h 54"/>
                <a:gd name="T14" fmla="*/ 52 w 52"/>
                <a:gd name="T15" fmla="*/ 0 h 54"/>
                <a:gd name="T16" fmla="*/ 47 w 52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4">
                  <a:moveTo>
                    <a:pt x="47" y="9"/>
                  </a:moveTo>
                  <a:lnTo>
                    <a:pt x="31" y="9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19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2" y="0"/>
                  </a:lnTo>
                  <a:lnTo>
                    <a:pt x="4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344725" y="4243652"/>
              <a:ext cx="88900" cy="85725"/>
            </a:xfrm>
            <a:custGeom>
              <a:avLst/>
              <a:gdLst>
                <a:gd name="T0" fmla="*/ 21 w 56"/>
                <a:gd name="T1" fmla="*/ 0 h 54"/>
                <a:gd name="T2" fmla="*/ 56 w 56"/>
                <a:gd name="T3" fmla="*/ 0 h 54"/>
                <a:gd name="T4" fmla="*/ 54 w 56"/>
                <a:gd name="T5" fmla="*/ 9 h 54"/>
                <a:gd name="T6" fmla="*/ 30 w 56"/>
                <a:gd name="T7" fmla="*/ 9 h 54"/>
                <a:gd name="T8" fmla="*/ 23 w 56"/>
                <a:gd name="T9" fmla="*/ 21 h 54"/>
                <a:gd name="T10" fmla="*/ 47 w 56"/>
                <a:gd name="T11" fmla="*/ 21 h 54"/>
                <a:gd name="T12" fmla="*/ 42 w 56"/>
                <a:gd name="T13" fmla="*/ 31 h 54"/>
                <a:gd name="T14" fmla="*/ 21 w 56"/>
                <a:gd name="T15" fmla="*/ 31 h 54"/>
                <a:gd name="T16" fmla="*/ 14 w 56"/>
                <a:gd name="T17" fmla="*/ 45 h 54"/>
                <a:gd name="T18" fmla="*/ 40 w 56"/>
                <a:gd name="T19" fmla="*/ 45 h 54"/>
                <a:gd name="T20" fmla="*/ 35 w 56"/>
                <a:gd name="T21" fmla="*/ 54 h 54"/>
                <a:gd name="T22" fmla="*/ 0 w 56"/>
                <a:gd name="T23" fmla="*/ 54 h 54"/>
                <a:gd name="T24" fmla="*/ 21 w 56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4">
                  <a:moveTo>
                    <a:pt x="21" y="0"/>
                  </a:moveTo>
                  <a:lnTo>
                    <a:pt x="56" y="0"/>
                  </a:lnTo>
                  <a:lnTo>
                    <a:pt x="54" y="9"/>
                  </a:lnTo>
                  <a:lnTo>
                    <a:pt x="30" y="9"/>
                  </a:lnTo>
                  <a:lnTo>
                    <a:pt x="23" y="21"/>
                  </a:lnTo>
                  <a:lnTo>
                    <a:pt x="47" y="21"/>
                  </a:lnTo>
                  <a:lnTo>
                    <a:pt x="42" y="31"/>
                  </a:lnTo>
                  <a:lnTo>
                    <a:pt x="21" y="31"/>
                  </a:lnTo>
                  <a:lnTo>
                    <a:pt x="14" y="45"/>
                  </a:lnTo>
                  <a:lnTo>
                    <a:pt x="40" y="45"/>
                  </a:lnTo>
                  <a:lnTo>
                    <a:pt x="35" y="54"/>
                  </a:lnTo>
                  <a:lnTo>
                    <a:pt x="0" y="5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5416163" y="4243652"/>
              <a:ext cx="93663" cy="85725"/>
            </a:xfrm>
            <a:custGeom>
              <a:avLst/>
              <a:gdLst>
                <a:gd name="T0" fmla="*/ 9 w 25"/>
                <a:gd name="T1" fmla="*/ 0 h 23"/>
                <a:gd name="T2" fmla="*/ 13 w 25"/>
                <a:gd name="T3" fmla="*/ 0 h 23"/>
                <a:gd name="T4" fmla="*/ 16 w 25"/>
                <a:gd name="T5" fmla="*/ 0 h 23"/>
                <a:gd name="T6" fmla="*/ 20 w 25"/>
                <a:gd name="T7" fmla="*/ 0 h 23"/>
                <a:gd name="T8" fmla="*/ 23 w 25"/>
                <a:gd name="T9" fmla="*/ 1 h 23"/>
                <a:gd name="T10" fmla="*/ 24 w 25"/>
                <a:gd name="T11" fmla="*/ 3 h 23"/>
                <a:gd name="T12" fmla="*/ 24 w 25"/>
                <a:gd name="T13" fmla="*/ 7 h 23"/>
                <a:gd name="T14" fmla="*/ 21 w 25"/>
                <a:gd name="T15" fmla="*/ 11 h 23"/>
                <a:gd name="T16" fmla="*/ 18 w 25"/>
                <a:gd name="T17" fmla="*/ 13 h 23"/>
                <a:gd name="T18" fmla="*/ 15 w 25"/>
                <a:gd name="T19" fmla="*/ 15 h 23"/>
                <a:gd name="T20" fmla="*/ 11 w 25"/>
                <a:gd name="T21" fmla="*/ 15 h 23"/>
                <a:gd name="T22" fmla="*/ 10 w 25"/>
                <a:gd name="T23" fmla="*/ 15 h 23"/>
                <a:gd name="T24" fmla="*/ 9 w 25"/>
                <a:gd name="T25" fmla="*/ 15 h 23"/>
                <a:gd name="T26" fmla="*/ 8 w 25"/>
                <a:gd name="T27" fmla="*/ 15 h 23"/>
                <a:gd name="T28" fmla="*/ 8 w 25"/>
                <a:gd name="T29" fmla="*/ 15 h 23"/>
                <a:gd name="T30" fmla="*/ 5 w 25"/>
                <a:gd name="T31" fmla="*/ 23 h 23"/>
                <a:gd name="T32" fmla="*/ 0 w 25"/>
                <a:gd name="T33" fmla="*/ 23 h 23"/>
                <a:gd name="T34" fmla="*/ 9 w 25"/>
                <a:gd name="T35" fmla="*/ 0 h 23"/>
                <a:gd name="T36" fmla="*/ 15 w 25"/>
                <a:gd name="T37" fmla="*/ 4 h 23"/>
                <a:gd name="T38" fmla="*/ 14 w 25"/>
                <a:gd name="T39" fmla="*/ 4 h 23"/>
                <a:gd name="T40" fmla="*/ 13 w 25"/>
                <a:gd name="T41" fmla="*/ 4 h 23"/>
                <a:gd name="T42" fmla="*/ 10 w 25"/>
                <a:gd name="T43" fmla="*/ 11 h 23"/>
                <a:gd name="T44" fmla="*/ 10 w 25"/>
                <a:gd name="T45" fmla="*/ 11 h 23"/>
                <a:gd name="T46" fmla="*/ 11 w 25"/>
                <a:gd name="T47" fmla="*/ 11 h 23"/>
                <a:gd name="T48" fmla="*/ 11 w 25"/>
                <a:gd name="T49" fmla="*/ 11 h 23"/>
                <a:gd name="T50" fmla="*/ 12 w 25"/>
                <a:gd name="T51" fmla="*/ 11 h 23"/>
                <a:gd name="T52" fmla="*/ 14 w 25"/>
                <a:gd name="T53" fmla="*/ 11 h 23"/>
                <a:gd name="T54" fmla="*/ 16 w 25"/>
                <a:gd name="T55" fmla="*/ 11 h 23"/>
                <a:gd name="T56" fmla="*/ 17 w 25"/>
                <a:gd name="T57" fmla="*/ 9 h 23"/>
                <a:gd name="T58" fmla="*/ 19 w 25"/>
                <a:gd name="T59" fmla="*/ 7 h 23"/>
                <a:gd name="T60" fmla="*/ 19 w 25"/>
                <a:gd name="T61" fmla="*/ 5 h 23"/>
                <a:gd name="T62" fmla="*/ 18 w 25"/>
                <a:gd name="T63" fmla="*/ 4 h 23"/>
                <a:gd name="T64" fmla="*/ 17 w 25"/>
                <a:gd name="T65" fmla="*/ 4 h 23"/>
                <a:gd name="T66" fmla="*/ 15 w 25"/>
                <a:gd name="T6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23">
                  <a:moveTo>
                    <a:pt x="9" y="0"/>
                  </a:moveTo>
                  <a:cubicBezTo>
                    <a:pt x="10" y="0"/>
                    <a:pt x="11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0" y="12"/>
                    <a:pt x="19" y="13"/>
                    <a:pt x="18" y="13"/>
                  </a:cubicBezTo>
                  <a:cubicBezTo>
                    <a:pt x="17" y="14"/>
                    <a:pt x="16" y="15"/>
                    <a:pt x="15" y="15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9" y="0"/>
                  </a:lnTo>
                  <a:close/>
                  <a:moveTo>
                    <a:pt x="15" y="4"/>
                  </a:moveTo>
                  <a:cubicBezTo>
                    <a:pt x="15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14" y="11"/>
                    <a:pt x="15" y="11"/>
                    <a:pt x="16" y="11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7"/>
                    <a:pt x="19" y="6"/>
                    <a:pt x="19" y="5"/>
                  </a:cubicBezTo>
                  <a:cubicBezTo>
                    <a:pt x="19" y="5"/>
                    <a:pt x="19" y="5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58" name="Group 5157"/>
          <p:cNvGrpSpPr/>
          <p:nvPr/>
        </p:nvGrpSpPr>
        <p:grpSpPr>
          <a:xfrm>
            <a:off x="4856609" y="4734445"/>
            <a:ext cx="277276" cy="221598"/>
            <a:chOff x="5031987" y="4923102"/>
            <a:chExt cx="395288" cy="315913"/>
          </a:xfrm>
          <a:solidFill>
            <a:schemeClr val="bg1"/>
          </a:solidFill>
        </p:grpSpPr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5081200" y="4923102"/>
              <a:ext cx="187325" cy="203200"/>
            </a:xfrm>
            <a:custGeom>
              <a:avLst/>
              <a:gdLst>
                <a:gd name="T0" fmla="*/ 5 w 50"/>
                <a:gd name="T1" fmla="*/ 27 h 54"/>
                <a:gd name="T2" fmla="*/ 19 w 50"/>
                <a:gd name="T3" fmla="*/ 6 h 54"/>
                <a:gd name="T4" fmla="*/ 37 w 50"/>
                <a:gd name="T5" fmla="*/ 0 h 54"/>
                <a:gd name="T6" fmla="*/ 48 w 50"/>
                <a:gd name="T7" fmla="*/ 6 h 54"/>
                <a:gd name="T8" fmla="*/ 44 w 50"/>
                <a:gd name="T9" fmla="*/ 27 h 54"/>
                <a:gd name="T10" fmla="*/ 31 w 50"/>
                <a:gd name="T11" fmla="*/ 47 h 54"/>
                <a:gd name="T12" fmla="*/ 13 w 50"/>
                <a:gd name="T13" fmla="*/ 54 h 54"/>
                <a:gd name="T14" fmla="*/ 1 w 50"/>
                <a:gd name="T15" fmla="*/ 47 h 54"/>
                <a:gd name="T16" fmla="*/ 5 w 50"/>
                <a:gd name="T17" fmla="*/ 27 h 54"/>
                <a:gd name="T18" fmla="*/ 16 w 50"/>
                <a:gd name="T19" fmla="*/ 27 h 54"/>
                <a:gd name="T20" fmla="*/ 12 w 50"/>
                <a:gd name="T21" fmla="*/ 41 h 54"/>
                <a:gd name="T22" fmla="*/ 17 w 50"/>
                <a:gd name="T23" fmla="*/ 46 h 54"/>
                <a:gd name="T24" fmla="*/ 26 w 50"/>
                <a:gd name="T25" fmla="*/ 41 h 54"/>
                <a:gd name="T26" fmla="*/ 34 w 50"/>
                <a:gd name="T27" fmla="*/ 27 h 54"/>
                <a:gd name="T28" fmla="*/ 38 w 50"/>
                <a:gd name="T29" fmla="*/ 13 h 54"/>
                <a:gd name="T30" fmla="*/ 33 w 50"/>
                <a:gd name="T31" fmla="*/ 8 h 54"/>
                <a:gd name="T32" fmla="*/ 24 w 50"/>
                <a:gd name="T33" fmla="*/ 12 h 54"/>
                <a:gd name="T34" fmla="*/ 16 w 50"/>
                <a:gd name="T3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4">
                  <a:moveTo>
                    <a:pt x="5" y="27"/>
                  </a:moveTo>
                  <a:cubicBezTo>
                    <a:pt x="9" y="18"/>
                    <a:pt x="14" y="11"/>
                    <a:pt x="19" y="6"/>
                  </a:cubicBezTo>
                  <a:cubicBezTo>
                    <a:pt x="25" y="2"/>
                    <a:pt x="30" y="0"/>
                    <a:pt x="37" y="0"/>
                  </a:cubicBezTo>
                  <a:cubicBezTo>
                    <a:pt x="43" y="0"/>
                    <a:pt x="47" y="2"/>
                    <a:pt x="48" y="6"/>
                  </a:cubicBezTo>
                  <a:cubicBezTo>
                    <a:pt x="50" y="11"/>
                    <a:pt x="48" y="17"/>
                    <a:pt x="44" y="27"/>
                  </a:cubicBezTo>
                  <a:cubicBezTo>
                    <a:pt x="41" y="36"/>
                    <a:pt x="36" y="43"/>
                    <a:pt x="31" y="47"/>
                  </a:cubicBezTo>
                  <a:cubicBezTo>
                    <a:pt x="25" y="52"/>
                    <a:pt x="20" y="54"/>
                    <a:pt x="13" y="54"/>
                  </a:cubicBezTo>
                  <a:cubicBezTo>
                    <a:pt x="7" y="54"/>
                    <a:pt x="3" y="51"/>
                    <a:pt x="1" y="47"/>
                  </a:cubicBezTo>
                  <a:cubicBezTo>
                    <a:pt x="0" y="42"/>
                    <a:pt x="2" y="35"/>
                    <a:pt x="5" y="27"/>
                  </a:cubicBezTo>
                  <a:close/>
                  <a:moveTo>
                    <a:pt x="16" y="27"/>
                  </a:moveTo>
                  <a:cubicBezTo>
                    <a:pt x="13" y="33"/>
                    <a:pt x="12" y="37"/>
                    <a:pt x="12" y="41"/>
                  </a:cubicBezTo>
                  <a:cubicBezTo>
                    <a:pt x="12" y="44"/>
                    <a:pt x="14" y="46"/>
                    <a:pt x="17" y="46"/>
                  </a:cubicBezTo>
                  <a:cubicBezTo>
                    <a:pt x="20" y="46"/>
                    <a:pt x="23" y="44"/>
                    <a:pt x="26" y="41"/>
                  </a:cubicBezTo>
                  <a:cubicBezTo>
                    <a:pt x="28" y="38"/>
                    <a:pt x="31" y="33"/>
                    <a:pt x="34" y="27"/>
                  </a:cubicBezTo>
                  <a:cubicBezTo>
                    <a:pt x="37" y="21"/>
                    <a:pt x="38" y="16"/>
                    <a:pt x="38" y="13"/>
                  </a:cubicBezTo>
                  <a:cubicBezTo>
                    <a:pt x="38" y="9"/>
                    <a:pt x="36" y="8"/>
                    <a:pt x="33" y="8"/>
                  </a:cubicBezTo>
                  <a:cubicBezTo>
                    <a:pt x="30" y="8"/>
                    <a:pt x="27" y="9"/>
                    <a:pt x="24" y="12"/>
                  </a:cubicBezTo>
                  <a:cubicBezTo>
                    <a:pt x="21" y="16"/>
                    <a:pt x="19" y="20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238362" y="4923102"/>
              <a:ext cx="188913" cy="198438"/>
            </a:xfrm>
            <a:custGeom>
              <a:avLst/>
              <a:gdLst>
                <a:gd name="T0" fmla="*/ 49 w 50"/>
                <a:gd name="T1" fmla="*/ 13 h 53"/>
                <a:gd name="T2" fmla="*/ 44 w 50"/>
                <a:gd name="T3" fmla="*/ 21 h 53"/>
                <a:gd name="T4" fmla="*/ 38 w 50"/>
                <a:gd name="T5" fmla="*/ 29 h 53"/>
                <a:gd name="T6" fmla="*/ 30 w 50"/>
                <a:gd name="T7" fmla="*/ 36 h 53"/>
                <a:gd name="T8" fmla="*/ 21 w 50"/>
                <a:gd name="T9" fmla="*/ 42 h 53"/>
                <a:gd name="T10" fmla="*/ 16 w 50"/>
                <a:gd name="T11" fmla="*/ 45 h 53"/>
                <a:gd name="T12" fmla="*/ 22 w 50"/>
                <a:gd name="T13" fmla="*/ 45 h 53"/>
                <a:gd name="T14" fmla="*/ 37 w 50"/>
                <a:gd name="T15" fmla="*/ 45 h 53"/>
                <a:gd name="T16" fmla="*/ 34 w 50"/>
                <a:gd name="T17" fmla="*/ 53 h 53"/>
                <a:gd name="T18" fmla="*/ 0 w 50"/>
                <a:gd name="T19" fmla="*/ 53 h 53"/>
                <a:gd name="T20" fmla="*/ 2 w 50"/>
                <a:gd name="T21" fmla="*/ 48 h 53"/>
                <a:gd name="T22" fmla="*/ 8 w 50"/>
                <a:gd name="T23" fmla="*/ 43 h 53"/>
                <a:gd name="T24" fmla="*/ 15 w 50"/>
                <a:gd name="T25" fmla="*/ 38 h 53"/>
                <a:gd name="T26" fmla="*/ 23 w 50"/>
                <a:gd name="T27" fmla="*/ 32 h 53"/>
                <a:gd name="T28" fmla="*/ 29 w 50"/>
                <a:gd name="T29" fmla="*/ 26 h 53"/>
                <a:gd name="T30" fmla="*/ 35 w 50"/>
                <a:gd name="T31" fmla="*/ 21 h 53"/>
                <a:gd name="T32" fmla="*/ 38 w 50"/>
                <a:gd name="T33" fmla="*/ 15 h 53"/>
                <a:gd name="T34" fmla="*/ 38 w 50"/>
                <a:gd name="T35" fmla="*/ 10 h 53"/>
                <a:gd name="T36" fmla="*/ 33 w 50"/>
                <a:gd name="T37" fmla="*/ 8 h 53"/>
                <a:gd name="T38" fmla="*/ 27 w 50"/>
                <a:gd name="T39" fmla="*/ 9 h 53"/>
                <a:gd name="T40" fmla="*/ 22 w 50"/>
                <a:gd name="T41" fmla="*/ 12 h 53"/>
                <a:gd name="T42" fmla="*/ 21 w 50"/>
                <a:gd name="T43" fmla="*/ 5 h 53"/>
                <a:gd name="T44" fmla="*/ 29 w 50"/>
                <a:gd name="T45" fmla="*/ 1 h 53"/>
                <a:gd name="T46" fmla="*/ 39 w 50"/>
                <a:gd name="T47" fmla="*/ 0 h 53"/>
                <a:gd name="T48" fmla="*/ 45 w 50"/>
                <a:gd name="T49" fmla="*/ 1 h 53"/>
                <a:gd name="T50" fmla="*/ 49 w 50"/>
                <a:gd name="T51" fmla="*/ 3 h 53"/>
                <a:gd name="T52" fmla="*/ 50 w 50"/>
                <a:gd name="T53" fmla="*/ 7 h 53"/>
                <a:gd name="T54" fmla="*/ 49 w 50"/>
                <a:gd name="T5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53">
                  <a:moveTo>
                    <a:pt x="49" y="13"/>
                  </a:moveTo>
                  <a:cubicBezTo>
                    <a:pt x="48" y="16"/>
                    <a:pt x="46" y="18"/>
                    <a:pt x="44" y="21"/>
                  </a:cubicBezTo>
                  <a:cubicBezTo>
                    <a:pt x="42" y="24"/>
                    <a:pt x="40" y="26"/>
                    <a:pt x="38" y="29"/>
                  </a:cubicBezTo>
                  <a:cubicBezTo>
                    <a:pt x="35" y="31"/>
                    <a:pt x="32" y="33"/>
                    <a:pt x="30" y="36"/>
                  </a:cubicBezTo>
                  <a:cubicBezTo>
                    <a:pt x="27" y="38"/>
                    <a:pt x="24" y="40"/>
                    <a:pt x="21" y="4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6"/>
                    <a:pt x="22" y="45"/>
                    <a:pt x="22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4" y="46"/>
                    <a:pt x="6" y="45"/>
                    <a:pt x="8" y="43"/>
                  </a:cubicBezTo>
                  <a:cubicBezTo>
                    <a:pt x="11" y="42"/>
                    <a:pt x="13" y="40"/>
                    <a:pt x="15" y="38"/>
                  </a:cubicBezTo>
                  <a:cubicBezTo>
                    <a:pt x="18" y="36"/>
                    <a:pt x="20" y="34"/>
                    <a:pt x="23" y="32"/>
                  </a:cubicBezTo>
                  <a:cubicBezTo>
                    <a:pt x="25" y="30"/>
                    <a:pt x="27" y="28"/>
                    <a:pt x="29" y="26"/>
                  </a:cubicBezTo>
                  <a:cubicBezTo>
                    <a:pt x="31" y="24"/>
                    <a:pt x="33" y="22"/>
                    <a:pt x="35" y="21"/>
                  </a:cubicBezTo>
                  <a:cubicBezTo>
                    <a:pt x="36" y="19"/>
                    <a:pt x="37" y="17"/>
                    <a:pt x="38" y="15"/>
                  </a:cubicBezTo>
                  <a:cubicBezTo>
                    <a:pt x="39" y="13"/>
                    <a:pt x="39" y="11"/>
                    <a:pt x="38" y="10"/>
                  </a:cubicBezTo>
                  <a:cubicBezTo>
                    <a:pt x="37" y="9"/>
                    <a:pt x="36" y="8"/>
                    <a:pt x="33" y="8"/>
                  </a:cubicBezTo>
                  <a:cubicBezTo>
                    <a:pt x="31" y="8"/>
                    <a:pt x="29" y="9"/>
                    <a:pt x="27" y="9"/>
                  </a:cubicBezTo>
                  <a:cubicBezTo>
                    <a:pt x="25" y="10"/>
                    <a:pt x="24" y="11"/>
                    <a:pt x="22" y="1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3"/>
                    <a:pt x="26" y="2"/>
                    <a:pt x="29" y="1"/>
                  </a:cubicBezTo>
                  <a:cubicBezTo>
                    <a:pt x="32" y="0"/>
                    <a:pt x="36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1"/>
                    <a:pt x="48" y="2"/>
                    <a:pt x="49" y="3"/>
                  </a:cubicBezTo>
                  <a:cubicBezTo>
                    <a:pt x="50" y="4"/>
                    <a:pt x="50" y="6"/>
                    <a:pt x="50" y="7"/>
                  </a:cubicBezTo>
                  <a:cubicBezTo>
                    <a:pt x="50" y="9"/>
                    <a:pt x="50" y="11"/>
                    <a:pt x="4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031987" y="5148527"/>
              <a:ext cx="98425" cy="90488"/>
            </a:xfrm>
            <a:custGeom>
              <a:avLst/>
              <a:gdLst>
                <a:gd name="T0" fmla="*/ 15 w 26"/>
                <a:gd name="T1" fmla="*/ 18 h 24"/>
                <a:gd name="T2" fmla="*/ 15 w 26"/>
                <a:gd name="T3" fmla="*/ 16 h 24"/>
                <a:gd name="T4" fmla="*/ 13 w 26"/>
                <a:gd name="T5" fmla="*/ 15 h 24"/>
                <a:gd name="T6" fmla="*/ 11 w 26"/>
                <a:gd name="T7" fmla="*/ 14 h 24"/>
                <a:gd name="T8" fmla="*/ 8 w 26"/>
                <a:gd name="T9" fmla="*/ 12 h 24"/>
                <a:gd name="T10" fmla="*/ 7 w 26"/>
                <a:gd name="T11" fmla="*/ 10 h 24"/>
                <a:gd name="T12" fmla="*/ 8 w 26"/>
                <a:gd name="T13" fmla="*/ 7 h 24"/>
                <a:gd name="T14" fmla="*/ 10 w 26"/>
                <a:gd name="T15" fmla="*/ 4 h 24"/>
                <a:gd name="T16" fmla="*/ 12 w 26"/>
                <a:gd name="T17" fmla="*/ 2 h 24"/>
                <a:gd name="T18" fmla="*/ 16 w 26"/>
                <a:gd name="T19" fmla="*/ 1 h 24"/>
                <a:gd name="T20" fmla="*/ 19 w 26"/>
                <a:gd name="T21" fmla="*/ 0 h 24"/>
                <a:gd name="T22" fmla="*/ 23 w 26"/>
                <a:gd name="T23" fmla="*/ 0 h 24"/>
                <a:gd name="T24" fmla="*/ 26 w 26"/>
                <a:gd name="T25" fmla="*/ 2 h 24"/>
                <a:gd name="T26" fmla="*/ 23 w 26"/>
                <a:gd name="T27" fmla="*/ 5 h 24"/>
                <a:gd name="T28" fmla="*/ 21 w 26"/>
                <a:gd name="T29" fmla="*/ 4 h 24"/>
                <a:gd name="T30" fmla="*/ 17 w 26"/>
                <a:gd name="T31" fmla="*/ 4 h 24"/>
                <a:gd name="T32" fmla="*/ 15 w 26"/>
                <a:gd name="T33" fmla="*/ 5 h 24"/>
                <a:gd name="T34" fmla="*/ 13 w 26"/>
                <a:gd name="T35" fmla="*/ 6 h 24"/>
                <a:gd name="T36" fmla="*/ 13 w 26"/>
                <a:gd name="T37" fmla="*/ 8 h 24"/>
                <a:gd name="T38" fmla="*/ 15 w 26"/>
                <a:gd name="T39" fmla="*/ 9 h 24"/>
                <a:gd name="T40" fmla="*/ 17 w 26"/>
                <a:gd name="T41" fmla="*/ 10 h 24"/>
                <a:gd name="T42" fmla="*/ 19 w 26"/>
                <a:gd name="T43" fmla="*/ 12 h 24"/>
                <a:gd name="T44" fmla="*/ 20 w 26"/>
                <a:gd name="T45" fmla="*/ 14 h 24"/>
                <a:gd name="T46" fmla="*/ 20 w 26"/>
                <a:gd name="T47" fmla="*/ 17 h 24"/>
                <a:gd name="T48" fmla="*/ 18 w 26"/>
                <a:gd name="T49" fmla="*/ 20 h 24"/>
                <a:gd name="T50" fmla="*/ 15 w 26"/>
                <a:gd name="T51" fmla="*/ 23 h 24"/>
                <a:gd name="T52" fmla="*/ 11 w 26"/>
                <a:gd name="T53" fmla="*/ 24 h 24"/>
                <a:gd name="T54" fmla="*/ 7 w 26"/>
                <a:gd name="T55" fmla="*/ 24 h 24"/>
                <a:gd name="T56" fmla="*/ 3 w 26"/>
                <a:gd name="T57" fmla="*/ 24 h 24"/>
                <a:gd name="T58" fmla="*/ 0 w 26"/>
                <a:gd name="T59" fmla="*/ 23 h 24"/>
                <a:gd name="T60" fmla="*/ 4 w 26"/>
                <a:gd name="T61" fmla="*/ 19 h 24"/>
                <a:gd name="T62" fmla="*/ 4 w 26"/>
                <a:gd name="T63" fmla="*/ 19 h 24"/>
                <a:gd name="T64" fmla="*/ 6 w 26"/>
                <a:gd name="T65" fmla="*/ 20 h 24"/>
                <a:gd name="T66" fmla="*/ 7 w 26"/>
                <a:gd name="T67" fmla="*/ 20 h 24"/>
                <a:gd name="T68" fmla="*/ 9 w 26"/>
                <a:gd name="T69" fmla="*/ 20 h 24"/>
                <a:gd name="T70" fmla="*/ 13 w 26"/>
                <a:gd name="T71" fmla="*/ 20 h 24"/>
                <a:gd name="T72" fmla="*/ 15 w 26"/>
                <a:gd name="T73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4">
                  <a:moveTo>
                    <a:pt x="15" y="18"/>
                  </a:moveTo>
                  <a:cubicBezTo>
                    <a:pt x="15" y="17"/>
                    <a:pt x="15" y="16"/>
                    <a:pt x="15" y="16"/>
                  </a:cubicBezTo>
                  <a:cubicBezTo>
                    <a:pt x="14" y="15"/>
                    <a:pt x="14" y="15"/>
                    <a:pt x="13" y="15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3"/>
                    <a:pt x="9" y="13"/>
                    <a:pt x="8" y="12"/>
                  </a:cubicBezTo>
                  <a:cubicBezTo>
                    <a:pt x="8" y="12"/>
                    <a:pt x="7" y="11"/>
                    <a:pt x="7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3" y="1"/>
                    <a:pt x="14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1" y="4"/>
                  </a:cubicBezTo>
                  <a:cubicBezTo>
                    <a:pt x="20" y="4"/>
                    <a:pt x="19" y="4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4" y="5"/>
                    <a:pt x="13" y="6"/>
                    <a:pt x="13" y="6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10"/>
                    <a:pt x="16" y="10"/>
                    <a:pt x="17" y="10"/>
                  </a:cubicBezTo>
                  <a:cubicBezTo>
                    <a:pt x="18" y="11"/>
                    <a:pt x="18" y="11"/>
                    <a:pt x="19" y="12"/>
                  </a:cubicBezTo>
                  <a:cubicBezTo>
                    <a:pt x="20" y="12"/>
                    <a:pt x="20" y="13"/>
                    <a:pt x="20" y="14"/>
                  </a:cubicBezTo>
                  <a:cubicBezTo>
                    <a:pt x="21" y="15"/>
                    <a:pt x="20" y="16"/>
                    <a:pt x="20" y="17"/>
                  </a:cubicBezTo>
                  <a:cubicBezTo>
                    <a:pt x="19" y="18"/>
                    <a:pt x="19" y="19"/>
                    <a:pt x="18" y="20"/>
                  </a:cubicBezTo>
                  <a:cubicBezTo>
                    <a:pt x="17" y="21"/>
                    <a:pt x="16" y="22"/>
                    <a:pt x="15" y="23"/>
                  </a:cubicBezTo>
                  <a:cubicBezTo>
                    <a:pt x="14" y="23"/>
                    <a:pt x="13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ubicBezTo>
                    <a:pt x="6" y="24"/>
                    <a:pt x="4" y="24"/>
                    <a:pt x="3" y="24"/>
                  </a:cubicBezTo>
                  <a:cubicBezTo>
                    <a:pt x="2" y="24"/>
                    <a:pt x="1" y="23"/>
                    <a:pt x="0" y="23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4" y="19"/>
                    <a:pt x="14" y="19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130412" y="5151702"/>
              <a:ext cx="82550" cy="87313"/>
            </a:xfrm>
            <a:custGeom>
              <a:avLst/>
              <a:gdLst>
                <a:gd name="T0" fmla="*/ 47 w 52"/>
                <a:gd name="T1" fmla="*/ 10 h 55"/>
                <a:gd name="T2" fmla="*/ 30 w 52"/>
                <a:gd name="T3" fmla="*/ 10 h 55"/>
                <a:gd name="T4" fmla="*/ 11 w 52"/>
                <a:gd name="T5" fmla="*/ 55 h 55"/>
                <a:gd name="T6" fmla="*/ 0 w 52"/>
                <a:gd name="T7" fmla="*/ 55 h 55"/>
                <a:gd name="T8" fmla="*/ 19 w 52"/>
                <a:gd name="T9" fmla="*/ 10 h 55"/>
                <a:gd name="T10" fmla="*/ 2 w 52"/>
                <a:gd name="T11" fmla="*/ 10 h 55"/>
                <a:gd name="T12" fmla="*/ 4 w 52"/>
                <a:gd name="T13" fmla="*/ 0 h 55"/>
                <a:gd name="T14" fmla="*/ 52 w 52"/>
                <a:gd name="T15" fmla="*/ 0 h 55"/>
                <a:gd name="T16" fmla="*/ 47 w 52"/>
                <a:gd name="T17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5">
                  <a:moveTo>
                    <a:pt x="47" y="10"/>
                  </a:moveTo>
                  <a:lnTo>
                    <a:pt x="30" y="10"/>
                  </a:lnTo>
                  <a:lnTo>
                    <a:pt x="11" y="55"/>
                  </a:lnTo>
                  <a:lnTo>
                    <a:pt x="0" y="55"/>
                  </a:lnTo>
                  <a:lnTo>
                    <a:pt x="19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4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185975" y="5151702"/>
              <a:ext cx="93663" cy="87313"/>
            </a:xfrm>
            <a:custGeom>
              <a:avLst/>
              <a:gdLst>
                <a:gd name="T0" fmla="*/ 24 w 59"/>
                <a:gd name="T1" fmla="*/ 0 h 55"/>
                <a:gd name="T2" fmla="*/ 59 w 59"/>
                <a:gd name="T3" fmla="*/ 0 h 55"/>
                <a:gd name="T4" fmla="*/ 55 w 59"/>
                <a:gd name="T5" fmla="*/ 10 h 55"/>
                <a:gd name="T6" fmla="*/ 31 w 59"/>
                <a:gd name="T7" fmla="*/ 10 h 55"/>
                <a:gd name="T8" fmla="*/ 26 w 59"/>
                <a:gd name="T9" fmla="*/ 22 h 55"/>
                <a:gd name="T10" fmla="*/ 48 w 59"/>
                <a:gd name="T11" fmla="*/ 22 h 55"/>
                <a:gd name="T12" fmla="*/ 43 w 59"/>
                <a:gd name="T13" fmla="*/ 31 h 55"/>
                <a:gd name="T14" fmla="*/ 21 w 59"/>
                <a:gd name="T15" fmla="*/ 31 h 55"/>
                <a:gd name="T16" fmla="*/ 17 w 59"/>
                <a:gd name="T17" fmla="*/ 45 h 55"/>
                <a:gd name="T18" fmla="*/ 40 w 59"/>
                <a:gd name="T19" fmla="*/ 45 h 55"/>
                <a:gd name="T20" fmla="*/ 36 w 59"/>
                <a:gd name="T21" fmla="*/ 55 h 55"/>
                <a:gd name="T22" fmla="*/ 0 w 59"/>
                <a:gd name="T23" fmla="*/ 55 h 55"/>
                <a:gd name="T24" fmla="*/ 24 w 59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5">
                  <a:moveTo>
                    <a:pt x="24" y="0"/>
                  </a:moveTo>
                  <a:lnTo>
                    <a:pt x="59" y="0"/>
                  </a:lnTo>
                  <a:lnTo>
                    <a:pt x="55" y="10"/>
                  </a:lnTo>
                  <a:lnTo>
                    <a:pt x="31" y="10"/>
                  </a:lnTo>
                  <a:lnTo>
                    <a:pt x="26" y="22"/>
                  </a:lnTo>
                  <a:lnTo>
                    <a:pt x="48" y="22"/>
                  </a:lnTo>
                  <a:lnTo>
                    <a:pt x="43" y="31"/>
                  </a:lnTo>
                  <a:lnTo>
                    <a:pt x="21" y="31"/>
                  </a:lnTo>
                  <a:lnTo>
                    <a:pt x="17" y="45"/>
                  </a:lnTo>
                  <a:lnTo>
                    <a:pt x="40" y="45"/>
                  </a:lnTo>
                  <a:lnTo>
                    <a:pt x="36" y="55"/>
                  </a:lnTo>
                  <a:lnTo>
                    <a:pt x="0" y="5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5257412" y="5148527"/>
              <a:ext cx="93663" cy="90488"/>
            </a:xfrm>
            <a:custGeom>
              <a:avLst/>
              <a:gdLst>
                <a:gd name="T0" fmla="*/ 9 w 25"/>
                <a:gd name="T1" fmla="*/ 1 h 24"/>
                <a:gd name="T2" fmla="*/ 13 w 25"/>
                <a:gd name="T3" fmla="*/ 0 h 24"/>
                <a:gd name="T4" fmla="*/ 17 w 25"/>
                <a:gd name="T5" fmla="*/ 0 h 24"/>
                <a:gd name="T6" fmla="*/ 20 w 25"/>
                <a:gd name="T7" fmla="*/ 1 h 24"/>
                <a:gd name="T8" fmla="*/ 23 w 25"/>
                <a:gd name="T9" fmla="*/ 2 h 24"/>
                <a:gd name="T10" fmla="*/ 25 w 25"/>
                <a:gd name="T11" fmla="*/ 4 h 24"/>
                <a:gd name="T12" fmla="*/ 24 w 25"/>
                <a:gd name="T13" fmla="*/ 8 h 24"/>
                <a:gd name="T14" fmla="*/ 22 w 25"/>
                <a:gd name="T15" fmla="*/ 12 h 24"/>
                <a:gd name="T16" fmla="*/ 18 w 25"/>
                <a:gd name="T17" fmla="*/ 14 h 24"/>
                <a:gd name="T18" fmla="*/ 15 w 25"/>
                <a:gd name="T19" fmla="*/ 16 h 24"/>
                <a:gd name="T20" fmla="*/ 11 w 25"/>
                <a:gd name="T21" fmla="*/ 16 h 24"/>
                <a:gd name="T22" fmla="*/ 10 w 25"/>
                <a:gd name="T23" fmla="*/ 16 h 24"/>
                <a:gd name="T24" fmla="*/ 9 w 25"/>
                <a:gd name="T25" fmla="*/ 16 h 24"/>
                <a:gd name="T26" fmla="*/ 9 w 25"/>
                <a:gd name="T27" fmla="*/ 16 h 24"/>
                <a:gd name="T28" fmla="*/ 8 w 25"/>
                <a:gd name="T29" fmla="*/ 16 h 24"/>
                <a:gd name="T30" fmla="*/ 5 w 25"/>
                <a:gd name="T31" fmla="*/ 24 h 24"/>
                <a:gd name="T32" fmla="*/ 0 w 25"/>
                <a:gd name="T33" fmla="*/ 24 h 24"/>
                <a:gd name="T34" fmla="*/ 9 w 25"/>
                <a:gd name="T35" fmla="*/ 1 h 24"/>
                <a:gd name="T36" fmla="*/ 15 w 25"/>
                <a:gd name="T37" fmla="*/ 4 h 24"/>
                <a:gd name="T38" fmla="*/ 14 w 25"/>
                <a:gd name="T39" fmla="*/ 4 h 24"/>
                <a:gd name="T40" fmla="*/ 13 w 25"/>
                <a:gd name="T41" fmla="*/ 4 h 24"/>
                <a:gd name="T42" fmla="*/ 10 w 25"/>
                <a:gd name="T43" fmla="*/ 12 h 24"/>
                <a:gd name="T44" fmla="*/ 10 w 25"/>
                <a:gd name="T45" fmla="*/ 12 h 24"/>
                <a:gd name="T46" fmla="*/ 11 w 25"/>
                <a:gd name="T47" fmla="*/ 12 h 24"/>
                <a:gd name="T48" fmla="*/ 11 w 25"/>
                <a:gd name="T49" fmla="*/ 12 h 24"/>
                <a:gd name="T50" fmla="*/ 12 w 25"/>
                <a:gd name="T51" fmla="*/ 12 h 24"/>
                <a:gd name="T52" fmla="*/ 14 w 25"/>
                <a:gd name="T53" fmla="*/ 12 h 24"/>
                <a:gd name="T54" fmla="*/ 16 w 25"/>
                <a:gd name="T55" fmla="*/ 11 h 24"/>
                <a:gd name="T56" fmla="*/ 18 w 25"/>
                <a:gd name="T57" fmla="*/ 10 h 24"/>
                <a:gd name="T58" fmla="*/ 19 w 25"/>
                <a:gd name="T59" fmla="*/ 8 h 24"/>
                <a:gd name="T60" fmla="*/ 19 w 25"/>
                <a:gd name="T61" fmla="*/ 6 h 24"/>
                <a:gd name="T62" fmla="*/ 18 w 25"/>
                <a:gd name="T63" fmla="*/ 5 h 24"/>
                <a:gd name="T64" fmla="*/ 17 w 25"/>
                <a:gd name="T65" fmla="*/ 4 h 24"/>
                <a:gd name="T66" fmla="*/ 15 w 25"/>
                <a:gd name="T6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24">
                  <a:moveTo>
                    <a:pt x="9" y="1"/>
                  </a:moveTo>
                  <a:cubicBezTo>
                    <a:pt x="10" y="1"/>
                    <a:pt x="12" y="1"/>
                    <a:pt x="13" y="0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cubicBezTo>
                    <a:pt x="24" y="2"/>
                    <a:pt x="24" y="3"/>
                    <a:pt x="25" y="4"/>
                  </a:cubicBezTo>
                  <a:cubicBezTo>
                    <a:pt x="25" y="5"/>
                    <a:pt x="25" y="6"/>
                    <a:pt x="24" y="8"/>
                  </a:cubicBezTo>
                  <a:cubicBezTo>
                    <a:pt x="23" y="9"/>
                    <a:pt x="23" y="11"/>
                    <a:pt x="22" y="12"/>
                  </a:cubicBezTo>
                  <a:cubicBezTo>
                    <a:pt x="21" y="13"/>
                    <a:pt x="20" y="14"/>
                    <a:pt x="18" y="14"/>
                  </a:cubicBezTo>
                  <a:cubicBezTo>
                    <a:pt x="17" y="15"/>
                    <a:pt x="16" y="15"/>
                    <a:pt x="15" y="16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9" y="1"/>
                  </a:lnTo>
                  <a:close/>
                  <a:moveTo>
                    <a:pt x="15" y="4"/>
                  </a:move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5" y="12"/>
                    <a:pt x="15" y="12"/>
                    <a:pt x="16" y="11"/>
                  </a:cubicBezTo>
                  <a:cubicBezTo>
                    <a:pt x="16" y="11"/>
                    <a:pt x="17" y="11"/>
                    <a:pt x="18" y="10"/>
                  </a:cubicBezTo>
                  <a:cubicBezTo>
                    <a:pt x="18" y="9"/>
                    <a:pt x="18" y="9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59" name="Group 5158"/>
          <p:cNvGrpSpPr/>
          <p:nvPr/>
        </p:nvGrpSpPr>
        <p:grpSpPr>
          <a:xfrm>
            <a:off x="4746366" y="5413715"/>
            <a:ext cx="287299" cy="221598"/>
            <a:chOff x="4874824" y="5891477"/>
            <a:chExt cx="409576" cy="315913"/>
          </a:xfrm>
          <a:solidFill>
            <a:schemeClr val="bg1"/>
          </a:solidFill>
        </p:grpSpPr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4927212" y="5891477"/>
              <a:ext cx="184150" cy="203200"/>
            </a:xfrm>
            <a:custGeom>
              <a:avLst/>
              <a:gdLst>
                <a:gd name="T0" fmla="*/ 5 w 49"/>
                <a:gd name="T1" fmla="*/ 27 h 54"/>
                <a:gd name="T2" fmla="*/ 18 w 49"/>
                <a:gd name="T3" fmla="*/ 6 h 54"/>
                <a:gd name="T4" fmla="*/ 36 w 49"/>
                <a:gd name="T5" fmla="*/ 0 h 54"/>
                <a:gd name="T6" fmla="*/ 48 w 49"/>
                <a:gd name="T7" fmla="*/ 6 h 54"/>
                <a:gd name="T8" fmla="*/ 44 w 49"/>
                <a:gd name="T9" fmla="*/ 27 h 54"/>
                <a:gd name="T10" fmla="*/ 30 w 49"/>
                <a:gd name="T11" fmla="*/ 47 h 54"/>
                <a:gd name="T12" fmla="*/ 12 w 49"/>
                <a:gd name="T13" fmla="*/ 54 h 54"/>
                <a:gd name="T14" fmla="*/ 1 w 49"/>
                <a:gd name="T15" fmla="*/ 47 h 54"/>
                <a:gd name="T16" fmla="*/ 5 w 49"/>
                <a:gd name="T17" fmla="*/ 27 h 54"/>
                <a:gd name="T18" fmla="*/ 15 w 49"/>
                <a:gd name="T19" fmla="*/ 27 h 54"/>
                <a:gd name="T20" fmla="*/ 11 w 49"/>
                <a:gd name="T21" fmla="*/ 41 h 54"/>
                <a:gd name="T22" fmla="*/ 16 w 49"/>
                <a:gd name="T23" fmla="*/ 46 h 54"/>
                <a:gd name="T24" fmla="*/ 25 w 49"/>
                <a:gd name="T25" fmla="*/ 41 h 54"/>
                <a:gd name="T26" fmla="*/ 33 w 49"/>
                <a:gd name="T27" fmla="*/ 27 h 54"/>
                <a:gd name="T28" fmla="*/ 37 w 49"/>
                <a:gd name="T29" fmla="*/ 13 h 54"/>
                <a:gd name="T30" fmla="*/ 32 w 49"/>
                <a:gd name="T31" fmla="*/ 8 h 54"/>
                <a:gd name="T32" fmla="*/ 23 w 49"/>
                <a:gd name="T33" fmla="*/ 12 h 54"/>
                <a:gd name="T34" fmla="*/ 15 w 49"/>
                <a:gd name="T3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4">
                  <a:moveTo>
                    <a:pt x="5" y="27"/>
                  </a:moveTo>
                  <a:cubicBezTo>
                    <a:pt x="9" y="18"/>
                    <a:pt x="13" y="11"/>
                    <a:pt x="18" y="6"/>
                  </a:cubicBezTo>
                  <a:cubicBezTo>
                    <a:pt x="24" y="2"/>
                    <a:pt x="29" y="0"/>
                    <a:pt x="36" y="0"/>
                  </a:cubicBezTo>
                  <a:cubicBezTo>
                    <a:pt x="42" y="0"/>
                    <a:pt x="46" y="2"/>
                    <a:pt x="48" y="6"/>
                  </a:cubicBezTo>
                  <a:cubicBezTo>
                    <a:pt x="49" y="11"/>
                    <a:pt x="48" y="17"/>
                    <a:pt x="44" y="27"/>
                  </a:cubicBezTo>
                  <a:cubicBezTo>
                    <a:pt x="40" y="36"/>
                    <a:pt x="35" y="43"/>
                    <a:pt x="30" y="47"/>
                  </a:cubicBezTo>
                  <a:cubicBezTo>
                    <a:pt x="25" y="52"/>
                    <a:pt x="19" y="54"/>
                    <a:pt x="12" y="54"/>
                  </a:cubicBezTo>
                  <a:cubicBezTo>
                    <a:pt x="6" y="54"/>
                    <a:pt x="2" y="51"/>
                    <a:pt x="1" y="47"/>
                  </a:cubicBezTo>
                  <a:cubicBezTo>
                    <a:pt x="0" y="42"/>
                    <a:pt x="1" y="35"/>
                    <a:pt x="5" y="27"/>
                  </a:cubicBezTo>
                  <a:close/>
                  <a:moveTo>
                    <a:pt x="15" y="27"/>
                  </a:moveTo>
                  <a:cubicBezTo>
                    <a:pt x="12" y="33"/>
                    <a:pt x="11" y="37"/>
                    <a:pt x="11" y="41"/>
                  </a:cubicBezTo>
                  <a:cubicBezTo>
                    <a:pt x="11" y="44"/>
                    <a:pt x="13" y="46"/>
                    <a:pt x="16" y="46"/>
                  </a:cubicBezTo>
                  <a:cubicBezTo>
                    <a:pt x="19" y="46"/>
                    <a:pt x="22" y="44"/>
                    <a:pt x="25" y="41"/>
                  </a:cubicBezTo>
                  <a:cubicBezTo>
                    <a:pt x="28" y="38"/>
                    <a:pt x="30" y="33"/>
                    <a:pt x="33" y="27"/>
                  </a:cubicBezTo>
                  <a:cubicBezTo>
                    <a:pt x="36" y="21"/>
                    <a:pt x="37" y="16"/>
                    <a:pt x="37" y="13"/>
                  </a:cubicBezTo>
                  <a:cubicBezTo>
                    <a:pt x="37" y="10"/>
                    <a:pt x="35" y="8"/>
                    <a:pt x="32" y="8"/>
                  </a:cubicBezTo>
                  <a:cubicBezTo>
                    <a:pt x="29" y="8"/>
                    <a:pt x="26" y="9"/>
                    <a:pt x="23" y="12"/>
                  </a:cubicBezTo>
                  <a:cubicBezTo>
                    <a:pt x="21" y="16"/>
                    <a:pt x="18" y="20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5089137" y="5896240"/>
              <a:ext cx="195263" cy="198438"/>
            </a:xfrm>
            <a:custGeom>
              <a:avLst/>
              <a:gdLst>
                <a:gd name="T0" fmla="*/ 15 w 52"/>
                <a:gd name="T1" fmla="*/ 45 h 53"/>
                <a:gd name="T2" fmla="*/ 24 w 52"/>
                <a:gd name="T3" fmla="*/ 42 h 53"/>
                <a:gd name="T4" fmla="*/ 29 w 52"/>
                <a:gd name="T5" fmla="*/ 36 h 53"/>
                <a:gd name="T6" fmla="*/ 29 w 52"/>
                <a:gd name="T7" fmla="*/ 30 h 53"/>
                <a:gd name="T8" fmla="*/ 21 w 52"/>
                <a:gd name="T9" fmla="*/ 28 h 53"/>
                <a:gd name="T10" fmla="*/ 15 w 52"/>
                <a:gd name="T11" fmla="*/ 28 h 53"/>
                <a:gd name="T12" fmla="*/ 17 w 52"/>
                <a:gd name="T13" fmla="*/ 23 h 53"/>
                <a:gd name="T14" fmla="*/ 32 w 52"/>
                <a:gd name="T15" fmla="*/ 11 h 53"/>
                <a:gd name="T16" fmla="*/ 38 w 52"/>
                <a:gd name="T17" fmla="*/ 7 h 53"/>
                <a:gd name="T18" fmla="*/ 32 w 52"/>
                <a:gd name="T19" fmla="*/ 8 h 53"/>
                <a:gd name="T20" fmla="*/ 18 w 52"/>
                <a:gd name="T21" fmla="*/ 8 h 53"/>
                <a:gd name="T22" fmla="*/ 22 w 52"/>
                <a:gd name="T23" fmla="*/ 0 h 53"/>
                <a:gd name="T24" fmla="*/ 52 w 52"/>
                <a:gd name="T25" fmla="*/ 0 h 53"/>
                <a:gd name="T26" fmla="*/ 50 w 52"/>
                <a:gd name="T27" fmla="*/ 5 h 53"/>
                <a:gd name="T28" fmla="*/ 33 w 52"/>
                <a:gd name="T29" fmla="*/ 19 h 53"/>
                <a:gd name="T30" fmla="*/ 28 w 52"/>
                <a:gd name="T31" fmla="*/ 21 h 53"/>
                <a:gd name="T32" fmla="*/ 32 w 52"/>
                <a:gd name="T33" fmla="*/ 21 h 53"/>
                <a:gd name="T34" fmla="*/ 37 w 52"/>
                <a:gd name="T35" fmla="*/ 22 h 53"/>
                <a:gd name="T36" fmla="*/ 40 w 52"/>
                <a:gd name="T37" fmla="*/ 25 h 53"/>
                <a:gd name="T38" fmla="*/ 41 w 52"/>
                <a:gd name="T39" fmla="*/ 29 h 53"/>
                <a:gd name="T40" fmla="*/ 40 w 52"/>
                <a:gd name="T41" fmla="*/ 36 h 53"/>
                <a:gd name="T42" fmla="*/ 35 w 52"/>
                <a:gd name="T43" fmla="*/ 43 h 53"/>
                <a:gd name="T44" fmla="*/ 28 w 52"/>
                <a:gd name="T45" fmla="*/ 49 h 53"/>
                <a:gd name="T46" fmla="*/ 20 w 52"/>
                <a:gd name="T47" fmla="*/ 52 h 53"/>
                <a:gd name="T48" fmla="*/ 12 w 52"/>
                <a:gd name="T49" fmla="*/ 53 h 53"/>
                <a:gd name="T50" fmla="*/ 5 w 52"/>
                <a:gd name="T51" fmla="*/ 52 h 53"/>
                <a:gd name="T52" fmla="*/ 0 w 52"/>
                <a:gd name="T53" fmla="*/ 50 h 53"/>
                <a:gd name="T54" fmla="*/ 6 w 52"/>
                <a:gd name="T55" fmla="*/ 42 h 53"/>
                <a:gd name="T56" fmla="*/ 10 w 52"/>
                <a:gd name="T57" fmla="*/ 44 h 53"/>
                <a:gd name="T58" fmla="*/ 15 w 52"/>
                <a:gd name="T59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53">
                  <a:moveTo>
                    <a:pt x="15" y="45"/>
                  </a:moveTo>
                  <a:cubicBezTo>
                    <a:pt x="18" y="45"/>
                    <a:pt x="21" y="44"/>
                    <a:pt x="24" y="42"/>
                  </a:cubicBezTo>
                  <a:cubicBezTo>
                    <a:pt x="26" y="41"/>
                    <a:pt x="28" y="39"/>
                    <a:pt x="29" y="36"/>
                  </a:cubicBezTo>
                  <a:cubicBezTo>
                    <a:pt x="30" y="33"/>
                    <a:pt x="30" y="31"/>
                    <a:pt x="29" y="30"/>
                  </a:cubicBezTo>
                  <a:cubicBezTo>
                    <a:pt x="27" y="29"/>
                    <a:pt x="25" y="28"/>
                    <a:pt x="21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32" y="21"/>
                    <a:pt x="32" y="21"/>
                  </a:cubicBezTo>
                  <a:cubicBezTo>
                    <a:pt x="34" y="21"/>
                    <a:pt x="35" y="22"/>
                    <a:pt x="37" y="22"/>
                  </a:cubicBezTo>
                  <a:cubicBezTo>
                    <a:pt x="38" y="23"/>
                    <a:pt x="39" y="24"/>
                    <a:pt x="40" y="25"/>
                  </a:cubicBezTo>
                  <a:cubicBezTo>
                    <a:pt x="41" y="26"/>
                    <a:pt x="41" y="28"/>
                    <a:pt x="41" y="29"/>
                  </a:cubicBezTo>
                  <a:cubicBezTo>
                    <a:pt x="41" y="31"/>
                    <a:pt x="40" y="33"/>
                    <a:pt x="40" y="36"/>
                  </a:cubicBezTo>
                  <a:cubicBezTo>
                    <a:pt x="38" y="39"/>
                    <a:pt x="37" y="41"/>
                    <a:pt x="35" y="43"/>
                  </a:cubicBezTo>
                  <a:cubicBezTo>
                    <a:pt x="33" y="45"/>
                    <a:pt x="31" y="47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8" y="52"/>
                    <a:pt x="15" y="53"/>
                    <a:pt x="12" y="53"/>
                  </a:cubicBezTo>
                  <a:cubicBezTo>
                    <a:pt x="10" y="53"/>
                    <a:pt x="7" y="53"/>
                    <a:pt x="5" y="52"/>
                  </a:cubicBezTo>
                  <a:cubicBezTo>
                    <a:pt x="3" y="52"/>
                    <a:pt x="1" y="51"/>
                    <a:pt x="0" y="5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3"/>
                    <a:pt x="8" y="44"/>
                    <a:pt x="10" y="44"/>
                  </a:cubicBezTo>
                  <a:cubicBezTo>
                    <a:pt x="11" y="44"/>
                    <a:pt x="13" y="45"/>
                    <a:pt x="1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4874824" y="6116902"/>
              <a:ext cx="96838" cy="90488"/>
            </a:xfrm>
            <a:custGeom>
              <a:avLst/>
              <a:gdLst>
                <a:gd name="T0" fmla="*/ 15 w 26"/>
                <a:gd name="T1" fmla="*/ 18 h 24"/>
                <a:gd name="T2" fmla="*/ 15 w 26"/>
                <a:gd name="T3" fmla="*/ 16 h 24"/>
                <a:gd name="T4" fmla="*/ 13 w 26"/>
                <a:gd name="T5" fmla="*/ 15 h 24"/>
                <a:gd name="T6" fmla="*/ 11 w 26"/>
                <a:gd name="T7" fmla="*/ 14 h 24"/>
                <a:gd name="T8" fmla="*/ 9 w 26"/>
                <a:gd name="T9" fmla="*/ 12 h 24"/>
                <a:gd name="T10" fmla="*/ 7 w 26"/>
                <a:gd name="T11" fmla="*/ 10 h 24"/>
                <a:gd name="T12" fmla="*/ 8 w 26"/>
                <a:gd name="T13" fmla="*/ 7 h 24"/>
                <a:gd name="T14" fmla="*/ 10 w 26"/>
                <a:gd name="T15" fmla="*/ 4 h 24"/>
                <a:gd name="T16" fmla="*/ 13 w 26"/>
                <a:gd name="T17" fmla="*/ 2 h 24"/>
                <a:gd name="T18" fmla="*/ 16 w 26"/>
                <a:gd name="T19" fmla="*/ 1 h 24"/>
                <a:gd name="T20" fmla="*/ 19 w 26"/>
                <a:gd name="T21" fmla="*/ 0 h 24"/>
                <a:gd name="T22" fmla="*/ 23 w 26"/>
                <a:gd name="T23" fmla="*/ 1 h 24"/>
                <a:gd name="T24" fmla="*/ 26 w 26"/>
                <a:gd name="T25" fmla="*/ 2 h 24"/>
                <a:gd name="T26" fmla="*/ 23 w 26"/>
                <a:gd name="T27" fmla="*/ 5 h 24"/>
                <a:gd name="T28" fmla="*/ 21 w 26"/>
                <a:gd name="T29" fmla="*/ 5 h 24"/>
                <a:gd name="T30" fmla="*/ 18 w 26"/>
                <a:gd name="T31" fmla="*/ 4 h 24"/>
                <a:gd name="T32" fmla="*/ 15 w 26"/>
                <a:gd name="T33" fmla="*/ 5 h 24"/>
                <a:gd name="T34" fmla="*/ 13 w 26"/>
                <a:gd name="T35" fmla="*/ 6 h 24"/>
                <a:gd name="T36" fmla="*/ 13 w 26"/>
                <a:gd name="T37" fmla="*/ 8 h 24"/>
                <a:gd name="T38" fmla="*/ 15 w 26"/>
                <a:gd name="T39" fmla="*/ 9 h 24"/>
                <a:gd name="T40" fmla="*/ 17 w 26"/>
                <a:gd name="T41" fmla="*/ 11 h 24"/>
                <a:gd name="T42" fmla="*/ 19 w 26"/>
                <a:gd name="T43" fmla="*/ 12 h 24"/>
                <a:gd name="T44" fmla="*/ 21 w 26"/>
                <a:gd name="T45" fmla="*/ 14 h 24"/>
                <a:gd name="T46" fmla="*/ 20 w 26"/>
                <a:gd name="T47" fmla="*/ 17 h 24"/>
                <a:gd name="T48" fmla="*/ 18 w 26"/>
                <a:gd name="T49" fmla="*/ 20 h 24"/>
                <a:gd name="T50" fmla="*/ 15 w 26"/>
                <a:gd name="T51" fmla="*/ 23 h 24"/>
                <a:gd name="T52" fmla="*/ 12 w 26"/>
                <a:gd name="T53" fmla="*/ 24 h 24"/>
                <a:gd name="T54" fmla="*/ 8 w 26"/>
                <a:gd name="T55" fmla="*/ 24 h 24"/>
                <a:gd name="T56" fmla="*/ 3 w 26"/>
                <a:gd name="T57" fmla="*/ 24 h 24"/>
                <a:gd name="T58" fmla="*/ 0 w 26"/>
                <a:gd name="T59" fmla="*/ 23 h 24"/>
                <a:gd name="T60" fmla="*/ 4 w 26"/>
                <a:gd name="T61" fmla="*/ 19 h 24"/>
                <a:gd name="T62" fmla="*/ 5 w 26"/>
                <a:gd name="T63" fmla="*/ 20 h 24"/>
                <a:gd name="T64" fmla="*/ 6 w 26"/>
                <a:gd name="T65" fmla="*/ 20 h 24"/>
                <a:gd name="T66" fmla="*/ 7 w 26"/>
                <a:gd name="T67" fmla="*/ 20 h 24"/>
                <a:gd name="T68" fmla="*/ 9 w 26"/>
                <a:gd name="T69" fmla="*/ 20 h 24"/>
                <a:gd name="T70" fmla="*/ 13 w 26"/>
                <a:gd name="T71" fmla="*/ 20 h 24"/>
                <a:gd name="T72" fmla="*/ 15 w 26"/>
                <a:gd name="T73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4">
                  <a:moveTo>
                    <a:pt x="15" y="18"/>
                  </a:moveTo>
                  <a:cubicBezTo>
                    <a:pt x="15" y="17"/>
                    <a:pt x="15" y="16"/>
                    <a:pt x="15" y="16"/>
                  </a:cubicBezTo>
                  <a:cubicBezTo>
                    <a:pt x="14" y="15"/>
                    <a:pt x="14" y="15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8" y="12"/>
                    <a:pt x="8" y="11"/>
                    <a:pt x="7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5" y="1"/>
                    <a:pt x="25" y="1"/>
                    <a:pt x="26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7" y="4"/>
                    <a:pt x="16" y="4"/>
                    <a:pt x="15" y="5"/>
                  </a:cubicBezTo>
                  <a:cubicBezTo>
                    <a:pt x="14" y="5"/>
                    <a:pt x="13" y="6"/>
                    <a:pt x="13" y="6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6" y="10"/>
                    <a:pt x="16" y="10"/>
                    <a:pt x="17" y="11"/>
                  </a:cubicBezTo>
                  <a:cubicBezTo>
                    <a:pt x="18" y="11"/>
                    <a:pt x="19" y="11"/>
                    <a:pt x="19" y="12"/>
                  </a:cubicBezTo>
                  <a:cubicBezTo>
                    <a:pt x="20" y="13"/>
                    <a:pt x="20" y="13"/>
                    <a:pt x="21" y="14"/>
                  </a:cubicBezTo>
                  <a:cubicBezTo>
                    <a:pt x="21" y="15"/>
                    <a:pt x="21" y="16"/>
                    <a:pt x="20" y="17"/>
                  </a:cubicBezTo>
                  <a:cubicBezTo>
                    <a:pt x="20" y="18"/>
                    <a:pt x="19" y="19"/>
                    <a:pt x="18" y="20"/>
                  </a:cubicBezTo>
                  <a:cubicBezTo>
                    <a:pt x="17" y="21"/>
                    <a:pt x="16" y="22"/>
                    <a:pt x="15" y="23"/>
                  </a:cubicBezTo>
                  <a:cubicBezTo>
                    <a:pt x="14" y="23"/>
                    <a:pt x="13" y="24"/>
                    <a:pt x="12" y="24"/>
                  </a:cubicBezTo>
                  <a:cubicBezTo>
                    <a:pt x="10" y="24"/>
                    <a:pt x="9" y="24"/>
                    <a:pt x="8" y="24"/>
                  </a:cubicBezTo>
                  <a:cubicBezTo>
                    <a:pt x="6" y="24"/>
                    <a:pt x="4" y="24"/>
                    <a:pt x="3" y="24"/>
                  </a:cubicBezTo>
                  <a:cubicBezTo>
                    <a:pt x="2" y="24"/>
                    <a:pt x="1" y="23"/>
                    <a:pt x="0" y="23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4" y="19"/>
                    <a:pt x="14" y="19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4971662" y="6121665"/>
              <a:ext cx="82550" cy="85725"/>
            </a:xfrm>
            <a:custGeom>
              <a:avLst/>
              <a:gdLst>
                <a:gd name="T0" fmla="*/ 50 w 52"/>
                <a:gd name="T1" fmla="*/ 9 h 54"/>
                <a:gd name="T2" fmla="*/ 31 w 52"/>
                <a:gd name="T3" fmla="*/ 9 h 54"/>
                <a:gd name="T4" fmla="*/ 12 w 52"/>
                <a:gd name="T5" fmla="*/ 54 h 54"/>
                <a:gd name="T6" fmla="*/ 0 w 52"/>
                <a:gd name="T7" fmla="*/ 54 h 54"/>
                <a:gd name="T8" fmla="*/ 19 w 52"/>
                <a:gd name="T9" fmla="*/ 9 h 54"/>
                <a:gd name="T10" fmla="*/ 3 w 52"/>
                <a:gd name="T11" fmla="*/ 9 h 54"/>
                <a:gd name="T12" fmla="*/ 7 w 52"/>
                <a:gd name="T13" fmla="*/ 0 h 54"/>
                <a:gd name="T14" fmla="*/ 52 w 52"/>
                <a:gd name="T15" fmla="*/ 0 h 54"/>
                <a:gd name="T16" fmla="*/ 50 w 52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4">
                  <a:moveTo>
                    <a:pt x="50" y="9"/>
                  </a:moveTo>
                  <a:lnTo>
                    <a:pt x="31" y="9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19" y="9"/>
                  </a:lnTo>
                  <a:lnTo>
                    <a:pt x="3" y="9"/>
                  </a:lnTo>
                  <a:lnTo>
                    <a:pt x="7" y="0"/>
                  </a:lnTo>
                  <a:lnTo>
                    <a:pt x="52" y="0"/>
                  </a:lnTo>
                  <a:lnTo>
                    <a:pt x="5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5028812" y="6121665"/>
              <a:ext cx="93663" cy="85725"/>
            </a:xfrm>
            <a:custGeom>
              <a:avLst/>
              <a:gdLst>
                <a:gd name="T0" fmla="*/ 23 w 59"/>
                <a:gd name="T1" fmla="*/ 0 h 54"/>
                <a:gd name="T2" fmla="*/ 59 w 59"/>
                <a:gd name="T3" fmla="*/ 0 h 54"/>
                <a:gd name="T4" fmla="*/ 54 w 59"/>
                <a:gd name="T5" fmla="*/ 9 h 54"/>
                <a:gd name="T6" fmla="*/ 30 w 59"/>
                <a:gd name="T7" fmla="*/ 9 h 54"/>
                <a:gd name="T8" fmla="*/ 26 w 59"/>
                <a:gd name="T9" fmla="*/ 21 h 54"/>
                <a:gd name="T10" fmla="*/ 47 w 59"/>
                <a:gd name="T11" fmla="*/ 21 h 54"/>
                <a:gd name="T12" fmla="*/ 42 w 59"/>
                <a:gd name="T13" fmla="*/ 31 h 54"/>
                <a:gd name="T14" fmla="*/ 21 w 59"/>
                <a:gd name="T15" fmla="*/ 31 h 54"/>
                <a:gd name="T16" fmla="*/ 16 w 59"/>
                <a:gd name="T17" fmla="*/ 45 h 54"/>
                <a:gd name="T18" fmla="*/ 40 w 59"/>
                <a:gd name="T19" fmla="*/ 45 h 54"/>
                <a:gd name="T20" fmla="*/ 35 w 59"/>
                <a:gd name="T21" fmla="*/ 54 h 54"/>
                <a:gd name="T22" fmla="*/ 0 w 59"/>
                <a:gd name="T23" fmla="*/ 54 h 54"/>
                <a:gd name="T24" fmla="*/ 23 w 59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4">
                  <a:moveTo>
                    <a:pt x="23" y="0"/>
                  </a:moveTo>
                  <a:lnTo>
                    <a:pt x="59" y="0"/>
                  </a:lnTo>
                  <a:lnTo>
                    <a:pt x="54" y="9"/>
                  </a:lnTo>
                  <a:lnTo>
                    <a:pt x="30" y="9"/>
                  </a:lnTo>
                  <a:lnTo>
                    <a:pt x="26" y="21"/>
                  </a:lnTo>
                  <a:lnTo>
                    <a:pt x="47" y="21"/>
                  </a:lnTo>
                  <a:lnTo>
                    <a:pt x="42" y="31"/>
                  </a:lnTo>
                  <a:lnTo>
                    <a:pt x="21" y="31"/>
                  </a:lnTo>
                  <a:lnTo>
                    <a:pt x="16" y="45"/>
                  </a:lnTo>
                  <a:lnTo>
                    <a:pt x="40" y="45"/>
                  </a:lnTo>
                  <a:lnTo>
                    <a:pt x="35" y="54"/>
                  </a:lnTo>
                  <a:lnTo>
                    <a:pt x="0" y="54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5100250" y="6116902"/>
              <a:ext cx="93663" cy="90488"/>
            </a:xfrm>
            <a:custGeom>
              <a:avLst/>
              <a:gdLst>
                <a:gd name="T0" fmla="*/ 10 w 25"/>
                <a:gd name="T1" fmla="*/ 1 h 24"/>
                <a:gd name="T2" fmla="*/ 13 w 25"/>
                <a:gd name="T3" fmla="*/ 0 h 24"/>
                <a:gd name="T4" fmla="*/ 17 w 25"/>
                <a:gd name="T5" fmla="*/ 0 h 24"/>
                <a:gd name="T6" fmla="*/ 20 w 25"/>
                <a:gd name="T7" fmla="*/ 1 h 24"/>
                <a:gd name="T8" fmla="*/ 23 w 25"/>
                <a:gd name="T9" fmla="*/ 2 h 24"/>
                <a:gd name="T10" fmla="*/ 25 w 25"/>
                <a:gd name="T11" fmla="*/ 4 h 24"/>
                <a:gd name="T12" fmla="*/ 24 w 25"/>
                <a:gd name="T13" fmla="*/ 8 h 24"/>
                <a:gd name="T14" fmla="*/ 22 w 25"/>
                <a:gd name="T15" fmla="*/ 12 h 24"/>
                <a:gd name="T16" fmla="*/ 19 w 25"/>
                <a:gd name="T17" fmla="*/ 14 h 24"/>
                <a:gd name="T18" fmla="*/ 15 w 25"/>
                <a:gd name="T19" fmla="*/ 16 h 24"/>
                <a:gd name="T20" fmla="*/ 11 w 25"/>
                <a:gd name="T21" fmla="*/ 16 h 24"/>
                <a:gd name="T22" fmla="*/ 11 w 25"/>
                <a:gd name="T23" fmla="*/ 16 h 24"/>
                <a:gd name="T24" fmla="*/ 10 w 25"/>
                <a:gd name="T25" fmla="*/ 16 h 24"/>
                <a:gd name="T26" fmla="*/ 9 w 25"/>
                <a:gd name="T27" fmla="*/ 16 h 24"/>
                <a:gd name="T28" fmla="*/ 8 w 25"/>
                <a:gd name="T29" fmla="*/ 16 h 24"/>
                <a:gd name="T30" fmla="*/ 5 w 25"/>
                <a:gd name="T31" fmla="*/ 24 h 24"/>
                <a:gd name="T32" fmla="*/ 0 w 25"/>
                <a:gd name="T33" fmla="*/ 24 h 24"/>
                <a:gd name="T34" fmla="*/ 10 w 25"/>
                <a:gd name="T35" fmla="*/ 1 h 24"/>
                <a:gd name="T36" fmla="*/ 16 w 25"/>
                <a:gd name="T37" fmla="*/ 4 h 24"/>
                <a:gd name="T38" fmla="*/ 14 w 25"/>
                <a:gd name="T39" fmla="*/ 4 h 24"/>
                <a:gd name="T40" fmla="*/ 13 w 25"/>
                <a:gd name="T41" fmla="*/ 4 h 24"/>
                <a:gd name="T42" fmla="*/ 10 w 25"/>
                <a:gd name="T43" fmla="*/ 12 h 24"/>
                <a:gd name="T44" fmla="*/ 10 w 25"/>
                <a:gd name="T45" fmla="*/ 12 h 24"/>
                <a:gd name="T46" fmla="*/ 11 w 25"/>
                <a:gd name="T47" fmla="*/ 12 h 24"/>
                <a:gd name="T48" fmla="*/ 12 w 25"/>
                <a:gd name="T49" fmla="*/ 12 h 24"/>
                <a:gd name="T50" fmla="*/ 12 w 25"/>
                <a:gd name="T51" fmla="*/ 12 h 24"/>
                <a:gd name="T52" fmla="*/ 14 w 25"/>
                <a:gd name="T53" fmla="*/ 12 h 24"/>
                <a:gd name="T54" fmla="*/ 16 w 25"/>
                <a:gd name="T55" fmla="*/ 11 h 24"/>
                <a:gd name="T56" fmla="*/ 18 w 25"/>
                <a:gd name="T57" fmla="*/ 10 h 24"/>
                <a:gd name="T58" fmla="*/ 19 w 25"/>
                <a:gd name="T59" fmla="*/ 8 h 24"/>
                <a:gd name="T60" fmla="*/ 19 w 25"/>
                <a:gd name="T61" fmla="*/ 6 h 24"/>
                <a:gd name="T62" fmla="*/ 19 w 25"/>
                <a:gd name="T63" fmla="*/ 5 h 24"/>
                <a:gd name="T64" fmla="*/ 17 w 25"/>
                <a:gd name="T65" fmla="*/ 4 h 24"/>
                <a:gd name="T66" fmla="*/ 16 w 25"/>
                <a:gd name="T6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24">
                  <a:moveTo>
                    <a:pt x="10" y="1"/>
                  </a:move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2" y="1"/>
                    <a:pt x="23" y="1"/>
                    <a:pt x="23" y="2"/>
                  </a:cubicBezTo>
                  <a:cubicBezTo>
                    <a:pt x="24" y="2"/>
                    <a:pt x="25" y="3"/>
                    <a:pt x="25" y="4"/>
                  </a:cubicBezTo>
                  <a:cubicBezTo>
                    <a:pt x="25" y="5"/>
                    <a:pt x="25" y="6"/>
                    <a:pt x="24" y="8"/>
                  </a:cubicBezTo>
                  <a:cubicBezTo>
                    <a:pt x="24" y="9"/>
                    <a:pt x="23" y="11"/>
                    <a:pt x="22" y="12"/>
                  </a:cubicBezTo>
                  <a:cubicBezTo>
                    <a:pt x="21" y="13"/>
                    <a:pt x="20" y="14"/>
                    <a:pt x="19" y="14"/>
                  </a:cubicBezTo>
                  <a:cubicBezTo>
                    <a:pt x="17" y="15"/>
                    <a:pt x="16" y="15"/>
                    <a:pt x="15" y="16"/>
                  </a:cubicBezTo>
                  <a:cubicBezTo>
                    <a:pt x="14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0" y="1"/>
                  </a:lnTo>
                  <a:close/>
                  <a:moveTo>
                    <a:pt x="16" y="4"/>
                  </a:move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2"/>
                    <a:pt x="15" y="12"/>
                    <a:pt x="16" y="11"/>
                  </a:cubicBezTo>
                  <a:cubicBezTo>
                    <a:pt x="17" y="11"/>
                    <a:pt x="17" y="11"/>
                    <a:pt x="18" y="10"/>
                  </a:cubicBezTo>
                  <a:cubicBezTo>
                    <a:pt x="18" y="10"/>
                    <a:pt x="19" y="9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60" name="Group 5159"/>
          <p:cNvGrpSpPr/>
          <p:nvPr/>
        </p:nvGrpSpPr>
        <p:grpSpPr>
          <a:xfrm>
            <a:off x="4632783" y="6111917"/>
            <a:ext cx="285072" cy="223825"/>
            <a:chOff x="4712899" y="6886840"/>
            <a:chExt cx="406401" cy="319087"/>
          </a:xfrm>
          <a:solidFill>
            <a:schemeClr val="bg1"/>
          </a:solidFill>
        </p:grpSpPr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4765287" y="6886840"/>
              <a:ext cx="187325" cy="203200"/>
            </a:xfrm>
            <a:custGeom>
              <a:avLst/>
              <a:gdLst>
                <a:gd name="T0" fmla="*/ 5 w 50"/>
                <a:gd name="T1" fmla="*/ 27 h 54"/>
                <a:gd name="T2" fmla="*/ 20 w 50"/>
                <a:gd name="T3" fmla="*/ 7 h 54"/>
                <a:gd name="T4" fmla="*/ 37 w 50"/>
                <a:gd name="T5" fmla="*/ 0 h 54"/>
                <a:gd name="T6" fmla="*/ 49 w 50"/>
                <a:gd name="T7" fmla="*/ 7 h 54"/>
                <a:gd name="T8" fmla="*/ 44 w 50"/>
                <a:gd name="T9" fmla="*/ 27 h 54"/>
                <a:gd name="T10" fmla="*/ 30 w 50"/>
                <a:gd name="T11" fmla="*/ 47 h 54"/>
                <a:gd name="T12" fmla="*/ 13 w 50"/>
                <a:gd name="T13" fmla="*/ 54 h 54"/>
                <a:gd name="T14" fmla="*/ 1 w 50"/>
                <a:gd name="T15" fmla="*/ 47 h 54"/>
                <a:gd name="T16" fmla="*/ 5 w 50"/>
                <a:gd name="T17" fmla="*/ 27 h 54"/>
                <a:gd name="T18" fmla="*/ 16 w 50"/>
                <a:gd name="T19" fmla="*/ 27 h 54"/>
                <a:gd name="T20" fmla="*/ 12 w 50"/>
                <a:gd name="T21" fmla="*/ 41 h 54"/>
                <a:gd name="T22" fmla="*/ 16 w 50"/>
                <a:gd name="T23" fmla="*/ 46 h 54"/>
                <a:gd name="T24" fmla="*/ 25 w 50"/>
                <a:gd name="T25" fmla="*/ 41 h 54"/>
                <a:gd name="T26" fmla="*/ 34 w 50"/>
                <a:gd name="T27" fmla="*/ 27 h 54"/>
                <a:gd name="T28" fmla="*/ 38 w 50"/>
                <a:gd name="T29" fmla="*/ 13 h 54"/>
                <a:gd name="T30" fmla="*/ 33 w 50"/>
                <a:gd name="T31" fmla="*/ 8 h 54"/>
                <a:gd name="T32" fmla="*/ 24 w 50"/>
                <a:gd name="T33" fmla="*/ 13 h 54"/>
                <a:gd name="T34" fmla="*/ 16 w 50"/>
                <a:gd name="T3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4">
                  <a:moveTo>
                    <a:pt x="5" y="27"/>
                  </a:moveTo>
                  <a:cubicBezTo>
                    <a:pt x="9" y="18"/>
                    <a:pt x="14" y="11"/>
                    <a:pt x="20" y="7"/>
                  </a:cubicBezTo>
                  <a:cubicBezTo>
                    <a:pt x="25" y="2"/>
                    <a:pt x="31" y="0"/>
                    <a:pt x="37" y="0"/>
                  </a:cubicBezTo>
                  <a:cubicBezTo>
                    <a:pt x="44" y="0"/>
                    <a:pt x="48" y="2"/>
                    <a:pt x="49" y="7"/>
                  </a:cubicBezTo>
                  <a:cubicBezTo>
                    <a:pt x="50" y="11"/>
                    <a:pt x="48" y="18"/>
                    <a:pt x="44" y="27"/>
                  </a:cubicBezTo>
                  <a:cubicBezTo>
                    <a:pt x="40" y="36"/>
                    <a:pt x="36" y="43"/>
                    <a:pt x="30" y="47"/>
                  </a:cubicBezTo>
                  <a:cubicBezTo>
                    <a:pt x="25" y="52"/>
                    <a:pt x="19" y="54"/>
                    <a:pt x="13" y="54"/>
                  </a:cubicBezTo>
                  <a:cubicBezTo>
                    <a:pt x="6" y="54"/>
                    <a:pt x="2" y="52"/>
                    <a:pt x="1" y="47"/>
                  </a:cubicBezTo>
                  <a:cubicBezTo>
                    <a:pt x="0" y="42"/>
                    <a:pt x="1" y="36"/>
                    <a:pt x="5" y="27"/>
                  </a:cubicBezTo>
                  <a:close/>
                  <a:moveTo>
                    <a:pt x="16" y="27"/>
                  </a:moveTo>
                  <a:cubicBezTo>
                    <a:pt x="13" y="33"/>
                    <a:pt x="12" y="38"/>
                    <a:pt x="12" y="41"/>
                  </a:cubicBezTo>
                  <a:cubicBezTo>
                    <a:pt x="11" y="44"/>
                    <a:pt x="13" y="46"/>
                    <a:pt x="16" y="46"/>
                  </a:cubicBezTo>
                  <a:cubicBezTo>
                    <a:pt x="20" y="46"/>
                    <a:pt x="23" y="44"/>
                    <a:pt x="25" y="41"/>
                  </a:cubicBezTo>
                  <a:cubicBezTo>
                    <a:pt x="28" y="38"/>
                    <a:pt x="31" y="34"/>
                    <a:pt x="34" y="27"/>
                  </a:cubicBezTo>
                  <a:cubicBezTo>
                    <a:pt x="37" y="21"/>
                    <a:pt x="38" y="16"/>
                    <a:pt x="38" y="13"/>
                  </a:cubicBezTo>
                  <a:cubicBezTo>
                    <a:pt x="38" y="10"/>
                    <a:pt x="37" y="8"/>
                    <a:pt x="33" y="8"/>
                  </a:cubicBezTo>
                  <a:cubicBezTo>
                    <a:pt x="30" y="8"/>
                    <a:pt x="27" y="10"/>
                    <a:pt x="24" y="13"/>
                  </a:cubicBezTo>
                  <a:cubicBezTo>
                    <a:pt x="21" y="16"/>
                    <a:pt x="19" y="21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4930387" y="6891602"/>
              <a:ext cx="188913" cy="195263"/>
            </a:xfrm>
            <a:custGeom>
              <a:avLst/>
              <a:gdLst>
                <a:gd name="T0" fmla="*/ 102 w 119"/>
                <a:gd name="T1" fmla="*/ 90 h 123"/>
                <a:gd name="T2" fmla="*/ 81 w 119"/>
                <a:gd name="T3" fmla="*/ 90 h 123"/>
                <a:gd name="T4" fmla="*/ 66 w 119"/>
                <a:gd name="T5" fmla="*/ 123 h 123"/>
                <a:gd name="T6" fmla="*/ 43 w 119"/>
                <a:gd name="T7" fmla="*/ 123 h 123"/>
                <a:gd name="T8" fmla="*/ 57 w 119"/>
                <a:gd name="T9" fmla="*/ 90 h 123"/>
                <a:gd name="T10" fmla="*/ 0 w 119"/>
                <a:gd name="T11" fmla="*/ 90 h 123"/>
                <a:gd name="T12" fmla="*/ 5 w 119"/>
                <a:gd name="T13" fmla="*/ 75 h 123"/>
                <a:gd name="T14" fmla="*/ 100 w 119"/>
                <a:gd name="T15" fmla="*/ 0 h 123"/>
                <a:gd name="T16" fmla="*/ 119 w 119"/>
                <a:gd name="T17" fmla="*/ 0 h 123"/>
                <a:gd name="T18" fmla="*/ 88 w 119"/>
                <a:gd name="T19" fmla="*/ 71 h 123"/>
                <a:gd name="T20" fmla="*/ 109 w 119"/>
                <a:gd name="T21" fmla="*/ 71 h 123"/>
                <a:gd name="T22" fmla="*/ 102 w 119"/>
                <a:gd name="T23" fmla="*/ 90 h 123"/>
                <a:gd name="T24" fmla="*/ 78 w 119"/>
                <a:gd name="T25" fmla="*/ 42 h 123"/>
                <a:gd name="T26" fmla="*/ 85 w 119"/>
                <a:gd name="T27" fmla="*/ 28 h 123"/>
                <a:gd name="T28" fmla="*/ 74 w 119"/>
                <a:gd name="T29" fmla="*/ 42 h 123"/>
                <a:gd name="T30" fmla="*/ 43 w 119"/>
                <a:gd name="T31" fmla="*/ 66 h 123"/>
                <a:gd name="T32" fmla="*/ 31 w 119"/>
                <a:gd name="T33" fmla="*/ 71 h 123"/>
                <a:gd name="T34" fmla="*/ 43 w 119"/>
                <a:gd name="T35" fmla="*/ 71 h 123"/>
                <a:gd name="T36" fmla="*/ 66 w 119"/>
                <a:gd name="T37" fmla="*/ 71 h 123"/>
                <a:gd name="T38" fmla="*/ 78 w 119"/>
                <a:gd name="T39" fmla="*/ 4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123">
                  <a:moveTo>
                    <a:pt x="102" y="90"/>
                  </a:moveTo>
                  <a:lnTo>
                    <a:pt x="81" y="90"/>
                  </a:lnTo>
                  <a:lnTo>
                    <a:pt x="66" y="123"/>
                  </a:lnTo>
                  <a:lnTo>
                    <a:pt x="43" y="123"/>
                  </a:lnTo>
                  <a:lnTo>
                    <a:pt x="57" y="90"/>
                  </a:lnTo>
                  <a:lnTo>
                    <a:pt x="0" y="90"/>
                  </a:lnTo>
                  <a:lnTo>
                    <a:pt x="5" y="75"/>
                  </a:lnTo>
                  <a:lnTo>
                    <a:pt x="100" y="0"/>
                  </a:lnTo>
                  <a:lnTo>
                    <a:pt x="119" y="0"/>
                  </a:lnTo>
                  <a:lnTo>
                    <a:pt x="88" y="71"/>
                  </a:lnTo>
                  <a:lnTo>
                    <a:pt x="109" y="71"/>
                  </a:lnTo>
                  <a:lnTo>
                    <a:pt x="102" y="90"/>
                  </a:lnTo>
                  <a:close/>
                  <a:moveTo>
                    <a:pt x="78" y="42"/>
                  </a:moveTo>
                  <a:lnTo>
                    <a:pt x="85" y="28"/>
                  </a:lnTo>
                  <a:lnTo>
                    <a:pt x="74" y="42"/>
                  </a:lnTo>
                  <a:lnTo>
                    <a:pt x="43" y="66"/>
                  </a:lnTo>
                  <a:lnTo>
                    <a:pt x="31" y="71"/>
                  </a:lnTo>
                  <a:lnTo>
                    <a:pt x="43" y="71"/>
                  </a:lnTo>
                  <a:lnTo>
                    <a:pt x="66" y="71"/>
                  </a:lnTo>
                  <a:lnTo>
                    <a:pt x="7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712899" y="7117027"/>
              <a:ext cx="96838" cy="88900"/>
            </a:xfrm>
            <a:custGeom>
              <a:avLst/>
              <a:gdLst>
                <a:gd name="T0" fmla="*/ 15 w 26"/>
                <a:gd name="T1" fmla="*/ 17 h 24"/>
                <a:gd name="T2" fmla="*/ 14 w 26"/>
                <a:gd name="T3" fmla="*/ 15 h 24"/>
                <a:gd name="T4" fmla="*/ 13 w 26"/>
                <a:gd name="T5" fmla="*/ 14 h 24"/>
                <a:gd name="T6" fmla="*/ 11 w 26"/>
                <a:gd name="T7" fmla="*/ 13 h 24"/>
                <a:gd name="T8" fmla="*/ 8 w 26"/>
                <a:gd name="T9" fmla="*/ 11 h 24"/>
                <a:gd name="T10" fmla="*/ 7 w 26"/>
                <a:gd name="T11" fmla="*/ 9 h 24"/>
                <a:gd name="T12" fmla="*/ 8 w 26"/>
                <a:gd name="T13" fmla="*/ 6 h 24"/>
                <a:gd name="T14" fmla="*/ 10 w 26"/>
                <a:gd name="T15" fmla="*/ 3 h 24"/>
                <a:gd name="T16" fmla="*/ 12 w 26"/>
                <a:gd name="T17" fmla="*/ 1 h 24"/>
                <a:gd name="T18" fmla="*/ 16 w 26"/>
                <a:gd name="T19" fmla="*/ 0 h 24"/>
                <a:gd name="T20" fmla="*/ 19 w 26"/>
                <a:gd name="T21" fmla="*/ 0 h 24"/>
                <a:gd name="T22" fmla="*/ 23 w 26"/>
                <a:gd name="T23" fmla="*/ 0 h 24"/>
                <a:gd name="T24" fmla="*/ 26 w 26"/>
                <a:gd name="T25" fmla="*/ 1 h 24"/>
                <a:gd name="T26" fmla="*/ 23 w 26"/>
                <a:gd name="T27" fmla="*/ 5 h 24"/>
                <a:gd name="T28" fmla="*/ 21 w 26"/>
                <a:gd name="T29" fmla="*/ 4 h 24"/>
                <a:gd name="T30" fmla="*/ 18 w 26"/>
                <a:gd name="T31" fmla="*/ 3 h 24"/>
                <a:gd name="T32" fmla="*/ 15 w 26"/>
                <a:gd name="T33" fmla="*/ 4 h 24"/>
                <a:gd name="T34" fmla="*/ 13 w 26"/>
                <a:gd name="T35" fmla="*/ 6 h 24"/>
                <a:gd name="T36" fmla="*/ 13 w 26"/>
                <a:gd name="T37" fmla="*/ 7 h 24"/>
                <a:gd name="T38" fmla="*/ 15 w 26"/>
                <a:gd name="T39" fmla="*/ 9 h 24"/>
                <a:gd name="T40" fmla="*/ 17 w 26"/>
                <a:gd name="T41" fmla="*/ 10 h 24"/>
                <a:gd name="T42" fmla="*/ 19 w 26"/>
                <a:gd name="T43" fmla="*/ 11 h 24"/>
                <a:gd name="T44" fmla="*/ 20 w 26"/>
                <a:gd name="T45" fmla="*/ 13 h 24"/>
                <a:gd name="T46" fmla="*/ 20 w 26"/>
                <a:gd name="T47" fmla="*/ 16 h 24"/>
                <a:gd name="T48" fmla="*/ 18 w 26"/>
                <a:gd name="T49" fmla="*/ 20 h 24"/>
                <a:gd name="T50" fmla="*/ 15 w 26"/>
                <a:gd name="T51" fmla="*/ 22 h 24"/>
                <a:gd name="T52" fmla="*/ 11 w 26"/>
                <a:gd name="T53" fmla="*/ 23 h 24"/>
                <a:gd name="T54" fmla="*/ 7 w 26"/>
                <a:gd name="T55" fmla="*/ 24 h 24"/>
                <a:gd name="T56" fmla="*/ 3 w 26"/>
                <a:gd name="T57" fmla="*/ 23 h 24"/>
                <a:gd name="T58" fmla="*/ 0 w 26"/>
                <a:gd name="T59" fmla="*/ 22 h 24"/>
                <a:gd name="T60" fmla="*/ 3 w 26"/>
                <a:gd name="T61" fmla="*/ 18 h 24"/>
                <a:gd name="T62" fmla="*/ 4 w 26"/>
                <a:gd name="T63" fmla="*/ 19 h 24"/>
                <a:gd name="T64" fmla="*/ 5 w 26"/>
                <a:gd name="T65" fmla="*/ 19 h 24"/>
                <a:gd name="T66" fmla="*/ 7 w 26"/>
                <a:gd name="T67" fmla="*/ 20 h 24"/>
                <a:gd name="T68" fmla="*/ 9 w 26"/>
                <a:gd name="T69" fmla="*/ 20 h 24"/>
                <a:gd name="T70" fmla="*/ 12 w 26"/>
                <a:gd name="T71" fmla="*/ 19 h 24"/>
                <a:gd name="T72" fmla="*/ 15 w 26"/>
                <a:gd name="T73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4">
                  <a:moveTo>
                    <a:pt x="15" y="17"/>
                  </a:moveTo>
                  <a:cubicBezTo>
                    <a:pt x="15" y="16"/>
                    <a:pt x="15" y="16"/>
                    <a:pt x="14" y="15"/>
                  </a:cubicBezTo>
                  <a:cubicBezTo>
                    <a:pt x="14" y="15"/>
                    <a:pt x="14" y="14"/>
                    <a:pt x="13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0" y="13"/>
                    <a:pt x="9" y="12"/>
                    <a:pt x="8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9"/>
                    <a:pt x="7" y="7"/>
                    <a:pt x="8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5" y="0"/>
                    <a:pt x="25" y="0"/>
                    <a:pt x="26" y="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0" y="4"/>
                    <a:pt x="19" y="3"/>
                    <a:pt x="18" y="3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4" y="5"/>
                    <a:pt x="13" y="5"/>
                    <a:pt x="13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8"/>
                    <a:pt x="14" y="8"/>
                    <a:pt x="15" y="9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0"/>
                    <a:pt x="18" y="11"/>
                    <a:pt x="19" y="11"/>
                  </a:cubicBezTo>
                  <a:cubicBezTo>
                    <a:pt x="20" y="12"/>
                    <a:pt x="20" y="13"/>
                    <a:pt x="20" y="13"/>
                  </a:cubicBezTo>
                  <a:cubicBezTo>
                    <a:pt x="20" y="14"/>
                    <a:pt x="20" y="15"/>
                    <a:pt x="20" y="16"/>
                  </a:cubicBezTo>
                  <a:cubicBezTo>
                    <a:pt x="19" y="18"/>
                    <a:pt x="18" y="19"/>
                    <a:pt x="18" y="20"/>
                  </a:cubicBezTo>
                  <a:cubicBezTo>
                    <a:pt x="17" y="21"/>
                    <a:pt x="16" y="21"/>
                    <a:pt x="15" y="22"/>
                  </a:cubicBezTo>
                  <a:cubicBezTo>
                    <a:pt x="14" y="23"/>
                    <a:pt x="12" y="23"/>
                    <a:pt x="11" y="23"/>
                  </a:cubicBezTo>
                  <a:cubicBezTo>
                    <a:pt x="10" y="24"/>
                    <a:pt x="9" y="24"/>
                    <a:pt x="7" y="24"/>
                  </a:cubicBezTo>
                  <a:cubicBezTo>
                    <a:pt x="5" y="24"/>
                    <a:pt x="4" y="24"/>
                    <a:pt x="3" y="23"/>
                  </a:cubicBezTo>
                  <a:cubicBezTo>
                    <a:pt x="1" y="23"/>
                    <a:pt x="1" y="23"/>
                    <a:pt x="0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0" y="20"/>
                    <a:pt x="11" y="20"/>
                    <a:pt x="12" y="19"/>
                  </a:cubicBezTo>
                  <a:cubicBezTo>
                    <a:pt x="13" y="19"/>
                    <a:pt x="14" y="18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4809737" y="7117027"/>
              <a:ext cx="82550" cy="85725"/>
            </a:xfrm>
            <a:custGeom>
              <a:avLst/>
              <a:gdLst>
                <a:gd name="T0" fmla="*/ 50 w 52"/>
                <a:gd name="T1" fmla="*/ 9 h 54"/>
                <a:gd name="T2" fmla="*/ 31 w 52"/>
                <a:gd name="T3" fmla="*/ 9 h 54"/>
                <a:gd name="T4" fmla="*/ 12 w 52"/>
                <a:gd name="T5" fmla="*/ 54 h 54"/>
                <a:gd name="T6" fmla="*/ 0 w 52"/>
                <a:gd name="T7" fmla="*/ 54 h 54"/>
                <a:gd name="T8" fmla="*/ 19 w 52"/>
                <a:gd name="T9" fmla="*/ 9 h 54"/>
                <a:gd name="T10" fmla="*/ 3 w 52"/>
                <a:gd name="T11" fmla="*/ 9 h 54"/>
                <a:gd name="T12" fmla="*/ 7 w 52"/>
                <a:gd name="T13" fmla="*/ 0 h 54"/>
                <a:gd name="T14" fmla="*/ 52 w 52"/>
                <a:gd name="T15" fmla="*/ 0 h 54"/>
                <a:gd name="T16" fmla="*/ 50 w 52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4">
                  <a:moveTo>
                    <a:pt x="50" y="9"/>
                  </a:moveTo>
                  <a:lnTo>
                    <a:pt x="31" y="9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19" y="9"/>
                  </a:lnTo>
                  <a:lnTo>
                    <a:pt x="3" y="9"/>
                  </a:lnTo>
                  <a:lnTo>
                    <a:pt x="7" y="0"/>
                  </a:lnTo>
                  <a:lnTo>
                    <a:pt x="52" y="0"/>
                  </a:lnTo>
                  <a:lnTo>
                    <a:pt x="5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4866887" y="7117027"/>
              <a:ext cx="93663" cy="85725"/>
            </a:xfrm>
            <a:custGeom>
              <a:avLst/>
              <a:gdLst>
                <a:gd name="T0" fmla="*/ 24 w 59"/>
                <a:gd name="T1" fmla="*/ 0 h 54"/>
                <a:gd name="T2" fmla="*/ 59 w 59"/>
                <a:gd name="T3" fmla="*/ 0 h 54"/>
                <a:gd name="T4" fmla="*/ 54 w 59"/>
                <a:gd name="T5" fmla="*/ 9 h 54"/>
                <a:gd name="T6" fmla="*/ 31 w 59"/>
                <a:gd name="T7" fmla="*/ 9 h 54"/>
                <a:gd name="T8" fmla="*/ 26 w 59"/>
                <a:gd name="T9" fmla="*/ 21 h 54"/>
                <a:gd name="T10" fmla="*/ 47 w 59"/>
                <a:gd name="T11" fmla="*/ 21 h 54"/>
                <a:gd name="T12" fmla="*/ 42 w 59"/>
                <a:gd name="T13" fmla="*/ 30 h 54"/>
                <a:gd name="T14" fmla="*/ 21 w 59"/>
                <a:gd name="T15" fmla="*/ 30 h 54"/>
                <a:gd name="T16" fmla="*/ 14 w 59"/>
                <a:gd name="T17" fmla="*/ 45 h 54"/>
                <a:gd name="T18" fmla="*/ 40 w 59"/>
                <a:gd name="T19" fmla="*/ 45 h 54"/>
                <a:gd name="T20" fmla="*/ 35 w 59"/>
                <a:gd name="T21" fmla="*/ 54 h 54"/>
                <a:gd name="T22" fmla="*/ 0 w 59"/>
                <a:gd name="T23" fmla="*/ 54 h 54"/>
                <a:gd name="T24" fmla="*/ 24 w 59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4">
                  <a:moveTo>
                    <a:pt x="24" y="0"/>
                  </a:moveTo>
                  <a:lnTo>
                    <a:pt x="59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26" y="21"/>
                  </a:lnTo>
                  <a:lnTo>
                    <a:pt x="47" y="21"/>
                  </a:lnTo>
                  <a:lnTo>
                    <a:pt x="42" y="30"/>
                  </a:lnTo>
                  <a:lnTo>
                    <a:pt x="21" y="30"/>
                  </a:lnTo>
                  <a:lnTo>
                    <a:pt x="14" y="45"/>
                  </a:lnTo>
                  <a:lnTo>
                    <a:pt x="40" y="45"/>
                  </a:lnTo>
                  <a:lnTo>
                    <a:pt x="35" y="54"/>
                  </a:lnTo>
                  <a:lnTo>
                    <a:pt x="0" y="5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4938325" y="7117027"/>
              <a:ext cx="93663" cy="85725"/>
            </a:xfrm>
            <a:custGeom>
              <a:avLst/>
              <a:gdLst>
                <a:gd name="T0" fmla="*/ 10 w 25"/>
                <a:gd name="T1" fmla="*/ 0 h 23"/>
                <a:gd name="T2" fmla="*/ 13 w 25"/>
                <a:gd name="T3" fmla="*/ 0 h 23"/>
                <a:gd name="T4" fmla="*/ 17 w 25"/>
                <a:gd name="T5" fmla="*/ 0 h 23"/>
                <a:gd name="T6" fmla="*/ 20 w 25"/>
                <a:gd name="T7" fmla="*/ 0 h 23"/>
                <a:gd name="T8" fmla="*/ 23 w 25"/>
                <a:gd name="T9" fmla="*/ 1 h 23"/>
                <a:gd name="T10" fmla="*/ 25 w 25"/>
                <a:gd name="T11" fmla="*/ 3 h 23"/>
                <a:gd name="T12" fmla="*/ 24 w 25"/>
                <a:gd name="T13" fmla="*/ 7 h 23"/>
                <a:gd name="T14" fmla="*/ 22 w 25"/>
                <a:gd name="T15" fmla="*/ 11 h 23"/>
                <a:gd name="T16" fmla="*/ 18 w 25"/>
                <a:gd name="T17" fmla="*/ 14 h 23"/>
                <a:gd name="T18" fmla="*/ 15 w 25"/>
                <a:gd name="T19" fmla="*/ 15 h 23"/>
                <a:gd name="T20" fmla="*/ 11 w 25"/>
                <a:gd name="T21" fmla="*/ 15 h 23"/>
                <a:gd name="T22" fmla="*/ 10 w 25"/>
                <a:gd name="T23" fmla="*/ 15 h 23"/>
                <a:gd name="T24" fmla="*/ 9 w 25"/>
                <a:gd name="T25" fmla="*/ 15 h 23"/>
                <a:gd name="T26" fmla="*/ 9 w 25"/>
                <a:gd name="T27" fmla="*/ 15 h 23"/>
                <a:gd name="T28" fmla="*/ 8 w 25"/>
                <a:gd name="T29" fmla="*/ 15 h 23"/>
                <a:gd name="T30" fmla="*/ 5 w 25"/>
                <a:gd name="T31" fmla="*/ 23 h 23"/>
                <a:gd name="T32" fmla="*/ 0 w 25"/>
                <a:gd name="T33" fmla="*/ 23 h 23"/>
                <a:gd name="T34" fmla="*/ 10 w 25"/>
                <a:gd name="T35" fmla="*/ 0 h 23"/>
                <a:gd name="T36" fmla="*/ 16 w 25"/>
                <a:gd name="T37" fmla="*/ 4 h 23"/>
                <a:gd name="T38" fmla="*/ 14 w 25"/>
                <a:gd name="T39" fmla="*/ 4 h 23"/>
                <a:gd name="T40" fmla="*/ 13 w 25"/>
                <a:gd name="T41" fmla="*/ 4 h 23"/>
                <a:gd name="T42" fmla="*/ 10 w 25"/>
                <a:gd name="T43" fmla="*/ 11 h 23"/>
                <a:gd name="T44" fmla="*/ 10 w 25"/>
                <a:gd name="T45" fmla="*/ 11 h 23"/>
                <a:gd name="T46" fmla="*/ 11 w 25"/>
                <a:gd name="T47" fmla="*/ 11 h 23"/>
                <a:gd name="T48" fmla="*/ 11 w 25"/>
                <a:gd name="T49" fmla="*/ 11 h 23"/>
                <a:gd name="T50" fmla="*/ 12 w 25"/>
                <a:gd name="T51" fmla="*/ 11 h 23"/>
                <a:gd name="T52" fmla="*/ 14 w 25"/>
                <a:gd name="T53" fmla="*/ 11 h 23"/>
                <a:gd name="T54" fmla="*/ 16 w 25"/>
                <a:gd name="T55" fmla="*/ 11 h 23"/>
                <a:gd name="T56" fmla="*/ 18 w 25"/>
                <a:gd name="T57" fmla="*/ 9 h 23"/>
                <a:gd name="T58" fmla="*/ 19 w 25"/>
                <a:gd name="T59" fmla="*/ 7 h 23"/>
                <a:gd name="T60" fmla="*/ 19 w 25"/>
                <a:gd name="T61" fmla="*/ 5 h 23"/>
                <a:gd name="T62" fmla="*/ 19 w 25"/>
                <a:gd name="T63" fmla="*/ 4 h 23"/>
                <a:gd name="T64" fmla="*/ 17 w 25"/>
                <a:gd name="T65" fmla="*/ 4 h 23"/>
                <a:gd name="T66" fmla="*/ 16 w 25"/>
                <a:gd name="T6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23">
                  <a:moveTo>
                    <a:pt x="10" y="0"/>
                  </a:move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2" y="0"/>
                    <a:pt x="23" y="0"/>
                    <a:pt x="23" y="1"/>
                  </a:cubicBezTo>
                  <a:cubicBezTo>
                    <a:pt x="24" y="2"/>
                    <a:pt x="25" y="2"/>
                    <a:pt x="25" y="3"/>
                  </a:cubicBezTo>
                  <a:cubicBezTo>
                    <a:pt x="25" y="4"/>
                    <a:pt x="25" y="6"/>
                    <a:pt x="24" y="7"/>
                  </a:cubicBezTo>
                  <a:cubicBezTo>
                    <a:pt x="23" y="9"/>
                    <a:pt x="23" y="10"/>
                    <a:pt x="22" y="11"/>
                  </a:cubicBezTo>
                  <a:cubicBezTo>
                    <a:pt x="21" y="12"/>
                    <a:pt x="20" y="13"/>
                    <a:pt x="18" y="14"/>
                  </a:cubicBezTo>
                  <a:cubicBezTo>
                    <a:pt x="17" y="14"/>
                    <a:pt x="16" y="15"/>
                    <a:pt x="15" y="15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10" y="0"/>
                  </a:lnTo>
                  <a:close/>
                  <a:moveTo>
                    <a:pt x="16" y="4"/>
                  </a:move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0"/>
                    <a:pt x="17" y="10"/>
                    <a:pt x="18" y="9"/>
                  </a:cubicBezTo>
                  <a:cubicBezTo>
                    <a:pt x="18" y="9"/>
                    <a:pt x="19" y="8"/>
                    <a:pt x="19" y="7"/>
                  </a:cubicBezTo>
                  <a:cubicBezTo>
                    <a:pt x="19" y="7"/>
                    <a:pt x="19" y="6"/>
                    <a:pt x="19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51" name="Freeform 92"/>
          <p:cNvSpPr>
            <a:spLocks noEditPoints="1"/>
          </p:cNvSpPr>
          <p:nvPr/>
        </p:nvSpPr>
        <p:spPr bwMode="auto">
          <a:xfrm>
            <a:off x="6995757" y="4736672"/>
            <a:ext cx="408676" cy="213803"/>
          </a:xfrm>
          <a:custGeom>
            <a:avLst/>
            <a:gdLst>
              <a:gd name="T0" fmla="*/ 36 w 155"/>
              <a:gd name="T1" fmla="*/ 81 h 81"/>
              <a:gd name="T2" fmla="*/ 4 w 155"/>
              <a:gd name="T3" fmla="*/ 0 h 81"/>
              <a:gd name="T4" fmla="*/ 11 w 155"/>
              <a:gd name="T5" fmla="*/ 8 h 81"/>
              <a:gd name="T6" fmla="*/ 9 w 155"/>
              <a:gd name="T7" fmla="*/ 11 h 81"/>
              <a:gd name="T8" fmla="*/ 20 w 155"/>
              <a:gd name="T9" fmla="*/ 27 h 81"/>
              <a:gd name="T10" fmla="*/ 17 w 155"/>
              <a:gd name="T11" fmla="*/ 30 h 81"/>
              <a:gd name="T12" fmla="*/ 29 w 155"/>
              <a:gd name="T13" fmla="*/ 46 h 81"/>
              <a:gd name="T14" fmla="*/ 26 w 155"/>
              <a:gd name="T15" fmla="*/ 49 h 81"/>
              <a:gd name="T16" fmla="*/ 37 w 155"/>
              <a:gd name="T17" fmla="*/ 66 h 81"/>
              <a:gd name="T18" fmla="*/ 35 w 155"/>
              <a:gd name="T19" fmla="*/ 69 h 81"/>
              <a:gd name="T20" fmla="*/ 49 w 155"/>
              <a:gd name="T21" fmla="*/ 78 h 81"/>
              <a:gd name="T22" fmla="*/ 52 w 155"/>
              <a:gd name="T23" fmla="*/ 74 h 81"/>
              <a:gd name="T24" fmla="*/ 74 w 155"/>
              <a:gd name="T25" fmla="*/ 78 h 81"/>
              <a:gd name="T26" fmla="*/ 76 w 155"/>
              <a:gd name="T27" fmla="*/ 74 h 81"/>
              <a:gd name="T28" fmla="*/ 98 w 155"/>
              <a:gd name="T29" fmla="*/ 78 h 81"/>
              <a:gd name="T30" fmla="*/ 100 w 155"/>
              <a:gd name="T31" fmla="*/ 74 h 81"/>
              <a:gd name="T32" fmla="*/ 123 w 155"/>
              <a:gd name="T33" fmla="*/ 78 h 81"/>
              <a:gd name="T34" fmla="*/ 125 w 155"/>
              <a:gd name="T35" fmla="*/ 74 h 81"/>
              <a:gd name="T36" fmla="*/ 153 w 155"/>
              <a:gd name="T37" fmla="*/ 78 h 81"/>
              <a:gd name="T38" fmla="*/ 52 w 155"/>
              <a:gd name="T39" fmla="*/ 35 h 81"/>
              <a:gd name="T40" fmla="*/ 60 w 155"/>
              <a:gd name="T41" fmla="*/ 36 h 81"/>
              <a:gd name="T42" fmla="*/ 36 w 155"/>
              <a:gd name="T43" fmla="*/ 45 h 81"/>
              <a:gd name="T44" fmla="*/ 52 w 155"/>
              <a:gd name="T45" fmla="*/ 35 h 81"/>
              <a:gd name="T46" fmla="*/ 76 w 155"/>
              <a:gd name="T47" fmla="*/ 33 h 81"/>
              <a:gd name="T48" fmla="*/ 114 w 155"/>
              <a:gd name="T49" fmla="*/ 26 h 81"/>
              <a:gd name="T50" fmla="*/ 119 w 155"/>
              <a:gd name="T51" fmla="*/ 33 h 81"/>
              <a:gd name="T52" fmla="*/ 117 w 155"/>
              <a:gd name="T53" fmla="*/ 21 h 81"/>
              <a:gd name="T54" fmla="*/ 113 w 155"/>
              <a:gd name="T55" fmla="*/ 19 h 81"/>
              <a:gd name="T56" fmla="*/ 99 w 155"/>
              <a:gd name="T57" fmla="*/ 21 h 81"/>
              <a:gd name="T58" fmla="*/ 108 w 155"/>
              <a:gd name="T59" fmla="*/ 23 h 81"/>
              <a:gd name="T60" fmla="*/ 73 w 155"/>
              <a:gd name="T61" fmla="*/ 27 h 81"/>
              <a:gd name="T62" fmla="*/ 49 w 155"/>
              <a:gd name="T63" fmla="*/ 66 h 81"/>
              <a:gd name="T64" fmla="*/ 113 w 155"/>
              <a:gd name="T65" fmla="*/ 46 h 81"/>
              <a:gd name="T66" fmla="*/ 106 w 155"/>
              <a:gd name="T67" fmla="*/ 62 h 81"/>
              <a:gd name="T68" fmla="*/ 71 w 155"/>
              <a:gd name="T69" fmla="*/ 46 h 81"/>
              <a:gd name="T70" fmla="*/ 124 w 155"/>
              <a:gd name="T71" fmla="*/ 49 h 81"/>
              <a:gd name="T72" fmla="*/ 130 w 155"/>
              <a:gd name="T73" fmla="*/ 56 h 81"/>
              <a:gd name="T74" fmla="*/ 127 w 155"/>
              <a:gd name="T75" fmla="*/ 44 h 81"/>
              <a:gd name="T76" fmla="*/ 124 w 155"/>
              <a:gd name="T77" fmla="*/ 42 h 81"/>
              <a:gd name="T78" fmla="*/ 110 w 155"/>
              <a:gd name="T79" fmla="*/ 4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5" h="81">
                <a:moveTo>
                  <a:pt x="155" y="81"/>
                </a:moveTo>
                <a:cubicBezTo>
                  <a:pt x="36" y="81"/>
                  <a:pt x="36" y="81"/>
                  <a:pt x="36" y="81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7" y="8"/>
                  <a:pt x="7" y="8"/>
                  <a:pt x="7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6" y="27"/>
                  <a:pt x="16" y="27"/>
                  <a:pt x="16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2" y="30"/>
                  <a:pt x="22" y="30"/>
                  <a:pt x="22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46"/>
                  <a:pt x="25" y="46"/>
                  <a:pt x="25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30" y="49"/>
                  <a:pt x="30" y="49"/>
                  <a:pt x="30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33" y="66"/>
                  <a:pt x="33" y="66"/>
                  <a:pt x="33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9" y="69"/>
                  <a:pt x="39" y="69"/>
                  <a:pt x="39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9" y="78"/>
                  <a:pt x="39" y="78"/>
                  <a:pt x="3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53" y="78"/>
                  <a:pt x="53" y="78"/>
                  <a:pt x="53" y="78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4"/>
                  <a:pt x="72" y="74"/>
                  <a:pt x="72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8" y="78"/>
                  <a:pt x="78" y="78"/>
                  <a:pt x="78" y="78"/>
                </a:cubicBezTo>
                <a:cubicBezTo>
                  <a:pt x="98" y="78"/>
                  <a:pt x="98" y="78"/>
                  <a:pt x="98" y="78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53" y="78"/>
                  <a:pt x="153" y="78"/>
                  <a:pt x="153" y="78"/>
                </a:cubicBezTo>
                <a:lnTo>
                  <a:pt x="155" y="81"/>
                </a:lnTo>
                <a:close/>
                <a:moveTo>
                  <a:pt x="52" y="35"/>
                </a:moveTo>
                <a:cubicBezTo>
                  <a:pt x="58" y="39"/>
                  <a:pt x="58" y="39"/>
                  <a:pt x="58" y="39"/>
                </a:cubicBezTo>
                <a:cubicBezTo>
                  <a:pt x="60" y="36"/>
                  <a:pt x="60" y="36"/>
                  <a:pt x="60" y="36"/>
                </a:cubicBezTo>
                <a:cubicBezTo>
                  <a:pt x="49" y="29"/>
                  <a:pt x="49" y="29"/>
                  <a:pt x="49" y="29"/>
                </a:cubicBezTo>
                <a:cubicBezTo>
                  <a:pt x="36" y="45"/>
                  <a:pt x="36" y="45"/>
                  <a:pt x="36" y="45"/>
                </a:cubicBezTo>
                <a:cubicBezTo>
                  <a:pt x="41" y="48"/>
                  <a:pt x="41" y="48"/>
                  <a:pt x="41" y="48"/>
                </a:cubicBezTo>
                <a:lnTo>
                  <a:pt x="52" y="35"/>
                </a:lnTo>
                <a:close/>
                <a:moveTo>
                  <a:pt x="49" y="66"/>
                </a:moveTo>
                <a:cubicBezTo>
                  <a:pt x="76" y="33"/>
                  <a:pt x="76" y="33"/>
                  <a:pt x="76" y="33"/>
                </a:cubicBezTo>
                <a:cubicBezTo>
                  <a:pt x="98" y="46"/>
                  <a:pt x="98" y="46"/>
                  <a:pt x="98" y="46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31"/>
                  <a:pt x="116" y="31"/>
                  <a:pt x="116" y="31"/>
                </a:cubicBezTo>
                <a:cubicBezTo>
                  <a:pt x="116" y="32"/>
                  <a:pt x="118" y="33"/>
                  <a:pt x="119" y="33"/>
                </a:cubicBezTo>
                <a:cubicBezTo>
                  <a:pt x="121" y="33"/>
                  <a:pt x="122" y="32"/>
                  <a:pt x="121" y="31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6" y="20"/>
                  <a:pt x="116" y="20"/>
                  <a:pt x="115" y="19"/>
                </a:cubicBezTo>
                <a:cubicBezTo>
                  <a:pt x="114" y="19"/>
                  <a:pt x="114" y="19"/>
                  <a:pt x="113" y="1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99" y="19"/>
                  <a:pt x="99" y="20"/>
                  <a:pt x="99" y="21"/>
                </a:cubicBezTo>
                <a:cubicBezTo>
                  <a:pt x="100" y="22"/>
                  <a:pt x="101" y="23"/>
                  <a:pt x="103" y="23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95" y="40"/>
                  <a:pt x="95" y="40"/>
                  <a:pt x="95" y="40"/>
                </a:cubicBezTo>
                <a:cubicBezTo>
                  <a:pt x="73" y="27"/>
                  <a:pt x="73" y="27"/>
                  <a:pt x="73" y="27"/>
                </a:cubicBezTo>
                <a:cubicBezTo>
                  <a:pt x="44" y="63"/>
                  <a:pt x="44" y="63"/>
                  <a:pt x="44" y="63"/>
                </a:cubicBezTo>
                <a:lnTo>
                  <a:pt x="49" y="66"/>
                </a:lnTo>
                <a:close/>
                <a:moveTo>
                  <a:pt x="110" y="44"/>
                </a:moveTo>
                <a:cubicBezTo>
                  <a:pt x="110" y="45"/>
                  <a:pt x="112" y="46"/>
                  <a:pt x="113" y="46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73" y="43"/>
                  <a:pt x="73" y="43"/>
                  <a:pt x="73" y="43"/>
                </a:cubicBezTo>
                <a:cubicBezTo>
                  <a:pt x="71" y="46"/>
                  <a:pt x="71" y="46"/>
                  <a:pt x="71" y="46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6" y="54"/>
                  <a:pt x="126" y="54"/>
                  <a:pt x="126" y="54"/>
                </a:cubicBezTo>
                <a:cubicBezTo>
                  <a:pt x="127" y="55"/>
                  <a:pt x="128" y="56"/>
                  <a:pt x="130" y="56"/>
                </a:cubicBezTo>
                <a:cubicBezTo>
                  <a:pt x="131" y="56"/>
                  <a:pt x="132" y="55"/>
                  <a:pt x="132" y="5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27" y="43"/>
                  <a:pt x="126" y="43"/>
                  <a:pt x="126" y="42"/>
                </a:cubicBezTo>
                <a:cubicBezTo>
                  <a:pt x="125" y="42"/>
                  <a:pt x="124" y="42"/>
                  <a:pt x="124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0" y="42"/>
                  <a:pt x="109" y="43"/>
                  <a:pt x="11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2" name="Freeform 93"/>
          <p:cNvSpPr>
            <a:spLocks noEditPoints="1"/>
          </p:cNvSpPr>
          <p:nvPr/>
        </p:nvSpPr>
        <p:spPr bwMode="auto">
          <a:xfrm>
            <a:off x="7150542" y="5411488"/>
            <a:ext cx="277276" cy="206009"/>
          </a:xfrm>
          <a:custGeom>
            <a:avLst/>
            <a:gdLst>
              <a:gd name="T0" fmla="*/ 85 w 105"/>
              <a:gd name="T1" fmla="*/ 32 h 78"/>
              <a:gd name="T2" fmla="*/ 96 w 105"/>
              <a:gd name="T3" fmla="*/ 23 h 78"/>
              <a:gd name="T4" fmla="*/ 98 w 105"/>
              <a:gd name="T5" fmla="*/ 20 h 78"/>
              <a:gd name="T6" fmla="*/ 91 w 105"/>
              <a:gd name="T7" fmla="*/ 8 h 78"/>
              <a:gd name="T8" fmla="*/ 75 w 105"/>
              <a:gd name="T9" fmla="*/ 0 h 78"/>
              <a:gd name="T10" fmla="*/ 4 w 105"/>
              <a:gd name="T11" fmla="*/ 1 h 78"/>
              <a:gd name="T12" fmla="*/ 2 w 105"/>
              <a:gd name="T13" fmla="*/ 14 h 78"/>
              <a:gd name="T14" fmla="*/ 11 w 105"/>
              <a:gd name="T15" fmla="*/ 32 h 78"/>
              <a:gd name="T16" fmla="*/ 7 w 105"/>
              <a:gd name="T17" fmla="*/ 52 h 78"/>
              <a:gd name="T18" fmla="*/ 4 w 105"/>
              <a:gd name="T19" fmla="*/ 55 h 78"/>
              <a:gd name="T20" fmla="*/ 32 w 105"/>
              <a:gd name="T21" fmla="*/ 78 h 78"/>
              <a:gd name="T22" fmla="*/ 102 w 105"/>
              <a:gd name="T23" fmla="*/ 66 h 78"/>
              <a:gd name="T24" fmla="*/ 78 w 105"/>
              <a:gd name="T25" fmla="*/ 6 h 78"/>
              <a:gd name="T26" fmla="*/ 83 w 105"/>
              <a:gd name="T27" fmla="*/ 8 h 78"/>
              <a:gd name="T28" fmla="*/ 89 w 105"/>
              <a:gd name="T29" fmla="*/ 18 h 78"/>
              <a:gd name="T30" fmla="*/ 76 w 105"/>
              <a:gd name="T31" fmla="*/ 14 h 78"/>
              <a:gd name="T32" fmla="*/ 75 w 105"/>
              <a:gd name="T33" fmla="*/ 6 h 78"/>
              <a:gd name="T34" fmla="*/ 22 w 105"/>
              <a:gd name="T35" fmla="*/ 71 h 78"/>
              <a:gd name="T36" fmla="*/ 13 w 105"/>
              <a:gd name="T37" fmla="*/ 58 h 78"/>
              <a:gd name="T38" fmla="*/ 69 w 105"/>
              <a:gd name="T39" fmla="*/ 66 h 78"/>
              <a:gd name="T40" fmla="*/ 29 w 105"/>
              <a:gd name="T41" fmla="*/ 72 h 78"/>
              <a:gd name="T42" fmla="*/ 89 w 105"/>
              <a:gd name="T43" fmla="*/ 72 h 78"/>
              <a:gd name="T44" fmla="*/ 77 w 105"/>
              <a:gd name="T45" fmla="*/ 66 h 78"/>
              <a:gd name="T46" fmla="*/ 69 w 105"/>
              <a:gd name="T47" fmla="*/ 53 h 78"/>
              <a:gd name="T48" fmla="*/ 28 w 105"/>
              <a:gd name="T49" fmla="*/ 52 h 78"/>
              <a:gd name="T50" fmla="*/ 13 w 105"/>
              <a:gd name="T51" fmla="*/ 20 h 78"/>
              <a:gd name="T52" fmla="*/ 8 w 105"/>
              <a:gd name="T53" fmla="*/ 9 h 78"/>
              <a:gd name="T54" fmla="*/ 11 w 105"/>
              <a:gd name="T55" fmla="*/ 6 h 78"/>
              <a:gd name="T56" fmla="*/ 68 w 105"/>
              <a:gd name="T57" fmla="*/ 14 h 78"/>
              <a:gd name="T58" fmla="*/ 77 w 105"/>
              <a:gd name="T59" fmla="*/ 32 h 78"/>
              <a:gd name="T60" fmla="*/ 94 w 105"/>
              <a:gd name="T61" fmla="*/ 71 h 78"/>
              <a:gd name="T62" fmla="*/ 52 w 105"/>
              <a:gd name="T63" fmla="*/ 44 h 78"/>
              <a:gd name="T64" fmla="*/ 33 w 105"/>
              <a:gd name="T65" fmla="*/ 42 h 78"/>
              <a:gd name="T66" fmla="*/ 50 w 105"/>
              <a:gd name="T67" fmla="*/ 39 h 78"/>
              <a:gd name="T68" fmla="*/ 61 w 105"/>
              <a:gd name="T69" fmla="*/ 23 h 78"/>
              <a:gd name="T70" fmla="*/ 23 w 105"/>
              <a:gd name="T71" fmla="*/ 20 h 78"/>
              <a:gd name="T72" fmla="*/ 59 w 105"/>
              <a:gd name="T73" fmla="*/ 18 h 78"/>
              <a:gd name="T74" fmla="*/ 61 w 105"/>
              <a:gd name="T75" fmla="*/ 23 h 78"/>
              <a:gd name="T76" fmla="*/ 66 w 105"/>
              <a:gd name="T77" fmla="*/ 33 h 78"/>
              <a:gd name="T78" fmla="*/ 28 w 105"/>
              <a:gd name="T79" fmla="*/ 31 h 78"/>
              <a:gd name="T80" fmla="*/ 64 w 105"/>
              <a:gd name="T81" fmla="*/ 2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5" h="78">
                <a:moveTo>
                  <a:pt x="102" y="66"/>
                </a:moveTo>
                <a:cubicBezTo>
                  <a:pt x="85" y="32"/>
                  <a:pt x="85" y="32"/>
                  <a:pt x="85" y="32"/>
                </a:cubicBezTo>
                <a:cubicBezTo>
                  <a:pt x="81" y="23"/>
                  <a:pt x="81" y="23"/>
                  <a:pt x="81" y="23"/>
                </a:cubicBezTo>
                <a:cubicBezTo>
                  <a:pt x="96" y="23"/>
                  <a:pt x="96" y="23"/>
                  <a:pt x="96" y="23"/>
                </a:cubicBezTo>
                <a:cubicBezTo>
                  <a:pt x="97" y="23"/>
                  <a:pt x="97" y="23"/>
                  <a:pt x="98" y="22"/>
                </a:cubicBezTo>
                <a:cubicBezTo>
                  <a:pt x="98" y="22"/>
                  <a:pt x="98" y="21"/>
                  <a:pt x="98" y="20"/>
                </a:cubicBezTo>
                <a:cubicBezTo>
                  <a:pt x="95" y="14"/>
                  <a:pt x="95" y="14"/>
                  <a:pt x="95" y="14"/>
                </a:cubicBezTo>
                <a:cubicBezTo>
                  <a:pt x="94" y="11"/>
                  <a:pt x="92" y="10"/>
                  <a:pt x="91" y="8"/>
                </a:cubicBezTo>
                <a:cubicBezTo>
                  <a:pt x="89" y="5"/>
                  <a:pt x="86" y="3"/>
                  <a:pt x="83" y="2"/>
                </a:cubicBezTo>
                <a:cubicBezTo>
                  <a:pt x="81" y="1"/>
                  <a:pt x="77" y="0"/>
                  <a:pt x="75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5" y="0"/>
                  <a:pt x="4" y="1"/>
                </a:cubicBezTo>
                <a:cubicBezTo>
                  <a:pt x="2" y="2"/>
                  <a:pt x="0" y="3"/>
                  <a:pt x="0" y="6"/>
                </a:cubicBezTo>
                <a:cubicBezTo>
                  <a:pt x="0" y="8"/>
                  <a:pt x="0" y="10"/>
                  <a:pt x="2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11" y="32"/>
                  <a:pt x="11" y="32"/>
                  <a:pt x="11" y="32"/>
                </a:cubicBezTo>
                <a:cubicBezTo>
                  <a:pt x="20" y="52"/>
                  <a:pt x="20" y="52"/>
                  <a:pt x="20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6" y="52"/>
                  <a:pt x="5" y="52"/>
                  <a:pt x="4" y="53"/>
                </a:cubicBezTo>
                <a:cubicBezTo>
                  <a:pt x="4" y="53"/>
                  <a:pt x="4" y="54"/>
                  <a:pt x="4" y="55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73"/>
                  <a:pt x="23" y="78"/>
                  <a:pt x="32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100" y="78"/>
                  <a:pt x="105" y="73"/>
                  <a:pt x="102" y="66"/>
                </a:cubicBezTo>
                <a:close/>
                <a:moveTo>
                  <a:pt x="75" y="6"/>
                </a:moveTo>
                <a:cubicBezTo>
                  <a:pt x="76" y="6"/>
                  <a:pt x="76" y="6"/>
                  <a:pt x="78" y="6"/>
                </a:cubicBezTo>
                <a:cubicBezTo>
                  <a:pt x="78" y="6"/>
                  <a:pt x="79" y="6"/>
                  <a:pt x="80" y="6"/>
                </a:cubicBezTo>
                <a:cubicBezTo>
                  <a:pt x="81" y="6"/>
                  <a:pt x="82" y="7"/>
                  <a:pt x="83" y="8"/>
                </a:cubicBezTo>
                <a:cubicBezTo>
                  <a:pt x="84" y="9"/>
                  <a:pt x="86" y="11"/>
                  <a:pt x="87" y="14"/>
                </a:cubicBezTo>
                <a:cubicBezTo>
                  <a:pt x="89" y="18"/>
                  <a:pt x="89" y="18"/>
                  <a:pt x="89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6" y="14"/>
                  <a:pt x="76" y="14"/>
                  <a:pt x="76" y="14"/>
                </a:cubicBezTo>
                <a:cubicBezTo>
                  <a:pt x="75" y="12"/>
                  <a:pt x="75" y="10"/>
                  <a:pt x="74" y="9"/>
                </a:cubicBezTo>
                <a:cubicBezTo>
                  <a:pt x="74" y="8"/>
                  <a:pt x="75" y="7"/>
                  <a:pt x="75" y="6"/>
                </a:cubicBezTo>
                <a:close/>
                <a:moveTo>
                  <a:pt x="29" y="72"/>
                </a:moveTo>
                <a:cubicBezTo>
                  <a:pt x="27" y="72"/>
                  <a:pt x="24" y="72"/>
                  <a:pt x="22" y="71"/>
                </a:cubicBezTo>
                <a:cubicBezTo>
                  <a:pt x="20" y="69"/>
                  <a:pt x="18" y="68"/>
                  <a:pt x="17" y="66"/>
                </a:cubicBezTo>
                <a:cubicBezTo>
                  <a:pt x="13" y="58"/>
                  <a:pt x="13" y="58"/>
                  <a:pt x="13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9" y="66"/>
                  <a:pt x="69" y="66"/>
                  <a:pt x="69" y="66"/>
                </a:cubicBezTo>
                <a:cubicBezTo>
                  <a:pt x="71" y="68"/>
                  <a:pt x="73" y="71"/>
                  <a:pt x="75" y="72"/>
                </a:cubicBezTo>
                <a:lnTo>
                  <a:pt x="29" y="72"/>
                </a:lnTo>
                <a:close/>
                <a:moveTo>
                  <a:pt x="94" y="71"/>
                </a:moveTo>
                <a:cubicBezTo>
                  <a:pt x="93" y="72"/>
                  <a:pt x="91" y="72"/>
                  <a:pt x="89" y="72"/>
                </a:cubicBezTo>
                <a:cubicBezTo>
                  <a:pt x="86" y="72"/>
                  <a:pt x="84" y="72"/>
                  <a:pt x="82" y="71"/>
                </a:cubicBezTo>
                <a:cubicBezTo>
                  <a:pt x="80" y="69"/>
                  <a:pt x="78" y="68"/>
                  <a:pt x="77" y="66"/>
                </a:cubicBezTo>
                <a:cubicBezTo>
                  <a:pt x="72" y="55"/>
                  <a:pt x="72" y="55"/>
                  <a:pt x="72" y="55"/>
                </a:cubicBezTo>
                <a:cubicBezTo>
                  <a:pt x="71" y="54"/>
                  <a:pt x="70" y="53"/>
                  <a:pt x="69" y="53"/>
                </a:cubicBezTo>
                <a:cubicBezTo>
                  <a:pt x="68" y="52"/>
                  <a:pt x="67" y="52"/>
                  <a:pt x="6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18" y="32"/>
                  <a:pt x="18" y="32"/>
                  <a:pt x="18" y="32"/>
                </a:cubicBezTo>
                <a:cubicBezTo>
                  <a:pt x="13" y="20"/>
                  <a:pt x="13" y="20"/>
                  <a:pt x="13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2"/>
                  <a:pt x="8" y="10"/>
                  <a:pt x="8" y="9"/>
                </a:cubicBezTo>
                <a:cubicBezTo>
                  <a:pt x="8" y="8"/>
                  <a:pt x="8" y="7"/>
                  <a:pt x="9" y="6"/>
                </a:cubicBezTo>
                <a:cubicBezTo>
                  <a:pt x="9" y="6"/>
                  <a:pt x="10" y="6"/>
                  <a:pt x="11" y="6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8"/>
                  <a:pt x="67" y="10"/>
                  <a:pt x="68" y="14"/>
                </a:cubicBezTo>
                <a:cubicBezTo>
                  <a:pt x="72" y="20"/>
                  <a:pt x="72" y="20"/>
                  <a:pt x="72" y="20"/>
                </a:cubicBezTo>
                <a:cubicBezTo>
                  <a:pt x="77" y="32"/>
                  <a:pt x="77" y="32"/>
                  <a:pt x="77" y="32"/>
                </a:cubicBezTo>
                <a:cubicBezTo>
                  <a:pt x="94" y="66"/>
                  <a:pt x="94" y="66"/>
                  <a:pt x="94" y="66"/>
                </a:cubicBezTo>
                <a:cubicBezTo>
                  <a:pt x="95" y="68"/>
                  <a:pt x="95" y="69"/>
                  <a:pt x="94" y="71"/>
                </a:cubicBezTo>
                <a:close/>
                <a:moveTo>
                  <a:pt x="54" y="42"/>
                </a:moveTo>
                <a:cubicBezTo>
                  <a:pt x="55" y="43"/>
                  <a:pt x="54" y="44"/>
                  <a:pt x="52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6" y="44"/>
                  <a:pt x="34" y="43"/>
                  <a:pt x="33" y="42"/>
                </a:cubicBezTo>
                <a:cubicBezTo>
                  <a:pt x="33" y="40"/>
                  <a:pt x="34" y="39"/>
                  <a:pt x="35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2" y="39"/>
                  <a:pt x="54" y="40"/>
                  <a:pt x="54" y="42"/>
                </a:cubicBezTo>
                <a:close/>
                <a:moveTo>
                  <a:pt x="61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6" y="23"/>
                  <a:pt x="24" y="22"/>
                  <a:pt x="23" y="20"/>
                </a:cubicBezTo>
                <a:cubicBezTo>
                  <a:pt x="22" y="19"/>
                  <a:pt x="23" y="18"/>
                  <a:pt x="25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2" y="19"/>
                  <a:pt x="63" y="20"/>
                </a:cubicBezTo>
                <a:cubicBezTo>
                  <a:pt x="64" y="22"/>
                  <a:pt x="63" y="23"/>
                  <a:pt x="61" y="23"/>
                </a:cubicBezTo>
                <a:close/>
                <a:moveTo>
                  <a:pt x="68" y="31"/>
                </a:moveTo>
                <a:cubicBezTo>
                  <a:pt x="69" y="32"/>
                  <a:pt x="68" y="33"/>
                  <a:pt x="66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1" y="33"/>
                  <a:pt x="29" y="32"/>
                  <a:pt x="28" y="31"/>
                </a:cubicBezTo>
                <a:cubicBezTo>
                  <a:pt x="28" y="30"/>
                  <a:pt x="29" y="29"/>
                  <a:pt x="30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6" y="29"/>
                  <a:pt x="68" y="30"/>
                  <a:pt x="6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3" name="Freeform 94"/>
          <p:cNvSpPr>
            <a:spLocks noEditPoints="1"/>
          </p:cNvSpPr>
          <p:nvPr/>
        </p:nvSpPr>
        <p:spPr bwMode="auto">
          <a:xfrm>
            <a:off x="7175040" y="6086305"/>
            <a:ext cx="426493" cy="262800"/>
          </a:xfrm>
          <a:custGeom>
            <a:avLst/>
            <a:gdLst>
              <a:gd name="T0" fmla="*/ 10 w 162"/>
              <a:gd name="T1" fmla="*/ 0 h 100"/>
              <a:gd name="T2" fmla="*/ 27 w 162"/>
              <a:gd name="T3" fmla="*/ 14 h 100"/>
              <a:gd name="T4" fmla="*/ 2 w 162"/>
              <a:gd name="T5" fmla="*/ 10 h 100"/>
              <a:gd name="T6" fmla="*/ 40 w 162"/>
              <a:gd name="T7" fmla="*/ 34 h 100"/>
              <a:gd name="T8" fmla="*/ 53 w 162"/>
              <a:gd name="T9" fmla="*/ 43 h 100"/>
              <a:gd name="T10" fmla="*/ 57 w 162"/>
              <a:gd name="T11" fmla="*/ 44 h 100"/>
              <a:gd name="T12" fmla="*/ 61 w 162"/>
              <a:gd name="T13" fmla="*/ 44 h 100"/>
              <a:gd name="T14" fmla="*/ 71 w 162"/>
              <a:gd name="T15" fmla="*/ 33 h 100"/>
              <a:gd name="T16" fmla="*/ 74 w 162"/>
              <a:gd name="T17" fmla="*/ 19 h 100"/>
              <a:gd name="T18" fmla="*/ 62 w 162"/>
              <a:gd name="T19" fmla="*/ 28 h 100"/>
              <a:gd name="T20" fmla="*/ 51 w 162"/>
              <a:gd name="T21" fmla="*/ 34 h 100"/>
              <a:gd name="T22" fmla="*/ 40 w 162"/>
              <a:gd name="T23" fmla="*/ 26 h 100"/>
              <a:gd name="T24" fmla="*/ 28 w 162"/>
              <a:gd name="T25" fmla="*/ 23 h 100"/>
              <a:gd name="T26" fmla="*/ 24 w 162"/>
              <a:gd name="T27" fmla="*/ 25 h 100"/>
              <a:gd name="T28" fmla="*/ 19 w 162"/>
              <a:gd name="T29" fmla="*/ 25 h 100"/>
              <a:gd name="T30" fmla="*/ 13 w 162"/>
              <a:gd name="T31" fmla="*/ 23 h 100"/>
              <a:gd name="T32" fmla="*/ 5 w 162"/>
              <a:gd name="T33" fmla="*/ 46 h 100"/>
              <a:gd name="T34" fmla="*/ 21 w 162"/>
              <a:gd name="T35" fmla="*/ 59 h 100"/>
              <a:gd name="T36" fmla="*/ 22 w 162"/>
              <a:gd name="T37" fmla="*/ 57 h 100"/>
              <a:gd name="T38" fmla="*/ 48 w 162"/>
              <a:gd name="T39" fmla="*/ 99 h 100"/>
              <a:gd name="T40" fmla="*/ 40 w 162"/>
              <a:gd name="T41" fmla="*/ 63 h 100"/>
              <a:gd name="T42" fmla="*/ 67 w 162"/>
              <a:gd name="T43" fmla="*/ 95 h 100"/>
              <a:gd name="T44" fmla="*/ 82 w 162"/>
              <a:gd name="T45" fmla="*/ 48 h 100"/>
              <a:gd name="T46" fmla="*/ 92 w 162"/>
              <a:gd name="T47" fmla="*/ 48 h 100"/>
              <a:gd name="T48" fmla="*/ 75 w 162"/>
              <a:gd name="T49" fmla="*/ 32 h 100"/>
              <a:gd name="T50" fmla="*/ 84 w 162"/>
              <a:gd name="T51" fmla="*/ 19 h 100"/>
              <a:gd name="T52" fmla="*/ 98 w 162"/>
              <a:gd name="T53" fmla="*/ 49 h 100"/>
              <a:gd name="T54" fmla="*/ 94 w 162"/>
              <a:gd name="T55" fmla="*/ 20 h 100"/>
              <a:gd name="T56" fmla="*/ 106 w 162"/>
              <a:gd name="T57" fmla="*/ 35 h 100"/>
              <a:gd name="T58" fmla="*/ 113 w 162"/>
              <a:gd name="T59" fmla="*/ 49 h 100"/>
              <a:gd name="T60" fmla="*/ 116 w 162"/>
              <a:gd name="T61" fmla="*/ 35 h 100"/>
              <a:gd name="T62" fmla="*/ 136 w 162"/>
              <a:gd name="T63" fmla="*/ 49 h 100"/>
              <a:gd name="T64" fmla="*/ 126 w 162"/>
              <a:gd name="T65" fmla="*/ 28 h 100"/>
              <a:gd name="T66" fmla="*/ 126 w 162"/>
              <a:gd name="T67" fmla="*/ 48 h 100"/>
              <a:gd name="T68" fmla="*/ 161 w 162"/>
              <a:gd name="T69" fmla="*/ 56 h 100"/>
              <a:gd name="T70" fmla="*/ 133 w 162"/>
              <a:gd name="T71" fmla="*/ 8 h 100"/>
              <a:gd name="T72" fmla="*/ 137 w 162"/>
              <a:gd name="T73" fmla="*/ 5 h 100"/>
              <a:gd name="T74" fmla="*/ 41 w 162"/>
              <a:gd name="T75" fmla="*/ 5 h 100"/>
              <a:gd name="T76" fmla="*/ 48 w 162"/>
              <a:gd name="T77" fmla="*/ 8 h 100"/>
              <a:gd name="T78" fmla="*/ 60 w 162"/>
              <a:gd name="T79" fmla="*/ 26 h 100"/>
              <a:gd name="T80" fmla="*/ 151 w 162"/>
              <a:gd name="T81" fmla="*/ 54 h 100"/>
              <a:gd name="T82" fmla="*/ 65 w 162"/>
              <a:gd name="T83" fmla="*/ 44 h 100"/>
              <a:gd name="T84" fmla="*/ 67 w 162"/>
              <a:gd name="T85" fmla="*/ 54 h 100"/>
              <a:gd name="T86" fmla="*/ 70 w 162"/>
              <a:gd name="T87" fmla="*/ 60 h 100"/>
              <a:gd name="T88" fmla="*/ 106 w 162"/>
              <a:gd name="T89" fmla="*/ 95 h 100"/>
              <a:gd name="T90" fmla="*/ 112 w 162"/>
              <a:gd name="T91" fmla="*/ 99 h 100"/>
              <a:gd name="T92" fmla="*/ 131 w 162"/>
              <a:gd name="T93" fmla="*/ 96 h 100"/>
              <a:gd name="T94" fmla="*/ 130 w 162"/>
              <a:gd name="T95" fmla="*/ 86 h 100"/>
              <a:gd name="T96" fmla="*/ 157 w 162"/>
              <a:gd name="T97" fmla="*/ 98 h 100"/>
              <a:gd name="T98" fmla="*/ 118 w 162"/>
              <a:gd name="T99" fmla="*/ 6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2" h="100">
                <a:moveTo>
                  <a:pt x="2" y="10"/>
                </a:moveTo>
                <a:cubicBezTo>
                  <a:pt x="2" y="10"/>
                  <a:pt x="3" y="9"/>
                  <a:pt x="4" y="9"/>
                </a:cubicBezTo>
                <a:cubicBezTo>
                  <a:pt x="2" y="4"/>
                  <a:pt x="4" y="0"/>
                  <a:pt x="10" y="0"/>
                </a:cubicBezTo>
                <a:cubicBezTo>
                  <a:pt x="16" y="0"/>
                  <a:pt x="22" y="4"/>
                  <a:pt x="25" y="9"/>
                </a:cubicBezTo>
                <a:cubicBezTo>
                  <a:pt x="26" y="9"/>
                  <a:pt x="27" y="10"/>
                  <a:pt x="27" y="10"/>
                </a:cubicBezTo>
                <a:cubicBezTo>
                  <a:pt x="28" y="12"/>
                  <a:pt x="28" y="13"/>
                  <a:pt x="27" y="14"/>
                </a:cubicBezTo>
                <a:cubicBezTo>
                  <a:pt x="27" y="18"/>
                  <a:pt x="25" y="22"/>
                  <a:pt x="20" y="22"/>
                </a:cubicBezTo>
                <a:cubicBezTo>
                  <a:pt x="15" y="22"/>
                  <a:pt x="10" y="18"/>
                  <a:pt x="7" y="14"/>
                </a:cubicBezTo>
                <a:cubicBezTo>
                  <a:pt x="5" y="14"/>
                  <a:pt x="3" y="12"/>
                  <a:pt x="2" y="10"/>
                </a:cubicBezTo>
                <a:close/>
                <a:moveTo>
                  <a:pt x="51" y="59"/>
                </a:moveTo>
                <a:cubicBezTo>
                  <a:pt x="51" y="58"/>
                  <a:pt x="51" y="58"/>
                  <a:pt x="50" y="57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5"/>
                  <a:pt x="42" y="36"/>
                  <a:pt x="44" y="37"/>
                </a:cubicBezTo>
                <a:cubicBezTo>
                  <a:pt x="46" y="38"/>
                  <a:pt x="48" y="40"/>
                  <a:pt x="50" y="41"/>
                </a:cubicBezTo>
                <a:cubicBezTo>
                  <a:pt x="52" y="42"/>
                  <a:pt x="52" y="42"/>
                  <a:pt x="53" y="43"/>
                </a:cubicBezTo>
                <a:cubicBezTo>
                  <a:pt x="54" y="43"/>
                  <a:pt x="54" y="43"/>
                  <a:pt x="55" y="43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4"/>
                  <a:pt x="60" y="44"/>
                  <a:pt x="60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3"/>
                  <a:pt x="62" y="43"/>
                  <a:pt x="63" y="42"/>
                </a:cubicBezTo>
                <a:cubicBezTo>
                  <a:pt x="64" y="42"/>
                  <a:pt x="65" y="41"/>
                  <a:pt x="66" y="40"/>
                </a:cubicBezTo>
                <a:cubicBezTo>
                  <a:pt x="68" y="36"/>
                  <a:pt x="71" y="33"/>
                  <a:pt x="71" y="33"/>
                </a:cubicBezTo>
                <a:cubicBezTo>
                  <a:pt x="72" y="31"/>
                  <a:pt x="71" y="29"/>
                  <a:pt x="68" y="28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19"/>
                  <a:pt x="74" y="19"/>
                </a:cubicBezTo>
                <a:cubicBezTo>
                  <a:pt x="73" y="18"/>
                  <a:pt x="72" y="18"/>
                  <a:pt x="72" y="19"/>
                </a:cubicBezTo>
                <a:cubicBezTo>
                  <a:pt x="65" y="27"/>
                  <a:pt x="65" y="27"/>
                  <a:pt x="65" y="27"/>
                </a:cubicBezTo>
                <a:cubicBezTo>
                  <a:pt x="64" y="26"/>
                  <a:pt x="62" y="27"/>
                  <a:pt x="62" y="28"/>
                </a:cubicBezTo>
                <a:cubicBezTo>
                  <a:pt x="61" y="28"/>
                  <a:pt x="59" y="31"/>
                  <a:pt x="57" y="33"/>
                </a:cubicBezTo>
                <a:cubicBezTo>
                  <a:pt x="57" y="34"/>
                  <a:pt x="56" y="35"/>
                  <a:pt x="55" y="36"/>
                </a:cubicBezTo>
                <a:cubicBezTo>
                  <a:pt x="54" y="36"/>
                  <a:pt x="53" y="35"/>
                  <a:pt x="51" y="34"/>
                </a:cubicBezTo>
                <a:cubicBezTo>
                  <a:pt x="49" y="32"/>
                  <a:pt x="46" y="30"/>
                  <a:pt x="43" y="29"/>
                </a:cubicBezTo>
                <a:cubicBezTo>
                  <a:pt x="42" y="28"/>
                  <a:pt x="41" y="27"/>
                  <a:pt x="40" y="27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8" y="25"/>
                  <a:pt x="36" y="24"/>
                  <a:pt x="31" y="23"/>
                </a:cubicBezTo>
                <a:cubicBezTo>
                  <a:pt x="30" y="23"/>
                  <a:pt x="29" y="23"/>
                  <a:pt x="28" y="23"/>
                </a:cubicBezTo>
                <a:cubicBezTo>
                  <a:pt x="28" y="25"/>
                  <a:pt x="29" y="29"/>
                  <a:pt x="28" y="34"/>
                </a:cubicBezTo>
                <a:cubicBezTo>
                  <a:pt x="26" y="31"/>
                  <a:pt x="24" y="28"/>
                  <a:pt x="24" y="27"/>
                </a:cubicBezTo>
                <a:cubicBezTo>
                  <a:pt x="24" y="25"/>
                  <a:pt x="24" y="25"/>
                  <a:pt x="24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8"/>
                  <a:pt x="22" y="31"/>
                  <a:pt x="23" y="34"/>
                </a:cubicBezTo>
                <a:cubicBezTo>
                  <a:pt x="17" y="29"/>
                  <a:pt x="14" y="25"/>
                  <a:pt x="13" y="23"/>
                </a:cubicBezTo>
                <a:cubicBezTo>
                  <a:pt x="12" y="23"/>
                  <a:pt x="12" y="23"/>
                  <a:pt x="11" y="24"/>
                </a:cubicBezTo>
                <a:cubicBezTo>
                  <a:pt x="8" y="24"/>
                  <a:pt x="5" y="25"/>
                  <a:pt x="3" y="26"/>
                </a:cubicBezTo>
                <a:cubicBezTo>
                  <a:pt x="2" y="27"/>
                  <a:pt x="0" y="32"/>
                  <a:pt x="5" y="46"/>
                </a:cubicBezTo>
                <a:cubicBezTo>
                  <a:pt x="7" y="50"/>
                  <a:pt x="12" y="59"/>
                  <a:pt x="12" y="59"/>
                </a:cubicBezTo>
                <a:cubicBezTo>
                  <a:pt x="14" y="61"/>
                  <a:pt x="15" y="63"/>
                  <a:pt x="18" y="63"/>
                </a:cubicBezTo>
                <a:cubicBezTo>
                  <a:pt x="21" y="63"/>
                  <a:pt x="22" y="61"/>
                  <a:pt x="21" y="59"/>
                </a:cubicBezTo>
                <a:cubicBezTo>
                  <a:pt x="21" y="59"/>
                  <a:pt x="17" y="52"/>
                  <a:pt x="14" y="46"/>
                </a:cubicBezTo>
                <a:cubicBezTo>
                  <a:pt x="13" y="41"/>
                  <a:pt x="11" y="35"/>
                  <a:pt x="12" y="34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8"/>
                  <a:pt x="23" y="58"/>
                  <a:pt x="23" y="59"/>
                </a:cubicBezTo>
                <a:cubicBezTo>
                  <a:pt x="40" y="95"/>
                  <a:pt x="40" y="95"/>
                  <a:pt x="40" y="95"/>
                </a:cubicBezTo>
                <a:cubicBezTo>
                  <a:pt x="41" y="97"/>
                  <a:pt x="45" y="99"/>
                  <a:pt x="48" y="99"/>
                </a:cubicBezTo>
                <a:cubicBezTo>
                  <a:pt x="51" y="99"/>
                  <a:pt x="53" y="97"/>
                  <a:pt x="52" y="95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55" y="95"/>
                  <a:pt x="55" y="95"/>
                  <a:pt x="55" y="95"/>
                </a:cubicBezTo>
                <a:cubicBezTo>
                  <a:pt x="56" y="97"/>
                  <a:pt x="60" y="99"/>
                  <a:pt x="63" y="99"/>
                </a:cubicBezTo>
                <a:cubicBezTo>
                  <a:pt x="67" y="99"/>
                  <a:pt x="68" y="97"/>
                  <a:pt x="67" y="95"/>
                </a:cubicBezTo>
                <a:lnTo>
                  <a:pt x="51" y="59"/>
                </a:lnTo>
                <a:close/>
                <a:moveTo>
                  <a:pt x="74" y="32"/>
                </a:moveTo>
                <a:cubicBezTo>
                  <a:pt x="82" y="48"/>
                  <a:pt x="82" y="48"/>
                  <a:pt x="82" y="48"/>
                </a:cubicBezTo>
                <a:cubicBezTo>
                  <a:pt x="82" y="49"/>
                  <a:pt x="83" y="49"/>
                  <a:pt x="83" y="49"/>
                </a:cubicBezTo>
                <a:cubicBezTo>
                  <a:pt x="92" y="49"/>
                  <a:pt x="92" y="49"/>
                  <a:pt x="92" y="49"/>
                </a:cubicBezTo>
                <a:cubicBezTo>
                  <a:pt x="92" y="49"/>
                  <a:pt x="92" y="49"/>
                  <a:pt x="92" y="48"/>
                </a:cubicBezTo>
                <a:cubicBezTo>
                  <a:pt x="85" y="32"/>
                  <a:pt x="85" y="32"/>
                  <a:pt x="85" y="32"/>
                </a:cubicBezTo>
                <a:cubicBezTo>
                  <a:pt x="84" y="32"/>
                  <a:pt x="84" y="32"/>
                  <a:pt x="83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4" y="32"/>
                  <a:pt x="74" y="32"/>
                  <a:pt x="74" y="32"/>
                </a:cubicBezTo>
                <a:close/>
                <a:moveTo>
                  <a:pt x="92" y="19"/>
                </a:moveTo>
                <a:cubicBezTo>
                  <a:pt x="84" y="19"/>
                  <a:pt x="84" y="19"/>
                  <a:pt x="84" y="19"/>
                </a:cubicBezTo>
                <a:cubicBezTo>
                  <a:pt x="83" y="19"/>
                  <a:pt x="83" y="19"/>
                  <a:pt x="83" y="20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9"/>
                  <a:pt x="97" y="49"/>
                  <a:pt x="98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7" y="49"/>
                  <a:pt x="107" y="49"/>
                  <a:pt x="107" y="48"/>
                </a:cubicBezTo>
                <a:cubicBezTo>
                  <a:pt x="94" y="20"/>
                  <a:pt x="94" y="20"/>
                  <a:pt x="94" y="20"/>
                </a:cubicBezTo>
                <a:cubicBezTo>
                  <a:pt x="93" y="19"/>
                  <a:pt x="93" y="19"/>
                  <a:pt x="92" y="19"/>
                </a:cubicBezTo>
                <a:close/>
                <a:moveTo>
                  <a:pt x="114" y="35"/>
                </a:moveTo>
                <a:cubicBezTo>
                  <a:pt x="106" y="35"/>
                  <a:pt x="106" y="35"/>
                  <a:pt x="106" y="35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2" y="49"/>
                  <a:pt x="112" y="49"/>
                  <a:pt x="113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2" y="49"/>
                  <a:pt x="122" y="49"/>
                  <a:pt x="122" y="48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5" y="35"/>
                  <a:pt x="114" y="35"/>
                </a:cubicBezTo>
                <a:close/>
                <a:moveTo>
                  <a:pt x="127" y="49"/>
                </a:moveTo>
                <a:cubicBezTo>
                  <a:pt x="136" y="49"/>
                  <a:pt x="136" y="49"/>
                  <a:pt x="136" y="49"/>
                </a:cubicBezTo>
                <a:cubicBezTo>
                  <a:pt x="137" y="49"/>
                  <a:pt x="137" y="49"/>
                  <a:pt x="137" y="48"/>
                </a:cubicBezTo>
                <a:cubicBezTo>
                  <a:pt x="127" y="29"/>
                  <a:pt x="127" y="29"/>
                  <a:pt x="127" y="29"/>
                </a:cubicBezTo>
                <a:cubicBezTo>
                  <a:pt x="127" y="28"/>
                  <a:pt x="127" y="28"/>
                  <a:pt x="126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7" y="28"/>
                  <a:pt x="117" y="28"/>
                  <a:pt x="117" y="29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49"/>
                  <a:pt x="127" y="49"/>
                  <a:pt x="127" y="49"/>
                </a:cubicBezTo>
                <a:close/>
                <a:moveTo>
                  <a:pt x="161" y="57"/>
                </a:moveTo>
                <a:cubicBezTo>
                  <a:pt x="161" y="56"/>
                  <a:pt x="161" y="56"/>
                  <a:pt x="161" y="56"/>
                </a:cubicBezTo>
                <a:cubicBezTo>
                  <a:pt x="160" y="55"/>
                  <a:pt x="158" y="54"/>
                  <a:pt x="156" y="54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33" y="8"/>
                  <a:pt x="133" y="8"/>
                  <a:pt x="133" y="8"/>
                </a:cubicBezTo>
                <a:cubicBezTo>
                  <a:pt x="135" y="8"/>
                  <a:pt x="135" y="8"/>
                  <a:pt x="135" y="8"/>
                </a:cubicBezTo>
                <a:cubicBezTo>
                  <a:pt x="137" y="8"/>
                  <a:pt x="138" y="7"/>
                  <a:pt x="137" y="6"/>
                </a:cubicBezTo>
                <a:cubicBezTo>
                  <a:pt x="137" y="5"/>
                  <a:pt x="137" y="5"/>
                  <a:pt x="137" y="5"/>
                </a:cubicBezTo>
                <a:cubicBezTo>
                  <a:pt x="136" y="3"/>
                  <a:pt x="134" y="2"/>
                  <a:pt x="132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1" y="2"/>
                  <a:pt x="40" y="3"/>
                  <a:pt x="41" y="5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7"/>
                  <a:pt x="44" y="8"/>
                  <a:pt x="46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8"/>
                  <a:pt x="59" y="27"/>
                  <a:pt x="60" y="27"/>
                </a:cubicBezTo>
                <a:cubicBezTo>
                  <a:pt x="60" y="26"/>
                  <a:pt x="60" y="26"/>
                  <a:pt x="60" y="26"/>
                </a:cubicBezTo>
                <a:cubicBezTo>
                  <a:pt x="52" y="8"/>
                  <a:pt x="52" y="8"/>
                  <a:pt x="52" y="8"/>
                </a:cubicBezTo>
                <a:cubicBezTo>
                  <a:pt x="129" y="8"/>
                  <a:pt x="129" y="8"/>
                  <a:pt x="129" y="8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67" y="41"/>
                  <a:pt x="67" y="41"/>
                  <a:pt x="67" y="41"/>
                </a:cubicBezTo>
                <a:cubicBezTo>
                  <a:pt x="66" y="42"/>
                  <a:pt x="65" y="43"/>
                  <a:pt x="65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5" y="54"/>
                  <a:pt x="64" y="55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9"/>
                  <a:pt x="68" y="60"/>
                  <a:pt x="70" y="60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05" y="96"/>
                  <a:pt x="106" y="97"/>
                  <a:pt x="107" y="98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10" y="100"/>
                  <a:pt x="112" y="100"/>
                  <a:pt x="112" y="99"/>
                </a:cubicBezTo>
                <a:cubicBezTo>
                  <a:pt x="123" y="85"/>
                  <a:pt x="123" y="85"/>
                  <a:pt x="123" y="8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28" y="96"/>
                  <a:pt x="130" y="96"/>
                  <a:pt x="131" y="96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4" y="96"/>
                  <a:pt x="135" y="96"/>
                  <a:pt x="134" y="95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53" y="99"/>
                  <a:pt x="153" y="99"/>
                  <a:pt x="153" y="99"/>
                </a:cubicBezTo>
                <a:cubicBezTo>
                  <a:pt x="154" y="100"/>
                  <a:pt x="156" y="100"/>
                  <a:pt x="156" y="99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8" y="97"/>
                  <a:pt x="157" y="96"/>
                  <a:pt x="156" y="95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18" y="60"/>
                  <a:pt x="118" y="60"/>
                  <a:pt x="118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61" y="60"/>
                  <a:pt x="162" y="59"/>
                  <a:pt x="161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54" name="Freeform 95"/>
          <p:cNvSpPr>
            <a:spLocks noEditPoints="1"/>
          </p:cNvSpPr>
          <p:nvPr/>
        </p:nvSpPr>
        <p:spPr bwMode="auto">
          <a:xfrm>
            <a:off x="6924489" y="4123101"/>
            <a:ext cx="314023" cy="194873"/>
          </a:xfrm>
          <a:custGeom>
            <a:avLst/>
            <a:gdLst>
              <a:gd name="T0" fmla="*/ 10 w 119"/>
              <a:gd name="T1" fmla="*/ 48 h 74"/>
              <a:gd name="T2" fmla="*/ 45 w 119"/>
              <a:gd name="T3" fmla="*/ 65 h 74"/>
              <a:gd name="T4" fmla="*/ 34 w 119"/>
              <a:gd name="T5" fmla="*/ 74 h 74"/>
              <a:gd name="T6" fmla="*/ 0 w 119"/>
              <a:gd name="T7" fmla="*/ 56 h 74"/>
              <a:gd name="T8" fmla="*/ 10 w 119"/>
              <a:gd name="T9" fmla="*/ 48 h 74"/>
              <a:gd name="T10" fmla="*/ 104 w 119"/>
              <a:gd name="T11" fmla="*/ 42 h 74"/>
              <a:gd name="T12" fmla="*/ 89 w 119"/>
              <a:gd name="T13" fmla="*/ 50 h 74"/>
              <a:gd name="T14" fmla="*/ 60 w 119"/>
              <a:gd name="T15" fmla="*/ 48 h 74"/>
              <a:gd name="T16" fmla="*/ 77 w 119"/>
              <a:gd name="T17" fmla="*/ 46 h 74"/>
              <a:gd name="T18" fmla="*/ 87 w 119"/>
              <a:gd name="T19" fmla="*/ 38 h 74"/>
              <a:gd name="T20" fmla="*/ 60 w 119"/>
              <a:gd name="T21" fmla="*/ 37 h 74"/>
              <a:gd name="T22" fmla="*/ 34 w 119"/>
              <a:gd name="T23" fmla="*/ 37 h 74"/>
              <a:gd name="T24" fmla="*/ 16 w 119"/>
              <a:gd name="T25" fmla="*/ 48 h 74"/>
              <a:gd name="T26" fmla="*/ 47 w 119"/>
              <a:gd name="T27" fmla="*/ 63 h 74"/>
              <a:gd name="T28" fmla="*/ 54 w 119"/>
              <a:gd name="T29" fmla="*/ 60 h 74"/>
              <a:gd name="T30" fmla="*/ 93 w 119"/>
              <a:gd name="T31" fmla="*/ 60 h 74"/>
              <a:gd name="T32" fmla="*/ 119 w 119"/>
              <a:gd name="T33" fmla="*/ 38 h 74"/>
              <a:gd name="T34" fmla="*/ 104 w 119"/>
              <a:gd name="T35" fmla="*/ 42 h 74"/>
              <a:gd name="T36" fmla="*/ 11 w 119"/>
              <a:gd name="T37" fmla="*/ 6 h 74"/>
              <a:gd name="T38" fmla="*/ 11 w 119"/>
              <a:gd name="T39" fmla="*/ 4 h 74"/>
              <a:gd name="T40" fmla="*/ 12 w 119"/>
              <a:gd name="T41" fmla="*/ 1 h 74"/>
              <a:gd name="T42" fmla="*/ 16 w 119"/>
              <a:gd name="T43" fmla="*/ 0 h 74"/>
              <a:gd name="T44" fmla="*/ 32 w 119"/>
              <a:gd name="T45" fmla="*/ 0 h 74"/>
              <a:gd name="T46" fmla="*/ 35 w 119"/>
              <a:gd name="T47" fmla="*/ 1 h 74"/>
              <a:gd name="T48" fmla="*/ 39 w 119"/>
              <a:gd name="T49" fmla="*/ 3 h 74"/>
              <a:gd name="T50" fmla="*/ 42 w 119"/>
              <a:gd name="T51" fmla="*/ 6 h 74"/>
              <a:gd name="T52" fmla="*/ 45 w 119"/>
              <a:gd name="T53" fmla="*/ 12 h 74"/>
              <a:gd name="T54" fmla="*/ 82 w 119"/>
              <a:gd name="T55" fmla="*/ 12 h 74"/>
              <a:gd name="T56" fmla="*/ 76 w 119"/>
              <a:gd name="T57" fmla="*/ 0 h 74"/>
              <a:gd name="T58" fmla="*/ 86 w 119"/>
              <a:gd name="T59" fmla="*/ 0 h 74"/>
              <a:gd name="T60" fmla="*/ 92 w 119"/>
              <a:gd name="T61" fmla="*/ 12 h 74"/>
              <a:gd name="T62" fmla="*/ 97 w 119"/>
              <a:gd name="T63" fmla="*/ 12 h 74"/>
              <a:gd name="T64" fmla="*/ 91 w 119"/>
              <a:gd name="T65" fmla="*/ 0 h 74"/>
              <a:gd name="T66" fmla="*/ 101 w 119"/>
              <a:gd name="T67" fmla="*/ 0 h 74"/>
              <a:gd name="T68" fmla="*/ 110 w 119"/>
              <a:gd name="T69" fmla="*/ 18 h 74"/>
              <a:gd name="T70" fmla="*/ 48 w 119"/>
              <a:gd name="T71" fmla="*/ 18 h 74"/>
              <a:gd name="T72" fmla="*/ 51 w 119"/>
              <a:gd name="T73" fmla="*/ 25 h 74"/>
              <a:gd name="T74" fmla="*/ 51 w 119"/>
              <a:gd name="T75" fmla="*/ 27 h 74"/>
              <a:gd name="T76" fmla="*/ 50 w 119"/>
              <a:gd name="T77" fmla="*/ 29 h 74"/>
              <a:gd name="T78" fmla="*/ 46 w 119"/>
              <a:gd name="T79" fmla="*/ 30 h 74"/>
              <a:gd name="T80" fmla="*/ 30 w 119"/>
              <a:gd name="T81" fmla="*/ 30 h 74"/>
              <a:gd name="T82" fmla="*/ 27 w 119"/>
              <a:gd name="T83" fmla="*/ 30 h 74"/>
              <a:gd name="T84" fmla="*/ 23 w 119"/>
              <a:gd name="T85" fmla="*/ 28 h 74"/>
              <a:gd name="T86" fmla="*/ 20 w 119"/>
              <a:gd name="T87" fmla="*/ 25 h 74"/>
              <a:gd name="T88" fmla="*/ 11 w 119"/>
              <a:gd name="T89" fmla="*/ 6 h 74"/>
              <a:gd name="T90" fmla="*/ 20 w 119"/>
              <a:gd name="T91" fmla="*/ 6 h 74"/>
              <a:gd name="T92" fmla="*/ 28 w 119"/>
              <a:gd name="T93" fmla="*/ 24 h 74"/>
              <a:gd name="T94" fmla="*/ 42 w 119"/>
              <a:gd name="T95" fmla="*/ 24 h 74"/>
              <a:gd name="T96" fmla="*/ 34 w 119"/>
              <a:gd name="T97" fmla="*/ 6 h 74"/>
              <a:gd name="T98" fmla="*/ 20 w 119"/>
              <a:gd name="T99" fmla="*/ 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9" h="74">
                <a:moveTo>
                  <a:pt x="10" y="48"/>
                </a:moveTo>
                <a:cubicBezTo>
                  <a:pt x="45" y="65"/>
                  <a:pt x="45" y="65"/>
                  <a:pt x="45" y="65"/>
                </a:cubicBezTo>
                <a:cubicBezTo>
                  <a:pt x="39" y="69"/>
                  <a:pt x="34" y="74"/>
                  <a:pt x="34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3" y="53"/>
                  <a:pt x="10" y="48"/>
                </a:cubicBezTo>
                <a:close/>
                <a:moveTo>
                  <a:pt x="104" y="42"/>
                </a:moveTo>
                <a:cubicBezTo>
                  <a:pt x="100" y="46"/>
                  <a:pt x="96" y="49"/>
                  <a:pt x="89" y="50"/>
                </a:cubicBezTo>
                <a:cubicBezTo>
                  <a:pt x="77" y="52"/>
                  <a:pt x="64" y="49"/>
                  <a:pt x="60" y="48"/>
                </a:cubicBezTo>
                <a:cubicBezTo>
                  <a:pt x="53" y="45"/>
                  <a:pt x="60" y="47"/>
                  <a:pt x="77" y="46"/>
                </a:cubicBezTo>
                <a:cubicBezTo>
                  <a:pt x="94" y="45"/>
                  <a:pt x="87" y="38"/>
                  <a:pt x="87" y="38"/>
                </a:cubicBezTo>
                <a:cubicBezTo>
                  <a:pt x="83" y="38"/>
                  <a:pt x="78" y="37"/>
                  <a:pt x="60" y="37"/>
                </a:cubicBezTo>
                <a:cubicBezTo>
                  <a:pt x="53" y="37"/>
                  <a:pt x="40" y="36"/>
                  <a:pt x="34" y="37"/>
                </a:cubicBezTo>
                <a:cubicBezTo>
                  <a:pt x="28" y="38"/>
                  <a:pt x="23" y="43"/>
                  <a:pt x="16" y="48"/>
                </a:cubicBezTo>
                <a:cubicBezTo>
                  <a:pt x="47" y="63"/>
                  <a:pt x="47" y="63"/>
                  <a:pt x="47" y="63"/>
                </a:cubicBezTo>
                <a:cubicBezTo>
                  <a:pt x="50" y="61"/>
                  <a:pt x="52" y="60"/>
                  <a:pt x="54" y="60"/>
                </a:cubicBezTo>
                <a:cubicBezTo>
                  <a:pt x="61" y="60"/>
                  <a:pt x="81" y="61"/>
                  <a:pt x="93" y="60"/>
                </a:cubicBezTo>
                <a:cubicBezTo>
                  <a:pt x="116" y="50"/>
                  <a:pt x="119" y="38"/>
                  <a:pt x="119" y="38"/>
                </a:cubicBezTo>
                <a:cubicBezTo>
                  <a:pt x="119" y="38"/>
                  <a:pt x="110" y="33"/>
                  <a:pt x="104" y="42"/>
                </a:cubicBezTo>
                <a:close/>
                <a:moveTo>
                  <a:pt x="11" y="6"/>
                </a:moveTo>
                <a:cubicBezTo>
                  <a:pt x="11" y="5"/>
                  <a:pt x="11" y="4"/>
                  <a:pt x="11" y="4"/>
                </a:cubicBezTo>
                <a:cubicBezTo>
                  <a:pt x="11" y="3"/>
                  <a:pt x="11" y="2"/>
                  <a:pt x="12" y="1"/>
                </a:cubicBezTo>
                <a:cubicBezTo>
                  <a:pt x="13" y="1"/>
                  <a:pt x="14" y="0"/>
                  <a:pt x="1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0"/>
                  <a:pt x="35" y="1"/>
                </a:cubicBezTo>
                <a:cubicBezTo>
                  <a:pt x="36" y="1"/>
                  <a:pt x="38" y="2"/>
                  <a:pt x="39" y="3"/>
                </a:cubicBezTo>
                <a:cubicBezTo>
                  <a:pt x="40" y="4"/>
                  <a:pt x="41" y="5"/>
                  <a:pt x="42" y="6"/>
                </a:cubicBezTo>
                <a:cubicBezTo>
                  <a:pt x="45" y="12"/>
                  <a:pt x="45" y="12"/>
                  <a:pt x="45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76" y="0"/>
                  <a:pt x="76" y="0"/>
                  <a:pt x="7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1" y="0"/>
                  <a:pt x="91" y="0"/>
                  <a:pt x="9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0" y="18"/>
                  <a:pt x="110" y="18"/>
                  <a:pt x="110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6"/>
                  <a:pt x="51" y="27"/>
                </a:cubicBezTo>
                <a:cubicBezTo>
                  <a:pt x="51" y="28"/>
                  <a:pt x="51" y="29"/>
                  <a:pt x="50" y="29"/>
                </a:cubicBezTo>
                <a:cubicBezTo>
                  <a:pt x="49" y="30"/>
                  <a:pt x="48" y="30"/>
                  <a:pt x="46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29" y="30"/>
                  <a:pt x="28" y="30"/>
                  <a:pt x="27" y="30"/>
                </a:cubicBezTo>
                <a:cubicBezTo>
                  <a:pt x="26" y="29"/>
                  <a:pt x="24" y="29"/>
                  <a:pt x="23" y="28"/>
                </a:cubicBezTo>
                <a:cubicBezTo>
                  <a:pt x="22" y="27"/>
                  <a:pt x="21" y="26"/>
                  <a:pt x="20" y="25"/>
                </a:cubicBezTo>
                <a:lnTo>
                  <a:pt x="11" y="6"/>
                </a:lnTo>
                <a:close/>
                <a:moveTo>
                  <a:pt x="20" y="6"/>
                </a:moveTo>
                <a:cubicBezTo>
                  <a:pt x="28" y="24"/>
                  <a:pt x="28" y="24"/>
                  <a:pt x="28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34" y="6"/>
                  <a:pt x="34" y="6"/>
                  <a:pt x="34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542492" y="4043466"/>
            <a:ext cx="11047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4"/>
                </a:solidFill>
                <a:latin typeface="+mj-lt"/>
              </a:rPr>
              <a:t>Business Key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672176" y="4678750"/>
            <a:ext cx="845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3"/>
                </a:solidFill>
                <a:latin typeface="+mj-lt"/>
              </a:rPr>
              <a:t>Strategy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626651" y="5346329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+mj-lt"/>
              </a:rPr>
              <a:t>Marketing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662718" y="6047314"/>
            <a:ext cx="86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accent1"/>
                </a:solidFill>
                <a:latin typeface="+mj-lt"/>
              </a:rPr>
              <a:t>Research</a:t>
            </a:r>
          </a:p>
        </p:txBody>
      </p:sp>
      <p:sp>
        <p:nvSpPr>
          <p:cNvPr id="98" name="Rectangle 97"/>
          <p:cNvSpPr/>
          <p:nvPr/>
        </p:nvSpPr>
        <p:spPr>
          <a:xfrm>
            <a:off x="8147917" y="3546874"/>
            <a:ext cx="249894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 ectetur adipiscing elit. Mauris et ex non diam viverra suscipit.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8147917" y="3282220"/>
            <a:ext cx="2220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3"/>
                </a:solidFill>
              </a:rPr>
              <a:t>Your Business Option 3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8852405" y="5382735"/>
            <a:ext cx="249894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 ectetur adipiscing elit. Mauris et ex non diam viverra suscipit.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8852405" y="5118081"/>
            <a:ext cx="2220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1"/>
                </a:solidFill>
              </a:rPr>
              <a:t>Your Business Option 1</a:t>
            </a:r>
          </a:p>
        </p:txBody>
      </p:sp>
      <p:sp>
        <p:nvSpPr>
          <p:cNvPr id="104" name="Rectangle 103"/>
          <p:cNvSpPr/>
          <p:nvPr/>
        </p:nvSpPr>
        <p:spPr>
          <a:xfrm flipH="1">
            <a:off x="1664014" y="3104203"/>
            <a:ext cx="249894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Lorem ipsum dolor sit </a:t>
            </a:r>
            <a:r>
              <a:rPr lang="en-US" sz="1200" dirty="0" err="1">
                <a:solidFill>
                  <a:schemeClr val="tx2"/>
                </a:solidFill>
              </a:rPr>
              <a:t>amet</a:t>
            </a:r>
            <a:r>
              <a:rPr lang="en-US" sz="1200" dirty="0">
                <a:solidFill>
                  <a:schemeClr val="tx2"/>
                </a:solidFill>
              </a:rPr>
              <a:t>, cons </a:t>
            </a:r>
            <a:r>
              <a:rPr lang="en-US" sz="1200" dirty="0" err="1">
                <a:solidFill>
                  <a:schemeClr val="tx2"/>
                </a:solidFill>
              </a:rPr>
              <a:t>ectetur</a:t>
            </a:r>
            <a:r>
              <a:rPr lang="en-US" sz="1200" dirty="0">
                <a:solidFill>
                  <a:schemeClr val="tx2"/>
                </a:solidFill>
              </a:rPr>
              <a:t> </a:t>
            </a:r>
            <a:r>
              <a:rPr lang="en-US" sz="1200" dirty="0" err="1">
                <a:solidFill>
                  <a:schemeClr val="tx2"/>
                </a:solidFill>
              </a:rPr>
              <a:t>adipiscing</a:t>
            </a:r>
            <a:r>
              <a:rPr lang="en-US" sz="1200" dirty="0">
                <a:solidFill>
                  <a:schemeClr val="tx2"/>
                </a:solidFill>
              </a:rPr>
              <a:t> </a:t>
            </a:r>
            <a:r>
              <a:rPr lang="en-US" sz="1200" dirty="0" err="1">
                <a:solidFill>
                  <a:schemeClr val="tx2"/>
                </a:solidFill>
              </a:rPr>
              <a:t>elit</a:t>
            </a:r>
            <a:r>
              <a:rPr lang="en-US" sz="1200" dirty="0">
                <a:solidFill>
                  <a:schemeClr val="tx2"/>
                </a:solidFill>
              </a:rPr>
              <a:t>. </a:t>
            </a:r>
            <a:r>
              <a:rPr lang="en-US" sz="1200" dirty="0" err="1">
                <a:solidFill>
                  <a:schemeClr val="tx2"/>
                </a:solidFill>
              </a:rPr>
              <a:t>Mauris</a:t>
            </a:r>
            <a:r>
              <a:rPr lang="en-US" sz="1200" dirty="0">
                <a:solidFill>
                  <a:schemeClr val="tx2"/>
                </a:solidFill>
              </a:rPr>
              <a:t> et ex non </a:t>
            </a:r>
            <a:r>
              <a:rPr lang="en-US" sz="1200" dirty="0" err="1">
                <a:solidFill>
                  <a:schemeClr val="tx2"/>
                </a:solidFill>
              </a:rPr>
              <a:t>diam</a:t>
            </a:r>
            <a:r>
              <a:rPr lang="en-US" sz="1200" dirty="0">
                <a:solidFill>
                  <a:schemeClr val="tx2"/>
                </a:solidFill>
              </a:rPr>
              <a:t> </a:t>
            </a:r>
            <a:r>
              <a:rPr lang="en-US" sz="1200" dirty="0" err="1">
                <a:solidFill>
                  <a:schemeClr val="tx2"/>
                </a:solidFill>
              </a:rPr>
              <a:t>viverra</a:t>
            </a:r>
            <a:r>
              <a:rPr lang="en-US" sz="1200" dirty="0">
                <a:solidFill>
                  <a:schemeClr val="tx2"/>
                </a:solidFill>
              </a:rPr>
              <a:t> </a:t>
            </a:r>
            <a:r>
              <a:rPr lang="en-US" sz="1200" dirty="0" err="1">
                <a:solidFill>
                  <a:schemeClr val="tx2"/>
                </a:solidFill>
              </a:rPr>
              <a:t>suscipit</a:t>
            </a:r>
            <a:r>
              <a:rPr lang="en-US" sz="12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05" name="TextBox 104"/>
          <p:cNvSpPr txBox="1"/>
          <p:nvPr/>
        </p:nvSpPr>
        <p:spPr>
          <a:xfrm flipH="1">
            <a:off x="1942864" y="2839549"/>
            <a:ext cx="2220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solidFill>
                  <a:schemeClr val="accent4"/>
                </a:solidFill>
              </a:rPr>
              <a:t>Your Business Option 4</a:t>
            </a:r>
          </a:p>
        </p:txBody>
      </p:sp>
      <p:sp>
        <p:nvSpPr>
          <p:cNvPr id="108" name="Rectangle 107"/>
          <p:cNvSpPr/>
          <p:nvPr/>
        </p:nvSpPr>
        <p:spPr>
          <a:xfrm flipH="1">
            <a:off x="844781" y="4940064"/>
            <a:ext cx="249894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 ectetur adipiscing elit. Mauris et ex non diam viverra suscipit.</a:t>
            </a:r>
          </a:p>
        </p:txBody>
      </p:sp>
      <p:sp>
        <p:nvSpPr>
          <p:cNvPr id="109" name="TextBox 108"/>
          <p:cNvSpPr txBox="1"/>
          <p:nvPr/>
        </p:nvSpPr>
        <p:spPr>
          <a:xfrm flipH="1">
            <a:off x="1123631" y="4675410"/>
            <a:ext cx="2220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solidFill>
                  <a:schemeClr val="accent2"/>
                </a:solidFill>
              </a:rPr>
              <a:t>Your Business Option 2</a:t>
            </a:r>
          </a:p>
        </p:txBody>
      </p:sp>
      <p:sp>
        <p:nvSpPr>
          <p:cNvPr id="120" name="Freeform 119"/>
          <p:cNvSpPr>
            <a:spLocks noChangeArrowheads="1"/>
          </p:cNvSpPr>
          <p:nvPr/>
        </p:nvSpPr>
        <p:spPr bwMode="auto">
          <a:xfrm>
            <a:off x="7687031" y="1972338"/>
            <a:ext cx="414059" cy="414059"/>
          </a:xfrm>
          <a:custGeom>
            <a:avLst/>
            <a:gdLst>
              <a:gd name="T0" fmla="*/ 95593 w 426"/>
              <a:gd name="T1" fmla="*/ 0 h 426"/>
              <a:gd name="T2" fmla="*/ 95593 w 426"/>
              <a:gd name="T3" fmla="*/ 0 h 426"/>
              <a:gd name="T4" fmla="*/ 0 w 426"/>
              <a:gd name="T5" fmla="*/ 96044 h 426"/>
              <a:gd name="T6" fmla="*/ 95593 w 426"/>
              <a:gd name="T7" fmla="*/ 191636 h 426"/>
              <a:gd name="T8" fmla="*/ 191636 w 426"/>
              <a:gd name="T9" fmla="*/ 96044 h 426"/>
              <a:gd name="T10" fmla="*/ 95593 w 426"/>
              <a:gd name="T11" fmla="*/ 0 h 426"/>
              <a:gd name="T12" fmla="*/ 103258 w 426"/>
              <a:gd name="T13" fmla="*/ 175854 h 426"/>
              <a:gd name="T14" fmla="*/ 103258 w 426"/>
              <a:gd name="T15" fmla="*/ 175854 h 426"/>
              <a:gd name="T16" fmla="*/ 103258 w 426"/>
              <a:gd name="T17" fmla="*/ 131665 h 426"/>
              <a:gd name="T18" fmla="*/ 87476 w 426"/>
              <a:gd name="T19" fmla="*/ 131665 h 426"/>
              <a:gd name="T20" fmla="*/ 87476 w 426"/>
              <a:gd name="T21" fmla="*/ 175854 h 426"/>
              <a:gd name="T22" fmla="*/ 15782 w 426"/>
              <a:gd name="T23" fmla="*/ 103709 h 426"/>
              <a:gd name="T24" fmla="*/ 59520 w 426"/>
              <a:gd name="T25" fmla="*/ 103709 h 426"/>
              <a:gd name="T26" fmla="*/ 59520 w 426"/>
              <a:gd name="T27" fmla="*/ 87927 h 426"/>
              <a:gd name="T28" fmla="*/ 15782 w 426"/>
              <a:gd name="T29" fmla="*/ 87927 h 426"/>
              <a:gd name="T30" fmla="*/ 87476 w 426"/>
              <a:gd name="T31" fmla="*/ 19840 h 426"/>
              <a:gd name="T32" fmla="*/ 87476 w 426"/>
              <a:gd name="T33" fmla="*/ 64029 h 426"/>
              <a:gd name="T34" fmla="*/ 103258 w 426"/>
              <a:gd name="T35" fmla="*/ 64029 h 426"/>
              <a:gd name="T36" fmla="*/ 103258 w 426"/>
              <a:gd name="T37" fmla="*/ 19840 h 426"/>
              <a:gd name="T38" fmla="*/ 171345 w 426"/>
              <a:gd name="T39" fmla="*/ 87927 h 426"/>
              <a:gd name="T40" fmla="*/ 131665 w 426"/>
              <a:gd name="T41" fmla="*/ 87927 h 426"/>
              <a:gd name="T42" fmla="*/ 131665 w 426"/>
              <a:gd name="T43" fmla="*/ 103709 h 426"/>
              <a:gd name="T44" fmla="*/ 171345 w 426"/>
              <a:gd name="T45" fmla="*/ 103709 h 426"/>
              <a:gd name="T46" fmla="*/ 103258 w 426"/>
              <a:gd name="T47" fmla="*/ 175854 h 42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21" name="Rectangle 120"/>
          <p:cNvSpPr/>
          <p:nvPr/>
        </p:nvSpPr>
        <p:spPr>
          <a:xfrm>
            <a:off x="8130523" y="1893135"/>
            <a:ext cx="2237968" cy="54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>
                <a:solidFill>
                  <a:schemeClr val="accent5"/>
                </a:solidFill>
              </a:rPr>
              <a:t>Lorem ipsum dolor sit amet, consectetur adipiscing elit.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50820" y="1497330"/>
            <a:ext cx="2397494" cy="2449829"/>
            <a:chOff x="4750820" y="1497330"/>
            <a:chExt cx="2397494" cy="2449829"/>
          </a:xfrm>
        </p:grpSpPr>
        <p:grpSp>
          <p:nvGrpSpPr>
            <p:cNvPr id="73" name="Group 72"/>
            <p:cNvGrpSpPr/>
            <p:nvPr/>
          </p:nvGrpSpPr>
          <p:grpSpPr>
            <a:xfrm>
              <a:off x="4750820" y="1497330"/>
              <a:ext cx="2397494" cy="2449829"/>
              <a:chOff x="4750820" y="1497330"/>
              <a:chExt cx="2397494" cy="2449829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4959056" y="1760130"/>
                <a:ext cx="2189258" cy="2187029"/>
              </a:xfrm>
              <a:custGeom>
                <a:avLst/>
                <a:gdLst>
                  <a:gd name="T0" fmla="*/ 148 w 830"/>
                  <a:gd name="T1" fmla="*/ 148 h 830"/>
                  <a:gd name="T2" fmla="*/ 148 w 830"/>
                  <a:gd name="T3" fmla="*/ 682 h 830"/>
                  <a:gd name="T4" fmla="*/ 682 w 830"/>
                  <a:gd name="T5" fmla="*/ 682 h 830"/>
                  <a:gd name="T6" fmla="*/ 682 w 830"/>
                  <a:gd name="T7" fmla="*/ 148 h 830"/>
                  <a:gd name="T8" fmla="*/ 148 w 830"/>
                  <a:gd name="T9" fmla="*/ 14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0" h="830">
                    <a:moveTo>
                      <a:pt x="148" y="148"/>
                    </a:moveTo>
                    <a:cubicBezTo>
                      <a:pt x="0" y="295"/>
                      <a:pt x="0" y="535"/>
                      <a:pt x="148" y="682"/>
                    </a:cubicBezTo>
                    <a:cubicBezTo>
                      <a:pt x="296" y="830"/>
                      <a:pt x="535" y="830"/>
                      <a:pt x="682" y="682"/>
                    </a:cubicBezTo>
                    <a:cubicBezTo>
                      <a:pt x="830" y="535"/>
                      <a:pt x="830" y="295"/>
                      <a:pt x="682" y="148"/>
                    </a:cubicBezTo>
                    <a:cubicBezTo>
                      <a:pt x="535" y="0"/>
                      <a:pt x="296" y="0"/>
                      <a:pt x="148" y="148"/>
                    </a:cubicBezTo>
                  </a:path>
                </a:pathLst>
              </a:custGeom>
              <a:solidFill>
                <a:srgbClr val="A20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auto">
              <a:xfrm>
                <a:off x="4970192" y="1736745"/>
                <a:ext cx="2168100" cy="2165872"/>
              </a:xfrm>
              <a:custGeom>
                <a:avLst/>
                <a:gdLst>
                  <a:gd name="T0" fmla="*/ 146 w 822"/>
                  <a:gd name="T1" fmla="*/ 146 h 822"/>
                  <a:gd name="T2" fmla="*/ 146 w 822"/>
                  <a:gd name="T3" fmla="*/ 676 h 822"/>
                  <a:gd name="T4" fmla="*/ 676 w 822"/>
                  <a:gd name="T5" fmla="*/ 676 h 822"/>
                  <a:gd name="T6" fmla="*/ 676 w 822"/>
                  <a:gd name="T7" fmla="*/ 146 h 822"/>
                  <a:gd name="T8" fmla="*/ 146 w 822"/>
                  <a:gd name="T9" fmla="*/ 146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2" h="822">
                    <a:moveTo>
                      <a:pt x="146" y="146"/>
                    </a:moveTo>
                    <a:cubicBezTo>
                      <a:pt x="0" y="292"/>
                      <a:pt x="0" y="529"/>
                      <a:pt x="146" y="676"/>
                    </a:cubicBezTo>
                    <a:cubicBezTo>
                      <a:pt x="293" y="822"/>
                      <a:pt x="530" y="822"/>
                      <a:pt x="676" y="676"/>
                    </a:cubicBezTo>
                    <a:cubicBezTo>
                      <a:pt x="822" y="529"/>
                      <a:pt x="822" y="292"/>
                      <a:pt x="676" y="146"/>
                    </a:cubicBezTo>
                    <a:cubicBezTo>
                      <a:pt x="530" y="0"/>
                      <a:pt x="293" y="0"/>
                      <a:pt x="146" y="146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4993577" y="1754562"/>
                <a:ext cx="2120217" cy="2115761"/>
              </a:xfrm>
              <a:custGeom>
                <a:avLst/>
                <a:gdLst>
                  <a:gd name="T0" fmla="*/ 143 w 804"/>
                  <a:gd name="T1" fmla="*/ 143 h 803"/>
                  <a:gd name="T2" fmla="*/ 143 w 804"/>
                  <a:gd name="T3" fmla="*/ 660 h 803"/>
                  <a:gd name="T4" fmla="*/ 661 w 804"/>
                  <a:gd name="T5" fmla="*/ 660 h 803"/>
                  <a:gd name="T6" fmla="*/ 661 w 804"/>
                  <a:gd name="T7" fmla="*/ 143 h 803"/>
                  <a:gd name="T8" fmla="*/ 143 w 804"/>
                  <a:gd name="T9" fmla="*/ 143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4" h="803">
                    <a:moveTo>
                      <a:pt x="143" y="143"/>
                    </a:moveTo>
                    <a:cubicBezTo>
                      <a:pt x="0" y="285"/>
                      <a:pt x="0" y="517"/>
                      <a:pt x="143" y="660"/>
                    </a:cubicBezTo>
                    <a:cubicBezTo>
                      <a:pt x="286" y="803"/>
                      <a:pt x="518" y="803"/>
                      <a:pt x="661" y="660"/>
                    </a:cubicBezTo>
                    <a:cubicBezTo>
                      <a:pt x="804" y="517"/>
                      <a:pt x="804" y="285"/>
                      <a:pt x="661" y="143"/>
                    </a:cubicBezTo>
                    <a:cubicBezTo>
                      <a:pt x="518" y="0"/>
                      <a:pt x="286" y="0"/>
                      <a:pt x="143" y="143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5006940" y="1760130"/>
                <a:ext cx="2096833" cy="2094604"/>
              </a:xfrm>
              <a:custGeom>
                <a:avLst/>
                <a:gdLst>
                  <a:gd name="T0" fmla="*/ 141 w 795"/>
                  <a:gd name="T1" fmla="*/ 142 h 795"/>
                  <a:gd name="T2" fmla="*/ 141 w 795"/>
                  <a:gd name="T3" fmla="*/ 654 h 795"/>
                  <a:gd name="T4" fmla="*/ 653 w 795"/>
                  <a:gd name="T5" fmla="*/ 654 h 795"/>
                  <a:gd name="T6" fmla="*/ 653 w 795"/>
                  <a:gd name="T7" fmla="*/ 142 h 795"/>
                  <a:gd name="T8" fmla="*/ 141 w 795"/>
                  <a:gd name="T9" fmla="*/ 142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5" h="795">
                    <a:moveTo>
                      <a:pt x="141" y="142"/>
                    </a:moveTo>
                    <a:cubicBezTo>
                      <a:pt x="0" y="283"/>
                      <a:pt x="0" y="512"/>
                      <a:pt x="141" y="654"/>
                    </a:cubicBezTo>
                    <a:cubicBezTo>
                      <a:pt x="283" y="795"/>
                      <a:pt x="512" y="795"/>
                      <a:pt x="653" y="654"/>
                    </a:cubicBezTo>
                    <a:cubicBezTo>
                      <a:pt x="795" y="512"/>
                      <a:pt x="795" y="283"/>
                      <a:pt x="653" y="142"/>
                    </a:cubicBezTo>
                    <a:cubicBezTo>
                      <a:pt x="512" y="0"/>
                      <a:pt x="283" y="0"/>
                      <a:pt x="141" y="14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7"/>
              <p:cNvSpPr>
                <a:spLocks noEditPoints="1"/>
              </p:cNvSpPr>
              <p:nvPr/>
            </p:nvSpPr>
            <p:spPr bwMode="auto">
              <a:xfrm>
                <a:off x="5215175" y="1941640"/>
                <a:ext cx="1680361" cy="1678133"/>
              </a:xfrm>
              <a:custGeom>
                <a:avLst/>
                <a:gdLst>
                  <a:gd name="T0" fmla="*/ 113 w 637"/>
                  <a:gd name="T1" fmla="*/ 113 h 637"/>
                  <a:gd name="T2" fmla="*/ 523 w 637"/>
                  <a:gd name="T3" fmla="*/ 113 h 637"/>
                  <a:gd name="T4" fmla="*/ 523 w 637"/>
                  <a:gd name="T5" fmla="*/ 524 h 637"/>
                  <a:gd name="T6" fmla="*/ 113 w 637"/>
                  <a:gd name="T7" fmla="*/ 524 h 637"/>
                  <a:gd name="T8" fmla="*/ 113 w 637"/>
                  <a:gd name="T9" fmla="*/ 113 h 637"/>
                  <a:gd name="T10" fmla="*/ 159 w 637"/>
                  <a:gd name="T11" fmla="*/ 160 h 637"/>
                  <a:gd name="T12" fmla="*/ 159 w 637"/>
                  <a:gd name="T13" fmla="*/ 478 h 637"/>
                  <a:gd name="T14" fmla="*/ 477 w 637"/>
                  <a:gd name="T15" fmla="*/ 478 h 637"/>
                  <a:gd name="T16" fmla="*/ 477 w 637"/>
                  <a:gd name="T17" fmla="*/ 160 h 637"/>
                  <a:gd name="T18" fmla="*/ 159 w 637"/>
                  <a:gd name="T19" fmla="*/ 16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637">
                    <a:moveTo>
                      <a:pt x="113" y="113"/>
                    </a:moveTo>
                    <a:cubicBezTo>
                      <a:pt x="226" y="0"/>
                      <a:pt x="410" y="0"/>
                      <a:pt x="523" y="113"/>
                    </a:cubicBezTo>
                    <a:cubicBezTo>
                      <a:pt x="637" y="227"/>
                      <a:pt x="637" y="411"/>
                      <a:pt x="523" y="524"/>
                    </a:cubicBezTo>
                    <a:cubicBezTo>
                      <a:pt x="410" y="637"/>
                      <a:pt x="226" y="637"/>
                      <a:pt x="113" y="524"/>
                    </a:cubicBezTo>
                    <a:cubicBezTo>
                      <a:pt x="0" y="411"/>
                      <a:pt x="0" y="227"/>
                      <a:pt x="113" y="113"/>
                    </a:cubicBezTo>
                    <a:moveTo>
                      <a:pt x="159" y="160"/>
                    </a:moveTo>
                    <a:cubicBezTo>
                      <a:pt x="72" y="247"/>
                      <a:pt x="72" y="390"/>
                      <a:pt x="159" y="478"/>
                    </a:cubicBezTo>
                    <a:cubicBezTo>
                      <a:pt x="247" y="565"/>
                      <a:pt x="389" y="565"/>
                      <a:pt x="477" y="478"/>
                    </a:cubicBezTo>
                    <a:cubicBezTo>
                      <a:pt x="565" y="390"/>
                      <a:pt x="565" y="247"/>
                      <a:pt x="477" y="160"/>
                    </a:cubicBezTo>
                    <a:cubicBezTo>
                      <a:pt x="389" y="72"/>
                      <a:pt x="247" y="72"/>
                      <a:pt x="159" y="16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8"/>
              <p:cNvSpPr>
                <a:spLocks noEditPoints="1"/>
              </p:cNvSpPr>
              <p:nvPr/>
            </p:nvSpPr>
            <p:spPr bwMode="auto">
              <a:xfrm>
                <a:off x="5623851" y="2352543"/>
                <a:ext cx="859668" cy="856327"/>
              </a:xfrm>
              <a:custGeom>
                <a:avLst/>
                <a:gdLst>
                  <a:gd name="T0" fmla="*/ 58 w 326"/>
                  <a:gd name="T1" fmla="*/ 58 h 325"/>
                  <a:gd name="T2" fmla="*/ 268 w 326"/>
                  <a:gd name="T3" fmla="*/ 58 h 325"/>
                  <a:gd name="T4" fmla="*/ 268 w 326"/>
                  <a:gd name="T5" fmla="*/ 268 h 325"/>
                  <a:gd name="T6" fmla="*/ 58 w 326"/>
                  <a:gd name="T7" fmla="*/ 268 h 325"/>
                  <a:gd name="T8" fmla="*/ 58 w 326"/>
                  <a:gd name="T9" fmla="*/ 58 h 325"/>
                  <a:gd name="T10" fmla="*/ 105 w 326"/>
                  <a:gd name="T11" fmla="*/ 104 h 325"/>
                  <a:gd name="T12" fmla="*/ 105 w 326"/>
                  <a:gd name="T13" fmla="*/ 221 h 325"/>
                  <a:gd name="T14" fmla="*/ 222 w 326"/>
                  <a:gd name="T15" fmla="*/ 221 h 325"/>
                  <a:gd name="T16" fmla="*/ 222 w 326"/>
                  <a:gd name="T17" fmla="*/ 104 h 325"/>
                  <a:gd name="T18" fmla="*/ 105 w 326"/>
                  <a:gd name="T19" fmla="*/ 104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6" h="325">
                    <a:moveTo>
                      <a:pt x="58" y="58"/>
                    </a:moveTo>
                    <a:cubicBezTo>
                      <a:pt x="116" y="0"/>
                      <a:pt x="210" y="0"/>
                      <a:pt x="268" y="58"/>
                    </a:cubicBezTo>
                    <a:cubicBezTo>
                      <a:pt x="326" y="116"/>
                      <a:pt x="326" y="210"/>
                      <a:pt x="268" y="268"/>
                    </a:cubicBezTo>
                    <a:cubicBezTo>
                      <a:pt x="210" y="325"/>
                      <a:pt x="116" y="325"/>
                      <a:pt x="58" y="268"/>
                    </a:cubicBezTo>
                    <a:cubicBezTo>
                      <a:pt x="0" y="210"/>
                      <a:pt x="0" y="116"/>
                      <a:pt x="58" y="58"/>
                    </a:cubicBezTo>
                    <a:moveTo>
                      <a:pt x="105" y="104"/>
                    </a:moveTo>
                    <a:cubicBezTo>
                      <a:pt x="72" y="136"/>
                      <a:pt x="72" y="189"/>
                      <a:pt x="105" y="221"/>
                    </a:cubicBezTo>
                    <a:cubicBezTo>
                      <a:pt x="137" y="254"/>
                      <a:pt x="189" y="254"/>
                      <a:pt x="222" y="221"/>
                    </a:cubicBezTo>
                    <a:cubicBezTo>
                      <a:pt x="254" y="189"/>
                      <a:pt x="254" y="136"/>
                      <a:pt x="222" y="104"/>
                    </a:cubicBezTo>
                    <a:cubicBezTo>
                      <a:pt x="189" y="72"/>
                      <a:pt x="137" y="72"/>
                      <a:pt x="105" y="104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9"/>
              <p:cNvSpPr>
                <a:spLocks noEditPoints="1"/>
              </p:cNvSpPr>
              <p:nvPr/>
            </p:nvSpPr>
            <p:spPr bwMode="auto">
              <a:xfrm>
                <a:off x="5215175" y="1968366"/>
                <a:ext cx="1680361" cy="1678133"/>
              </a:xfrm>
              <a:custGeom>
                <a:avLst/>
                <a:gdLst>
                  <a:gd name="T0" fmla="*/ 113 w 637"/>
                  <a:gd name="T1" fmla="*/ 113 h 637"/>
                  <a:gd name="T2" fmla="*/ 523 w 637"/>
                  <a:gd name="T3" fmla="*/ 113 h 637"/>
                  <a:gd name="T4" fmla="*/ 523 w 637"/>
                  <a:gd name="T5" fmla="*/ 524 h 637"/>
                  <a:gd name="T6" fmla="*/ 113 w 637"/>
                  <a:gd name="T7" fmla="*/ 524 h 637"/>
                  <a:gd name="T8" fmla="*/ 113 w 637"/>
                  <a:gd name="T9" fmla="*/ 113 h 637"/>
                  <a:gd name="T10" fmla="*/ 159 w 637"/>
                  <a:gd name="T11" fmla="*/ 160 h 637"/>
                  <a:gd name="T12" fmla="*/ 159 w 637"/>
                  <a:gd name="T13" fmla="*/ 478 h 637"/>
                  <a:gd name="T14" fmla="*/ 477 w 637"/>
                  <a:gd name="T15" fmla="*/ 478 h 637"/>
                  <a:gd name="T16" fmla="*/ 477 w 637"/>
                  <a:gd name="T17" fmla="*/ 160 h 637"/>
                  <a:gd name="T18" fmla="*/ 159 w 637"/>
                  <a:gd name="T19" fmla="*/ 16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637">
                    <a:moveTo>
                      <a:pt x="113" y="113"/>
                    </a:moveTo>
                    <a:cubicBezTo>
                      <a:pt x="226" y="0"/>
                      <a:pt x="410" y="0"/>
                      <a:pt x="523" y="113"/>
                    </a:cubicBezTo>
                    <a:cubicBezTo>
                      <a:pt x="637" y="227"/>
                      <a:pt x="637" y="411"/>
                      <a:pt x="523" y="524"/>
                    </a:cubicBezTo>
                    <a:cubicBezTo>
                      <a:pt x="410" y="637"/>
                      <a:pt x="226" y="637"/>
                      <a:pt x="113" y="524"/>
                    </a:cubicBezTo>
                    <a:cubicBezTo>
                      <a:pt x="0" y="411"/>
                      <a:pt x="0" y="227"/>
                      <a:pt x="113" y="113"/>
                    </a:cubicBezTo>
                    <a:moveTo>
                      <a:pt x="159" y="160"/>
                    </a:moveTo>
                    <a:cubicBezTo>
                      <a:pt x="72" y="247"/>
                      <a:pt x="72" y="390"/>
                      <a:pt x="159" y="478"/>
                    </a:cubicBezTo>
                    <a:cubicBezTo>
                      <a:pt x="247" y="565"/>
                      <a:pt x="389" y="565"/>
                      <a:pt x="477" y="478"/>
                    </a:cubicBezTo>
                    <a:cubicBezTo>
                      <a:pt x="565" y="390"/>
                      <a:pt x="565" y="247"/>
                      <a:pt x="477" y="160"/>
                    </a:cubicBezTo>
                    <a:cubicBezTo>
                      <a:pt x="389" y="72"/>
                      <a:pt x="247" y="72"/>
                      <a:pt x="159" y="16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60"/>
              <p:cNvSpPr>
                <a:spLocks noEditPoints="1"/>
              </p:cNvSpPr>
              <p:nvPr/>
            </p:nvSpPr>
            <p:spPr bwMode="auto">
              <a:xfrm>
                <a:off x="5623851" y="2379268"/>
                <a:ext cx="859668" cy="856327"/>
              </a:xfrm>
              <a:custGeom>
                <a:avLst/>
                <a:gdLst>
                  <a:gd name="T0" fmla="*/ 58 w 326"/>
                  <a:gd name="T1" fmla="*/ 58 h 325"/>
                  <a:gd name="T2" fmla="*/ 268 w 326"/>
                  <a:gd name="T3" fmla="*/ 58 h 325"/>
                  <a:gd name="T4" fmla="*/ 268 w 326"/>
                  <a:gd name="T5" fmla="*/ 268 h 325"/>
                  <a:gd name="T6" fmla="*/ 58 w 326"/>
                  <a:gd name="T7" fmla="*/ 268 h 325"/>
                  <a:gd name="T8" fmla="*/ 58 w 326"/>
                  <a:gd name="T9" fmla="*/ 58 h 325"/>
                  <a:gd name="T10" fmla="*/ 105 w 326"/>
                  <a:gd name="T11" fmla="*/ 104 h 325"/>
                  <a:gd name="T12" fmla="*/ 105 w 326"/>
                  <a:gd name="T13" fmla="*/ 221 h 325"/>
                  <a:gd name="T14" fmla="*/ 222 w 326"/>
                  <a:gd name="T15" fmla="*/ 221 h 325"/>
                  <a:gd name="T16" fmla="*/ 222 w 326"/>
                  <a:gd name="T17" fmla="*/ 104 h 325"/>
                  <a:gd name="T18" fmla="*/ 105 w 326"/>
                  <a:gd name="T19" fmla="*/ 104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6" h="325">
                    <a:moveTo>
                      <a:pt x="58" y="58"/>
                    </a:moveTo>
                    <a:cubicBezTo>
                      <a:pt x="116" y="0"/>
                      <a:pt x="210" y="0"/>
                      <a:pt x="268" y="58"/>
                    </a:cubicBezTo>
                    <a:cubicBezTo>
                      <a:pt x="326" y="116"/>
                      <a:pt x="326" y="210"/>
                      <a:pt x="268" y="268"/>
                    </a:cubicBezTo>
                    <a:cubicBezTo>
                      <a:pt x="210" y="325"/>
                      <a:pt x="116" y="325"/>
                      <a:pt x="58" y="268"/>
                    </a:cubicBezTo>
                    <a:cubicBezTo>
                      <a:pt x="0" y="210"/>
                      <a:pt x="0" y="116"/>
                      <a:pt x="58" y="58"/>
                    </a:cubicBezTo>
                    <a:moveTo>
                      <a:pt x="105" y="104"/>
                    </a:moveTo>
                    <a:cubicBezTo>
                      <a:pt x="72" y="136"/>
                      <a:pt x="72" y="189"/>
                      <a:pt x="105" y="221"/>
                    </a:cubicBezTo>
                    <a:cubicBezTo>
                      <a:pt x="137" y="254"/>
                      <a:pt x="189" y="254"/>
                      <a:pt x="222" y="221"/>
                    </a:cubicBezTo>
                    <a:cubicBezTo>
                      <a:pt x="254" y="189"/>
                      <a:pt x="254" y="136"/>
                      <a:pt x="222" y="104"/>
                    </a:cubicBezTo>
                    <a:cubicBezTo>
                      <a:pt x="189" y="72"/>
                      <a:pt x="137" y="72"/>
                      <a:pt x="105" y="1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5943443" y="2689951"/>
                <a:ext cx="221598" cy="221598"/>
              </a:xfrm>
              <a:custGeom>
                <a:avLst/>
                <a:gdLst>
                  <a:gd name="T0" fmla="*/ 15 w 84"/>
                  <a:gd name="T1" fmla="*/ 15 h 84"/>
                  <a:gd name="T2" fmla="*/ 15 w 84"/>
                  <a:gd name="T3" fmla="*/ 69 h 84"/>
                  <a:gd name="T4" fmla="*/ 69 w 84"/>
                  <a:gd name="T5" fmla="*/ 69 h 84"/>
                  <a:gd name="T6" fmla="*/ 69 w 84"/>
                  <a:gd name="T7" fmla="*/ 15 h 84"/>
                  <a:gd name="T8" fmla="*/ 15 w 84"/>
                  <a:gd name="T9" fmla="*/ 1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4">
                    <a:moveTo>
                      <a:pt x="15" y="15"/>
                    </a:moveTo>
                    <a:cubicBezTo>
                      <a:pt x="0" y="30"/>
                      <a:pt x="0" y="54"/>
                      <a:pt x="15" y="69"/>
                    </a:cubicBezTo>
                    <a:cubicBezTo>
                      <a:pt x="30" y="84"/>
                      <a:pt x="54" y="84"/>
                      <a:pt x="69" y="69"/>
                    </a:cubicBezTo>
                    <a:cubicBezTo>
                      <a:pt x="84" y="54"/>
                      <a:pt x="84" y="30"/>
                      <a:pt x="69" y="15"/>
                    </a:cubicBezTo>
                    <a:cubicBezTo>
                      <a:pt x="54" y="0"/>
                      <a:pt x="30" y="0"/>
                      <a:pt x="15" y="15"/>
                    </a:cubicBezTo>
                    <a:close/>
                  </a:path>
                </a:pathLst>
              </a:custGeom>
              <a:solidFill>
                <a:srgbClr val="B80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0" name="Freeform 62"/>
              <p:cNvSpPr>
                <a:spLocks/>
              </p:cNvSpPr>
              <p:nvPr/>
            </p:nvSpPr>
            <p:spPr bwMode="auto">
              <a:xfrm>
                <a:off x="5460158" y="2139854"/>
                <a:ext cx="1189282" cy="658113"/>
              </a:xfrm>
              <a:custGeom>
                <a:avLst/>
                <a:gdLst>
                  <a:gd name="T0" fmla="*/ 384 w 451"/>
                  <a:gd name="T1" fmla="*/ 88 h 250"/>
                  <a:gd name="T2" fmla="*/ 66 w 451"/>
                  <a:gd name="T3" fmla="*/ 88 h 250"/>
                  <a:gd name="T4" fmla="*/ 1 w 451"/>
                  <a:gd name="T5" fmla="*/ 250 h 250"/>
                  <a:gd name="T6" fmla="*/ 66 w 451"/>
                  <a:gd name="T7" fmla="*/ 95 h 250"/>
                  <a:gd name="T8" fmla="*/ 384 w 451"/>
                  <a:gd name="T9" fmla="*/ 95 h 250"/>
                  <a:gd name="T10" fmla="*/ 450 w 451"/>
                  <a:gd name="T11" fmla="*/ 250 h 250"/>
                  <a:gd name="T12" fmla="*/ 384 w 451"/>
                  <a:gd name="T13" fmla="*/ 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1" h="250">
                    <a:moveTo>
                      <a:pt x="384" y="88"/>
                    </a:moveTo>
                    <a:cubicBezTo>
                      <a:pt x="296" y="0"/>
                      <a:pt x="154" y="0"/>
                      <a:pt x="66" y="88"/>
                    </a:cubicBezTo>
                    <a:cubicBezTo>
                      <a:pt x="22" y="133"/>
                      <a:pt x="0" y="192"/>
                      <a:pt x="1" y="250"/>
                    </a:cubicBezTo>
                    <a:cubicBezTo>
                      <a:pt x="1" y="194"/>
                      <a:pt x="23" y="138"/>
                      <a:pt x="66" y="95"/>
                    </a:cubicBezTo>
                    <a:cubicBezTo>
                      <a:pt x="154" y="7"/>
                      <a:pt x="296" y="7"/>
                      <a:pt x="384" y="95"/>
                    </a:cubicBezTo>
                    <a:cubicBezTo>
                      <a:pt x="427" y="138"/>
                      <a:pt x="449" y="194"/>
                      <a:pt x="450" y="250"/>
                    </a:cubicBezTo>
                    <a:cubicBezTo>
                      <a:pt x="451" y="192"/>
                      <a:pt x="429" y="133"/>
                      <a:pt x="384" y="88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1" name="Freeform 63"/>
              <p:cNvSpPr>
                <a:spLocks/>
              </p:cNvSpPr>
              <p:nvPr/>
            </p:nvSpPr>
            <p:spPr bwMode="auto">
              <a:xfrm>
                <a:off x="5286443" y="2797966"/>
                <a:ext cx="1534485" cy="848532"/>
              </a:xfrm>
              <a:custGeom>
                <a:avLst/>
                <a:gdLst>
                  <a:gd name="T0" fmla="*/ 496 w 582"/>
                  <a:gd name="T1" fmla="*/ 202 h 322"/>
                  <a:gd name="T2" fmla="*/ 86 w 582"/>
                  <a:gd name="T3" fmla="*/ 202 h 322"/>
                  <a:gd name="T4" fmla="*/ 1 w 582"/>
                  <a:gd name="T5" fmla="*/ 0 h 322"/>
                  <a:gd name="T6" fmla="*/ 86 w 582"/>
                  <a:gd name="T7" fmla="*/ 209 h 322"/>
                  <a:gd name="T8" fmla="*/ 496 w 582"/>
                  <a:gd name="T9" fmla="*/ 209 h 322"/>
                  <a:gd name="T10" fmla="*/ 581 w 582"/>
                  <a:gd name="T11" fmla="*/ 0 h 322"/>
                  <a:gd name="T12" fmla="*/ 496 w 582"/>
                  <a:gd name="T13" fmla="*/ 20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2" h="322">
                    <a:moveTo>
                      <a:pt x="496" y="202"/>
                    </a:moveTo>
                    <a:cubicBezTo>
                      <a:pt x="383" y="315"/>
                      <a:pt x="199" y="315"/>
                      <a:pt x="86" y="202"/>
                    </a:cubicBezTo>
                    <a:cubicBezTo>
                      <a:pt x="30" y="147"/>
                      <a:pt x="2" y="74"/>
                      <a:pt x="1" y="0"/>
                    </a:cubicBezTo>
                    <a:cubicBezTo>
                      <a:pt x="0" y="76"/>
                      <a:pt x="28" y="151"/>
                      <a:pt x="86" y="209"/>
                    </a:cubicBezTo>
                    <a:cubicBezTo>
                      <a:pt x="199" y="322"/>
                      <a:pt x="383" y="322"/>
                      <a:pt x="496" y="209"/>
                    </a:cubicBezTo>
                    <a:cubicBezTo>
                      <a:pt x="554" y="151"/>
                      <a:pt x="582" y="76"/>
                      <a:pt x="581" y="0"/>
                    </a:cubicBezTo>
                    <a:cubicBezTo>
                      <a:pt x="580" y="74"/>
                      <a:pt x="552" y="147"/>
                      <a:pt x="496" y="202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2" name="Freeform 64"/>
              <p:cNvSpPr>
                <a:spLocks/>
              </p:cNvSpPr>
              <p:nvPr/>
            </p:nvSpPr>
            <p:spPr bwMode="auto">
              <a:xfrm>
                <a:off x="5276421" y="2005113"/>
                <a:ext cx="1555643" cy="1207097"/>
              </a:xfrm>
              <a:custGeom>
                <a:avLst/>
                <a:gdLst>
                  <a:gd name="T0" fmla="*/ 295 w 590"/>
                  <a:gd name="T1" fmla="*/ 0 h 458"/>
                  <a:gd name="T2" fmla="*/ 87 w 590"/>
                  <a:gd name="T3" fmla="*/ 87 h 458"/>
                  <a:gd name="T4" fmla="*/ 0 w 590"/>
                  <a:gd name="T5" fmla="*/ 296 h 458"/>
                  <a:gd name="T6" fmla="*/ 49 w 590"/>
                  <a:gd name="T7" fmla="*/ 458 h 458"/>
                  <a:gd name="T8" fmla="*/ 5 w 590"/>
                  <a:gd name="T9" fmla="*/ 301 h 458"/>
                  <a:gd name="T10" fmla="*/ 5 w 590"/>
                  <a:gd name="T11" fmla="*/ 296 h 458"/>
                  <a:gd name="T12" fmla="*/ 5 w 590"/>
                  <a:gd name="T13" fmla="*/ 279 h 458"/>
                  <a:gd name="T14" fmla="*/ 90 w 590"/>
                  <a:gd name="T15" fmla="*/ 89 h 458"/>
                  <a:gd name="T16" fmla="*/ 295 w 590"/>
                  <a:gd name="T17" fmla="*/ 5 h 458"/>
                  <a:gd name="T18" fmla="*/ 500 w 590"/>
                  <a:gd name="T19" fmla="*/ 89 h 458"/>
                  <a:gd name="T20" fmla="*/ 585 w 590"/>
                  <a:gd name="T21" fmla="*/ 277 h 458"/>
                  <a:gd name="T22" fmla="*/ 585 w 590"/>
                  <a:gd name="T23" fmla="*/ 296 h 458"/>
                  <a:gd name="T24" fmla="*/ 585 w 590"/>
                  <a:gd name="T25" fmla="*/ 302 h 458"/>
                  <a:gd name="T26" fmla="*/ 542 w 590"/>
                  <a:gd name="T27" fmla="*/ 458 h 458"/>
                  <a:gd name="T28" fmla="*/ 590 w 590"/>
                  <a:gd name="T29" fmla="*/ 296 h 458"/>
                  <a:gd name="T30" fmla="*/ 504 w 590"/>
                  <a:gd name="T31" fmla="*/ 87 h 458"/>
                  <a:gd name="T32" fmla="*/ 295 w 590"/>
                  <a:gd name="T33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0" h="458">
                    <a:moveTo>
                      <a:pt x="295" y="0"/>
                    </a:moveTo>
                    <a:cubicBezTo>
                      <a:pt x="216" y="0"/>
                      <a:pt x="142" y="31"/>
                      <a:pt x="87" y="87"/>
                    </a:cubicBezTo>
                    <a:cubicBezTo>
                      <a:pt x="31" y="143"/>
                      <a:pt x="0" y="217"/>
                      <a:pt x="0" y="296"/>
                    </a:cubicBezTo>
                    <a:cubicBezTo>
                      <a:pt x="0" y="354"/>
                      <a:pt x="17" y="410"/>
                      <a:pt x="49" y="458"/>
                    </a:cubicBezTo>
                    <a:cubicBezTo>
                      <a:pt x="19" y="410"/>
                      <a:pt x="4" y="356"/>
                      <a:pt x="5" y="301"/>
                    </a:cubicBezTo>
                    <a:cubicBezTo>
                      <a:pt x="5" y="300"/>
                      <a:pt x="5" y="298"/>
                      <a:pt x="5" y="296"/>
                    </a:cubicBezTo>
                    <a:cubicBezTo>
                      <a:pt x="5" y="290"/>
                      <a:pt x="5" y="285"/>
                      <a:pt x="5" y="279"/>
                    </a:cubicBezTo>
                    <a:cubicBezTo>
                      <a:pt x="9" y="210"/>
                      <a:pt x="37" y="142"/>
                      <a:pt x="90" y="89"/>
                    </a:cubicBezTo>
                    <a:cubicBezTo>
                      <a:pt x="147" y="33"/>
                      <a:pt x="221" y="5"/>
                      <a:pt x="295" y="5"/>
                    </a:cubicBezTo>
                    <a:cubicBezTo>
                      <a:pt x="369" y="5"/>
                      <a:pt x="444" y="33"/>
                      <a:pt x="500" y="89"/>
                    </a:cubicBezTo>
                    <a:cubicBezTo>
                      <a:pt x="552" y="141"/>
                      <a:pt x="580" y="208"/>
                      <a:pt x="585" y="277"/>
                    </a:cubicBezTo>
                    <a:cubicBezTo>
                      <a:pt x="585" y="283"/>
                      <a:pt x="585" y="289"/>
                      <a:pt x="585" y="296"/>
                    </a:cubicBezTo>
                    <a:cubicBezTo>
                      <a:pt x="585" y="298"/>
                      <a:pt x="585" y="300"/>
                      <a:pt x="585" y="302"/>
                    </a:cubicBezTo>
                    <a:cubicBezTo>
                      <a:pt x="586" y="356"/>
                      <a:pt x="571" y="410"/>
                      <a:pt x="542" y="458"/>
                    </a:cubicBezTo>
                    <a:cubicBezTo>
                      <a:pt x="573" y="410"/>
                      <a:pt x="590" y="354"/>
                      <a:pt x="590" y="296"/>
                    </a:cubicBezTo>
                    <a:cubicBezTo>
                      <a:pt x="590" y="217"/>
                      <a:pt x="560" y="143"/>
                      <a:pt x="504" y="87"/>
                    </a:cubicBezTo>
                    <a:cubicBezTo>
                      <a:pt x="448" y="31"/>
                      <a:pt x="374" y="0"/>
                      <a:pt x="295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3" name="Freeform 65"/>
              <p:cNvSpPr>
                <a:spLocks/>
              </p:cNvSpPr>
              <p:nvPr/>
            </p:nvSpPr>
            <p:spPr bwMode="auto">
              <a:xfrm>
                <a:off x="5288670" y="2018475"/>
                <a:ext cx="1530030" cy="721586"/>
              </a:xfrm>
              <a:custGeom>
                <a:avLst/>
                <a:gdLst>
                  <a:gd name="T0" fmla="*/ 290 w 580"/>
                  <a:gd name="T1" fmla="*/ 0 h 274"/>
                  <a:gd name="T2" fmla="*/ 85 w 580"/>
                  <a:gd name="T3" fmla="*/ 84 h 274"/>
                  <a:gd name="T4" fmla="*/ 0 w 580"/>
                  <a:gd name="T5" fmla="*/ 274 h 274"/>
                  <a:gd name="T6" fmla="*/ 85 w 580"/>
                  <a:gd name="T7" fmla="*/ 85 h 274"/>
                  <a:gd name="T8" fmla="*/ 290 w 580"/>
                  <a:gd name="T9" fmla="*/ 0 h 274"/>
                  <a:gd name="T10" fmla="*/ 495 w 580"/>
                  <a:gd name="T11" fmla="*/ 85 h 274"/>
                  <a:gd name="T12" fmla="*/ 580 w 580"/>
                  <a:gd name="T13" fmla="*/ 272 h 274"/>
                  <a:gd name="T14" fmla="*/ 495 w 580"/>
                  <a:gd name="T15" fmla="*/ 84 h 274"/>
                  <a:gd name="T16" fmla="*/ 290 w 580"/>
                  <a:gd name="T1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274">
                    <a:moveTo>
                      <a:pt x="290" y="0"/>
                    </a:moveTo>
                    <a:cubicBezTo>
                      <a:pt x="216" y="0"/>
                      <a:pt x="142" y="28"/>
                      <a:pt x="85" y="84"/>
                    </a:cubicBezTo>
                    <a:cubicBezTo>
                      <a:pt x="32" y="137"/>
                      <a:pt x="4" y="205"/>
                      <a:pt x="0" y="274"/>
                    </a:cubicBezTo>
                    <a:cubicBezTo>
                      <a:pt x="4" y="203"/>
                      <a:pt x="34" y="136"/>
                      <a:pt x="85" y="85"/>
                    </a:cubicBezTo>
                    <a:cubicBezTo>
                      <a:pt x="140" y="31"/>
                      <a:pt x="213" y="0"/>
                      <a:pt x="290" y="0"/>
                    </a:cubicBezTo>
                    <a:cubicBezTo>
                      <a:pt x="368" y="0"/>
                      <a:pt x="441" y="31"/>
                      <a:pt x="495" y="85"/>
                    </a:cubicBezTo>
                    <a:cubicBezTo>
                      <a:pt x="546" y="136"/>
                      <a:pt x="575" y="201"/>
                      <a:pt x="580" y="272"/>
                    </a:cubicBezTo>
                    <a:cubicBezTo>
                      <a:pt x="575" y="203"/>
                      <a:pt x="547" y="136"/>
                      <a:pt x="495" y="84"/>
                    </a:cubicBezTo>
                    <a:cubicBezTo>
                      <a:pt x="439" y="28"/>
                      <a:pt x="364" y="0"/>
                      <a:pt x="290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4" name="Freeform 66"/>
              <p:cNvSpPr>
                <a:spLocks noEditPoints="1"/>
              </p:cNvSpPr>
              <p:nvPr/>
            </p:nvSpPr>
            <p:spPr bwMode="auto">
              <a:xfrm>
                <a:off x="5286443" y="2797966"/>
                <a:ext cx="1534485" cy="756107"/>
              </a:xfrm>
              <a:custGeom>
                <a:avLst/>
                <a:gdLst>
                  <a:gd name="T0" fmla="*/ 1 w 582"/>
                  <a:gd name="T1" fmla="*/ 8 h 287"/>
                  <a:gd name="T2" fmla="*/ 86 w 582"/>
                  <a:gd name="T3" fmla="*/ 202 h 287"/>
                  <a:gd name="T4" fmla="*/ 291 w 582"/>
                  <a:gd name="T5" fmla="*/ 287 h 287"/>
                  <a:gd name="T6" fmla="*/ 496 w 582"/>
                  <a:gd name="T7" fmla="*/ 202 h 287"/>
                  <a:gd name="T8" fmla="*/ 581 w 582"/>
                  <a:gd name="T9" fmla="*/ 9 h 287"/>
                  <a:gd name="T10" fmla="*/ 496 w 582"/>
                  <a:gd name="T11" fmla="*/ 200 h 287"/>
                  <a:gd name="T12" fmla="*/ 291 w 582"/>
                  <a:gd name="T13" fmla="*/ 285 h 287"/>
                  <a:gd name="T14" fmla="*/ 86 w 582"/>
                  <a:gd name="T15" fmla="*/ 200 h 287"/>
                  <a:gd name="T16" fmla="*/ 1 w 582"/>
                  <a:gd name="T17" fmla="*/ 8 h 287"/>
                  <a:gd name="T18" fmla="*/ 581 w 582"/>
                  <a:gd name="T19" fmla="*/ 1 h 287"/>
                  <a:gd name="T20" fmla="*/ 581 w 582"/>
                  <a:gd name="T21" fmla="*/ 3 h 287"/>
                  <a:gd name="T22" fmla="*/ 537 w 582"/>
                  <a:gd name="T23" fmla="*/ 157 h 287"/>
                  <a:gd name="T24" fmla="*/ 538 w 582"/>
                  <a:gd name="T25" fmla="*/ 157 h 287"/>
                  <a:gd name="T26" fmla="*/ 581 w 582"/>
                  <a:gd name="T27" fmla="*/ 1 h 287"/>
                  <a:gd name="T28" fmla="*/ 1 w 582"/>
                  <a:gd name="T29" fmla="*/ 0 h 287"/>
                  <a:gd name="T30" fmla="*/ 45 w 582"/>
                  <a:gd name="T31" fmla="*/ 157 h 287"/>
                  <a:gd name="T32" fmla="*/ 45 w 582"/>
                  <a:gd name="T33" fmla="*/ 157 h 287"/>
                  <a:gd name="T34" fmla="*/ 1 w 582"/>
                  <a:gd name="T35" fmla="*/ 2 h 287"/>
                  <a:gd name="T36" fmla="*/ 1 w 582"/>
                  <a:gd name="T3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2" h="287">
                    <a:moveTo>
                      <a:pt x="1" y="8"/>
                    </a:moveTo>
                    <a:cubicBezTo>
                      <a:pt x="4" y="78"/>
                      <a:pt x="32" y="148"/>
                      <a:pt x="86" y="202"/>
                    </a:cubicBezTo>
                    <a:cubicBezTo>
                      <a:pt x="143" y="259"/>
                      <a:pt x="217" y="287"/>
                      <a:pt x="291" y="287"/>
                    </a:cubicBezTo>
                    <a:cubicBezTo>
                      <a:pt x="365" y="287"/>
                      <a:pt x="440" y="259"/>
                      <a:pt x="496" y="202"/>
                    </a:cubicBezTo>
                    <a:cubicBezTo>
                      <a:pt x="550" y="149"/>
                      <a:pt x="578" y="79"/>
                      <a:pt x="581" y="9"/>
                    </a:cubicBezTo>
                    <a:cubicBezTo>
                      <a:pt x="577" y="81"/>
                      <a:pt x="548" y="148"/>
                      <a:pt x="496" y="200"/>
                    </a:cubicBezTo>
                    <a:cubicBezTo>
                      <a:pt x="442" y="255"/>
                      <a:pt x="369" y="285"/>
                      <a:pt x="291" y="285"/>
                    </a:cubicBezTo>
                    <a:cubicBezTo>
                      <a:pt x="214" y="285"/>
                      <a:pt x="141" y="255"/>
                      <a:pt x="86" y="200"/>
                    </a:cubicBezTo>
                    <a:cubicBezTo>
                      <a:pt x="34" y="148"/>
                      <a:pt x="5" y="80"/>
                      <a:pt x="1" y="8"/>
                    </a:cubicBezTo>
                    <a:moveTo>
                      <a:pt x="581" y="1"/>
                    </a:moveTo>
                    <a:cubicBezTo>
                      <a:pt x="581" y="1"/>
                      <a:pt x="581" y="2"/>
                      <a:pt x="581" y="3"/>
                    </a:cubicBezTo>
                    <a:cubicBezTo>
                      <a:pt x="581" y="56"/>
                      <a:pt x="567" y="110"/>
                      <a:pt x="537" y="157"/>
                    </a:cubicBezTo>
                    <a:cubicBezTo>
                      <a:pt x="537" y="157"/>
                      <a:pt x="537" y="157"/>
                      <a:pt x="538" y="157"/>
                    </a:cubicBezTo>
                    <a:cubicBezTo>
                      <a:pt x="567" y="109"/>
                      <a:pt x="582" y="55"/>
                      <a:pt x="581" y="1"/>
                    </a:cubicBezTo>
                    <a:moveTo>
                      <a:pt x="1" y="0"/>
                    </a:moveTo>
                    <a:cubicBezTo>
                      <a:pt x="0" y="55"/>
                      <a:pt x="15" y="109"/>
                      <a:pt x="45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15" y="110"/>
                      <a:pt x="1" y="56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6" name="Freeform 67"/>
              <p:cNvSpPr>
                <a:spLocks/>
              </p:cNvSpPr>
              <p:nvPr/>
            </p:nvSpPr>
            <p:spPr bwMode="auto">
              <a:xfrm>
                <a:off x="5288670" y="2803534"/>
                <a:ext cx="1530030" cy="758334"/>
              </a:xfrm>
              <a:custGeom>
                <a:avLst/>
                <a:gdLst>
                  <a:gd name="T0" fmla="*/ 0 w 580"/>
                  <a:gd name="T1" fmla="*/ 0 h 288"/>
                  <a:gd name="T2" fmla="*/ 44 w 580"/>
                  <a:gd name="T3" fmla="*/ 155 h 288"/>
                  <a:gd name="T4" fmla="*/ 82 w 580"/>
                  <a:gd name="T5" fmla="*/ 201 h 288"/>
                  <a:gd name="T6" fmla="*/ 290 w 580"/>
                  <a:gd name="T7" fmla="*/ 288 h 288"/>
                  <a:gd name="T8" fmla="*/ 499 w 580"/>
                  <a:gd name="T9" fmla="*/ 201 h 288"/>
                  <a:gd name="T10" fmla="*/ 536 w 580"/>
                  <a:gd name="T11" fmla="*/ 155 h 288"/>
                  <a:gd name="T12" fmla="*/ 580 w 580"/>
                  <a:gd name="T13" fmla="*/ 1 h 288"/>
                  <a:gd name="T14" fmla="*/ 580 w 580"/>
                  <a:gd name="T15" fmla="*/ 7 h 288"/>
                  <a:gd name="T16" fmla="*/ 495 w 580"/>
                  <a:gd name="T17" fmla="*/ 200 h 288"/>
                  <a:gd name="T18" fmla="*/ 290 w 580"/>
                  <a:gd name="T19" fmla="*/ 285 h 288"/>
                  <a:gd name="T20" fmla="*/ 85 w 580"/>
                  <a:gd name="T21" fmla="*/ 200 h 288"/>
                  <a:gd name="T22" fmla="*/ 0 w 580"/>
                  <a:gd name="T23" fmla="*/ 6 h 288"/>
                  <a:gd name="T24" fmla="*/ 0 w 580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0" h="288">
                    <a:moveTo>
                      <a:pt x="0" y="0"/>
                    </a:moveTo>
                    <a:cubicBezTo>
                      <a:pt x="0" y="54"/>
                      <a:pt x="14" y="108"/>
                      <a:pt x="44" y="155"/>
                    </a:cubicBezTo>
                    <a:cubicBezTo>
                      <a:pt x="55" y="172"/>
                      <a:pt x="67" y="187"/>
                      <a:pt x="82" y="201"/>
                    </a:cubicBezTo>
                    <a:cubicBezTo>
                      <a:pt x="137" y="257"/>
                      <a:pt x="211" y="288"/>
                      <a:pt x="290" y="288"/>
                    </a:cubicBezTo>
                    <a:cubicBezTo>
                      <a:pt x="369" y="288"/>
                      <a:pt x="443" y="257"/>
                      <a:pt x="499" y="201"/>
                    </a:cubicBezTo>
                    <a:cubicBezTo>
                      <a:pt x="513" y="187"/>
                      <a:pt x="526" y="172"/>
                      <a:pt x="536" y="155"/>
                    </a:cubicBezTo>
                    <a:cubicBezTo>
                      <a:pt x="566" y="108"/>
                      <a:pt x="580" y="54"/>
                      <a:pt x="580" y="1"/>
                    </a:cubicBezTo>
                    <a:cubicBezTo>
                      <a:pt x="580" y="3"/>
                      <a:pt x="580" y="5"/>
                      <a:pt x="580" y="7"/>
                    </a:cubicBezTo>
                    <a:cubicBezTo>
                      <a:pt x="577" y="77"/>
                      <a:pt x="549" y="147"/>
                      <a:pt x="495" y="200"/>
                    </a:cubicBezTo>
                    <a:cubicBezTo>
                      <a:pt x="439" y="257"/>
                      <a:pt x="364" y="285"/>
                      <a:pt x="290" y="285"/>
                    </a:cubicBezTo>
                    <a:cubicBezTo>
                      <a:pt x="216" y="285"/>
                      <a:pt x="142" y="257"/>
                      <a:pt x="85" y="200"/>
                    </a:cubicBezTo>
                    <a:cubicBezTo>
                      <a:pt x="31" y="146"/>
                      <a:pt x="3" y="7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7" name="Freeform 68"/>
              <p:cNvSpPr>
                <a:spLocks/>
              </p:cNvSpPr>
              <p:nvPr/>
            </p:nvSpPr>
            <p:spPr bwMode="auto">
              <a:xfrm>
                <a:off x="5423410" y="2384836"/>
                <a:ext cx="1263890" cy="987727"/>
              </a:xfrm>
              <a:custGeom>
                <a:avLst/>
                <a:gdLst>
                  <a:gd name="T0" fmla="*/ 82 w 479"/>
                  <a:gd name="T1" fmla="*/ 0 h 375"/>
                  <a:gd name="T2" fmla="*/ 80 w 479"/>
                  <a:gd name="T3" fmla="*/ 2 h 375"/>
                  <a:gd name="T4" fmla="*/ 80 w 479"/>
                  <a:gd name="T5" fmla="*/ 2 h 375"/>
                  <a:gd name="T6" fmla="*/ 80 w 479"/>
                  <a:gd name="T7" fmla="*/ 2 h 375"/>
                  <a:gd name="T8" fmla="*/ 80 w 479"/>
                  <a:gd name="T9" fmla="*/ 2 h 375"/>
                  <a:gd name="T10" fmla="*/ 79 w 479"/>
                  <a:gd name="T11" fmla="*/ 3 h 375"/>
                  <a:gd name="T12" fmla="*/ 79 w 479"/>
                  <a:gd name="T13" fmla="*/ 3 h 375"/>
                  <a:gd name="T14" fmla="*/ 79 w 479"/>
                  <a:gd name="T15" fmla="*/ 3 h 375"/>
                  <a:gd name="T16" fmla="*/ 79 w 479"/>
                  <a:gd name="T17" fmla="*/ 3 h 375"/>
                  <a:gd name="T18" fmla="*/ 78 w 479"/>
                  <a:gd name="T19" fmla="*/ 4 h 375"/>
                  <a:gd name="T20" fmla="*/ 78 w 479"/>
                  <a:gd name="T21" fmla="*/ 4 h 375"/>
                  <a:gd name="T22" fmla="*/ 18 w 479"/>
                  <a:gd name="T23" fmla="*/ 121 h 375"/>
                  <a:gd name="T24" fmla="*/ 81 w 479"/>
                  <a:gd name="T25" fmla="*/ 309 h 375"/>
                  <a:gd name="T26" fmla="*/ 239 w 479"/>
                  <a:gd name="T27" fmla="*/ 375 h 375"/>
                  <a:gd name="T28" fmla="*/ 397 w 479"/>
                  <a:gd name="T29" fmla="*/ 309 h 375"/>
                  <a:gd name="T30" fmla="*/ 460 w 479"/>
                  <a:gd name="T31" fmla="*/ 121 h 375"/>
                  <a:gd name="T32" fmla="*/ 404 w 479"/>
                  <a:gd name="T33" fmla="*/ 7 h 375"/>
                  <a:gd name="T34" fmla="*/ 404 w 479"/>
                  <a:gd name="T35" fmla="*/ 7 h 375"/>
                  <a:gd name="T36" fmla="*/ 403 w 479"/>
                  <a:gd name="T37" fmla="*/ 7 h 375"/>
                  <a:gd name="T38" fmla="*/ 403 w 479"/>
                  <a:gd name="T39" fmla="*/ 7 h 375"/>
                  <a:gd name="T40" fmla="*/ 403 w 479"/>
                  <a:gd name="T41" fmla="*/ 6 h 375"/>
                  <a:gd name="T42" fmla="*/ 403 w 479"/>
                  <a:gd name="T43" fmla="*/ 6 h 375"/>
                  <a:gd name="T44" fmla="*/ 402 w 479"/>
                  <a:gd name="T45" fmla="*/ 6 h 375"/>
                  <a:gd name="T46" fmla="*/ 402 w 479"/>
                  <a:gd name="T47" fmla="*/ 6 h 375"/>
                  <a:gd name="T48" fmla="*/ 402 w 479"/>
                  <a:gd name="T49" fmla="*/ 5 h 375"/>
                  <a:gd name="T50" fmla="*/ 402 w 479"/>
                  <a:gd name="T51" fmla="*/ 5 h 375"/>
                  <a:gd name="T52" fmla="*/ 401 w 479"/>
                  <a:gd name="T53" fmla="*/ 5 h 375"/>
                  <a:gd name="T54" fmla="*/ 401 w 479"/>
                  <a:gd name="T55" fmla="*/ 5 h 375"/>
                  <a:gd name="T56" fmla="*/ 401 w 479"/>
                  <a:gd name="T57" fmla="*/ 4 h 375"/>
                  <a:gd name="T58" fmla="*/ 401 w 479"/>
                  <a:gd name="T59" fmla="*/ 4 h 375"/>
                  <a:gd name="T60" fmla="*/ 400 w 479"/>
                  <a:gd name="T61" fmla="*/ 4 h 375"/>
                  <a:gd name="T62" fmla="*/ 400 w 479"/>
                  <a:gd name="T63" fmla="*/ 4 h 375"/>
                  <a:gd name="T64" fmla="*/ 400 w 479"/>
                  <a:gd name="T65" fmla="*/ 3 h 375"/>
                  <a:gd name="T66" fmla="*/ 400 w 479"/>
                  <a:gd name="T67" fmla="*/ 3 h 375"/>
                  <a:gd name="T68" fmla="*/ 399 w 479"/>
                  <a:gd name="T69" fmla="*/ 3 h 375"/>
                  <a:gd name="T70" fmla="*/ 399 w 479"/>
                  <a:gd name="T71" fmla="*/ 3 h 375"/>
                  <a:gd name="T72" fmla="*/ 399 w 479"/>
                  <a:gd name="T73" fmla="*/ 2 h 375"/>
                  <a:gd name="T74" fmla="*/ 399 w 479"/>
                  <a:gd name="T75" fmla="*/ 2 h 375"/>
                  <a:gd name="T76" fmla="*/ 398 w 479"/>
                  <a:gd name="T77" fmla="*/ 2 h 375"/>
                  <a:gd name="T78" fmla="*/ 398 w 479"/>
                  <a:gd name="T79" fmla="*/ 2 h 375"/>
                  <a:gd name="T80" fmla="*/ 396 w 479"/>
                  <a:gd name="T81" fmla="*/ 0 h 375"/>
                  <a:gd name="T82" fmla="*/ 394 w 479"/>
                  <a:gd name="T83" fmla="*/ 306 h 375"/>
                  <a:gd name="T84" fmla="*/ 239 w 479"/>
                  <a:gd name="T85" fmla="*/ 370 h 375"/>
                  <a:gd name="T86" fmla="*/ 85 w 479"/>
                  <a:gd name="T87" fmla="*/ 306 h 375"/>
                  <a:gd name="T88" fmla="*/ 82 w 479"/>
                  <a:gd name="T89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9" h="375">
                    <a:moveTo>
                      <a:pt x="82" y="0"/>
                    </a:moveTo>
                    <a:cubicBezTo>
                      <a:pt x="82" y="0"/>
                      <a:pt x="81" y="1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79" y="2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46" y="37"/>
                      <a:pt x="26" y="78"/>
                      <a:pt x="18" y="121"/>
                    </a:cubicBezTo>
                    <a:cubicBezTo>
                      <a:pt x="9" y="188"/>
                      <a:pt x="30" y="258"/>
                      <a:pt x="81" y="309"/>
                    </a:cubicBezTo>
                    <a:cubicBezTo>
                      <a:pt x="123" y="352"/>
                      <a:pt x="180" y="375"/>
                      <a:pt x="239" y="375"/>
                    </a:cubicBezTo>
                    <a:cubicBezTo>
                      <a:pt x="299" y="375"/>
                      <a:pt x="355" y="352"/>
                      <a:pt x="397" y="309"/>
                    </a:cubicBezTo>
                    <a:cubicBezTo>
                      <a:pt x="448" y="258"/>
                      <a:pt x="470" y="188"/>
                      <a:pt x="460" y="121"/>
                    </a:cubicBezTo>
                    <a:cubicBezTo>
                      <a:pt x="453" y="79"/>
                      <a:pt x="434" y="40"/>
                      <a:pt x="404" y="7"/>
                    </a:cubicBezTo>
                    <a:cubicBezTo>
                      <a:pt x="404" y="7"/>
                      <a:pt x="404" y="7"/>
                      <a:pt x="404" y="7"/>
                    </a:cubicBezTo>
                    <a:cubicBezTo>
                      <a:pt x="403" y="7"/>
                      <a:pt x="403" y="7"/>
                      <a:pt x="403" y="7"/>
                    </a:cubicBezTo>
                    <a:cubicBezTo>
                      <a:pt x="403" y="7"/>
                      <a:pt x="403" y="7"/>
                      <a:pt x="403" y="7"/>
                    </a:cubicBezTo>
                    <a:cubicBezTo>
                      <a:pt x="403" y="7"/>
                      <a:pt x="403" y="6"/>
                      <a:pt x="403" y="6"/>
                    </a:cubicBezTo>
                    <a:cubicBezTo>
                      <a:pt x="403" y="6"/>
                      <a:pt x="403" y="6"/>
                      <a:pt x="403" y="6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2" y="6"/>
                      <a:pt x="402" y="5"/>
                      <a:pt x="402" y="5"/>
                    </a:cubicBezTo>
                    <a:cubicBezTo>
                      <a:pt x="402" y="5"/>
                      <a:pt x="402" y="5"/>
                      <a:pt x="402" y="5"/>
                    </a:cubicBezTo>
                    <a:cubicBezTo>
                      <a:pt x="401" y="5"/>
                      <a:pt x="401" y="5"/>
                      <a:pt x="401" y="5"/>
                    </a:cubicBezTo>
                    <a:cubicBezTo>
                      <a:pt x="401" y="5"/>
                      <a:pt x="401" y="5"/>
                      <a:pt x="401" y="5"/>
                    </a:cubicBezTo>
                    <a:cubicBezTo>
                      <a:pt x="401" y="5"/>
                      <a:pt x="401" y="4"/>
                      <a:pt x="401" y="4"/>
                    </a:cubicBezTo>
                    <a:cubicBezTo>
                      <a:pt x="401" y="4"/>
                      <a:pt x="401" y="4"/>
                      <a:pt x="401" y="4"/>
                    </a:cubicBezTo>
                    <a:cubicBezTo>
                      <a:pt x="400" y="4"/>
                      <a:pt x="400" y="4"/>
                      <a:pt x="400" y="4"/>
                    </a:cubicBezTo>
                    <a:cubicBezTo>
                      <a:pt x="400" y="4"/>
                      <a:pt x="400" y="4"/>
                      <a:pt x="400" y="4"/>
                    </a:cubicBezTo>
                    <a:cubicBezTo>
                      <a:pt x="400" y="3"/>
                      <a:pt x="400" y="3"/>
                      <a:pt x="400" y="3"/>
                    </a:cubicBezTo>
                    <a:cubicBezTo>
                      <a:pt x="400" y="3"/>
                      <a:pt x="400" y="3"/>
                      <a:pt x="400" y="3"/>
                    </a:cubicBezTo>
                    <a:cubicBezTo>
                      <a:pt x="399" y="3"/>
                      <a:pt x="399" y="3"/>
                      <a:pt x="399" y="3"/>
                    </a:cubicBezTo>
                    <a:cubicBezTo>
                      <a:pt x="399" y="3"/>
                      <a:pt x="399" y="3"/>
                      <a:pt x="399" y="3"/>
                    </a:cubicBezTo>
                    <a:cubicBezTo>
                      <a:pt x="399" y="2"/>
                      <a:pt x="399" y="2"/>
                      <a:pt x="399" y="2"/>
                    </a:cubicBezTo>
                    <a:cubicBezTo>
                      <a:pt x="399" y="2"/>
                      <a:pt x="399" y="2"/>
                      <a:pt x="399" y="2"/>
                    </a:cubicBezTo>
                    <a:cubicBezTo>
                      <a:pt x="398" y="2"/>
                      <a:pt x="398" y="2"/>
                      <a:pt x="398" y="2"/>
                    </a:cubicBezTo>
                    <a:cubicBezTo>
                      <a:pt x="398" y="2"/>
                      <a:pt x="398" y="2"/>
                      <a:pt x="398" y="2"/>
                    </a:cubicBezTo>
                    <a:cubicBezTo>
                      <a:pt x="397" y="1"/>
                      <a:pt x="397" y="0"/>
                      <a:pt x="396" y="0"/>
                    </a:cubicBezTo>
                    <a:cubicBezTo>
                      <a:pt x="479" y="85"/>
                      <a:pt x="478" y="222"/>
                      <a:pt x="394" y="306"/>
                    </a:cubicBezTo>
                    <a:cubicBezTo>
                      <a:pt x="352" y="347"/>
                      <a:pt x="297" y="370"/>
                      <a:pt x="239" y="370"/>
                    </a:cubicBezTo>
                    <a:cubicBezTo>
                      <a:pt x="181" y="370"/>
                      <a:pt x="126" y="347"/>
                      <a:pt x="85" y="306"/>
                    </a:cubicBezTo>
                    <a:cubicBezTo>
                      <a:pt x="0" y="222"/>
                      <a:pt x="0" y="85"/>
                      <a:pt x="82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8" name="Freeform 69"/>
              <p:cNvSpPr>
                <a:spLocks noEditPoints="1"/>
              </p:cNvSpPr>
              <p:nvPr/>
            </p:nvSpPr>
            <p:spPr bwMode="auto">
              <a:xfrm>
                <a:off x="5577082" y="2195531"/>
                <a:ext cx="956548" cy="247210"/>
              </a:xfrm>
              <a:custGeom>
                <a:avLst/>
                <a:gdLst>
                  <a:gd name="T0" fmla="*/ 346 w 363"/>
                  <a:gd name="T1" fmla="*/ 79 h 94"/>
                  <a:gd name="T2" fmla="*/ 346 w 363"/>
                  <a:gd name="T3" fmla="*/ 79 h 94"/>
                  <a:gd name="T4" fmla="*/ 346 w 363"/>
                  <a:gd name="T5" fmla="*/ 79 h 94"/>
                  <a:gd name="T6" fmla="*/ 345 w 363"/>
                  <a:gd name="T7" fmla="*/ 79 h 94"/>
                  <a:gd name="T8" fmla="*/ 345 w 363"/>
                  <a:gd name="T9" fmla="*/ 79 h 94"/>
                  <a:gd name="T10" fmla="*/ 345 w 363"/>
                  <a:gd name="T11" fmla="*/ 79 h 94"/>
                  <a:gd name="T12" fmla="*/ 345 w 363"/>
                  <a:gd name="T13" fmla="*/ 78 h 94"/>
                  <a:gd name="T14" fmla="*/ 345 w 363"/>
                  <a:gd name="T15" fmla="*/ 78 h 94"/>
                  <a:gd name="T16" fmla="*/ 345 w 363"/>
                  <a:gd name="T17" fmla="*/ 78 h 94"/>
                  <a:gd name="T18" fmla="*/ 344 w 363"/>
                  <a:gd name="T19" fmla="*/ 78 h 94"/>
                  <a:gd name="T20" fmla="*/ 344 w 363"/>
                  <a:gd name="T21" fmla="*/ 78 h 94"/>
                  <a:gd name="T22" fmla="*/ 344 w 363"/>
                  <a:gd name="T23" fmla="*/ 78 h 94"/>
                  <a:gd name="T24" fmla="*/ 344 w 363"/>
                  <a:gd name="T25" fmla="*/ 77 h 94"/>
                  <a:gd name="T26" fmla="*/ 344 w 363"/>
                  <a:gd name="T27" fmla="*/ 77 h 94"/>
                  <a:gd name="T28" fmla="*/ 344 w 363"/>
                  <a:gd name="T29" fmla="*/ 77 h 94"/>
                  <a:gd name="T30" fmla="*/ 343 w 363"/>
                  <a:gd name="T31" fmla="*/ 77 h 94"/>
                  <a:gd name="T32" fmla="*/ 343 w 363"/>
                  <a:gd name="T33" fmla="*/ 77 h 94"/>
                  <a:gd name="T34" fmla="*/ 343 w 363"/>
                  <a:gd name="T35" fmla="*/ 77 h 94"/>
                  <a:gd name="T36" fmla="*/ 343 w 363"/>
                  <a:gd name="T37" fmla="*/ 76 h 94"/>
                  <a:gd name="T38" fmla="*/ 343 w 363"/>
                  <a:gd name="T39" fmla="*/ 76 h 94"/>
                  <a:gd name="T40" fmla="*/ 343 w 363"/>
                  <a:gd name="T41" fmla="*/ 76 h 94"/>
                  <a:gd name="T42" fmla="*/ 20 w 363"/>
                  <a:gd name="T43" fmla="*/ 76 h 94"/>
                  <a:gd name="T44" fmla="*/ 20 w 363"/>
                  <a:gd name="T45" fmla="*/ 76 h 94"/>
                  <a:gd name="T46" fmla="*/ 20 w 363"/>
                  <a:gd name="T47" fmla="*/ 76 h 94"/>
                  <a:gd name="T48" fmla="*/ 342 w 363"/>
                  <a:gd name="T49" fmla="*/ 76 h 94"/>
                  <a:gd name="T50" fmla="*/ 342 w 363"/>
                  <a:gd name="T51" fmla="*/ 76 h 94"/>
                  <a:gd name="T52" fmla="*/ 342 w 363"/>
                  <a:gd name="T53" fmla="*/ 76 h 94"/>
                  <a:gd name="T54" fmla="*/ 21 w 363"/>
                  <a:gd name="T55" fmla="*/ 75 h 94"/>
                  <a:gd name="T56" fmla="*/ 21 w 363"/>
                  <a:gd name="T57" fmla="*/ 75 h 94"/>
                  <a:gd name="T58" fmla="*/ 21 w 363"/>
                  <a:gd name="T59" fmla="*/ 75 h 94"/>
                  <a:gd name="T60" fmla="*/ 342 w 363"/>
                  <a:gd name="T61" fmla="*/ 75 h 94"/>
                  <a:gd name="T62" fmla="*/ 342 w 363"/>
                  <a:gd name="T63" fmla="*/ 75 h 94"/>
                  <a:gd name="T64" fmla="*/ 342 w 363"/>
                  <a:gd name="T65" fmla="*/ 75 h 94"/>
                  <a:gd name="T66" fmla="*/ 21 w 363"/>
                  <a:gd name="T67" fmla="*/ 75 h 94"/>
                  <a:gd name="T68" fmla="*/ 21 w 363"/>
                  <a:gd name="T69" fmla="*/ 75 h 94"/>
                  <a:gd name="T70" fmla="*/ 21 w 363"/>
                  <a:gd name="T71" fmla="*/ 75 h 94"/>
                  <a:gd name="T72" fmla="*/ 341 w 363"/>
                  <a:gd name="T73" fmla="*/ 75 h 94"/>
                  <a:gd name="T74" fmla="*/ 341 w 363"/>
                  <a:gd name="T75" fmla="*/ 75 h 94"/>
                  <a:gd name="T76" fmla="*/ 341 w 363"/>
                  <a:gd name="T77" fmla="*/ 75 h 94"/>
                  <a:gd name="T78" fmla="*/ 22 w 363"/>
                  <a:gd name="T79" fmla="*/ 74 h 94"/>
                  <a:gd name="T80" fmla="*/ 22 w 363"/>
                  <a:gd name="T81" fmla="*/ 74 h 94"/>
                  <a:gd name="T82" fmla="*/ 22 w 363"/>
                  <a:gd name="T83" fmla="*/ 74 h 94"/>
                  <a:gd name="T84" fmla="*/ 341 w 363"/>
                  <a:gd name="T85" fmla="*/ 74 h 94"/>
                  <a:gd name="T86" fmla="*/ 341 w 363"/>
                  <a:gd name="T87" fmla="*/ 74 h 94"/>
                  <a:gd name="T88" fmla="*/ 341 w 363"/>
                  <a:gd name="T89" fmla="*/ 74 h 94"/>
                  <a:gd name="T90" fmla="*/ 181 w 363"/>
                  <a:gd name="T91" fmla="*/ 0 h 94"/>
                  <a:gd name="T92" fmla="*/ 23 w 363"/>
                  <a:gd name="T93" fmla="*/ 66 h 94"/>
                  <a:gd name="T94" fmla="*/ 0 w 363"/>
                  <a:gd name="T95" fmla="*/ 94 h 94"/>
                  <a:gd name="T96" fmla="*/ 22 w 363"/>
                  <a:gd name="T97" fmla="*/ 67 h 94"/>
                  <a:gd name="T98" fmla="*/ 181 w 363"/>
                  <a:gd name="T99" fmla="*/ 1 h 94"/>
                  <a:gd name="T100" fmla="*/ 340 w 363"/>
                  <a:gd name="T101" fmla="*/ 67 h 94"/>
                  <a:gd name="T102" fmla="*/ 363 w 363"/>
                  <a:gd name="T103" fmla="*/ 94 h 94"/>
                  <a:gd name="T104" fmla="*/ 339 w 363"/>
                  <a:gd name="T105" fmla="*/ 66 h 94"/>
                  <a:gd name="T106" fmla="*/ 181 w 363"/>
                  <a:gd name="T10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3" h="94">
                    <a:moveTo>
                      <a:pt x="346" y="79"/>
                    </a:moveTo>
                    <a:cubicBezTo>
                      <a:pt x="346" y="79"/>
                      <a:pt x="346" y="79"/>
                      <a:pt x="346" y="79"/>
                    </a:cubicBezTo>
                    <a:cubicBezTo>
                      <a:pt x="346" y="79"/>
                      <a:pt x="346" y="79"/>
                      <a:pt x="346" y="79"/>
                    </a:cubicBezTo>
                    <a:moveTo>
                      <a:pt x="345" y="79"/>
                    </a:moveTo>
                    <a:cubicBezTo>
                      <a:pt x="345" y="79"/>
                      <a:pt x="345" y="79"/>
                      <a:pt x="345" y="79"/>
                    </a:cubicBezTo>
                    <a:cubicBezTo>
                      <a:pt x="345" y="79"/>
                      <a:pt x="345" y="79"/>
                      <a:pt x="345" y="79"/>
                    </a:cubicBezTo>
                    <a:moveTo>
                      <a:pt x="345" y="78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5" y="78"/>
                      <a:pt x="345" y="78"/>
                      <a:pt x="345" y="78"/>
                    </a:cubicBezTo>
                    <a:moveTo>
                      <a:pt x="344" y="78"/>
                    </a:moveTo>
                    <a:cubicBezTo>
                      <a:pt x="344" y="78"/>
                      <a:pt x="344" y="78"/>
                      <a:pt x="344" y="78"/>
                    </a:cubicBezTo>
                    <a:cubicBezTo>
                      <a:pt x="344" y="78"/>
                      <a:pt x="344" y="78"/>
                      <a:pt x="344" y="78"/>
                    </a:cubicBezTo>
                    <a:moveTo>
                      <a:pt x="344" y="77"/>
                    </a:moveTo>
                    <a:cubicBezTo>
                      <a:pt x="344" y="77"/>
                      <a:pt x="344" y="77"/>
                      <a:pt x="344" y="77"/>
                    </a:cubicBezTo>
                    <a:cubicBezTo>
                      <a:pt x="344" y="77"/>
                      <a:pt x="344" y="77"/>
                      <a:pt x="344" y="77"/>
                    </a:cubicBezTo>
                    <a:moveTo>
                      <a:pt x="343" y="77"/>
                    </a:moveTo>
                    <a:cubicBezTo>
                      <a:pt x="343" y="77"/>
                      <a:pt x="343" y="77"/>
                      <a:pt x="343" y="77"/>
                    </a:cubicBezTo>
                    <a:cubicBezTo>
                      <a:pt x="343" y="77"/>
                      <a:pt x="343" y="77"/>
                      <a:pt x="343" y="77"/>
                    </a:cubicBezTo>
                    <a:moveTo>
                      <a:pt x="343" y="76"/>
                    </a:moveTo>
                    <a:cubicBezTo>
                      <a:pt x="343" y="76"/>
                      <a:pt x="343" y="76"/>
                      <a:pt x="343" y="76"/>
                    </a:cubicBezTo>
                    <a:cubicBezTo>
                      <a:pt x="343" y="76"/>
                      <a:pt x="343" y="76"/>
                      <a:pt x="343" y="76"/>
                    </a:cubicBezTo>
                    <a:moveTo>
                      <a:pt x="20" y="76"/>
                    </a:move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moveTo>
                      <a:pt x="342" y="76"/>
                    </a:moveTo>
                    <a:cubicBezTo>
                      <a:pt x="342" y="76"/>
                      <a:pt x="342" y="76"/>
                      <a:pt x="342" y="76"/>
                    </a:cubicBezTo>
                    <a:cubicBezTo>
                      <a:pt x="342" y="76"/>
                      <a:pt x="342" y="76"/>
                      <a:pt x="342" y="76"/>
                    </a:cubicBezTo>
                    <a:moveTo>
                      <a:pt x="21" y="75"/>
                    </a:move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moveTo>
                      <a:pt x="342" y="75"/>
                    </a:moveTo>
                    <a:cubicBezTo>
                      <a:pt x="342" y="75"/>
                      <a:pt x="342" y="75"/>
                      <a:pt x="342" y="75"/>
                    </a:cubicBezTo>
                    <a:cubicBezTo>
                      <a:pt x="342" y="75"/>
                      <a:pt x="342" y="75"/>
                      <a:pt x="342" y="75"/>
                    </a:cubicBezTo>
                    <a:moveTo>
                      <a:pt x="21" y="75"/>
                    </a:move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moveTo>
                      <a:pt x="341" y="75"/>
                    </a:moveTo>
                    <a:cubicBezTo>
                      <a:pt x="341" y="75"/>
                      <a:pt x="341" y="75"/>
                      <a:pt x="341" y="75"/>
                    </a:cubicBezTo>
                    <a:cubicBezTo>
                      <a:pt x="341" y="75"/>
                      <a:pt x="341" y="75"/>
                      <a:pt x="341" y="75"/>
                    </a:cubicBezTo>
                    <a:moveTo>
                      <a:pt x="22" y="74"/>
                    </a:move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moveTo>
                      <a:pt x="341" y="74"/>
                    </a:moveTo>
                    <a:cubicBezTo>
                      <a:pt x="341" y="74"/>
                      <a:pt x="341" y="74"/>
                      <a:pt x="341" y="74"/>
                    </a:cubicBezTo>
                    <a:cubicBezTo>
                      <a:pt x="341" y="74"/>
                      <a:pt x="341" y="74"/>
                      <a:pt x="341" y="74"/>
                    </a:cubicBezTo>
                    <a:moveTo>
                      <a:pt x="181" y="0"/>
                    </a:moveTo>
                    <a:cubicBezTo>
                      <a:pt x="122" y="0"/>
                      <a:pt x="65" y="23"/>
                      <a:pt x="23" y="66"/>
                    </a:cubicBezTo>
                    <a:cubicBezTo>
                      <a:pt x="14" y="74"/>
                      <a:pt x="7" y="84"/>
                      <a:pt x="0" y="94"/>
                    </a:cubicBezTo>
                    <a:cubicBezTo>
                      <a:pt x="6" y="84"/>
                      <a:pt x="14" y="75"/>
                      <a:pt x="22" y="67"/>
                    </a:cubicBezTo>
                    <a:cubicBezTo>
                      <a:pt x="66" y="23"/>
                      <a:pt x="124" y="1"/>
                      <a:pt x="181" y="1"/>
                    </a:cubicBezTo>
                    <a:cubicBezTo>
                      <a:pt x="239" y="1"/>
                      <a:pt x="296" y="23"/>
                      <a:pt x="340" y="67"/>
                    </a:cubicBezTo>
                    <a:cubicBezTo>
                      <a:pt x="349" y="76"/>
                      <a:pt x="356" y="84"/>
                      <a:pt x="363" y="94"/>
                    </a:cubicBezTo>
                    <a:cubicBezTo>
                      <a:pt x="356" y="84"/>
                      <a:pt x="348" y="75"/>
                      <a:pt x="339" y="66"/>
                    </a:cubicBezTo>
                    <a:cubicBezTo>
                      <a:pt x="297" y="23"/>
                      <a:pt x="241" y="0"/>
                      <a:pt x="18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9" name="Freeform 70"/>
              <p:cNvSpPr>
                <a:spLocks/>
              </p:cNvSpPr>
              <p:nvPr/>
            </p:nvSpPr>
            <p:spPr bwMode="auto">
              <a:xfrm>
                <a:off x="5471294" y="2197759"/>
                <a:ext cx="1165897" cy="505556"/>
              </a:xfrm>
              <a:custGeom>
                <a:avLst/>
                <a:gdLst>
                  <a:gd name="T0" fmla="*/ 221 w 442"/>
                  <a:gd name="T1" fmla="*/ 0 h 192"/>
                  <a:gd name="T2" fmla="*/ 62 w 442"/>
                  <a:gd name="T3" fmla="*/ 66 h 192"/>
                  <a:gd name="T4" fmla="*/ 40 w 442"/>
                  <a:gd name="T5" fmla="*/ 93 h 192"/>
                  <a:gd name="T6" fmla="*/ 0 w 442"/>
                  <a:gd name="T7" fmla="*/ 192 h 192"/>
                  <a:gd name="T8" fmla="*/ 60 w 442"/>
                  <a:gd name="T9" fmla="*/ 75 h 192"/>
                  <a:gd name="T10" fmla="*/ 60 w 442"/>
                  <a:gd name="T11" fmla="*/ 75 h 192"/>
                  <a:gd name="T12" fmla="*/ 61 w 442"/>
                  <a:gd name="T13" fmla="*/ 74 h 192"/>
                  <a:gd name="T14" fmla="*/ 61 w 442"/>
                  <a:gd name="T15" fmla="*/ 74 h 192"/>
                  <a:gd name="T16" fmla="*/ 61 w 442"/>
                  <a:gd name="T17" fmla="*/ 74 h 192"/>
                  <a:gd name="T18" fmla="*/ 61 w 442"/>
                  <a:gd name="T19" fmla="*/ 74 h 192"/>
                  <a:gd name="T20" fmla="*/ 62 w 442"/>
                  <a:gd name="T21" fmla="*/ 73 h 192"/>
                  <a:gd name="T22" fmla="*/ 62 w 442"/>
                  <a:gd name="T23" fmla="*/ 73 h 192"/>
                  <a:gd name="T24" fmla="*/ 62 w 442"/>
                  <a:gd name="T25" fmla="*/ 73 h 192"/>
                  <a:gd name="T26" fmla="*/ 62 w 442"/>
                  <a:gd name="T27" fmla="*/ 73 h 192"/>
                  <a:gd name="T28" fmla="*/ 64 w 442"/>
                  <a:gd name="T29" fmla="*/ 71 h 192"/>
                  <a:gd name="T30" fmla="*/ 67 w 442"/>
                  <a:gd name="T31" fmla="*/ 68 h 192"/>
                  <a:gd name="T32" fmla="*/ 221 w 442"/>
                  <a:gd name="T33" fmla="*/ 4 h 192"/>
                  <a:gd name="T34" fmla="*/ 376 w 442"/>
                  <a:gd name="T35" fmla="*/ 68 h 192"/>
                  <a:gd name="T36" fmla="*/ 378 w 442"/>
                  <a:gd name="T37" fmla="*/ 71 h 192"/>
                  <a:gd name="T38" fmla="*/ 380 w 442"/>
                  <a:gd name="T39" fmla="*/ 73 h 192"/>
                  <a:gd name="T40" fmla="*/ 380 w 442"/>
                  <a:gd name="T41" fmla="*/ 73 h 192"/>
                  <a:gd name="T42" fmla="*/ 381 w 442"/>
                  <a:gd name="T43" fmla="*/ 73 h 192"/>
                  <a:gd name="T44" fmla="*/ 381 w 442"/>
                  <a:gd name="T45" fmla="*/ 73 h 192"/>
                  <a:gd name="T46" fmla="*/ 381 w 442"/>
                  <a:gd name="T47" fmla="*/ 74 h 192"/>
                  <a:gd name="T48" fmla="*/ 381 w 442"/>
                  <a:gd name="T49" fmla="*/ 74 h 192"/>
                  <a:gd name="T50" fmla="*/ 382 w 442"/>
                  <a:gd name="T51" fmla="*/ 74 h 192"/>
                  <a:gd name="T52" fmla="*/ 382 w 442"/>
                  <a:gd name="T53" fmla="*/ 74 h 192"/>
                  <a:gd name="T54" fmla="*/ 382 w 442"/>
                  <a:gd name="T55" fmla="*/ 75 h 192"/>
                  <a:gd name="T56" fmla="*/ 382 w 442"/>
                  <a:gd name="T57" fmla="*/ 75 h 192"/>
                  <a:gd name="T58" fmla="*/ 383 w 442"/>
                  <a:gd name="T59" fmla="*/ 75 h 192"/>
                  <a:gd name="T60" fmla="*/ 383 w 442"/>
                  <a:gd name="T61" fmla="*/ 75 h 192"/>
                  <a:gd name="T62" fmla="*/ 383 w 442"/>
                  <a:gd name="T63" fmla="*/ 76 h 192"/>
                  <a:gd name="T64" fmla="*/ 383 w 442"/>
                  <a:gd name="T65" fmla="*/ 76 h 192"/>
                  <a:gd name="T66" fmla="*/ 384 w 442"/>
                  <a:gd name="T67" fmla="*/ 76 h 192"/>
                  <a:gd name="T68" fmla="*/ 384 w 442"/>
                  <a:gd name="T69" fmla="*/ 76 h 192"/>
                  <a:gd name="T70" fmla="*/ 384 w 442"/>
                  <a:gd name="T71" fmla="*/ 77 h 192"/>
                  <a:gd name="T72" fmla="*/ 384 w 442"/>
                  <a:gd name="T73" fmla="*/ 77 h 192"/>
                  <a:gd name="T74" fmla="*/ 385 w 442"/>
                  <a:gd name="T75" fmla="*/ 77 h 192"/>
                  <a:gd name="T76" fmla="*/ 385 w 442"/>
                  <a:gd name="T77" fmla="*/ 77 h 192"/>
                  <a:gd name="T78" fmla="*/ 385 w 442"/>
                  <a:gd name="T79" fmla="*/ 78 h 192"/>
                  <a:gd name="T80" fmla="*/ 385 w 442"/>
                  <a:gd name="T81" fmla="*/ 78 h 192"/>
                  <a:gd name="T82" fmla="*/ 386 w 442"/>
                  <a:gd name="T83" fmla="*/ 78 h 192"/>
                  <a:gd name="T84" fmla="*/ 386 w 442"/>
                  <a:gd name="T85" fmla="*/ 78 h 192"/>
                  <a:gd name="T86" fmla="*/ 442 w 442"/>
                  <a:gd name="T87" fmla="*/ 192 h 192"/>
                  <a:gd name="T88" fmla="*/ 403 w 442"/>
                  <a:gd name="T89" fmla="*/ 93 h 192"/>
                  <a:gd name="T90" fmla="*/ 380 w 442"/>
                  <a:gd name="T91" fmla="*/ 66 h 192"/>
                  <a:gd name="T92" fmla="*/ 221 w 442"/>
                  <a:gd name="T9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2" h="192">
                    <a:moveTo>
                      <a:pt x="221" y="0"/>
                    </a:moveTo>
                    <a:cubicBezTo>
                      <a:pt x="164" y="0"/>
                      <a:pt x="106" y="22"/>
                      <a:pt x="62" y="66"/>
                    </a:cubicBezTo>
                    <a:cubicBezTo>
                      <a:pt x="54" y="74"/>
                      <a:pt x="46" y="83"/>
                      <a:pt x="40" y="93"/>
                    </a:cubicBezTo>
                    <a:cubicBezTo>
                      <a:pt x="18" y="122"/>
                      <a:pt x="5" y="157"/>
                      <a:pt x="0" y="192"/>
                    </a:cubicBezTo>
                    <a:cubicBezTo>
                      <a:pt x="8" y="149"/>
                      <a:pt x="28" y="108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3"/>
                      <a:pt x="62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2"/>
                      <a:pt x="64" y="71"/>
                      <a:pt x="64" y="71"/>
                    </a:cubicBezTo>
                    <a:cubicBezTo>
                      <a:pt x="65" y="70"/>
                      <a:pt x="66" y="69"/>
                      <a:pt x="67" y="68"/>
                    </a:cubicBezTo>
                    <a:cubicBezTo>
                      <a:pt x="108" y="27"/>
                      <a:pt x="163" y="4"/>
                      <a:pt x="221" y="4"/>
                    </a:cubicBezTo>
                    <a:cubicBezTo>
                      <a:pt x="279" y="4"/>
                      <a:pt x="334" y="27"/>
                      <a:pt x="376" y="68"/>
                    </a:cubicBezTo>
                    <a:cubicBezTo>
                      <a:pt x="376" y="69"/>
                      <a:pt x="377" y="70"/>
                      <a:pt x="378" y="71"/>
                    </a:cubicBezTo>
                    <a:cubicBezTo>
                      <a:pt x="379" y="71"/>
                      <a:pt x="379" y="72"/>
                      <a:pt x="380" y="73"/>
                    </a:cubicBezTo>
                    <a:cubicBezTo>
                      <a:pt x="380" y="73"/>
                      <a:pt x="380" y="73"/>
                      <a:pt x="380" y="73"/>
                    </a:cubicBezTo>
                    <a:cubicBezTo>
                      <a:pt x="380" y="73"/>
                      <a:pt x="380" y="73"/>
                      <a:pt x="381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381" y="73"/>
                      <a:pt x="381" y="73"/>
                      <a:pt x="381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81" y="74"/>
                      <a:pt x="381" y="74"/>
                      <a:pt x="382" y="74"/>
                    </a:cubicBezTo>
                    <a:cubicBezTo>
                      <a:pt x="382" y="74"/>
                      <a:pt x="382" y="74"/>
                      <a:pt x="382" y="74"/>
                    </a:cubicBezTo>
                    <a:cubicBezTo>
                      <a:pt x="382" y="74"/>
                      <a:pt x="382" y="74"/>
                      <a:pt x="382" y="75"/>
                    </a:cubicBezTo>
                    <a:cubicBezTo>
                      <a:pt x="382" y="75"/>
                      <a:pt x="382" y="75"/>
                      <a:pt x="382" y="75"/>
                    </a:cubicBezTo>
                    <a:cubicBezTo>
                      <a:pt x="382" y="75"/>
                      <a:pt x="382" y="75"/>
                      <a:pt x="383" y="75"/>
                    </a:cubicBezTo>
                    <a:cubicBezTo>
                      <a:pt x="383" y="75"/>
                      <a:pt x="383" y="75"/>
                      <a:pt x="383" y="75"/>
                    </a:cubicBezTo>
                    <a:cubicBezTo>
                      <a:pt x="383" y="75"/>
                      <a:pt x="383" y="76"/>
                      <a:pt x="383" y="76"/>
                    </a:cubicBezTo>
                    <a:cubicBezTo>
                      <a:pt x="383" y="76"/>
                      <a:pt x="383" y="76"/>
                      <a:pt x="383" y="76"/>
                    </a:cubicBezTo>
                    <a:cubicBezTo>
                      <a:pt x="383" y="76"/>
                      <a:pt x="383" y="76"/>
                      <a:pt x="384" y="76"/>
                    </a:cubicBezTo>
                    <a:cubicBezTo>
                      <a:pt x="384" y="76"/>
                      <a:pt x="384" y="76"/>
                      <a:pt x="384" y="76"/>
                    </a:cubicBezTo>
                    <a:cubicBezTo>
                      <a:pt x="384" y="76"/>
                      <a:pt x="384" y="77"/>
                      <a:pt x="384" y="77"/>
                    </a:cubicBezTo>
                    <a:cubicBezTo>
                      <a:pt x="384" y="77"/>
                      <a:pt x="384" y="77"/>
                      <a:pt x="384" y="77"/>
                    </a:cubicBezTo>
                    <a:cubicBezTo>
                      <a:pt x="384" y="77"/>
                      <a:pt x="384" y="77"/>
                      <a:pt x="385" y="77"/>
                    </a:cubicBezTo>
                    <a:cubicBezTo>
                      <a:pt x="385" y="77"/>
                      <a:pt x="385" y="77"/>
                      <a:pt x="385" y="77"/>
                    </a:cubicBezTo>
                    <a:cubicBezTo>
                      <a:pt x="385" y="77"/>
                      <a:pt x="385" y="78"/>
                      <a:pt x="385" y="78"/>
                    </a:cubicBezTo>
                    <a:cubicBezTo>
                      <a:pt x="385" y="78"/>
                      <a:pt x="385" y="78"/>
                      <a:pt x="385" y="78"/>
                    </a:cubicBezTo>
                    <a:cubicBezTo>
                      <a:pt x="385" y="78"/>
                      <a:pt x="385" y="78"/>
                      <a:pt x="386" y="78"/>
                    </a:cubicBezTo>
                    <a:cubicBezTo>
                      <a:pt x="386" y="78"/>
                      <a:pt x="386" y="78"/>
                      <a:pt x="386" y="78"/>
                    </a:cubicBezTo>
                    <a:cubicBezTo>
                      <a:pt x="416" y="111"/>
                      <a:pt x="435" y="150"/>
                      <a:pt x="442" y="192"/>
                    </a:cubicBezTo>
                    <a:cubicBezTo>
                      <a:pt x="437" y="157"/>
                      <a:pt x="424" y="123"/>
                      <a:pt x="403" y="93"/>
                    </a:cubicBezTo>
                    <a:cubicBezTo>
                      <a:pt x="396" y="83"/>
                      <a:pt x="389" y="75"/>
                      <a:pt x="380" y="66"/>
                    </a:cubicBezTo>
                    <a:cubicBezTo>
                      <a:pt x="336" y="22"/>
                      <a:pt x="279" y="0"/>
                      <a:pt x="221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0" name="Freeform 71"/>
              <p:cNvSpPr>
                <a:spLocks/>
              </p:cNvSpPr>
              <p:nvPr/>
            </p:nvSpPr>
            <p:spPr bwMode="auto">
              <a:xfrm>
                <a:off x="5600466" y="2369247"/>
                <a:ext cx="909778" cy="827374"/>
              </a:xfrm>
              <a:custGeom>
                <a:avLst/>
                <a:gdLst>
                  <a:gd name="T0" fmla="*/ 172 w 345"/>
                  <a:gd name="T1" fmla="*/ 0 h 314"/>
                  <a:gd name="T2" fmla="*/ 61 w 345"/>
                  <a:gd name="T3" fmla="*/ 46 h 314"/>
                  <a:gd name="T4" fmla="*/ 61 w 345"/>
                  <a:gd name="T5" fmla="*/ 269 h 314"/>
                  <a:gd name="T6" fmla="*/ 160 w 345"/>
                  <a:gd name="T7" fmla="*/ 314 h 314"/>
                  <a:gd name="T8" fmla="*/ 67 w 345"/>
                  <a:gd name="T9" fmla="*/ 272 h 314"/>
                  <a:gd name="T10" fmla="*/ 38 w 345"/>
                  <a:gd name="T11" fmla="*/ 229 h 314"/>
                  <a:gd name="T12" fmla="*/ 64 w 345"/>
                  <a:gd name="T13" fmla="*/ 50 h 314"/>
                  <a:gd name="T14" fmla="*/ 172 w 345"/>
                  <a:gd name="T15" fmla="*/ 5 h 314"/>
                  <a:gd name="T16" fmla="*/ 280 w 345"/>
                  <a:gd name="T17" fmla="*/ 50 h 314"/>
                  <a:gd name="T18" fmla="*/ 307 w 345"/>
                  <a:gd name="T19" fmla="*/ 229 h 314"/>
                  <a:gd name="T20" fmla="*/ 277 w 345"/>
                  <a:gd name="T21" fmla="*/ 272 h 314"/>
                  <a:gd name="T22" fmla="*/ 184 w 345"/>
                  <a:gd name="T23" fmla="*/ 314 h 314"/>
                  <a:gd name="T24" fmla="*/ 283 w 345"/>
                  <a:gd name="T25" fmla="*/ 269 h 314"/>
                  <a:gd name="T26" fmla="*/ 283 w 345"/>
                  <a:gd name="T27" fmla="*/ 46 h 314"/>
                  <a:gd name="T28" fmla="*/ 172 w 345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5" h="314">
                    <a:moveTo>
                      <a:pt x="172" y="0"/>
                    </a:moveTo>
                    <a:cubicBezTo>
                      <a:pt x="130" y="0"/>
                      <a:pt x="91" y="17"/>
                      <a:pt x="61" y="46"/>
                    </a:cubicBezTo>
                    <a:cubicBezTo>
                      <a:pt x="0" y="108"/>
                      <a:pt x="0" y="207"/>
                      <a:pt x="61" y="269"/>
                    </a:cubicBezTo>
                    <a:cubicBezTo>
                      <a:pt x="88" y="296"/>
                      <a:pt x="123" y="312"/>
                      <a:pt x="160" y="314"/>
                    </a:cubicBezTo>
                    <a:cubicBezTo>
                      <a:pt x="126" y="312"/>
                      <a:pt x="93" y="297"/>
                      <a:pt x="67" y="272"/>
                    </a:cubicBezTo>
                    <a:cubicBezTo>
                      <a:pt x="55" y="259"/>
                      <a:pt x="45" y="245"/>
                      <a:pt x="38" y="229"/>
                    </a:cubicBezTo>
                    <a:cubicBezTo>
                      <a:pt x="7" y="172"/>
                      <a:pt x="16" y="98"/>
                      <a:pt x="64" y="50"/>
                    </a:cubicBezTo>
                    <a:cubicBezTo>
                      <a:pt x="93" y="21"/>
                      <a:pt x="131" y="5"/>
                      <a:pt x="172" y="5"/>
                    </a:cubicBezTo>
                    <a:cubicBezTo>
                      <a:pt x="213" y="5"/>
                      <a:pt x="251" y="21"/>
                      <a:pt x="280" y="50"/>
                    </a:cubicBezTo>
                    <a:cubicBezTo>
                      <a:pt x="328" y="98"/>
                      <a:pt x="337" y="172"/>
                      <a:pt x="307" y="229"/>
                    </a:cubicBezTo>
                    <a:cubicBezTo>
                      <a:pt x="300" y="245"/>
                      <a:pt x="290" y="259"/>
                      <a:pt x="277" y="272"/>
                    </a:cubicBezTo>
                    <a:cubicBezTo>
                      <a:pt x="251" y="297"/>
                      <a:pt x="218" y="312"/>
                      <a:pt x="184" y="314"/>
                    </a:cubicBezTo>
                    <a:cubicBezTo>
                      <a:pt x="221" y="312"/>
                      <a:pt x="256" y="296"/>
                      <a:pt x="283" y="269"/>
                    </a:cubicBezTo>
                    <a:cubicBezTo>
                      <a:pt x="345" y="207"/>
                      <a:pt x="345" y="108"/>
                      <a:pt x="283" y="46"/>
                    </a:cubicBezTo>
                    <a:cubicBezTo>
                      <a:pt x="254" y="17"/>
                      <a:pt x="214" y="0"/>
                      <a:pt x="172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1" name="Freeform 72"/>
              <p:cNvSpPr>
                <a:spLocks/>
              </p:cNvSpPr>
              <p:nvPr/>
            </p:nvSpPr>
            <p:spPr bwMode="auto">
              <a:xfrm>
                <a:off x="5700687" y="2971681"/>
                <a:ext cx="709338" cy="227166"/>
              </a:xfrm>
              <a:custGeom>
                <a:avLst/>
                <a:gdLst>
                  <a:gd name="T0" fmla="*/ 0 w 269"/>
                  <a:gd name="T1" fmla="*/ 0 h 86"/>
                  <a:gd name="T2" fmla="*/ 29 w 269"/>
                  <a:gd name="T3" fmla="*/ 43 h 86"/>
                  <a:gd name="T4" fmla="*/ 122 w 269"/>
                  <a:gd name="T5" fmla="*/ 85 h 86"/>
                  <a:gd name="T6" fmla="*/ 134 w 269"/>
                  <a:gd name="T7" fmla="*/ 86 h 86"/>
                  <a:gd name="T8" fmla="*/ 146 w 269"/>
                  <a:gd name="T9" fmla="*/ 85 h 86"/>
                  <a:gd name="T10" fmla="*/ 239 w 269"/>
                  <a:gd name="T11" fmla="*/ 43 h 86"/>
                  <a:gd name="T12" fmla="*/ 269 w 269"/>
                  <a:gd name="T13" fmla="*/ 0 h 86"/>
                  <a:gd name="T14" fmla="*/ 242 w 269"/>
                  <a:gd name="T15" fmla="*/ 36 h 86"/>
                  <a:gd name="T16" fmla="*/ 134 w 269"/>
                  <a:gd name="T17" fmla="*/ 81 h 86"/>
                  <a:gd name="T18" fmla="*/ 26 w 269"/>
                  <a:gd name="T19" fmla="*/ 36 h 86"/>
                  <a:gd name="T20" fmla="*/ 0 w 269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9" h="86">
                    <a:moveTo>
                      <a:pt x="0" y="0"/>
                    </a:moveTo>
                    <a:cubicBezTo>
                      <a:pt x="7" y="16"/>
                      <a:pt x="17" y="30"/>
                      <a:pt x="29" y="43"/>
                    </a:cubicBezTo>
                    <a:cubicBezTo>
                      <a:pt x="55" y="68"/>
                      <a:pt x="88" y="83"/>
                      <a:pt x="122" y="85"/>
                    </a:cubicBezTo>
                    <a:cubicBezTo>
                      <a:pt x="126" y="86"/>
                      <a:pt x="130" y="86"/>
                      <a:pt x="134" y="86"/>
                    </a:cubicBezTo>
                    <a:cubicBezTo>
                      <a:pt x="138" y="86"/>
                      <a:pt x="142" y="86"/>
                      <a:pt x="146" y="85"/>
                    </a:cubicBezTo>
                    <a:cubicBezTo>
                      <a:pt x="180" y="83"/>
                      <a:pt x="213" y="68"/>
                      <a:pt x="239" y="43"/>
                    </a:cubicBezTo>
                    <a:cubicBezTo>
                      <a:pt x="252" y="30"/>
                      <a:pt x="262" y="16"/>
                      <a:pt x="269" y="0"/>
                    </a:cubicBezTo>
                    <a:cubicBezTo>
                      <a:pt x="262" y="13"/>
                      <a:pt x="253" y="25"/>
                      <a:pt x="242" y="36"/>
                    </a:cubicBezTo>
                    <a:cubicBezTo>
                      <a:pt x="213" y="65"/>
                      <a:pt x="175" y="81"/>
                      <a:pt x="134" y="81"/>
                    </a:cubicBezTo>
                    <a:cubicBezTo>
                      <a:pt x="93" y="81"/>
                      <a:pt x="55" y="65"/>
                      <a:pt x="26" y="36"/>
                    </a:cubicBezTo>
                    <a:cubicBezTo>
                      <a:pt x="15" y="25"/>
                      <a:pt x="7" y="13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2" name="Freeform 73"/>
              <p:cNvSpPr>
                <a:spLocks noEditPoints="1"/>
              </p:cNvSpPr>
              <p:nvPr/>
            </p:nvSpPr>
            <p:spPr bwMode="auto">
              <a:xfrm>
                <a:off x="5835428" y="2589731"/>
                <a:ext cx="439856" cy="410903"/>
              </a:xfrm>
              <a:custGeom>
                <a:avLst/>
                <a:gdLst>
                  <a:gd name="T0" fmla="*/ 83 w 167"/>
                  <a:gd name="T1" fmla="*/ 153 h 156"/>
                  <a:gd name="T2" fmla="*/ 29 w 167"/>
                  <a:gd name="T3" fmla="*/ 131 h 156"/>
                  <a:gd name="T4" fmla="*/ 29 w 167"/>
                  <a:gd name="T5" fmla="*/ 23 h 156"/>
                  <a:gd name="T6" fmla="*/ 83 w 167"/>
                  <a:gd name="T7" fmla="*/ 1 h 156"/>
                  <a:gd name="T8" fmla="*/ 137 w 167"/>
                  <a:gd name="T9" fmla="*/ 23 h 156"/>
                  <a:gd name="T10" fmla="*/ 137 w 167"/>
                  <a:gd name="T11" fmla="*/ 131 h 156"/>
                  <a:gd name="T12" fmla="*/ 83 w 167"/>
                  <a:gd name="T13" fmla="*/ 153 h 156"/>
                  <a:gd name="T14" fmla="*/ 83 w 167"/>
                  <a:gd name="T15" fmla="*/ 0 h 156"/>
                  <a:gd name="T16" fmla="*/ 25 w 167"/>
                  <a:gd name="T17" fmla="*/ 24 h 156"/>
                  <a:gd name="T18" fmla="*/ 6 w 167"/>
                  <a:gd name="T19" fmla="*/ 52 h 156"/>
                  <a:gd name="T20" fmla="*/ 11 w 167"/>
                  <a:gd name="T21" fmla="*/ 113 h 156"/>
                  <a:gd name="T22" fmla="*/ 25 w 167"/>
                  <a:gd name="T23" fmla="*/ 131 h 156"/>
                  <a:gd name="T24" fmla="*/ 83 w 167"/>
                  <a:gd name="T25" fmla="*/ 156 h 156"/>
                  <a:gd name="T26" fmla="*/ 142 w 167"/>
                  <a:gd name="T27" fmla="*/ 131 h 156"/>
                  <a:gd name="T28" fmla="*/ 155 w 167"/>
                  <a:gd name="T29" fmla="*/ 113 h 156"/>
                  <a:gd name="T30" fmla="*/ 160 w 167"/>
                  <a:gd name="T31" fmla="*/ 52 h 156"/>
                  <a:gd name="T32" fmla="*/ 142 w 167"/>
                  <a:gd name="T33" fmla="*/ 24 h 156"/>
                  <a:gd name="T34" fmla="*/ 83 w 167"/>
                  <a:gd name="T3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7" h="156">
                    <a:moveTo>
                      <a:pt x="83" y="153"/>
                    </a:moveTo>
                    <a:cubicBezTo>
                      <a:pt x="63" y="153"/>
                      <a:pt x="44" y="145"/>
                      <a:pt x="29" y="131"/>
                    </a:cubicBezTo>
                    <a:cubicBezTo>
                      <a:pt x="0" y="101"/>
                      <a:pt x="0" y="53"/>
                      <a:pt x="29" y="23"/>
                    </a:cubicBezTo>
                    <a:cubicBezTo>
                      <a:pt x="44" y="9"/>
                      <a:pt x="63" y="1"/>
                      <a:pt x="83" y="1"/>
                    </a:cubicBezTo>
                    <a:cubicBezTo>
                      <a:pt x="103" y="1"/>
                      <a:pt x="123" y="9"/>
                      <a:pt x="137" y="23"/>
                    </a:cubicBezTo>
                    <a:cubicBezTo>
                      <a:pt x="167" y="53"/>
                      <a:pt x="167" y="101"/>
                      <a:pt x="137" y="131"/>
                    </a:cubicBezTo>
                    <a:cubicBezTo>
                      <a:pt x="123" y="145"/>
                      <a:pt x="103" y="153"/>
                      <a:pt x="83" y="153"/>
                    </a:cubicBezTo>
                    <a:moveTo>
                      <a:pt x="83" y="0"/>
                    </a:moveTo>
                    <a:cubicBezTo>
                      <a:pt x="62" y="0"/>
                      <a:pt x="41" y="8"/>
                      <a:pt x="25" y="24"/>
                    </a:cubicBezTo>
                    <a:cubicBezTo>
                      <a:pt x="16" y="32"/>
                      <a:pt x="10" y="42"/>
                      <a:pt x="6" y="52"/>
                    </a:cubicBezTo>
                    <a:cubicBezTo>
                      <a:pt x="0" y="72"/>
                      <a:pt x="1" y="94"/>
                      <a:pt x="11" y="113"/>
                    </a:cubicBezTo>
                    <a:cubicBezTo>
                      <a:pt x="15" y="120"/>
                      <a:pt x="19" y="126"/>
                      <a:pt x="25" y="131"/>
                    </a:cubicBezTo>
                    <a:cubicBezTo>
                      <a:pt x="41" y="147"/>
                      <a:pt x="62" y="156"/>
                      <a:pt x="83" y="156"/>
                    </a:cubicBezTo>
                    <a:cubicBezTo>
                      <a:pt x="104" y="156"/>
                      <a:pt x="126" y="147"/>
                      <a:pt x="142" y="131"/>
                    </a:cubicBezTo>
                    <a:cubicBezTo>
                      <a:pt x="147" y="126"/>
                      <a:pt x="152" y="120"/>
                      <a:pt x="155" y="113"/>
                    </a:cubicBezTo>
                    <a:cubicBezTo>
                      <a:pt x="165" y="94"/>
                      <a:pt x="167" y="72"/>
                      <a:pt x="160" y="52"/>
                    </a:cubicBezTo>
                    <a:cubicBezTo>
                      <a:pt x="156" y="42"/>
                      <a:pt x="150" y="32"/>
                      <a:pt x="142" y="24"/>
                    </a:cubicBezTo>
                    <a:cubicBezTo>
                      <a:pt x="126" y="8"/>
                      <a:pt x="104" y="0"/>
                      <a:pt x="83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3" name="Freeform 74"/>
              <p:cNvSpPr>
                <a:spLocks/>
              </p:cNvSpPr>
              <p:nvPr/>
            </p:nvSpPr>
            <p:spPr bwMode="auto">
              <a:xfrm>
                <a:off x="5864380" y="2888165"/>
                <a:ext cx="379724" cy="118037"/>
              </a:xfrm>
              <a:custGeom>
                <a:avLst/>
                <a:gdLst>
                  <a:gd name="T0" fmla="*/ 144 w 144"/>
                  <a:gd name="T1" fmla="*/ 0 h 45"/>
                  <a:gd name="T2" fmla="*/ 131 w 144"/>
                  <a:gd name="T3" fmla="*/ 18 h 45"/>
                  <a:gd name="T4" fmla="*/ 72 w 144"/>
                  <a:gd name="T5" fmla="*/ 43 h 45"/>
                  <a:gd name="T6" fmla="*/ 14 w 144"/>
                  <a:gd name="T7" fmla="*/ 18 h 45"/>
                  <a:gd name="T8" fmla="*/ 0 w 144"/>
                  <a:gd name="T9" fmla="*/ 0 h 45"/>
                  <a:gd name="T10" fmla="*/ 15 w 144"/>
                  <a:gd name="T11" fmla="*/ 21 h 45"/>
                  <a:gd name="T12" fmla="*/ 72 w 144"/>
                  <a:gd name="T13" fmla="*/ 45 h 45"/>
                  <a:gd name="T14" fmla="*/ 129 w 144"/>
                  <a:gd name="T15" fmla="*/ 21 h 45"/>
                  <a:gd name="T16" fmla="*/ 144 w 144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45">
                    <a:moveTo>
                      <a:pt x="144" y="0"/>
                    </a:moveTo>
                    <a:cubicBezTo>
                      <a:pt x="141" y="7"/>
                      <a:pt x="136" y="13"/>
                      <a:pt x="131" y="18"/>
                    </a:cubicBezTo>
                    <a:cubicBezTo>
                      <a:pt x="115" y="34"/>
                      <a:pt x="93" y="43"/>
                      <a:pt x="72" y="43"/>
                    </a:cubicBezTo>
                    <a:cubicBezTo>
                      <a:pt x="51" y="43"/>
                      <a:pt x="30" y="34"/>
                      <a:pt x="14" y="18"/>
                    </a:cubicBezTo>
                    <a:cubicBezTo>
                      <a:pt x="8" y="13"/>
                      <a:pt x="4" y="7"/>
                      <a:pt x="0" y="0"/>
                    </a:cubicBezTo>
                    <a:cubicBezTo>
                      <a:pt x="4" y="8"/>
                      <a:pt x="9" y="15"/>
                      <a:pt x="15" y="21"/>
                    </a:cubicBezTo>
                    <a:cubicBezTo>
                      <a:pt x="30" y="36"/>
                      <a:pt x="51" y="45"/>
                      <a:pt x="72" y="45"/>
                    </a:cubicBezTo>
                    <a:cubicBezTo>
                      <a:pt x="94" y="45"/>
                      <a:pt x="114" y="36"/>
                      <a:pt x="129" y="21"/>
                    </a:cubicBezTo>
                    <a:cubicBezTo>
                      <a:pt x="136" y="15"/>
                      <a:pt x="141" y="8"/>
                      <a:pt x="144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4" name="Freeform 75"/>
              <p:cNvSpPr>
                <a:spLocks/>
              </p:cNvSpPr>
              <p:nvPr/>
            </p:nvSpPr>
            <p:spPr bwMode="auto">
              <a:xfrm>
                <a:off x="5851017" y="2579709"/>
                <a:ext cx="406449" cy="146990"/>
              </a:xfrm>
              <a:custGeom>
                <a:avLst/>
                <a:gdLst>
                  <a:gd name="T0" fmla="*/ 77 w 154"/>
                  <a:gd name="T1" fmla="*/ 0 h 56"/>
                  <a:gd name="T2" fmla="*/ 20 w 154"/>
                  <a:gd name="T3" fmla="*/ 24 h 56"/>
                  <a:gd name="T4" fmla="*/ 0 w 154"/>
                  <a:gd name="T5" fmla="*/ 56 h 56"/>
                  <a:gd name="T6" fmla="*/ 19 w 154"/>
                  <a:gd name="T7" fmla="*/ 28 h 56"/>
                  <a:gd name="T8" fmla="*/ 77 w 154"/>
                  <a:gd name="T9" fmla="*/ 4 h 56"/>
                  <a:gd name="T10" fmla="*/ 136 w 154"/>
                  <a:gd name="T11" fmla="*/ 28 h 56"/>
                  <a:gd name="T12" fmla="*/ 154 w 154"/>
                  <a:gd name="T13" fmla="*/ 56 h 56"/>
                  <a:gd name="T14" fmla="*/ 134 w 154"/>
                  <a:gd name="T15" fmla="*/ 24 h 56"/>
                  <a:gd name="T16" fmla="*/ 77 w 154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56">
                    <a:moveTo>
                      <a:pt x="77" y="0"/>
                    </a:moveTo>
                    <a:cubicBezTo>
                      <a:pt x="56" y="0"/>
                      <a:pt x="35" y="8"/>
                      <a:pt x="20" y="24"/>
                    </a:cubicBezTo>
                    <a:cubicBezTo>
                      <a:pt x="11" y="33"/>
                      <a:pt x="4" y="44"/>
                      <a:pt x="0" y="56"/>
                    </a:cubicBezTo>
                    <a:cubicBezTo>
                      <a:pt x="4" y="46"/>
                      <a:pt x="10" y="36"/>
                      <a:pt x="19" y="28"/>
                    </a:cubicBezTo>
                    <a:cubicBezTo>
                      <a:pt x="35" y="12"/>
                      <a:pt x="56" y="4"/>
                      <a:pt x="77" y="4"/>
                    </a:cubicBezTo>
                    <a:cubicBezTo>
                      <a:pt x="98" y="4"/>
                      <a:pt x="120" y="12"/>
                      <a:pt x="136" y="28"/>
                    </a:cubicBezTo>
                    <a:cubicBezTo>
                      <a:pt x="144" y="36"/>
                      <a:pt x="150" y="46"/>
                      <a:pt x="154" y="56"/>
                    </a:cubicBezTo>
                    <a:cubicBezTo>
                      <a:pt x="150" y="44"/>
                      <a:pt x="144" y="33"/>
                      <a:pt x="134" y="24"/>
                    </a:cubicBezTo>
                    <a:cubicBezTo>
                      <a:pt x="119" y="8"/>
                      <a:pt x="99" y="0"/>
                      <a:pt x="7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5" name="Freeform 76"/>
              <p:cNvSpPr>
                <a:spLocks/>
              </p:cNvSpPr>
              <p:nvPr/>
            </p:nvSpPr>
            <p:spPr bwMode="auto">
              <a:xfrm>
                <a:off x="4941239" y="1692203"/>
                <a:ext cx="1165897" cy="1163669"/>
              </a:xfrm>
              <a:custGeom>
                <a:avLst/>
                <a:gdLst>
                  <a:gd name="T0" fmla="*/ 9 w 442"/>
                  <a:gd name="T1" fmla="*/ 38 h 442"/>
                  <a:gd name="T2" fmla="*/ 405 w 442"/>
                  <a:gd name="T3" fmla="*/ 434 h 442"/>
                  <a:gd name="T4" fmla="*/ 434 w 442"/>
                  <a:gd name="T5" fmla="*/ 434 h 442"/>
                  <a:gd name="T6" fmla="*/ 434 w 442"/>
                  <a:gd name="T7" fmla="*/ 404 h 442"/>
                  <a:gd name="T8" fmla="*/ 38 w 442"/>
                  <a:gd name="T9" fmla="*/ 8 h 442"/>
                  <a:gd name="T10" fmla="*/ 9 w 442"/>
                  <a:gd name="T11" fmla="*/ 8 h 442"/>
                  <a:gd name="T12" fmla="*/ 9 w 442"/>
                  <a:gd name="T13" fmla="*/ 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2" h="442">
                    <a:moveTo>
                      <a:pt x="9" y="38"/>
                    </a:moveTo>
                    <a:cubicBezTo>
                      <a:pt x="405" y="434"/>
                      <a:pt x="405" y="434"/>
                      <a:pt x="405" y="434"/>
                    </a:cubicBezTo>
                    <a:cubicBezTo>
                      <a:pt x="413" y="442"/>
                      <a:pt x="426" y="442"/>
                      <a:pt x="434" y="434"/>
                    </a:cubicBezTo>
                    <a:cubicBezTo>
                      <a:pt x="442" y="426"/>
                      <a:pt x="442" y="412"/>
                      <a:pt x="434" y="404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17" y="0"/>
                      <a:pt x="9" y="8"/>
                    </a:cubicBezTo>
                    <a:cubicBezTo>
                      <a:pt x="0" y="16"/>
                      <a:pt x="0" y="30"/>
                      <a:pt x="9" y="3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7" name="Freeform 78"/>
              <p:cNvSpPr>
                <a:spLocks/>
              </p:cNvSpPr>
              <p:nvPr/>
            </p:nvSpPr>
            <p:spPr bwMode="auto">
              <a:xfrm>
                <a:off x="5057049" y="1497330"/>
                <a:ext cx="458787" cy="613571"/>
              </a:xfrm>
              <a:custGeom>
                <a:avLst/>
                <a:gdLst>
                  <a:gd name="T0" fmla="*/ 88 w 412"/>
                  <a:gd name="T1" fmla="*/ 0 h 551"/>
                  <a:gd name="T2" fmla="*/ 412 w 412"/>
                  <a:gd name="T3" fmla="*/ 324 h 551"/>
                  <a:gd name="T4" fmla="*/ 322 w 412"/>
                  <a:gd name="T5" fmla="*/ 551 h 551"/>
                  <a:gd name="T6" fmla="*/ 0 w 412"/>
                  <a:gd name="T7" fmla="*/ 229 h 551"/>
                  <a:gd name="T8" fmla="*/ 88 w 412"/>
                  <a:gd name="T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551">
                    <a:moveTo>
                      <a:pt x="88" y="0"/>
                    </a:moveTo>
                    <a:lnTo>
                      <a:pt x="412" y="324"/>
                    </a:lnTo>
                    <a:lnTo>
                      <a:pt x="322" y="551"/>
                    </a:lnTo>
                    <a:lnTo>
                      <a:pt x="0" y="229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8" name="Freeform 79"/>
              <p:cNvSpPr>
                <a:spLocks/>
              </p:cNvSpPr>
              <p:nvPr/>
            </p:nvSpPr>
            <p:spPr bwMode="auto">
              <a:xfrm>
                <a:off x="4750820" y="1808013"/>
                <a:ext cx="614685" cy="457673"/>
              </a:xfrm>
              <a:custGeom>
                <a:avLst/>
                <a:gdLst>
                  <a:gd name="T0" fmla="*/ 0 w 552"/>
                  <a:gd name="T1" fmla="*/ 90 h 411"/>
                  <a:gd name="T2" fmla="*/ 325 w 552"/>
                  <a:gd name="T3" fmla="*/ 411 h 411"/>
                  <a:gd name="T4" fmla="*/ 552 w 552"/>
                  <a:gd name="T5" fmla="*/ 324 h 411"/>
                  <a:gd name="T6" fmla="*/ 230 w 552"/>
                  <a:gd name="T7" fmla="*/ 0 h 411"/>
                  <a:gd name="T8" fmla="*/ 0 w 552"/>
                  <a:gd name="T9" fmla="*/ 9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411">
                    <a:moveTo>
                      <a:pt x="0" y="90"/>
                    </a:moveTo>
                    <a:lnTo>
                      <a:pt x="325" y="411"/>
                    </a:lnTo>
                    <a:lnTo>
                      <a:pt x="552" y="324"/>
                    </a:lnTo>
                    <a:lnTo>
                      <a:pt x="230" y="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9" name="Freeform 80"/>
              <p:cNvSpPr>
                <a:spLocks/>
              </p:cNvSpPr>
              <p:nvPr/>
            </p:nvSpPr>
            <p:spPr bwMode="auto">
              <a:xfrm>
                <a:off x="4985782" y="1721156"/>
                <a:ext cx="1094629" cy="1090174"/>
              </a:xfrm>
              <a:custGeom>
                <a:avLst/>
                <a:gdLst>
                  <a:gd name="T0" fmla="*/ 411 w 415"/>
                  <a:gd name="T1" fmla="*/ 414 h 414"/>
                  <a:gd name="T2" fmla="*/ 410 w 415"/>
                  <a:gd name="T3" fmla="*/ 398 h 414"/>
                  <a:gd name="T4" fmla="*/ 17 w 415"/>
                  <a:gd name="T5" fmla="*/ 5 h 414"/>
                  <a:gd name="T6" fmla="*/ 0 w 415"/>
                  <a:gd name="T7" fmla="*/ 4 h 414"/>
                  <a:gd name="T8" fmla="*/ 411 w 415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14">
                    <a:moveTo>
                      <a:pt x="411" y="414"/>
                    </a:moveTo>
                    <a:cubicBezTo>
                      <a:pt x="415" y="410"/>
                      <a:pt x="414" y="402"/>
                      <a:pt x="410" y="39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0"/>
                      <a:pt x="5" y="0"/>
                      <a:pt x="0" y="4"/>
                    </a:cubicBezTo>
                    <a:lnTo>
                      <a:pt x="411" y="41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0" name="Freeform 81"/>
              <p:cNvSpPr>
                <a:spLocks/>
              </p:cNvSpPr>
              <p:nvPr/>
            </p:nvSpPr>
            <p:spPr bwMode="auto">
              <a:xfrm>
                <a:off x="4750820" y="1908233"/>
                <a:ext cx="358566" cy="374156"/>
              </a:xfrm>
              <a:custGeom>
                <a:avLst/>
                <a:gdLst>
                  <a:gd name="T0" fmla="*/ 322 w 322"/>
                  <a:gd name="T1" fmla="*/ 321 h 336"/>
                  <a:gd name="T2" fmla="*/ 0 w 322"/>
                  <a:gd name="T3" fmla="*/ 0 h 336"/>
                  <a:gd name="T4" fmla="*/ 0 w 322"/>
                  <a:gd name="T5" fmla="*/ 14 h 336"/>
                  <a:gd name="T6" fmla="*/ 322 w 322"/>
                  <a:gd name="T7" fmla="*/ 336 h 336"/>
                  <a:gd name="T8" fmla="*/ 322 w 322"/>
                  <a:gd name="T9" fmla="*/ 32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336">
                    <a:moveTo>
                      <a:pt x="322" y="321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322" y="336"/>
                    </a:lnTo>
                    <a:lnTo>
                      <a:pt x="322" y="321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1" name="Freeform 82"/>
              <p:cNvSpPr>
                <a:spLocks/>
              </p:cNvSpPr>
              <p:nvPr/>
            </p:nvSpPr>
            <p:spPr bwMode="auto">
              <a:xfrm>
                <a:off x="5109387" y="2168806"/>
                <a:ext cx="256118" cy="113583"/>
              </a:xfrm>
              <a:custGeom>
                <a:avLst/>
                <a:gdLst>
                  <a:gd name="T0" fmla="*/ 230 w 230"/>
                  <a:gd name="T1" fmla="*/ 0 h 102"/>
                  <a:gd name="T2" fmla="*/ 230 w 230"/>
                  <a:gd name="T3" fmla="*/ 14 h 102"/>
                  <a:gd name="T4" fmla="*/ 0 w 230"/>
                  <a:gd name="T5" fmla="*/ 102 h 102"/>
                  <a:gd name="T6" fmla="*/ 0 w 230"/>
                  <a:gd name="T7" fmla="*/ 87 h 102"/>
                  <a:gd name="T8" fmla="*/ 230 w 230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02">
                    <a:moveTo>
                      <a:pt x="230" y="0"/>
                    </a:moveTo>
                    <a:lnTo>
                      <a:pt x="230" y="14"/>
                    </a:lnTo>
                    <a:lnTo>
                      <a:pt x="0" y="102"/>
                    </a:lnTo>
                    <a:lnTo>
                      <a:pt x="0" y="87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2" name="Freeform 83"/>
              <p:cNvSpPr>
                <a:spLocks/>
              </p:cNvSpPr>
              <p:nvPr/>
            </p:nvSpPr>
            <p:spPr bwMode="auto">
              <a:xfrm>
                <a:off x="5057049" y="1659910"/>
                <a:ext cx="395314" cy="450992"/>
              </a:xfrm>
              <a:custGeom>
                <a:avLst/>
                <a:gdLst>
                  <a:gd name="T0" fmla="*/ 13 w 150"/>
                  <a:gd name="T1" fmla="*/ 0 h 171"/>
                  <a:gd name="T2" fmla="*/ 0 w 150"/>
                  <a:gd name="T3" fmla="*/ 35 h 171"/>
                  <a:gd name="T4" fmla="*/ 136 w 150"/>
                  <a:gd name="T5" fmla="*/ 171 h 171"/>
                  <a:gd name="T6" fmla="*/ 150 w 150"/>
                  <a:gd name="T7" fmla="*/ 137 h 171"/>
                  <a:gd name="T8" fmla="*/ 13 w 150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71">
                    <a:moveTo>
                      <a:pt x="13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136" y="171"/>
                      <a:pt x="136" y="171"/>
                      <a:pt x="136" y="171"/>
                    </a:cubicBezTo>
                    <a:cubicBezTo>
                      <a:pt x="150" y="137"/>
                      <a:pt x="150" y="137"/>
                      <a:pt x="150" y="137"/>
                    </a:cubicBezTo>
                    <a:cubicBezTo>
                      <a:pt x="104" y="91"/>
                      <a:pt x="59" y="46"/>
                      <a:pt x="13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06"/>
              <p:cNvSpPr>
                <a:spLocks/>
              </p:cNvSpPr>
              <p:nvPr/>
            </p:nvSpPr>
            <p:spPr bwMode="auto">
              <a:xfrm>
                <a:off x="5114954" y="1557462"/>
                <a:ext cx="337408" cy="489965"/>
              </a:xfrm>
              <a:custGeom>
                <a:avLst/>
                <a:gdLst>
                  <a:gd name="connsiteX0" fmla="*/ 316251 w 337408"/>
                  <a:gd name="connsiteY0" fmla="*/ 216030 h 489965"/>
                  <a:gd name="connsiteX1" fmla="*/ 337408 w 337408"/>
                  <a:gd name="connsiteY1" fmla="*/ 237188 h 489965"/>
                  <a:gd name="connsiteX2" fmla="*/ 237188 w 337408"/>
                  <a:gd name="connsiteY2" fmla="*/ 489965 h 489965"/>
                  <a:gd name="connsiteX3" fmla="*/ 213803 w 337408"/>
                  <a:gd name="connsiteY3" fmla="*/ 468807 h 489965"/>
                  <a:gd name="connsiteX4" fmla="*/ 244983 w 337408"/>
                  <a:gd name="connsiteY4" fmla="*/ 144763 h 489965"/>
                  <a:gd name="connsiteX5" fmla="*/ 266140 w 337408"/>
                  <a:gd name="connsiteY5" fmla="*/ 165921 h 489965"/>
                  <a:gd name="connsiteX6" fmla="*/ 165920 w 337408"/>
                  <a:gd name="connsiteY6" fmla="*/ 418698 h 489965"/>
                  <a:gd name="connsiteX7" fmla="*/ 142535 w 337408"/>
                  <a:gd name="connsiteY7" fmla="*/ 395313 h 489965"/>
                  <a:gd name="connsiteX8" fmla="*/ 173716 w 337408"/>
                  <a:gd name="connsiteY8" fmla="*/ 71268 h 489965"/>
                  <a:gd name="connsiteX9" fmla="*/ 194873 w 337408"/>
                  <a:gd name="connsiteY9" fmla="*/ 94653 h 489965"/>
                  <a:gd name="connsiteX10" fmla="*/ 92426 w 337408"/>
                  <a:gd name="connsiteY10" fmla="*/ 347430 h 489965"/>
                  <a:gd name="connsiteX11" fmla="*/ 71268 w 337408"/>
                  <a:gd name="connsiteY11" fmla="*/ 324045 h 489965"/>
                  <a:gd name="connsiteX12" fmla="*/ 100221 w 337408"/>
                  <a:gd name="connsiteY12" fmla="*/ 0 h 489965"/>
                  <a:gd name="connsiteX13" fmla="*/ 123605 w 337408"/>
                  <a:gd name="connsiteY13" fmla="*/ 23385 h 489965"/>
                  <a:gd name="connsiteX14" fmla="*/ 21158 w 337408"/>
                  <a:gd name="connsiteY14" fmla="*/ 276162 h 489965"/>
                  <a:gd name="connsiteX15" fmla="*/ 0 w 337408"/>
                  <a:gd name="connsiteY15" fmla="*/ 252777 h 48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7408" h="489965">
                    <a:moveTo>
                      <a:pt x="316251" y="216030"/>
                    </a:moveTo>
                    <a:lnTo>
                      <a:pt x="337408" y="237188"/>
                    </a:lnTo>
                    <a:lnTo>
                      <a:pt x="237188" y="489965"/>
                    </a:lnTo>
                    <a:lnTo>
                      <a:pt x="213803" y="468807"/>
                    </a:lnTo>
                    <a:close/>
                    <a:moveTo>
                      <a:pt x="244983" y="144763"/>
                    </a:moveTo>
                    <a:lnTo>
                      <a:pt x="266140" y="165921"/>
                    </a:lnTo>
                    <a:lnTo>
                      <a:pt x="165920" y="418698"/>
                    </a:lnTo>
                    <a:lnTo>
                      <a:pt x="142535" y="395313"/>
                    </a:lnTo>
                    <a:close/>
                    <a:moveTo>
                      <a:pt x="173716" y="71268"/>
                    </a:moveTo>
                    <a:lnTo>
                      <a:pt x="194873" y="94653"/>
                    </a:lnTo>
                    <a:lnTo>
                      <a:pt x="92426" y="347430"/>
                    </a:lnTo>
                    <a:lnTo>
                      <a:pt x="71268" y="324045"/>
                    </a:lnTo>
                    <a:close/>
                    <a:moveTo>
                      <a:pt x="100221" y="0"/>
                    </a:moveTo>
                    <a:lnTo>
                      <a:pt x="123605" y="23385"/>
                    </a:lnTo>
                    <a:lnTo>
                      <a:pt x="21158" y="276162"/>
                    </a:lnTo>
                    <a:lnTo>
                      <a:pt x="0" y="252777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6" name="Freeform 105"/>
              <p:cNvSpPr>
                <a:spLocks/>
              </p:cNvSpPr>
              <p:nvPr/>
            </p:nvSpPr>
            <p:spPr bwMode="auto">
              <a:xfrm>
                <a:off x="4814293" y="1868145"/>
                <a:ext cx="487738" cy="337409"/>
              </a:xfrm>
              <a:custGeom>
                <a:avLst/>
                <a:gdLst>
                  <a:gd name="connsiteX0" fmla="*/ 466581 w 487738"/>
                  <a:gd name="connsiteY0" fmla="*/ 216031 h 337409"/>
                  <a:gd name="connsiteX1" fmla="*/ 487738 w 487738"/>
                  <a:gd name="connsiteY1" fmla="*/ 237189 h 337409"/>
                  <a:gd name="connsiteX2" fmla="*/ 234961 w 487738"/>
                  <a:gd name="connsiteY2" fmla="*/ 337409 h 337409"/>
                  <a:gd name="connsiteX3" fmla="*/ 213803 w 487738"/>
                  <a:gd name="connsiteY3" fmla="*/ 316251 h 337409"/>
                  <a:gd name="connsiteX4" fmla="*/ 395313 w 487738"/>
                  <a:gd name="connsiteY4" fmla="*/ 144763 h 337409"/>
                  <a:gd name="connsiteX5" fmla="*/ 416470 w 487738"/>
                  <a:gd name="connsiteY5" fmla="*/ 165921 h 337409"/>
                  <a:gd name="connsiteX6" fmla="*/ 163693 w 487738"/>
                  <a:gd name="connsiteY6" fmla="*/ 266141 h 337409"/>
                  <a:gd name="connsiteX7" fmla="*/ 142535 w 487738"/>
                  <a:gd name="connsiteY7" fmla="*/ 244983 h 337409"/>
                  <a:gd name="connsiteX8" fmla="*/ 324045 w 487738"/>
                  <a:gd name="connsiteY8" fmla="*/ 71268 h 337409"/>
                  <a:gd name="connsiteX9" fmla="*/ 345202 w 487738"/>
                  <a:gd name="connsiteY9" fmla="*/ 94653 h 337409"/>
                  <a:gd name="connsiteX10" fmla="*/ 92425 w 487738"/>
                  <a:gd name="connsiteY10" fmla="*/ 194873 h 337409"/>
                  <a:gd name="connsiteX11" fmla="*/ 71267 w 487738"/>
                  <a:gd name="connsiteY11" fmla="*/ 173715 h 337409"/>
                  <a:gd name="connsiteX12" fmla="*/ 253891 w 487738"/>
                  <a:gd name="connsiteY12" fmla="*/ 0 h 337409"/>
                  <a:gd name="connsiteX13" fmla="*/ 273935 w 487738"/>
                  <a:gd name="connsiteY13" fmla="*/ 23385 h 337409"/>
                  <a:gd name="connsiteX14" fmla="*/ 21158 w 487738"/>
                  <a:gd name="connsiteY14" fmla="*/ 123605 h 337409"/>
                  <a:gd name="connsiteX15" fmla="*/ 0 w 487738"/>
                  <a:gd name="connsiteY15" fmla="*/ 102447 h 337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7738" h="337409">
                    <a:moveTo>
                      <a:pt x="466581" y="216031"/>
                    </a:moveTo>
                    <a:lnTo>
                      <a:pt x="487738" y="237189"/>
                    </a:lnTo>
                    <a:lnTo>
                      <a:pt x="234961" y="337409"/>
                    </a:lnTo>
                    <a:lnTo>
                      <a:pt x="213803" y="316251"/>
                    </a:lnTo>
                    <a:close/>
                    <a:moveTo>
                      <a:pt x="395313" y="144763"/>
                    </a:moveTo>
                    <a:lnTo>
                      <a:pt x="416470" y="165921"/>
                    </a:lnTo>
                    <a:lnTo>
                      <a:pt x="163693" y="266141"/>
                    </a:lnTo>
                    <a:lnTo>
                      <a:pt x="142535" y="244983"/>
                    </a:lnTo>
                    <a:close/>
                    <a:moveTo>
                      <a:pt x="324045" y="71268"/>
                    </a:moveTo>
                    <a:lnTo>
                      <a:pt x="345202" y="94653"/>
                    </a:lnTo>
                    <a:lnTo>
                      <a:pt x="92425" y="194873"/>
                    </a:lnTo>
                    <a:lnTo>
                      <a:pt x="71267" y="173715"/>
                    </a:lnTo>
                    <a:close/>
                    <a:moveTo>
                      <a:pt x="253891" y="0"/>
                    </a:moveTo>
                    <a:lnTo>
                      <a:pt x="273935" y="23385"/>
                    </a:lnTo>
                    <a:lnTo>
                      <a:pt x="21158" y="123605"/>
                    </a:lnTo>
                    <a:lnTo>
                      <a:pt x="0" y="102447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5392326" y="2186416"/>
              <a:ext cx="1324472" cy="1324888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1200" b="1" spc="50">
                  <a:solidFill>
                    <a:schemeClr val="tx2"/>
                  </a:solidFill>
                  <a:latin typeface="+mj-lt"/>
                </a:rPr>
                <a:t>Marketing Target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685231" y="2413832"/>
              <a:ext cx="731290" cy="731520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1200" b="1" spc="50">
                  <a:solidFill>
                    <a:schemeClr val="tx2"/>
                  </a:solidFill>
                  <a:latin typeface="+mj-lt"/>
                </a:rPr>
                <a:t>Business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4058886" y="311414"/>
            <a:ext cx="4074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solidFill>
                  <a:schemeClr val="accent2"/>
                </a:solidFill>
                <a:latin typeface="Bebas Neue Bold" panose="020B0606020202050201" pitchFamily="34" charset="0"/>
              </a:rPr>
              <a:t>Layout </a:t>
            </a:r>
            <a:r>
              <a:rPr lang="en-US" sz="4800" b="1">
                <a:solidFill>
                  <a:schemeClr val="tx2"/>
                </a:solidFill>
                <a:latin typeface="Bebas Neue Bold" panose="020B0606020202050201" pitchFamily="34" charset="0"/>
              </a:rPr>
              <a:t>Info</a:t>
            </a:r>
            <a:r>
              <a:rPr lang="en-US" sz="4800" b="1">
                <a:solidFill>
                  <a:schemeClr val="accent4"/>
                </a:solidFill>
                <a:latin typeface="Bebas Neue Bold" panose="020B0606020202050201" pitchFamily="34" charset="0"/>
              </a:rPr>
              <a:t>graphic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993168" y="924278"/>
            <a:ext cx="2205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Your Awesome Subtitle</a:t>
            </a:r>
          </a:p>
        </p:txBody>
      </p:sp>
    </p:spTree>
    <p:extLst>
      <p:ext uri="{BB962C8B-B14F-4D97-AF65-F5344CB8AC3E}">
        <p14:creationId xmlns:p14="http://schemas.microsoft.com/office/powerpoint/2010/main" val="172266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1" grpId="0" animBg="1"/>
      <p:bldP spid="5152" grpId="0" animBg="1"/>
      <p:bldP spid="5153" grpId="0" animBg="1"/>
      <p:bldP spid="5154" grpId="0" animBg="1"/>
      <p:bldP spid="2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4" grpId="0"/>
      <p:bldP spid="105" grpId="0"/>
      <p:bldP spid="108" grpId="0"/>
      <p:bldP spid="109" grpId="0"/>
      <p:bldP spid="120" grpId="0" animBg="1"/>
      <p:bldP spid="121" grpId="0"/>
      <p:bldP spid="103" grpId="0"/>
      <p:bldP spid="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1B885D4B-E672-9C4E-8225-0413F6865E7C}"/>
              </a:ext>
            </a:extLst>
          </p:cNvPr>
          <p:cNvGrpSpPr/>
          <p:nvPr/>
        </p:nvGrpSpPr>
        <p:grpSpPr>
          <a:xfrm>
            <a:off x="4953987" y="487994"/>
            <a:ext cx="6191516" cy="5497290"/>
            <a:chOff x="9907974" y="903980"/>
            <a:chExt cx="12383032" cy="10994580"/>
          </a:xfrm>
        </p:grpSpPr>
        <p:sp>
          <p:nvSpPr>
            <p:cNvPr id="46" name="Фигура">
              <a:extLst>
                <a:ext uri="{FF2B5EF4-FFF2-40B4-BE49-F238E27FC236}">
                  <a16:creationId xmlns="" xmlns:a16="http://schemas.microsoft.com/office/drawing/2014/main" id="{206969F3-29C2-8345-B491-100165575D4F}"/>
                </a:ext>
              </a:extLst>
            </p:cNvPr>
            <p:cNvSpPr/>
            <p:nvPr/>
          </p:nvSpPr>
          <p:spPr>
            <a:xfrm>
              <a:off x="17322097" y="4763803"/>
              <a:ext cx="4968909" cy="7132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" y="21600"/>
                  </a:moveTo>
                  <a:lnTo>
                    <a:pt x="21600" y="16435"/>
                  </a:lnTo>
                  <a:lnTo>
                    <a:pt x="21600" y="0"/>
                  </a:lnTo>
                  <a:lnTo>
                    <a:pt x="17219" y="1010"/>
                  </a:lnTo>
                  <a:lnTo>
                    <a:pt x="17219" y="4319"/>
                  </a:lnTo>
                  <a:lnTo>
                    <a:pt x="12869" y="5339"/>
                  </a:lnTo>
                  <a:lnTo>
                    <a:pt x="12869" y="8649"/>
                  </a:lnTo>
                  <a:lnTo>
                    <a:pt x="8582" y="9682"/>
                  </a:lnTo>
                  <a:lnTo>
                    <a:pt x="8582" y="12919"/>
                  </a:lnTo>
                  <a:lnTo>
                    <a:pt x="4261" y="13983"/>
                  </a:lnTo>
                  <a:lnTo>
                    <a:pt x="4277" y="17281"/>
                  </a:lnTo>
                  <a:lnTo>
                    <a:pt x="0" y="18338"/>
                  </a:lnTo>
                  <a:lnTo>
                    <a:pt x="29" y="2160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47" name="Фигура">
              <a:extLst>
                <a:ext uri="{FF2B5EF4-FFF2-40B4-BE49-F238E27FC236}">
                  <a16:creationId xmlns="" xmlns:a16="http://schemas.microsoft.com/office/drawing/2014/main" id="{D72FC124-0745-4C40-96EA-749DD1ED7450}"/>
                </a:ext>
              </a:extLst>
            </p:cNvPr>
            <p:cNvSpPr/>
            <p:nvPr/>
          </p:nvSpPr>
          <p:spPr>
            <a:xfrm>
              <a:off x="15203487" y="4389998"/>
              <a:ext cx="6090271" cy="214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3" y="0"/>
                  </a:moveTo>
                  <a:lnTo>
                    <a:pt x="21600" y="18087"/>
                  </a:lnTo>
                  <a:lnTo>
                    <a:pt x="18059" y="21600"/>
                  </a:lnTo>
                  <a:lnTo>
                    <a:pt x="0" y="3583"/>
                  </a:lnTo>
                  <a:lnTo>
                    <a:pt x="347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51" name="Фигура">
              <a:extLst>
                <a:ext uri="{FF2B5EF4-FFF2-40B4-BE49-F238E27FC236}">
                  <a16:creationId xmlns="" xmlns:a16="http://schemas.microsoft.com/office/drawing/2014/main" id="{1B8ACEC2-003C-C548-8478-8A5ACE5C5336}"/>
                </a:ext>
              </a:extLst>
            </p:cNvPr>
            <p:cNvSpPr/>
            <p:nvPr/>
          </p:nvSpPr>
          <p:spPr>
            <a:xfrm>
              <a:off x="16194087" y="2967598"/>
              <a:ext cx="6090271" cy="214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3" y="0"/>
                  </a:moveTo>
                  <a:lnTo>
                    <a:pt x="21600" y="18087"/>
                  </a:lnTo>
                  <a:lnTo>
                    <a:pt x="18059" y="21600"/>
                  </a:lnTo>
                  <a:lnTo>
                    <a:pt x="0" y="3583"/>
                  </a:lnTo>
                  <a:lnTo>
                    <a:pt x="347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52" name="Фигура">
              <a:extLst>
                <a:ext uri="{FF2B5EF4-FFF2-40B4-BE49-F238E27FC236}">
                  <a16:creationId xmlns="" xmlns:a16="http://schemas.microsoft.com/office/drawing/2014/main" id="{DA2FBFA6-F979-B64C-95B4-9CE52DB756B8}"/>
                </a:ext>
              </a:extLst>
            </p:cNvPr>
            <p:cNvSpPr/>
            <p:nvPr/>
          </p:nvSpPr>
          <p:spPr>
            <a:xfrm>
              <a:off x="14219237" y="5825098"/>
              <a:ext cx="6090271" cy="214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3" y="0"/>
                  </a:moveTo>
                  <a:lnTo>
                    <a:pt x="21600" y="18087"/>
                  </a:lnTo>
                  <a:lnTo>
                    <a:pt x="18059" y="21600"/>
                  </a:lnTo>
                  <a:lnTo>
                    <a:pt x="0" y="3583"/>
                  </a:lnTo>
                  <a:lnTo>
                    <a:pt x="347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53" name="Фигура">
              <a:extLst>
                <a:ext uri="{FF2B5EF4-FFF2-40B4-BE49-F238E27FC236}">
                  <a16:creationId xmlns="" xmlns:a16="http://schemas.microsoft.com/office/drawing/2014/main" id="{75E026D4-9B24-0940-BF86-2BE1BF35F4D2}"/>
                </a:ext>
              </a:extLst>
            </p:cNvPr>
            <p:cNvSpPr/>
            <p:nvPr/>
          </p:nvSpPr>
          <p:spPr>
            <a:xfrm>
              <a:off x="13222287" y="7247498"/>
              <a:ext cx="6090271" cy="214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3" y="0"/>
                  </a:moveTo>
                  <a:lnTo>
                    <a:pt x="21600" y="18087"/>
                  </a:lnTo>
                  <a:lnTo>
                    <a:pt x="18059" y="21600"/>
                  </a:lnTo>
                  <a:lnTo>
                    <a:pt x="0" y="3583"/>
                  </a:lnTo>
                  <a:lnTo>
                    <a:pt x="347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57" name="Фигура">
              <a:extLst>
                <a:ext uri="{FF2B5EF4-FFF2-40B4-BE49-F238E27FC236}">
                  <a16:creationId xmlns="" xmlns:a16="http://schemas.microsoft.com/office/drawing/2014/main" id="{E8B91BC0-69C9-8940-9884-F2BF77888C40}"/>
                </a:ext>
              </a:extLst>
            </p:cNvPr>
            <p:cNvSpPr/>
            <p:nvPr/>
          </p:nvSpPr>
          <p:spPr>
            <a:xfrm>
              <a:off x="12238037" y="8676248"/>
              <a:ext cx="6090271" cy="214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3" y="0"/>
                  </a:moveTo>
                  <a:lnTo>
                    <a:pt x="21600" y="18087"/>
                  </a:lnTo>
                  <a:lnTo>
                    <a:pt x="18059" y="21600"/>
                  </a:lnTo>
                  <a:lnTo>
                    <a:pt x="0" y="3583"/>
                  </a:lnTo>
                  <a:lnTo>
                    <a:pt x="347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59" name="Фигура">
              <a:extLst>
                <a:ext uri="{FF2B5EF4-FFF2-40B4-BE49-F238E27FC236}">
                  <a16:creationId xmlns="" xmlns:a16="http://schemas.microsoft.com/office/drawing/2014/main" id="{74009C10-8DDB-1444-AB07-C52FDE791F4C}"/>
                </a:ext>
              </a:extLst>
            </p:cNvPr>
            <p:cNvSpPr/>
            <p:nvPr/>
          </p:nvSpPr>
          <p:spPr>
            <a:xfrm>
              <a:off x="12230100" y="9033965"/>
              <a:ext cx="5106864" cy="2864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3466"/>
                  </a:lnTo>
                  <a:lnTo>
                    <a:pt x="21600" y="21600"/>
                  </a:lnTo>
                  <a:lnTo>
                    <a:pt x="0" y="8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60" name="Фигура">
              <a:extLst>
                <a:ext uri="{FF2B5EF4-FFF2-40B4-BE49-F238E27FC236}">
                  <a16:creationId xmlns="" xmlns:a16="http://schemas.microsoft.com/office/drawing/2014/main" id="{15199060-5965-E34C-874A-6CFC98ACF388}"/>
                </a:ext>
              </a:extLst>
            </p:cNvPr>
            <p:cNvSpPr/>
            <p:nvPr/>
          </p:nvSpPr>
          <p:spPr>
            <a:xfrm>
              <a:off x="13214350" y="7605215"/>
              <a:ext cx="5106864" cy="2864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3466"/>
                  </a:lnTo>
                  <a:lnTo>
                    <a:pt x="21600" y="21600"/>
                  </a:lnTo>
                  <a:lnTo>
                    <a:pt x="0" y="8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62" name="Фигура">
              <a:extLst>
                <a:ext uri="{FF2B5EF4-FFF2-40B4-BE49-F238E27FC236}">
                  <a16:creationId xmlns="" xmlns:a16="http://schemas.microsoft.com/office/drawing/2014/main" id="{B31D5590-F7EF-A74E-BA48-1CBDD6D1F830}"/>
                </a:ext>
              </a:extLst>
            </p:cNvPr>
            <p:cNvSpPr/>
            <p:nvPr/>
          </p:nvSpPr>
          <p:spPr>
            <a:xfrm>
              <a:off x="14211300" y="6182815"/>
              <a:ext cx="5106864" cy="2864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3466"/>
                  </a:lnTo>
                  <a:lnTo>
                    <a:pt x="21600" y="21600"/>
                  </a:lnTo>
                  <a:lnTo>
                    <a:pt x="0" y="8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69" name="Фигура">
              <a:extLst>
                <a:ext uri="{FF2B5EF4-FFF2-40B4-BE49-F238E27FC236}">
                  <a16:creationId xmlns="" xmlns:a16="http://schemas.microsoft.com/office/drawing/2014/main" id="{98CFB6F4-221B-1145-88B1-33122B51D7F8}"/>
                </a:ext>
              </a:extLst>
            </p:cNvPr>
            <p:cNvSpPr/>
            <p:nvPr/>
          </p:nvSpPr>
          <p:spPr>
            <a:xfrm>
              <a:off x="15201900" y="4747715"/>
              <a:ext cx="5106864" cy="2864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3466"/>
                  </a:lnTo>
                  <a:lnTo>
                    <a:pt x="21600" y="21600"/>
                  </a:lnTo>
                  <a:lnTo>
                    <a:pt x="0" y="8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70" name="Фигура">
              <a:extLst>
                <a:ext uri="{FF2B5EF4-FFF2-40B4-BE49-F238E27FC236}">
                  <a16:creationId xmlns="" xmlns:a16="http://schemas.microsoft.com/office/drawing/2014/main" id="{1354783F-BF04-6546-937D-71B1F89D77A6}"/>
                </a:ext>
              </a:extLst>
            </p:cNvPr>
            <p:cNvSpPr/>
            <p:nvPr/>
          </p:nvSpPr>
          <p:spPr>
            <a:xfrm>
              <a:off x="16186150" y="3318965"/>
              <a:ext cx="5106864" cy="2864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3466"/>
                  </a:lnTo>
                  <a:lnTo>
                    <a:pt x="21600" y="21600"/>
                  </a:lnTo>
                  <a:lnTo>
                    <a:pt x="0" y="8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72" name="Фигура">
              <a:extLst>
                <a:ext uri="{FF2B5EF4-FFF2-40B4-BE49-F238E27FC236}">
                  <a16:creationId xmlns="" xmlns:a16="http://schemas.microsoft.com/office/drawing/2014/main" id="{E42CE9DD-8D91-3449-9D95-016E052F07E1}"/>
                </a:ext>
              </a:extLst>
            </p:cNvPr>
            <p:cNvSpPr/>
            <p:nvPr/>
          </p:nvSpPr>
          <p:spPr>
            <a:xfrm>
              <a:off x="12630150" y="91704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74" name="Фигура">
              <a:extLst>
                <a:ext uri="{FF2B5EF4-FFF2-40B4-BE49-F238E27FC236}">
                  <a16:creationId xmlns="" xmlns:a16="http://schemas.microsoft.com/office/drawing/2014/main" id="{20BF1BB7-248D-CD40-BDC0-03F973476760}"/>
                </a:ext>
              </a:extLst>
            </p:cNvPr>
            <p:cNvSpPr/>
            <p:nvPr/>
          </p:nvSpPr>
          <p:spPr>
            <a:xfrm>
              <a:off x="13614400" y="77353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76" name="Фигура">
              <a:extLst>
                <a:ext uri="{FF2B5EF4-FFF2-40B4-BE49-F238E27FC236}">
                  <a16:creationId xmlns="" xmlns:a16="http://schemas.microsoft.com/office/drawing/2014/main" id="{6E22C1C0-EF6D-FA45-8AB7-4BF744C66A3C}"/>
                </a:ext>
              </a:extLst>
            </p:cNvPr>
            <p:cNvSpPr/>
            <p:nvPr/>
          </p:nvSpPr>
          <p:spPr>
            <a:xfrm>
              <a:off x="14592300" y="63129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78" name="Фигура">
              <a:extLst>
                <a:ext uri="{FF2B5EF4-FFF2-40B4-BE49-F238E27FC236}">
                  <a16:creationId xmlns="" xmlns:a16="http://schemas.microsoft.com/office/drawing/2014/main" id="{CFF54F5D-3F0C-FC40-8B9D-331660879C5F}"/>
                </a:ext>
              </a:extLst>
            </p:cNvPr>
            <p:cNvSpPr/>
            <p:nvPr/>
          </p:nvSpPr>
          <p:spPr>
            <a:xfrm>
              <a:off x="15589250" y="488422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80" name="Фигура">
              <a:extLst>
                <a:ext uri="{FF2B5EF4-FFF2-40B4-BE49-F238E27FC236}">
                  <a16:creationId xmlns="" xmlns:a16="http://schemas.microsoft.com/office/drawing/2014/main" id="{3E0EC82C-7535-DD4A-B88D-61E7CA9C4A77}"/>
                </a:ext>
              </a:extLst>
            </p:cNvPr>
            <p:cNvSpPr/>
            <p:nvPr/>
          </p:nvSpPr>
          <p:spPr>
            <a:xfrm>
              <a:off x="16579850" y="34554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81" name="Фигура">
              <a:extLst>
                <a:ext uri="{FF2B5EF4-FFF2-40B4-BE49-F238E27FC236}">
                  <a16:creationId xmlns="" xmlns:a16="http://schemas.microsoft.com/office/drawing/2014/main" id="{DEB079BB-0521-6F4F-BD9E-2A9D9093DE69}"/>
                </a:ext>
              </a:extLst>
            </p:cNvPr>
            <p:cNvSpPr/>
            <p:nvPr/>
          </p:nvSpPr>
          <p:spPr>
            <a:xfrm>
              <a:off x="17368837" y="903980"/>
              <a:ext cx="1230313" cy="2500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1" y="0"/>
                  </a:moveTo>
                  <a:lnTo>
                    <a:pt x="0" y="6095"/>
                  </a:lnTo>
                  <a:lnTo>
                    <a:pt x="3317" y="6654"/>
                  </a:lnTo>
                  <a:lnTo>
                    <a:pt x="3317" y="19098"/>
                  </a:lnTo>
                  <a:lnTo>
                    <a:pt x="18228" y="21600"/>
                  </a:lnTo>
                  <a:lnTo>
                    <a:pt x="18444" y="9208"/>
                  </a:lnTo>
                  <a:lnTo>
                    <a:pt x="21600" y="9742"/>
                  </a:lnTo>
                  <a:lnTo>
                    <a:pt x="10981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97" name="Фигура">
              <a:extLst>
                <a:ext uri="{FF2B5EF4-FFF2-40B4-BE49-F238E27FC236}">
                  <a16:creationId xmlns="" xmlns:a16="http://schemas.microsoft.com/office/drawing/2014/main" id="{C5D0387F-435C-4C43-8CBD-28C7E51FD4F6}"/>
                </a:ext>
              </a:extLst>
            </p:cNvPr>
            <p:cNvSpPr/>
            <p:nvPr/>
          </p:nvSpPr>
          <p:spPr>
            <a:xfrm>
              <a:off x="12627223" y="8816799"/>
              <a:ext cx="1855480" cy="661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53"/>
                  </a:moveTo>
                  <a:lnTo>
                    <a:pt x="11619" y="0"/>
                  </a:lnTo>
                  <a:lnTo>
                    <a:pt x="21600" y="9640"/>
                  </a:lnTo>
                  <a:lnTo>
                    <a:pt x="10102" y="21600"/>
                  </a:lnTo>
                  <a:lnTo>
                    <a:pt x="0" y="116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98" name="Фигура">
              <a:extLst>
                <a:ext uri="{FF2B5EF4-FFF2-40B4-BE49-F238E27FC236}">
                  <a16:creationId xmlns="" xmlns:a16="http://schemas.microsoft.com/office/drawing/2014/main" id="{72A3C9EC-7835-8C44-847C-FF5C8FBB67A0}"/>
                </a:ext>
              </a:extLst>
            </p:cNvPr>
            <p:cNvSpPr/>
            <p:nvPr/>
          </p:nvSpPr>
          <p:spPr>
            <a:xfrm>
              <a:off x="13608248" y="7388049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99" name="Фигура">
              <a:extLst>
                <a:ext uri="{FF2B5EF4-FFF2-40B4-BE49-F238E27FC236}">
                  <a16:creationId xmlns="" xmlns:a16="http://schemas.microsoft.com/office/drawing/2014/main" id="{F7210F7B-7582-2F43-ACA4-89CFAE6DECC5}"/>
                </a:ext>
              </a:extLst>
            </p:cNvPr>
            <p:cNvSpPr/>
            <p:nvPr/>
          </p:nvSpPr>
          <p:spPr>
            <a:xfrm>
              <a:off x="14592498" y="5956124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0" name="Фигура">
              <a:extLst>
                <a:ext uri="{FF2B5EF4-FFF2-40B4-BE49-F238E27FC236}">
                  <a16:creationId xmlns="" xmlns:a16="http://schemas.microsoft.com/office/drawing/2014/main" id="{6E814700-04FB-B644-975C-3A7852DD80FA}"/>
                </a:ext>
              </a:extLst>
            </p:cNvPr>
            <p:cNvSpPr/>
            <p:nvPr/>
          </p:nvSpPr>
          <p:spPr>
            <a:xfrm>
              <a:off x="15586273" y="4527374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1" name="Фигура">
              <a:extLst>
                <a:ext uri="{FF2B5EF4-FFF2-40B4-BE49-F238E27FC236}">
                  <a16:creationId xmlns="" xmlns:a16="http://schemas.microsoft.com/office/drawing/2014/main" id="{5A04650E-D38B-D74F-9836-9A9FBAD774F3}"/>
                </a:ext>
              </a:extLst>
            </p:cNvPr>
            <p:cNvSpPr/>
            <p:nvPr/>
          </p:nvSpPr>
          <p:spPr>
            <a:xfrm>
              <a:off x="16576873" y="3098624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2" name="Фигура">
              <a:extLst>
                <a:ext uri="{FF2B5EF4-FFF2-40B4-BE49-F238E27FC236}">
                  <a16:creationId xmlns="" xmlns:a16="http://schemas.microsoft.com/office/drawing/2014/main" id="{2598F85A-E1A8-5648-AC12-F53A39F1DE65}"/>
                </a:ext>
              </a:extLst>
            </p:cNvPr>
            <p:cNvSpPr/>
            <p:nvPr/>
          </p:nvSpPr>
          <p:spPr>
            <a:xfrm>
              <a:off x="13493750" y="94752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3" name="Фигура">
              <a:extLst>
                <a:ext uri="{FF2B5EF4-FFF2-40B4-BE49-F238E27FC236}">
                  <a16:creationId xmlns="" xmlns:a16="http://schemas.microsoft.com/office/drawing/2014/main" id="{EA1FF697-A18D-6D42-B8A2-278C691F58A0}"/>
                </a:ext>
              </a:extLst>
            </p:cNvPr>
            <p:cNvSpPr/>
            <p:nvPr/>
          </p:nvSpPr>
          <p:spPr>
            <a:xfrm>
              <a:off x="14478000" y="80401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4" name="Фигура">
              <a:extLst>
                <a:ext uri="{FF2B5EF4-FFF2-40B4-BE49-F238E27FC236}">
                  <a16:creationId xmlns="" xmlns:a16="http://schemas.microsoft.com/office/drawing/2014/main" id="{185EEDC9-92A2-6548-A577-B44B84F9F5B3}"/>
                </a:ext>
              </a:extLst>
            </p:cNvPr>
            <p:cNvSpPr/>
            <p:nvPr/>
          </p:nvSpPr>
          <p:spPr>
            <a:xfrm>
              <a:off x="15455900" y="66177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5" name="Фигура">
              <a:extLst>
                <a:ext uri="{FF2B5EF4-FFF2-40B4-BE49-F238E27FC236}">
                  <a16:creationId xmlns="" xmlns:a16="http://schemas.microsoft.com/office/drawing/2014/main" id="{733D7263-4DAE-334D-9CE2-63E50814B0BC}"/>
                </a:ext>
              </a:extLst>
            </p:cNvPr>
            <p:cNvSpPr/>
            <p:nvPr/>
          </p:nvSpPr>
          <p:spPr>
            <a:xfrm>
              <a:off x="16452850" y="518902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6" name="Фигура">
              <a:extLst>
                <a:ext uri="{FF2B5EF4-FFF2-40B4-BE49-F238E27FC236}">
                  <a16:creationId xmlns="" xmlns:a16="http://schemas.microsoft.com/office/drawing/2014/main" id="{63483C4B-E066-144B-BFC9-E1C717D6B1BF}"/>
                </a:ext>
              </a:extLst>
            </p:cNvPr>
            <p:cNvSpPr/>
            <p:nvPr/>
          </p:nvSpPr>
          <p:spPr>
            <a:xfrm>
              <a:off x="13490823" y="9121599"/>
              <a:ext cx="1855480" cy="661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53"/>
                  </a:moveTo>
                  <a:lnTo>
                    <a:pt x="11619" y="0"/>
                  </a:lnTo>
                  <a:lnTo>
                    <a:pt x="21600" y="9640"/>
                  </a:lnTo>
                  <a:lnTo>
                    <a:pt x="10102" y="21600"/>
                  </a:lnTo>
                  <a:lnTo>
                    <a:pt x="0" y="116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7" name="Фигура">
              <a:extLst>
                <a:ext uri="{FF2B5EF4-FFF2-40B4-BE49-F238E27FC236}">
                  <a16:creationId xmlns="" xmlns:a16="http://schemas.microsoft.com/office/drawing/2014/main" id="{B2E740E4-7374-B04A-B49A-629C789DAA44}"/>
                </a:ext>
              </a:extLst>
            </p:cNvPr>
            <p:cNvSpPr/>
            <p:nvPr/>
          </p:nvSpPr>
          <p:spPr>
            <a:xfrm>
              <a:off x="14471848" y="7692849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8" name="Фигура">
              <a:extLst>
                <a:ext uri="{FF2B5EF4-FFF2-40B4-BE49-F238E27FC236}">
                  <a16:creationId xmlns="" xmlns:a16="http://schemas.microsoft.com/office/drawing/2014/main" id="{32DC09FB-C35D-1E41-B3C4-80C2201DBAB0}"/>
                </a:ext>
              </a:extLst>
            </p:cNvPr>
            <p:cNvSpPr/>
            <p:nvPr/>
          </p:nvSpPr>
          <p:spPr>
            <a:xfrm>
              <a:off x="15456098" y="6260924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09" name="Фигура">
              <a:extLst>
                <a:ext uri="{FF2B5EF4-FFF2-40B4-BE49-F238E27FC236}">
                  <a16:creationId xmlns="" xmlns:a16="http://schemas.microsoft.com/office/drawing/2014/main" id="{CFBBCF14-C5FB-9B46-95DE-D793D5EE6EE3}"/>
                </a:ext>
              </a:extLst>
            </p:cNvPr>
            <p:cNvSpPr/>
            <p:nvPr/>
          </p:nvSpPr>
          <p:spPr>
            <a:xfrm>
              <a:off x="16449873" y="4832174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0" name="Фигура">
              <a:extLst>
                <a:ext uri="{FF2B5EF4-FFF2-40B4-BE49-F238E27FC236}">
                  <a16:creationId xmlns="" xmlns:a16="http://schemas.microsoft.com/office/drawing/2014/main" id="{53303666-8478-1247-8E5E-9517F999B2CF}"/>
                </a:ext>
              </a:extLst>
            </p:cNvPr>
            <p:cNvSpPr/>
            <p:nvPr/>
          </p:nvSpPr>
          <p:spPr>
            <a:xfrm>
              <a:off x="14357350" y="97800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1" name="Фигура">
              <a:extLst>
                <a:ext uri="{FF2B5EF4-FFF2-40B4-BE49-F238E27FC236}">
                  <a16:creationId xmlns="" xmlns:a16="http://schemas.microsoft.com/office/drawing/2014/main" id="{8C829A7B-C48E-914F-95ED-CAE010CBD0DB}"/>
                </a:ext>
              </a:extLst>
            </p:cNvPr>
            <p:cNvSpPr/>
            <p:nvPr/>
          </p:nvSpPr>
          <p:spPr>
            <a:xfrm>
              <a:off x="15341600" y="83449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2" name="Фигура">
              <a:extLst>
                <a:ext uri="{FF2B5EF4-FFF2-40B4-BE49-F238E27FC236}">
                  <a16:creationId xmlns="" xmlns:a16="http://schemas.microsoft.com/office/drawing/2014/main" id="{4C1ADEB1-F751-1545-B9FB-7391632F3C4E}"/>
                </a:ext>
              </a:extLst>
            </p:cNvPr>
            <p:cNvSpPr/>
            <p:nvPr/>
          </p:nvSpPr>
          <p:spPr>
            <a:xfrm>
              <a:off x="16319500" y="692257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3" name="Фигура">
              <a:extLst>
                <a:ext uri="{FF2B5EF4-FFF2-40B4-BE49-F238E27FC236}">
                  <a16:creationId xmlns="" xmlns:a16="http://schemas.microsoft.com/office/drawing/2014/main" id="{19E4DFA1-84E8-FC4A-A72B-2A87D5D10238}"/>
                </a:ext>
              </a:extLst>
            </p:cNvPr>
            <p:cNvSpPr/>
            <p:nvPr/>
          </p:nvSpPr>
          <p:spPr>
            <a:xfrm>
              <a:off x="14354423" y="9426399"/>
              <a:ext cx="1855480" cy="661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53"/>
                  </a:moveTo>
                  <a:lnTo>
                    <a:pt x="11619" y="0"/>
                  </a:lnTo>
                  <a:lnTo>
                    <a:pt x="21600" y="9640"/>
                  </a:lnTo>
                  <a:lnTo>
                    <a:pt x="10102" y="21600"/>
                  </a:lnTo>
                  <a:lnTo>
                    <a:pt x="0" y="1165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4" name="Фигура">
              <a:extLst>
                <a:ext uri="{FF2B5EF4-FFF2-40B4-BE49-F238E27FC236}">
                  <a16:creationId xmlns="" xmlns:a16="http://schemas.microsoft.com/office/drawing/2014/main" id="{1A30914E-FAF9-C54F-AC0F-2E66878B731E}"/>
                </a:ext>
              </a:extLst>
            </p:cNvPr>
            <p:cNvSpPr/>
            <p:nvPr/>
          </p:nvSpPr>
          <p:spPr>
            <a:xfrm>
              <a:off x="15335448" y="7997649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5" name="Фигура">
              <a:extLst>
                <a:ext uri="{FF2B5EF4-FFF2-40B4-BE49-F238E27FC236}">
                  <a16:creationId xmlns="" xmlns:a16="http://schemas.microsoft.com/office/drawing/2014/main" id="{D8DD36B8-5DD5-1C43-BD55-B8211B8726A3}"/>
                </a:ext>
              </a:extLst>
            </p:cNvPr>
            <p:cNvSpPr/>
            <p:nvPr/>
          </p:nvSpPr>
          <p:spPr>
            <a:xfrm>
              <a:off x="16319698" y="6565724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6" name="Фигура">
              <a:extLst>
                <a:ext uri="{FF2B5EF4-FFF2-40B4-BE49-F238E27FC236}">
                  <a16:creationId xmlns="" xmlns:a16="http://schemas.microsoft.com/office/drawing/2014/main" id="{CF3A977A-7A33-5149-BC08-FCDB372D3286}"/>
                </a:ext>
              </a:extLst>
            </p:cNvPr>
            <p:cNvSpPr/>
            <p:nvPr/>
          </p:nvSpPr>
          <p:spPr>
            <a:xfrm>
              <a:off x="15214600" y="1007852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7" name="Фигура">
              <a:extLst>
                <a:ext uri="{FF2B5EF4-FFF2-40B4-BE49-F238E27FC236}">
                  <a16:creationId xmlns="" xmlns:a16="http://schemas.microsoft.com/office/drawing/2014/main" id="{43CD9733-9028-AA45-903D-51A9BA0E3312}"/>
                </a:ext>
              </a:extLst>
            </p:cNvPr>
            <p:cNvSpPr/>
            <p:nvPr/>
          </p:nvSpPr>
          <p:spPr>
            <a:xfrm>
              <a:off x="16198850" y="864342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8" name="Фигура">
              <a:extLst>
                <a:ext uri="{FF2B5EF4-FFF2-40B4-BE49-F238E27FC236}">
                  <a16:creationId xmlns="" xmlns:a16="http://schemas.microsoft.com/office/drawing/2014/main" id="{E569EF29-5757-F344-A5C2-1C92E2E6ED83}"/>
                </a:ext>
              </a:extLst>
            </p:cNvPr>
            <p:cNvSpPr/>
            <p:nvPr/>
          </p:nvSpPr>
          <p:spPr>
            <a:xfrm>
              <a:off x="15211673" y="9724849"/>
              <a:ext cx="1855480" cy="661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53"/>
                  </a:moveTo>
                  <a:lnTo>
                    <a:pt x="11619" y="0"/>
                  </a:lnTo>
                  <a:lnTo>
                    <a:pt x="21600" y="9640"/>
                  </a:lnTo>
                  <a:lnTo>
                    <a:pt x="10102" y="21600"/>
                  </a:lnTo>
                  <a:lnTo>
                    <a:pt x="0" y="1165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19" name="Фигура">
              <a:extLst>
                <a:ext uri="{FF2B5EF4-FFF2-40B4-BE49-F238E27FC236}">
                  <a16:creationId xmlns="" xmlns:a16="http://schemas.microsoft.com/office/drawing/2014/main" id="{7286D3F4-13C4-9F41-8E69-8B82BA2F68D3}"/>
                </a:ext>
              </a:extLst>
            </p:cNvPr>
            <p:cNvSpPr/>
            <p:nvPr/>
          </p:nvSpPr>
          <p:spPr>
            <a:xfrm>
              <a:off x="16192698" y="8296099"/>
              <a:ext cx="1849180" cy="65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48"/>
                  </a:moveTo>
                  <a:lnTo>
                    <a:pt x="11585" y="0"/>
                  </a:lnTo>
                  <a:lnTo>
                    <a:pt x="21600" y="9679"/>
                  </a:lnTo>
                  <a:lnTo>
                    <a:pt x="10101" y="21600"/>
                  </a:lnTo>
                  <a:lnTo>
                    <a:pt x="0" y="1164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0" name="Фигура">
              <a:extLst>
                <a:ext uri="{FF2B5EF4-FFF2-40B4-BE49-F238E27FC236}">
                  <a16:creationId xmlns="" xmlns:a16="http://schemas.microsoft.com/office/drawing/2014/main" id="{7E4C353F-A72F-424E-8B43-2543355CC42A}"/>
                </a:ext>
              </a:extLst>
            </p:cNvPr>
            <p:cNvSpPr/>
            <p:nvPr/>
          </p:nvSpPr>
          <p:spPr>
            <a:xfrm>
              <a:off x="16065500" y="10370621"/>
              <a:ext cx="861876" cy="137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731"/>
                  </a:lnTo>
                  <a:lnTo>
                    <a:pt x="21440" y="21600"/>
                  </a:lnTo>
                  <a:lnTo>
                    <a:pt x="159" y="1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1" name="Фигура">
              <a:extLst>
                <a:ext uri="{FF2B5EF4-FFF2-40B4-BE49-F238E27FC236}">
                  <a16:creationId xmlns="" xmlns:a16="http://schemas.microsoft.com/office/drawing/2014/main" id="{5E79B225-DF33-6948-9F8A-3C0A982737D3}"/>
                </a:ext>
              </a:extLst>
            </p:cNvPr>
            <p:cNvSpPr/>
            <p:nvPr/>
          </p:nvSpPr>
          <p:spPr>
            <a:xfrm>
              <a:off x="16062573" y="10016949"/>
              <a:ext cx="1855480" cy="661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53"/>
                  </a:moveTo>
                  <a:lnTo>
                    <a:pt x="11619" y="0"/>
                  </a:lnTo>
                  <a:lnTo>
                    <a:pt x="21600" y="9640"/>
                  </a:lnTo>
                  <a:lnTo>
                    <a:pt x="10102" y="21600"/>
                  </a:lnTo>
                  <a:lnTo>
                    <a:pt x="0" y="116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2" name="Фигура">
              <a:extLst>
                <a:ext uri="{FF2B5EF4-FFF2-40B4-BE49-F238E27FC236}">
                  <a16:creationId xmlns="" xmlns:a16="http://schemas.microsoft.com/office/drawing/2014/main" id="{E3399603-77C6-C44C-95CE-1DA5ED911569}"/>
                </a:ext>
              </a:extLst>
            </p:cNvPr>
            <p:cNvSpPr/>
            <p:nvPr/>
          </p:nvSpPr>
          <p:spPr>
            <a:xfrm>
              <a:off x="17271961" y="2885092"/>
              <a:ext cx="1230313" cy="2240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1" y="0"/>
                  </a:moveTo>
                  <a:lnTo>
                    <a:pt x="0" y="6803"/>
                  </a:lnTo>
                  <a:lnTo>
                    <a:pt x="3317" y="7427"/>
                  </a:lnTo>
                  <a:lnTo>
                    <a:pt x="3123" y="18807"/>
                  </a:lnTo>
                  <a:lnTo>
                    <a:pt x="18034" y="21600"/>
                  </a:lnTo>
                  <a:lnTo>
                    <a:pt x="18444" y="10277"/>
                  </a:lnTo>
                  <a:lnTo>
                    <a:pt x="21600" y="10874"/>
                  </a:lnTo>
                  <a:lnTo>
                    <a:pt x="10981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3" name="Фигура">
              <a:extLst>
                <a:ext uri="{FF2B5EF4-FFF2-40B4-BE49-F238E27FC236}">
                  <a16:creationId xmlns="" xmlns:a16="http://schemas.microsoft.com/office/drawing/2014/main" id="{D595FB0D-E360-DB4F-A33B-DDCDD6237756}"/>
                </a:ext>
              </a:extLst>
            </p:cNvPr>
            <p:cNvSpPr/>
            <p:nvPr/>
          </p:nvSpPr>
          <p:spPr>
            <a:xfrm>
              <a:off x="17132261" y="4618642"/>
              <a:ext cx="1230313" cy="2240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1" y="0"/>
                  </a:moveTo>
                  <a:lnTo>
                    <a:pt x="0" y="6803"/>
                  </a:lnTo>
                  <a:lnTo>
                    <a:pt x="3317" y="7427"/>
                  </a:lnTo>
                  <a:lnTo>
                    <a:pt x="3123" y="18807"/>
                  </a:lnTo>
                  <a:lnTo>
                    <a:pt x="18034" y="21600"/>
                  </a:lnTo>
                  <a:lnTo>
                    <a:pt x="18444" y="10277"/>
                  </a:lnTo>
                  <a:lnTo>
                    <a:pt x="21600" y="10874"/>
                  </a:lnTo>
                  <a:lnTo>
                    <a:pt x="10981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4" name="Фигура">
              <a:extLst>
                <a:ext uri="{FF2B5EF4-FFF2-40B4-BE49-F238E27FC236}">
                  <a16:creationId xmlns="" xmlns:a16="http://schemas.microsoft.com/office/drawing/2014/main" id="{02A84D68-B549-D04A-9FC5-BD0D75F7AFE1}"/>
                </a:ext>
              </a:extLst>
            </p:cNvPr>
            <p:cNvSpPr/>
            <p:nvPr/>
          </p:nvSpPr>
          <p:spPr>
            <a:xfrm>
              <a:off x="16998911" y="6352192"/>
              <a:ext cx="1230313" cy="2240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1" y="0"/>
                  </a:moveTo>
                  <a:lnTo>
                    <a:pt x="0" y="6803"/>
                  </a:lnTo>
                  <a:lnTo>
                    <a:pt x="3317" y="7427"/>
                  </a:lnTo>
                  <a:lnTo>
                    <a:pt x="3123" y="18807"/>
                  </a:lnTo>
                  <a:lnTo>
                    <a:pt x="18034" y="21600"/>
                  </a:lnTo>
                  <a:lnTo>
                    <a:pt x="18444" y="10277"/>
                  </a:lnTo>
                  <a:lnTo>
                    <a:pt x="21600" y="10874"/>
                  </a:lnTo>
                  <a:lnTo>
                    <a:pt x="10981" y="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5" name="Фигура">
              <a:extLst>
                <a:ext uri="{FF2B5EF4-FFF2-40B4-BE49-F238E27FC236}">
                  <a16:creationId xmlns="" xmlns:a16="http://schemas.microsoft.com/office/drawing/2014/main" id="{989BCDEB-3944-AA4B-9462-B6718515EFDA}"/>
                </a:ext>
              </a:extLst>
            </p:cNvPr>
            <p:cNvSpPr/>
            <p:nvPr/>
          </p:nvSpPr>
          <p:spPr>
            <a:xfrm>
              <a:off x="16878261" y="8066692"/>
              <a:ext cx="1230313" cy="2240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1" y="0"/>
                  </a:moveTo>
                  <a:lnTo>
                    <a:pt x="0" y="6803"/>
                  </a:lnTo>
                  <a:lnTo>
                    <a:pt x="3317" y="7427"/>
                  </a:lnTo>
                  <a:lnTo>
                    <a:pt x="3123" y="18807"/>
                  </a:lnTo>
                  <a:lnTo>
                    <a:pt x="18034" y="21600"/>
                  </a:lnTo>
                  <a:lnTo>
                    <a:pt x="18444" y="10277"/>
                  </a:lnTo>
                  <a:lnTo>
                    <a:pt x="21600" y="10874"/>
                  </a:lnTo>
                  <a:lnTo>
                    <a:pt x="10981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128" name="Text Box 2">
              <a:extLst>
                <a:ext uri="{FF2B5EF4-FFF2-40B4-BE49-F238E27FC236}">
                  <a16:creationId xmlns="" xmlns:a16="http://schemas.microsoft.com/office/drawing/2014/main" id="{A67C2F2A-7E91-9046-9AC7-C0DAF01D5B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07974" y="9493422"/>
              <a:ext cx="1902676" cy="353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r" eaLnBrk="1">
                <a:defRPr/>
              </a:pPr>
              <a:r>
                <a:rPr lang="en-US" altLang="x-none" sz="900" b="1" dirty="0">
                  <a:solidFill>
                    <a:schemeClr val="accent1"/>
                  </a:solidFill>
                  <a:latin typeface="Open Sans" charset="0"/>
                  <a:ea typeface="Open Sans" charset="0"/>
                  <a:cs typeface="Open Sans" charset="0"/>
                  <a:sym typeface="Poppins SemiBold" charset="0"/>
                </a:rPr>
                <a:t>SEPTEMBER</a:t>
              </a:r>
              <a:endParaRPr lang="x-none" altLang="x-none" sz="900" b="1" dirty="0">
                <a:solidFill>
                  <a:schemeClr val="accent1"/>
                </a:solidFill>
                <a:latin typeface="Open Sans" charset="0"/>
                <a:ea typeface="Open Sans" charset="0"/>
                <a:cs typeface="Open Sans" charset="0"/>
                <a:sym typeface="Poppins SemiBold" charset="0"/>
              </a:endParaRPr>
            </a:p>
          </p:txBody>
        </p:sp>
        <p:sp>
          <p:nvSpPr>
            <p:cNvPr id="129" name="Text Box 2">
              <a:extLst>
                <a:ext uri="{FF2B5EF4-FFF2-40B4-BE49-F238E27FC236}">
                  <a16:creationId xmlns="" xmlns:a16="http://schemas.microsoft.com/office/drawing/2014/main" id="{8BD43087-CE86-6C4A-A84C-5F3DB80A2C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914562" y="8061952"/>
              <a:ext cx="1902676" cy="353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r" eaLnBrk="1">
                <a:defRPr/>
              </a:pPr>
              <a:r>
                <a:rPr lang="en-US" altLang="x-none" sz="900" b="1" dirty="0">
                  <a:solidFill>
                    <a:schemeClr val="accent2"/>
                  </a:solidFill>
                  <a:latin typeface="Open Sans" charset="0"/>
                  <a:ea typeface="Open Sans" charset="0"/>
                  <a:cs typeface="Open Sans" charset="0"/>
                  <a:sym typeface="Poppins SemiBold" charset="0"/>
                </a:rPr>
                <a:t>OCTOBER</a:t>
              </a:r>
              <a:endParaRPr lang="x-none" altLang="x-none" sz="900" b="1" dirty="0">
                <a:solidFill>
                  <a:schemeClr val="accent2"/>
                </a:solidFill>
                <a:latin typeface="Open Sans" charset="0"/>
                <a:ea typeface="Open Sans" charset="0"/>
                <a:cs typeface="Open Sans" charset="0"/>
                <a:sym typeface="Poppins SemiBold" charset="0"/>
              </a:endParaRPr>
            </a:p>
          </p:txBody>
        </p:sp>
        <p:sp>
          <p:nvSpPr>
            <p:cNvPr id="130" name="Text Box 2">
              <a:extLst>
                <a:ext uri="{FF2B5EF4-FFF2-40B4-BE49-F238E27FC236}">
                  <a16:creationId xmlns="" xmlns:a16="http://schemas.microsoft.com/office/drawing/2014/main" id="{61D0A71A-77CD-EC44-8744-787F5B22E5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0210" y="6630480"/>
              <a:ext cx="1902676" cy="353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r" eaLnBrk="1">
                <a:defRPr/>
              </a:pPr>
              <a:r>
                <a:rPr lang="en-US" altLang="x-none" sz="900" b="1" dirty="0">
                  <a:solidFill>
                    <a:schemeClr val="accent3"/>
                  </a:solidFill>
                  <a:latin typeface="Open Sans" charset="0"/>
                  <a:ea typeface="Open Sans" charset="0"/>
                  <a:cs typeface="Open Sans" charset="0"/>
                  <a:sym typeface="Poppins SemiBold" charset="0"/>
                </a:rPr>
                <a:t>NOVEMBER</a:t>
              </a:r>
              <a:endParaRPr lang="x-none" altLang="x-none" sz="900" b="1" dirty="0">
                <a:solidFill>
                  <a:schemeClr val="accent3"/>
                </a:solidFill>
                <a:latin typeface="Open Sans" charset="0"/>
                <a:ea typeface="Open Sans" charset="0"/>
                <a:cs typeface="Open Sans" charset="0"/>
                <a:sym typeface="Poppins SemiBold" charset="0"/>
              </a:endParaRPr>
            </a:p>
          </p:txBody>
        </p:sp>
        <p:sp>
          <p:nvSpPr>
            <p:cNvPr id="131" name="Text Box 2">
              <a:extLst>
                <a:ext uri="{FF2B5EF4-FFF2-40B4-BE49-F238E27FC236}">
                  <a16:creationId xmlns="" xmlns:a16="http://schemas.microsoft.com/office/drawing/2014/main" id="{EA65C329-B764-4B4A-AE96-7232E376B6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873056" y="5199008"/>
              <a:ext cx="1902676" cy="353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r" eaLnBrk="1">
                <a:defRPr/>
              </a:pPr>
              <a:r>
                <a:rPr lang="en-US" altLang="x-none" sz="900" b="1" dirty="0">
                  <a:solidFill>
                    <a:schemeClr val="accent6"/>
                  </a:solidFill>
                  <a:latin typeface="Open Sans" charset="0"/>
                  <a:ea typeface="Open Sans" charset="0"/>
                  <a:cs typeface="Open Sans" charset="0"/>
                  <a:sym typeface="Poppins SemiBold" charset="0"/>
                </a:rPr>
                <a:t>DECEMBER</a:t>
              </a:r>
              <a:endParaRPr lang="x-none" altLang="x-none" sz="900" b="1" dirty="0">
                <a:solidFill>
                  <a:schemeClr val="accent6"/>
                </a:solidFill>
                <a:latin typeface="Open Sans" charset="0"/>
                <a:ea typeface="Open Sans" charset="0"/>
                <a:cs typeface="Open Sans" charset="0"/>
                <a:sym typeface="Poppins SemiBold" charset="0"/>
              </a:endParaRPr>
            </a:p>
          </p:txBody>
        </p:sp>
        <p:sp>
          <p:nvSpPr>
            <p:cNvPr id="132" name="Text Box 2">
              <a:extLst>
                <a:ext uri="{FF2B5EF4-FFF2-40B4-BE49-F238E27FC236}">
                  <a16:creationId xmlns="" xmlns:a16="http://schemas.microsoft.com/office/drawing/2014/main" id="{09026957-6701-3540-96FD-99C7B9CA031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849008" y="3767536"/>
              <a:ext cx="1902676" cy="353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19050" tIns="19050" rIns="19050" bIns="19050" anchor="ctr">
              <a:spAutoFit/>
            </a:bodyPr>
            <a:lstStyle/>
            <a:p>
              <a:pPr algn="r" eaLnBrk="1">
                <a:defRPr/>
              </a:pPr>
              <a:r>
                <a:rPr lang="en-US" altLang="x-none" sz="900" b="1" dirty="0">
                  <a:solidFill>
                    <a:schemeClr val="accent1"/>
                  </a:solidFill>
                  <a:latin typeface="Open Sans" charset="0"/>
                  <a:ea typeface="Open Sans" charset="0"/>
                  <a:cs typeface="Open Sans" charset="0"/>
                  <a:sym typeface="Poppins SemiBold" charset="0"/>
                </a:rPr>
                <a:t>JANUARY</a:t>
              </a:r>
              <a:endParaRPr lang="x-none" altLang="x-none" sz="900" b="1" dirty="0">
                <a:solidFill>
                  <a:schemeClr val="accent1"/>
                </a:solidFill>
                <a:latin typeface="Open Sans" charset="0"/>
                <a:ea typeface="Open Sans" charset="0"/>
                <a:cs typeface="Open Sans" charset="0"/>
                <a:sym typeface="Poppins SemiBold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CA9BBE2C-1754-2D40-A7F3-F59B964AFCFC}"/>
              </a:ext>
            </a:extLst>
          </p:cNvPr>
          <p:cNvGrpSpPr/>
          <p:nvPr/>
        </p:nvGrpSpPr>
        <p:grpSpPr>
          <a:xfrm>
            <a:off x="1115162" y="816079"/>
            <a:ext cx="3665053" cy="880765"/>
            <a:chOff x="6065304" y="1796984"/>
            <a:chExt cx="7330106" cy="1761528"/>
          </a:xfrm>
        </p:grpSpPr>
        <p:sp>
          <p:nvSpPr>
            <p:cNvPr id="133" name="Rectangle 1">
              <a:extLst>
                <a:ext uri="{FF2B5EF4-FFF2-40B4-BE49-F238E27FC236}">
                  <a16:creationId xmlns="" xmlns:a16="http://schemas.microsoft.com/office/drawing/2014/main" id="{B5AA844E-2272-FD41-9C6C-160AA5A06E38}"/>
                </a:ext>
              </a:extLst>
            </p:cNvPr>
            <p:cNvSpPr/>
            <p:nvPr/>
          </p:nvSpPr>
          <p:spPr>
            <a:xfrm>
              <a:off x="6065304" y="2420253"/>
              <a:ext cx="7330106" cy="1138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consectetur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sed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do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eiusmod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tempor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incididunt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labore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et</a:t>
              </a:r>
            </a:p>
          </p:txBody>
        </p:sp>
        <p:sp>
          <p:nvSpPr>
            <p:cNvPr id="134" name="Text Box 3">
              <a:extLst>
                <a:ext uri="{FF2B5EF4-FFF2-40B4-BE49-F238E27FC236}">
                  <a16:creationId xmlns="" xmlns:a16="http://schemas.microsoft.com/office/drawing/2014/main" id="{CFFB1DAF-BF52-0C41-9A9D-3D3BC51584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3383" y="1796984"/>
              <a:ext cx="193416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2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/</a:t>
              </a:r>
              <a:r>
                <a:rPr lang="en-US" altLang="x-none" sz="2000" b="1" dirty="0">
                  <a:solidFill>
                    <a:schemeClr val="accent1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01</a:t>
              </a:r>
              <a:endParaRPr lang="x-none" altLang="x-none" sz="2000" b="1" dirty="0">
                <a:solidFill>
                  <a:schemeClr val="accent1"/>
                </a:solidFill>
                <a:latin typeface="Open Sans Semibold" charset="0"/>
                <a:ea typeface="Open Sans Semibold" charset="0"/>
                <a:cs typeface="Open Sans Semibold" charset="0"/>
                <a:sym typeface="Poppins Medium" charset="0"/>
              </a:endParaRP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="" xmlns:a16="http://schemas.microsoft.com/office/drawing/2014/main" id="{A7866502-4AD5-4A44-86FD-5F067A44F221}"/>
              </a:ext>
            </a:extLst>
          </p:cNvPr>
          <p:cNvGrpSpPr/>
          <p:nvPr/>
        </p:nvGrpSpPr>
        <p:grpSpPr>
          <a:xfrm>
            <a:off x="1115162" y="1775468"/>
            <a:ext cx="3665053" cy="880765"/>
            <a:chOff x="6065304" y="1796984"/>
            <a:chExt cx="7330106" cy="1761528"/>
          </a:xfrm>
        </p:grpSpPr>
        <p:sp>
          <p:nvSpPr>
            <p:cNvPr id="140" name="Rectangle 1">
              <a:extLst>
                <a:ext uri="{FF2B5EF4-FFF2-40B4-BE49-F238E27FC236}">
                  <a16:creationId xmlns="" xmlns:a16="http://schemas.microsoft.com/office/drawing/2014/main" id="{85412BF8-60AF-C343-B69B-B1AFE648213B}"/>
                </a:ext>
              </a:extLst>
            </p:cNvPr>
            <p:cNvSpPr/>
            <p:nvPr/>
          </p:nvSpPr>
          <p:spPr>
            <a:xfrm>
              <a:off x="6065304" y="2420253"/>
              <a:ext cx="7330106" cy="1138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consectetur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sed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do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eiusmod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tempor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incididunt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labore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et</a:t>
              </a:r>
            </a:p>
          </p:txBody>
        </p:sp>
        <p:sp>
          <p:nvSpPr>
            <p:cNvPr id="141" name="Text Box 3">
              <a:extLst>
                <a:ext uri="{FF2B5EF4-FFF2-40B4-BE49-F238E27FC236}">
                  <a16:creationId xmlns="" xmlns:a16="http://schemas.microsoft.com/office/drawing/2014/main" id="{CF940B8A-CACD-AD4E-926F-5A128B7F97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3383" y="1796984"/>
              <a:ext cx="193416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2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/</a:t>
              </a:r>
              <a:r>
                <a:rPr lang="en-US" altLang="x-none" sz="2000" b="1" dirty="0">
                  <a:solidFill>
                    <a:schemeClr val="accent2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02</a:t>
              </a:r>
              <a:endParaRPr lang="x-none" altLang="x-none" sz="2000" b="1" dirty="0">
                <a:solidFill>
                  <a:schemeClr val="accent2"/>
                </a:solidFill>
                <a:latin typeface="Open Sans Semibold" charset="0"/>
                <a:ea typeface="Open Sans Semibold" charset="0"/>
                <a:cs typeface="Open Sans Semibold" charset="0"/>
                <a:sym typeface="Poppins Medium" charset="0"/>
              </a:endParaRPr>
            </a:p>
          </p:txBody>
        </p:sp>
      </p:grpSp>
      <p:grpSp>
        <p:nvGrpSpPr>
          <p:cNvPr id="142" name="Группа 141">
            <a:extLst>
              <a:ext uri="{FF2B5EF4-FFF2-40B4-BE49-F238E27FC236}">
                <a16:creationId xmlns="" xmlns:a16="http://schemas.microsoft.com/office/drawing/2014/main" id="{626288C2-E641-8E47-BE9D-8905B107A526}"/>
              </a:ext>
            </a:extLst>
          </p:cNvPr>
          <p:cNvGrpSpPr/>
          <p:nvPr/>
        </p:nvGrpSpPr>
        <p:grpSpPr>
          <a:xfrm>
            <a:off x="1115162" y="2734857"/>
            <a:ext cx="3665053" cy="880765"/>
            <a:chOff x="6065304" y="1796984"/>
            <a:chExt cx="7330106" cy="1761528"/>
          </a:xfrm>
        </p:grpSpPr>
        <p:sp>
          <p:nvSpPr>
            <p:cNvPr id="143" name="Rectangle 1">
              <a:extLst>
                <a:ext uri="{FF2B5EF4-FFF2-40B4-BE49-F238E27FC236}">
                  <a16:creationId xmlns="" xmlns:a16="http://schemas.microsoft.com/office/drawing/2014/main" id="{D13F20F3-7320-EF41-8B6C-21531D9712A3}"/>
                </a:ext>
              </a:extLst>
            </p:cNvPr>
            <p:cNvSpPr/>
            <p:nvPr/>
          </p:nvSpPr>
          <p:spPr>
            <a:xfrm>
              <a:off x="6065304" y="2420253"/>
              <a:ext cx="7330106" cy="1138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consectetur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sed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do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eiusmod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tempor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incididunt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labore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et</a:t>
              </a:r>
            </a:p>
          </p:txBody>
        </p:sp>
        <p:sp>
          <p:nvSpPr>
            <p:cNvPr id="144" name="Text Box 3">
              <a:extLst>
                <a:ext uri="{FF2B5EF4-FFF2-40B4-BE49-F238E27FC236}">
                  <a16:creationId xmlns="" xmlns:a16="http://schemas.microsoft.com/office/drawing/2014/main" id="{A27C9590-275F-B54E-9486-C7AC539A915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3383" y="1796984"/>
              <a:ext cx="193416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2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/</a:t>
              </a:r>
              <a:r>
                <a:rPr lang="en-US" altLang="x-none" sz="2000" b="1" dirty="0">
                  <a:solidFill>
                    <a:schemeClr val="accent3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03</a:t>
              </a:r>
              <a:endParaRPr lang="x-none" altLang="x-none" sz="2000" b="1" dirty="0">
                <a:solidFill>
                  <a:schemeClr val="accent3"/>
                </a:solidFill>
                <a:latin typeface="Open Sans Semibold" charset="0"/>
                <a:ea typeface="Open Sans Semibold" charset="0"/>
                <a:cs typeface="Open Sans Semibold" charset="0"/>
                <a:sym typeface="Poppins Medium" charset="0"/>
              </a:endParaRPr>
            </a:p>
          </p:txBody>
        </p:sp>
      </p:grpSp>
      <p:grpSp>
        <p:nvGrpSpPr>
          <p:cNvPr id="145" name="Группа 144">
            <a:extLst>
              <a:ext uri="{FF2B5EF4-FFF2-40B4-BE49-F238E27FC236}">
                <a16:creationId xmlns="" xmlns:a16="http://schemas.microsoft.com/office/drawing/2014/main" id="{5E91E9D5-66E1-9B4D-B2E6-45792CD62301}"/>
              </a:ext>
            </a:extLst>
          </p:cNvPr>
          <p:cNvGrpSpPr/>
          <p:nvPr/>
        </p:nvGrpSpPr>
        <p:grpSpPr>
          <a:xfrm>
            <a:off x="1115162" y="3694246"/>
            <a:ext cx="3665053" cy="880765"/>
            <a:chOff x="6065304" y="1796984"/>
            <a:chExt cx="7330106" cy="1761528"/>
          </a:xfrm>
        </p:grpSpPr>
        <p:sp>
          <p:nvSpPr>
            <p:cNvPr id="146" name="Rectangle 1">
              <a:extLst>
                <a:ext uri="{FF2B5EF4-FFF2-40B4-BE49-F238E27FC236}">
                  <a16:creationId xmlns="" xmlns:a16="http://schemas.microsoft.com/office/drawing/2014/main" id="{BA0AE273-E415-F64C-81D4-B854A9070F72}"/>
                </a:ext>
              </a:extLst>
            </p:cNvPr>
            <p:cNvSpPr/>
            <p:nvPr/>
          </p:nvSpPr>
          <p:spPr>
            <a:xfrm>
              <a:off x="6065304" y="2420253"/>
              <a:ext cx="7330106" cy="1138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consectetur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sed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do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eiusmod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tempor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incididunt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labore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et</a:t>
              </a:r>
            </a:p>
          </p:txBody>
        </p:sp>
        <p:sp>
          <p:nvSpPr>
            <p:cNvPr id="147" name="Text Box 3">
              <a:extLst>
                <a:ext uri="{FF2B5EF4-FFF2-40B4-BE49-F238E27FC236}">
                  <a16:creationId xmlns="" xmlns:a16="http://schemas.microsoft.com/office/drawing/2014/main" id="{83CFF3B3-89F3-F14A-84B9-6660D3D034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3383" y="1796984"/>
              <a:ext cx="193416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2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/</a:t>
              </a:r>
              <a:r>
                <a:rPr lang="en-US" altLang="x-none" sz="2000" b="1" dirty="0">
                  <a:solidFill>
                    <a:schemeClr val="accent6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04</a:t>
              </a:r>
              <a:endParaRPr lang="x-none" altLang="x-none" sz="2000" b="1" dirty="0">
                <a:solidFill>
                  <a:schemeClr val="accent6"/>
                </a:solidFill>
                <a:latin typeface="Open Sans Semibold" charset="0"/>
                <a:ea typeface="Open Sans Semibold" charset="0"/>
                <a:cs typeface="Open Sans Semibold" charset="0"/>
                <a:sym typeface="Poppins Medium" charset="0"/>
              </a:endParaRPr>
            </a:p>
          </p:txBody>
        </p:sp>
      </p:grpSp>
      <p:grpSp>
        <p:nvGrpSpPr>
          <p:cNvPr id="148" name="Группа 147">
            <a:extLst>
              <a:ext uri="{FF2B5EF4-FFF2-40B4-BE49-F238E27FC236}">
                <a16:creationId xmlns="" xmlns:a16="http://schemas.microsoft.com/office/drawing/2014/main" id="{5CAD5EB0-8385-7E42-97AB-13C9B663925C}"/>
              </a:ext>
            </a:extLst>
          </p:cNvPr>
          <p:cNvGrpSpPr/>
          <p:nvPr/>
        </p:nvGrpSpPr>
        <p:grpSpPr>
          <a:xfrm>
            <a:off x="1115162" y="4653634"/>
            <a:ext cx="3665053" cy="880765"/>
            <a:chOff x="6065304" y="1796984"/>
            <a:chExt cx="7330106" cy="1761528"/>
          </a:xfrm>
        </p:grpSpPr>
        <p:sp>
          <p:nvSpPr>
            <p:cNvPr id="149" name="Rectangle 1">
              <a:extLst>
                <a:ext uri="{FF2B5EF4-FFF2-40B4-BE49-F238E27FC236}">
                  <a16:creationId xmlns="" xmlns:a16="http://schemas.microsoft.com/office/drawing/2014/main" id="{3E3FEF9C-F1F8-D747-A16D-FD03581F636B}"/>
                </a:ext>
              </a:extLst>
            </p:cNvPr>
            <p:cNvSpPr/>
            <p:nvPr/>
          </p:nvSpPr>
          <p:spPr>
            <a:xfrm>
              <a:off x="6065304" y="2420253"/>
              <a:ext cx="7330106" cy="1138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consectetur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sed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do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eiusmod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tempor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incididunt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labore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Open Sans" charset="0"/>
                  <a:ea typeface="Open Sans" charset="0"/>
                  <a:cs typeface="Open Sans" charset="0"/>
                </a:rPr>
                <a:t> et</a:t>
              </a:r>
            </a:p>
          </p:txBody>
        </p:sp>
        <p:sp>
          <p:nvSpPr>
            <p:cNvPr id="150" name="Text Box 3">
              <a:extLst>
                <a:ext uri="{FF2B5EF4-FFF2-40B4-BE49-F238E27FC236}">
                  <a16:creationId xmlns="" xmlns:a16="http://schemas.microsoft.com/office/drawing/2014/main" id="{36F70C74-4102-7340-9381-94956A0090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53383" y="1796984"/>
              <a:ext cx="193416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/>
            <a:lstStyle/>
            <a:p>
              <a:pPr eaLnBrk="1">
                <a:defRPr/>
              </a:pPr>
              <a:r>
                <a:rPr lang="en-US" altLang="x-none" sz="2000" b="1" dirty="0">
                  <a:solidFill>
                    <a:schemeClr val="bg2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/</a:t>
              </a:r>
              <a:r>
                <a:rPr lang="en-US" altLang="x-none" sz="2000" b="1" dirty="0">
                  <a:solidFill>
                    <a:schemeClr val="accent1"/>
                  </a:solidFill>
                  <a:latin typeface="Open Sans Semibold" charset="0"/>
                  <a:ea typeface="Open Sans Semibold" charset="0"/>
                  <a:cs typeface="Open Sans Semibold" charset="0"/>
                  <a:sym typeface="Poppins Medium" charset="0"/>
                </a:rPr>
                <a:t>05</a:t>
              </a:r>
              <a:endParaRPr lang="x-none" altLang="x-none" sz="2000" b="1" dirty="0">
                <a:solidFill>
                  <a:schemeClr val="accent1"/>
                </a:solidFill>
                <a:latin typeface="Open Sans Semibold" charset="0"/>
                <a:ea typeface="Open Sans Semibold" charset="0"/>
                <a:cs typeface="Open Sans Semibold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2112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9010" y="340659"/>
            <a:ext cx="4033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Regular"/>
                <a:ea typeface="+mn-ea"/>
                <a:cs typeface="+mn-cs"/>
              </a:rPr>
              <a:t>3D Infographics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3077" y="1008498"/>
            <a:ext cx="3085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Click here to change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subtitle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494149" y="3880982"/>
            <a:ext cx="6695189" cy="2752933"/>
            <a:chOff x="2494149" y="3880982"/>
            <a:chExt cx="6695189" cy="2752933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333023" y="4494597"/>
              <a:ext cx="563862" cy="59543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333023" y="4471870"/>
              <a:ext cx="1417658" cy="162115"/>
            </a:xfrm>
            <a:custGeom>
              <a:avLst/>
              <a:gdLst>
                <a:gd name="T0" fmla="*/ 797 w 797"/>
                <a:gd name="T1" fmla="*/ 107 h 107"/>
                <a:gd name="T2" fmla="*/ 465 w 797"/>
                <a:gd name="T3" fmla="*/ 0 h 107"/>
                <a:gd name="T4" fmla="*/ 0 w 797"/>
                <a:gd name="T5" fmla="*/ 0 h 107"/>
                <a:gd name="T6" fmla="*/ 305 w 797"/>
                <a:gd name="T7" fmla="*/ 107 h 107"/>
                <a:gd name="T8" fmla="*/ 797 w 797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7" h="107">
                  <a:moveTo>
                    <a:pt x="797" y="107"/>
                  </a:moveTo>
                  <a:lnTo>
                    <a:pt x="465" y="0"/>
                  </a:lnTo>
                  <a:lnTo>
                    <a:pt x="0" y="0"/>
                  </a:lnTo>
                  <a:lnTo>
                    <a:pt x="305" y="107"/>
                  </a:lnTo>
                  <a:lnTo>
                    <a:pt x="797" y="1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862349" y="3880982"/>
              <a:ext cx="446465" cy="253021"/>
            </a:xfrm>
            <a:custGeom>
              <a:avLst/>
              <a:gdLst>
                <a:gd name="T0" fmla="*/ 0 w 251"/>
                <a:gd name="T1" fmla="*/ 0 h 167"/>
                <a:gd name="T2" fmla="*/ 0 w 251"/>
                <a:gd name="T3" fmla="*/ 167 h 167"/>
                <a:gd name="T4" fmla="*/ 251 w 251"/>
                <a:gd name="T5" fmla="*/ 97 h 167"/>
                <a:gd name="T6" fmla="*/ 0 w 251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167">
                  <a:moveTo>
                    <a:pt x="0" y="0"/>
                  </a:moveTo>
                  <a:lnTo>
                    <a:pt x="0" y="167"/>
                  </a:lnTo>
                  <a:lnTo>
                    <a:pt x="251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494149" y="4171881"/>
              <a:ext cx="2392409" cy="24529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494149" y="4027947"/>
              <a:ext cx="2979395" cy="143934"/>
            </a:xfrm>
            <a:custGeom>
              <a:avLst/>
              <a:gdLst>
                <a:gd name="T0" fmla="*/ 1345 w 1675"/>
                <a:gd name="T1" fmla="*/ 95 h 95"/>
                <a:gd name="T2" fmla="*/ 1675 w 1675"/>
                <a:gd name="T3" fmla="*/ 0 h 95"/>
                <a:gd name="T4" fmla="*/ 433 w 1675"/>
                <a:gd name="T5" fmla="*/ 0 h 95"/>
                <a:gd name="T6" fmla="*/ 0 w 1675"/>
                <a:gd name="T7" fmla="*/ 95 h 95"/>
                <a:gd name="T8" fmla="*/ 1345 w 1675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5" h="95">
                  <a:moveTo>
                    <a:pt x="1345" y="95"/>
                  </a:moveTo>
                  <a:lnTo>
                    <a:pt x="1675" y="0"/>
                  </a:lnTo>
                  <a:lnTo>
                    <a:pt x="433" y="0"/>
                  </a:lnTo>
                  <a:lnTo>
                    <a:pt x="0" y="95"/>
                  </a:lnTo>
                  <a:lnTo>
                    <a:pt x="1345" y="9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862349" y="3880982"/>
              <a:ext cx="2611195" cy="146965"/>
            </a:xfrm>
            <a:custGeom>
              <a:avLst/>
              <a:gdLst>
                <a:gd name="T0" fmla="*/ 1468 w 1468"/>
                <a:gd name="T1" fmla="*/ 97 h 97"/>
                <a:gd name="T2" fmla="*/ 1138 w 1468"/>
                <a:gd name="T3" fmla="*/ 0 h 97"/>
                <a:gd name="T4" fmla="*/ 0 w 1468"/>
                <a:gd name="T5" fmla="*/ 0 h 97"/>
                <a:gd name="T6" fmla="*/ 226 w 1468"/>
                <a:gd name="T7" fmla="*/ 97 h 97"/>
                <a:gd name="T8" fmla="*/ 1468 w 1468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8" h="97">
                  <a:moveTo>
                    <a:pt x="1468" y="97"/>
                  </a:moveTo>
                  <a:lnTo>
                    <a:pt x="1138" y="0"/>
                  </a:lnTo>
                  <a:lnTo>
                    <a:pt x="0" y="0"/>
                  </a:lnTo>
                  <a:lnTo>
                    <a:pt x="226" y="97"/>
                  </a:lnTo>
                  <a:lnTo>
                    <a:pt x="1468" y="9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886558" y="4027947"/>
              <a:ext cx="586985" cy="2596878"/>
            </a:xfrm>
            <a:custGeom>
              <a:avLst/>
              <a:gdLst>
                <a:gd name="T0" fmla="*/ 330 w 330"/>
                <a:gd name="T1" fmla="*/ 0 h 1714"/>
                <a:gd name="T2" fmla="*/ 330 w 330"/>
                <a:gd name="T3" fmla="*/ 1519 h 1714"/>
                <a:gd name="T4" fmla="*/ 0 w 330"/>
                <a:gd name="T5" fmla="*/ 1714 h 1714"/>
                <a:gd name="T6" fmla="*/ 0 w 330"/>
                <a:gd name="T7" fmla="*/ 95 h 1714"/>
                <a:gd name="T8" fmla="*/ 330 w 330"/>
                <a:gd name="T9" fmla="*/ 0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714">
                  <a:moveTo>
                    <a:pt x="330" y="0"/>
                  </a:moveTo>
                  <a:lnTo>
                    <a:pt x="330" y="1519"/>
                  </a:lnTo>
                  <a:lnTo>
                    <a:pt x="0" y="1714"/>
                  </a:lnTo>
                  <a:lnTo>
                    <a:pt x="0" y="95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6572807" y="4976398"/>
              <a:ext cx="585206" cy="59088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7810812" y="5329416"/>
              <a:ext cx="574534" cy="59543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651072" y="4923369"/>
              <a:ext cx="1326942" cy="172721"/>
            </a:xfrm>
            <a:custGeom>
              <a:avLst/>
              <a:gdLst>
                <a:gd name="T0" fmla="*/ 6 w 746"/>
                <a:gd name="T1" fmla="*/ 0 h 114"/>
                <a:gd name="T2" fmla="*/ 392 w 746"/>
                <a:gd name="T3" fmla="*/ 0 h 114"/>
                <a:gd name="T4" fmla="*/ 746 w 746"/>
                <a:gd name="T5" fmla="*/ 114 h 114"/>
                <a:gd name="T6" fmla="*/ 279 w 746"/>
                <a:gd name="T7" fmla="*/ 114 h 114"/>
                <a:gd name="T8" fmla="*/ 0 w 746"/>
                <a:gd name="T9" fmla="*/ 13 h 114"/>
                <a:gd name="T10" fmla="*/ 6 w 74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6" h="114">
                  <a:moveTo>
                    <a:pt x="6" y="0"/>
                  </a:moveTo>
                  <a:lnTo>
                    <a:pt x="392" y="0"/>
                  </a:lnTo>
                  <a:lnTo>
                    <a:pt x="746" y="114"/>
                  </a:lnTo>
                  <a:lnTo>
                    <a:pt x="279" y="114"/>
                  </a:lnTo>
                  <a:lnTo>
                    <a:pt x="0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5317014" y="4833979"/>
              <a:ext cx="898265" cy="1799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317014" y="4633986"/>
              <a:ext cx="1433667" cy="199993"/>
            </a:xfrm>
            <a:custGeom>
              <a:avLst/>
              <a:gdLst>
                <a:gd name="T0" fmla="*/ 505 w 806"/>
                <a:gd name="T1" fmla="*/ 132 h 132"/>
                <a:gd name="T2" fmla="*/ 806 w 806"/>
                <a:gd name="T3" fmla="*/ 0 h 132"/>
                <a:gd name="T4" fmla="*/ 314 w 806"/>
                <a:gd name="T5" fmla="*/ 0 h 132"/>
                <a:gd name="T6" fmla="*/ 0 w 806"/>
                <a:gd name="T7" fmla="*/ 132 h 132"/>
                <a:gd name="T8" fmla="*/ 505 w 80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132">
                  <a:moveTo>
                    <a:pt x="505" y="132"/>
                  </a:moveTo>
                  <a:lnTo>
                    <a:pt x="806" y="0"/>
                  </a:lnTo>
                  <a:lnTo>
                    <a:pt x="314" y="0"/>
                  </a:lnTo>
                  <a:lnTo>
                    <a:pt x="0" y="132"/>
                  </a:lnTo>
                  <a:lnTo>
                    <a:pt x="505" y="13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7682743" y="5300629"/>
              <a:ext cx="1506595" cy="199993"/>
            </a:xfrm>
            <a:custGeom>
              <a:avLst/>
              <a:gdLst>
                <a:gd name="T0" fmla="*/ 847 w 847"/>
                <a:gd name="T1" fmla="*/ 132 h 132"/>
                <a:gd name="T2" fmla="*/ 452 w 847"/>
                <a:gd name="T3" fmla="*/ 0 h 132"/>
                <a:gd name="T4" fmla="*/ 0 w 847"/>
                <a:gd name="T5" fmla="*/ 0 h 132"/>
                <a:gd name="T6" fmla="*/ 383 w 847"/>
                <a:gd name="T7" fmla="*/ 132 h 132"/>
                <a:gd name="T8" fmla="*/ 847 w 847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" h="132">
                  <a:moveTo>
                    <a:pt x="847" y="132"/>
                  </a:moveTo>
                  <a:lnTo>
                    <a:pt x="452" y="0"/>
                  </a:lnTo>
                  <a:lnTo>
                    <a:pt x="0" y="0"/>
                  </a:lnTo>
                  <a:lnTo>
                    <a:pt x="383" y="132"/>
                  </a:lnTo>
                  <a:lnTo>
                    <a:pt x="847" y="13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215280" y="4633986"/>
              <a:ext cx="535402" cy="1999929"/>
            </a:xfrm>
            <a:custGeom>
              <a:avLst/>
              <a:gdLst>
                <a:gd name="T0" fmla="*/ 301 w 301"/>
                <a:gd name="T1" fmla="*/ 0 h 1320"/>
                <a:gd name="T2" fmla="*/ 301 w 301"/>
                <a:gd name="T3" fmla="*/ 1100 h 1320"/>
                <a:gd name="T4" fmla="*/ 0 w 301"/>
                <a:gd name="T5" fmla="*/ 1320 h 1320"/>
                <a:gd name="T6" fmla="*/ 0 w 301"/>
                <a:gd name="T7" fmla="*/ 132 h 1320"/>
                <a:gd name="T8" fmla="*/ 301 w 301"/>
                <a:gd name="T9" fmla="*/ 0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320">
                  <a:moveTo>
                    <a:pt x="301" y="0"/>
                  </a:moveTo>
                  <a:lnTo>
                    <a:pt x="301" y="1100"/>
                  </a:lnTo>
                  <a:lnTo>
                    <a:pt x="0" y="1320"/>
                  </a:lnTo>
                  <a:lnTo>
                    <a:pt x="0" y="132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6638620" y="5324870"/>
              <a:ext cx="871584" cy="12954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7510205" y="5096091"/>
              <a:ext cx="467809" cy="1524189"/>
            </a:xfrm>
            <a:custGeom>
              <a:avLst/>
              <a:gdLst>
                <a:gd name="T0" fmla="*/ 0 w 263"/>
                <a:gd name="T1" fmla="*/ 151 h 1006"/>
                <a:gd name="T2" fmla="*/ 263 w 263"/>
                <a:gd name="T3" fmla="*/ 0 h 1006"/>
                <a:gd name="T4" fmla="*/ 263 w 263"/>
                <a:gd name="T5" fmla="*/ 779 h 1006"/>
                <a:gd name="T6" fmla="*/ 0 w 263"/>
                <a:gd name="T7" fmla="*/ 1006 h 1006"/>
                <a:gd name="T8" fmla="*/ 0 w 263"/>
                <a:gd name="T9" fmla="*/ 151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006">
                  <a:moveTo>
                    <a:pt x="0" y="151"/>
                  </a:moveTo>
                  <a:lnTo>
                    <a:pt x="263" y="0"/>
                  </a:lnTo>
                  <a:lnTo>
                    <a:pt x="263" y="779"/>
                  </a:lnTo>
                  <a:lnTo>
                    <a:pt x="0" y="1006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638620" y="5096091"/>
              <a:ext cx="1339394" cy="228780"/>
            </a:xfrm>
            <a:custGeom>
              <a:avLst/>
              <a:gdLst>
                <a:gd name="T0" fmla="*/ 0 w 753"/>
                <a:gd name="T1" fmla="*/ 151 h 151"/>
                <a:gd name="T2" fmla="*/ 286 w 753"/>
                <a:gd name="T3" fmla="*/ 0 h 151"/>
                <a:gd name="T4" fmla="*/ 753 w 753"/>
                <a:gd name="T5" fmla="*/ 0 h 151"/>
                <a:gd name="T6" fmla="*/ 490 w 753"/>
                <a:gd name="T7" fmla="*/ 151 h 151"/>
                <a:gd name="T8" fmla="*/ 0 w 753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51">
                  <a:moveTo>
                    <a:pt x="0" y="151"/>
                  </a:moveTo>
                  <a:lnTo>
                    <a:pt x="286" y="0"/>
                  </a:lnTo>
                  <a:lnTo>
                    <a:pt x="753" y="0"/>
                  </a:lnTo>
                  <a:lnTo>
                    <a:pt x="490" y="15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7967341" y="5753643"/>
              <a:ext cx="841345" cy="8620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8808687" y="5500622"/>
              <a:ext cx="380651" cy="1115112"/>
            </a:xfrm>
            <a:custGeom>
              <a:avLst/>
              <a:gdLst>
                <a:gd name="T0" fmla="*/ 0 w 214"/>
                <a:gd name="T1" fmla="*/ 167 h 736"/>
                <a:gd name="T2" fmla="*/ 214 w 214"/>
                <a:gd name="T3" fmla="*/ 0 h 736"/>
                <a:gd name="T4" fmla="*/ 214 w 214"/>
                <a:gd name="T5" fmla="*/ 522 h 736"/>
                <a:gd name="T6" fmla="*/ 0 w 214"/>
                <a:gd name="T7" fmla="*/ 736 h 736"/>
                <a:gd name="T8" fmla="*/ 0 w 214"/>
                <a:gd name="T9" fmla="*/ 167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736">
                  <a:moveTo>
                    <a:pt x="0" y="167"/>
                  </a:moveTo>
                  <a:lnTo>
                    <a:pt x="214" y="0"/>
                  </a:lnTo>
                  <a:lnTo>
                    <a:pt x="214" y="522"/>
                  </a:lnTo>
                  <a:lnTo>
                    <a:pt x="0" y="736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7967341" y="5500622"/>
              <a:ext cx="1221997" cy="253021"/>
            </a:xfrm>
            <a:custGeom>
              <a:avLst/>
              <a:gdLst>
                <a:gd name="T0" fmla="*/ 0 w 687"/>
                <a:gd name="T1" fmla="*/ 167 h 167"/>
                <a:gd name="T2" fmla="*/ 223 w 687"/>
                <a:gd name="T3" fmla="*/ 0 h 167"/>
                <a:gd name="T4" fmla="*/ 687 w 687"/>
                <a:gd name="T5" fmla="*/ 0 h 167"/>
                <a:gd name="T6" fmla="*/ 473 w 687"/>
                <a:gd name="T7" fmla="*/ 167 h 167"/>
                <a:gd name="T8" fmla="*/ 0 w 687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67">
                  <a:moveTo>
                    <a:pt x="0" y="167"/>
                  </a:moveTo>
                  <a:lnTo>
                    <a:pt x="223" y="0"/>
                  </a:lnTo>
                  <a:lnTo>
                    <a:pt x="687" y="0"/>
                  </a:lnTo>
                  <a:lnTo>
                    <a:pt x="473" y="167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7" name="Freeform 104"/>
          <p:cNvSpPr>
            <a:spLocks noChangeArrowheads="1"/>
          </p:cNvSpPr>
          <p:nvPr/>
        </p:nvSpPr>
        <p:spPr bwMode="auto">
          <a:xfrm>
            <a:off x="6651117" y="2794962"/>
            <a:ext cx="513700" cy="353633"/>
          </a:xfrm>
          <a:custGeom>
            <a:avLst/>
            <a:gdLst>
              <a:gd name="T0" fmla="*/ 208635 w 609"/>
              <a:gd name="T1" fmla="*/ 150451 h 418"/>
              <a:gd name="T2" fmla="*/ 208635 w 609"/>
              <a:gd name="T3" fmla="*/ 150451 h 418"/>
              <a:gd name="T4" fmla="*/ 10432 w 609"/>
              <a:gd name="T5" fmla="*/ 150451 h 418"/>
              <a:gd name="T6" fmla="*/ 0 w 609"/>
              <a:gd name="T7" fmla="*/ 139988 h 418"/>
              <a:gd name="T8" fmla="*/ 0 w 609"/>
              <a:gd name="T9" fmla="*/ 60974 h 418"/>
              <a:gd name="T10" fmla="*/ 218707 w 609"/>
              <a:gd name="T11" fmla="*/ 60974 h 418"/>
              <a:gd name="T12" fmla="*/ 218707 w 609"/>
              <a:gd name="T13" fmla="*/ 139988 h 418"/>
              <a:gd name="T14" fmla="*/ 208635 w 609"/>
              <a:gd name="T15" fmla="*/ 150451 h 418"/>
              <a:gd name="T16" fmla="*/ 20504 w 609"/>
              <a:gd name="T17" fmla="*/ 129886 h 418"/>
              <a:gd name="T18" fmla="*/ 20504 w 609"/>
              <a:gd name="T19" fmla="*/ 129886 h 418"/>
              <a:gd name="T20" fmla="*/ 61152 w 609"/>
              <a:gd name="T21" fmla="*/ 129886 h 418"/>
              <a:gd name="T22" fmla="*/ 61152 w 609"/>
              <a:gd name="T23" fmla="*/ 119784 h 418"/>
              <a:gd name="T24" fmla="*/ 20504 w 609"/>
              <a:gd name="T25" fmla="*/ 119784 h 418"/>
              <a:gd name="T26" fmla="*/ 20504 w 609"/>
              <a:gd name="T27" fmla="*/ 129886 h 418"/>
              <a:gd name="T28" fmla="*/ 122303 w 609"/>
              <a:gd name="T29" fmla="*/ 99218 h 418"/>
              <a:gd name="T30" fmla="*/ 122303 w 609"/>
              <a:gd name="T31" fmla="*/ 99218 h 418"/>
              <a:gd name="T32" fmla="*/ 20504 w 609"/>
              <a:gd name="T33" fmla="*/ 99218 h 418"/>
              <a:gd name="T34" fmla="*/ 20504 w 609"/>
              <a:gd name="T35" fmla="*/ 109681 h 418"/>
              <a:gd name="T36" fmla="*/ 122303 w 609"/>
              <a:gd name="T37" fmla="*/ 109681 h 418"/>
              <a:gd name="T38" fmla="*/ 122303 w 609"/>
              <a:gd name="T39" fmla="*/ 99218 h 418"/>
              <a:gd name="T40" fmla="*/ 0 w 609"/>
              <a:gd name="T41" fmla="*/ 10102 h 418"/>
              <a:gd name="T42" fmla="*/ 0 w 609"/>
              <a:gd name="T43" fmla="*/ 10102 h 418"/>
              <a:gd name="T44" fmla="*/ 10432 w 609"/>
              <a:gd name="T45" fmla="*/ 0 h 418"/>
              <a:gd name="T46" fmla="*/ 208635 w 609"/>
              <a:gd name="T47" fmla="*/ 0 h 418"/>
              <a:gd name="T48" fmla="*/ 218707 w 609"/>
              <a:gd name="T49" fmla="*/ 10102 h 418"/>
              <a:gd name="T50" fmla="*/ 218707 w 609"/>
              <a:gd name="T51" fmla="*/ 40770 h 418"/>
              <a:gd name="T52" fmla="*/ 0 w 609"/>
              <a:gd name="T53" fmla="*/ 40770 h 418"/>
              <a:gd name="T54" fmla="*/ 0 w 609"/>
              <a:gd name="T55" fmla="*/ 10102 h 41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09" h="418">
                <a:moveTo>
                  <a:pt x="580" y="417"/>
                </a:moveTo>
                <a:lnTo>
                  <a:pt x="580" y="417"/>
                </a:lnTo>
                <a:cubicBezTo>
                  <a:pt x="29" y="417"/>
                  <a:pt x="29" y="417"/>
                  <a:pt x="29" y="417"/>
                </a:cubicBezTo>
                <a:cubicBezTo>
                  <a:pt x="15" y="417"/>
                  <a:pt x="0" y="402"/>
                  <a:pt x="0" y="388"/>
                </a:cubicBezTo>
                <a:cubicBezTo>
                  <a:pt x="0" y="169"/>
                  <a:pt x="0" y="169"/>
                  <a:pt x="0" y="169"/>
                </a:cubicBezTo>
                <a:cubicBezTo>
                  <a:pt x="608" y="169"/>
                  <a:pt x="608" y="169"/>
                  <a:pt x="608" y="169"/>
                </a:cubicBezTo>
                <a:cubicBezTo>
                  <a:pt x="608" y="388"/>
                  <a:pt x="608" y="388"/>
                  <a:pt x="608" y="388"/>
                </a:cubicBezTo>
                <a:cubicBezTo>
                  <a:pt x="608" y="402"/>
                  <a:pt x="594" y="417"/>
                  <a:pt x="580" y="417"/>
                </a:cubicBezTo>
                <a:close/>
                <a:moveTo>
                  <a:pt x="57" y="360"/>
                </a:moveTo>
                <a:lnTo>
                  <a:pt x="57" y="360"/>
                </a:lnTo>
                <a:cubicBezTo>
                  <a:pt x="170" y="360"/>
                  <a:pt x="170" y="360"/>
                  <a:pt x="170" y="360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57" y="332"/>
                  <a:pt x="57" y="332"/>
                  <a:pt x="57" y="332"/>
                </a:cubicBezTo>
                <a:lnTo>
                  <a:pt x="57" y="360"/>
                </a:lnTo>
                <a:close/>
                <a:moveTo>
                  <a:pt x="340" y="275"/>
                </a:moveTo>
                <a:lnTo>
                  <a:pt x="340" y="275"/>
                </a:lnTo>
                <a:cubicBezTo>
                  <a:pt x="57" y="275"/>
                  <a:pt x="57" y="275"/>
                  <a:pt x="57" y="275"/>
                </a:cubicBezTo>
                <a:cubicBezTo>
                  <a:pt x="57" y="304"/>
                  <a:pt x="57" y="304"/>
                  <a:pt x="57" y="304"/>
                </a:cubicBezTo>
                <a:cubicBezTo>
                  <a:pt x="340" y="304"/>
                  <a:pt x="340" y="304"/>
                  <a:pt x="340" y="304"/>
                </a:cubicBezTo>
                <a:lnTo>
                  <a:pt x="340" y="275"/>
                </a:lnTo>
                <a:close/>
                <a:moveTo>
                  <a:pt x="0" y="28"/>
                </a:moveTo>
                <a:lnTo>
                  <a:pt x="0" y="28"/>
                </a:ln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113"/>
                  <a:pt x="608" y="113"/>
                  <a:pt x="608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8" name="Freeform 105"/>
          <p:cNvSpPr>
            <a:spLocks noChangeArrowheads="1"/>
          </p:cNvSpPr>
          <p:nvPr/>
        </p:nvSpPr>
        <p:spPr bwMode="auto">
          <a:xfrm>
            <a:off x="4127216" y="2053180"/>
            <a:ext cx="509978" cy="483922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9" name="Freeform 106"/>
          <p:cNvSpPr>
            <a:spLocks noChangeArrowheads="1"/>
          </p:cNvSpPr>
          <p:nvPr/>
        </p:nvSpPr>
        <p:spPr bwMode="auto">
          <a:xfrm>
            <a:off x="1604312" y="1402614"/>
            <a:ext cx="509979" cy="461586"/>
          </a:xfrm>
          <a:custGeom>
            <a:avLst/>
            <a:gdLst>
              <a:gd name="T0" fmla="*/ 207003 w 602"/>
              <a:gd name="T1" fmla="*/ 196489 h 545"/>
              <a:gd name="T2" fmla="*/ 207003 w 602"/>
              <a:gd name="T3" fmla="*/ 196489 h 545"/>
              <a:gd name="T4" fmla="*/ 188940 w 602"/>
              <a:gd name="T5" fmla="*/ 196489 h 545"/>
              <a:gd name="T6" fmla="*/ 188940 w 602"/>
              <a:gd name="T7" fmla="*/ 114859 h 545"/>
              <a:gd name="T8" fmla="*/ 188940 w 602"/>
              <a:gd name="T9" fmla="*/ 50928 h 545"/>
              <a:gd name="T10" fmla="*/ 207003 w 602"/>
              <a:gd name="T11" fmla="*/ 50928 h 545"/>
              <a:gd name="T12" fmla="*/ 217119 w 602"/>
              <a:gd name="T13" fmla="*/ 61403 h 545"/>
              <a:gd name="T14" fmla="*/ 217119 w 602"/>
              <a:gd name="T15" fmla="*/ 124973 h 545"/>
              <a:gd name="T16" fmla="*/ 217119 w 602"/>
              <a:gd name="T17" fmla="*/ 165787 h 545"/>
              <a:gd name="T18" fmla="*/ 217119 w 602"/>
              <a:gd name="T19" fmla="*/ 186375 h 545"/>
              <a:gd name="T20" fmla="*/ 207003 w 602"/>
              <a:gd name="T21" fmla="*/ 196489 h 545"/>
              <a:gd name="T22" fmla="*/ 35765 w 602"/>
              <a:gd name="T23" fmla="*/ 196489 h 545"/>
              <a:gd name="T24" fmla="*/ 35765 w 602"/>
              <a:gd name="T25" fmla="*/ 196489 h 545"/>
              <a:gd name="T26" fmla="*/ 35765 w 602"/>
              <a:gd name="T27" fmla="*/ 114859 h 545"/>
              <a:gd name="T28" fmla="*/ 35765 w 602"/>
              <a:gd name="T29" fmla="*/ 112331 h 545"/>
              <a:gd name="T30" fmla="*/ 35765 w 602"/>
              <a:gd name="T31" fmla="*/ 50928 h 545"/>
              <a:gd name="T32" fmla="*/ 56357 w 602"/>
              <a:gd name="T33" fmla="*/ 50928 h 545"/>
              <a:gd name="T34" fmla="*/ 107295 w 602"/>
              <a:gd name="T35" fmla="*/ 0 h 545"/>
              <a:gd name="T36" fmla="*/ 158233 w 602"/>
              <a:gd name="T37" fmla="*/ 50928 h 545"/>
              <a:gd name="T38" fmla="*/ 178825 w 602"/>
              <a:gd name="T39" fmla="*/ 50928 h 545"/>
              <a:gd name="T40" fmla="*/ 178825 w 602"/>
              <a:gd name="T41" fmla="*/ 114859 h 545"/>
              <a:gd name="T42" fmla="*/ 178825 w 602"/>
              <a:gd name="T43" fmla="*/ 196489 h 545"/>
              <a:gd name="T44" fmla="*/ 35765 w 602"/>
              <a:gd name="T45" fmla="*/ 196489 h 545"/>
              <a:gd name="T46" fmla="*/ 107295 w 602"/>
              <a:gd name="T47" fmla="*/ 20588 h 545"/>
              <a:gd name="T48" fmla="*/ 107295 w 602"/>
              <a:gd name="T49" fmla="*/ 20588 h 545"/>
              <a:gd name="T50" fmla="*/ 76588 w 602"/>
              <a:gd name="T51" fmla="*/ 50928 h 545"/>
              <a:gd name="T52" fmla="*/ 138002 w 602"/>
              <a:gd name="T53" fmla="*/ 50928 h 545"/>
              <a:gd name="T54" fmla="*/ 107295 w 602"/>
              <a:gd name="T55" fmla="*/ 20588 h 545"/>
              <a:gd name="T56" fmla="*/ 0 w 602"/>
              <a:gd name="T57" fmla="*/ 186375 h 545"/>
              <a:gd name="T58" fmla="*/ 0 w 602"/>
              <a:gd name="T59" fmla="*/ 186375 h 545"/>
              <a:gd name="T60" fmla="*/ 0 w 602"/>
              <a:gd name="T61" fmla="*/ 165787 h 545"/>
              <a:gd name="T62" fmla="*/ 0 w 602"/>
              <a:gd name="T63" fmla="*/ 124973 h 545"/>
              <a:gd name="T64" fmla="*/ 0 w 602"/>
              <a:gd name="T65" fmla="*/ 61403 h 545"/>
              <a:gd name="T66" fmla="*/ 10477 w 602"/>
              <a:gd name="T67" fmla="*/ 50928 h 545"/>
              <a:gd name="T68" fmla="*/ 25650 w 602"/>
              <a:gd name="T69" fmla="*/ 50928 h 545"/>
              <a:gd name="T70" fmla="*/ 25650 w 602"/>
              <a:gd name="T71" fmla="*/ 112331 h 545"/>
              <a:gd name="T72" fmla="*/ 25650 w 602"/>
              <a:gd name="T73" fmla="*/ 114859 h 545"/>
              <a:gd name="T74" fmla="*/ 25650 w 602"/>
              <a:gd name="T75" fmla="*/ 196489 h 545"/>
              <a:gd name="T76" fmla="*/ 10477 w 602"/>
              <a:gd name="T77" fmla="*/ 196489 h 545"/>
              <a:gd name="T78" fmla="*/ 0 w 602"/>
              <a:gd name="T79" fmla="*/ 18637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0" name="Freeform 160"/>
          <p:cNvSpPr>
            <a:spLocks noChangeArrowheads="1"/>
          </p:cNvSpPr>
          <p:nvPr/>
        </p:nvSpPr>
        <p:spPr bwMode="auto">
          <a:xfrm>
            <a:off x="9176746" y="3378267"/>
            <a:ext cx="506254" cy="353636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9088" y="1512199"/>
            <a:ext cx="9092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Suitcase</a:t>
            </a:r>
          </a:p>
        </p:txBody>
      </p:sp>
      <p:sp>
        <p:nvSpPr>
          <p:cNvPr id="6" name="Rectangle 5"/>
          <p:cNvSpPr/>
          <p:nvPr/>
        </p:nvSpPr>
        <p:spPr>
          <a:xfrm>
            <a:off x="1514574" y="1898692"/>
            <a:ext cx="21375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Donec fringilla erat.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17641" y="2185719"/>
            <a:ext cx="753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House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063127" y="2572212"/>
            <a:ext cx="21375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Donec fringilla erat.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30421" y="2794772"/>
            <a:ext cx="9396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Visacard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75907" y="3181265"/>
            <a:ext cx="21375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Donec fringilla erat.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32253" y="3378267"/>
            <a:ext cx="989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Envelope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077739" y="3764760"/>
            <a:ext cx="21375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Donec fringilla erat.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56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7" grpId="0" animBg="1"/>
      <p:bldP spid="28" grpId="0" animBg="1"/>
      <p:bldP spid="29" grpId="0" animBg="1"/>
      <p:bldP spid="30" grpId="0" animBg="1"/>
      <p:bldP spid="4" grpId="0"/>
      <p:bldP spid="6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9433" y="340659"/>
            <a:ext cx="44331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chemeClr val="tx2"/>
                </a:solidFill>
                <a:latin typeface="+mj-lt"/>
              </a:rPr>
              <a:t>Goal Infographics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3077" y="1008498"/>
            <a:ext cx="3085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Click here to change </a:t>
            </a:r>
            <a:r>
              <a:rPr lang="en-US" sz="1600">
                <a:solidFill>
                  <a:schemeClr val="accent2"/>
                </a:solidFill>
              </a:rPr>
              <a:t>your subtitle</a:t>
            </a:r>
          </a:p>
        </p:txBody>
      </p:sp>
      <p:cxnSp>
        <p:nvCxnSpPr>
          <p:cNvPr id="103" name="Straight Connector 102"/>
          <p:cNvCxnSpPr/>
          <p:nvPr/>
        </p:nvCxnSpPr>
        <p:spPr>
          <a:xfrm>
            <a:off x="4483309" y="3783767"/>
            <a:ext cx="181910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5048416" y="4472296"/>
            <a:ext cx="181910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5613523" y="5160825"/>
            <a:ext cx="181910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6178631" y="5849355"/>
            <a:ext cx="181910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6862845" y="3558429"/>
            <a:ext cx="450676" cy="4506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7432629" y="3497775"/>
            <a:ext cx="214869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sp>
        <p:nvSpPr>
          <p:cNvPr id="114" name="Oval 113"/>
          <p:cNvSpPr/>
          <p:nvPr/>
        </p:nvSpPr>
        <p:spPr>
          <a:xfrm>
            <a:off x="7427952" y="4246958"/>
            <a:ext cx="450676" cy="4506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/>
          <p:cNvSpPr/>
          <p:nvPr/>
        </p:nvSpPr>
        <p:spPr>
          <a:xfrm>
            <a:off x="7997736" y="4186304"/>
            <a:ext cx="214869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sp>
        <p:nvSpPr>
          <p:cNvPr id="117" name="Oval 116"/>
          <p:cNvSpPr/>
          <p:nvPr/>
        </p:nvSpPr>
        <p:spPr>
          <a:xfrm>
            <a:off x="7997736" y="4935487"/>
            <a:ext cx="450676" cy="450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>
            <a:off x="8567520" y="4874833"/>
            <a:ext cx="214869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sp>
        <p:nvSpPr>
          <p:cNvPr id="120" name="Oval 119"/>
          <p:cNvSpPr/>
          <p:nvPr/>
        </p:nvSpPr>
        <p:spPr>
          <a:xfrm>
            <a:off x="8560721" y="5624017"/>
            <a:ext cx="450676" cy="4506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>
            <a:off x="9130505" y="5563363"/>
            <a:ext cx="214869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5458053" y="2155911"/>
            <a:ext cx="906958" cy="906958"/>
            <a:chOff x="5202195" y="1993784"/>
            <a:chExt cx="1142018" cy="1142018"/>
          </a:xfrm>
        </p:grpSpPr>
        <p:sp>
          <p:nvSpPr>
            <p:cNvPr id="123" name="Oval 122"/>
            <p:cNvSpPr/>
            <p:nvPr/>
          </p:nvSpPr>
          <p:spPr>
            <a:xfrm>
              <a:off x="5202195" y="1993784"/>
              <a:ext cx="1142018" cy="1142018"/>
            </a:xfrm>
            <a:prstGeom prst="ellipse">
              <a:avLst/>
            </a:prstGeom>
            <a:noFill/>
            <a:ln>
              <a:solidFill>
                <a:schemeClr val="accent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5271990" y="2063579"/>
              <a:ext cx="1002430" cy="100243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Rectangle 124"/>
          <p:cNvSpPr/>
          <p:nvPr/>
        </p:nvSpPr>
        <p:spPr>
          <a:xfrm>
            <a:off x="6497996" y="2445633"/>
            <a:ext cx="3083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2"/>
                </a:solidFill>
              </a:rPr>
              <a:t>In vulputate neque non diam tincidunt, id porta nisi semper. Suspen disse potenti. </a:t>
            </a:r>
            <a:endParaRPr lang="en-US" sz="1200"/>
          </a:p>
        </p:txBody>
      </p:sp>
      <p:sp>
        <p:nvSpPr>
          <p:cNvPr id="127" name="TextBox 126"/>
          <p:cNvSpPr txBox="1"/>
          <p:nvPr/>
        </p:nvSpPr>
        <p:spPr>
          <a:xfrm>
            <a:off x="6497996" y="2162056"/>
            <a:ext cx="18449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5"/>
                </a:solidFill>
              </a:rPr>
              <a:t>Your Success Here </a:t>
            </a:r>
            <a:endParaRPr lang="en-US" sz="1600">
              <a:solidFill>
                <a:schemeClr val="accent5"/>
              </a:solidFill>
            </a:endParaRPr>
          </a:p>
        </p:txBody>
      </p:sp>
      <p:sp>
        <p:nvSpPr>
          <p:cNvPr id="128" name="Freeform 27"/>
          <p:cNvSpPr>
            <a:spLocks noChangeArrowheads="1"/>
          </p:cNvSpPr>
          <p:nvPr/>
        </p:nvSpPr>
        <p:spPr bwMode="auto">
          <a:xfrm>
            <a:off x="7515066" y="4364036"/>
            <a:ext cx="276449" cy="216520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29" name="Freeform 29"/>
          <p:cNvSpPr>
            <a:spLocks noChangeArrowheads="1"/>
          </p:cNvSpPr>
          <p:nvPr/>
        </p:nvSpPr>
        <p:spPr bwMode="auto">
          <a:xfrm>
            <a:off x="5698291" y="2389380"/>
            <a:ext cx="426481" cy="440020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30" name="Freeform 47"/>
          <p:cNvSpPr>
            <a:spLocks noChangeArrowheads="1"/>
          </p:cNvSpPr>
          <p:nvPr/>
        </p:nvSpPr>
        <p:spPr bwMode="auto">
          <a:xfrm>
            <a:off x="6967100" y="3661600"/>
            <a:ext cx="270650" cy="237784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31" name="Freeform 78"/>
          <p:cNvSpPr>
            <a:spLocks noChangeArrowheads="1"/>
          </p:cNvSpPr>
          <p:nvPr/>
        </p:nvSpPr>
        <p:spPr bwMode="auto">
          <a:xfrm>
            <a:off x="8677799" y="5739162"/>
            <a:ext cx="216520" cy="220386"/>
          </a:xfrm>
          <a:custGeom>
            <a:avLst/>
            <a:gdLst>
              <a:gd name="T0" fmla="*/ 169779 w 399"/>
              <a:gd name="T1" fmla="*/ 152019 h 400"/>
              <a:gd name="T2" fmla="*/ 169779 w 399"/>
              <a:gd name="T3" fmla="*/ 152019 h 400"/>
              <a:gd name="T4" fmla="*/ 130119 w 399"/>
              <a:gd name="T5" fmla="*/ 108133 h 400"/>
              <a:gd name="T6" fmla="*/ 138140 w 399"/>
              <a:gd name="T7" fmla="*/ 71938 h 400"/>
              <a:gd name="T8" fmla="*/ 67288 w 399"/>
              <a:gd name="T9" fmla="*/ 0 h 400"/>
              <a:gd name="T10" fmla="*/ 0 w 399"/>
              <a:gd name="T11" fmla="*/ 68318 h 400"/>
              <a:gd name="T12" fmla="*/ 71298 w 399"/>
              <a:gd name="T13" fmla="*/ 140256 h 400"/>
              <a:gd name="T14" fmla="*/ 102491 w 399"/>
              <a:gd name="T15" fmla="*/ 132112 h 400"/>
              <a:gd name="T16" fmla="*/ 146161 w 399"/>
              <a:gd name="T17" fmla="*/ 176451 h 400"/>
              <a:gd name="T18" fmla="*/ 161758 w 399"/>
              <a:gd name="T19" fmla="*/ 176451 h 400"/>
              <a:gd name="T20" fmla="*/ 173344 w 399"/>
              <a:gd name="T21" fmla="*/ 164687 h 400"/>
              <a:gd name="T22" fmla="*/ 169779 w 399"/>
              <a:gd name="T23" fmla="*/ 152019 h 400"/>
              <a:gd name="T24" fmla="*/ 19607 w 399"/>
              <a:gd name="T25" fmla="*/ 68318 h 400"/>
              <a:gd name="T26" fmla="*/ 19607 w 399"/>
              <a:gd name="T27" fmla="*/ 68318 h 400"/>
              <a:gd name="T28" fmla="*/ 67288 w 399"/>
              <a:gd name="T29" fmla="*/ 19907 h 400"/>
              <a:gd name="T30" fmla="*/ 118533 w 399"/>
              <a:gd name="T31" fmla="*/ 71938 h 400"/>
              <a:gd name="T32" fmla="*/ 71298 w 399"/>
              <a:gd name="T33" fmla="*/ 120348 h 400"/>
              <a:gd name="T34" fmla="*/ 19607 w 399"/>
              <a:gd name="T35" fmla="*/ 68318 h 4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9" h="400">
                <a:moveTo>
                  <a:pt x="381" y="336"/>
                </a:moveTo>
                <a:lnTo>
                  <a:pt x="381" y="336"/>
                </a:lnTo>
                <a:cubicBezTo>
                  <a:pt x="292" y="239"/>
                  <a:pt x="292" y="239"/>
                  <a:pt x="292" y="239"/>
                </a:cubicBezTo>
                <a:cubicBezTo>
                  <a:pt x="301" y="212"/>
                  <a:pt x="310" y="186"/>
                  <a:pt x="310" y="159"/>
                </a:cubicBezTo>
                <a:cubicBezTo>
                  <a:pt x="310" y="71"/>
                  <a:pt x="239" y="0"/>
                  <a:pt x="151" y="0"/>
                </a:cubicBezTo>
                <a:cubicBezTo>
                  <a:pt x="70" y="0"/>
                  <a:pt x="0" y="71"/>
                  <a:pt x="0" y="151"/>
                </a:cubicBezTo>
                <a:cubicBezTo>
                  <a:pt x="0" y="239"/>
                  <a:pt x="70" y="310"/>
                  <a:pt x="160" y="310"/>
                </a:cubicBezTo>
                <a:cubicBezTo>
                  <a:pt x="186" y="310"/>
                  <a:pt x="213" y="302"/>
                  <a:pt x="230" y="292"/>
                </a:cubicBezTo>
                <a:cubicBezTo>
                  <a:pt x="328" y="390"/>
                  <a:pt x="328" y="390"/>
                  <a:pt x="328" y="390"/>
                </a:cubicBezTo>
                <a:cubicBezTo>
                  <a:pt x="336" y="399"/>
                  <a:pt x="354" y="399"/>
                  <a:pt x="363" y="390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98" y="355"/>
                  <a:pt x="389" y="346"/>
                  <a:pt x="381" y="336"/>
                </a:cubicBezTo>
                <a:close/>
                <a:moveTo>
                  <a:pt x="44" y="151"/>
                </a:moveTo>
                <a:lnTo>
                  <a:pt x="44" y="151"/>
                </a:lnTo>
                <a:cubicBezTo>
                  <a:pt x="44" y="98"/>
                  <a:pt x="98" y="44"/>
                  <a:pt x="151" y="44"/>
                </a:cubicBezTo>
                <a:cubicBezTo>
                  <a:pt x="213" y="44"/>
                  <a:pt x="266" y="98"/>
                  <a:pt x="266" y="159"/>
                </a:cubicBezTo>
                <a:cubicBezTo>
                  <a:pt x="266" y="221"/>
                  <a:pt x="213" y="266"/>
                  <a:pt x="160" y="266"/>
                </a:cubicBezTo>
                <a:cubicBezTo>
                  <a:pt x="98" y="266"/>
                  <a:pt x="44" y="212"/>
                  <a:pt x="44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33" name="Freeform 149"/>
          <p:cNvSpPr>
            <a:spLocks noChangeArrowheads="1"/>
          </p:cNvSpPr>
          <p:nvPr/>
        </p:nvSpPr>
        <p:spPr bwMode="auto">
          <a:xfrm>
            <a:off x="8128109" y="5025500"/>
            <a:ext cx="199120" cy="270650"/>
          </a:xfrm>
          <a:custGeom>
            <a:avLst/>
            <a:gdLst>
              <a:gd name="T0" fmla="*/ 47616 w 364"/>
              <a:gd name="T1" fmla="*/ 213771 h 498"/>
              <a:gd name="T2" fmla="*/ 47616 w 364"/>
              <a:gd name="T3" fmla="*/ 213771 h 498"/>
              <a:gd name="T4" fmla="*/ 79061 w 364"/>
              <a:gd name="T5" fmla="*/ 221804 h 498"/>
              <a:gd name="T6" fmla="*/ 111404 w 364"/>
              <a:gd name="T7" fmla="*/ 213771 h 498"/>
              <a:gd name="T8" fmla="*/ 111404 w 364"/>
              <a:gd name="T9" fmla="*/ 190117 h 498"/>
              <a:gd name="T10" fmla="*/ 47616 w 364"/>
              <a:gd name="T11" fmla="*/ 190117 h 498"/>
              <a:gd name="T12" fmla="*/ 47616 w 364"/>
              <a:gd name="T13" fmla="*/ 213771 h 498"/>
              <a:gd name="T14" fmla="*/ 111404 w 364"/>
              <a:gd name="T15" fmla="*/ 178514 h 498"/>
              <a:gd name="T16" fmla="*/ 111404 w 364"/>
              <a:gd name="T17" fmla="*/ 178514 h 498"/>
              <a:gd name="T18" fmla="*/ 159020 w 364"/>
              <a:gd name="T19" fmla="*/ 67389 h 498"/>
              <a:gd name="T20" fmla="*/ 79061 w 364"/>
              <a:gd name="T21" fmla="*/ 0 h 498"/>
              <a:gd name="T22" fmla="*/ 0 w 364"/>
              <a:gd name="T23" fmla="*/ 67389 h 498"/>
              <a:gd name="T24" fmla="*/ 47616 w 364"/>
              <a:gd name="T25" fmla="*/ 178514 h 498"/>
              <a:gd name="T26" fmla="*/ 111404 w 364"/>
              <a:gd name="T27" fmla="*/ 178514 h 498"/>
              <a:gd name="T28" fmla="*/ 23808 w 364"/>
              <a:gd name="T29" fmla="*/ 67389 h 498"/>
              <a:gd name="T30" fmla="*/ 23808 w 364"/>
              <a:gd name="T31" fmla="*/ 67389 h 498"/>
              <a:gd name="T32" fmla="*/ 79061 w 364"/>
              <a:gd name="T33" fmla="*/ 23653 h 498"/>
              <a:gd name="T34" fmla="*/ 135212 w 364"/>
              <a:gd name="T35" fmla="*/ 67389 h 498"/>
              <a:gd name="T36" fmla="*/ 115447 w 364"/>
              <a:gd name="T37" fmla="*/ 111125 h 498"/>
              <a:gd name="T38" fmla="*/ 87147 w 364"/>
              <a:gd name="T39" fmla="*/ 158431 h 498"/>
              <a:gd name="T40" fmla="*/ 71424 w 364"/>
              <a:gd name="T41" fmla="*/ 158431 h 498"/>
              <a:gd name="T42" fmla="*/ 43573 w 364"/>
              <a:gd name="T43" fmla="*/ 111125 h 498"/>
              <a:gd name="T44" fmla="*/ 23808 w 364"/>
              <a:gd name="T45" fmla="*/ 67389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64" h="498">
                <a:moveTo>
                  <a:pt x="106" y="479"/>
                </a:moveTo>
                <a:lnTo>
                  <a:pt x="106" y="479"/>
                </a:lnTo>
                <a:cubicBezTo>
                  <a:pt x="123" y="488"/>
                  <a:pt x="150" y="497"/>
                  <a:pt x="176" y="497"/>
                </a:cubicBezTo>
                <a:cubicBezTo>
                  <a:pt x="203" y="497"/>
                  <a:pt x="229" y="488"/>
                  <a:pt x="248" y="479"/>
                </a:cubicBezTo>
                <a:cubicBezTo>
                  <a:pt x="248" y="426"/>
                  <a:pt x="248" y="426"/>
                  <a:pt x="248" y="426"/>
                </a:cubicBezTo>
                <a:cubicBezTo>
                  <a:pt x="106" y="426"/>
                  <a:pt x="106" y="426"/>
                  <a:pt x="106" y="426"/>
                </a:cubicBezTo>
                <a:lnTo>
                  <a:pt x="106" y="479"/>
                </a:lnTo>
                <a:close/>
                <a:moveTo>
                  <a:pt x="248" y="400"/>
                </a:moveTo>
                <a:lnTo>
                  <a:pt x="248" y="400"/>
                </a:lnTo>
                <a:cubicBezTo>
                  <a:pt x="248" y="293"/>
                  <a:pt x="363" y="258"/>
                  <a:pt x="354" y="151"/>
                </a:cubicBezTo>
                <a:cubicBezTo>
                  <a:pt x="345" y="80"/>
                  <a:pt x="301" y="0"/>
                  <a:pt x="176" y="0"/>
                </a:cubicBezTo>
                <a:cubicBezTo>
                  <a:pt x="53" y="0"/>
                  <a:pt x="9" y="80"/>
                  <a:pt x="0" y="151"/>
                </a:cubicBezTo>
                <a:cubicBezTo>
                  <a:pt x="0" y="258"/>
                  <a:pt x="106" y="293"/>
                  <a:pt x="106" y="400"/>
                </a:cubicBezTo>
                <a:lnTo>
                  <a:pt x="248" y="400"/>
                </a:lnTo>
                <a:close/>
                <a:moveTo>
                  <a:pt x="53" y="151"/>
                </a:moveTo>
                <a:lnTo>
                  <a:pt x="53" y="151"/>
                </a:lnTo>
                <a:cubicBezTo>
                  <a:pt x="62" y="89"/>
                  <a:pt x="106" y="53"/>
                  <a:pt x="176" y="53"/>
                </a:cubicBezTo>
                <a:cubicBezTo>
                  <a:pt x="248" y="53"/>
                  <a:pt x="292" y="89"/>
                  <a:pt x="301" y="151"/>
                </a:cubicBezTo>
                <a:cubicBezTo>
                  <a:pt x="301" y="187"/>
                  <a:pt x="283" y="213"/>
                  <a:pt x="257" y="249"/>
                </a:cubicBezTo>
                <a:cubicBezTo>
                  <a:pt x="229" y="275"/>
                  <a:pt x="213" y="311"/>
                  <a:pt x="194" y="355"/>
                </a:cubicBezTo>
                <a:cubicBezTo>
                  <a:pt x="159" y="355"/>
                  <a:pt x="159" y="355"/>
                  <a:pt x="159" y="355"/>
                </a:cubicBezTo>
                <a:cubicBezTo>
                  <a:pt x="141" y="311"/>
                  <a:pt x="123" y="275"/>
                  <a:pt x="97" y="249"/>
                </a:cubicBezTo>
                <a:cubicBezTo>
                  <a:pt x="70" y="213"/>
                  <a:pt x="53" y="187"/>
                  <a:pt x="53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00100" y="1414741"/>
            <a:ext cx="4368800" cy="5443260"/>
            <a:chOff x="800100" y="1414741"/>
            <a:chExt cx="4368800" cy="5443260"/>
          </a:xfrm>
        </p:grpSpPr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800100" y="6384486"/>
              <a:ext cx="4368800" cy="4735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00100" y="6384486"/>
              <a:ext cx="4368800" cy="473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1198317" y="5602533"/>
              <a:ext cx="3562230" cy="395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800100" y="5997853"/>
              <a:ext cx="4368800" cy="386632"/>
            </a:xfrm>
            <a:custGeom>
              <a:avLst/>
              <a:gdLst>
                <a:gd name="T0" fmla="*/ 0 w 3017"/>
                <a:gd name="T1" fmla="*/ 267 h 267"/>
                <a:gd name="T2" fmla="*/ 275 w 3017"/>
                <a:gd name="T3" fmla="*/ 0 h 267"/>
                <a:gd name="T4" fmla="*/ 2735 w 3017"/>
                <a:gd name="T5" fmla="*/ 0 h 267"/>
                <a:gd name="T6" fmla="*/ 3017 w 3017"/>
                <a:gd name="T7" fmla="*/ 267 h 267"/>
                <a:gd name="T8" fmla="*/ 0 w 301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7" h="267">
                  <a:moveTo>
                    <a:pt x="0" y="267"/>
                  </a:moveTo>
                  <a:lnTo>
                    <a:pt x="275" y="0"/>
                  </a:lnTo>
                  <a:lnTo>
                    <a:pt x="2735" y="0"/>
                  </a:lnTo>
                  <a:lnTo>
                    <a:pt x="3017" y="267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474896" y="5065302"/>
              <a:ext cx="3010519" cy="33160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474896" y="5065302"/>
              <a:ext cx="3010519" cy="33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674729" y="4674325"/>
              <a:ext cx="2602166" cy="2838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825327" y="4368785"/>
              <a:ext cx="2296624" cy="2432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825327" y="4368785"/>
              <a:ext cx="2296624" cy="243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474896" y="4958145"/>
              <a:ext cx="3010519" cy="107156"/>
            </a:xfrm>
            <a:custGeom>
              <a:avLst/>
              <a:gdLst>
                <a:gd name="T0" fmla="*/ 0 w 2079"/>
                <a:gd name="T1" fmla="*/ 74 h 74"/>
                <a:gd name="T2" fmla="*/ 138 w 2079"/>
                <a:gd name="T3" fmla="*/ 0 h 74"/>
                <a:gd name="T4" fmla="*/ 1935 w 2079"/>
                <a:gd name="T5" fmla="*/ 0 h 74"/>
                <a:gd name="T6" fmla="*/ 2079 w 2079"/>
                <a:gd name="T7" fmla="*/ 74 h 74"/>
                <a:gd name="T8" fmla="*/ 0 w 2079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9" h="74">
                  <a:moveTo>
                    <a:pt x="0" y="74"/>
                  </a:moveTo>
                  <a:lnTo>
                    <a:pt x="138" y="0"/>
                  </a:lnTo>
                  <a:lnTo>
                    <a:pt x="1935" y="0"/>
                  </a:lnTo>
                  <a:lnTo>
                    <a:pt x="2079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674729" y="4612059"/>
              <a:ext cx="2602166" cy="62266"/>
            </a:xfrm>
            <a:custGeom>
              <a:avLst/>
              <a:gdLst>
                <a:gd name="T0" fmla="*/ 0 w 1797"/>
                <a:gd name="T1" fmla="*/ 43 h 43"/>
                <a:gd name="T2" fmla="*/ 104 w 1797"/>
                <a:gd name="T3" fmla="*/ 0 h 43"/>
                <a:gd name="T4" fmla="*/ 1690 w 1797"/>
                <a:gd name="T5" fmla="*/ 0 h 43"/>
                <a:gd name="T6" fmla="*/ 1797 w 1797"/>
                <a:gd name="T7" fmla="*/ 43 h 43"/>
                <a:gd name="T8" fmla="*/ 0 w 179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7" h="43">
                  <a:moveTo>
                    <a:pt x="0" y="43"/>
                  </a:moveTo>
                  <a:lnTo>
                    <a:pt x="104" y="0"/>
                  </a:lnTo>
                  <a:lnTo>
                    <a:pt x="1690" y="0"/>
                  </a:lnTo>
                  <a:lnTo>
                    <a:pt x="179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1952756" y="4132751"/>
              <a:ext cx="2050454" cy="21576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825327" y="4348512"/>
              <a:ext cx="2296624" cy="20273"/>
            </a:xfrm>
            <a:custGeom>
              <a:avLst/>
              <a:gdLst>
                <a:gd name="T0" fmla="*/ 0 w 1586"/>
                <a:gd name="T1" fmla="*/ 14 h 14"/>
                <a:gd name="T2" fmla="*/ 88 w 1586"/>
                <a:gd name="T3" fmla="*/ 0 h 14"/>
                <a:gd name="T4" fmla="*/ 1504 w 1586"/>
                <a:gd name="T5" fmla="*/ 0 h 14"/>
                <a:gd name="T6" fmla="*/ 1586 w 1586"/>
                <a:gd name="T7" fmla="*/ 14 h 14"/>
                <a:gd name="T8" fmla="*/ 0 w 15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6" h="14">
                  <a:moveTo>
                    <a:pt x="0" y="14"/>
                  </a:moveTo>
                  <a:lnTo>
                    <a:pt x="88" y="0"/>
                  </a:lnTo>
                  <a:lnTo>
                    <a:pt x="1504" y="0"/>
                  </a:lnTo>
                  <a:lnTo>
                    <a:pt x="1586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048328" y="3941607"/>
              <a:ext cx="1850622" cy="191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048328" y="3941607"/>
              <a:ext cx="1850622" cy="19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126524" y="3783768"/>
              <a:ext cx="1691335" cy="1578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2196031" y="3649098"/>
              <a:ext cx="1556666" cy="1346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2017920" y="1414741"/>
              <a:ext cx="1669613" cy="2234357"/>
              <a:chOff x="2017920" y="1414741"/>
              <a:chExt cx="1669613" cy="2234357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397312" y="1873776"/>
                <a:ext cx="1155553" cy="1659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2017920" y="1414741"/>
                <a:ext cx="53579" cy="2012804"/>
              </a:xfrm>
              <a:custGeom>
                <a:avLst/>
                <a:gdLst>
                  <a:gd name="T0" fmla="*/ 0 w 37"/>
                  <a:gd name="T1" fmla="*/ 0 h 1390"/>
                  <a:gd name="T2" fmla="*/ 37 w 37"/>
                  <a:gd name="T3" fmla="*/ 0 h 1390"/>
                  <a:gd name="T4" fmla="*/ 37 w 37"/>
                  <a:gd name="T5" fmla="*/ 1390 h 1390"/>
                  <a:gd name="T6" fmla="*/ 9 w 37"/>
                  <a:gd name="T7" fmla="*/ 1390 h 1390"/>
                  <a:gd name="T8" fmla="*/ 0 w 37"/>
                  <a:gd name="T9" fmla="*/ 0 h 1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390">
                    <a:moveTo>
                      <a:pt x="0" y="0"/>
                    </a:moveTo>
                    <a:lnTo>
                      <a:pt x="37" y="0"/>
                    </a:lnTo>
                    <a:lnTo>
                      <a:pt x="37" y="1390"/>
                    </a:lnTo>
                    <a:lnTo>
                      <a:pt x="9" y="13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2397312" y="1873776"/>
                <a:ext cx="1180170" cy="5213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2326356" y="1795581"/>
                <a:ext cx="1309047" cy="1737673"/>
              </a:xfrm>
              <a:custGeom>
                <a:avLst/>
                <a:gdLst>
                  <a:gd name="T0" fmla="*/ 0 w 904"/>
                  <a:gd name="T1" fmla="*/ 0 h 1200"/>
                  <a:gd name="T2" fmla="*/ 0 w 904"/>
                  <a:gd name="T3" fmla="*/ 1200 h 1200"/>
                  <a:gd name="T4" fmla="*/ 61 w 904"/>
                  <a:gd name="T5" fmla="*/ 1200 h 1200"/>
                  <a:gd name="T6" fmla="*/ 61 w 904"/>
                  <a:gd name="T7" fmla="*/ 64 h 1200"/>
                  <a:gd name="T8" fmla="*/ 847 w 904"/>
                  <a:gd name="T9" fmla="*/ 64 h 1200"/>
                  <a:gd name="T10" fmla="*/ 847 w 904"/>
                  <a:gd name="T11" fmla="*/ 1200 h 1200"/>
                  <a:gd name="T12" fmla="*/ 904 w 904"/>
                  <a:gd name="T13" fmla="*/ 1200 h 1200"/>
                  <a:gd name="T14" fmla="*/ 904 w 904"/>
                  <a:gd name="T15" fmla="*/ 0 h 1200"/>
                  <a:gd name="T16" fmla="*/ 0 w 904"/>
                  <a:gd name="T17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4" h="1200">
                    <a:moveTo>
                      <a:pt x="0" y="0"/>
                    </a:moveTo>
                    <a:lnTo>
                      <a:pt x="0" y="1200"/>
                    </a:lnTo>
                    <a:lnTo>
                      <a:pt x="61" y="1200"/>
                    </a:lnTo>
                    <a:lnTo>
                      <a:pt x="61" y="64"/>
                    </a:lnTo>
                    <a:lnTo>
                      <a:pt x="847" y="64"/>
                    </a:lnTo>
                    <a:lnTo>
                      <a:pt x="847" y="1200"/>
                    </a:lnTo>
                    <a:lnTo>
                      <a:pt x="904" y="1200"/>
                    </a:lnTo>
                    <a:lnTo>
                      <a:pt x="9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071497" y="1414741"/>
                <a:ext cx="350431" cy="2153266"/>
              </a:xfrm>
              <a:custGeom>
                <a:avLst/>
                <a:gdLst>
                  <a:gd name="T0" fmla="*/ 242 w 242"/>
                  <a:gd name="T1" fmla="*/ 317 h 1487"/>
                  <a:gd name="T2" fmla="*/ 242 w 242"/>
                  <a:gd name="T3" fmla="*/ 1487 h 1487"/>
                  <a:gd name="T4" fmla="*/ 0 w 242"/>
                  <a:gd name="T5" fmla="*/ 1390 h 1487"/>
                  <a:gd name="T6" fmla="*/ 0 w 242"/>
                  <a:gd name="T7" fmla="*/ 0 h 1487"/>
                  <a:gd name="T8" fmla="*/ 242 w 242"/>
                  <a:gd name="T9" fmla="*/ 317 h 1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1487">
                    <a:moveTo>
                      <a:pt x="242" y="317"/>
                    </a:moveTo>
                    <a:lnTo>
                      <a:pt x="242" y="1487"/>
                    </a:lnTo>
                    <a:lnTo>
                      <a:pt x="0" y="1390"/>
                    </a:lnTo>
                    <a:lnTo>
                      <a:pt x="0" y="0"/>
                    </a:lnTo>
                    <a:lnTo>
                      <a:pt x="242" y="31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030952" y="3427545"/>
                <a:ext cx="390976" cy="140461"/>
              </a:xfrm>
              <a:custGeom>
                <a:avLst/>
                <a:gdLst>
                  <a:gd name="T0" fmla="*/ 251 w 270"/>
                  <a:gd name="T1" fmla="*/ 97 h 97"/>
                  <a:gd name="T2" fmla="*/ 270 w 270"/>
                  <a:gd name="T3" fmla="*/ 97 h 97"/>
                  <a:gd name="T4" fmla="*/ 28 w 270"/>
                  <a:gd name="T5" fmla="*/ 0 h 97"/>
                  <a:gd name="T6" fmla="*/ 0 w 270"/>
                  <a:gd name="T7" fmla="*/ 0 h 97"/>
                  <a:gd name="T8" fmla="*/ 251 w 270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97">
                    <a:moveTo>
                      <a:pt x="251" y="97"/>
                    </a:moveTo>
                    <a:lnTo>
                      <a:pt x="270" y="97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251" y="9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2251057" y="3533253"/>
                <a:ext cx="1436476" cy="11584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198317" y="5396908"/>
              <a:ext cx="3562230" cy="205625"/>
            </a:xfrm>
            <a:custGeom>
              <a:avLst/>
              <a:gdLst>
                <a:gd name="T0" fmla="*/ 0 w 2460"/>
                <a:gd name="T1" fmla="*/ 142 h 142"/>
                <a:gd name="T2" fmla="*/ 191 w 2460"/>
                <a:gd name="T3" fmla="*/ 0 h 142"/>
                <a:gd name="T4" fmla="*/ 2270 w 2460"/>
                <a:gd name="T5" fmla="*/ 0 h 142"/>
                <a:gd name="T6" fmla="*/ 2460 w 2460"/>
                <a:gd name="T7" fmla="*/ 142 h 142"/>
                <a:gd name="T8" fmla="*/ 0 w 246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0" h="142">
                  <a:moveTo>
                    <a:pt x="0" y="142"/>
                  </a:moveTo>
                  <a:lnTo>
                    <a:pt x="191" y="0"/>
                  </a:lnTo>
                  <a:lnTo>
                    <a:pt x="2270" y="0"/>
                  </a:lnTo>
                  <a:lnTo>
                    <a:pt x="2460" y="142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905809" y="6425031"/>
              <a:ext cx="4166071" cy="39097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905809" y="6425031"/>
              <a:ext cx="4166071" cy="39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1870217" y="4396298"/>
              <a:ext cx="2214085" cy="19259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870217" y="4396298"/>
              <a:ext cx="2214085" cy="19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2078738" y="3964776"/>
              <a:ext cx="1794148" cy="14480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2078738" y="3964776"/>
              <a:ext cx="1794148" cy="144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516891" y="5100055"/>
              <a:ext cx="2917843" cy="25920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1516891" y="5100055"/>
              <a:ext cx="2917843" cy="259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517299" y="2578543"/>
              <a:ext cx="9348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>
                  <a:solidFill>
                    <a:schemeClr val="accent5"/>
                  </a:solidFill>
                  <a:latin typeface="+mj-lt"/>
                </a:rPr>
                <a:t>SUCCESS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2243287" y="6482020"/>
              <a:ext cx="14911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01. Find Some Ideas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239078" y="5096141"/>
              <a:ext cx="14734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>
                  <a:solidFill>
                    <a:schemeClr val="bg1"/>
                  </a:solidFill>
                </a:rPr>
                <a:t>02. Think Crazy Ideas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2368759" y="4376469"/>
              <a:ext cx="121700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03. Design Our Ideas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468950" y="3936425"/>
              <a:ext cx="1016625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>
                  <a:solidFill>
                    <a:schemeClr val="bg1"/>
                  </a:solidFill>
                </a:rPr>
                <a:t>04. Make Great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638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112" grpId="0"/>
      <p:bldP spid="114" grpId="0" animBg="1"/>
      <p:bldP spid="115" grpId="0"/>
      <p:bldP spid="117" grpId="0" animBg="1"/>
      <p:bldP spid="118" grpId="0"/>
      <p:bldP spid="120" grpId="0" animBg="1"/>
      <p:bldP spid="121" grpId="0"/>
      <p:bldP spid="125" grpId="0"/>
      <p:bldP spid="127" grpId="0"/>
      <p:bldP spid="128" grpId="0" animBg="1"/>
      <p:bldP spid="129" grpId="0" animBg="1"/>
      <p:bldP spid="130" grpId="0" animBg="1"/>
      <p:bldP spid="131" grpId="0" animBg="1"/>
      <p:bldP spid="1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98131" y="2397708"/>
            <a:ext cx="4006778" cy="4474236"/>
            <a:chOff x="4098131" y="2397708"/>
            <a:chExt cx="4006778" cy="4474236"/>
          </a:xfrm>
        </p:grpSpPr>
        <p:grpSp>
          <p:nvGrpSpPr>
            <p:cNvPr id="146" name="Group 145"/>
            <p:cNvGrpSpPr/>
            <p:nvPr/>
          </p:nvGrpSpPr>
          <p:grpSpPr>
            <a:xfrm>
              <a:off x="4098131" y="2397708"/>
              <a:ext cx="1575999" cy="4474236"/>
              <a:chOff x="4098131" y="2254907"/>
              <a:chExt cx="1191938" cy="3383893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4330458" y="2468294"/>
                <a:ext cx="919207" cy="2969745"/>
              </a:xfrm>
              <a:custGeom>
                <a:avLst/>
                <a:gdLst>
                  <a:gd name="T0" fmla="*/ 430 w 454"/>
                  <a:gd name="T1" fmla="*/ 8 h 1469"/>
                  <a:gd name="T2" fmla="*/ 117 w 454"/>
                  <a:gd name="T3" fmla="*/ 1284 h 1469"/>
                  <a:gd name="T4" fmla="*/ 64 w 454"/>
                  <a:gd name="T5" fmla="*/ 1376 h 1469"/>
                  <a:gd name="T6" fmla="*/ 0 w 454"/>
                  <a:gd name="T7" fmla="*/ 1438 h 1469"/>
                  <a:gd name="T8" fmla="*/ 54 w 454"/>
                  <a:gd name="T9" fmla="*/ 1469 h 1469"/>
                  <a:gd name="T10" fmla="*/ 115 w 454"/>
                  <a:gd name="T11" fmla="*/ 1406 h 1469"/>
                  <a:gd name="T12" fmla="*/ 166 w 454"/>
                  <a:gd name="T13" fmla="*/ 1313 h 1469"/>
                  <a:gd name="T14" fmla="*/ 448 w 454"/>
                  <a:gd name="T15" fmla="*/ 18 h 1469"/>
                  <a:gd name="T16" fmla="*/ 454 w 454"/>
                  <a:gd name="T17" fmla="*/ 12 h 1469"/>
                  <a:gd name="T18" fmla="*/ 445 w 454"/>
                  <a:gd name="T19" fmla="*/ 6 h 1469"/>
                  <a:gd name="T20" fmla="*/ 430 w 454"/>
                  <a:gd name="T21" fmla="*/ 8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4" h="1469">
                    <a:moveTo>
                      <a:pt x="430" y="8"/>
                    </a:moveTo>
                    <a:cubicBezTo>
                      <a:pt x="428" y="16"/>
                      <a:pt x="131" y="1230"/>
                      <a:pt x="117" y="1284"/>
                    </a:cubicBezTo>
                    <a:cubicBezTo>
                      <a:pt x="102" y="1338"/>
                      <a:pt x="81" y="1361"/>
                      <a:pt x="64" y="1376"/>
                    </a:cubicBezTo>
                    <a:cubicBezTo>
                      <a:pt x="46" y="1391"/>
                      <a:pt x="0" y="1438"/>
                      <a:pt x="0" y="1438"/>
                    </a:cubicBezTo>
                    <a:cubicBezTo>
                      <a:pt x="54" y="1469"/>
                      <a:pt x="54" y="1469"/>
                      <a:pt x="54" y="1469"/>
                    </a:cubicBezTo>
                    <a:cubicBezTo>
                      <a:pt x="54" y="1469"/>
                      <a:pt x="98" y="1422"/>
                      <a:pt x="115" y="1406"/>
                    </a:cubicBezTo>
                    <a:cubicBezTo>
                      <a:pt x="132" y="1390"/>
                      <a:pt x="153" y="1368"/>
                      <a:pt x="166" y="1313"/>
                    </a:cubicBezTo>
                    <a:cubicBezTo>
                      <a:pt x="179" y="1258"/>
                      <a:pt x="446" y="26"/>
                      <a:pt x="448" y="18"/>
                    </a:cubicBezTo>
                    <a:cubicBezTo>
                      <a:pt x="448" y="13"/>
                      <a:pt x="451" y="12"/>
                      <a:pt x="454" y="12"/>
                    </a:cubicBezTo>
                    <a:cubicBezTo>
                      <a:pt x="454" y="12"/>
                      <a:pt x="450" y="9"/>
                      <a:pt x="445" y="6"/>
                    </a:cubicBezTo>
                    <a:cubicBezTo>
                      <a:pt x="438" y="1"/>
                      <a:pt x="432" y="0"/>
                      <a:pt x="430" y="8"/>
                    </a:cubicBezTo>
                  </a:path>
                </a:pathLst>
              </a:custGeom>
              <a:solidFill>
                <a:srgbClr val="D7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40308" y="2493547"/>
                <a:ext cx="843448" cy="3145253"/>
              </a:xfrm>
              <a:custGeom>
                <a:avLst/>
                <a:gdLst>
                  <a:gd name="T0" fmla="*/ 0 w 417"/>
                  <a:gd name="T1" fmla="*/ 1556 h 1556"/>
                  <a:gd name="T2" fmla="*/ 123 w 417"/>
                  <a:gd name="T3" fmla="*/ 1408 h 1556"/>
                  <a:gd name="T4" fmla="*/ 173 w 417"/>
                  <a:gd name="T5" fmla="*/ 1315 h 1556"/>
                  <a:gd name="T6" fmla="*/ 403 w 417"/>
                  <a:gd name="T7" fmla="*/ 46 h 1556"/>
                  <a:gd name="T8" fmla="*/ 410 w 417"/>
                  <a:gd name="T9" fmla="*/ 40 h 1556"/>
                  <a:gd name="T10" fmla="*/ 417 w 417"/>
                  <a:gd name="T11" fmla="*/ 40 h 1556"/>
                  <a:gd name="T12" fmla="*/ 400 w 417"/>
                  <a:gd name="T13" fmla="*/ 0 h 1556"/>
                  <a:gd name="T14" fmla="*/ 394 w 417"/>
                  <a:gd name="T15" fmla="*/ 6 h 1556"/>
                  <a:gd name="T16" fmla="*/ 112 w 417"/>
                  <a:gd name="T17" fmla="*/ 1301 h 1556"/>
                  <a:gd name="T18" fmla="*/ 61 w 417"/>
                  <a:gd name="T19" fmla="*/ 1394 h 1556"/>
                  <a:gd name="T20" fmla="*/ 0 w 417"/>
                  <a:gd name="T21" fmla="*/ 1457 h 1556"/>
                  <a:gd name="T22" fmla="*/ 0 w 417"/>
                  <a:gd name="T23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7" h="1556">
                    <a:moveTo>
                      <a:pt x="0" y="1556"/>
                    </a:moveTo>
                    <a:cubicBezTo>
                      <a:pt x="0" y="1556"/>
                      <a:pt x="106" y="1424"/>
                      <a:pt x="123" y="1408"/>
                    </a:cubicBezTo>
                    <a:cubicBezTo>
                      <a:pt x="139" y="1393"/>
                      <a:pt x="160" y="1370"/>
                      <a:pt x="173" y="1315"/>
                    </a:cubicBezTo>
                    <a:cubicBezTo>
                      <a:pt x="186" y="1260"/>
                      <a:pt x="402" y="54"/>
                      <a:pt x="403" y="46"/>
                    </a:cubicBezTo>
                    <a:cubicBezTo>
                      <a:pt x="404" y="41"/>
                      <a:pt x="406" y="40"/>
                      <a:pt x="410" y="40"/>
                    </a:cubicBezTo>
                    <a:cubicBezTo>
                      <a:pt x="417" y="40"/>
                      <a:pt x="417" y="40"/>
                      <a:pt x="417" y="4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97" y="0"/>
                      <a:pt x="394" y="1"/>
                      <a:pt x="394" y="6"/>
                    </a:cubicBezTo>
                    <a:cubicBezTo>
                      <a:pt x="392" y="14"/>
                      <a:pt x="125" y="1246"/>
                      <a:pt x="112" y="1301"/>
                    </a:cubicBezTo>
                    <a:cubicBezTo>
                      <a:pt x="99" y="1356"/>
                      <a:pt x="78" y="1378"/>
                      <a:pt x="61" y="1394"/>
                    </a:cubicBezTo>
                    <a:cubicBezTo>
                      <a:pt x="44" y="1410"/>
                      <a:pt x="0" y="1457"/>
                      <a:pt x="0" y="1457"/>
                    </a:cubicBezTo>
                    <a:cubicBezTo>
                      <a:pt x="0" y="1556"/>
                      <a:pt x="0" y="1556"/>
                      <a:pt x="0" y="1556"/>
                    </a:cubicBezTo>
                  </a:path>
                </a:pathLst>
              </a:custGeom>
              <a:solidFill>
                <a:srgbClr val="5B5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4223133" y="5376170"/>
                <a:ext cx="217175" cy="262630"/>
              </a:xfrm>
              <a:custGeom>
                <a:avLst/>
                <a:gdLst>
                  <a:gd name="T0" fmla="*/ 85 w 172"/>
                  <a:gd name="T1" fmla="*/ 0 h 208"/>
                  <a:gd name="T2" fmla="*/ 172 w 172"/>
                  <a:gd name="T3" fmla="*/ 49 h 208"/>
                  <a:gd name="T4" fmla="*/ 172 w 172"/>
                  <a:gd name="T5" fmla="*/ 208 h 208"/>
                  <a:gd name="T6" fmla="*/ 0 w 172"/>
                  <a:gd name="T7" fmla="*/ 208 h 208"/>
                  <a:gd name="T8" fmla="*/ 0 w 172"/>
                  <a:gd name="T9" fmla="*/ 53 h 208"/>
                  <a:gd name="T10" fmla="*/ 85 w 172"/>
                  <a:gd name="T1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08">
                    <a:moveTo>
                      <a:pt x="85" y="0"/>
                    </a:moveTo>
                    <a:lnTo>
                      <a:pt x="172" y="49"/>
                    </a:lnTo>
                    <a:lnTo>
                      <a:pt x="172" y="208"/>
                    </a:lnTo>
                    <a:lnTo>
                      <a:pt x="0" y="208"/>
                    </a:lnTo>
                    <a:lnTo>
                      <a:pt x="0" y="53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DA7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4223133" y="5376170"/>
                <a:ext cx="217175" cy="262630"/>
              </a:xfrm>
              <a:custGeom>
                <a:avLst/>
                <a:gdLst>
                  <a:gd name="T0" fmla="*/ 85 w 172"/>
                  <a:gd name="T1" fmla="*/ 0 h 208"/>
                  <a:gd name="T2" fmla="*/ 172 w 172"/>
                  <a:gd name="T3" fmla="*/ 49 h 208"/>
                  <a:gd name="T4" fmla="*/ 172 w 172"/>
                  <a:gd name="T5" fmla="*/ 208 h 208"/>
                  <a:gd name="T6" fmla="*/ 0 w 172"/>
                  <a:gd name="T7" fmla="*/ 208 h 208"/>
                  <a:gd name="T8" fmla="*/ 0 w 172"/>
                  <a:gd name="T9" fmla="*/ 53 h 208"/>
                  <a:gd name="T10" fmla="*/ 85 w 172"/>
                  <a:gd name="T1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08">
                    <a:moveTo>
                      <a:pt x="85" y="0"/>
                    </a:moveTo>
                    <a:lnTo>
                      <a:pt x="172" y="49"/>
                    </a:lnTo>
                    <a:lnTo>
                      <a:pt x="172" y="208"/>
                    </a:lnTo>
                    <a:lnTo>
                      <a:pt x="0" y="208"/>
                    </a:lnTo>
                    <a:lnTo>
                      <a:pt x="0" y="53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4098131" y="2254907"/>
                <a:ext cx="1109867" cy="3248790"/>
              </a:xfrm>
              <a:custGeom>
                <a:avLst/>
                <a:gdLst>
                  <a:gd name="T0" fmla="*/ 542 w 549"/>
                  <a:gd name="T1" fmla="*/ 1 h 1607"/>
                  <a:gd name="T2" fmla="*/ 533 w 549"/>
                  <a:gd name="T3" fmla="*/ 1 h 1607"/>
                  <a:gd name="T4" fmla="*/ 523 w 549"/>
                  <a:gd name="T5" fmla="*/ 19 h 1607"/>
                  <a:gd name="T6" fmla="*/ 234 w 549"/>
                  <a:gd name="T7" fmla="*/ 1040 h 1607"/>
                  <a:gd name="T8" fmla="*/ 172 w 549"/>
                  <a:gd name="T9" fmla="*/ 1128 h 1607"/>
                  <a:gd name="T10" fmla="*/ 95 w 549"/>
                  <a:gd name="T11" fmla="*/ 1161 h 1607"/>
                  <a:gd name="T12" fmla="*/ 33 w 549"/>
                  <a:gd name="T13" fmla="*/ 1212 h 1607"/>
                  <a:gd name="T14" fmla="*/ 3 w 549"/>
                  <a:gd name="T15" fmla="*/ 1455 h 1607"/>
                  <a:gd name="T16" fmla="*/ 34 w 549"/>
                  <a:gd name="T17" fmla="*/ 1582 h 1607"/>
                  <a:gd name="T18" fmla="*/ 95 w 549"/>
                  <a:gd name="T19" fmla="*/ 1604 h 1607"/>
                  <a:gd name="T20" fmla="*/ 140 w 549"/>
                  <a:gd name="T21" fmla="*/ 1591 h 1607"/>
                  <a:gd name="T22" fmla="*/ 85 w 549"/>
                  <a:gd name="T23" fmla="*/ 1589 h 1607"/>
                  <a:gd name="T24" fmla="*/ 49 w 549"/>
                  <a:gd name="T25" fmla="*/ 1455 h 1607"/>
                  <a:gd name="T26" fmla="*/ 75 w 549"/>
                  <a:gd name="T27" fmla="*/ 1224 h 1607"/>
                  <a:gd name="T28" fmla="*/ 126 w 549"/>
                  <a:gd name="T29" fmla="*/ 1173 h 1607"/>
                  <a:gd name="T30" fmla="*/ 193 w 549"/>
                  <a:gd name="T31" fmla="*/ 1142 h 1607"/>
                  <a:gd name="T32" fmla="*/ 257 w 549"/>
                  <a:gd name="T33" fmla="*/ 1052 h 1607"/>
                  <a:gd name="T34" fmla="*/ 541 w 549"/>
                  <a:gd name="T35" fmla="*/ 20 h 1607"/>
                  <a:gd name="T36" fmla="*/ 547 w 549"/>
                  <a:gd name="T37" fmla="*/ 2 h 1607"/>
                  <a:gd name="T38" fmla="*/ 549 w 549"/>
                  <a:gd name="T39" fmla="*/ 2 h 1607"/>
                  <a:gd name="T40" fmla="*/ 542 w 549"/>
                  <a:gd name="T41" fmla="*/ 1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9" h="1607">
                    <a:moveTo>
                      <a:pt x="542" y="1"/>
                    </a:moveTo>
                    <a:cubicBezTo>
                      <a:pt x="538" y="1"/>
                      <a:pt x="538" y="1"/>
                      <a:pt x="533" y="1"/>
                    </a:cubicBezTo>
                    <a:cubicBezTo>
                      <a:pt x="529" y="1"/>
                      <a:pt x="528" y="6"/>
                      <a:pt x="523" y="19"/>
                    </a:cubicBezTo>
                    <a:cubicBezTo>
                      <a:pt x="519" y="33"/>
                      <a:pt x="250" y="991"/>
                      <a:pt x="234" y="1040"/>
                    </a:cubicBezTo>
                    <a:cubicBezTo>
                      <a:pt x="217" y="1089"/>
                      <a:pt x="196" y="1117"/>
                      <a:pt x="172" y="1128"/>
                    </a:cubicBezTo>
                    <a:cubicBezTo>
                      <a:pt x="148" y="1139"/>
                      <a:pt x="119" y="1151"/>
                      <a:pt x="95" y="1161"/>
                    </a:cubicBezTo>
                    <a:cubicBezTo>
                      <a:pt x="59" y="1174"/>
                      <a:pt x="41" y="1189"/>
                      <a:pt x="33" y="1212"/>
                    </a:cubicBezTo>
                    <a:cubicBezTo>
                      <a:pt x="7" y="1283"/>
                      <a:pt x="0" y="1404"/>
                      <a:pt x="3" y="1455"/>
                    </a:cubicBezTo>
                    <a:cubicBezTo>
                      <a:pt x="5" y="1504"/>
                      <a:pt x="14" y="1558"/>
                      <a:pt x="34" y="1582"/>
                    </a:cubicBezTo>
                    <a:cubicBezTo>
                      <a:pt x="47" y="1597"/>
                      <a:pt x="62" y="1605"/>
                      <a:pt x="95" y="1604"/>
                    </a:cubicBezTo>
                    <a:cubicBezTo>
                      <a:pt x="127" y="1604"/>
                      <a:pt x="140" y="1591"/>
                      <a:pt x="140" y="1591"/>
                    </a:cubicBezTo>
                    <a:cubicBezTo>
                      <a:pt x="140" y="1591"/>
                      <a:pt x="109" y="1607"/>
                      <a:pt x="85" y="1589"/>
                    </a:cubicBezTo>
                    <a:cubicBezTo>
                      <a:pt x="61" y="1571"/>
                      <a:pt x="49" y="1519"/>
                      <a:pt x="49" y="1455"/>
                    </a:cubicBezTo>
                    <a:cubicBezTo>
                      <a:pt x="50" y="1404"/>
                      <a:pt x="51" y="1293"/>
                      <a:pt x="75" y="1224"/>
                    </a:cubicBezTo>
                    <a:cubicBezTo>
                      <a:pt x="83" y="1201"/>
                      <a:pt x="93" y="1188"/>
                      <a:pt x="126" y="1173"/>
                    </a:cubicBezTo>
                    <a:cubicBezTo>
                      <a:pt x="156" y="1159"/>
                      <a:pt x="171" y="1153"/>
                      <a:pt x="193" y="1142"/>
                    </a:cubicBezTo>
                    <a:cubicBezTo>
                      <a:pt x="211" y="1133"/>
                      <a:pt x="236" y="1116"/>
                      <a:pt x="257" y="1052"/>
                    </a:cubicBezTo>
                    <a:cubicBezTo>
                      <a:pt x="273" y="1003"/>
                      <a:pt x="537" y="34"/>
                      <a:pt x="541" y="20"/>
                    </a:cubicBezTo>
                    <a:cubicBezTo>
                      <a:pt x="543" y="10"/>
                      <a:pt x="545" y="5"/>
                      <a:pt x="547" y="2"/>
                    </a:cubicBezTo>
                    <a:cubicBezTo>
                      <a:pt x="548" y="2"/>
                      <a:pt x="548" y="2"/>
                      <a:pt x="549" y="2"/>
                    </a:cubicBezTo>
                    <a:cubicBezTo>
                      <a:pt x="547" y="0"/>
                      <a:pt x="544" y="1"/>
                      <a:pt x="542" y="1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4197880" y="2258695"/>
                <a:ext cx="1092189" cy="3245002"/>
              </a:xfrm>
              <a:custGeom>
                <a:avLst/>
                <a:gdLst>
                  <a:gd name="T0" fmla="*/ 91 w 540"/>
                  <a:gd name="T1" fmla="*/ 1589 h 1605"/>
                  <a:gd name="T2" fmla="*/ 36 w 540"/>
                  <a:gd name="T3" fmla="*/ 1587 h 1605"/>
                  <a:gd name="T4" fmla="*/ 0 w 540"/>
                  <a:gd name="T5" fmla="*/ 1453 h 1605"/>
                  <a:gd name="T6" fmla="*/ 26 w 540"/>
                  <a:gd name="T7" fmla="*/ 1222 h 1605"/>
                  <a:gd name="T8" fmla="*/ 77 w 540"/>
                  <a:gd name="T9" fmla="*/ 1171 h 1605"/>
                  <a:gd name="T10" fmla="*/ 144 w 540"/>
                  <a:gd name="T11" fmla="*/ 1140 h 1605"/>
                  <a:gd name="T12" fmla="*/ 208 w 540"/>
                  <a:gd name="T13" fmla="*/ 1050 h 1605"/>
                  <a:gd name="T14" fmla="*/ 492 w 540"/>
                  <a:gd name="T15" fmla="*/ 18 h 1605"/>
                  <a:gd name="T16" fmla="*/ 498 w 540"/>
                  <a:gd name="T17" fmla="*/ 0 h 1605"/>
                  <a:gd name="T18" fmla="*/ 500 w 540"/>
                  <a:gd name="T19" fmla="*/ 0 h 1605"/>
                  <a:gd name="T20" fmla="*/ 505 w 540"/>
                  <a:gd name="T21" fmla="*/ 9 h 1605"/>
                  <a:gd name="T22" fmla="*/ 538 w 540"/>
                  <a:gd name="T23" fmla="*/ 104 h 1605"/>
                  <a:gd name="T24" fmla="*/ 540 w 540"/>
                  <a:gd name="T25" fmla="*/ 121 h 1605"/>
                  <a:gd name="T26" fmla="*/ 540 w 540"/>
                  <a:gd name="T27" fmla="*/ 156 h 1605"/>
                  <a:gd name="T28" fmla="*/ 537 w 540"/>
                  <a:gd name="T29" fmla="*/ 156 h 1605"/>
                  <a:gd name="T30" fmla="*/ 538 w 540"/>
                  <a:gd name="T31" fmla="*/ 123 h 1605"/>
                  <a:gd name="T32" fmla="*/ 536 w 540"/>
                  <a:gd name="T33" fmla="*/ 106 h 1605"/>
                  <a:gd name="T34" fmla="*/ 504 w 540"/>
                  <a:gd name="T35" fmla="*/ 10 h 1605"/>
                  <a:gd name="T36" fmla="*/ 500 w 540"/>
                  <a:gd name="T37" fmla="*/ 1 h 1605"/>
                  <a:gd name="T38" fmla="*/ 493 w 540"/>
                  <a:gd name="T39" fmla="*/ 19 h 1605"/>
                  <a:gd name="T40" fmla="*/ 215 w 540"/>
                  <a:gd name="T41" fmla="*/ 1050 h 1605"/>
                  <a:gd name="T42" fmla="*/ 152 w 540"/>
                  <a:gd name="T43" fmla="*/ 1140 h 1605"/>
                  <a:gd name="T44" fmla="*/ 86 w 540"/>
                  <a:gd name="T45" fmla="*/ 1171 h 1605"/>
                  <a:gd name="T46" fmla="*/ 36 w 540"/>
                  <a:gd name="T47" fmla="*/ 1222 h 1605"/>
                  <a:gd name="T48" fmla="*/ 11 w 540"/>
                  <a:gd name="T49" fmla="*/ 1453 h 1605"/>
                  <a:gd name="T50" fmla="*/ 38 w 540"/>
                  <a:gd name="T51" fmla="*/ 1573 h 1605"/>
                  <a:gd name="T52" fmla="*/ 86 w 540"/>
                  <a:gd name="T53" fmla="*/ 1580 h 1605"/>
                  <a:gd name="T54" fmla="*/ 91 w 540"/>
                  <a:gd name="T55" fmla="*/ 1589 h 1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0" h="1605">
                    <a:moveTo>
                      <a:pt x="91" y="1589"/>
                    </a:moveTo>
                    <a:cubicBezTo>
                      <a:pt x="91" y="1589"/>
                      <a:pt x="60" y="1605"/>
                      <a:pt x="36" y="1587"/>
                    </a:cubicBezTo>
                    <a:cubicBezTo>
                      <a:pt x="12" y="1569"/>
                      <a:pt x="0" y="1517"/>
                      <a:pt x="0" y="1453"/>
                    </a:cubicBezTo>
                    <a:cubicBezTo>
                      <a:pt x="1" y="1402"/>
                      <a:pt x="2" y="1291"/>
                      <a:pt x="26" y="1222"/>
                    </a:cubicBezTo>
                    <a:cubicBezTo>
                      <a:pt x="34" y="1199"/>
                      <a:pt x="44" y="1186"/>
                      <a:pt x="77" y="1171"/>
                    </a:cubicBezTo>
                    <a:cubicBezTo>
                      <a:pt x="107" y="1157"/>
                      <a:pt x="122" y="1151"/>
                      <a:pt x="144" y="1140"/>
                    </a:cubicBezTo>
                    <a:cubicBezTo>
                      <a:pt x="162" y="1131"/>
                      <a:pt x="187" y="1114"/>
                      <a:pt x="208" y="1050"/>
                    </a:cubicBezTo>
                    <a:cubicBezTo>
                      <a:pt x="224" y="1001"/>
                      <a:pt x="488" y="32"/>
                      <a:pt x="492" y="18"/>
                    </a:cubicBezTo>
                    <a:cubicBezTo>
                      <a:pt x="494" y="8"/>
                      <a:pt x="496" y="3"/>
                      <a:pt x="498" y="0"/>
                    </a:cubicBezTo>
                    <a:cubicBezTo>
                      <a:pt x="499" y="0"/>
                      <a:pt x="499" y="0"/>
                      <a:pt x="500" y="0"/>
                    </a:cubicBezTo>
                    <a:cubicBezTo>
                      <a:pt x="502" y="1"/>
                      <a:pt x="504" y="3"/>
                      <a:pt x="505" y="9"/>
                    </a:cubicBezTo>
                    <a:cubicBezTo>
                      <a:pt x="508" y="20"/>
                      <a:pt x="536" y="97"/>
                      <a:pt x="538" y="104"/>
                    </a:cubicBezTo>
                    <a:cubicBezTo>
                      <a:pt x="540" y="112"/>
                      <a:pt x="540" y="112"/>
                      <a:pt x="540" y="121"/>
                    </a:cubicBezTo>
                    <a:cubicBezTo>
                      <a:pt x="540" y="131"/>
                      <a:pt x="540" y="156"/>
                      <a:pt x="540" y="156"/>
                    </a:cubicBezTo>
                    <a:cubicBezTo>
                      <a:pt x="537" y="156"/>
                      <a:pt x="537" y="156"/>
                      <a:pt x="537" y="156"/>
                    </a:cubicBezTo>
                    <a:cubicBezTo>
                      <a:pt x="537" y="156"/>
                      <a:pt x="538" y="132"/>
                      <a:pt x="538" y="123"/>
                    </a:cubicBezTo>
                    <a:cubicBezTo>
                      <a:pt x="538" y="113"/>
                      <a:pt x="539" y="114"/>
                      <a:pt x="536" y="106"/>
                    </a:cubicBezTo>
                    <a:cubicBezTo>
                      <a:pt x="534" y="98"/>
                      <a:pt x="507" y="22"/>
                      <a:pt x="504" y="10"/>
                    </a:cubicBezTo>
                    <a:cubicBezTo>
                      <a:pt x="503" y="5"/>
                      <a:pt x="501" y="3"/>
                      <a:pt x="500" y="1"/>
                    </a:cubicBezTo>
                    <a:cubicBezTo>
                      <a:pt x="497" y="4"/>
                      <a:pt x="496" y="9"/>
                      <a:pt x="493" y="19"/>
                    </a:cubicBezTo>
                    <a:cubicBezTo>
                      <a:pt x="489" y="33"/>
                      <a:pt x="231" y="1001"/>
                      <a:pt x="215" y="1050"/>
                    </a:cubicBezTo>
                    <a:cubicBezTo>
                      <a:pt x="195" y="1114"/>
                      <a:pt x="170" y="1131"/>
                      <a:pt x="152" y="1140"/>
                    </a:cubicBezTo>
                    <a:cubicBezTo>
                      <a:pt x="131" y="1151"/>
                      <a:pt x="115" y="1158"/>
                      <a:pt x="86" y="1171"/>
                    </a:cubicBezTo>
                    <a:cubicBezTo>
                      <a:pt x="54" y="1186"/>
                      <a:pt x="44" y="1199"/>
                      <a:pt x="36" y="1222"/>
                    </a:cubicBezTo>
                    <a:cubicBezTo>
                      <a:pt x="12" y="1291"/>
                      <a:pt x="11" y="1402"/>
                      <a:pt x="11" y="1453"/>
                    </a:cubicBezTo>
                    <a:cubicBezTo>
                      <a:pt x="11" y="1506"/>
                      <a:pt x="23" y="1553"/>
                      <a:pt x="38" y="1573"/>
                    </a:cubicBezTo>
                    <a:cubicBezTo>
                      <a:pt x="43" y="1580"/>
                      <a:pt x="63" y="1592"/>
                      <a:pt x="86" y="1580"/>
                    </a:cubicBezTo>
                    <a:cubicBezTo>
                      <a:pt x="91" y="1589"/>
                      <a:pt x="91" y="1589"/>
                      <a:pt x="91" y="1589"/>
                    </a:cubicBezTo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219345" y="2275110"/>
                <a:ext cx="1058098" cy="3145253"/>
              </a:xfrm>
              <a:custGeom>
                <a:avLst/>
                <a:gdLst>
                  <a:gd name="T0" fmla="*/ 485 w 523"/>
                  <a:gd name="T1" fmla="*/ 0 h 1556"/>
                  <a:gd name="T2" fmla="*/ 482 w 523"/>
                  <a:gd name="T3" fmla="*/ 11 h 1556"/>
                  <a:gd name="T4" fmla="*/ 204 w 523"/>
                  <a:gd name="T5" fmla="*/ 1042 h 1556"/>
                  <a:gd name="T6" fmla="*/ 141 w 523"/>
                  <a:gd name="T7" fmla="*/ 1132 h 1556"/>
                  <a:gd name="T8" fmla="*/ 75 w 523"/>
                  <a:gd name="T9" fmla="*/ 1163 h 1556"/>
                  <a:gd name="T10" fmla="*/ 25 w 523"/>
                  <a:gd name="T11" fmla="*/ 1214 h 1556"/>
                  <a:gd name="T12" fmla="*/ 0 w 523"/>
                  <a:gd name="T13" fmla="*/ 1445 h 1556"/>
                  <a:gd name="T14" fmla="*/ 21 w 523"/>
                  <a:gd name="T15" fmla="*/ 1556 h 1556"/>
                  <a:gd name="T16" fmla="*/ 55 w 523"/>
                  <a:gd name="T17" fmla="*/ 1534 h 1556"/>
                  <a:gd name="T18" fmla="*/ 55 w 523"/>
                  <a:gd name="T19" fmla="*/ 1534 h 1556"/>
                  <a:gd name="T20" fmla="*/ 119 w 523"/>
                  <a:gd name="T21" fmla="*/ 1472 h 1556"/>
                  <a:gd name="T22" fmla="*/ 172 w 523"/>
                  <a:gd name="T23" fmla="*/ 1380 h 1556"/>
                  <a:gd name="T24" fmla="*/ 485 w 523"/>
                  <a:gd name="T25" fmla="*/ 104 h 1556"/>
                  <a:gd name="T26" fmla="*/ 491 w 523"/>
                  <a:gd name="T27" fmla="*/ 98 h 1556"/>
                  <a:gd name="T28" fmla="*/ 499 w 523"/>
                  <a:gd name="T29" fmla="*/ 101 h 1556"/>
                  <a:gd name="T30" fmla="*/ 500 w 523"/>
                  <a:gd name="T31" fmla="*/ 102 h 1556"/>
                  <a:gd name="T32" fmla="*/ 509 w 523"/>
                  <a:gd name="T33" fmla="*/ 108 h 1556"/>
                  <a:gd name="T34" fmla="*/ 509 w 523"/>
                  <a:gd name="T35" fmla="*/ 108 h 1556"/>
                  <a:gd name="T36" fmla="*/ 522 w 523"/>
                  <a:gd name="T37" fmla="*/ 137 h 1556"/>
                  <a:gd name="T38" fmla="*/ 523 w 523"/>
                  <a:gd name="T39" fmla="*/ 111 h 1556"/>
                  <a:gd name="T40" fmla="*/ 485 w 523"/>
                  <a:gd name="T41" fmla="*/ 0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3" h="1556">
                    <a:moveTo>
                      <a:pt x="485" y="0"/>
                    </a:moveTo>
                    <a:cubicBezTo>
                      <a:pt x="484" y="3"/>
                      <a:pt x="483" y="7"/>
                      <a:pt x="482" y="11"/>
                    </a:cubicBezTo>
                    <a:cubicBezTo>
                      <a:pt x="478" y="25"/>
                      <a:pt x="220" y="993"/>
                      <a:pt x="204" y="1042"/>
                    </a:cubicBezTo>
                    <a:cubicBezTo>
                      <a:pt x="184" y="1106"/>
                      <a:pt x="159" y="1123"/>
                      <a:pt x="141" y="1132"/>
                    </a:cubicBezTo>
                    <a:cubicBezTo>
                      <a:pt x="120" y="1143"/>
                      <a:pt x="104" y="1150"/>
                      <a:pt x="75" y="1163"/>
                    </a:cubicBezTo>
                    <a:cubicBezTo>
                      <a:pt x="43" y="1178"/>
                      <a:pt x="33" y="1191"/>
                      <a:pt x="25" y="1214"/>
                    </a:cubicBezTo>
                    <a:cubicBezTo>
                      <a:pt x="1" y="1283"/>
                      <a:pt x="0" y="1394"/>
                      <a:pt x="0" y="1445"/>
                    </a:cubicBezTo>
                    <a:cubicBezTo>
                      <a:pt x="0" y="1491"/>
                      <a:pt x="9" y="1532"/>
                      <a:pt x="21" y="1556"/>
                    </a:cubicBezTo>
                    <a:cubicBezTo>
                      <a:pt x="55" y="1534"/>
                      <a:pt x="55" y="1534"/>
                      <a:pt x="55" y="1534"/>
                    </a:cubicBezTo>
                    <a:cubicBezTo>
                      <a:pt x="55" y="1534"/>
                      <a:pt x="55" y="1534"/>
                      <a:pt x="55" y="1534"/>
                    </a:cubicBezTo>
                    <a:cubicBezTo>
                      <a:pt x="55" y="1534"/>
                      <a:pt x="101" y="1487"/>
                      <a:pt x="119" y="1472"/>
                    </a:cubicBezTo>
                    <a:cubicBezTo>
                      <a:pt x="136" y="1457"/>
                      <a:pt x="157" y="1434"/>
                      <a:pt x="172" y="1380"/>
                    </a:cubicBezTo>
                    <a:cubicBezTo>
                      <a:pt x="186" y="1326"/>
                      <a:pt x="483" y="112"/>
                      <a:pt x="485" y="104"/>
                    </a:cubicBezTo>
                    <a:cubicBezTo>
                      <a:pt x="486" y="99"/>
                      <a:pt x="488" y="98"/>
                      <a:pt x="491" y="98"/>
                    </a:cubicBezTo>
                    <a:cubicBezTo>
                      <a:pt x="493" y="98"/>
                      <a:pt x="496" y="99"/>
                      <a:pt x="499" y="101"/>
                    </a:cubicBezTo>
                    <a:cubicBezTo>
                      <a:pt x="499" y="101"/>
                      <a:pt x="500" y="101"/>
                      <a:pt x="500" y="102"/>
                    </a:cubicBezTo>
                    <a:cubicBezTo>
                      <a:pt x="505" y="105"/>
                      <a:pt x="509" y="108"/>
                      <a:pt x="509" y="108"/>
                    </a:cubicBezTo>
                    <a:cubicBezTo>
                      <a:pt x="509" y="108"/>
                      <a:pt x="509" y="108"/>
                      <a:pt x="509" y="108"/>
                    </a:cubicBezTo>
                    <a:cubicBezTo>
                      <a:pt x="522" y="137"/>
                      <a:pt x="522" y="137"/>
                      <a:pt x="522" y="137"/>
                    </a:cubicBezTo>
                    <a:cubicBezTo>
                      <a:pt x="523" y="111"/>
                      <a:pt x="523" y="111"/>
                      <a:pt x="523" y="111"/>
                    </a:cubicBezTo>
                    <a:cubicBezTo>
                      <a:pt x="485" y="0"/>
                      <a:pt x="485" y="0"/>
                      <a:pt x="485" y="0"/>
                    </a:cubicBezTo>
                  </a:path>
                </a:pathLst>
              </a:custGeom>
              <a:solidFill>
                <a:srgbClr val="F2FA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229463" y="2478395"/>
                <a:ext cx="20202" cy="15152"/>
              </a:xfrm>
              <a:custGeom>
                <a:avLst/>
                <a:gdLst>
                  <a:gd name="T0" fmla="*/ 0 w 10"/>
                  <a:gd name="T1" fmla="*/ 0 h 7"/>
                  <a:gd name="T2" fmla="*/ 1 w 10"/>
                  <a:gd name="T3" fmla="*/ 1 h 7"/>
                  <a:gd name="T4" fmla="*/ 10 w 10"/>
                  <a:gd name="T5" fmla="*/ 7 h 7"/>
                  <a:gd name="T6" fmla="*/ 1 w 10"/>
                  <a:gd name="T7" fmla="*/ 1 h 7"/>
                  <a:gd name="T8" fmla="*/ 0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7" y="5"/>
                      <a:pt x="10" y="7"/>
                      <a:pt x="10" y="7"/>
                    </a:cubicBezTo>
                    <a:cubicBezTo>
                      <a:pt x="10" y="7"/>
                      <a:pt x="6" y="4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CD7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4262275" y="5376170"/>
                <a:ext cx="108588" cy="87122"/>
              </a:xfrm>
              <a:custGeom>
                <a:avLst/>
                <a:gdLst>
                  <a:gd name="T0" fmla="*/ 34 w 54"/>
                  <a:gd name="T1" fmla="*/ 0 h 43"/>
                  <a:gd name="T2" fmla="*/ 0 w 54"/>
                  <a:gd name="T3" fmla="*/ 22 h 43"/>
                  <a:gd name="T4" fmla="*/ 6 w 54"/>
                  <a:gd name="T5" fmla="*/ 31 h 43"/>
                  <a:gd name="T6" fmla="*/ 11 w 54"/>
                  <a:gd name="T7" fmla="*/ 36 h 43"/>
                  <a:gd name="T8" fmla="*/ 34 w 54"/>
                  <a:gd name="T9" fmla="*/ 43 h 43"/>
                  <a:gd name="T10" fmla="*/ 54 w 54"/>
                  <a:gd name="T11" fmla="*/ 38 h 43"/>
                  <a:gd name="T12" fmla="*/ 54 w 54"/>
                  <a:gd name="T13" fmla="*/ 38 h 43"/>
                  <a:gd name="T14" fmla="*/ 54 w 54"/>
                  <a:gd name="T15" fmla="*/ 38 h 43"/>
                  <a:gd name="T16" fmla="*/ 34 w 54"/>
                  <a:gd name="T17" fmla="*/ 34 h 43"/>
                  <a:gd name="T18" fmla="*/ 34 w 54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3">
                    <a:moveTo>
                      <a:pt x="34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2" y="25"/>
                      <a:pt x="4" y="29"/>
                      <a:pt x="6" y="31"/>
                    </a:cubicBezTo>
                    <a:cubicBezTo>
                      <a:pt x="7" y="33"/>
                      <a:pt x="9" y="34"/>
                      <a:pt x="11" y="36"/>
                    </a:cubicBezTo>
                    <a:cubicBezTo>
                      <a:pt x="16" y="40"/>
                      <a:pt x="25" y="43"/>
                      <a:pt x="34" y="43"/>
                    </a:cubicBezTo>
                    <a:cubicBezTo>
                      <a:pt x="40" y="43"/>
                      <a:pt x="47" y="42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94A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4219345" y="2275110"/>
                <a:ext cx="981077" cy="3178081"/>
              </a:xfrm>
              <a:custGeom>
                <a:avLst/>
                <a:gdLst>
                  <a:gd name="T0" fmla="*/ 75 w 485"/>
                  <a:gd name="T1" fmla="*/ 1572 h 1572"/>
                  <a:gd name="T2" fmla="*/ 75 w 485"/>
                  <a:gd name="T3" fmla="*/ 1572 h 1572"/>
                  <a:gd name="T4" fmla="*/ 75 w 485"/>
                  <a:gd name="T5" fmla="*/ 1572 h 1572"/>
                  <a:gd name="T6" fmla="*/ 485 w 485"/>
                  <a:gd name="T7" fmla="*/ 0 h 1572"/>
                  <a:gd name="T8" fmla="*/ 482 w 485"/>
                  <a:gd name="T9" fmla="*/ 11 h 1572"/>
                  <a:gd name="T10" fmla="*/ 204 w 485"/>
                  <a:gd name="T11" fmla="*/ 1042 h 1572"/>
                  <a:gd name="T12" fmla="*/ 141 w 485"/>
                  <a:gd name="T13" fmla="*/ 1132 h 1572"/>
                  <a:gd name="T14" fmla="*/ 75 w 485"/>
                  <a:gd name="T15" fmla="*/ 1163 h 1572"/>
                  <a:gd name="T16" fmla="*/ 25 w 485"/>
                  <a:gd name="T17" fmla="*/ 1214 h 1572"/>
                  <a:gd name="T18" fmla="*/ 0 w 485"/>
                  <a:gd name="T19" fmla="*/ 1445 h 1572"/>
                  <a:gd name="T20" fmla="*/ 27 w 485"/>
                  <a:gd name="T21" fmla="*/ 1565 h 1572"/>
                  <a:gd name="T22" fmla="*/ 32 w 485"/>
                  <a:gd name="T23" fmla="*/ 1570 h 1572"/>
                  <a:gd name="T24" fmla="*/ 27 w 485"/>
                  <a:gd name="T25" fmla="*/ 1565 h 1572"/>
                  <a:gd name="T26" fmla="*/ 21 w 485"/>
                  <a:gd name="T27" fmla="*/ 1556 h 1572"/>
                  <a:gd name="T28" fmla="*/ 0 w 485"/>
                  <a:gd name="T29" fmla="*/ 1445 h 1572"/>
                  <a:gd name="T30" fmla="*/ 25 w 485"/>
                  <a:gd name="T31" fmla="*/ 1214 h 1572"/>
                  <a:gd name="T32" fmla="*/ 75 w 485"/>
                  <a:gd name="T33" fmla="*/ 1163 h 1572"/>
                  <a:gd name="T34" fmla="*/ 141 w 485"/>
                  <a:gd name="T35" fmla="*/ 1132 h 1572"/>
                  <a:gd name="T36" fmla="*/ 204 w 485"/>
                  <a:gd name="T37" fmla="*/ 1042 h 1572"/>
                  <a:gd name="T38" fmla="*/ 482 w 485"/>
                  <a:gd name="T39" fmla="*/ 11 h 1572"/>
                  <a:gd name="T40" fmla="*/ 485 w 485"/>
                  <a:gd name="T41" fmla="*/ 0 h 1572"/>
                  <a:gd name="T42" fmla="*/ 485 w 485"/>
                  <a:gd name="T43" fmla="*/ 0 h 1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85" h="1572">
                    <a:moveTo>
                      <a:pt x="75" y="1572"/>
                    </a:moveTo>
                    <a:cubicBezTo>
                      <a:pt x="75" y="1572"/>
                      <a:pt x="75" y="1572"/>
                      <a:pt x="75" y="1572"/>
                    </a:cubicBezTo>
                    <a:cubicBezTo>
                      <a:pt x="75" y="1572"/>
                      <a:pt x="75" y="1572"/>
                      <a:pt x="75" y="1572"/>
                    </a:cubicBezTo>
                    <a:moveTo>
                      <a:pt x="485" y="0"/>
                    </a:moveTo>
                    <a:cubicBezTo>
                      <a:pt x="484" y="3"/>
                      <a:pt x="483" y="6"/>
                      <a:pt x="482" y="11"/>
                    </a:cubicBezTo>
                    <a:cubicBezTo>
                      <a:pt x="478" y="25"/>
                      <a:pt x="220" y="993"/>
                      <a:pt x="204" y="1042"/>
                    </a:cubicBezTo>
                    <a:cubicBezTo>
                      <a:pt x="184" y="1106"/>
                      <a:pt x="159" y="1123"/>
                      <a:pt x="141" y="1132"/>
                    </a:cubicBezTo>
                    <a:cubicBezTo>
                      <a:pt x="119" y="1143"/>
                      <a:pt x="104" y="1150"/>
                      <a:pt x="75" y="1163"/>
                    </a:cubicBezTo>
                    <a:cubicBezTo>
                      <a:pt x="43" y="1178"/>
                      <a:pt x="33" y="1191"/>
                      <a:pt x="25" y="1214"/>
                    </a:cubicBezTo>
                    <a:cubicBezTo>
                      <a:pt x="1" y="1283"/>
                      <a:pt x="0" y="1394"/>
                      <a:pt x="0" y="1445"/>
                    </a:cubicBezTo>
                    <a:cubicBezTo>
                      <a:pt x="0" y="1498"/>
                      <a:pt x="11" y="1544"/>
                      <a:pt x="27" y="1565"/>
                    </a:cubicBezTo>
                    <a:cubicBezTo>
                      <a:pt x="28" y="1567"/>
                      <a:pt x="30" y="1568"/>
                      <a:pt x="32" y="1570"/>
                    </a:cubicBezTo>
                    <a:cubicBezTo>
                      <a:pt x="30" y="1568"/>
                      <a:pt x="28" y="1567"/>
                      <a:pt x="27" y="1565"/>
                    </a:cubicBezTo>
                    <a:cubicBezTo>
                      <a:pt x="25" y="1563"/>
                      <a:pt x="23" y="1559"/>
                      <a:pt x="21" y="1556"/>
                    </a:cubicBezTo>
                    <a:cubicBezTo>
                      <a:pt x="9" y="1532"/>
                      <a:pt x="0" y="1491"/>
                      <a:pt x="0" y="1445"/>
                    </a:cubicBezTo>
                    <a:cubicBezTo>
                      <a:pt x="0" y="1394"/>
                      <a:pt x="1" y="1283"/>
                      <a:pt x="25" y="1214"/>
                    </a:cubicBezTo>
                    <a:cubicBezTo>
                      <a:pt x="33" y="1191"/>
                      <a:pt x="43" y="1178"/>
                      <a:pt x="75" y="1163"/>
                    </a:cubicBezTo>
                    <a:cubicBezTo>
                      <a:pt x="104" y="1150"/>
                      <a:pt x="120" y="1143"/>
                      <a:pt x="141" y="1132"/>
                    </a:cubicBezTo>
                    <a:cubicBezTo>
                      <a:pt x="159" y="1123"/>
                      <a:pt x="184" y="1106"/>
                      <a:pt x="204" y="1042"/>
                    </a:cubicBezTo>
                    <a:cubicBezTo>
                      <a:pt x="220" y="993"/>
                      <a:pt x="478" y="25"/>
                      <a:pt x="482" y="11"/>
                    </a:cubicBezTo>
                    <a:cubicBezTo>
                      <a:pt x="483" y="7"/>
                      <a:pt x="484" y="3"/>
                      <a:pt x="485" y="0"/>
                    </a:cubicBezTo>
                    <a:cubicBezTo>
                      <a:pt x="485" y="0"/>
                      <a:pt x="485" y="0"/>
                      <a:pt x="485" y="0"/>
                    </a:cubicBezTo>
                  </a:path>
                </a:pathLst>
              </a:custGeom>
              <a:solidFill>
                <a:srgbClr val="181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5200421" y="2259958"/>
                <a:ext cx="87122" cy="314399"/>
              </a:xfrm>
              <a:custGeom>
                <a:avLst/>
                <a:gdLst>
                  <a:gd name="T0" fmla="*/ 40 w 43"/>
                  <a:gd name="T1" fmla="*/ 105 h 155"/>
                  <a:gd name="T2" fmla="*/ 8 w 43"/>
                  <a:gd name="T3" fmla="*/ 9 h 155"/>
                  <a:gd name="T4" fmla="*/ 4 w 43"/>
                  <a:gd name="T5" fmla="*/ 0 h 155"/>
                  <a:gd name="T6" fmla="*/ 0 w 43"/>
                  <a:gd name="T7" fmla="*/ 7 h 155"/>
                  <a:gd name="T8" fmla="*/ 38 w 43"/>
                  <a:gd name="T9" fmla="*/ 118 h 155"/>
                  <a:gd name="T10" fmla="*/ 37 w 43"/>
                  <a:gd name="T11" fmla="*/ 144 h 155"/>
                  <a:gd name="T12" fmla="*/ 41 w 43"/>
                  <a:gd name="T13" fmla="*/ 155 h 155"/>
                  <a:gd name="T14" fmla="*/ 42 w 43"/>
                  <a:gd name="T15" fmla="*/ 122 h 155"/>
                  <a:gd name="T16" fmla="*/ 40 w 43"/>
                  <a:gd name="T17" fmla="*/ 10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55">
                    <a:moveTo>
                      <a:pt x="40" y="105"/>
                    </a:moveTo>
                    <a:cubicBezTo>
                      <a:pt x="38" y="97"/>
                      <a:pt x="11" y="21"/>
                      <a:pt x="8" y="9"/>
                    </a:cubicBezTo>
                    <a:cubicBezTo>
                      <a:pt x="7" y="4"/>
                      <a:pt x="5" y="2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7" y="144"/>
                      <a:pt x="37" y="144"/>
                      <a:pt x="37" y="144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41" y="155"/>
                      <a:pt x="42" y="131"/>
                      <a:pt x="42" y="122"/>
                    </a:cubicBezTo>
                    <a:cubicBezTo>
                      <a:pt x="42" y="112"/>
                      <a:pt x="43" y="113"/>
                      <a:pt x="40" y="10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4273639" y="5438039"/>
                <a:ext cx="97224" cy="39142"/>
              </a:xfrm>
              <a:custGeom>
                <a:avLst/>
                <a:gdLst>
                  <a:gd name="T0" fmla="*/ 0 w 48"/>
                  <a:gd name="T1" fmla="*/ 0 h 19"/>
                  <a:gd name="T2" fmla="*/ 48 w 48"/>
                  <a:gd name="T3" fmla="*/ 7 h 19"/>
                  <a:gd name="T4" fmla="*/ 28 w 48"/>
                  <a:gd name="T5" fmla="*/ 3 h 19"/>
                  <a:gd name="T6" fmla="*/ 0 w 4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9">
                    <a:moveTo>
                      <a:pt x="0" y="0"/>
                    </a:moveTo>
                    <a:cubicBezTo>
                      <a:pt x="5" y="7"/>
                      <a:pt x="25" y="19"/>
                      <a:pt x="4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4" y="6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4262275" y="5376170"/>
                <a:ext cx="68183" cy="78284"/>
              </a:xfrm>
              <a:custGeom>
                <a:avLst/>
                <a:gdLst>
                  <a:gd name="T0" fmla="*/ 6 w 34"/>
                  <a:gd name="T1" fmla="*/ 31 h 39"/>
                  <a:gd name="T2" fmla="*/ 34 w 34"/>
                  <a:gd name="T3" fmla="*/ 33 h 39"/>
                  <a:gd name="T4" fmla="*/ 34 w 34"/>
                  <a:gd name="T5" fmla="*/ 0 h 39"/>
                  <a:gd name="T6" fmla="*/ 0 w 34"/>
                  <a:gd name="T7" fmla="*/ 22 h 39"/>
                  <a:gd name="T8" fmla="*/ 6 w 34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9">
                    <a:moveTo>
                      <a:pt x="6" y="31"/>
                    </a:moveTo>
                    <a:cubicBezTo>
                      <a:pt x="18" y="39"/>
                      <a:pt x="31" y="37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5"/>
                      <a:pt x="4" y="29"/>
                      <a:pt x="6" y="31"/>
                    </a:cubicBezTo>
                    <a:close/>
                  </a:path>
                </a:pathLst>
              </a:custGeom>
              <a:solidFill>
                <a:srgbClr val="93A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>
              <a:off x="6528909" y="2397708"/>
              <a:ext cx="1576000" cy="4474236"/>
              <a:chOff x="5936544" y="2254907"/>
              <a:chExt cx="1191939" cy="3383893"/>
            </a:xfrm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5976949" y="2468294"/>
                <a:ext cx="917944" cy="2969745"/>
              </a:xfrm>
              <a:custGeom>
                <a:avLst/>
                <a:gdLst>
                  <a:gd name="T0" fmla="*/ 24 w 454"/>
                  <a:gd name="T1" fmla="*/ 8 h 1469"/>
                  <a:gd name="T2" fmla="*/ 338 w 454"/>
                  <a:gd name="T3" fmla="*/ 1284 h 1469"/>
                  <a:gd name="T4" fmla="*/ 391 w 454"/>
                  <a:gd name="T5" fmla="*/ 1376 h 1469"/>
                  <a:gd name="T6" fmla="*/ 454 w 454"/>
                  <a:gd name="T7" fmla="*/ 1438 h 1469"/>
                  <a:gd name="T8" fmla="*/ 401 w 454"/>
                  <a:gd name="T9" fmla="*/ 1469 h 1469"/>
                  <a:gd name="T10" fmla="*/ 339 w 454"/>
                  <a:gd name="T11" fmla="*/ 1406 h 1469"/>
                  <a:gd name="T12" fmla="*/ 289 w 454"/>
                  <a:gd name="T13" fmla="*/ 1313 h 1469"/>
                  <a:gd name="T14" fmla="*/ 7 w 454"/>
                  <a:gd name="T15" fmla="*/ 18 h 1469"/>
                  <a:gd name="T16" fmla="*/ 0 w 454"/>
                  <a:gd name="T17" fmla="*/ 12 h 1469"/>
                  <a:gd name="T18" fmla="*/ 9 w 454"/>
                  <a:gd name="T19" fmla="*/ 6 h 1469"/>
                  <a:gd name="T20" fmla="*/ 24 w 454"/>
                  <a:gd name="T21" fmla="*/ 8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4" h="1469">
                    <a:moveTo>
                      <a:pt x="24" y="8"/>
                    </a:moveTo>
                    <a:cubicBezTo>
                      <a:pt x="26" y="16"/>
                      <a:pt x="323" y="1230"/>
                      <a:pt x="338" y="1284"/>
                    </a:cubicBezTo>
                    <a:cubicBezTo>
                      <a:pt x="352" y="1338"/>
                      <a:pt x="374" y="1361"/>
                      <a:pt x="391" y="1376"/>
                    </a:cubicBezTo>
                    <a:cubicBezTo>
                      <a:pt x="408" y="1391"/>
                      <a:pt x="454" y="1438"/>
                      <a:pt x="454" y="1438"/>
                    </a:cubicBezTo>
                    <a:cubicBezTo>
                      <a:pt x="401" y="1469"/>
                      <a:pt x="401" y="1469"/>
                      <a:pt x="401" y="1469"/>
                    </a:cubicBezTo>
                    <a:cubicBezTo>
                      <a:pt x="401" y="1469"/>
                      <a:pt x="356" y="1422"/>
                      <a:pt x="339" y="1406"/>
                    </a:cubicBezTo>
                    <a:cubicBezTo>
                      <a:pt x="323" y="1390"/>
                      <a:pt x="302" y="1368"/>
                      <a:pt x="289" y="1313"/>
                    </a:cubicBezTo>
                    <a:cubicBezTo>
                      <a:pt x="276" y="1258"/>
                      <a:pt x="8" y="26"/>
                      <a:pt x="7" y="18"/>
                    </a:cubicBezTo>
                    <a:cubicBezTo>
                      <a:pt x="6" y="13"/>
                      <a:pt x="4" y="12"/>
                      <a:pt x="0" y="12"/>
                    </a:cubicBezTo>
                    <a:cubicBezTo>
                      <a:pt x="1" y="12"/>
                      <a:pt x="4" y="9"/>
                      <a:pt x="9" y="6"/>
                    </a:cubicBezTo>
                    <a:cubicBezTo>
                      <a:pt x="16" y="1"/>
                      <a:pt x="23" y="0"/>
                      <a:pt x="24" y="8"/>
                    </a:cubicBezTo>
                  </a:path>
                </a:pathLst>
              </a:custGeom>
              <a:solidFill>
                <a:srgbClr val="D7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942858" y="2493547"/>
                <a:ext cx="844711" cy="3145253"/>
              </a:xfrm>
              <a:custGeom>
                <a:avLst/>
                <a:gdLst>
                  <a:gd name="T0" fmla="*/ 418 w 418"/>
                  <a:gd name="T1" fmla="*/ 1556 h 1556"/>
                  <a:gd name="T2" fmla="*/ 295 w 418"/>
                  <a:gd name="T3" fmla="*/ 1408 h 1556"/>
                  <a:gd name="T4" fmla="*/ 244 w 418"/>
                  <a:gd name="T5" fmla="*/ 1315 h 1556"/>
                  <a:gd name="T6" fmla="*/ 14 w 418"/>
                  <a:gd name="T7" fmla="*/ 46 h 1556"/>
                  <a:gd name="T8" fmla="*/ 8 w 418"/>
                  <a:gd name="T9" fmla="*/ 40 h 1556"/>
                  <a:gd name="T10" fmla="*/ 0 w 418"/>
                  <a:gd name="T11" fmla="*/ 40 h 1556"/>
                  <a:gd name="T12" fmla="*/ 17 w 418"/>
                  <a:gd name="T13" fmla="*/ 0 h 1556"/>
                  <a:gd name="T14" fmla="*/ 24 w 418"/>
                  <a:gd name="T15" fmla="*/ 6 h 1556"/>
                  <a:gd name="T16" fmla="*/ 306 w 418"/>
                  <a:gd name="T17" fmla="*/ 1301 h 1556"/>
                  <a:gd name="T18" fmla="*/ 356 w 418"/>
                  <a:gd name="T19" fmla="*/ 1394 h 1556"/>
                  <a:gd name="T20" fmla="*/ 418 w 418"/>
                  <a:gd name="T21" fmla="*/ 1457 h 1556"/>
                  <a:gd name="T22" fmla="*/ 418 w 418"/>
                  <a:gd name="T23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8" h="1556">
                    <a:moveTo>
                      <a:pt x="418" y="1556"/>
                    </a:moveTo>
                    <a:cubicBezTo>
                      <a:pt x="418" y="1556"/>
                      <a:pt x="311" y="1424"/>
                      <a:pt x="295" y="1408"/>
                    </a:cubicBezTo>
                    <a:cubicBezTo>
                      <a:pt x="278" y="1393"/>
                      <a:pt x="257" y="1370"/>
                      <a:pt x="244" y="1315"/>
                    </a:cubicBezTo>
                    <a:cubicBezTo>
                      <a:pt x="231" y="1260"/>
                      <a:pt x="16" y="54"/>
                      <a:pt x="14" y="46"/>
                    </a:cubicBezTo>
                    <a:cubicBezTo>
                      <a:pt x="14" y="41"/>
                      <a:pt x="11" y="40"/>
                      <a:pt x="8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3" y="1"/>
                      <a:pt x="24" y="6"/>
                    </a:cubicBezTo>
                    <a:cubicBezTo>
                      <a:pt x="25" y="14"/>
                      <a:pt x="293" y="1246"/>
                      <a:pt x="306" y="1301"/>
                    </a:cubicBezTo>
                    <a:cubicBezTo>
                      <a:pt x="319" y="1356"/>
                      <a:pt x="340" y="1378"/>
                      <a:pt x="356" y="1394"/>
                    </a:cubicBezTo>
                    <a:cubicBezTo>
                      <a:pt x="373" y="1410"/>
                      <a:pt x="418" y="1457"/>
                      <a:pt x="418" y="1457"/>
                    </a:cubicBezTo>
                    <a:cubicBezTo>
                      <a:pt x="418" y="1556"/>
                      <a:pt x="418" y="1556"/>
                      <a:pt x="418" y="1556"/>
                    </a:cubicBezTo>
                  </a:path>
                </a:pathLst>
              </a:custGeom>
              <a:solidFill>
                <a:srgbClr val="5B5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787569" y="5376170"/>
                <a:ext cx="214650" cy="262630"/>
              </a:xfrm>
              <a:custGeom>
                <a:avLst/>
                <a:gdLst>
                  <a:gd name="T0" fmla="*/ 85 w 170"/>
                  <a:gd name="T1" fmla="*/ 0 h 208"/>
                  <a:gd name="T2" fmla="*/ 0 w 170"/>
                  <a:gd name="T3" fmla="*/ 49 h 208"/>
                  <a:gd name="T4" fmla="*/ 0 w 170"/>
                  <a:gd name="T5" fmla="*/ 208 h 208"/>
                  <a:gd name="T6" fmla="*/ 170 w 170"/>
                  <a:gd name="T7" fmla="*/ 208 h 208"/>
                  <a:gd name="T8" fmla="*/ 170 w 170"/>
                  <a:gd name="T9" fmla="*/ 53 h 208"/>
                  <a:gd name="T10" fmla="*/ 85 w 170"/>
                  <a:gd name="T1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208">
                    <a:moveTo>
                      <a:pt x="85" y="0"/>
                    </a:moveTo>
                    <a:lnTo>
                      <a:pt x="0" y="49"/>
                    </a:lnTo>
                    <a:lnTo>
                      <a:pt x="0" y="208"/>
                    </a:lnTo>
                    <a:lnTo>
                      <a:pt x="170" y="208"/>
                    </a:lnTo>
                    <a:lnTo>
                      <a:pt x="170" y="53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DA7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787569" y="5376170"/>
                <a:ext cx="214650" cy="262630"/>
              </a:xfrm>
              <a:custGeom>
                <a:avLst/>
                <a:gdLst>
                  <a:gd name="T0" fmla="*/ 85 w 170"/>
                  <a:gd name="T1" fmla="*/ 0 h 208"/>
                  <a:gd name="T2" fmla="*/ 0 w 170"/>
                  <a:gd name="T3" fmla="*/ 49 h 208"/>
                  <a:gd name="T4" fmla="*/ 0 w 170"/>
                  <a:gd name="T5" fmla="*/ 208 h 208"/>
                  <a:gd name="T6" fmla="*/ 170 w 170"/>
                  <a:gd name="T7" fmla="*/ 208 h 208"/>
                  <a:gd name="T8" fmla="*/ 170 w 170"/>
                  <a:gd name="T9" fmla="*/ 53 h 208"/>
                  <a:gd name="T10" fmla="*/ 85 w 170"/>
                  <a:gd name="T1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208">
                    <a:moveTo>
                      <a:pt x="85" y="0"/>
                    </a:moveTo>
                    <a:lnTo>
                      <a:pt x="0" y="49"/>
                    </a:lnTo>
                    <a:lnTo>
                      <a:pt x="0" y="208"/>
                    </a:lnTo>
                    <a:lnTo>
                      <a:pt x="170" y="208"/>
                    </a:lnTo>
                    <a:lnTo>
                      <a:pt x="170" y="53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6019879" y="2254907"/>
                <a:ext cx="1108604" cy="3248790"/>
              </a:xfrm>
              <a:custGeom>
                <a:avLst/>
                <a:gdLst>
                  <a:gd name="T0" fmla="*/ 6 w 548"/>
                  <a:gd name="T1" fmla="*/ 1 h 1607"/>
                  <a:gd name="T2" fmla="*/ 15 w 548"/>
                  <a:gd name="T3" fmla="*/ 1 h 1607"/>
                  <a:gd name="T4" fmla="*/ 25 w 548"/>
                  <a:gd name="T5" fmla="*/ 19 h 1607"/>
                  <a:gd name="T6" fmla="*/ 315 w 548"/>
                  <a:gd name="T7" fmla="*/ 1040 h 1607"/>
                  <a:gd name="T8" fmla="*/ 377 w 548"/>
                  <a:gd name="T9" fmla="*/ 1128 h 1607"/>
                  <a:gd name="T10" fmla="*/ 453 w 548"/>
                  <a:gd name="T11" fmla="*/ 1161 h 1607"/>
                  <a:gd name="T12" fmla="*/ 515 w 548"/>
                  <a:gd name="T13" fmla="*/ 1212 h 1607"/>
                  <a:gd name="T14" fmla="*/ 546 w 548"/>
                  <a:gd name="T15" fmla="*/ 1455 h 1607"/>
                  <a:gd name="T16" fmla="*/ 514 w 548"/>
                  <a:gd name="T17" fmla="*/ 1582 h 1607"/>
                  <a:gd name="T18" fmla="*/ 453 w 548"/>
                  <a:gd name="T19" fmla="*/ 1604 h 1607"/>
                  <a:gd name="T20" fmla="*/ 408 w 548"/>
                  <a:gd name="T21" fmla="*/ 1591 h 1607"/>
                  <a:gd name="T22" fmla="*/ 463 w 548"/>
                  <a:gd name="T23" fmla="*/ 1589 h 1607"/>
                  <a:gd name="T24" fmla="*/ 499 w 548"/>
                  <a:gd name="T25" fmla="*/ 1455 h 1607"/>
                  <a:gd name="T26" fmla="*/ 474 w 548"/>
                  <a:gd name="T27" fmla="*/ 1224 h 1607"/>
                  <a:gd name="T28" fmla="*/ 422 w 548"/>
                  <a:gd name="T29" fmla="*/ 1173 h 1607"/>
                  <a:gd name="T30" fmla="*/ 355 w 548"/>
                  <a:gd name="T31" fmla="*/ 1142 h 1607"/>
                  <a:gd name="T32" fmla="*/ 291 w 548"/>
                  <a:gd name="T33" fmla="*/ 1052 h 1607"/>
                  <a:gd name="T34" fmla="*/ 8 w 548"/>
                  <a:gd name="T35" fmla="*/ 20 h 1607"/>
                  <a:gd name="T36" fmla="*/ 1 w 548"/>
                  <a:gd name="T37" fmla="*/ 2 h 1607"/>
                  <a:gd name="T38" fmla="*/ 0 w 548"/>
                  <a:gd name="T39" fmla="*/ 2 h 1607"/>
                  <a:gd name="T40" fmla="*/ 6 w 548"/>
                  <a:gd name="T41" fmla="*/ 1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8" h="1607">
                    <a:moveTo>
                      <a:pt x="6" y="1"/>
                    </a:moveTo>
                    <a:cubicBezTo>
                      <a:pt x="10" y="1"/>
                      <a:pt x="11" y="1"/>
                      <a:pt x="15" y="1"/>
                    </a:cubicBezTo>
                    <a:cubicBezTo>
                      <a:pt x="19" y="1"/>
                      <a:pt x="21" y="6"/>
                      <a:pt x="25" y="19"/>
                    </a:cubicBezTo>
                    <a:cubicBezTo>
                      <a:pt x="29" y="33"/>
                      <a:pt x="298" y="991"/>
                      <a:pt x="315" y="1040"/>
                    </a:cubicBezTo>
                    <a:cubicBezTo>
                      <a:pt x="332" y="1089"/>
                      <a:pt x="353" y="1117"/>
                      <a:pt x="377" y="1128"/>
                    </a:cubicBezTo>
                    <a:cubicBezTo>
                      <a:pt x="400" y="1139"/>
                      <a:pt x="429" y="1151"/>
                      <a:pt x="453" y="1161"/>
                    </a:cubicBezTo>
                    <a:cubicBezTo>
                      <a:pt x="489" y="1174"/>
                      <a:pt x="507" y="1189"/>
                      <a:pt x="515" y="1212"/>
                    </a:cubicBezTo>
                    <a:cubicBezTo>
                      <a:pt x="541" y="1283"/>
                      <a:pt x="548" y="1404"/>
                      <a:pt x="546" y="1455"/>
                    </a:cubicBezTo>
                    <a:cubicBezTo>
                      <a:pt x="543" y="1504"/>
                      <a:pt x="535" y="1558"/>
                      <a:pt x="514" y="1582"/>
                    </a:cubicBezTo>
                    <a:cubicBezTo>
                      <a:pt x="502" y="1597"/>
                      <a:pt x="487" y="1605"/>
                      <a:pt x="453" y="1604"/>
                    </a:cubicBezTo>
                    <a:cubicBezTo>
                      <a:pt x="421" y="1604"/>
                      <a:pt x="408" y="1591"/>
                      <a:pt x="408" y="1591"/>
                    </a:cubicBezTo>
                    <a:cubicBezTo>
                      <a:pt x="408" y="1591"/>
                      <a:pt x="439" y="1607"/>
                      <a:pt x="463" y="1589"/>
                    </a:cubicBezTo>
                    <a:cubicBezTo>
                      <a:pt x="487" y="1571"/>
                      <a:pt x="499" y="1519"/>
                      <a:pt x="499" y="1455"/>
                    </a:cubicBezTo>
                    <a:cubicBezTo>
                      <a:pt x="499" y="1404"/>
                      <a:pt x="498" y="1293"/>
                      <a:pt x="474" y="1224"/>
                    </a:cubicBezTo>
                    <a:cubicBezTo>
                      <a:pt x="466" y="1201"/>
                      <a:pt x="456" y="1188"/>
                      <a:pt x="422" y="1173"/>
                    </a:cubicBezTo>
                    <a:cubicBezTo>
                      <a:pt x="393" y="1159"/>
                      <a:pt x="377" y="1153"/>
                      <a:pt x="355" y="1142"/>
                    </a:cubicBezTo>
                    <a:cubicBezTo>
                      <a:pt x="337" y="1133"/>
                      <a:pt x="312" y="1116"/>
                      <a:pt x="291" y="1052"/>
                    </a:cubicBezTo>
                    <a:cubicBezTo>
                      <a:pt x="275" y="1003"/>
                      <a:pt x="12" y="34"/>
                      <a:pt x="8" y="20"/>
                    </a:cubicBezTo>
                    <a:cubicBezTo>
                      <a:pt x="5" y="10"/>
                      <a:pt x="3" y="5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2" y="0"/>
                      <a:pt x="4" y="1"/>
                      <a:pt x="6" y="1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936544" y="2258695"/>
                <a:ext cx="1092189" cy="3245002"/>
              </a:xfrm>
              <a:custGeom>
                <a:avLst/>
                <a:gdLst>
                  <a:gd name="T0" fmla="*/ 449 w 540"/>
                  <a:gd name="T1" fmla="*/ 1589 h 1605"/>
                  <a:gd name="T2" fmla="*/ 504 w 540"/>
                  <a:gd name="T3" fmla="*/ 1587 h 1605"/>
                  <a:gd name="T4" fmla="*/ 540 w 540"/>
                  <a:gd name="T5" fmla="*/ 1453 h 1605"/>
                  <a:gd name="T6" fmla="*/ 515 w 540"/>
                  <a:gd name="T7" fmla="*/ 1222 h 1605"/>
                  <a:gd name="T8" fmla="*/ 463 w 540"/>
                  <a:gd name="T9" fmla="*/ 1171 h 1605"/>
                  <a:gd name="T10" fmla="*/ 396 w 540"/>
                  <a:gd name="T11" fmla="*/ 1140 h 1605"/>
                  <a:gd name="T12" fmla="*/ 332 w 540"/>
                  <a:gd name="T13" fmla="*/ 1050 h 1605"/>
                  <a:gd name="T14" fmla="*/ 49 w 540"/>
                  <a:gd name="T15" fmla="*/ 18 h 1605"/>
                  <a:gd name="T16" fmla="*/ 42 w 540"/>
                  <a:gd name="T17" fmla="*/ 0 h 1605"/>
                  <a:gd name="T18" fmla="*/ 41 w 540"/>
                  <a:gd name="T19" fmla="*/ 0 h 1605"/>
                  <a:gd name="T20" fmla="*/ 35 w 540"/>
                  <a:gd name="T21" fmla="*/ 9 h 1605"/>
                  <a:gd name="T22" fmla="*/ 2 w 540"/>
                  <a:gd name="T23" fmla="*/ 104 h 1605"/>
                  <a:gd name="T24" fmla="*/ 1 w 540"/>
                  <a:gd name="T25" fmla="*/ 121 h 1605"/>
                  <a:gd name="T26" fmla="*/ 1 w 540"/>
                  <a:gd name="T27" fmla="*/ 156 h 1605"/>
                  <a:gd name="T28" fmla="*/ 3 w 540"/>
                  <a:gd name="T29" fmla="*/ 156 h 1605"/>
                  <a:gd name="T30" fmla="*/ 2 w 540"/>
                  <a:gd name="T31" fmla="*/ 123 h 1605"/>
                  <a:gd name="T32" fmla="*/ 4 w 540"/>
                  <a:gd name="T33" fmla="*/ 106 h 1605"/>
                  <a:gd name="T34" fmla="*/ 36 w 540"/>
                  <a:gd name="T35" fmla="*/ 10 h 1605"/>
                  <a:gd name="T36" fmla="*/ 41 w 540"/>
                  <a:gd name="T37" fmla="*/ 1 h 1605"/>
                  <a:gd name="T38" fmla="*/ 47 w 540"/>
                  <a:gd name="T39" fmla="*/ 19 h 1605"/>
                  <a:gd name="T40" fmla="*/ 325 w 540"/>
                  <a:gd name="T41" fmla="*/ 1050 h 1605"/>
                  <a:gd name="T42" fmla="*/ 388 w 540"/>
                  <a:gd name="T43" fmla="*/ 1140 h 1605"/>
                  <a:gd name="T44" fmla="*/ 454 w 540"/>
                  <a:gd name="T45" fmla="*/ 1171 h 1605"/>
                  <a:gd name="T46" fmla="*/ 504 w 540"/>
                  <a:gd name="T47" fmla="*/ 1222 h 1605"/>
                  <a:gd name="T48" fmla="*/ 529 w 540"/>
                  <a:gd name="T49" fmla="*/ 1453 h 1605"/>
                  <a:gd name="T50" fmla="*/ 503 w 540"/>
                  <a:gd name="T51" fmla="*/ 1573 h 1605"/>
                  <a:gd name="T52" fmla="*/ 454 w 540"/>
                  <a:gd name="T53" fmla="*/ 1580 h 1605"/>
                  <a:gd name="T54" fmla="*/ 449 w 540"/>
                  <a:gd name="T55" fmla="*/ 1589 h 1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0" h="1605">
                    <a:moveTo>
                      <a:pt x="449" y="1589"/>
                    </a:moveTo>
                    <a:cubicBezTo>
                      <a:pt x="449" y="1589"/>
                      <a:pt x="480" y="1605"/>
                      <a:pt x="504" y="1587"/>
                    </a:cubicBezTo>
                    <a:cubicBezTo>
                      <a:pt x="528" y="1569"/>
                      <a:pt x="540" y="1517"/>
                      <a:pt x="540" y="1453"/>
                    </a:cubicBezTo>
                    <a:cubicBezTo>
                      <a:pt x="540" y="1402"/>
                      <a:pt x="539" y="1291"/>
                      <a:pt x="515" y="1222"/>
                    </a:cubicBezTo>
                    <a:cubicBezTo>
                      <a:pt x="507" y="1199"/>
                      <a:pt x="497" y="1186"/>
                      <a:pt x="463" y="1171"/>
                    </a:cubicBezTo>
                    <a:cubicBezTo>
                      <a:pt x="434" y="1157"/>
                      <a:pt x="418" y="1151"/>
                      <a:pt x="396" y="1140"/>
                    </a:cubicBezTo>
                    <a:cubicBezTo>
                      <a:pt x="378" y="1131"/>
                      <a:pt x="353" y="1114"/>
                      <a:pt x="332" y="1050"/>
                    </a:cubicBezTo>
                    <a:cubicBezTo>
                      <a:pt x="316" y="1001"/>
                      <a:pt x="53" y="32"/>
                      <a:pt x="49" y="18"/>
                    </a:cubicBezTo>
                    <a:cubicBezTo>
                      <a:pt x="46" y="8"/>
                      <a:pt x="44" y="3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39" y="1"/>
                      <a:pt x="37" y="3"/>
                      <a:pt x="35" y="9"/>
                    </a:cubicBezTo>
                    <a:cubicBezTo>
                      <a:pt x="32" y="20"/>
                      <a:pt x="5" y="97"/>
                      <a:pt x="2" y="104"/>
                    </a:cubicBezTo>
                    <a:cubicBezTo>
                      <a:pt x="0" y="112"/>
                      <a:pt x="1" y="112"/>
                      <a:pt x="1" y="121"/>
                    </a:cubicBezTo>
                    <a:cubicBezTo>
                      <a:pt x="1" y="131"/>
                      <a:pt x="1" y="156"/>
                      <a:pt x="1" y="156"/>
                    </a:cubicBezTo>
                    <a:cubicBezTo>
                      <a:pt x="3" y="156"/>
                      <a:pt x="3" y="156"/>
                      <a:pt x="3" y="156"/>
                    </a:cubicBezTo>
                    <a:cubicBezTo>
                      <a:pt x="3" y="156"/>
                      <a:pt x="2" y="132"/>
                      <a:pt x="2" y="123"/>
                    </a:cubicBezTo>
                    <a:cubicBezTo>
                      <a:pt x="2" y="113"/>
                      <a:pt x="2" y="114"/>
                      <a:pt x="4" y="106"/>
                    </a:cubicBezTo>
                    <a:cubicBezTo>
                      <a:pt x="6" y="98"/>
                      <a:pt x="33" y="22"/>
                      <a:pt x="36" y="10"/>
                    </a:cubicBezTo>
                    <a:cubicBezTo>
                      <a:pt x="38" y="5"/>
                      <a:pt x="39" y="3"/>
                      <a:pt x="41" y="1"/>
                    </a:cubicBezTo>
                    <a:cubicBezTo>
                      <a:pt x="43" y="4"/>
                      <a:pt x="45" y="9"/>
                      <a:pt x="47" y="19"/>
                    </a:cubicBezTo>
                    <a:cubicBezTo>
                      <a:pt x="51" y="33"/>
                      <a:pt x="309" y="1001"/>
                      <a:pt x="325" y="1050"/>
                    </a:cubicBezTo>
                    <a:cubicBezTo>
                      <a:pt x="346" y="1114"/>
                      <a:pt x="371" y="1131"/>
                      <a:pt x="388" y="1140"/>
                    </a:cubicBezTo>
                    <a:cubicBezTo>
                      <a:pt x="410" y="1151"/>
                      <a:pt x="425" y="1158"/>
                      <a:pt x="454" y="1171"/>
                    </a:cubicBezTo>
                    <a:cubicBezTo>
                      <a:pt x="487" y="1186"/>
                      <a:pt x="497" y="1199"/>
                      <a:pt x="504" y="1222"/>
                    </a:cubicBezTo>
                    <a:cubicBezTo>
                      <a:pt x="528" y="1291"/>
                      <a:pt x="529" y="1402"/>
                      <a:pt x="529" y="1453"/>
                    </a:cubicBezTo>
                    <a:cubicBezTo>
                      <a:pt x="530" y="1506"/>
                      <a:pt x="518" y="1553"/>
                      <a:pt x="503" y="1573"/>
                    </a:cubicBezTo>
                    <a:cubicBezTo>
                      <a:pt x="497" y="1580"/>
                      <a:pt x="477" y="1592"/>
                      <a:pt x="454" y="1580"/>
                    </a:cubicBezTo>
                    <a:cubicBezTo>
                      <a:pt x="449" y="1589"/>
                      <a:pt x="449" y="1589"/>
                      <a:pt x="449" y="1589"/>
                    </a:cubicBezTo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949171" y="2275110"/>
                <a:ext cx="1059361" cy="3145253"/>
              </a:xfrm>
              <a:custGeom>
                <a:avLst/>
                <a:gdLst>
                  <a:gd name="T0" fmla="*/ 38 w 524"/>
                  <a:gd name="T1" fmla="*/ 0 h 1556"/>
                  <a:gd name="T2" fmla="*/ 0 w 524"/>
                  <a:gd name="T3" fmla="*/ 111 h 1556"/>
                  <a:gd name="T4" fmla="*/ 2 w 524"/>
                  <a:gd name="T5" fmla="*/ 137 h 1556"/>
                  <a:gd name="T6" fmla="*/ 14 w 524"/>
                  <a:gd name="T7" fmla="*/ 108 h 1556"/>
                  <a:gd name="T8" fmla="*/ 14 w 524"/>
                  <a:gd name="T9" fmla="*/ 108 h 1556"/>
                  <a:gd name="T10" fmla="*/ 23 w 524"/>
                  <a:gd name="T11" fmla="*/ 102 h 1556"/>
                  <a:gd name="T12" fmla="*/ 25 w 524"/>
                  <a:gd name="T13" fmla="*/ 101 h 1556"/>
                  <a:gd name="T14" fmla="*/ 33 w 524"/>
                  <a:gd name="T15" fmla="*/ 98 h 1556"/>
                  <a:gd name="T16" fmla="*/ 38 w 524"/>
                  <a:gd name="T17" fmla="*/ 104 h 1556"/>
                  <a:gd name="T18" fmla="*/ 352 w 524"/>
                  <a:gd name="T19" fmla="*/ 1380 h 1556"/>
                  <a:gd name="T20" fmla="*/ 405 w 524"/>
                  <a:gd name="T21" fmla="*/ 1472 h 1556"/>
                  <a:gd name="T22" fmla="*/ 468 w 524"/>
                  <a:gd name="T23" fmla="*/ 1534 h 1556"/>
                  <a:gd name="T24" fmla="*/ 468 w 524"/>
                  <a:gd name="T25" fmla="*/ 1534 h 1556"/>
                  <a:gd name="T26" fmla="*/ 503 w 524"/>
                  <a:gd name="T27" fmla="*/ 1556 h 1556"/>
                  <a:gd name="T28" fmla="*/ 523 w 524"/>
                  <a:gd name="T29" fmla="*/ 1445 h 1556"/>
                  <a:gd name="T30" fmla="*/ 498 w 524"/>
                  <a:gd name="T31" fmla="*/ 1214 h 1556"/>
                  <a:gd name="T32" fmla="*/ 448 w 524"/>
                  <a:gd name="T33" fmla="*/ 1163 h 1556"/>
                  <a:gd name="T34" fmla="*/ 382 w 524"/>
                  <a:gd name="T35" fmla="*/ 1132 h 1556"/>
                  <a:gd name="T36" fmla="*/ 319 w 524"/>
                  <a:gd name="T37" fmla="*/ 1042 h 1556"/>
                  <a:gd name="T38" fmla="*/ 41 w 524"/>
                  <a:gd name="T39" fmla="*/ 11 h 1556"/>
                  <a:gd name="T40" fmla="*/ 38 w 524"/>
                  <a:gd name="T41" fmla="*/ 0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4" h="1556">
                    <a:moveTo>
                      <a:pt x="38" y="0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5" y="108"/>
                      <a:pt x="18" y="105"/>
                      <a:pt x="23" y="102"/>
                    </a:cubicBezTo>
                    <a:cubicBezTo>
                      <a:pt x="24" y="101"/>
                      <a:pt x="24" y="101"/>
                      <a:pt x="25" y="101"/>
                    </a:cubicBezTo>
                    <a:cubicBezTo>
                      <a:pt x="28" y="99"/>
                      <a:pt x="30" y="98"/>
                      <a:pt x="33" y="98"/>
                    </a:cubicBezTo>
                    <a:cubicBezTo>
                      <a:pt x="35" y="98"/>
                      <a:pt x="38" y="99"/>
                      <a:pt x="38" y="104"/>
                    </a:cubicBezTo>
                    <a:cubicBezTo>
                      <a:pt x="40" y="112"/>
                      <a:pt x="337" y="1326"/>
                      <a:pt x="352" y="1380"/>
                    </a:cubicBezTo>
                    <a:cubicBezTo>
                      <a:pt x="366" y="1434"/>
                      <a:pt x="388" y="1457"/>
                      <a:pt x="405" y="1472"/>
                    </a:cubicBezTo>
                    <a:cubicBezTo>
                      <a:pt x="422" y="1487"/>
                      <a:pt x="468" y="1534"/>
                      <a:pt x="468" y="1534"/>
                    </a:cubicBezTo>
                    <a:cubicBezTo>
                      <a:pt x="468" y="1534"/>
                      <a:pt x="468" y="1534"/>
                      <a:pt x="468" y="1534"/>
                    </a:cubicBezTo>
                    <a:cubicBezTo>
                      <a:pt x="503" y="1556"/>
                      <a:pt x="503" y="1556"/>
                      <a:pt x="503" y="1556"/>
                    </a:cubicBezTo>
                    <a:cubicBezTo>
                      <a:pt x="515" y="1532"/>
                      <a:pt x="524" y="1491"/>
                      <a:pt x="523" y="1445"/>
                    </a:cubicBezTo>
                    <a:cubicBezTo>
                      <a:pt x="523" y="1394"/>
                      <a:pt x="522" y="1283"/>
                      <a:pt x="498" y="1214"/>
                    </a:cubicBezTo>
                    <a:cubicBezTo>
                      <a:pt x="491" y="1191"/>
                      <a:pt x="481" y="1178"/>
                      <a:pt x="448" y="1163"/>
                    </a:cubicBezTo>
                    <a:cubicBezTo>
                      <a:pt x="419" y="1150"/>
                      <a:pt x="404" y="1143"/>
                      <a:pt x="382" y="1132"/>
                    </a:cubicBezTo>
                    <a:cubicBezTo>
                      <a:pt x="365" y="1123"/>
                      <a:pt x="340" y="1106"/>
                      <a:pt x="319" y="1042"/>
                    </a:cubicBezTo>
                    <a:cubicBezTo>
                      <a:pt x="303" y="993"/>
                      <a:pt x="45" y="25"/>
                      <a:pt x="41" y="11"/>
                    </a:cubicBezTo>
                    <a:cubicBezTo>
                      <a:pt x="40" y="6"/>
                      <a:pt x="39" y="3"/>
                      <a:pt x="38" y="0"/>
                    </a:cubicBezTo>
                  </a:path>
                </a:pathLst>
              </a:custGeom>
              <a:solidFill>
                <a:srgbClr val="F2FA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5976949" y="2478395"/>
                <a:ext cx="22728" cy="15152"/>
              </a:xfrm>
              <a:custGeom>
                <a:avLst/>
                <a:gdLst>
                  <a:gd name="T0" fmla="*/ 11 w 11"/>
                  <a:gd name="T1" fmla="*/ 0 h 7"/>
                  <a:gd name="T2" fmla="*/ 9 w 11"/>
                  <a:gd name="T3" fmla="*/ 1 h 7"/>
                  <a:gd name="T4" fmla="*/ 0 w 11"/>
                  <a:gd name="T5" fmla="*/ 7 h 7"/>
                  <a:gd name="T6" fmla="*/ 10 w 11"/>
                  <a:gd name="T7" fmla="*/ 1 h 7"/>
                  <a:gd name="T8" fmla="*/ 11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10" y="0"/>
                      <a:pt x="10" y="0"/>
                      <a:pt x="9" y="1"/>
                    </a:cubicBezTo>
                    <a:cubicBezTo>
                      <a:pt x="4" y="4"/>
                      <a:pt x="1" y="7"/>
                      <a:pt x="0" y="7"/>
                    </a:cubicBezTo>
                    <a:cubicBezTo>
                      <a:pt x="0" y="7"/>
                      <a:pt x="4" y="5"/>
                      <a:pt x="10" y="1"/>
                    </a:cubicBezTo>
                    <a:cubicBezTo>
                      <a:pt x="10" y="0"/>
                      <a:pt x="10" y="0"/>
                      <a:pt x="11" y="0"/>
                    </a:cubicBezTo>
                  </a:path>
                </a:pathLst>
              </a:custGeom>
              <a:solidFill>
                <a:srgbClr val="CCD7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6854489" y="5376170"/>
                <a:ext cx="111113" cy="87122"/>
              </a:xfrm>
              <a:custGeom>
                <a:avLst/>
                <a:gdLst>
                  <a:gd name="T0" fmla="*/ 20 w 55"/>
                  <a:gd name="T1" fmla="*/ 0 h 43"/>
                  <a:gd name="T2" fmla="*/ 20 w 55"/>
                  <a:gd name="T3" fmla="*/ 34 h 43"/>
                  <a:gd name="T4" fmla="*/ 0 w 55"/>
                  <a:gd name="T5" fmla="*/ 38 h 43"/>
                  <a:gd name="T6" fmla="*/ 20 w 55"/>
                  <a:gd name="T7" fmla="*/ 43 h 43"/>
                  <a:gd name="T8" fmla="*/ 41 w 55"/>
                  <a:gd name="T9" fmla="*/ 38 h 43"/>
                  <a:gd name="T10" fmla="*/ 49 w 55"/>
                  <a:gd name="T11" fmla="*/ 31 h 43"/>
                  <a:gd name="T12" fmla="*/ 55 w 55"/>
                  <a:gd name="T13" fmla="*/ 22 h 43"/>
                  <a:gd name="T14" fmla="*/ 20 w 55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43">
                    <a:moveTo>
                      <a:pt x="20" y="0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" y="42"/>
                      <a:pt x="14" y="43"/>
                      <a:pt x="20" y="43"/>
                    </a:cubicBezTo>
                    <a:cubicBezTo>
                      <a:pt x="28" y="43"/>
                      <a:pt x="36" y="41"/>
                      <a:pt x="41" y="38"/>
                    </a:cubicBezTo>
                    <a:cubicBezTo>
                      <a:pt x="45" y="35"/>
                      <a:pt x="47" y="33"/>
                      <a:pt x="49" y="31"/>
                    </a:cubicBezTo>
                    <a:cubicBezTo>
                      <a:pt x="51" y="29"/>
                      <a:pt x="53" y="25"/>
                      <a:pt x="55" y="22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94A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6026193" y="2275110"/>
                <a:ext cx="982339" cy="3178081"/>
              </a:xfrm>
              <a:custGeom>
                <a:avLst/>
                <a:gdLst>
                  <a:gd name="T0" fmla="*/ 0 w 486"/>
                  <a:gd name="T1" fmla="*/ 0 h 1572"/>
                  <a:gd name="T2" fmla="*/ 0 w 486"/>
                  <a:gd name="T3" fmla="*/ 0 h 1572"/>
                  <a:gd name="T4" fmla="*/ 3 w 486"/>
                  <a:gd name="T5" fmla="*/ 11 h 1572"/>
                  <a:gd name="T6" fmla="*/ 281 w 486"/>
                  <a:gd name="T7" fmla="*/ 1042 h 1572"/>
                  <a:gd name="T8" fmla="*/ 344 w 486"/>
                  <a:gd name="T9" fmla="*/ 1132 h 1572"/>
                  <a:gd name="T10" fmla="*/ 410 w 486"/>
                  <a:gd name="T11" fmla="*/ 1163 h 1572"/>
                  <a:gd name="T12" fmla="*/ 460 w 486"/>
                  <a:gd name="T13" fmla="*/ 1214 h 1572"/>
                  <a:gd name="T14" fmla="*/ 485 w 486"/>
                  <a:gd name="T15" fmla="*/ 1445 h 1572"/>
                  <a:gd name="T16" fmla="*/ 465 w 486"/>
                  <a:gd name="T17" fmla="*/ 1556 h 1572"/>
                  <a:gd name="T18" fmla="*/ 459 w 486"/>
                  <a:gd name="T19" fmla="*/ 1565 h 1572"/>
                  <a:gd name="T20" fmla="*/ 451 w 486"/>
                  <a:gd name="T21" fmla="*/ 1572 h 1572"/>
                  <a:gd name="T22" fmla="*/ 459 w 486"/>
                  <a:gd name="T23" fmla="*/ 1565 h 1572"/>
                  <a:gd name="T24" fmla="*/ 486 w 486"/>
                  <a:gd name="T25" fmla="*/ 1445 h 1572"/>
                  <a:gd name="T26" fmla="*/ 461 w 486"/>
                  <a:gd name="T27" fmla="*/ 1214 h 1572"/>
                  <a:gd name="T28" fmla="*/ 410 w 486"/>
                  <a:gd name="T29" fmla="*/ 1163 h 1572"/>
                  <a:gd name="T30" fmla="*/ 344 w 486"/>
                  <a:gd name="T31" fmla="*/ 1132 h 1572"/>
                  <a:gd name="T32" fmla="*/ 281 w 486"/>
                  <a:gd name="T33" fmla="*/ 1042 h 1572"/>
                  <a:gd name="T34" fmla="*/ 4 w 486"/>
                  <a:gd name="T35" fmla="*/ 11 h 1572"/>
                  <a:gd name="T36" fmla="*/ 0 w 486"/>
                  <a:gd name="T37" fmla="*/ 0 h 1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6" h="157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3" y="11"/>
                    </a:cubicBezTo>
                    <a:cubicBezTo>
                      <a:pt x="7" y="25"/>
                      <a:pt x="265" y="993"/>
                      <a:pt x="281" y="1042"/>
                    </a:cubicBezTo>
                    <a:cubicBezTo>
                      <a:pt x="302" y="1106"/>
                      <a:pt x="327" y="1123"/>
                      <a:pt x="344" y="1132"/>
                    </a:cubicBezTo>
                    <a:cubicBezTo>
                      <a:pt x="366" y="1143"/>
                      <a:pt x="381" y="1150"/>
                      <a:pt x="410" y="1163"/>
                    </a:cubicBezTo>
                    <a:cubicBezTo>
                      <a:pt x="443" y="1178"/>
                      <a:pt x="453" y="1191"/>
                      <a:pt x="460" y="1214"/>
                    </a:cubicBezTo>
                    <a:cubicBezTo>
                      <a:pt x="484" y="1283"/>
                      <a:pt x="485" y="1394"/>
                      <a:pt x="485" y="1445"/>
                    </a:cubicBezTo>
                    <a:cubicBezTo>
                      <a:pt x="486" y="1491"/>
                      <a:pt x="477" y="1532"/>
                      <a:pt x="465" y="1556"/>
                    </a:cubicBezTo>
                    <a:cubicBezTo>
                      <a:pt x="463" y="1559"/>
                      <a:pt x="461" y="1563"/>
                      <a:pt x="459" y="1565"/>
                    </a:cubicBezTo>
                    <a:cubicBezTo>
                      <a:pt x="457" y="1567"/>
                      <a:pt x="455" y="1569"/>
                      <a:pt x="451" y="1572"/>
                    </a:cubicBezTo>
                    <a:cubicBezTo>
                      <a:pt x="455" y="1569"/>
                      <a:pt x="457" y="1567"/>
                      <a:pt x="459" y="1565"/>
                    </a:cubicBezTo>
                    <a:cubicBezTo>
                      <a:pt x="474" y="1544"/>
                      <a:pt x="486" y="1498"/>
                      <a:pt x="486" y="1445"/>
                    </a:cubicBezTo>
                    <a:cubicBezTo>
                      <a:pt x="485" y="1394"/>
                      <a:pt x="484" y="1283"/>
                      <a:pt x="461" y="1214"/>
                    </a:cubicBezTo>
                    <a:cubicBezTo>
                      <a:pt x="453" y="1191"/>
                      <a:pt x="443" y="1178"/>
                      <a:pt x="410" y="1163"/>
                    </a:cubicBezTo>
                    <a:cubicBezTo>
                      <a:pt x="381" y="1150"/>
                      <a:pt x="366" y="1143"/>
                      <a:pt x="344" y="1132"/>
                    </a:cubicBezTo>
                    <a:cubicBezTo>
                      <a:pt x="327" y="1123"/>
                      <a:pt x="302" y="1106"/>
                      <a:pt x="281" y="1042"/>
                    </a:cubicBezTo>
                    <a:cubicBezTo>
                      <a:pt x="266" y="993"/>
                      <a:pt x="7" y="25"/>
                      <a:pt x="4" y="11"/>
                    </a:cubicBezTo>
                    <a:cubicBezTo>
                      <a:pt x="2" y="6"/>
                      <a:pt x="1" y="3"/>
                      <a:pt x="0" y="0"/>
                    </a:cubicBezTo>
                  </a:path>
                </a:pathLst>
              </a:custGeom>
              <a:solidFill>
                <a:srgbClr val="181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5940332" y="2259958"/>
                <a:ext cx="85860" cy="314399"/>
              </a:xfrm>
              <a:custGeom>
                <a:avLst/>
                <a:gdLst>
                  <a:gd name="T0" fmla="*/ 2 w 42"/>
                  <a:gd name="T1" fmla="*/ 105 h 155"/>
                  <a:gd name="T2" fmla="*/ 34 w 42"/>
                  <a:gd name="T3" fmla="*/ 9 h 155"/>
                  <a:gd name="T4" fmla="*/ 39 w 42"/>
                  <a:gd name="T5" fmla="*/ 0 h 155"/>
                  <a:gd name="T6" fmla="*/ 42 w 42"/>
                  <a:gd name="T7" fmla="*/ 7 h 155"/>
                  <a:gd name="T8" fmla="*/ 4 w 42"/>
                  <a:gd name="T9" fmla="*/ 118 h 155"/>
                  <a:gd name="T10" fmla="*/ 6 w 42"/>
                  <a:gd name="T11" fmla="*/ 144 h 155"/>
                  <a:gd name="T12" fmla="*/ 1 w 42"/>
                  <a:gd name="T13" fmla="*/ 155 h 155"/>
                  <a:gd name="T14" fmla="*/ 0 w 42"/>
                  <a:gd name="T15" fmla="*/ 122 h 155"/>
                  <a:gd name="T16" fmla="*/ 2 w 42"/>
                  <a:gd name="T17" fmla="*/ 10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155">
                    <a:moveTo>
                      <a:pt x="2" y="105"/>
                    </a:moveTo>
                    <a:cubicBezTo>
                      <a:pt x="4" y="97"/>
                      <a:pt x="31" y="21"/>
                      <a:pt x="34" y="9"/>
                    </a:cubicBezTo>
                    <a:cubicBezTo>
                      <a:pt x="36" y="4"/>
                      <a:pt x="37" y="2"/>
                      <a:pt x="39" y="0"/>
                    </a:cubicBezTo>
                    <a:cubicBezTo>
                      <a:pt x="40" y="2"/>
                      <a:pt x="41" y="4"/>
                      <a:pt x="42" y="7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6" y="144"/>
                      <a:pt x="6" y="144"/>
                      <a:pt x="6" y="144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1" y="155"/>
                      <a:pt x="0" y="131"/>
                      <a:pt x="0" y="122"/>
                    </a:cubicBezTo>
                    <a:cubicBezTo>
                      <a:pt x="0" y="112"/>
                      <a:pt x="0" y="113"/>
                      <a:pt x="2" y="10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6854489" y="5438039"/>
                <a:ext cx="99749" cy="39142"/>
              </a:xfrm>
              <a:custGeom>
                <a:avLst/>
                <a:gdLst>
                  <a:gd name="T0" fmla="*/ 49 w 49"/>
                  <a:gd name="T1" fmla="*/ 0 h 19"/>
                  <a:gd name="T2" fmla="*/ 0 w 49"/>
                  <a:gd name="T3" fmla="*/ 7 h 19"/>
                  <a:gd name="T4" fmla="*/ 20 w 49"/>
                  <a:gd name="T5" fmla="*/ 3 h 19"/>
                  <a:gd name="T6" fmla="*/ 49 w 49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19">
                    <a:moveTo>
                      <a:pt x="49" y="0"/>
                    </a:moveTo>
                    <a:cubicBezTo>
                      <a:pt x="44" y="7"/>
                      <a:pt x="23" y="19"/>
                      <a:pt x="0" y="7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4" y="6"/>
                      <a:pt x="37" y="8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6894893" y="5376170"/>
                <a:ext cx="70708" cy="78284"/>
              </a:xfrm>
              <a:custGeom>
                <a:avLst/>
                <a:gdLst>
                  <a:gd name="T0" fmla="*/ 29 w 35"/>
                  <a:gd name="T1" fmla="*/ 31 h 39"/>
                  <a:gd name="T2" fmla="*/ 0 w 35"/>
                  <a:gd name="T3" fmla="*/ 33 h 39"/>
                  <a:gd name="T4" fmla="*/ 0 w 35"/>
                  <a:gd name="T5" fmla="*/ 0 h 39"/>
                  <a:gd name="T6" fmla="*/ 35 w 35"/>
                  <a:gd name="T7" fmla="*/ 22 h 39"/>
                  <a:gd name="T8" fmla="*/ 29 w 35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9">
                    <a:moveTo>
                      <a:pt x="29" y="31"/>
                    </a:moveTo>
                    <a:cubicBezTo>
                      <a:pt x="17" y="39"/>
                      <a:pt x="4" y="37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3" y="25"/>
                      <a:pt x="31" y="29"/>
                      <a:pt x="29" y="31"/>
                    </a:cubicBezTo>
                    <a:close/>
                  </a:path>
                </a:pathLst>
              </a:custGeom>
              <a:solidFill>
                <a:srgbClr val="93A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4729199" y="2793377"/>
              <a:ext cx="2744643" cy="3856524"/>
              <a:chOff x="4575412" y="2554154"/>
              <a:chExt cx="2075791" cy="2916714"/>
            </a:xfrm>
            <a:solidFill>
              <a:schemeClr val="accent5"/>
            </a:solidFill>
          </p:grpSpPr>
          <p:sp>
            <p:nvSpPr>
              <p:cNvPr id="41" name="Rectangle 40"/>
              <p:cNvSpPr>
                <a:spLocks noChangeArrowheads="1"/>
              </p:cNvSpPr>
              <p:nvPr/>
            </p:nvSpPr>
            <p:spPr bwMode="auto">
              <a:xfrm>
                <a:off x="4660009" y="5218339"/>
                <a:ext cx="1907859" cy="12752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Rectangle 41"/>
              <p:cNvSpPr>
                <a:spLocks noChangeArrowheads="1"/>
              </p:cNvSpPr>
              <p:nvPr/>
            </p:nvSpPr>
            <p:spPr bwMode="auto">
              <a:xfrm>
                <a:off x="4575412" y="5416574"/>
                <a:ext cx="2075791" cy="5429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4716828" y="4997376"/>
                <a:ext cx="1791696" cy="150255"/>
              </a:xfrm>
              <a:custGeom>
                <a:avLst/>
                <a:gdLst>
                  <a:gd name="T0" fmla="*/ 1419 w 1419"/>
                  <a:gd name="T1" fmla="*/ 0 h 119"/>
                  <a:gd name="T2" fmla="*/ 1411 w 1419"/>
                  <a:gd name="T3" fmla="*/ 119 h 119"/>
                  <a:gd name="T4" fmla="*/ 10 w 1419"/>
                  <a:gd name="T5" fmla="*/ 119 h 119"/>
                  <a:gd name="T6" fmla="*/ 0 w 1419"/>
                  <a:gd name="T7" fmla="*/ 0 h 119"/>
                  <a:gd name="T8" fmla="*/ 1419 w 1419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9" h="119">
                    <a:moveTo>
                      <a:pt x="1419" y="0"/>
                    </a:moveTo>
                    <a:lnTo>
                      <a:pt x="1411" y="119"/>
                    </a:lnTo>
                    <a:lnTo>
                      <a:pt x="10" y="119"/>
                    </a:lnTo>
                    <a:lnTo>
                      <a:pt x="0" y="0"/>
                    </a:lnTo>
                    <a:lnTo>
                      <a:pt x="14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4766071" y="4777675"/>
                <a:ext cx="1696997" cy="148992"/>
              </a:xfrm>
              <a:custGeom>
                <a:avLst/>
                <a:gdLst>
                  <a:gd name="T0" fmla="*/ 1344 w 1344"/>
                  <a:gd name="T1" fmla="*/ 0 h 118"/>
                  <a:gd name="T2" fmla="*/ 1326 w 1344"/>
                  <a:gd name="T3" fmla="*/ 118 h 118"/>
                  <a:gd name="T4" fmla="*/ 16 w 1344"/>
                  <a:gd name="T5" fmla="*/ 118 h 118"/>
                  <a:gd name="T6" fmla="*/ 0 w 1344"/>
                  <a:gd name="T7" fmla="*/ 0 h 118"/>
                  <a:gd name="T8" fmla="*/ 1344 w 134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118">
                    <a:moveTo>
                      <a:pt x="1344" y="0"/>
                    </a:moveTo>
                    <a:lnTo>
                      <a:pt x="1326" y="118"/>
                    </a:lnTo>
                    <a:lnTo>
                      <a:pt x="16" y="118"/>
                    </a:lnTo>
                    <a:lnTo>
                      <a:pt x="0" y="0"/>
                    </a:lnTo>
                    <a:lnTo>
                      <a:pt x="134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4797637" y="4597117"/>
                <a:ext cx="1630077" cy="133840"/>
              </a:xfrm>
              <a:custGeom>
                <a:avLst/>
                <a:gdLst>
                  <a:gd name="T0" fmla="*/ 1291 w 1291"/>
                  <a:gd name="T1" fmla="*/ 0 h 106"/>
                  <a:gd name="T2" fmla="*/ 1280 w 1291"/>
                  <a:gd name="T3" fmla="*/ 106 h 106"/>
                  <a:gd name="T4" fmla="*/ 12 w 1291"/>
                  <a:gd name="T5" fmla="*/ 106 h 106"/>
                  <a:gd name="T6" fmla="*/ 0 w 1291"/>
                  <a:gd name="T7" fmla="*/ 0 h 106"/>
                  <a:gd name="T8" fmla="*/ 1291 w 1291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1" h="106">
                    <a:moveTo>
                      <a:pt x="1291" y="0"/>
                    </a:moveTo>
                    <a:lnTo>
                      <a:pt x="1280" y="106"/>
                    </a:lnTo>
                    <a:lnTo>
                      <a:pt x="12" y="106"/>
                    </a:lnTo>
                    <a:lnTo>
                      <a:pt x="0" y="0"/>
                    </a:lnTo>
                    <a:lnTo>
                      <a:pt x="12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4840568" y="4417821"/>
                <a:ext cx="1545480" cy="133840"/>
              </a:xfrm>
              <a:custGeom>
                <a:avLst/>
                <a:gdLst>
                  <a:gd name="T0" fmla="*/ 1224 w 1224"/>
                  <a:gd name="T1" fmla="*/ 0 h 106"/>
                  <a:gd name="T2" fmla="*/ 1221 w 1224"/>
                  <a:gd name="T3" fmla="*/ 106 h 106"/>
                  <a:gd name="T4" fmla="*/ 5 w 1224"/>
                  <a:gd name="T5" fmla="*/ 106 h 106"/>
                  <a:gd name="T6" fmla="*/ 0 w 1224"/>
                  <a:gd name="T7" fmla="*/ 0 h 106"/>
                  <a:gd name="T8" fmla="*/ 1224 w 1224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4" h="106">
                    <a:moveTo>
                      <a:pt x="1224" y="0"/>
                    </a:moveTo>
                    <a:lnTo>
                      <a:pt x="1221" y="106"/>
                    </a:lnTo>
                    <a:lnTo>
                      <a:pt x="5" y="106"/>
                    </a:lnTo>
                    <a:lnTo>
                      <a:pt x="0" y="0"/>
                    </a:lnTo>
                    <a:lnTo>
                      <a:pt x="12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4874659" y="4256202"/>
                <a:ext cx="1478559" cy="132578"/>
              </a:xfrm>
              <a:custGeom>
                <a:avLst/>
                <a:gdLst>
                  <a:gd name="T0" fmla="*/ 0 w 1171"/>
                  <a:gd name="T1" fmla="*/ 0 h 105"/>
                  <a:gd name="T2" fmla="*/ 3 w 1171"/>
                  <a:gd name="T3" fmla="*/ 105 h 105"/>
                  <a:gd name="T4" fmla="*/ 1166 w 1171"/>
                  <a:gd name="T5" fmla="*/ 105 h 105"/>
                  <a:gd name="T6" fmla="*/ 1171 w 1171"/>
                  <a:gd name="T7" fmla="*/ 0 h 105"/>
                  <a:gd name="T8" fmla="*/ 0 w 1171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1" h="105">
                    <a:moveTo>
                      <a:pt x="0" y="0"/>
                    </a:moveTo>
                    <a:lnTo>
                      <a:pt x="3" y="105"/>
                    </a:lnTo>
                    <a:lnTo>
                      <a:pt x="1166" y="105"/>
                    </a:lnTo>
                    <a:lnTo>
                      <a:pt x="117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4903700" y="4092058"/>
                <a:ext cx="1419215" cy="135103"/>
              </a:xfrm>
              <a:custGeom>
                <a:avLst/>
                <a:gdLst>
                  <a:gd name="T0" fmla="*/ 0 w 1124"/>
                  <a:gd name="T1" fmla="*/ 0 h 107"/>
                  <a:gd name="T2" fmla="*/ 4 w 1124"/>
                  <a:gd name="T3" fmla="*/ 107 h 107"/>
                  <a:gd name="T4" fmla="*/ 1121 w 1124"/>
                  <a:gd name="T5" fmla="*/ 107 h 107"/>
                  <a:gd name="T6" fmla="*/ 1124 w 1124"/>
                  <a:gd name="T7" fmla="*/ 0 h 107"/>
                  <a:gd name="T8" fmla="*/ 0 w 1124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4" h="107">
                    <a:moveTo>
                      <a:pt x="0" y="0"/>
                    </a:moveTo>
                    <a:lnTo>
                      <a:pt x="4" y="107"/>
                    </a:lnTo>
                    <a:lnTo>
                      <a:pt x="1121" y="107"/>
                    </a:lnTo>
                    <a:lnTo>
                      <a:pt x="11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4935265" y="3946853"/>
                <a:ext cx="1354820" cy="132578"/>
              </a:xfrm>
              <a:custGeom>
                <a:avLst/>
                <a:gdLst>
                  <a:gd name="T0" fmla="*/ 0 w 1073"/>
                  <a:gd name="T1" fmla="*/ 0 h 105"/>
                  <a:gd name="T2" fmla="*/ 5 w 1073"/>
                  <a:gd name="T3" fmla="*/ 105 h 105"/>
                  <a:gd name="T4" fmla="*/ 1069 w 1073"/>
                  <a:gd name="T5" fmla="*/ 105 h 105"/>
                  <a:gd name="T6" fmla="*/ 1073 w 1073"/>
                  <a:gd name="T7" fmla="*/ 0 h 105"/>
                  <a:gd name="T8" fmla="*/ 0 w 1073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3" h="105">
                    <a:moveTo>
                      <a:pt x="0" y="0"/>
                    </a:moveTo>
                    <a:lnTo>
                      <a:pt x="5" y="105"/>
                    </a:lnTo>
                    <a:lnTo>
                      <a:pt x="1069" y="105"/>
                    </a:lnTo>
                    <a:lnTo>
                      <a:pt x="107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4969357" y="3805437"/>
                <a:ext cx="1286637" cy="127527"/>
              </a:xfrm>
              <a:custGeom>
                <a:avLst/>
                <a:gdLst>
                  <a:gd name="T0" fmla="*/ 0 w 1019"/>
                  <a:gd name="T1" fmla="*/ 0 h 101"/>
                  <a:gd name="T2" fmla="*/ 5 w 1019"/>
                  <a:gd name="T3" fmla="*/ 101 h 101"/>
                  <a:gd name="T4" fmla="*/ 1014 w 1019"/>
                  <a:gd name="T5" fmla="*/ 101 h 101"/>
                  <a:gd name="T6" fmla="*/ 1019 w 1019"/>
                  <a:gd name="T7" fmla="*/ 0 h 101"/>
                  <a:gd name="T8" fmla="*/ 0 w 1019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9" h="101">
                    <a:moveTo>
                      <a:pt x="0" y="0"/>
                    </a:moveTo>
                    <a:lnTo>
                      <a:pt x="5" y="101"/>
                    </a:lnTo>
                    <a:lnTo>
                      <a:pt x="1014" y="101"/>
                    </a:lnTo>
                    <a:lnTo>
                      <a:pt x="101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5000924" y="3677910"/>
                <a:ext cx="1224767" cy="127527"/>
              </a:xfrm>
              <a:custGeom>
                <a:avLst/>
                <a:gdLst>
                  <a:gd name="T0" fmla="*/ 0 w 970"/>
                  <a:gd name="T1" fmla="*/ 0 h 101"/>
                  <a:gd name="T2" fmla="*/ 4 w 970"/>
                  <a:gd name="T3" fmla="*/ 101 h 101"/>
                  <a:gd name="T4" fmla="*/ 965 w 970"/>
                  <a:gd name="T5" fmla="*/ 101 h 101"/>
                  <a:gd name="T6" fmla="*/ 970 w 970"/>
                  <a:gd name="T7" fmla="*/ 0 h 101"/>
                  <a:gd name="T8" fmla="*/ 0 w 970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0" h="101">
                    <a:moveTo>
                      <a:pt x="0" y="0"/>
                    </a:moveTo>
                    <a:lnTo>
                      <a:pt x="4" y="101"/>
                    </a:lnTo>
                    <a:lnTo>
                      <a:pt x="965" y="101"/>
                    </a:lnTo>
                    <a:lnTo>
                      <a:pt x="97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5026176" y="3564272"/>
                <a:ext cx="1172999" cy="113638"/>
              </a:xfrm>
              <a:custGeom>
                <a:avLst/>
                <a:gdLst>
                  <a:gd name="T0" fmla="*/ 0 w 929"/>
                  <a:gd name="T1" fmla="*/ 0 h 90"/>
                  <a:gd name="T2" fmla="*/ 5 w 929"/>
                  <a:gd name="T3" fmla="*/ 90 h 90"/>
                  <a:gd name="T4" fmla="*/ 925 w 929"/>
                  <a:gd name="T5" fmla="*/ 90 h 90"/>
                  <a:gd name="T6" fmla="*/ 929 w 929"/>
                  <a:gd name="T7" fmla="*/ 0 h 90"/>
                  <a:gd name="T8" fmla="*/ 0 w 929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90">
                    <a:moveTo>
                      <a:pt x="0" y="0"/>
                    </a:moveTo>
                    <a:lnTo>
                      <a:pt x="5" y="90"/>
                    </a:lnTo>
                    <a:lnTo>
                      <a:pt x="925" y="90"/>
                    </a:lnTo>
                    <a:lnTo>
                      <a:pt x="92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5051429" y="3449371"/>
                <a:ext cx="1126281" cy="114901"/>
              </a:xfrm>
              <a:custGeom>
                <a:avLst/>
                <a:gdLst>
                  <a:gd name="T0" fmla="*/ 0 w 892"/>
                  <a:gd name="T1" fmla="*/ 0 h 91"/>
                  <a:gd name="T2" fmla="*/ 4 w 892"/>
                  <a:gd name="T3" fmla="*/ 91 h 91"/>
                  <a:gd name="T4" fmla="*/ 887 w 892"/>
                  <a:gd name="T5" fmla="*/ 91 h 91"/>
                  <a:gd name="T6" fmla="*/ 892 w 892"/>
                  <a:gd name="T7" fmla="*/ 0 h 91"/>
                  <a:gd name="T8" fmla="*/ 0 w 89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2" h="91">
                    <a:moveTo>
                      <a:pt x="0" y="0"/>
                    </a:moveTo>
                    <a:lnTo>
                      <a:pt x="4" y="91"/>
                    </a:lnTo>
                    <a:lnTo>
                      <a:pt x="887" y="91"/>
                    </a:lnTo>
                    <a:lnTo>
                      <a:pt x="89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5075419" y="3344571"/>
                <a:ext cx="1078300" cy="104800"/>
              </a:xfrm>
              <a:custGeom>
                <a:avLst/>
                <a:gdLst>
                  <a:gd name="T0" fmla="*/ 0 w 854"/>
                  <a:gd name="T1" fmla="*/ 0 h 83"/>
                  <a:gd name="T2" fmla="*/ 3 w 854"/>
                  <a:gd name="T3" fmla="*/ 83 h 83"/>
                  <a:gd name="T4" fmla="*/ 849 w 854"/>
                  <a:gd name="T5" fmla="*/ 83 h 83"/>
                  <a:gd name="T6" fmla="*/ 854 w 854"/>
                  <a:gd name="T7" fmla="*/ 0 h 83"/>
                  <a:gd name="T8" fmla="*/ 0 w 85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4" h="83">
                    <a:moveTo>
                      <a:pt x="0" y="0"/>
                    </a:moveTo>
                    <a:lnTo>
                      <a:pt x="3" y="83"/>
                    </a:lnTo>
                    <a:lnTo>
                      <a:pt x="849" y="83"/>
                    </a:lnTo>
                    <a:lnTo>
                      <a:pt x="8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5099410" y="3244822"/>
                <a:ext cx="1029057" cy="99749"/>
              </a:xfrm>
              <a:custGeom>
                <a:avLst/>
                <a:gdLst>
                  <a:gd name="T0" fmla="*/ 0 w 815"/>
                  <a:gd name="T1" fmla="*/ 0 h 79"/>
                  <a:gd name="T2" fmla="*/ 5 w 815"/>
                  <a:gd name="T3" fmla="*/ 79 h 79"/>
                  <a:gd name="T4" fmla="*/ 810 w 815"/>
                  <a:gd name="T5" fmla="*/ 79 h 79"/>
                  <a:gd name="T6" fmla="*/ 815 w 815"/>
                  <a:gd name="T7" fmla="*/ 0 h 79"/>
                  <a:gd name="T8" fmla="*/ 0 w 81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5" h="79">
                    <a:moveTo>
                      <a:pt x="0" y="0"/>
                    </a:moveTo>
                    <a:lnTo>
                      <a:pt x="5" y="79"/>
                    </a:lnTo>
                    <a:lnTo>
                      <a:pt x="810" y="79"/>
                    </a:lnTo>
                    <a:lnTo>
                      <a:pt x="81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5115824" y="3153911"/>
                <a:ext cx="996229" cy="90910"/>
              </a:xfrm>
              <a:custGeom>
                <a:avLst/>
                <a:gdLst>
                  <a:gd name="T0" fmla="*/ 0 w 789"/>
                  <a:gd name="T1" fmla="*/ 0 h 72"/>
                  <a:gd name="T2" fmla="*/ 3 w 789"/>
                  <a:gd name="T3" fmla="*/ 72 h 72"/>
                  <a:gd name="T4" fmla="*/ 785 w 789"/>
                  <a:gd name="T5" fmla="*/ 72 h 72"/>
                  <a:gd name="T6" fmla="*/ 789 w 789"/>
                  <a:gd name="T7" fmla="*/ 0 h 72"/>
                  <a:gd name="T8" fmla="*/ 0 w 78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9" h="72">
                    <a:moveTo>
                      <a:pt x="0" y="0"/>
                    </a:moveTo>
                    <a:lnTo>
                      <a:pt x="3" y="72"/>
                    </a:lnTo>
                    <a:lnTo>
                      <a:pt x="785" y="72"/>
                    </a:lnTo>
                    <a:lnTo>
                      <a:pt x="78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5133501" y="3066789"/>
                <a:ext cx="958349" cy="87122"/>
              </a:xfrm>
              <a:custGeom>
                <a:avLst/>
                <a:gdLst>
                  <a:gd name="T0" fmla="*/ 0 w 759"/>
                  <a:gd name="T1" fmla="*/ 0 h 69"/>
                  <a:gd name="T2" fmla="*/ 5 w 759"/>
                  <a:gd name="T3" fmla="*/ 69 h 69"/>
                  <a:gd name="T4" fmla="*/ 755 w 759"/>
                  <a:gd name="T5" fmla="*/ 69 h 69"/>
                  <a:gd name="T6" fmla="*/ 759 w 759"/>
                  <a:gd name="T7" fmla="*/ 0 h 69"/>
                  <a:gd name="T8" fmla="*/ 0 w 75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69">
                    <a:moveTo>
                      <a:pt x="0" y="0"/>
                    </a:moveTo>
                    <a:lnTo>
                      <a:pt x="5" y="69"/>
                    </a:lnTo>
                    <a:lnTo>
                      <a:pt x="755" y="69"/>
                    </a:lnTo>
                    <a:lnTo>
                      <a:pt x="75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5152441" y="2982191"/>
                <a:ext cx="921732" cy="84598"/>
              </a:xfrm>
              <a:custGeom>
                <a:avLst/>
                <a:gdLst>
                  <a:gd name="T0" fmla="*/ 0 w 730"/>
                  <a:gd name="T1" fmla="*/ 0 h 67"/>
                  <a:gd name="T2" fmla="*/ 4 w 730"/>
                  <a:gd name="T3" fmla="*/ 67 h 67"/>
                  <a:gd name="T4" fmla="*/ 725 w 730"/>
                  <a:gd name="T5" fmla="*/ 67 h 67"/>
                  <a:gd name="T6" fmla="*/ 730 w 730"/>
                  <a:gd name="T7" fmla="*/ 0 h 67"/>
                  <a:gd name="T8" fmla="*/ 0 w 730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0" h="67">
                    <a:moveTo>
                      <a:pt x="0" y="0"/>
                    </a:moveTo>
                    <a:lnTo>
                      <a:pt x="4" y="67"/>
                    </a:lnTo>
                    <a:lnTo>
                      <a:pt x="725" y="67"/>
                    </a:lnTo>
                    <a:lnTo>
                      <a:pt x="7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5167593" y="2895069"/>
                <a:ext cx="892692" cy="87122"/>
              </a:xfrm>
              <a:custGeom>
                <a:avLst/>
                <a:gdLst>
                  <a:gd name="T0" fmla="*/ 0 w 707"/>
                  <a:gd name="T1" fmla="*/ 0 h 69"/>
                  <a:gd name="T2" fmla="*/ 5 w 707"/>
                  <a:gd name="T3" fmla="*/ 69 h 69"/>
                  <a:gd name="T4" fmla="*/ 702 w 707"/>
                  <a:gd name="T5" fmla="*/ 69 h 69"/>
                  <a:gd name="T6" fmla="*/ 707 w 707"/>
                  <a:gd name="T7" fmla="*/ 0 h 69"/>
                  <a:gd name="T8" fmla="*/ 0 w 70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7" h="69">
                    <a:moveTo>
                      <a:pt x="0" y="0"/>
                    </a:moveTo>
                    <a:lnTo>
                      <a:pt x="5" y="69"/>
                    </a:lnTo>
                    <a:lnTo>
                      <a:pt x="702" y="69"/>
                    </a:lnTo>
                    <a:lnTo>
                      <a:pt x="7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5184007" y="2818047"/>
                <a:ext cx="857337" cy="77021"/>
              </a:xfrm>
              <a:custGeom>
                <a:avLst/>
                <a:gdLst>
                  <a:gd name="T0" fmla="*/ 0 w 679"/>
                  <a:gd name="T1" fmla="*/ 0 h 61"/>
                  <a:gd name="T2" fmla="*/ 5 w 679"/>
                  <a:gd name="T3" fmla="*/ 61 h 61"/>
                  <a:gd name="T4" fmla="*/ 675 w 679"/>
                  <a:gd name="T5" fmla="*/ 61 h 61"/>
                  <a:gd name="T6" fmla="*/ 679 w 679"/>
                  <a:gd name="T7" fmla="*/ 0 h 61"/>
                  <a:gd name="T8" fmla="*/ 0 w 67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9" h="61">
                    <a:moveTo>
                      <a:pt x="0" y="0"/>
                    </a:moveTo>
                    <a:lnTo>
                      <a:pt x="5" y="61"/>
                    </a:lnTo>
                    <a:lnTo>
                      <a:pt x="675" y="61"/>
                    </a:lnTo>
                    <a:lnTo>
                      <a:pt x="67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5202947" y="2749864"/>
                <a:ext cx="823246" cy="68183"/>
              </a:xfrm>
              <a:custGeom>
                <a:avLst/>
                <a:gdLst>
                  <a:gd name="T0" fmla="*/ 0 w 652"/>
                  <a:gd name="T1" fmla="*/ 0 h 54"/>
                  <a:gd name="T2" fmla="*/ 3 w 652"/>
                  <a:gd name="T3" fmla="*/ 54 h 54"/>
                  <a:gd name="T4" fmla="*/ 647 w 652"/>
                  <a:gd name="T5" fmla="*/ 54 h 54"/>
                  <a:gd name="T6" fmla="*/ 652 w 652"/>
                  <a:gd name="T7" fmla="*/ 0 h 54"/>
                  <a:gd name="T8" fmla="*/ 0 w 65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54">
                    <a:moveTo>
                      <a:pt x="0" y="0"/>
                    </a:moveTo>
                    <a:lnTo>
                      <a:pt x="3" y="54"/>
                    </a:lnTo>
                    <a:lnTo>
                      <a:pt x="647" y="54"/>
                    </a:lnTo>
                    <a:lnTo>
                      <a:pt x="65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5216836" y="2680419"/>
                <a:ext cx="794205" cy="69446"/>
              </a:xfrm>
              <a:custGeom>
                <a:avLst/>
                <a:gdLst>
                  <a:gd name="T0" fmla="*/ 0 w 629"/>
                  <a:gd name="T1" fmla="*/ 0 h 55"/>
                  <a:gd name="T2" fmla="*/ 3 w 629"/>
                  <a:gd name="T3" fmla="*/ 55 h 55"/>
                  <a:gd name="T4" fmla="*/ 625 w 629"/>
                  <a:gd name="T5" fmla="*/ 55 h 55"/>
                  <a:gd name="T6" fmla="*/ 629 w 629"/>
                  <a:gd name="T7" fmla="*/ 0 h 55"/>
                  <a:gd name="T8" fmla="*/ 0 w 629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5">
                    <a:moveTo>
                      <a:pt x="0" y="0"/>
                    </a:moveTo>
                    <a:lnTo>
                      <a:pt x="3" y="55"/>
                    </a:lnTo>
                    <a:lnTo>
                      <a:pt x="625" y="55"/>
                    </a:lnTo>
                    <a:lnTo>
                      <a:pt x="62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5230725" y="2616024"/>
                <a:ext cx="766426" cy="64395"/>
              </a:xfrm>
              <a:custGeom>
                <a:avLst/>
                <a:gdLst>
                  <a:gd name="T0" fmla="*/ 0 w 607"/>
                  <a:gd name="T1" fmla="*/ 0 h 51"/>
                  <a:gd name="T2" fmla="*/ 5 w 607"/>
                  <a:gd name="T3" fmla="*/ 51 h 51"/>
                  <a:gd name="T4" fmla="*/ 602 w 607"/>
                  <a:gd name="T5" fmla="*/ 51 h 51"/>
                  <a:gd name="T6" fmla="*/ 607 w 607"/>
                  <a:gd name="T7" fmla="*/ 0 h 51"/>
                  <a:gd name="T8" fmla="*/ 0 w 607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7" h="51">
                    <a:moveTo>
                      <a:pt x="0" y="0"/>
                    </a:moveTo>
                    <a:lnTo>
                      <a:pt x="5" y="51"/>
                    </a:lnTo>
                    <a:lnTo>
                      <a:pt x="602" y="51"/>
                    </a:lnTo>
                    <a:lnTo>
                      <a:pt x="6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5244614" y="2554154"/>
                <a:ext cx="738648" cy="61870"/>
              </a:xfrm>
              <a:custGeom>
                <a:avLst/>
                <a:gdLst>
                  <a:gd name="T0" fmla="*/ 0 w 585"/>
                  <a:gd name="T1" fmla="*/ 0 h 49"/>
                  <a:gd name="T2" fmla="*/ 5 w 585"/>
                  <a:gd name="T3" fmla="*/ 49 h 49"/>
                  <a:gd name="T4" fmla="*/ 580 w 585"/>
                  <a:gd name="T5" fmla="*/ 49 h 49"/>
                  <a:gd name="T6" fmla="*/ 585 w 585"/>
                  <a:gd name="T7" fmla="*/ 0 h 49"/>
                  <a:gd name="T8" fmla="*/ 0 w 58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5" h="49">
                    <a:moveTo>
                      <a:pt x="0" y="0"/>
                    </a:moveTo>
                    <a:lnTo>
                      <a:pt x="5" y="49"/>
                    </a:lnTo>
                    <a:lnTo>
                      <a:pt x="580" y="49"/>
                    </a:lnTo>
                    <a:lnTo>
                      <a:pt x="5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4617342" y="4616461"/>
              <a:ext cx="2968355" cy="2172009"/>
              <a:chOff x="4490814" y="3932964"/>
              <a:chExt cx="2244986" cy="1642704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4660009" y="5147631"/>
                <a:ext cx="1907859" cy="70708"/>
              </a:xfrm>
              <a:custGeom>
                <a:avLst/>
                <a:gdLst>
                  <a:gd name="T0" fmla="*/ 1456 w 1511"/>
                  <a:gd name="T1" fmla="*/ 0 h 56"/>
                  <a:gd name="T2" fmla="*/ 1511 w 1511"/>
                  <a:gd name="T3" fmla="*/ 56 h 56"/>
                  <a:gd name="T4" fmla="*/ 0 w 1511"/>
                  <a:gd name="T5" fmla="*/ 56 h 56"/>
                  <a:gd name="T6" fmla="*/ 55 w 1511"/>
                  <a:gd name="T7" fmla="*/ 0 h 56"/>
                  <a:gd name="T8" fmla="*/ 1456 w 151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1" h="56">
                    <a:moveTo>
                      <a:pt x="1456" y="0"/>
                    </a:moveTo>
                    <a:lnTo>
                      <a:pt x="1511" y="56"/>
                    </a:lnTo>
                    <a:lnTo>
                      <a:pt x="0" y="56"/>
                    </a:lnTo>
                    <a:lnTo>
                      <a:pt x="55" y="0"/>
                    </a:lnTo>
                    <a:lnTo>
                      <a:pt x="14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4575412" y="5345866"/>
                <a:ext cx="2075791" cy="70708"/>
              </a:xfrm>
              <a:custGeom>
                <a:avLst/>
                <a:gdLst>
                  <a:gd name="T0" fmla="*/ 1578 w 1644"/>
                  <a:gd name="T1" fmla="*/ 0 h 56"/>
                  <a:gd name="T2" fmla="*/ 1644 w 1644"/>
                  <a:gd name="T3" fmla="*/ 56 h 56"/>
                  <a:gd name="T4" fmla="*/ 0 w 1644"/>
                  <a:gd name="T5" fmla="*/ 56 h 56"/>
                  <a:gd name="T6" fmla="*/ 67 w 1644"/>
                  <a:gd name="T7" fmla="*/ 0 h 56"/>
                  <a:gd name="T8" fmla="*/ 1578 w 1644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4" h="56">
                    <a:moveTo>
                      <a:pt x="1578" y="0"/>
                    </a:moveTo>
                    <a:lnTo>
                      <a:pt x="1644" y="56"/>
                    </a:lnTo>
                    <a:lnTo>
                      <a:pt x="0" y="56"/>
                    </a:lnTo>
                    <a:lnTo>
                      <a:pt x="67" y="0"/>
                    </a:lnTo>
                    <a:lnTo>
                      <a:pt x="15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4716828" y="4926667"/>
                <a:ext cx="1791696" cy="70708"/>
              </a:xfrm>
              <a:custGeom>
                <a:avLst/>
                <a:gdLst>
                  <a:gd name="T0" fmla="*/ 1365 w 1419"/>
                  <a:gd name="T1" fmla="*/ 0 h 56"/>
                  <a:gd name="T2" fmla="*/ 1419 w 1419"/>
                  <a:gd name="T3" fmla="*/ 56 h 56"/>
                  <a:gd name="T4" fmla="*/ 0 w 1419"/>
                  <a:gd name="T5" fmla="*/ 56 h 56"/>
                  <a:gd name="T6" fmla="*/ 55 w 1419"/>
                  <a:gd name="T7" fmla="*/ 0 h 56"/>
                  <a:gd name="T8" fmla="*/ 1365 w 1419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9" h="56">
                    <a:moveTo>
                      <a:pt x="1365" y="0"/>
                    </a:moveTo>
                    <a:lnTo>
                      <a:pt x="1419" y="56"/>
                    </a:lnTo>
                    <a:lnTo>
                      <a:pt x="0" y="56"/>
                    </a:lnTo>
                    <a:lnTo>
                      <a:pt x="55" y="0"/>
                    </a:lnTo>
                    <a:lnTo>
                      <a:pt x="13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4766071" y="4730957"/>
                <a:ext cx="1696997" cy="46718"/>
              </a:xfrm>
              <a:custGeom>
                <a:avLst/>
                <a:gdLst>
                  <a:gd name="T0" fmla="*/ 1305 w 1344"/>
                  <a:gd name="T1" fmla="*/ 0 h 37"/>
                  <a:gd name="T2" fmla="*/ 1344 w 1344"/>
                  <a:gd name="T3" fmla="*/ 37 h 37"/>
                  <a:gd name="T4" fmla="*/ 0 w 1344"/>
                  <a:gd name="T5" fmla="*/ 37 h 37"/>
                  <a:gd name="T6" fmla="*/ 37 w 1344"/>
                  <a:gd name="T7" fmla="*/ 0 h 37"/>
                  <a:gd name="T8" fmla="*/ 1305 w 13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4" h="37">
                    <a:moveTo>
                      <a:pt x="1305" y="0"/>
                    </a:moveTo>
                    <a:lnTo>
                      <a:pt x="1344" y="37"/>
                    </a:lnTo>
                    <a:lnTo>
                      <a:pt x="0" y="37"/>
                    </a:lnTo>
                    <a:lnTo>
                      <a:pt x="37" y="0"/>
                    </a:lnTo>
                    <a:lnTo>
                      <a:pt x="13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4797637" y="4551662"/>
                <a:ext cx="1630077" cy="45455"/>
              </a:xfrm>
              <a:custGeom>
                <a:avLst/>
                <a:gdLst>
                  <a:gd name="T0" fmla="*/ 1255 w 1291"/>
                  <a:gd name="T1" fmla="*/ 0 h 36"/>
                  <a:gd name="T2" fmla="*/ 1291 w 1291"/>
                  <a:gd name="T3" fmla="*/ 36 h 36"/>
                  <a:gd name="T4" fmla="*/ 0 w 1291"/>
                  <a:gd name="T5" fmla="*/ 36 h 36"/>
                  <a:gd name="T6" fmla="*/ 39 w 1291"/>
                  <a:gd name="T7" fmla="*/ 0 h 36"/>
                  <a:gd name="T8" fmla="*/ 1255 w 1291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1" h="36">
                    <a:moveTo>
                      <a:pt x="1255" y="0"/>
                    </a:moveTo>
                    <a:lnTo>
                      <a:pt x="1291" y="36"/>
                    </a:lnTo>
                    <a:lnTo>
                      <a:pt x="0" y="36"/>
                    </a:lnTo>
                    <a:lnTo>
                      <a:pt x="39" y="0"/>
                    </a:lnTo>
                    <a:lnTo>
                      <a:pt x="12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4840568" y="4388780"/>
                <a:ext cx="1545480" cy="29041"/>
              </a:xfrm>
              <a:custGeom>
                <a:avLst/>
                <a:gdLst>
                  <a:gd name="T0" fmla="*/ 1193 w 1224"/>
                  <a:gd name="T1" fmla="*/ 0 h 23"/>
                  <a:gd name="T2" fmla="*/ 30 w 1224"/>
                  <a:gd name="T3" fmla="*/ 0 h 23"/>
                  <a:gd name="T4" fmla="*/ 0 w 1224"/>
                  <a:gd name="T5" fmla="*/ 23 h 23"/>
                  <a:gd name="T6" fmla="*/ 1224 w 1224"/>
                  <a:gd name="T7" fmla="*/ 23 h 23"/>
                  <a:gd name="T8" fmla="*/ 1193 w 12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4" h="23">
                    <a:moveTo>
                      <a:pt x="1193" y="0"/>
                    </a:moveTo>
                    <a:lnTo>
                      <a:pt x="30" y="0"/>
                    </a:lnTo>
                    <a:lnTo>
                      <a:pt x="0" y="23"/>
                    </a:lnTo>
                    <a:lnTo>
                      <a:pt x="1224" y="23"/>
                    </a:lnTo>
                    <a:lnTo>
                      <a:pt x="11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4874659" y="4227161"/>
                <a:ext cx="1478559" cy="29041"/>
              </a:xfrm>
              <a:custGeom>
                <a:avLst/>
                <a:gdLst>
                  <a:gd name="T0" fmla="*/ 1144 w 1171"/>
                  <a:gd name="T1" fmla="*/ 0 h 23"/>
                  <a:gd name="T2" fmla="*/ 27 w 1171"/>
                  <a:gd name="T3" fmla="*/ 0 h 23"/>
                  <a:gd name="T4" fmla="*/ 0 w 1171"/>
                  <a:gd name="T5" fmla="*/ 23 h 23"/>
                  <a:gd name="T6" fmla="*/ 1171 w 1171"/>
                  <a:gd name="T7" fmla="*/ 23 h 23"/>
                  <a:gd name="T8" fmla="*/ 1144 w 117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1" h="23">
                    <a:moveTo>
                      <a:pt x="1144" y="0"/>
                    </a:moveTo>
                    <a:lnTo>
                      <a:pt x="27" y="0"/>
                    </a:lnTo>
                    <a:lnTo>
                      <a:pt x="0" y="23"/>
                    </a:lnTo>
                    <a:lnTo>
                      <a:pt x="1171" y="23"/>
                    </a:lnTo>
                    <a:lnTo>
                      <a:pt x="1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4903700" y="4079432"/>
                <a:ext cx="1419215" cy="12627"/>
              </a:xfrm>
              <a:custGeom>
                <a:avLst/>
                <a:gdLst>
                  <a:gd name="T0" fmla="*/ 1094 w 1124"/>
                  <a:gd name="T1" fmla="*/ 0 h 10"/>
                  <a:gd name="T2" fmla="*/ 30 w 1124"/>
                  <a:gd name="T3" fmla="*/ 0 h 10"/>
                  <a:gd name="T4" fmla="*/ 0 w 1124"/>
                  <a:gd name="T5" fmla="*/ 10 h 10"/>
                  <a:gd name="T6" fmla="*/ 1124 w 1124"/>
                  <a:gd name="T7" fmla="*/ 10 h 10"/>
                  <a:gd name="T8" fmla="*/ 1094 w 112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4" h="10">
                    <a:moveTo>
                      <a:pt x="1094" y="0"/>
                    </a:moveTo>
                    <a:lnTo>
                      <a:pt x="30" y="0"/>
                    </a:lnTo>
                    <a:lnTo>
                      <a:pt x="0" y="10"/>
                    </a:lnTo>
                    <a:lnTo>
                      <a:pt x="1124" y="10"/>
                    </a:lnTo>
                    <a:lnTo>
                      <a:pt x="10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4935265" y="3932964"/>
                <a:ext cx="1354820" cy="13889"/>
              </a:xfrm>
              <a:custGeom>
                <a:avLst/>
                <a:gdLst>
                  <a:gd name="T0" fmla="*/ 1041 w 1073"/>
                  <a:gd name="T1" fmla="*/ 0 h 11"/>
                  <a:gd name="T2" fmla="*/ 32 w 1073"/>
                  <a:gd name="T3" fmla="*/ 0 h 11"/>
                  <a:gd name="T4" fmla="*/ 0 w 1073"/>
                  <a:gd name="T5" fmla="*/ 11 h 11"/>
                  <a:gd name="T6" fmla="*/ 1073 w 1073"/>
                  <a:gd name="T7" fmla="*/ 11 h 11"/>
                  <a:gd name="T8" fmla="*/ 1041 w 107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3" h="11">
                    <a:moveTo>
                      <a:pt x="1041" y="0"/>
                    </a:moveTo>
                    <a:lnTo>
                      <a:pt x="32" y="0"/>
                    </a:lnTo>
                    <a:lnTo>
                      <a:pt x="0" y="11"/>
                    </a:lnTo>
                    <a:lnTo>
                      <a:pt x="1073" y="11"/>
                    </a:lnTo>
                    <a:lnTo>
                      <a:pt x="10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4490814" y="5470868"/>
                <a:ext cx="2244986" cy="104800"/>
              </a:xfrm>
              <a:custGeom>
                <a:avLst/>
                <a:gdLst>
                  <a:gd name="T0" fmla="*/ 1711 w 1778"/>
                  <a:gd name="T1" fmla="*/ 0 h 83"/>
                  <a:gd name="T2" fmla="*/ 67 w 1778"/>
                  <a:gd name="T3" fmla="*/ 0 h 83"/>
                  <a:gd name="T4" fmla="*/ 0 w 1778"/>
                  <a:gd name="T5" fmla="*/ 83 h 83"/>
                  <a:gd name="T6" fmla="*/ 1778 w 1778"/>
                  <a:gd name="T7" fmla="*/ 83 h 83"/>
                  <a:gd name="T8" fmla="*/ 1711 w 1778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8" h="83">
                    <a:moveTo>
                      <a:pt x="1711" y="0"/>
                    </a:moveTo>
                    <a:lnTo>
                      <a:pt x="67" y="0"/>
                    </a:lnTo>
                    <a:lnTo>
                      <a:pt x="0" y="83"/>
                    </a:lnTo>
                    <a:lnTo>
                      <a:pt x="1778" y="83"/>
                    </a:lnTo>
                    <a:lnTo>
                      <a:pt x="17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5565614" y="2793377"/>
              <a:ext cx="1070144" cy="3856524"/>
              <a:chOff x="5207998" y="2554154"/>
              <a:chExt cx="809357" cy="2916714"/>
            </a:xfrm>
            <a:solidFill>
              <a:schemeClr val="accent4"/>
            </a:solidFill>
          </p:grpSpPr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5239564" y="5218339"/>
                <a:ext cx="747487" cy="127527"/>
              </a:xfrm>
              <a:custGeom>
                <a:avLst/>
                <a:gdLst>
                  <a:gd name="T0" fmla="*/ 591 w 592"/>
                  <a:gd name="T1" fmla="*/ 0 h 101"/>
                  <a:gd name="T2" fmla="*/ 592 w 592"/>
                  <a:gd name="T3" fmla="*/ 101 h 101"/>
                  <a:gd name="T4" fmla="*/ 0 w 592"/>
                  <a:gd name="T5" fmla="*/ 101 h 101"/>
                  <a:gd name="T6" fmla="*/ 1 w 592"/>
                  <a:gd name="T7" fmla="*/ 0 h 101"/>
                  <a:gd name="T8" fmla="*/ 591 w 592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101">
                    <a:moveTo>
                      <a:pt x="591" y="0"/>
                    </a:moveTo>
                    <a:lnTo>
                      <a:pt x="592" y="101"/>
                    </a:lnTo>
                    <a:lnTo>
                      <a:pt x="0" y="101"/>
                    </a:lnTo>
                    <a:lnTo>
                      <a:pt x="1" y="0"/>
                    </a:lnTo>
                    <a:lnTo>
                      <a:pt x="5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5207998" y="5416574"/>
                <a:ext cx="809357" cy="54294"/>
              </a:xfrm>
              <a:custGeom>
                <a:avLst/>
                <a:gdLst>
                  <a:gd name="T0" fmla="*/ 641 w 641"/>
                  <a:gd name="T1" fmla="*/ 0 h 43"/>
                  <a:gd name="T2" fmla="*/ 641 w 641"/>
                  <a:gd name="T3" fmla="*/ 43 h 43"/>
                  <a:gd name="T4" fmla="*/ 0 w 641"/>
                  <a:gd name="T5" fmla="*/ 43 h 43"/>
                  <a:gd name="T6" fmla="*/ 2 w 641"/>
                  <a:gd name="T7" fmla="*/ 0 h 43"/>
                  <a:gd name="T8" fmla="*/ 641 w 6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1" h="43">
                    <a:moveTo>
                      <a:pt x="641" y="0"/>
                    </a:moveTo>
                    <a:lnTo>
                      <a:pt x="641" y="43"/>
                    </a:lnTo>
                    <a:lnTo>
                      <a:pt x="0" y="43"/>
                    </a:lnTo>
                    <a:lnTo>
                      <a:pt x="2" y="0"/>
                    </a:lnTo>
                    <a:lnTo>
                      <a:pt x="6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5263554" y="4997376"/>
                <a:ext cx="699506" cy="150255"/>
              </a:xfrm>
              <a:custGeom>
                <a:avLst/>
                <a:gdLst>
                  <a:gd name="T0" fmla="*/ 554 w 554"/>
                  <a:gd name="T1" fmla="*/ 0 h 119"/>
                  <a:gd name="T2" fmla="*/ 552 w 554"/>
                  <a:gd name="T3" fmla="*/ 119 h 119"/>
                  <a:gd name="T4" fmla="*/ 0 w 554"/>
                  <a:gd name="T5" fmla="*/ 119 h 119"/>
                  <a:gd name="T6" fmla="*/ 0 w 554"/>
                  <a:gd name="T7" fmla="*/ 0 h 119"/>
                  <a:gd name="T8" fmla="*/ 554 w 554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119">
                    <a:moveTo>
                      <a:pt x="554" y="0"/>
                    </a:moveTo>
                    <a:lnTo>
                      <a:pt x="552" y="119"/>
                    </a:lnTo>
                    <a:lnTo>
                      <a:pt x="0" y="119"/>
                    </a:lnTo>
                    <a:lnTo>
                      <a:pt x="0" y="0"/>
                    </a:lnTo>
                    <a:lnTo>
                      <a:pt x="5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5281231" y="4777675"/>
                <a:ext cx="661627" cy="148992"/>
              </a:xfrm>
              <a:custGeom>
                <a:avLst/>
                <a:gdLst>
                  <a:gd name="T0" fmla="*/ 524 w 524"/>
                  <a:gd name="T1" fmla="*/ 0 h 118"/>
                  <a:gd name="T2" fmla="*/ 521 w 524"/>
                  <a:gd name="T3" fmla="*/ 118 h 118"/>
                  <a:gd name="T4" fmla="*/ 3 w 524"/>
                  <a:gd name="T5" fmla="*/ 118 h 118"/>
                  <a:gd name="T6" fmla="*/ 0 w 524"/>
                  <a:gd name="T7" fmla="*/ 0 h 118"/>
                  <a:gd name="T8" fmla="*/ 524 w 52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118">
                    <a:moveTo>
                      <a:pt x="524" y="0"/>
                    </a:moveTo>
                    <a:lnTo>
                      <a:pt x="521" y="118"/>
                    </a:lnTo>
                    <a:lnTo>
                      <a:pt x="3" y="118"/>
                    </a:lnTo>
                    <a:lnTo>
                      <a:pt x="0" y="0"/>
                    </a:lnTo>
                    <a:lnTo>
                      <a:pt x="5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5295120" y="4597117"/>
                <a:ext cx="633849" cy="133840"/>
              </a:xfrm>
              <a:custGeom>
                <a:avLst/>
                <a:gdLst>
                  <a:gd name="T0" fmla="*/ 502 w 502"/>
                  <a:gd name="T1" fmla="*/ 0 h 106"/>
                  <a:gd name="T2" fmla="*/ 500 w 502"/>
                  <a:gd name="T3" fmla="*/ 106 h 106"/>
                  <a:gd name="T4" fmla="*/ 2 w 502"/>
                  <a:gd name="T5" fmla="*/ 106 h 106"/>
                  <a:gd name="T6" fmla="*/ 0 w 502"/>
                  <a:gd name="T7" fmla="*/ 0 h 106"/>
                  <a:gd name="T8" fmla="*/ 502 w 502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106">
                    <a:moveTo>
                      <a:pt x="502" y="0"/>
                    </a:moveTo>
                    <a:lnTo>
                      <a:pt x="500" y="106"/>
                    </a:lnTo>
                    <a:lnTo>
                      <a:pt x="2" y="106"/>
                    </a:lnTo>
                    <a:lnTo>
                      <a:pt x="0" y="0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5311535" y="4417821"/>
                <a:ext cx="601020" cy="133840"/>
              </a:xfrm>
              <a:custGeom>
                <a:avLst/>
                <a:gdLst>
                  <a:gd name="T0" fmla="*/ 474 w 476"/>
                  <a:gd name="T1" fmla="*/ 0 h 106"/>
                  <a:gd name="T2" fmla="*/ 476 w 476"/>
                  <a:gd name="T3" fmla="*/ 106 h 106"/>
                  <a:gd name="T4" fmla="*/ 0 w 476"/>
                  <a:gd name="T5" fmla="*/ 106 h 106"/>
                  <a:gd name="T6" fmla="*/ 0 w 476"/>
                  <a:gd name="T7" fmla="*/ 0 h 106"/>
                  <a:gd name="T8" fmla="*/ 474 w 476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106">
                    <a:moveTo>
                      <a:pt x="474" y="0"/>
                    </a:moveTo>
                    <a:lnTo>
                      <a:pt x="476" y="106"/>
                    </a:lnTo>
                    <a:lnTo>
                      <a:pt x="0" y="106"/>
                    </a:lnTo>
                    <a:lnTo>
                      <a:pt x="0" y="0"/>
                    </a:lnTo>
                    <a:lnTo>
                      <a:pt x="4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5325423" y="4256202"/>
                <a:ext cx="573241" cy="132578"/>
              </a:xfrm>
              <a:custGeom>
                <a:avLst/>
                <a:gdLst>
                  <a:gd name="T0" fmla="*/ 0 w 454"/>
                  <a:gd name="T1" fmla="*/ 0 h 105"/>
                  <a:gd name="T2" fmla="*/ 0 w 454"/>
                  <a:gd name="T3" fmla="*/ 105 h 105"/>
                  <a:gd name="T4" fmla="*/ 454 w 454"/>
                  <a:gd name="T5" fmla="*/ 105 h 105"/>
                  <a:gd name="T6" fmla="*/ 452 w 454"/>
                  <a:gd name="T7" fmla="*/ 0 h 105"/>
                  <a:gd name="T8" fmla="*/ 0 w 454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105">
                    <a:moveTo>
                      <a:pt x="0" y="0"/>
                    </a:moveTo>
                    <a:lnTo>
                      <a:pt x="0" y="105"/>
                    </a:lnTo>
                    <a:lnTo>
                      <a:pt x="454" y="105"/>
                    </a:lnTo>
                    <a:lnTo>
                      <a:pt x="45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5338050" y="4092058"/>
                <a:ext cx="547988" cy="135103"/>
              </a:xfrm>
              <a:custGeom>
                <a:avLst/>
                <a:gdLst>
                  <a:gd name="T0" fmla="*/ 0 w 434"/>
                  <a:gd name="T1" fmla="*/ 0 h 107"/>
                  <a:gd name="T2" fmla="*/ 0 w 434"/>
                  <a:gd name="T3" fmla="*/ 107 h 107"/>
                  <a:gd name="T4" fmla="*/ 434 w 434"/>
                  <a:gd name="T5" fmla="*/ 107 h 107"/>
                  <a:gd name="T6" fmla="*/ 432 w 434"/>
                  <a:gd name="T7" fmla="*/ 0 h 107"/>
                  <a:gd name="T8" fmla="*/ 0 w 434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107">
                    <a:moveTo>
                      <a:pt x="0" y="0"/>
                    </a:moveTo>
                    <a:lnTo>
                      <a:pt x="0" y="107"/>
                    </a:lnTo>
                    <a:lnTo>
                      <a:pt x="434" y="107"/>
                    </a:lnTo>
                    <a:lnTo>
                      <a:pt x="43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Rectangle 82"/>
              <p:cNvSpPr>
                <a:spLocks noChangeArrowheads="1"/>
              </p:cNvSpPr>
              <p:nvPr/>
            </p:nvSpPr>
            <p:spPr bwMode="auto">
              <a:xfrm>
                <a:off x="5350676" y="3946853"/>
                <a:ext cx="521473" cy="13257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Rectangle 83"/>
              <p:cNvSpPr>
                <a:spLocks noChangeArrowheads="1"/>
              </p:cNvSpPr>
              <p:nvPr/>
            </p:nvSpPr>
            <p:spPr bwMode="auto">
              <a:xfrm>
                <a:off x="5364566" y="3805437"/>
                <a:ext cx="493695" cy="127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84"/>
              <p:cNvSpPr>
                <a:spLocks noChangeArrowheads="1"/>
              </p:cNvSpPr>
              <p:nvPr/>
            </p:nvSpPr>
            <p:spPr bwMode="auto">
              <a:xfrm>
                <a:off x="5375929" y="3677910"/>
                <a:ext cx="469704" cy="1275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85"/>
              <p:cNvSpPr>
                <a:spLocks noChangeArrowheads="1"/>
              </p:cNvSpPr>
              <p:nvPr/>
            </p:nvSpPr>
            <p:spPr bwMode="auto">
              <a:xfrm>
                <a:off x="5386030" y="3564272"/>
                <a:ext cx="446977" cy="113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6"/>
              <p:cNvSpPr>
                <a:spLocks/>
              </p:cNvSpPr>
              <p:nvPr/>
            </p:nvSpPr>
            <p:spPr bwMode="auto">
              <a:xfrm>
                <a:off x="5396132" y="3449371"/>
                <a:ext cx="429300" cy="114901"/>
              </a:xfrm>
              <a:custGeom>
                <a:avLst/>
                <a:gdLst>
                  <a:gd name="T0" fmla="*/ 0 w 340"/>
                  <a:gd name="T1" fmla="*/ 0 h 91"/>
                  <a:gd name="T2" fmla="*/ 0 w 340"/>
                  <a:gd name="T3" fmla="*/ 91 h 91"/>
                  <a:gd name="T4" fmla="*/ 340 w 340"/>
                  <a:gd name="T5" fmla="*/ 91 h 91"/>
                  <a:gd name="T6" fmla="*/ 338 w 340"/>
                  <a:gd name="T7" fmla="*/ 0 h 91"/>
                  <a:gd name="T8" fmla="*/ 0 w 340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91">
                    <a:moveTo>
                      <a:pt x="0" y="0"/>
                    </a:moveTo>
                    <a:lnTo>
                      <a:pt x="0" y="91"/>
                    </a:lnTo>
                    <a:lnTo>
                      <a:pt x="340" y="91"/>
                    </a:lnTo>
                    <a:lnTo>
                      <a:pt x="33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5404971" y="3344571"/>
                <a:ext cx="410360" cy="104800"/>
              </a:xfrm>
              <a:custGeom>
                <a:avLst/>
                <a:gdLst>
                  <a:gd name="T0" fmla="*/ 0 w 325"/>
                  <a:gd name="T1" fmla="*/ 0 h 83"/>
                  <a:gd name="T2" fmla="*/ 1 w 325"/>
                  <a:gd name="T3" fmla="*/ 83 h 83"/>
                  <a:gd name="T4" fmla="*/ 325 w 325"/>
                  <a:gd name="T5" fmla="*/ 83 h 83"/>
                  <a:gd name="T6" fmla="*/ 325 w 325"/>
                  <a:gd name="T7" fmla="*/ 0 h 83"/>
                  <a:gd name="T8" fmla="*/ 0 w 325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83">
                    <a:moveTo>
                      <a:pt x="0" y="0"/>
                    </a:moveTo>
                    <a:lnTo>
                      <a:pt x="1" y="83"/>
                    </a:lnTo>
                    <a:lnTo>
                      <a:pt x="325" y="83"/>
                    </a:lnTo>
                    <a:lnTo>
                      <a:pt x="32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Rectangle 88"/>
              <p:cNvSpPr>
                <a:spLocks noChangeArrowheads="1"/>
              </p:cNvSpPr>
              <p:nvPr/>
            </p:nvSpPr>
            <p:spPr bwMode="auto">
              <a:xfrm>
                <a:off x="5415072" y="3244822"/>
                <a:ext cx="390158" cy="997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Rectangle 89"/>
              <p:cNvSpPr>
                <a:spLocks noChangeArrowheads="1"/>
              </p:cNvSpPr>
              <p:nvPr/>
            </p:nvSpPr>
            <p:spPr bwMode="auto">
              <a:xfrm>
                <a:off x="5422647" y="3153911"/>
                <a:ext cx="375006" cy="90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5428960" y="3066789"/>
                <a:ext cx="359854" cy="87122"/>
              </a:xfrm>
              <a:custGeom>
                <a:avLst/>
                <a:gdLst>
                  <a:gd name="T0" fmla="*/ 0 w 285"/>
                  <a:gd name="T1" fmla="*/ 0 h 69"/>
                  <a:gd name="T2" fmla="*/ 2 w 285"/>
                  <a:gd name="T3" fmla="*/ 69 h 69"/>
                  <a:gd name="T4" fmla="*/ 285 w 285"/>
                  <a:gd name="T5" fmla="*/ 69 h 69"/>
                  <a:gd name="T6" fmla="*/ 285 w 285"/>
                  <a:gd name="T7" fmla="*/ 0 h 69"/>
                  <a:gd name="T8" fmla="*/ 0 w 28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69">
                    <a:moveTo>
                      <a:pt x="0" y="0"/>
                    </a:moveTo>
                    <a:lnTo>
                      <a:pt x="2" y="69"/>
                    </a:lnTo>
                    <a:lnTo>
                      <a:pt x="285" y="69"/>
                    </a:lnTo>
                    <a:lnTo>
                      <a:pt x="2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Rectangle 91"/>
              <p:cNvSpPr>
                <a:spLocks noChangeArrowheads="1"/>
              </p:cNvSpPr>
              <p:nvPr/>
            </p:nvSpPr>
            <p:spPr bwMode="auto">
              <a:xfrm>
                <a:off x="5436537" y="2982191"/>
                <a:ext cx="345965" cy="845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92"/>
              <p:cNvSpPr>
                <a:spLocks noChangeArrowheads="1"/>
              </p:cNvSpPr>
              <p:nvPr/>
            </p:nvSpPr>
            <p:spPr bwMode="auto">
              <a:xfrm>
                <a:off x="5442849" y="2895069"/>
                <a:ext cx="332076" cy="871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5449163" y="2818047"/>
                <a:ext cx="319449" cy="77021"/>
              </a:xfrm>
              <a:custGeom>
                <a:avLst/>
                <a:gdLst>
                  <a:gd name="T0" fmla="*/ 0 w 253"/>
                  <a:gd name="T1" fmla="*/ 0 h 61"/>
                  <a:gd name="T2" fmla="*/ 2 w 253"/>
                  <a:gd name="T3" fmla="*/ 61 h 61"/>
                  <a:gd name="T4" fmla="*/ 253 w 253"/>
                  <a:gd name="T5" fmla="*/ 61 h 61"/>
                  <a:gd name="T6" fmla="*/ 253 w 253"/>
                  <a:gd name="T7" fmla="*/ 0 h 61"/>
                  <a:gd name="T8" fmla="*/ 0 w 25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61">
                    <a:moveTo>
                      <a:pt x="0" y="0"/>
                    </a:moveTo>
                    <a:lnTo>
                      <a:pt x="2" y="61"/>
                    </a:lnTo>
                    <a:lnTo>
                      <a:pt x="253" y="61"/>
                    </a:lnTo>
                    <a:lnTo>
                      <a:pt x="25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Rectangle 94"/>
              <p:cNvSpPr>
                <a:spLocks noChangeArrowheads="1"/>
              </p:cNvSpPr>
              <p:nvPr/>
            </p:nvSpPr>
            <p:spPr bwMode="auto">
              <a:xfrm>
                <a:off x="5458001" y="2749864"/>
                <a:ext cx="303035" cy="681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Rectangle 95"/>
              <p:cNvSpPr>
                <a:spLocks noChangeArrowheads="1"/>
              </p:cNvSpPr>
              <p:nvPr/>
            </p:nvSpPr>
            <p:spPr bwMode="auto">
              <a:xfrm>
                <a:off x="5463052" y="2680419"/>
                <a:ext cx="291672" cy="694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6"/>
              <p:cNvSpPr>
                <a:spLocks/>
              </p:cNvSpPr>
              <p:nvPr/>
            </p:nvSpPr>
            <p:spPr bwMode="auto">
              <a:xfrm>
                <a:off x="5468103" y="2616024"/>
                <a:ext cx="282833" cy="64395"/>
              </a:xfrm>
              <a:custGeom>
                <a:avLst/>
                <a:gdLst>
                  <a:gd name="T0" fmla="*/ 0 w 224"/>
                  <a:gd name="T1" fmla="*/ 0 h 51"/>
                  <a:gd name="T2" fmla="*/ 1 w 224"/>
                  <a:gd name="T3" fmla="*/ 51 h 51"/>
                  <a:gd name="T4" fmla="*/ 222 w 224"/>
                  <a:gd name="T5" fmla="*/ 51 h 51"/>
                  <a:gd name="T6" fmla="*/ 224 w 224"/>
                  <a:gd name="T7" fmla="*/ 0 h 51"/>
                  <a:gd name="T8" fmla="*/ 0 w 22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51">
                    <a:moveTo>
                      <a:pt x="0" y="0"/>
                    </a:moveTo>
                    <a:lnTo>
                      <a:pt x="1" y="51"/>
                    </a:lnTo>
                    <a:lnTo>
                      <a:pt x="222" y="51"/>
                    </a:lnTo>
                    <a:lnTo>
                      <a:pt x="2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5473153" y="2554154"/>
                <a:ext cx="271469" cy="61870"/>
              </a:xfrm>
              <a:custGeom>
                <a:avLst/>
                <a:gdLst>
                  <a:gd name="T0" fmla="*/ 0 w 215"/>
                  <a:gd name="T1" fmla="*/ 0 h 49"/>
                  <a:gd name="T2" fmla="*/ 2 w 215"/>
                  <a:gd name="T3" fmla="*/ 49 h 49"/>
                  <a:gd name="T4" fmla="*/ 213 w 215"/>
                  <a:gd name="T5" fmla="*/ 49 h 49"/>
                  <a:gd name="T6" fmla="*/ 215 w 215"/>
                  <a:gd name="T7" fmla="*/ 0 h 49"/>
                  <a:gd name="T8" fmla="*/ 0 w 21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49">
                    <a:moveTo>
                      <a:pt x="0" y="0"/>
                    </a:moveTo>
                    <a:lnTo>
                      <a:pt x="2" y="49"/>
                    </a:lnTo>
                    <a:lnTo>
                      <a:pt x="213" y="49"/>
                    </a:lnTo>
                    <a:lnTo>
                      <a:pt x="21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5528884" y="4616461"/>
              <a:ext cx="1146940" cy="2172009"/>
              <a:chOff x="5180219" y="3932964"/>
              <a:chExt cx="867438" cy="1642704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5240826" y="5147631"/>
                <a:ext cx="744961" cy="70708"/>
              </a:xfrm>
              <a:custGeom>
                <a:avLst/>
                <a:gdLst>
                  <a:gd name="T0" fmla="*/ 570 w 590"/>
                  <a:gd name="T1" fmla="*/ 0 h 56"/>
                  <a:gd name="T2" fmla="*/ 590 w 590"/>
                  <a:gd name="T3" fmla="*/ 56 h 56"/>
                  <a:gd name="T4" fmla="*/ 0 w 590"/>
                  <a:gd name="T5" fmla="*/ 56 h 56"/>
                  <a:gd name="T6" fmla="*/ 18 w 590"/>
                  <a:gd name="T7" fmla="*/ 0 h 56"/>
                  <a:gd name="T8" fmla="*/ 570 w 590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56">
                    <a:moveTo>
                      <a:pt x="570" y="0"/>
                    </a:moveTo>
                    <a:lnTo>
                      <a:pt x="590" y="56"/>
                    </a:lnTo>
                    <a:lnTo>
                      <a:pt x="0" y="56"/>
                    </a:lnTo>
                    <a:lnTo>
                      <a:pt x="18" y="0"/>
                    </a:lnTo>
                    <a:lnTo>
                      <a:pt x="57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5210522" y="5345866"/>
                <a:ext cx="806831" cy="70708"/>
              </a:xfrm>
              <a:custGeom>
                <a:avLst/>
                <a:gdLst>
                  <a:gd name="T0" fmla="*/ 615 w 639"/>
                  <a:gd name="T1" fmla="*/ 0 h 56"/>
                  <a:gd name="T2" fmla="*/ 639 w 639"/>
                  <a:gd name="T3" fmla="*/ 56 h 56"/>
                  <a:gd name="T4" fmla="*/ 0 w 639"/>
                  <a:gd name="T5" fmla="*/ 56 h 56"/>
                  <a:gd name="T6" fmla="*/ 23 w 639"/>
                  <a:gd name="T7" fmla="*/ 0 h 56"/>
                  <a:gd name="T8" fmla="*/ 615 w 639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9" h="56">
                    <a:moveTo>
                      <a:pt x="615" y="0"/>
                    </a:moveTo>
                    <a:lnTo>
                      <a:pt x="639" y="56"/>
                    </a:lnTo>
                    <a:lnTo>
                      <a:pt x="0" y="56"/>
                    </a:lnTo>
                    <a:lnTo>
                      <a:pt x="23" y="0"/>
                    </a:lnTo>
                    <a:lnTo>
                      <a:pt x="6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5263554" y="4926667"/>
                <a:ext cx="699506" cy="70708"/>
              </a:xfrm>
              <a:custGeom>
                <a:avLst/>
                <a:gdLst>
                  <a:gd name="T0" fmla="*/ 535 w 554"/>
                  <a:gd name="T1" fmla="*/ 0 h 56"/>
                  <a:gd name="T2" fmla="*/ 554 w 554"/>
                  <a:gd name="T3" fmla="*/ 56 h 56"/>
                  <a:gd name="T4" fmla="*/ 0 w 554"/>
                  <a:gd name="T5" fmla="*/ 56 h 56"/>
                  <a:gd name="T6" fmla="*/ 17 w 554"/>
                  <a:gd name="T7" fmla="*/ 0 h 56"/>
                  <a:gd name="T8" fmla="*/ 535 w 554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56">
                    <a:moveTo>
                      <a:pt x="535" y="0"/>
                    </a:moveTo>
                    <a:lnTo>
                      <a:pt x="554" y="56"/>
                    </a:lnTo>
                    <a:lnTo>
                      <a:pt x="0" y="56"/>
                    </a:lnTo>
                    <a:lnTo>
                      <a:pt x="17" y="0"/>
                    </a:lnTo>
                    <a:lnTo>
                      <a:pt x="5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5281231" y="4730957"/>
                <a:ext cx="661627" cy="46718"/>
              </a:xfrm>
              <a:custGeom>
                <a:avLst/>
                <a:gdLst>
                  <a:gd name="T0" fmla="*/ 511 w 524"/>
                  <a:gd name="T1" fmla="*/ 0 h 37"/>
                  <a:gd name="T2" fmla="*/ 524 w 524"/>
                  <a:gd name="T3" fmla="*/ 37 h 37"/>
                  <a:gd name="T4" fmla="*/ 0 w 524"/>
                  <a:gd name="T5" fmla="*/ 37 h 37"/>
                  <a:gd name="T6" fmla="*/ 13 w 524"/>
                  <a:gd name="T7" fmla="*/ 0 h 37"/>
                  <a:gd name="T8" fmla="*/ 511 w 52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7">
                    <a:moveTo>
                      <a:pt x="511" y="0"/>
                    </a:moveTo>
                    <a:lnTo>
                      <a:pt x="524" y="37"/>
                    </a:lnTo>
                    <a:lnTo>
                      <a:pt x="0" y="37"/>
                    </a:lnTo>
                    <a:lnTo>
                      <a:pt x="13" y="0"/>
                    </a:lnTo>
                    <a:lnTo>
                      <a:pt x="5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5295120" y="4551662"/>
                <a:ext cx="633849" cy="45455"/>
              </a:xfrm>
              <a:custGeom>
                <a:avLst/>
                <a:gdLst>
                  <a:gd name="T0" fmla="*/ 489 w 502"/>
                  <a:gd name="T1" fmla="*/ 0 h 36"/>
                  <a:gd name="T2" fmla="*/ 502 w 502"/>
                  <a:gd name="T3" fmla="*/ 36 h 36"/>
                  <a:gd name="T4" fmla="*/ 0 w 502"/>
                  <a:gd name="T5" fmla="*/ 36 h 36"/>
                  <a:gd name="T6" fmla="*/ 13 w 502"/>
                  <a:gd name="T7" fmla="*/ 0 h 36"/>
                  <a:gd name="T8" fmla="*/ 489 w 50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36">
                    <a:moveTo>
                      <a:pt x="489" y="0"/>
                    </a:moveTo>
                    <a:lnTo>
                      <a:pt x="502" y="36"/>
                    </a:lnTo>
                    <a:lnTo>
                      <a:pt x="0" y="36"/>
                    </a:lnTo>
                    <a:lnTo>
                      <a:pt x="13" y="0"/>
                    </a:lnTo>
                    <a:lnTo>
                      <a:pt x="4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5311535" y="4388780"/>
                <a:ext cx="598494" cy="29041"/>
              </a:xfrm>
              <a:custGeom>
                <a:avLst/>
                <a:gdLst>
                  <a:gd name="T0" fmla="*/ 465 w 474"/>
                  <a:gd name="T1" fmla="*/ 0 h 23"/>
                  <a:gd name="T2" fmla="*/ 11 w 474"/>
                  <a:gd name="T3" fmla="*/ 0 h 23"/>
                  <a:gd name="T4" fmla="*/ 0 w 474"/>
                  <a:gd name="T5" fmla="*/ 23 h 23"/>
                  <a:gd name="T6" fmla="*/ 474 w 474"/>
                  <a:gd name="T7" fmla="*/ 23 h 23"/>
                  <a:gd name="T8" fmla="*/ 465 w 47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4" h="23">
                    <a:moveTo>
                      <a:pt x="465" y="0"/>
                    </a:moveTo>
                    <a:lnTo>
                      <a:pt x="11" y="0"/>
                    </a:lnTo>
                    <a:lnTo>
                      <a:pt x="0" y="23"/>
                    </a:lnTo>
                    <a:lnTo>
                      <a:pt x="474" y="23"/>
                    </a:lnTo>
                    <a:lnTo>
                      <a:pt x="4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5325423" y="4227161"/>
                <a:ext cx="570716" cy="29041"/>
              </a:xfrm>
              <a:custGeom>
                <a:avLst/>
                <a:gdLst>
                  <a:gd name="T0" fmla="*/ 444 w 452"/>
                  <a:gd name="T1" fmla="*/ 0 h 23"/>
                  <a:gd name="T2" fmla="*/ 10 w 452"/>
                  <a:gd name="T3" fmla="*/ 0 h 23"/>
                  <a:gd name="T4" fmla="*/ 0 w 452"/>
                  <a:gd name="T5" fmla="*/ 23 h 23"/>
                  <a:gd name="T6" fmla="*/ 452 w 452"/>
                  <a:gd name="T7" fmla="*/ 23 h 23"/>
                  <a:gd name="T8" fmla="*/ 444 w 4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23">
                    <a:moveTo>
                      <a:pt x="444" y="0"/>
                    </a:moveTo>
                    <a:lnTo>
                      <a:pt x="10" y="0"/>
                    </a:lnTo>
                    <a:lnTo>
                      <a:pt x="0" y="23"/>
                    </a:lnTo>
                    <a:lnTo>
                      <a:pt x="452" y="23"/>
                    </a:lnTo>
                    <a:lnTo>
                      <a:pt x="4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5338050" y="4079432"/>
                <a:ext cx="545464" cy="12627"/>
              </a:xfrm>
              <a:custGeom>
                <a:avLst/>
                <a:gdLst>
                  <a:gd name="T0" fmla="*/ 423 w 432"/>
                  <a:gd name="T1" fmla="*/ 0 h 10"/>
                  <a:gd name="T2" fmla="*/ 10 w 432"/>
                  <a:gd name="T3" fmla="*/ 0 h 10"/>
                  <a:gd name="T4" fmla="*/ 0 w 432"/>
                  <a:gd name="T5" fmla="*/ 10 h 10"/>
                  <a:gd name="T6" fmla="*/ 432 w 432"/>
                  <a:gd name="T7" fmla="*/ 10 h 10"/>
                  <a:gd name="T8" fmla="*/ 423 w 43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10">
                    <a:moveTo>
                      <a:pt x="423" y="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432" y="10"/>
                    </a:lnTo>
                    <a:lnTo>
                      <a:pt x="4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5350676" y="3932964"/>
                <a:ext cx="521473" cy="13889"/>
              </a:xfrm>
              <a:custGeom>
                <a:avLst/>
                <a:gdLst>
                  <a:gd name="T0" fmla="*/ 402 w 413"/>
                  <a:gd name="T1" fmla="*/ 0 h 11"/>
                  <a:gd name="T2" fmla="*/ 11 w 413"/>
                  <a:gd name="T3" fmla="*/ 0 h 11"/>
                  <a:gd name="T4" fmla="*/ 0 w 413"/>
                  <a:gd name="T5" fmla="*/ 11 h 11"/>
                  <a:gd name="T6" fmla="*/ 413 w 413"/>
                  <a:gd name="T7" fmla="*/ 11 h 11"/>
                  <a:gd name="T8" fmla="*/ 402 w 41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11">
                    <a:moveTo>
                      <a:pt x="402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413" y="11"/>
                    </a:lnTo>
                    <a:lnTo>
                      <a:pt x="4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5180219" y="5470868"/>
                <a:ext cx="867438" cy="104800"/>
              </a:xfrm>
              <a:custGeom>
                <a:avLst/>
                <a:gdLst>
                  <a:gd name="T0" fmla="*/ 663 w 687"/>
                  <a:gd name="T1" fmla="*/ 0 h 83"/>
                  <a:gd name="T2" fmla="*/ 22 w 687"/>
                  <a:gd name="T3" fmla="*/ 0 h 83"/>
                  <a:gd name="T4" fmla="*/ 0 w 687"/>
                  <a:gd name="T5" fmla="*/ 83 h 83"/>
                  <a:gd name="T6" fmla="*/ 687 w 687"/>
                  <a:gd name="T7" fmla="*/ 83 h 83"/>
                  <a:gd name="T8" fmla="*/ 663 w 687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83">
                    <a:moveTo>
                      <a:pt x="663" y="0"/>
                    </a:moveTo>
                    <a:lnTo>
                      <a:pt x="22" y="0"/>
                    </a:lnTo>
                    <a:lnTo>
                      <a:pt x="0" y="83"/>
                    </a:lnTo>
                    <a:lnTo>
                      <a:pt x="687" y="83"/>
                    </a:lnTo>
                    <a:lnTo>
                      <a:pt x="66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5760944" y="2047116"/>
            <a:ext cx="679483" cy="737914"/>
          </a:xfrm>
          <a:custGeom>
            <a:avLst/>
            <a:gdLst>
              <a:gd name="T0" fmla="*/ 249 w 254"/>
              <a:gd name="T1" fmla="*/ 18 h 276"/>
              <a:gd name="T2" fmla="*/ 241 w 254"/>
              <a:gd name="T3" fmla="*/ 8 h 276"/>
              <a:gd name="T4" fmla="*/ 221 w 254"/>
              <a:gd name="T5" fmla="*/ 12 h 276"/>
              <a:gd name="T6" fmla="*/ 195 w 254"/>
              <a:gd name="T7" fmla="*/ 20 h 276"/>
              <a:gd name="T8" fmla="*/ 192 w 254"/>
              <a:gd name="T9" fmla="*/ 0 h 276"/>
              <a:gd name="T10" fmla="*/ 62 w 254"/>
              <a:gd name="T11" fmla="*/ 0 h 276"/>
              <a:gd name="T12" fmla="*/ 59 w 254"/>
              <a:gd name="T13" fmla="*/ 20 h 276"/>
              <a:gd name="T14" fmla="*/ 34 w 254"/>
              <a:gd name="T15" fmla="*/ 12 h 276"/>
              <a:gd name="T16" fmla="*/ 13 w 254"/>
              <a:gd name="T17" fmla="*/ 8 h 276"/>
              <a:gd name="T18" fmla="*/ 6 w 254"/>
              <a:gd name="T19" fmla="*/ 18 h 276"/>
              <a:gd name="T20" fmla="*/ 25 w 254"/>
              <a:gd name="T21" fmla="*/ 100 h 276"/>
              <a:gd name="T22" fmla="*/ 103 w 254"/>
              <a:gd name="T23" fmla="*/ 155 h 276"/>
              <a:gd name="T24" fmla="*/ 110 w 254"/>
              <a:gd name="T25" fmla="*/ 164 h 276"/>
              <a:gd name="T26" fmla="*/ 115 w 254"/>
              <a:gd name="T27" fmla="*/ 174 h 276"/>
              <a:gd name="T28" fmla="*/ 110 w 254"/>
              <a:gd name="T29" fmla="*/ 179 h 276"/>
              <a:gd name="T30" fmla="*/ 113 w 254"/>
              <a:gd name="T31" fmla="*/ 183 h 276"/>
              <a:gd name="T32" fmla="*/ 115 w 254"/>
              <a:gd name="T33" fmla="*/ 191 h 276"/>
              <a:gd name="T34" fmla="*/ 107 w 254"/>
              <a:gd name="T35" fmla="*/ 200 h 276"/>
              <a:gd name="T36" fmla="*/ 116 w 254"/>
              <a:gd name="T37" fmla="*/ 208 h 276"/>
              <a:gd name="T38" fmla="*/ 86 w 254"/>
              <a:gd name="T39" fmla="*/ 235 h 276"/>
              <a:gd name="T40" fmla="*/ 61 w 254"/>
              <a:gd name="T41" fmla="*/ 245 h 276"/>
              <a:gd name="T42" fmla="*/ 55 w 254"/>
              <a:gd name="T43" fmla="*/ 265 h 276"/>
              <a:gd name="T44" fmla="*/ 47 w 254"/>
              <a:gd name="T45" fmla="*/ 265 h 276"/>
              <a:gd name="T46" fmla="*/ 44 w 254"/>
              <a:gd name="T47" fmla="*/ 276 h 276"/>
              <a:gd name="T48" fmla="*/ 211 w 254"/>
              <a:gd name="T49" fmla="*/ 276 h 276"/>
              <a:gd name="T50" fmla="*/ 207 w 254"/>
              <a:gd name="T51" fmla="*/ 265 h 276"/>
              <a:gd name="T52" fmla="*/ 199 w 254"/>
              <a:gd name="T53" fmla="*/ 265 h 276"/>
              <a:gd name="T54" fmla="*/ 193 w 254"/>
              <a:gd name="T55" fmla="*/ 245 h 276"/>
              <a:gd name="T56" fmla="*/ 168 w 254"/>
              <a:gd name="T57" fmla="*/ 235 h 276"/>
              <a:gd name="T58" fmla="*/ 139 w 254"/>
              <a:gd name="T59" fmla="*/ 208 h 276"/>
              <a:gd name="T60" fmla="*/ 147 w 254"/>
              <a:gd name="T61" fmla="*/ 200 h 276"/>
              <a:gd name="T62" fmla="*/ 140 w 254"/>
              <a:gd name="T63" fmla="*/ 191 h 276"/>
              <a:gd name="T64" fmla="*/ 141 w 254"/>
              <a:gd name="T65" fmla="*/ 183 h 276"/>
              <a:gd name="T66" fmla="*/ 145 w 254"/>
              <a:gd name="T67" fmla="*/ 179 h 276"/>
              <a:gd name="T68" fmla="*/ 140 w 254"/>
              <a:gd name="T69" fmla="*/ 174 h 276"/>
              <a:gd name="T70" fmla="*/ 145 w 254"/>
              <a:gd name="T71" fmla="*/ 164 h 276"/>
              <a:gd name="T72" fmla="*/ 151 w 254"/>
              <a:gd name="T73" fmla="*/ 155 h 276"/>
              <a:gd name="T74" fmla="*/ 229 w 254"/>
              <a:gd name="T75" fmla="*/ 100 h 276"/>
              <a:gd name="T76" fmla="*/ 249 w 254"/>
              <a:gd name="T77" fmla="*/ 18 h 276"/>
              <a:gd name="T78" fmla="*/ 35 w 254"/>
              <a:gd name="T79" fmla="*/ 103 h 276"/>
              <a:gd name="T80" fmla="*/ 16 w 254"/>
              <a:gd name="T81" fmla="*/ 25 h 276"/>
              <a:gd name="T82" fmla="*/ 22 w 254"/>
              <a:gd name="T83" fmla="*/ 17 h 276"/>
              <a:gd name="T84" fmla="*/ 39 w 254"/>
              <a:gd name="T85" fmla="*/ 20 h 276"/>
              <a:gd name="T86" fmla="*/ 59 w 254"/>
              <a:gd name="T87" fmla="*/ 27 h 276"/>
              <a:gd name="T88" fmla="*/ 69 w 254"/>
              <a:gd name="T89" fmla="*/ 109 h 276"/>
              <a:gd name="T90" fmla="*/ 99 w 254"/>
              <a:gd name="T91" fmla="*/ 150 h 276"/>
              <a:gd name="T92" fmla="*/ 35 w 254"/>
              <a:gd name="T93" fmla="*/ 103 h 276"/>
              <a:gd name="T94" fmla="*/ 219 w 254"/>
              <a:gd name="T95" fmla="*/ 103 h 276"/>
              <a:gd name="T96" fmla="*/ 156 w 254"/>
              <a:gd name="T97" fmla="*/ 150 h 276"/>
              <a:gd name="T98" fmla="*/ 186 w 254"/>
              <a:gd name="T99" fmla="*/ 109 h 276"/>
              <a:gd name="T100" fmla="*/ 196 w 254"/>
              <a:gd name="T101" fmla="*/ 27 h 276"/>
              <a:gd name="T102" fmla="*/ 216 w 254"/>
              <a:gd name="T103" fmla="*/ 20 h 276"/>
              <a:gd name="T104" fmla="*/ 233 w 254"/>
              <a:gd name="T105" fmla="*/ 17 h 276"/>
              <a:gd name="T106" fmla="*/ 238 w 254"/>
              <a:gd name="T107" fmla="*/ 25 h 276"/>
              <a:gd name="T108" fmla="*/ 219 w 254"/>
              <a:gd name="T109" fmla="*/ 10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4" h="276">
                <a:moveTo>
                  <a:pt x="249" y="18"/>
                </a:moveTo>
                <a:cubicBezTo>
                  <a:pt x="247" y="13"/>
                  <a:pt x="245" y="10"/>
                  <a:pt x="241" y="8"/>
                </a:cubicBezTo>
                <a:cubicBezTo>
                  <a:pt x="233" y="5"/>
                  <a:pt x="227" y="8"/>
                  <a:pt x="221" y="12"/>
                </a:cubicBezTo>
                <a:cubicBezTo>
                  <a:pt x="215" y="16"/>
                  <a:pt x="208" y="20"/>
                  <a:pt x="195" y="20"/>
                </a:cubicBezTo>
                <a:cubicBezTo>
                  <a:pt x="195" y="12"/>
                  <a:pt x="194" y="5"/>
                  <a:pt x="19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5"/>
                  <a:pt x="60" y="12"/>
                  <a:pt x="59" y="20"/>
                </a:cubicBezTo>
                <a:cubicBezTo>
                  <a:pt x="47" y="20"/>
                  <a:pt x="40" y="16"/>
                  <a:pt x="34" y="12"/>
                </a:cubicBezTo>
                <a:cubicBezTo>
                  <a:pt x="27" y="8"/>
                  <a:pt x="22" y="5"/>
                  <a:pt x="13" y="8"/>
                </a:cubicBezTo>
                <a:cubicBezTo>
                  <a:pt x="10" y="10"/>
                  <a:pt x="7" y="13"/>
                  <a:pt x="6" y="18"/>
                </a:cubicBezTo>
                <a:cubicBezTo>
                  <a:pt x="0" y="36"/>
                  <a:pt x="7" y="74"/>
                  <a:pt x="25" y="100"/>
                </a:cubicBezTo>
                <a:cubicBezTo>
                  <a:pt x="47" y="131"/>
                  <a:pt x="80" y="150"/>
                  <a:pt x="103" y="155"/>
                </a:cubicBezTo>
                <a:cubicBezTo>
                  <a:pt x="106" y="158"/>
                  <a:pt x="108" y="161"/>
                  <a:pt x="110" y="164"/>
                </a:cubicBezTo>
                <a:cubicBezTo>
                  <a:pt x="115" y="174"/>
                  <a:pt x="115" y="174"/>
                  <a:pt x="115" y="174"/>
                </a:cubicBezTo>
                <a:cubicBezTo>
                  <a:pt x="110" y="179"/>
                  <a:pt x="110" y="179"/>
                  <a:pt x="110" y="179"/>
                </a:cubicBezTo>
                <a:cubicBezTo>
                  <a:pt x="113" y="183"/>
                  <a:pt x="113" y="183"/>
                  <a:pt x="113" y="183"/>
                </a:cubicBezTo>
                <a:cubicBezTo>
                  <a:pt x="115" y="191"/>
                  <a:pt x="115" y="191"/>
                  <a:pt x="115" y="19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6" y="208"/>
                  <a:pt x="114" y="227"/>
                  <a:pt x="86" y="235"/>
                </a:cubicBezTo>
                <a:cubicBezTo>
                  <a:pt x="74" y="238"/>
                  <a:pt x="61" y="245"/>
                  <a:pt x="61" y="245"/>
                </a:cubicBezTo>
                <a:cubicBezTo>
                  <a:pt x="61" y="245"/>
                  <a:pt x="60" y="258"/>
                  <a:pt x="55" y="265"/>
                </a:cubicBezTo>
                <a:cubicBezTo>
                  <a:pt x="47" y="265"/>
                  <a:pt x="47" y="265"/>
                  <a:pt x="47" y="265"/>
                </a:cubicBezTo>
                <a:cubicBezTo>
                  <a:pt x="44" y="276"/>
                  <a:pt x="44" y="276"/>
                  <a:pt x="44" y="276"/>
                </a:cubicBezTo>
                <a:cubicBezTo>
                  <a:pt x="211" y="276"/>
                  <a:pt x="211" y="276"/>
                  <a:pt x="211" y="276"/>
                </a:cubicBezTo>
                <a:cubicBezTo>
                  <a:pt x="207" y="265"/>
                  <a:pt x="207" y="265"/>
                  <a:pt x="207" y="265"/>
                </a:cubicBezTo>
                <a:cubicBezTo>
                  <a:pt x="199" y="265"/>
                  <a:pt x="199" y="265"/>
                  <a:pt x="199" y="265"/>
                </a:cubicBezTo>
                <a:cubicBezTo>
                  <a:pt x="194" y="258"/>
                  <a:pt x="193" y="245"/>
                  <a:pt x="193" y="245"/>
                </a:cubicBezTo>
                <a:cubicBezTo>
                  <a:pt x="193" y="245"/>
                  <a:pt x="180" y="238"/>
                  <a:pt x="168" y="235"/>
                </a:cubicBezTo>
                <a:cubicBezTo>
                  <a:pt x="140" y="227"/>
                  <a:pt x="139" y="208"/>
                  <a:pt x="139" y="208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40" y="174"/>
                  <a:pt x="140" y="174"/>
                  <a:pt x="140" y="174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46" y="161"/>
                  <a:pt x="149" y="158"/>
                  <a:pt x="151" y="155"/>
                </a:cubicBezTo>
                <a:cubicBezTo>
                  <a:pt x="174" y="150"/>
                  <a:pt x="207" y="131"/>
                  <a:pt x="229" y="100"/>
                </a:cubicBezTo>
                <a:cubicBezTo>
                  <a:pt x="247" y="74"/>
                  <a:pt x="254" y="36"/>
                  <a:pt x="249" y="18"/>
                </a:cubicBezTo>
                <a:close/>
                <a:moveTo>
                  <a:pt x="35" y="103"/>
                </a:moveTo>
                <a:cubicBezTo>
                  <a:pt x="18" y="78"/>
                  <a:pt x="11" y="41"/>
                  <a:pt x="16" y="25"/>
                </a:cubicBezTo>
                <a:cubicBezTo>
                  <a:pt x="17" y="22"/>
                  <a:pt x="19" y="18"/>
                  <a:pt x="22" y="17"/>
                </a:cubicBezTo>
                <a:cubicBezTo>
                  <a:pt x="29" y="14"/>
                  <a:pt x="33" y="17"/>
                  <a:pt x="39" y="20"/>
                </a:cubicBezTo>
                <a:cubicBezTo>
                  <a:pt x="45" y="24"/>
                  <a:pt x="49" y="38"/>
                  <a:pt x="59" y="27"/>
                </a:cubicBezTo>
                <a:cubicBezTo>
                  <a:pt x="57" y="54"/>
                  <a:pt x="58" y="87"/>
                  <a:pt x="69" y="109"/>
                </a:cubicBezTo>
                <a:cubicBezTo>
                  <a:pt x="79" y="129"/>
                  <a:pt x="90" y="141"/>
                  <a:pt x="99" y="150"/>
                </a:cubicBezTo>
                <a:cubicBezTo>
                  <a:pt x="78" y="144"/>
                  <a:pt x="55" y="131"/>
                  <a:pt x="35" y="103"/>
                </a:cubicBezTo>
                <a:close/>
                <a:moveTo>
                  <a:pt x="219" y="103"/>
                </a:moveTo>
                <a:cubicBezTo>
                  <a:pt x="199" y="131"/>
                  <a:pt x="177" y="144"/>
                  <a:pt x="156" y="150"/>
                </a:cubicBezTo>
                <a:cubicBezTo>
                  <a:pt x="165" y="141"/>
                  <a:pt x="176" y="129"/>
                  <a:pt x="186" y="109"/>
                </a:cubicBezTo>
                <a:cubicBezTo>
                  <a:pt x="196" y="87"/>
                  <a:pt x="198" y="54"/>
                  <a:pt x="196" y="27"/>
                </a:cubicBezTo>
                <a:cubicBezTo>
                  <a:pt x="205" y="38"/>
                  <a:pt x="210" y="24"/>
                  <a:pt x="216" y="20"/>
                </a:cubicBezTo>
                <a:cubicBezTo>
                  <a:pt x="222" y="17"/>
                  <a:pt x="226" y="14"/>
                  <a:pt x="233" y="17"/>
                </a:cubicBezTo>
                <a:cubicBezTo>
                  <a:pt x="236" y="18"/>
                  <a:pt x="238" y="22"/>
                  <a:pt x="238" y="25"/>
                </a:cubicBezTo>
                <a:cubicBezTo>
                  <a:pt x="243" y="41"/>
                  <a:pt x="237" y="78"/>
                  <a:pt x="219" y="1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TextBox 138"/>
          <p:cNvSpPr txBox="1"/>
          <p:nvPr/>
        </p:nvSpPr>
        <p:spPr>
          <a:xfrm>
            <a:off x="3879433" y="340659"/>
            <a:ext cx="44331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chemeClr val="tx2"/>
                </a:solidFill>
                <a:latin typeface="+mj-lt"/>
              </a:rPr>
              <a:t>Goal Infographics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4553077" y="1008498"/>
            <a:ext cx="3085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Click here to change </a:t>
            </a:r>
            <a:r>
              <a:rPr lang="en-US" sz="1600">
                <a:solidFill>
                  <a:schemeClr val="accent2"/>
                </a:solidFill>
              </a:rPr>
              <a:t>your subtitle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7152215" y="2997662"/>
            <a:ext cx="1039227" cy="0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7781819" y="4585782"/>
            <a:ext cx="1039227" cy="0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 flipH="1">
            <a:off x="3753815" y="3680542"/>
            <a:ext cx="1039227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flipH="1">
            <a:off x="3124211" y="5268662"/>
            <a:ext cx="1039227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9068389" y="2640523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Your Step 4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9068390" y="2907886"/>
            <a:ext cx="16438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9702401" y="4198651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Your Step 2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9702402" y="4466014"/>
            <a:ext cx="16438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sp>
        <p:nvSpPr>
          <p:cNvPr id="175" name="TextBox 174"/>
          <p:cNvSpPr txBox="1"/>
          <p:nvPr/>
        </p:nvSpPr>
        <p:spPr>
          <a:xfrm flipH="1">
            <a:off x="1728123" y="3326507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solidFill>
                  <a:schemeClr val="accent3"/>
                </a:solidFill>
              </a:rPr>
              <a:t>Your Step 3</a:t>
            </a:r>
          </a:p>
        </p:txBody>
      </p:sp>
      <p:sp>
        <p:nvSpPr>
          <p:cNvPr id="176" name="Rectangle 175"/>
          <p:cNvSpPr/>
          <p:nvPr/>
        </p:nvSpPr>
        <p:spPr>
          <a:xfrm flipH="1">
            <a:off x="1273683" y="3593870"/>
            <a:ext cx="16438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sp>
        <p:nvSpPr>
          <p:cNvPr id="177" name="TextBox 176"/>
          <p:cNvSpPr txBox="1"/>
          <p:nvPr/>
        </p:nvSpPr>
        <p:spPr>
          <a:xfrm flipH="1">
            <a:off x="1094111" y="4884635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solidFill>
                  <a:schemeClr val="accent3"/>
                </a:solidFill>
              </a:rPr>
              <a:t>Your Step 1</a:t>
            </a:r>
          </a:p>
        </p:txBody>
      </p:sp>
      <p:sp>
        <p:nvSpPr>
          <p:cNvPr id="178" name="Rectangle 177"/>
          <p:cNvSpPr/>
          <p:nvPr/>
        </p:nvSpPr>
        <p:spPr>
          <a:xfrm flipH="1">
            <a:off x="639671" y="5151998"/>
            <a:ext cx="16438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538901" y="1777626"/>
            <a:ext cx="1123568" cy="231091"/>
            <a:chOff x="5538901" y="1777626"/>
            <a:chExt cx="1123568" cy="231091"/>
          </a:xfrm>
        </p:grpSpPr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5796004" y="1811717"/>
              <a:ext cx="612703" cy="1686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5538901" y="1856793"/>
              <a:ext cx="242076" cy="151924"/>
            </a:xfrm>
            <a:custGeom>
              <a:avLst/>
              <a:gdLst>
                <a:gd name="T0" fmla="*/ 145 w 145"/>
                <a:gd name="T1" fmla="*/ 91 h 91"/>
                <a:gd name="T2" fmla="*/ 0 w 145"/>
                <a:gd name="T3" fmla="*/ 91 h 91"/>
                <a:gd name="T4" fmla="*/ 31 w 145"/>
                <a:gd name="T5" fmla="*/ 45 h 91"/>
                <a:gd name="T6" fmla="*/ 0 w 145"/>
                <a:gd name="T7" fmla="*/ 0 h 91"/>
                <a:gd name="T8" fmla="*/ 145 w 145"/>
                <a:gd name="T9" fmla="*/ 0 h 91"/>
                <a:gd name="T10" fmla="*/ 145 w 145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91">
                  <a:moveTo>
                    <a:pt x="145" y="91"/>
                  </a:moveTo>
                  <a:lnTo>
                    <a:pt x="0" y="91"/>
                  </a:lnTo>
                  <a:lnTo>
                    <a:pt x="31" y="45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5" y="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6422062" y="1856793"/>
              <a:ext cx="240407" cy="151924"/>
            </a:xfrm>
            <a:custGeom>
              <a:avLst/>
              <a:gdLst>
                <a:gd name="T0" fmla="*/ 0 w 144"/>
                <a:gd name="T1" fmla="*/ 91 h 91"/>
                <a:gd name="T2" fmla="*/ 144 w 144"/>
                <a:gd name="T3" fmla="*/ 91 h 91"/>
                <a:gd name="T4" fmla="*/ 115 w 144"/>
                <a:gd name="T5" fmla="*/ 45 h 91"/>
                <a:gd name="T6" fmla="*/ 144 w 144"/>
                <a:gd name="T7" fmla="*/ 0 h 91"/>
                <a:gd name="T8" fmla="*/ 0 w 144"/>
                <a:gd name="T9" fmla="*/ 0 h 91"/>
                <a:gd name="T10" fmla="*/ 0 w 144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91">
                  <a:moveTo>
                    <a:pt x="0" y="91"/>
                  </a:moveTo>
                  <a:lnTo>
                    <a:pt x="144" y="91"/>
                  </a:lnTo>
                  <a:lnTo>
                    <a:pt x="115" y="45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5769569" y="1777626"/>
              <a:ext cx="66556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>
                  <a:solidFill>
                    <a:schemeClr val="bg1"/>
                  </a:solidFill>
                  <a:latin typeface="+mj-lt"/>
                </a:rPr>
                <a:t>SUCCESS</a:t>
              </a: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133842" y="2998725"/>
            <a:ext cx="389850" cy="472466"/>
            <a:chOff x="6133842" y="2998725"/>
            <a:chExt cx="389850" cy="472466"/>
          </a:xfrm>
        </p:grpSpPr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6164960" y="2998725"/>
              <a:ext cx="335568" cy="472466"/>
            </a:xfrm>
            <a:custGeom>
              <a:avLst/>
              <a:gdLst>
                <a:gd name="T0" fmla="*/ 125 w 125"/>
                <a:gd name="T1" fmla="*/ 62 h 177"/>
                <a:gd name="T2" fmla="*/ 62 w 125"/>
                <a:gd name="T3" fmla="*/ 177 h 177"/>
                <a:gd name="T4" fmla="*/ 0 w 125"/>
                <a:gd name="T5" fmla="*/ 62 h 177"/>
                <a:gd name="T6" fmla="*/ 62 w 125"/>
                <a:gd name="T7" fmla="*/ 0 h 177"/>
                <a:gd name="T8" fmla="*/ 125 w 125"/>
                <a:gd name="T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77">
                  <a:moveTo>
                    <a:pt x="125" y="62"/>
                  </a:moveTo>
                  <a:cubicBezTo>
                    <a:pt x="125" y="96"/>
                    <a:pt x="62" y="177"/>
                    <a:pt x="62" y="177"/>
                  </a:cubicBezTo>
                  <a:cubicBezTo>
                    <a:pt x="62" y="177"/>
                    <a:pt x="0" y="96"/>
                    <a:pt x="0" y="62"/>
                  </a:cubicBezTo>
                  <a:cubicBezTo>
                    <a:pt x="0" y="27"/>
                    <a:pt x="28" y="0"/>
                    <a:pt x="62" y="0"/>
                  </a:cubicBezTo>
                  <a:cubicBezTo>
                    <a:pt x="97" y="0"/>
                    <a:pt x="125" y="27"/>
                    <a:pt x="125" y="6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6163376" y="3003405"/>
              <a:ext cx="33214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" b="1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133842" y="3047924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605457" y="3554665"/>
            <a:ext cx="418704" cy="572636"/>
            <a:chOff x="5605457" y="3554665"/>
            <a:chExt cx="418704" cy="572636"/>
          </a:xfrm>
        </p:grpSpPr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5614028" y="3554665"/>
              <a:ext cx="399009" cy="572636"/>
            </a:xfrm>
            <a:custGeom>
              <a:avLst/>
              <a:gdLst>
                <a:gd name="T0" fmla="*/ 149 w 149"/>
                <a:gd name="T1" fmla="*/ 75 h 214"/>
                <a:gd name="T2" fmla="*/ 75 w 149"/>
                <a:gd name="T3" fmla="*/ 214 h 214"/>
                <a:gd name="T4" fmla="*/ 0 w 149"/>
                <a:gd name="T5" fmla="*/ 75 h 214"/>
                <a:gd name="T6" fmla="*/ 75 w 149"/>
                <a:gd name="T7" fmla="*/ 0 h 214"/>
                <a:gd name="T8" fmla="*/ 149 w 149"/>
                <a:gd name="T9" fmla="*/ 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14">
                  <a:moveTo>
                    <a:pt x="149" y="75"/>
                  </a:moveTo>
                  <a:cubicBezTo>
                    <a:pt x="149" y="116"/>
                    <a:pt x="75" y="214"/>
                    <a:pt x="75" y="214"/>
                  </a:cubicBezTo>
                  <a:cubicBezTo>
                    <a:pt x="75" y="214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ubicBezTo>
                    <a:pt x="116" y="0"/>
                    <a:pt x="149" y="34"/>
                    <a:pt x="149" y="7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5634991" y="3584337"/>
              <a:ext cx="36099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b="1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5605457" y="3645092"/>
              <a:ext cx="4187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208367" y="4097251"/>
            <a:ext cx="502517" cy="719551"/>
            <a:chOff x="6208367" y="4097251"/>
            <a:chExt cx="502517" cy="719551"/>
          </a:xfrm>
        </p:grpSpPr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6208367" y="4097251"/>
              <a:ext cx="502517" cy="719551"/>
            </a:xfrm>
            <a:custGeom>
              <a:avLst/>
              <a:gdLst>
                <a:gd name="T0" fmla="*/ 188 w 188"/>
                <a:gd name="T1" fmla="*/ 94 h 269"/>
                <a:gd name="T2" fmla="*/ 94 w 188"/>
                <a:gd name="T3" fmla="*/ 269 h 269"/>
                <a:gd name="T4" fmla="*/ 0 w 188"/>
                <a:gd name="T5" fmla="*/ 94 h 269"/>
                <a:gd name="T6" fmla="*/ 94 w 188"/>
                <a:gd name="T7" fmla="*/ 0 h 269"/>
                <a:gd name="T8" fmla="*/ 188 w 188"/>
                <a:gd name="T9" fmla="*/ 9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69">
                  <a:moveTo>
                    <a:pt x="188" y="94"/>
                  </a:moveTo>
                  <a:cubicBezTo>
                    <a:pt x="188" y="146"/>
                    <a:pt x="94" y="269"/>
                    <a:pt x="94" y="269"/>
                  </a:cubicBezTo>
                  <a:cubicBezTo>
                    <a:pt x="94" y="269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6264158" y="4178754"/>
              <a:ext cx="3898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6234624" y="4255852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17029" y="4871895"/>
            <a:ext cx="587660" cy="839754"/>
            <a:chOff x="5417029" y="4871895"/>
            <a:chExt cx="587660" cy="839754"/>
          </a:xfrm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417029" y="4871895"/>
              <a:ext cx="587660" cy="839754"/>
            </a:xfrm>
            <a:custGeom>
              <a:avLst/>
              <a:gdLst>
                <a:gd name="T0" fmla="*/ 220 w 220"/>
                <a:gd name="T1" fmla="*/ 110 h 314"/>
                <a:gd name="T2" fmla="*/ 110 w 220"/>
                <a:gd name="T3" fmla="*/ 314 h 314"/>
                <a:gd name="T4" fmla="*/ 0 w 220"/>
                <a:gd name="T5" fmla="*/ 110 h 314"/>
                <a:gd name="T6" fmla="*/ 110 w 220"/>
                <a:gd name="T7" fmla="*/ 0 h 314"/>
                <a:gd name="T8" fmla="*/ 220 w 220"/>
                <a:gd name="T9" fmla="*/ 11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14">
                  <a:moveTo>
                    <a:pt x="220" y="110"/>
                  </a:moveTo>
                  <a:cubicBezTo>
                    <a:pt x="220" y="171"/>
                    <a:pt x="110" y="314"/>
                    <a:pt x="110" y="314"/>
                  </a:cubicBezTo>
                  <a:cubicBezTo>
                    <a:pt x="110" y="314"/>
                    <a:pt x="0" y="171"/>
                    <a:pt x="0" y="110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71" y="0"/>
                    <a:pt x="220" y="49"/>
                    <a:pt x="220" y="11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5502187" y="4970393"/>
              <a:ext cx="4187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5472653" y="5059396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395919" y="2689679"/>
            <a:ext cx="612648" cy="612648"/>
            <a:chOff x="8395919" y="2689679"/>
            <a:chExt cx="612648" cy="612648"/>
          </a:xfrm>
        </p:grpSpPr>
        <p:sp>
          <p:nvSpPr>
            <p:cNvPr id="161" name="Flowchart: Sequential Access Storage 160"/>
            <p:cNvSpPr/>
            <p:nvPr/>
          </p:nvSpPr>
          <p:spPr>
            <a:xfrm flipH="1">
              <a:off x="8395919" y="2689679"/>
              <a:ext cx="612648" cy="612648"/>
            </a:xfrm>
            <a:prstGeom prst="flowChartMagneticTap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AutoShape 19"/>
            <p:cNvSpPr>
              <a:spLocks noChangeAspect="1"/>
            </p:cNvSpPr>
            <p:nvPr/>
          </p:nvSpPr>
          <p:spPr bwMode="auto">
            <a:xfrm>
              <a:off x="8533161" y="2826877"/>
              <a:ext cx="338165" cy="338253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to Regular"/>
                <a:cs typeface="Lato Regular"/>
                <a:sym typeface="Gill Sans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341887" y="4957116"/>
            <a:ext cx="612648" cy="612648"/>
            <a:chOff x="2341887" y="4957116"/>
            <a:chExt cx="612648" cy="612648"/>
          </a:xfrm>
        </p:grpSpPr>
        <p:sp>
          <p:nvSpPr>
            <p:cNvPr id="159" name="Flowchart: Sequential Access Storage 158"/>
            <p:cNvSpPr/>
            <p:nvPr/>
          </p:nvSpPr>
          <p:spPr>
            <a:xfrm>
              <a:off x="2341887" y="4957116"/>
              <a:ext cx="612648" cy="612648"/>
            </a:xfrm>
            <a:prstGeom prst="flowChartMagneticTap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AutoShape 114"/>
            <p:cNvSpPr>
              <a:spLocks noChangeAspect="1"/>
            </p:cNvSpPr>
            <p:nvPr/>
          </p:nvSpPr>
          <p:spPr bwMode="auto">
            <a:xfrm>
              <a:off x="2457290" y="5071624"/>
              <a:ext cx="381843" cy="3836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to Regular"/>
                <a:cs typeface="Lato Regular"/>
                <a:sym typeface="Gill Sans" charset="0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975899" y="3374218"/>
            <a:ext cx="612648" cy="612648"/>
            <a:chOff x="2975899" y="3374218"/>
            <a:chExt cx="612648" cy="612648"/>
          </a:xfrm>
        </p:grpSpPr>
        <p:sp>
          <p:nvSpPr>
            <p:cNvPr id="158" name="Flowchart: Sequential Access Storage 157"/>
            <p:cNvSpPr/>
            <p:nvPr/>
          </p:nvSpPr>
          <p:spPr>
            <a:xfrm>
              <a:off x="2975899" y="3374218"/>
              <a:ext cx="612648" cy="612648"/>
            </a:xfrm>
            <a:prstGeom prst="flowChartMagneticTap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290"/>
            <p:cNvSpPr>
              <a:spLocks noChangeAspect="1" noChangeArrowheads="1"/>
            </p:cNvSpPr>
            <p:nvPr/>
          </p:nvSpPr>
          <p:spPr bwMode="auto">
            <a:xfrm>
              <a:off x="3101519" y="3548499"/>
              <a:ext cx="379163" cy="293676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029931" y="4272577"/>
            <a:ext cx="612648" cy="612648"/>
            <a:chOff x="9029931" y="4272577"/>
            <a:chExt cx="612648" cy="612648"/>
          </a:xfrm>
        </p:grpSpPr>
        <p:sp>
          <p:nvSpPr>
            <p:cNvPr id="162" name="Flowchart: Sequential Access Storage 161"/>
            <p:cNvSpPr/>
            <p:nvPr/>
          </p:nvSpPr>
          <p:spPr>
            <a:xfrm flipH="1">
              <a:off x="9029931" y="4272577"/>
              <a:ext cx="612648" cy="612648"/>
            </a:xfrm>
            <a:prstGeom prst="flowChartMagneticTap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>
              <a:spLocks noChangeAspect="1" noChangeArrowheads="1"/>
            </p:cNvSpPr>
            <p:nvPr/>
          </p:nvSpPr>
          <p:spPr bwMode="auto">
            <a:xfrm>
              <a:off x="9160719" y="4406847"/>
              <a:ext cx="351073" cy="344108"/>
            </a:xfrm>
            <a:custGeom>
              <a:avLst/>
              <a:gdLst>
                <a:gd name="connsiteX0" fmla="*/ 153791 w 480786"/>
                <a:gd name="connsiteY0" fmla="*/ 222310 h 471247"/>
                <a:gd name="connsiteX1" fmla="*/ 172194 w 480786"/>
                <a:gd name="connsiteY1" fmla="*/ 240279 h 471247"/>
                <a:gd name="connsiteX2" fmla="*/ 32861 w 480786"/>
                <a:gd name="connsiteY2" fmla="*/ 376142 h 471247"/>
                <a:gd name="connsiteX3" fmla="*/ 95079 w 480786"/>
                <a:gd name="connsiteY3" fmla="*/ 438377 h 471247"/>
                <a:gd name="connsiteX4" fmla="*/ 109538 w 480786"/>
                <a:gd name="connsiteY4" fmla="*/ 423475 h 471247"/>
                <a:gd name="connsiteX5" fmla="*/ 87630 w 480786"/>
                <a:gd name="connsiteY5" fmla="*/ 401562 h 471247"/>
                <a:gd name="connsiteX6" fmla="*/ 102528 w 480786"/>
                <a:gd name="connsiteY6" fmla="*/ 387099 h 471247"/>
                <a:gd name="connsiteX7" fmla="*/ 124435 w 480786"/>
                <a:gd name="connsiteY7" fmla="*/ 412519 h 471247"/>
                <a:gd name="connsiteX8" fmla="*/ 135389 w 480786"/>
                <a:gd name="connsiteY8" fmla="*/ 398056 h 471247"/>
                <a:gd name="connsiteX9" fmla="*/ 102528 w 480786"/>
                <a:gd name="connsiteY9" fmla="*/ 365186 h 471247"/>
                <a:gd name="connsiteX10" fmla="*/ 116987 w 480786"/>
                <a:gd name="connsiteY10" fmla="*/ 354229 h 471247"/>
                <a:gd name="connsiteX11" fmla="*/ 149848 w 480786"/>
                <a:gd name="connsiteY11" fmla="*/ 387099 h 471247"/>
                <a:gd name="connsiteX12" fmla="*/ 168250 w 480786"/>
                <a:gd name="connsiteY12" fmla="*/ 368692 h 471247"/>
                <a:gd name="connsiteX13" fmla="*/ 146343 w 480786"/>
                <a:gd name="connsiteY13" fmla="*/ 346778 h 471247"/>
                <a:gd name="connsiteX14" fmla="*/ 157297 w 480786"/>
                <a:gd name="connsiteY14" fmla="*/ 332316 h 471247"/>
                <a:gd name="connsiteX15" fmla="*/ 179204 w 480786"/>
                <a:gd name="connsiteY15" fmla="*/ 357735 h 471247"/>
                <a:gd name="connsiteX16" fmla="*/ 194101 w 480786"/>
                <a:gd name="connsiteY16" fmla="*/ 342834 h 471247"/>
                <a:gd name="connsiteX17" fmla="*/ 161240 w 480786"/>
                <a:gd name="connsiteY17" fmla="*/ 309964 h 471247"/>
                <a:gd name="connsiteX18" fmla="*/ 172194 w 480786"/>
                <a:gd name="connsiteY18" fmla="*/ 299007 h 471247"/>
                <a:gd name="connsiteX19" fmla="*/ 205055 w 480786"/>
                <a:gd name="connsiteY19" fmla="*/ 332316 h 471247"/>
                <a:gd name="connsiteX20" fmla="*/ 219514 w 480786"/>
                <a:gd name="connsiteY20" fmla="*/ 313908 h 471247"/>
                <a:gd name="connsiteX21" fmla="*/ 197607 w 480786"/>
                <a:gd name="connsiteY21" fmla="*/ 291557 h 471247"/>
                <a:gd name="connsiteX22" fmla="*/ 212066 w 480786"/>
                <a:gd name="connsiteY22" fmla="*/ 280600 h 471247"/>
                <a:gd name="connsiteX23" fmla="*/ 248871 w 480786"/>
                <a:gd name="connsiteY23" fmla="*/ 320921 h 471247"/>
                <a:gd name="connsiteX24" fmla="*/ 95079 w 480786"/>
                <a:gd name="connsiteY24" fmla="*/ 471247 h 471247"/>
                <a:gd name="connsiteX25" fmla="*/ 0 w 480786"/>
                <a:gd name="connsiteY25" fmla="*/ 376142 h 471247"/>
                <a:gd name="connsiteX26" fmla="*/ 129128 w 480786"/>
                <a:gd name="connsiteY26" fmla="*/ 28996 h 471247"/>
                <a:gd name="connsiteX27" fmla="*/ 195209 w 480786"/>
                <a:gd name="connsiteY27" fmla="*/ 91201 h 471247"/>
                <a:gd name="connsiteX28" fmla="*/ 392576 w 480786"/>
                <a:gd name="connsiteY28" fmla="*/ 292271 h 471247"/>
                <a:gd name="connsiteX29" fmla="*/ 436338 w 480786"/>
                <a:gd name="connsiteY29" fmla="*/ 417119 h 471247"/>
                <a:gd name="connsiteX30" fmla="*/ 315992 w 480786"/>
                <a:gd name="connsiteY30" fmla="*/ 361923 h 471247"/>
                <a:gd name="connsiteX31" fmla="*/ 118188 w 480786"/>
                <a:gd name="connsiteY31" fmla="*/ 167862 h 471247"/>
                <a:gd name="connsiteX32" fmla="*/ 56046 w 480786"/>
                <a:gd name="connsiteY32" fmla="*/ 102152 h 471247"/>
                <a:gd name="connsiteX33" fmla="*/ 385180 w 480786"/>
                <a:gd name="connsiteY33" fmla="*/ 0 h 471247"/>
                <a:gd name="connsiteX34" fmla="*/ 480786 w 480786"/>
                <a:gd name="connsiteY34" fmla="*/ 95227 h 471247"/>
                <a:gd name="connsiteX35" fmla="*/ 348780 w 480786"/>
                <a:gd name="connsiteY35" fmla="*/ 223805 h 471247"/>
                <a:gd name="connsiteX36" fmla="*/ 311941 w 480786"/>
                <a:gd name="connsiteY36" fmla="*/ 186943 h 471247"/>
                <a:gd name="connsiteX37" fmla="*/ 326852 w 480786"/>
                <a:gd name="connsiteY37" fmla="*/ 175972 h 471247"/>
                <a:gd name="connsiteX38" fmla="*/ 344833 w 480786"/>
                <a:gd name="connsiteY38" fmla="*/ 194403 h 471247"/>
                <a:gd name="connsiteX39" fmla="*/ 359744 w 480786"/>
                <a:gd name="connsiteY39" fmla="*/ 183433 h 471247"/>
                <a:gd name="connsiteX40" fmla="*/ 326852 w 480786"/>
                <a:gd name="connsiteY40" fmla="*/ 154031 h 471247"/>
                <a:gd name="connsiteX41" fmla="*/ 341324 w 480786"/>
                <a:gd name="connsiteY41" fmla="*/ 143060 h 471247"/>
                <a:gd name="connsiteX42" fmla="*/ 370708 w 480786"/>
                <a:gd name="connsiteY42" fmla="*/ 172462 h 471247"/>
                <a:gd name="connsiteX43" fmla="*/ 389127 w 480786"/>
                <a:gd name="connsiteY43" fmla="*/ 154031 h 471247"/>
                <a:gd name="connsiteX44" fmla="*/ 370708 w 480786"/>
                <a:gd name="connsiteY44" fmla="*/ 135600 h 471247"/>
                <a:gd name="connsiteX45" fmla="*/ 381672 w 480786"/>
                <a:gd name="connsiteY45" fmla="*/ 120679 h 471247"/>
                <a:gd name="connsiteX46" fmla="*/ 400091 w 480786"/>
                <a:gd name="connsiteY46" fmla="*/ 143060 h 471247"/>
                <a:gd name="connsiteX47" fmla="*/ 414563 w 480786"/>
                <a:gd name="connsiteY47" fmla="*/ 128139 h 471247"/>
                <a:gd name="connsiteX48" fmla="*/ 385180 w 480786"/>
                <a:gd name="connsiteY48" fmla="*/ 98738 h 471247"/>
                <a:gd name="connsiteX49" fmla="*/ 396583 w 480786"/>
                <a:gd name="connsiteY49" fmla="*/ 87767 h 471247"/>
                <a:gd name="connsiteX50" fmla="*/ 425966 w 480786"/>
                <a:gd name="connsiteY50" fmla="*/ 117169 h 471247"/>
                <a:gd name="connsiteX51" fmla="*/ 447894 w 480786"/>
                <a:gd name="connsiteY51" fmla="*/ 95227 h 471247"/>
                <a:gd name="connsiteX52" fmla="*/ 385180 w 480786"/>
                <a:gd name="connsiteY52" fmla="*/ 32913 h 471247"/>
                <a:gd name="connsiteX53" fmla="*/ 268085 w 480786"/>
                <a:gd name="connsiteY53" fmla="*/ 146570 h 471247"/>
                <a:gd name="connsiteX54" fmla="*/ 253174 w 480786"/>
                <a:gd name="connsiteY54" fmla="*/ 128139 h 47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0786" h="471247">
                  <a:moveTo>
                    <a:pt x="153791" y="222310"/>
                  </a:moveTo>
                  <a:lnTo>
                    <a:pt x="172194" y="240279"/>
                  </a:lnTo>
                  <a:lnTo>
                    <a:pt x="32861" y="376142"/>
                  </a:lnTo>
                  <a:lnTo>
                    <a:pt x="95079" y="438377"/>
                  </a:lnTo>
                  <a:lnTo>
                    <a:pt x="109538" y="423475"/>
                  </a:lnTo>
                  <a:lnTo>
                    <a:pt x="87630" y="401562"/>
                  </a:lnTo>
                  <a:lnTo>
                    <a:pt x="102528" y="387099"/>
                  </a:lnTo>
                  <a:lnTo>
                    <a:pt x="124435" y="412519"/>
                  </a:lnTo>
                  <a:lnTo>
                    <a:pt x="135389" y="398056"/>
                  </a:lnTo>
                  <a:lnTo>
                    <a:pt x="102528" y="365186"/>
                  </a:lnTo>
                  <a:lnTo>
                    <a:pt x="116987" y="354229"/>
                  </a:lnTo>
                  <a:lnTo>
                    <a:pt x="149848" y="387099"/>
                  </a:lnTo>
                  <a:lnTo>
                    <a:pt x="168250" y="368692"/>
                  </a:lnTo>
                  <a:lnTo>
                    <a:pt x="146343" y="346778"/>
                  </a:lnTo>
                  <a:lnTo>
                    <a:pt x="157297" y="332316"/>
                  </a:lnTo>
                  <a:lnTo>
                    <a:pt x="179204" y="357735"/>
                  </a:lnTo>
                  <a:lnTo>
                    <a:pt x="194101" y="342834"/>
                  </a:lnTo>
                  <a:lnTo>
                    <a:pt x="161240" y="309964"/>
                  </a:lnTo>
                  <a:lnTo>
                    <a:pt x="172194" y="299007"/>
                  </a:lnTo>
                  <a:lnTo>
                    <a:pt x="205055" y="332316"/>
                  </a:lnTo>
                  <a:lnTo>
                    <a:pt x="219514" y="313908"/>
                  </a:lnTo>
                  <a:lnTo>
                    <a:pt x="197607" y="291557"/>
                  </a:lnTo>
                  <a:lnTo>
                    <a:pt x="212066" y="280600"/>
                  </a:lnTo>
                  <a:lnTo>
                    <a:pt x="248871" y="320921"/>
                  </a:lnTo>
                  <a:lnTo>
                    <a:pt x="95079" y="471247"/>
                  </a:lnTo>
                  <a:lnTo>
                    <a:pt x="0" y="376142"/>
                  </a:lnTo>
                  <a:close/>
                  <a:moveTo>
                    <a:pt x="129128" y="28996"/>
                  </a:moveTo>
                  <a:lnTo>
                    <a:pt x="195209" y="91201"/>
                  </a:lnTo>
                  <a:lnTo>
                    <a:pt x="392576" y="292271"/>
                  </a:lnTo>
                  <a:lnTo>
                    <a:pt x="436338" y="417119"/>
                  </a:lnTo>
                  <a:lnTo>
                    <a:pt x="315992" y="361923"/>
                  </a:lnTo>
                  <a:lnTo>
                    <a:pt x="118188" y="167862"/>
                  </a:lnTo>
                  <a:lnTo>
                    <a:pt x="56046" y="102152"/>
                  </a:lnTo>
                  <a:close/>
                  <a:moveTo>
                    <a:pt x="385180" y="0"/>
                  </a:moveTo>
                  <a:lnTo>
                    <a:pt x="480786" y="95227"/>
                  </a:lnTo>
                  <a:lnTo>
                    <a:pt x="348780" y="223805"/>
                  </a:lnTo>
                  <a:lnTo>
                    <a:pt x="311941" y="186943"/>
                  </a:lnTo>
                  <a:lnTo>
                    <a:pt x="326852" y="175972"/>
                  </a:lnTo>
                  <a:lnTo>
                    <a:pt x="344833" y="194403"/>
                  </a:lnTo>
                  <a:lnTo>
                    <a:pt x="359744" y="183433"/>
                  </a:lnTo>
                  <a:lnTo>
                    <a:pt x="326852" y="154031"/>
                  </a:lnTo>
                  <a:lnTo>
                    <a:pt x="341324" y="143060"/>
                  </a:lnTo>
                  <a:lnTo>
                    <a:pt x="370708" y="172462"/>
                  </a:lnTo>
                  <a:lnTo>
                    <a:pt x="389127" y="154031"/>
                  </a:lnTo>
                  <a:lnTo>
                    <a:pt x="370708" y="135600"/>
                  </a:lnTo>
                  <a:lnTo>
                    <a:pt x="381672" y="120679"/>
                  </a:lnTo>
                  <a:lnTo>
                    <a:pt x="400091" y="143060"/>
                  </a:lnTo>
                  <a:lnTo>
                    <a:pt x="414563" y="128139"/>
                  </a:lnTo>
                  <a:lnTo>
                    <a:pt x="385180" y="98738"/>
                  </a:lnTo>
                  <a:lnTo>
                    <a:pt x="396583" y="87767"/>
                  </a:lnTo>
                  <a:lnTo>
                    <a:pt x="425966" y="117169"/>
                  </a:lnTo>
                  <a:lnTo>
                    <a:pt x="447894" y="95227"/>
                  </a:lnTo>
                  <a:lnTo>
                    <a:pt x="385180" y="32913"/>
                  </a:lnTo>
                  <a:lnTo>
                    <a:pt x="268085" y="146570"/>
                  </a:lnTo>
                  <a:lnTo>
                    <a:pt x="253174" y="128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864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39" grpId="0"/>
      <p:bldP spid="140" grpId="0"/>
      <p:bldP spid="166" grpId="0"/>
      <p:bldP spid="167" grpId="0"/>
      <p:bldP spid="169" grpId="0"/>
      <p:bldP spid="170" grpId="0"/>
      <p:bldP spid="175" grpId="0"/>
      <p:bldP spid="176" grpId="0"/>
      <p:bldP spid="177" grpId="0"/>
      <p:bldP spid="1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2345" y="340659"/>
            <a:ext cx="44673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chemeClr val="tx2"/>
                </a:solidFill>
                <a:latin typeface="+mj-lt"/>
              </a:rPr>
              <a:t>Pyramid Graphics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3077" y="1008498"/>
            <a:ext cx="3085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Click here to change </a:t>
            </a:r>
            <a:r>
              <a:rPr lang="en-US" sz="1600">
                <a:solidFill>
                  <a:schemeClr val="accent2"/>
                </a:solidFill>
              </a:rPr>
              <a:t>your subtitle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3736336" y="5001931"/>
            <a:ext cx="1013878" cy="499940"/>
            <a:chOff x="3736336" y="5001931"/>
            <a:chExt cx="1013878" cy="499940"/>
          </a:xfrm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736336" y="5001931"/>
              <a:ext cx="1013878" cy="499940"/>
            </a:xfrm>
            <a:custGeom>
              <a:avLst/>
              <a:gdLst>
                <a:gd name="T0" fmla="*/ 260 w 724"/>
                <a:gd name="T1" fmla="*/ 357 h 357"/>
                <a:gd name="T2" fmla="*/ 507 w 724"/>
                <a:gd name="T3" fmla="*/ 357 h 357"/>
                <a:gd name="T4" fmla="*/ 724 w 724"/>
                <a:gd name="T5" fmla="*/ 0 h 357"/>
                <a:gd name="T6" fmla="*/ 260 w 724"/>
                <a:gd name="T7" fmla="*/ 0 h 357"/>
                <a:gd name="T8" fmla="*/ 0 w 724"/>
                <a:gd name="T9" fmla="*/ 176 h 357"/>
                <a:gd name="T10" fmla="*/ 260 w 724"/>
                <a:gd name="T11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4" h="357">
                  <a:moveTo>
                    <a:pt x="260" y="357"/>
                  </a:moveTo>
                  <a:lnTo>
                    <a:pt x="507" y="357"/>
                  </a:lnTo>
                  <a:lnTo>
                    <a:pt x="724" y="0"/>
                  </a:lnTo>
                  <a:lnTo>
                    <a:pt x="260" y="0"/>
                  </a:lnTo>
                  <a:lnTo>
                    <a:pt x="0" y="176"/>
                  </a:lnTo>
                  <a:lnTo>
                    <a:pt x="260" y="35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789551" y="5031340"/>
              <a:ext cx="943859" cy="441124"/>
            </a:xfrm>
            <a:custGeom>
              <a:avLst/>
              <a:gdLst>
                <a:gd name="T0" fmla="*/ 674 w 674"/>
                <a:gd name="T1" fmla="*/ 0 h 315"/>
                <a:gd name="T2" fmla="*/ 230 w 674"/>
                <a:gd name="T3" fmla="*/ 0 h 315"/>
                <a:gd name="T4" fmla="*/ 0 w 674"/>
                <a:gd name="T5" fmla="*/ 155 h 315"/>
                <a:gd name="T6" fmla="*/ 230 w 674"/>
                <a:gd name="T7" fmla="*/ 315 h 315"/>
                <a:gd name="T8" fmla="*/ 481 w 674"/>
                <a:gd name="T9" fmla="*/ 315 h 315"/>
                <a:gd name="T10" fmla="*/ 674 w 674"/>
                <a:gd name="T11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4" h="315">
                  <a:moveTo>
                    <a:pt x="674" y="0"/>
                  </a:moveTo>
                  <a:lnTo>
                    <a:pt x="230" y="0"/>
                  </a:lnTo>
                  <a:lnTo>
                    <a:pt x="0" y="155"/>
                  </a:lnTo>
                  <a:lnTo>
                    <a:pt x="230" y="315"/>
                  </a:lnTo>
                  <a:lnTo>
                    <a:pt x="481" y="315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4110239" y="5139170"/>
              <a:ext cx="138638" cy="245069"/>
            </a:xfrm>
            <a:custGeom>
              <a:avLst/>
              <a:gdLst>
                <a:gd name="T0" fmla="*/ 110 w 110"/>
                <a:gd name="T1" fmla="*/ 117 h 194"/>
                <a:gd name="T2" fmla="*/ 95 w 110"/>
                <a:gd name="T3" fmla="*/ 175 h 194"/>
                <a:gd name="T4" fmla="*/ 55 w 110"/>
                <a:gd name="T5" fmla="*/ 194 h 194"/>
                <a:gd name="T6" fmla="*/ 15 w 110"/>
                <a:gd name="T7" fmla="*/ 175 h 194"/>
                <a:gd name="T8" fmla="*/ 0 w 110"/>
                <a:gd name="T9" fmla="*/ 117 h 194"/>
                <a:gd name="T10" fmla="*/ 0 w 110"/>
                <a:gd name="T11" fmla="*/ 77 h 194"/>
                <a:gd name="T12" fmla="*/ 15 w 110"/>
                <a:gd name="T13" fmla="*/ 19 h 194"/>
                <a:gd name="T14" fmla="*/ 55 w 110"/>
                <a:gd name="T15" fmla="*/ 0 h 194"/>
                <a:gd name="T16" fmla="*/ 95 w 110"/>
                <a:gd name="T17" fmla="*/ 19 h 194"/>
                <a:gd name="T18" fmla="*/ 110 w 110"/>
                <a:gd name="T19" fmla="*/ 77 h 194"/>
                <a:gd name="T20" fmla="*/ 110 w 110"/>
                <a:gd name="T21" fmla="*/ 117 h 194"/>
                <a:gd name="T22" fmla="*/ 74 w 110"/>
                <a:gd name="T23" fmla="*/ 73 h 194"/>
                <a:gd name="T24" fmla="*/ 69 w 110"/>
                <a:gd name="T25" fmla="*/ 40 h 194"/>
                <a:gd name="T26" fmla="*/ 55 w 110"/>
                <a:gd name="T27" fmla="*/ 30 h 194"/>
                <a:gd name="T28" fmla="*/ 55 w 110"/>
                <a:gd name="T29" fmla="*/ 30 h 194"/>
                <a:gd name="T30" fmla="*/ 41 w 110"/>
                <a:gd name="T31" fmla="*/ 40 h 194"/>
                <a:gd name="T32" fmla="*/ 37 w 110"/>
                <a:gd name="T33" fmla="*/ 73 h 194"/>
                <a:gd name="T34" fmla="*/ 37 w 110"/>
                <a:gd name="T35" fmla="*/ 120 h 194"/>
                <a:gd name="T36" fmla="*/ 41 w 110"/>
                <a:gd name="T37" fmla="*/ 154 h 194"/>
                <a:gd name="T38" fmla="*/ 55 w 110"/>
                <a:gd name="T39" fmla="*/ 164 h 194"/>
                <a:gd name="T40" fmla="*/ 56 w 110"/>
                <a:gd name="T41" fmla="*/ 164 h 194"/>
                <a:gd name="T42" fmla="*/ 69 w 110"/>
                <a:gd name="T43" fmla="*/ 154 h 194"/>
                <a:gd name="T44" fmla="*/ 74 w 110"/>
                <a:gd name="T45" fmla="*/ 120 h 194"/>
                <a:gd name="T46" fmla="*/ 74 w 110"/>
                <a:gd name="T47" fmla="*/ 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" h="194">
                  <a:moveTo>
                    <a:pt x="110" y="117"/>
                  </a:moveTo>
                  <a:cubicBezTo>
                    <a:pt x="110" y="143"/>
                    <a:pt x="105" y="162"/>
                    <a:pt x="95" y="175"/>
                  </a:cubicBezTo>
                  <a:cubicBezTo>
                    <a:pt x="85" y="188"/>
                    <a:pt x="72" y="194"/>
                    <a:pt x="55" y="194"/>
                  </a:cubicBezTo>
                  <a:cubicBezTo>
                    <a:pt x="38" y="194"/>
                    <a:pt x="25" y="188"/>
                    <a:pt x="15" y="175"/>
                  </a:cubicBezTo>
                  <a:cubicBezTo>
                    <a:pt x="5" y="162"/>
                    <a:pt x="0" y="143"/>
                    <a:pt x="0" y="11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52"/>
                    <a:pt x="5" y="32"/>
                    <a:pt x="15" y="19"/>
                  </a:cubicBezTo>
                  <a:cubicBezTo>
                    <a:pt x="25" y="6"/>
                    <a:pt x="38" y="0"/>
                    <a:pt x="55" y="0"/>
                  </a:cubicBezTo>
                  <a:cubicBezTo>
                    <a:pt x="72" y="0"/>
                    <a:pt x="85" y="6"/>
                    <a:pt x="95" y="19"/>
                  </a:cubicBezTo>
                  <a:cubicBezTo>
                    <a:pt x="105" y="32"/>
                    <a:pt x="110" y="52"/>
                    <a:pt x="110" y="77"/>
                  </a:cubicBezTo>
                  <a:lnTo>
                    <a:pt x="110" y="117"/>
                  </a:lnTo>
                  <a:close/>
                  <a:moveTo>
                    <a:pt x="74" y="73"/>
                  </a:moveTo>
                  <a:cubicBezTo>
                    <a:pt x="74" y="58"/>
                    <a:pt x="72" y="47"/>
                    <a:pt x="69" y="40"/>
                  </a:cubicBezTo>
                  <a:cubicBezTo>
                    <a:pt x="66" y="33"/>
                    <a:pt x="61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9" y="30"/>
                    <a:pt x="44" y="33"/>
                    <a:pt x="41" y="40"/>
                  </a:cubicBezTo>
                  <a:cubicBezTo>
                    <a:pt x="38" y="47"/>
                    <a:pt x="37" y="58"/>
                    <a:pt x="37" y="73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36"/>
                    <a:pt x="38" y="147"/>
                    <a:pt x="41" y="154"/>
                  </a:cubicBezTo>
                  <a:cubicBezTo>
                    <a:pt x="45" y="161"/>
                    <a:pt x="49" y="164"/>
                    <a:pt x="55" y="16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1" y="164"/>
                    <a:pt x="66" y="161"/>
                    <a:pt x="69" y="154"/>
                  </a:cubicBezTo>
                  <a:cubicBezTo>
                    <a:pt x="72" y="147"/>
                    <a:pt x="74" y="136"/>
                    <a:pt x="74" y="120"/>
                  </a:cubicBezTo>
                  <a:lnTo>
                    <a:pt x="74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4285287" y="5140570"/>
              <a:ext cx="91025" cy="240867"/>
            </a:xfrm>
            <a:custGeom>
              <a:avLst/>
              <a:gdLst>
                <a:gd name="T0" fmla="*/ 65 w 65"/>
                <a:gd name="T1" fmla="*/ 172 h 172"/>
                <a:gd name="T2" fmla="*/ 31 w 65"/>
                <a:gd name="T3" fmla="*/ 172 h 172"/>
                <a:gd name="T4" fmla="*/ 31 w 65"/>
                <a:gd name="T5" fmla="*/ 36 h 172"/>
                <a:gd name="T6" fmla="*/ 0 w 65"/>
                <a:gd name="T7" fmla="*/ 37 h 172"/>
                <a:gd name="T8" fmla="*/ 0 w 65"/>
                <a:gd name="T9" fmla="*/ 12 h 172"/>
                <a:gd name="T10" fmla="*/ 65 w 65"/>
                <a:gd name="T11" fmla="*/ 0 h 172"/>
                <a:gd name="T12" fmla="*/ 65 w 65"/>
                <a:gd name="T1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72">
                  <a:moveTo>
                    <a:pt x="65" y="172"/>
                  </a:moveTo>
                  <a:lnTo>
                    <a:pt x="31" y="172"/>
                  </a:lnTo>
                  <a:lnTo>
                    <a:pt x="31" y="36"/>
                  </a:lnTo>
                  <a:lnTo>
                    <a:pt x="0" y="37"/>
                  </a:lnTo>
                  <a:lnTo>
                    <a:pt x="0" y="12"/>
                  </a:lnTo>
                  <a:lnTo>
                    <a:pt x="65" y="0"/>
                  </a:lnTo>
                  <a:lnTo>
                    <a:pt x="65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433728" y="3567930"/>
            <a:ext cx="987271" cy="568559"/>
            <a:chOff x="4433728" y="3567930"/>
            <a:chExt cx="987271" cy="568559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433728" y="3567930"/>
              <a:ext cx="987271" cy="568559"/>
            </a:xfrm>
            <a:custGeom>
              <a:avLst/>
              <a:gdLst>
                <a:gd name="T0" fmla="*/ 260 w 705"/>
                <a:gd name="T1" fmla="*/ 406 h 406"/>
                <a:gd name="T2" fmla="*/ 488 w 705"/>
                <a:gd name="T3" fmla="*/ 406 h 406"/>
                <a:gd name="T4" fmla="*/ 705 w 705"/>
                <a:gd name="T5" fmla="*/ 0 h 406"/>
                <a:gd name="T6" fmla="*/ 260 w 705"/>
                <a:gd name="T7" fmla="*/ 0 h 406"/>
                <a:gd name="T8" fmla="*/ 0 w 705"/>
                <a:gd name="T9" fmla="*/ 202 h 406"/>
                <a:gd name="T10" fmla="*/ 260 w 705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5" h="406">
                  <a:moveTo>
                    <a:pt x="260" y="406"/>
                  </a:moveTo>
                  <a:lnTo>
                    <a:pt x="488" y="406"/>
                  </a:lnTo>
                  <a:lnTo>
                    <a:pt x="705" y="0"/>
                  </a:lnTo>
                  <a:lnTo>
                    <a:pt x="260" y="0"/>
                  </a:lnTo>
                  <a:lnTo>
                    <a:pt x="0" y="202"/>
                  </a:lnTo>
                  <a:lnTo>
                    <a:pt x="260" y="40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488343" y="3600139"/>
              <a:ext cx="917252" cy="504141"/>
            </a:xfrm>
            <a:custGeom>
              <a:avLst/>
              <a:gdLst>
                <a:gd name="T0" fmla="*/ 655 w 655"/>
                <a:gd name="T1" fmla="*/ 0 h 360"/>
                <a:gd name="T2" fmla="*/ 230 w 655"/>
                <a:gd name="T3" fmla="*/ 0 h 360"/>
                <a:gd name="T4" fmla="*/ 0 w 655"/>
                <a:gd name="T5" fmla="*/ 179 h 360"/>
                <a:gd name="T6" fmla="*/ 230 w 655"/>
                <a:gd name="T7" fmla="*/ 360 h 360"/>
                <a:gd name="T8" fmla="*/ 462 w 655"/>
                <a:gd name="T9" fmla="*/ 360 h 360"/>
                <a:gd name="T10" fmla="*/ 655 w 655"/>
                <a:gd name="T1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5" h="360">
                  <a:moveTo>
                    <a:pt x="655" y="0"/>
                  </a:moveTo>
                  <a:lnTo>
                    <a:pt x="230" y="0"/>
                  </a:lnTo>
                  <a:lnTo>
                    <a:pt x="0" y="179"/>
                  </a:lnTo>
                  <a:lnTo>
                    <a:pt x="230" y="360"/>
                  </a:lnTo>
                  <a:lnTo>
                    <a:pt x="462" y="360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4778222" y="3710770"/>
              <a:ext cx="141439" cy="246469"/>
            </a:xfrm>
            <a:custGeom>
              <a:avLst/>
              <a:gdLst>
                <a:gd name="T0" fmla="*/ 111 w 111"/>
                <a:gd name="T1" fmla="*/ 117 h 194"/>
                <a:gd name="T2" fmla="*/ 96 w 111"/>
                <a:gd name="T3" fmla="*/ 175 h 194"/>
                <a:gd name="T4" fmla="*/ 56 w 111"/>
                <a:gd name="T5" fmla="*/ 194 h 194"/>
                <a:gd name="T6" fmla="*/ 15 w 111"/>
                <a:gd name="T7" fmla="*/ 175 h 194"/>
                <a:gd name="T8" fmla="*/ 0 w 111"/>
                <a:gd name="T9" fmla="*/ 117 h 194"/>
                <a:gd name="T10" fmla="*/ 0 w 111"/>
                <a:gd name="T11" fmla="*/ 77 h 194"/>
                <a:gd name="T12" fmla="*/ 15 w 111"/>
                <a:gd name="T13" fmla="*/ 19 h 194"/>
                <a:gd name="T14" fmla="*/ 55 w 111"/>
                <a:gd name="T15" fmla="*/ 0 h 194"/>
                <a:gd name="T16" fmla="*/ 96 w 111"/>
                <a:gd name="T17" fmla="*/ 19 h 194"/>
                <a:gd name="T18" fmla="*/ 111 w 111"/>
                <a:gd name="T19" fmla="*/ 77 h 194"/>
                <a:gd name="T20" fmla="*/ 111 w 111"/>
                <a:gd name="T21" fmla="*/ 117 h 194"/>
                <a:gd name="T22" fmla="*/ 74 w 111"/>
                <a:gd name="T23" fmla="*/ 73 h 194"/>
                <a:gd name="T24" fmla="*/ 69 w 111"/>
                <a:gd name="T25" fmla="*/ 40 h 194"/>
                <a:gd name="T26" fmla="*/ 56 w 111"/>
                <a:gd name="T27" fmla="*/ 30 h 194"/>
                <a:gd name="T28" fmla="*/ 55 w 111"/>
                <a:gd name="T29" fmla="*/ 30 h 194"/>
                <a:gd name="T30" fmla="*/ 42 w 111"/>
                <a:gd name="T31" fmla="*/ 40 h 194"/>
                <a:gd name="T32" fmla="*/ 37 w 111"/>
                <a:gd name="T33" fmla="*/ 73 h 194"/>
                <a:gd name="T34" fmla="*/ 37 w 111"/>
                <a:gd name="T35" fmla="*/ 120 h 194"/>
                <a:gd name="T36" fmla="*/ 42 w 111"/>
                <a:gd name="T37" fmla="*/ 154 h 194"/>
                <a:gd name="T38" fmla="*/ 55 w 111"/>
                <a:gd name="T39" fmla="*/ 164 h 194"/>
                <a:gd name="T40" fmla="*/ 56 w 111"/>
                <a:gd name="T41" fmla="*/ 164 h 194"/>
                <a:gd name="T42" fmla="*/ 69 w 111"/>
                <a:gd name="T43" fmla="*/ 154 h 194"/>
                <a:gd name="T44" fmla="*/ 74 w 111"/>
                <a:gd name="T45" fmla="*/ 120 h 194"/>
                <a:gd name="T46" fmla="*/ 74 w 111"/>
                <a:gd name="T47" fmla="*/ 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94">
                  <a:moveTo>
                    <a:pt x="111" y="117"/>
                  </a:moveTo>
                  <a:cubicBezTo>
                    <a:pt x="111" y="142"/>
                    <a:pt x="106" y="162"/>
                    <a:pt x="96" y="175"/>
                  </a:cubicBezTo>
                  <a:cubicBezTo>
                    <a:pt x="86" y="188"/>
                    <a:pt x="72" y="194"/>
                    <a:pt x="56" y="194"/>
                  </a:cubicBezTo>
                  <a:cubicBezTo>
                    <a:pt x="39" y="194"/>
                    <a:pt x="25" y="188"/>
                    <a:pt x="15" y="175"/>
                  </a:cubicBezTo>
                  <a:cubicBezTo>
                    <a:pt x="5" y="162"/>
                    <a:pt x="0" y="142"/>
                    <a:pt x="0" y="11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52"/>
                    <a:pt x="5" y="32"/>
                    <a:pt x="15" y="19"/>
                  </a:cubicBezTo>
                  <a:cubicBezTo>
                    <a:pt x="25" y="6"/>
                    <a:pt x="39" y="0"/>
                    <a:pt x="55" y="0"/>
                  </a:cubicBezTo>
                  <a:cubicBezTo>
                    <a:pt x="72" y="0"/>
                    <a:pt x="86" y="6"/>
                    <a:pt x="96" y="19"/>
                  </a:cubicBezTo>
                  <a:cubicBezTo>
                    <a:pt x="106" y="32"/>
                    <a:pt x="111" y="52"/>
                    <a:pt x="111" y="77"/>
                  </a:cubicBezTo>
                  <a:lnTo>
                    <a:pt x="111" y="117"/>
                  </a:lnTo>
                  <a:close/>
                  <a:moveTo>
                    <a:pt x="74" y="73"/>
                  </a:moveTo>
                  <a:cubicBezTo>
                    <a:pt x="74" y="58"/>
                    <a:pt x="72" y="47"/>
                    <a:pt x="69" y="40"/>
                  </a:cubicBezTo>
                  <a:cubicBezTo>
                    <a:pt x="66" y="33"/>
                    <a:pt x="61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9" y="30"/>
                    <a:pt x="45" y="33"/>
                    <a:pt x="42" y="40"/>
                  </a:cubicBezTo>
                  <a:cubicBezTo>
                    <a:pt x="39" y="47"/>
                    <a:pt x="37" y="58"/>
                    <a:pt x="37" y="73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36"/>
                    <a:pt x="39" y="147"/>
                    <a:pt x="42" y="154"/>
                  </a:cubicBezTo>
                  <a:cubicBezTo>
                    <a:pt x="45" y="161"/>
                    <a:pt x="49" y="164"/>
                    <a:pt x="55" y="16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2" y="164"/>
                    <a:pt x="66" y="161"/>
                    <a:pt x="69" y="154"/>
                  </a:cubicBezTo>
                  <a:cubicBezTo>
                    <a:pt x="72" y="147"/>
                    <a:pt x="74" y="136"/>
                    <a:pt x="74" y="120"/>
                  </a:cubicBezTo>
                  <a:lnTo>
                    <a:pt x="74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4940667" y="3710770"/>
              <a:ext cx="145640" cy="246469"/>
            </a:xfrm>
            <a:custGeom>
              <a:avLst/>
              <a:gdLst>
                <a:gd name="T0" fmla="*/ 37 w 115"/>
                <a:gd name="T1" fmla="*/ 81 h 194"/>
                <a:gd name="T2" fmla="*/ 56 w 115"/>
                <a:gd name="T3" fmla="*/ 81 h 194"/>
                <a:gd name="T4" fmla="*/ 71 w 115"/>
                <a:gd name="T5" fmla="*/ 74 h 194"/>
                <a:gd name="T6" fmla="*/ 75 w 115"/>
                <a:gd name="T7" fmla="*/ 54 h 194"/>
                <a:gd name="T8" fmla="*/ 71 w 115"/>
                <a:gd name="T9" fmla="*/ 36 h 194"/>
                <a:gd name="T10" fmla="*/ 57 w 115"/>
                <a:gd name="T11" fmla="*/ 29 h 194"/>
                <a:gd name="T12" fmla="*/ 44 w 115"/>
                <a:gd name="T13" fmla="*/ 35 h 194"/>
                <a:gd name="T14" fmla="*/ 39 w 115"/>
                <a:gd name="T15" fmla="*/ 51 h 194"/>
                <a:gd name="T16" fmla="*/ 3 w 115"/>
                <a:gd name="T17" fmla="*/ 51 h 194"/>
                <a:gd name="T18" fmla="*/ 3 w 115"/>
                <a:gd name="T19" fmla="*/ 50 h 194"/>
                <a:gd name="T20" fmla="*/ 18 w 115"/>
                <a:gd name="T21" fmla="*/ 14 h 194"/>
                <a:gd name="T22" fmla="*/ 56 w 115"/>
                <a:gd name="T23" fmla="*/ 0 h 194"/>
                <a:gd name="T24" fmla="*/ 97 w 115"/>
                <a:gd name="T25" fmla="*/ 14 h 194"/>
                <a:gd name="T26" fmla="*/ 112 w 115"/>
                <a:gd name="T27" fmla="*/ 54 h 194"/>
                <a:gd name="T28" fmla="*/ 106 w 115"/>
                <a:gd name="T29" fmla="*/ 77 h 194"/>
                <a:gd name="T30" fmla="*/ 87 w 115"/>
                <a:gd name="T31" fmla="*/ 94 h 194"/>
                <a:gd name="T32" fmla="*/ 108 w 115"/>
                <a:gd name="T33" fmla="*/ 111 h 194"/>
                <a:gd name="T34" fmla="*/ 115 w 115"/>
                <a:gd name="T35" fmla="*/ 139 h 194"/>
                <a:gd name="T36" fmla="*/ 98 w 115"/>
                <a:gd name="T37" fmla="*/ 179 h 194"/>
                <a:gd name="T38" fmla="*/ 56 w 115"/>
                <a:gd name="T39" fmla="*/ 194 h 194"/>
                <a:gd name="T40" fmla="*/ 17 w 115"/>
                <a:gd name="T41" fmla="*/ 180 h 194"/>
                <a:gd name="T42" fmla="*/ 1 w 115"/>
                <a:gd name="T43" fmla="*/ 140 h 194"/>
                <a:gd name="T44" fmla="*/ 1 w 115"/>
                <a:gd name="T45" fmla="*/ 139 h 194"/>
                <a:gd name="T46" fmla="*/ 37 w 115"/>
                <a:gd name="T47" fmla="*/ 139 h 194"/>
                <a:gd name="T48" fmla="*/ 43 w 115"/>
                <a:gd name="T49" fmla="*/ 157 h 194"/>
                <a:gd name="T50" fmla="*/ 57 w 115"/>
                <a:gd name="T51" fmla="*/ 165 h 194"/>
                <a:gd name="T52" fmla="*/ 72 w 115"/>
                <a:gd name="T53" fmla="*/ 157 h 194"/>
                <a:gd name="T54" fmla="*/ 78 w 115"/>
                <a:gd name="T55" fmla="*/ 138 h 194"/>
                <a:gd name="T56" fmla="*/ 72 w 115"/>
                <a:gd name="T57" fmla="*/ 116 h 194"/>
                <a:gd name="T58" fmla="*/ 56 w 115"/>
                <a:gd name="T59" fmla="*/ 109 h 194"/>
                <a:gd name="T60" fmla="*/ 37 w 115"/>
                <a:gd name="T61" fmla="*/ 109 h 194"/>
                <a:gd name="T62" fmla="*/ 37 w 115"/>
                <a:gd name="T63" fmla="*/ 8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94">
                  <a:moveTo>
                    <a:pt x="37" y="81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2" y="81"/>
                    <a:pt x="67" y="78"/>
                    <a:pt x="71" y="74"/>
                  </a:cubicBezTo>
                  <a:cubicBezTo>
                    <a:pt x="74" y="69"/>
                    <a:pt x="75" y="62"/>
                    <a:pt x="75" y="54"/>
                  </a:cubicBezTo>
                  <a:cubicBezTo>
                    <a:pt x="75" y="47"/>
                    <a:pt x="74" y="41"/>
                    <a:pt x="71" y="36"/>
                  </a:cubicBezTo>
                  <a:cubicBezTo>
                    <a:pt x="67" y="31"/>
                    <a:pt x="63" y="29"/>
                    <a:pt x="57" y="29"/>
                  </a:cubicBezTo>
                  <a:cubicBezTo>
                    <a:pt x="52" y="29"/>
                    <a:pt x="48" y="31"/>
                    <a:pt x="44" y="35"/>
                  </a:cubicBezTo>
                  <a:cubicBezTo>
                    <a:pt x="41" y="39"/>
                    <a:pt x="39" y="45"/>
                    <a:pt x="39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36"/>
                    <a:pt x="8" y="23"/>
                    <a:pt x="18" y="14"/>
                  </a:cubicBezTo>
                  <a:cubicBezTo>
                    <a:pt x="28" y="4"/>
                    <a:pt x="41" y="0"/>
                    <a:pt x="56" y="0"/>
                  </a:cubicBezTo>
                  <a:cubicBezTo>
                    <a:pt x="73" y="0"/>
                    <a:pt x="87" y="4"/>
                    <a:pt x="97" y="14"/>
                  </a:cubicBezTo>
                  <a:cubicBezTo>
                    <a:pt x="107" y="23"/>
                    <a:pt x="112" y="36"/>
                    <a:pt x="112" y="54"/>
                  </a:cubicBezTo>
                  <a:cubicBezTo>
                    <a:pt x="112" y="62"/>
                    <a:pt x="110" y="70"/>
                    <a:pt x="106" y="77"/>
                  </a:cubicBezTo>
                  <a:cubicBezTo>
                    <a:pt x="101" y="85"/>
                    <a:pt x="95" y="90"/>
                    <a:pt x="87" y="94"/>
                  </a:cubicBezTo>
                  <a:cubicBezTo>
                    <a:pt x="96" y="98"/>
                    <a:pt x="103" y="104"/>
                    <a:pt x="108" y="111"/>
                  </a:cubicBezTo>
                  <a:cubicBezTo>
                    <a:pt x="112" y="119"/>
                    <a:pt x="115" y="128"/>
                    <a:pt x="115" y="139"/>
                  </a:cubicBezTo>
                  <a:cubicBezTo>
                    <a:pt x="115" y="156"/>
                    <a:pt x="109" y="169"/>
                    <a:pt x="98" y="179"/>
                  </a:cubicBezTo>
                  <a:cubicBezTo>
                    <a:pt x="87" y="189"/>
                    <a:pt x="73" y="194"/>
                    <a:pt x="56" y="194"/>
                  </a:cubicBezTo>
                  <a:cubicBezTo>
                    <a:pt x="41" y="194"/>
                    <a:pt x="27" y="189"/>
                    <a:pt x="17" y="180"/>
                  </a:cubicBezTo>
                  <a:cubicBezTo>
                    <a:pt x="6" y="171"/>
                    <a:pt x="0" y="158"/>
                    <a:pt x="1" y="14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7"/>
                    <a:pt x="39" y="153"/>
                    <a:pt x="43" y="157"/>
                  </a:cubicBezTo>
                  <a:cubicBezTo>
                    <a:pt x="46" y="162"/>
                    <a:pt x="51" y="165"/>
                    <a:pt x="57" y="165"/>
                  </a:cubicBezTo>
                  <a:cubicBezTo>
                    <a:pt x="63" y="165"/>
                    <a:pt x="68" y="162"/>
                    <a:pt x="72" y="157"/>
                  </a:cubicBezTo>
                  <a:cubicBezTo>
                    <a:pt x="76" y="153"/>
                    <a:pt x="78" y="146"/>
                    <a:pt x="78" y="138"/>
                  </a:cubicBezTo>
                  <a:cubicBezTo>
                    <a:pt x="78" y="128"/>
                    <a:pt x="76" y="121"/>
                    <a:pt x="72" y="116"/>
                  </a:cubicBezTo>
                  <a:cubicBezTo>
                    <a:pt x="69" y="112"/>
                    <a:pt x="63" y="109"/>
                    <a:pt x="56" y="109"/>
                  </a:cubicBezTo>
                  <a:cubicBezTo>
                    <a:pt x="37" y="109"/>
                    <a:pt x="37" y="109"/>
                    <a:pt x="37" y="109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689747" y="2796314"/>
            <a:ext cx="960664" cy="592366"/>
            <a:chOff x="6689747" y="2796314"/>
            <a:chExt cx="960664" cy="592366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689747" y="2796314"/>
              <a:ext cx="960664" cy="592366"/>
            </a:xfrm>
            <a:custGeom>
              <a:avLst/>
              <a:gdLst>
                <a:gd name="T0" fmla="*/ 427 w 686"/>
                <a:gd name="T1" fmla="*/ 423 h 423"/>
                <a:gd name="T2" fmla="*/ 218 w 686"/>
                <a:gd name="T3" fmla="*/ 423 h 423"/>
                <a:gd name="T4" fmla="*/ 0 w 686"/>
                <a:gd name="T5" fmla="*/ 0 h 423"/>
                <a:gd name="T6" fmla="*/ 427 w 686"/>
                <a:gd name="T7" fmla="*/ 0 h 423"/>
                <a:gd name="T8" fmla="*/ 686 w 686"/>
                <a:gd name="T9" fmla="*/ 210 h 423"/>
                <a:gd name="T10" fmla="*/ 427 w 686"/>
                <a:gd name="T11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423">
                  <a:moveTo>
                    <a:pt x="427" y="423"/>
                  </a:moveTo>
                  <a:lnTo>
                    <a:pt x="218" y="423"/>
                  </a:lnTo>
                  <a:lnTo>
                    <a:pt x="0" y="0"/>
                  </a:lnTo>
                  <a:lnTo>
                    <a:pt x="427" y="0"/>
                  </a:lnTo>
                  <a:lnTo>
                    <a:pt x="686" y="210"/>
                  </a:lnTo>
                  <a:lnTo>
                    <a:pt x="427" y="42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706552" y="2829923"/>
              <a:ext cx="890645" cy="523747"/>
            </a:xfrm>
            <a:custGeom>
              <a:avLst/>
              <a:gdLst>
                <a:gd name="T0" fmla="*/ 0 w 636"/>
                <a:gd name="T1" fmla="*/ 0 h 374"/>
                <a:gd name="T2" fmla="*/ 407 w 636"/>
                <a:gd name="T3" fmla="*/ 0 h 374"/>
                <a:gd name="T4" fmla="*/ 636 w 636"/>
                <a:gd name="T5" fmla="*/ 186 h 374"/>
                <a:gd name="T6" fmla="*/ 407 w 636"/>
                <a:gd name="T7" fmla="*/ 374 h 374"/>
                <a:gd name="T8" fmla="*/ 192 w 636"/>
                <a:gd name="T9" fmla="*/ 374 h 374"/>
                <a:gd name="T10" fmla="*/ 0 w 636"/>
                <a:gd name="T1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6" h="374">
                  <a:moveTo>
                    <a:pt x="0" y="0"/>
                  </a:moveTo>
                  <a:lnTo>
                    <a:pt x="407" y="0"/>
                  </a:lnTo>
                  <a:lnTo>
                    <a:pt x="636" y="186"/>
                  </a:lnTo>
                  <a:lnTo>
                    <a:pt x="407" y="374"/>
                  </a:lnTo>
                  <a:lnTo>
                    <a:pt x="192" y="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6951619" y="2975564"/>
              <a:ext cx="140038" cy="247869"/>
            </a:xfrm>
            <a:custGeom>
              <a:avLst/>
              <a:gdLst>
                <a:gd name="T0" fmla="*/ 110 w 110"/>
                <a:gd name="T1" fmla="*/ 118 h 195"/>
                <a:gd name="T2" fmla="*/ 95 w 110"/>
                <a:gd name="T3" fmla="*/ 175 h 195"/>
                <a:gd name="T4" fmla="*/ 55 w 110"/>
                <a:gd name="T5" fmla="*/ 195 h 195"/>
                <a:gd name="T6" fmla="*/ 15 w 110"/>
                <a:gd name="T7" fmla="*/ 175 h 195"/>
                <a:gd name="T8" fmla="*/ 0 w 110"/>
                <a:gd name="T9" fmla="*/ 118 h 195"/>
                <a:gd name="T10" fmla="*/ 0 w 110"/>
                <a:gd name="T11" fmla="*/ 77 h 195"/>
                <a:gd name="T12" fmla="*/ 15 w 110"/>
                <a:gd name="T13" fmla="*/ 20 h 195"/>
                <a:gd name="T14" fmla="*/ 55 w 110"/>
                <a:gd name="T15" fmla="*/ 0 h 195"/>
                <a:gd name="T16" fmla="*/ 95 w 110"/>
                <a:gd name="T17" fmla="*/ 20 h 195"/>
                <a:gd name="T18" fmla="*/ 110 w 110"/>
                <a:gd name="T19" fmla="*/ 77 h 195"/>
                <a:gd name="T20" fmla="*/ 110 w 110"/>
                <a:gd name="T21" fmla="*/ 118 h 195"/>
                <a:gd name="T22" fmla="*/ 73 w 110"/>
                <a:gd name="T23" fmla="*/ 74 h 195"/>
                <a:gd name="T24" fmla="*/ 69 w 110"/>
                <a:gd name="T25" fmla="*/ 41 h 195"/>
                <a:gd name="T26" fmla="*/ 55 w 110"/>
                <a:gd name="T27" fmla="*/ 31 h 195"/>
                <a:gd name="T28" fmla="*/ 54 w 110"/>
                <a:gd name="T29" fmla="*/ 31 h 195"/>
                <a:gd name="T30" fmla="*/ 41 w 110"/>
                <a:gd name="T31" fmla="*/ 41 h 195"/>
                <a:gd name="T32" fmla="*/ 36 w 110"/>
                <a:gd name="T33" fmla="*/ 74 h 195"/>
                <a:gd name="T34" fmla="*/ 36 w 110"/>
                <a:gd name="T35" fmla="*/ 121 h 195"/>
                <a:gd name="T36" fmla="*/ 41 w 110"/>
                <a:gd name="T37" fmla="*/ 155 h 195"/>
                <a:gd name="T38" fmla="*/ 55 w 110"/>
                <a:gd name="T39" fmla="*/ 164 h 195"/>
                <a:gd name="T40" fmla="*/ 55 w 110"/>
                <a:gd name="T41" fmla="*/ 164 h 195"/>
                <a:gd name="T42" fmla="*/ 69 w 110"/>
                <a:gd name="T43" fmla="*/ 155 h 195"/>
                <a:gd name="T44" fmla="*/ 73 w 110"/>
                <a:gd name="T45" fmla="*/ 121 h 195"/>
                <a:gd name="T46" fmla="*/ 73 w 110"/>
                <a:gd name="T47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" h="195">
                  <a:moveTo>
                    <a:pt x="110" y="118"/>
                  </a:moveTo>
                  <a:cubicBezTo>
                    <a:pt x="110" y="143"/>
                    <a:pt x="105" y="162"/>
                    <a:pt x="95" y="175"/>
                  </a:cubicBezTo>
                  <a:cubicBezTo>
                    <a:pt x="85" y="188"/>
                    <a:pt x="72" y="195"/>
                    <a:pt x="55" y="195"/>
                  </a:cubicBezTo>
                  <a:cubicBezTo>
                    <a:pt x="38" y="195"/>
                    <a:pt x="25" y="188"/>
                    <a:pt x="15" y="175"/>
                  </a:cubicBezTo>
                  <a:cubicBezTo>
                    <a:pt x="5" y="162"/>
                    <a:pt x="0" y="143"/>
                    <a:pt x="0" y="11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52"/>
                    <a:pt x="5" y="33"/>
                    <a:pt x="15" y="20"/>
                  </a:cubicBezTo>
                  <a:cubicBezTo>
                    <a:pt x="25" y="7"/>
                    <a:pt x="38" y="0"/>
                    <a:pt x="55" y="0"/>
                  </a:cubicBezTo>
                  <a:cubicBezTo>
                    <a:pt x="72" y="0"/>
                    <a:pt x="85" y="7"/>
                    <a:pt x="95" y="20"/>
                  </a:cubicBezTo>
                  <a:cubicBezTo>
                    <a:pt x="105" y="33"/>
                    <a:pt x="110" y="52"/>
                    <a:pt x="110" y="77"/>
                  </a:cubicBezTo>
                  <a:lnTo>
                    <a:pt x="110" y="118"/>
                  </a:lnTo>
                  <a:close/>
                  <a:moveTo>
                    <a:pt x="73" y="74"/>
                  </a:moveTo>
                  <a:cubicBezTo>
                    <a:pt x="73" y="59"/>
                    <a:pt x="72" y="48"/>
                    <a:pt x="69" y="41"/>
                  </a:cubicBezTo>
                  <a:cubicBezTo>
                    <a:pt x="65" y="34"/>
                    <a:pt x="61" y="30"/>
                    <a:pt x="5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9" y="30"/>
                    <a:pt x="44" y="34"/>
                    <a:pt x="41" y="41"/>
                  </a:cubicBezTo>
                  <a:cubicBezTo>
                    <a:pt x="38" y="48"/>
                    <a:pt x="36" y="59"/>
                    <a:pt x="36" y="74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36"/>
                    <a:pt x="38" y="148"/>
                    <a:pt x="41" y="155"/>
                  </a:cubicBezTo>
                  <a:cubicBezTo>
                    <a:pt x="44" y="162"/>
                    <a:pt x="49" y="165"/>
                    <a:pt x="55" y="164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61" y="165"/>
                    <a:pt x="66" y="162"/>
                    <a:pt x="69" y="155"/>
                  </a:cubicBezTo>
                  <a:cubicBezTo>
                    <a:pt x="72" y="148"/>
                    <a:pt x="73" y="136"/>
                    <a:pt x="73" y="121"/>
                  </a:cubicBezTo>
                  <a:lnTo>
                    <a:pt x="73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7114064" y="2979765"/>
              <a:ext cx="148441" cy="239467"/>
            </a:xfrm>
            <a:custGeom>
              <a:avLst/>
              <a:gdLst>
                <a:gd name="T0" fmla="*/ 92 w 106"/>
                <a:gd name="T1" fmla="*/ 107 h 171"/>
                <a:gd name="T2" fmla="*/ 106 w 106"/>
                <a:gd name="T3" fmla="*/ 107 h 171"/>
                <a:gd name="T4" fmla="*/ 106 w 106"/>
                <a:gd name="T5" fmla="*/ 134 h 171"/>
                <a:gd name="T6" fmla="*/ 92 w 106"/>
                <a:gd name="T7" fmla="*/ 134 h 171"/>
                <a:gd name="T8" fmla="*/ 92 w 106"/>
                <a:gd name="T9" fmla="*/ 171 h 171"/>
                <a:gd name="T10" fmla="*/ 58 w 106"/>
                <a:gd name="T11" fmla="*/ 171 h 171"/>
                <a:gd name="T12" fmla="*/ 58 w 106"/>
                <a:gd name="T13" fmla="*/ 134 h 171"/>
                <a:gd name="T14" fmla="*/ 2 w 106"/>
                <a:gd name="T15" fmla="*/ 134 h 171"/>
                <a:gd name="T16" fmla="*/ 0 w 106"/>
                <a:gd name="T17" fmla="*/ 113 h 171"/>
                <a:gd name="T18" fmla="*/ 58 w 106"/>
                <a:gd name="T19" fmla="*/ 0 h 171"/>
                <a:gd name="T20" fmla="*/ 92 w 106"/>
                <a:gd name="T21" fmla="*/ 0 h 171"/>
                <a:gd name="T22" fmla="*/ 92 w 106"/>
                <a:gd name="T23" fmla="*/ 107 h 171"/>
                <a:gd name="T24" fmla="*/ 30 w 106"/>
                <a:gd name="T25" fmla="*/ 107 h 171"/>
                <a:gd name="T26" fmla="*/ 58 w 106"/>
                <a:gd name="T27" fmla="*/ 107 h 171"/>
                <a:gd name="T28" fmla="*/ 58 w 106"/>
                <a:gd name="T29" fmla="*/ 48 h 171"/>
                <a:gd name="T30" fmla="*/ 58 w 106"/>
                <a:gd name="T31" fmla="*/ 48 h 171"/>
                <a:gd name="T32" fmla="*/ 56 w 106"/>
                <a:gd name="T33" fmla="*/ 51 h 171"/>
                <a:gd name="T34" fmla="*/ 30 w 106"/>
                <a:gd name="T35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" h="171">
                  <a:moveTo>
                    <a:pt x="92" y="107"/>
                  </a:moveTo>
                  <a:lnTo>
                    <a:pt x="106" y="107"/>
                  </a:lnTo>
                  <a:lnTo>
                    <a:pt x="106" y="134"/>
                  </a:lnTo>
                  <a:lnTo>
                    <a:pt x="92" y="134"/>
                  </a:lnTo>
                  <a:lnTo>
                    <a:pt x="92" y="171"/>
                  </a:lnTo>
                  <a:lnTo>
                    <a:pt x="58" y="171"/>
                  </a:lnTo>
                  <a:lnTo>
                    <a:pt x="58" y="134"/>
                  </a:lnTo>
                  <a:lnTo>
                    <a:pt x="2" y="134"/>
                  </a:lnTo>
                  <a:lnTo>
                    <a:pt x="0" y="113"/>
                  </a:lnTo>
                  <a:lnTo>
                    <a:pt x="58" y="0"/>
                  </a:lnTo>
                  <a:lnTo>
                    <a:pt x="92" y="0"/>
                  </a:lnTo>
                  <a:lnTo>
                    <a:pt x="92" y="107"/>
                  </a:lnTo>
                  <a:close/>
                  <a:moveTo>
                    <a:pt x="30" y="107"/>
                  </a:moveTo>
                  <a:lnTo>
                    <a:pt x="58" y="107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6" y="51"/>
                  </a:lnTo>
                  <a:lnTo>
                    <a:pt x="30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9324" y="2014895"/>
            <a:ext cx="1054490" cy="642780"/>
            <a:chOff x="5149324" y="2014895"/>
            <a:chExt cx="1054490" cy="642780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149324" y="2014895"/>
              <a:ext cx="1054490" cy="642780"/>
            </a:xfrm>
            <a:custGeom>
              <a:avLst/>
              <a:gdLst>
                <a:gd name="T0" fmla="*/ 278 w 753"/>
                <a:gd name="T1" fmla="*/ 459 h 459"/>
                <a:gd name="T2" fmla="*/ 475 w 753"/>
                <a:gd name="T3" fmla="*/ 459 h 459"/>
                <a:gd name="T4" fmla="*/ 753 w 753"/>
                <a:gd name="T5" fmla="*/ 0 h 459"/>
                <a:gd name="T6" fmla="*/ 278 w 753"/>
                <a:gd name="T7" fmla="*/ 0 h 459"/>
                <a:gd name="T8" fmla="*/ 0 w 753"/>
                <a:gd name="T9" fmla="*/ 214 h 459"/>
                <a:gd name="T10" fmla="*/ 278 w 753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3" h="459">
                  <a:moveTo>
                    <a:pt x="278" y="459"/>
                  </a:moveTo>
                  <a:lnTo>
                    <a:pt x="475" y="459"/>
                  </a:lnTo>
                  <a:lnTo>
                    <a:pt x="753" y="0"/>
                  </a:lnTo>
                  <a:lnTo>
                    <a:pt x="278" y="0"/>
                  </a:lnTo>
                  <a:lnTo>
                    <a:pt x="0" y="214"/>
                  </a:lnTo>
                  <a:lnTo>
                    <a:pt x="278" y="459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199738" y="2044303"/>
              <a:ext cx="985871" cy="585364"/>
            </a:xfrm>
            <a:custGeom>
              <a:avLst/>
              <a:gdLst>
                <a:gd name="T0" fmla="*/ 252 w 704"/>
                <a:gd name="T1" fmla="*/ 418 h 418"/>
                <a:gd name="T2" fmla="*/ 0 w 704"/>
                <a:gd name="T3" fmla="*/ 194 h 418"/>
                <a:gd name="T4" fmla="*/ 251 w 704"/>
                <a:gd name="T5" fmla="*/ 0 h 418"/>
                <a:gd name="T6" fmla="*/ 704 w 704"/>
                <a:gd name="T7" fmla="*/ 0 h 418"/>
                <a:gd name="T8" fmla="*/ 452 w 704"/>
                <a:gd name="T9" fmla="*/ 418 h 418"/>
                <a:gd name="T10" fmla="*/ 252 w 704"/>
                <a:gd name="T11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4" h="418">
                  <a:moveTo>
                    <a:pt x="252" y="418"/>
                  </a:moveTo>
                  <a:lnTo>
                    <a:pt x="0" y="194"/>
                  </a:lnTo>
                  <a:lnTo>
                    <a:pt x="251" y="0"/>
                  </a:lnTo>
                  <a:lnTo>
                    <a:pt x="704" y="0"/>
                  </a:lnTo>
                  <a:lnTo>
                    <a:pt x="452" y="418"/>
                  </a:lnTo>
                  <a:lnTo>
                    <a:pt x="252" y="4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5506422" y="2196946"/>
              <a:ext cx="141439" cy="247869"/>
            </a:xfrm>
            <a:custGeom>
              <a:avLst/>
              <a:gdLst>
                <a:gd name="T0" fmla="*/ 111 w 111"/>
                <a:gd name="T1" fmla="*/ 118 h 195"/>
                <a:gd name="T2" fmla="*/ 96 w 111"/>
                <a:gd name="T3" fmla="*/ 175 h 195"/>
                <a:gd name="T4" fmla="*/ 55 w 111"/>
                <a:gd name="T5" fmla="*/ 195 h 195"/>
                <a:gd name="T6" fmla="*/ 15 w 111"/>
                <a:gd name="T7" fmla="*/ 175 h 195"/>
                <a:gd name="T8" fmla="*/ 0 w 111"/>
                <a:gd name="T9" fmla="*/ 118 h 195"/>
                <a:gd name="T10" fmla="*/ 0 w 111"/>
                <a:gd name="T11" fmla="*/ 77 h 195"/>
                <a:gd name="T12" fmla="*/ 15 w 111"/>
                <a:gd name="T13" fmla="*/ 20 h 195"/>
                <a:gd name="T14" fmla="*/ 55 w 111"/>
                <a:gd name="T15" fmla="*/ 0 h 195"/>
                <a:gd name="T16" fmla="*/ 96 w 111"/>
                <a:gd name="T17" fmla="*/ 20 h 195"/>
                <a:gd name="T18" fmla="*/ 111 w 111"/>
                <a:gd name="T19" fmla="*/ 77 h 195"/>
                <a:gd name="T20" fmla="*/ 111 w 111"/>
                <a:gd name="T21" fmla="*/ 118 h 195"/>
                <a:gd name="T22" fmla="*/ 74 w 111"/>
                <a:gd name="T23" fmla="*/ 74 h 195"/>
                <a:gd name="T24" fmla="*/ 69 w 111"/>
                <a:gd name="T25" fmla="*/ 41 h 195"/>
                <a:gd name="T26" fmla="*/ 56 w 111"/>
                <a:gd name="T27" fmla="*/ 31 h 195"/>
                <a:gd name="T28" fmla="*/ 55 w 111"/>
                <a:gd name="T29" fmla="*/ 31 h 195"/>
                <a:gd name="T30" fmla="*/ 41 w 111"/>
                <a:gd name="T31" fmla="*/ 41 h 195"/>
                <a:gd name="T32" fmla="*/ 37 w 111"/>
                <a:gd name="T33" fmla="*/ 74 h 195"/>
                <a:gd name="T34" fmla="*/ 37 w 111"/>
                <a:gd name="T35" fmla="*/ 121 h 195"/>
                <a:gd name="T36" fmla="*/ 42 w 111"/>
                <a:gd name="T37" fmla="*/ 154 h 195"/>
                <a:gd name="T38" fmla="*/ 55 w 111"/>
                <a:gd name="T39" fmla="*/ 164 h 195"/>
                <a:gd name="T40" fmla="*/ 56 w 111"/>
                <a:gd name="T41" fmla="*/ 164 h 195"/>
                <a:gd name="T42" fmla="*/ 69 w 111"/>
                <a:gd name="T43" fmla="*/ 155 h 195"/>
                <a:gd name="T44" fmla="*/ 74 w 111"/>
                <a:gd name="T45" fmla="*/ 121 h 195"/>
                <a:gd name="T46" fmla="*/ 74 w 111"/>
                <a:gd name="T47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95">
                  <a:moveTo>
                    <a:pt x="111" y="118"/>
                  </a:moveTo>
                  <a:cubicBezTo>
                    <a:pt x="111" y="143"/>
                    <a:pt x="106" y="162"/>
                    <a:pt x="96" y="175"/>
                  </a:cubicBezTo>
                  <a:cubicBezTo>
                    <a:pt x="86" y="188"/>
                    <a:pt x="72" y="195"/>
                    <a:pt x="55" y="195"/>
                  </a:cubicBezTo>
                  <a:cubicBezTo>
                    <a:pt x="39" y="195"/>
                    <a:pt x="25" y="188"/>
                    <a:pt x="15" y="175"/>
                  </a:cubicBezTo>
                  <a:cubicBezTo>
                    <a:pt x="5" y="162"/>
                    <a:pt x="0" y="143"/>
                    <a:pt x="0" y="11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52"/>
                    <a:pt x="5" y="33"/>
                    <a:pt x="15" y="20"/>
                  </a:cubicBezTo>
                  <a:cubicBezTo>
                    <a:pt x="25" y="7"/>
                    <a:pt x="38" y="0"/>
                    <a:pt x="55" y="0"/>
                  </a:cubicBezTo>
                  <a:cubicBezTo>
                    <a:pt x="72" y="0"/>
                    <a:pt x="86" y="7"/>
                    <a:pt x="96" y="20"/>
                  </a:cubicBezTo>
                  <a:cubicBezTo>
                    <a:pt x="106" y="33"/>
                    <a:pt x="111" y="52"/>
                    <a:pt x="111" y="77"/>
                  </a:cubicBezTo>
                  <a:lnTo>
                    <a:pt x="111" y="118"/>
                  </a:lnTo>
                  <a:close/>
                  <a:moveTo>
                    <a:pt x="74" y="74"/>
                  </a:moveTo>
                  <a:cubicBezTo>
                    <a:pt x="74" y="59"/>
                    <a:pt x="72" y="48"/>
                    <a:pt x="69" y="41"/>
                  </a:cubicBezTo>
                  <a:cubicBezTo>
                    <a:pt x="66" y="34"/>
                    <a:pt x="61" y="30"/>
                    <a:pt x="56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49" y="30"/>
                    <a:pt x="45" y="34"/>
                    <a:pt x="41" y="41"/>
                  </a:cubicBezTo>
                  <a:cubicBezTo>
                    <a:pt x="38" y="48"/>
                    <a:pt x="37" y="59"/>
                    <a:pt x="37" y="74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36"/>
                    <a:pt x="38" y="147"/>
                    <a:pt x="42" y="154"/>
                  </a:cubicBezTo>
                  <a:cubicBezTo>
                    <a:pt x="45" y="162"/>
                    <a:pt x="49" y="165"/>
                    <a:pt x="55" y="16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2" y="165"/>
                    <a:pt x="66" y="162"/>
                    <a:pt x="69" y="155"/>
                  </a:cubicBezTo>
                  <a:cubicBezTo>
                    <a:pt x="72" y="148"/>
                    <a:pt x="74" y="136"/>
                    <a:pt x="74" y="121"/>
                  </a:cubicBezTo>
                  <a:lnTo>
                    <a:pt x="74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674468" y="2201147"/>
              <a:ext cx="140038" cy="243668"/>
            </a:xfrm>
            <a:custGeom>
              <a:avLst/>
              <a:gdLst>
                <a:gd name="T0" fmla="*/ 3 w 111"/>
                <a:gd name="T1" fmla="*/ 105 h 192"/>
                <a:gd name="T2" fmla="*/ 13 w 111"/>
                <a:gd name="T3" fmla="*/ 0 h 192"/>
                <a:gd name="T4" fmla="*/ 105 w 111"/>
                <a:gd name="T5" fmla="*/ 0 h 192"/>
                <a:gd name="T6" fmla="*/ 105 w 111"/>
                <a:gd name="T7" fmla="*/ 30 h 192"/>
                <a:gd name="T8" fmla="*/ 43 w 111"/>
                <a:gd name="T9" fmla="*/ 30 h 192"/>
                <a:gd name="T10" fmla="*/ 39 w 111"/>
                <a:gd name="T11" fmla="*/ 75 h 192"/>
                <a:gd name="T12" fmla="*/ 49 w 111"/>
                <a:gd name="T13" fmla="*/ 68 h 192"/>
                <a:gd name="T14" fmla="*/ 62 w 111"/>
                <a:gd name="T15" fmla="*/ 65 h 192"/>
                <a:gd name="T16" fmla="*/ 98 w 111"/>
                <a:gd name="T17" fmla="*/ 81 h 192"/>
                <a:gd name="T18" fmla="*/ 111 w 111"/>
                <a:gd name="T19" fmla="*/ 128 h 192"/>
                <a:gd name="T20" fmla="*/ 96 w 111"/>
                <a:gd name="T21" fmla="*/ 173 h 192"/>
                <a:gd name="T22" fmla="*/ 55 w 111"/>
                <a:gd name="T23" fmla="*/ 192 h 192"/>
                <a:gd name="T24" fmla="*/ 16 w 111"/>
                <a:gd name="T25" fmla="*/ 177 h 192"/>
                <a:gd name="T26" fmla="*/ 0 w 111"/>
                <a:gd name="T27" fmla="*/ 138 h 192"/>
                <a:gd name="T28" fmla="*/ 1 w 111"/>
                <a:gd name="T29" fmla="*/ 137 h 192"/>
                <a:gd name="T30" fmla="*/ 36 w 111"/>
                <a:gd name="T31" fmla="*/ 135 h 192"/>
                <a:gd name="T32" fmla="*/ 42 w 111"/>
                <a:gd name="T33" fmla="*/ 155 h 192"/>
                <a:gd name="T34" fmla="*/ 55 w 111"/>
                <a:gd name="T35" fmla="*/ 162 h 192"/>
                <a:gd name="T36" fmla="*/ 69 w 111"/>
                <a:gd name="T37" fmla="*/ 153 h 192"/>
                <a:gd name="T38" fmla="*/ 74 w 111"/>
                <a:gd name="T39" fmla="*/ 129 h 192"/>
                <a:gd name="T40" fmla="*/ 69 w 111"/>
                <a:gd name="T41" fmla="*/ 102 h 192"/>
                <a:gd name="T42" fmla="*/ 54 w 111"/>
                <a:gd name="T43" fmla="*/ 92 h 192"/>
                <a:gd name="T44" fmla="*/ 42 w 111"/>
                <a:gd name="T45" fmla="*/ 96 h 192"/>
                <a:gd name="T46" fmla="*/ 36 w 111"/>
                <a:gd name="T47" fmla="*/ 108 h 192"/>
                <a:gd name="T48" fmla="*/ 3 w 111"/>
                <a:gd name="T49" fmla="*/ 10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1" h="192">
                  <a:moveTo>
                    <a:pt x="3" y="10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2" y="72"/>
                    <a:pt x="45" y="70"/>
                    <a:pt x="49" y="68"/>
                  </a:cubicBezTo>
                  <a:cubicBezTo>
                    <a:pt x="53" y="66"/>
                    <a:pt x="57" y="65"/>
                    <a:pt x="62" y="65"/>
                  </a:cubicBezTo>
                  <a:cubicBezTo>
                    <a:pt x="77" y="65"/>
                    <a:pt x="89" y="70"/>
                    <a:pt x="98" y="81"/>
                  </a:cubicBezTo>
                  <a:cubicBezTo>
                    <a:pt x="106" y="92"/>
                    <a:pt x="111" y="108"/>
                    <a:pt x="111" y="128"/>
                  </a:cubicBezTo>
                  <a:cubicBezTo>
                    <a:pt x="111" y="146"/>
                    <a:pt x="106" y="161"/>
                    <a:pt x="96" y="173"/>
                  </a:cubicBezTo>
                  <a:cubicBezTo>
                    <a:pt x="87" y="186"/>
                    <a:pt x="73" y="192"/>
                    <a:pt x="55" y="192"/>
                  </a:cubicBezTo>
                  <a:cubicBezTo>
                    <a:pt x="40" y="192"/>
                    <a:pt x="27" y="187"/>
                    <a:pt x="16" y="177"/>
                  </a:cubicBezTo>
                  <a:cubicBezTo>
                    <a:pt x="5" y="168"/>
                    <a:pt x="0" y="154"/>
                    <a:pt x="0" y="138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44"/>
                    <a:pt x="38" y="150"/>
                    <a:pt x="42" y="155"/>
                  </a:cubicBezTo>
                  <a:cubicBezTo>
                    <a:pt x="45" y="160"/>
                    <a:pt x="50" y="162"/>
                    <a:pt x="55" y="162"/>
                  </a:cubicBezTo>
                  <a:cubicBezTo>
                    <a:pt x="62" y="162"/>
                    <a:pt x="66" y="159"/>
                    <a:pt x="69" y="153"/>
                  </a:cubicBezTo>
                  <a:cubicBezTo>
                    <a:pt x="72" y="147"/>
                    <a:pt x="74" y="139"/>
                    <a:pt x="74" y="129"/>
                  </a:cubicBezTo>
                  <a:cubicBezTo>
                    <a:pt x="74" y="117"/>
                    <a:pt x="72" y="109"/>
                    <a:pt x="69" y="102"/>
                  </a:cubicBezTo>
                  <a:cubicBezTo>
                    <a:pt x="66" y="96"/>
                    <a:pt x="61" y="92"/>
                    <a:pt x="54" y="92"/>
                  </a:cubicBezTo>
                  <a:cubicBezTo>
                    <a:pt x="49" y="92"/>
                    <a:pt x="45" y="94"/>
                    <a:pt x="42" y="96"/>
                  </a:cubicBezTo>
                  <a:cubicBezTo>
                    <a:pt x="39" y="99"/>
                    <a:pt x="37" y="103"/>
                    <a:pt x="36" y="108"/>
                  </a:cubicBezTo>
                  <a:lnTo>
                    <a:pt x="3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441754" y="4331144"/>
            <a:ext cx="1013878" cy="614772"/>
            <a:chOff x="7441754" y="4331144"/>
            <a:chExt cx="1013878" cy="614772"/>
          </a:xfrm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7441754" y="4331144"/>
              <a:ext cx="1013878" cy="614772"/>
            </a:xfrm>
            <a:custGeom>
              <a:avLst/>
              <a:gdLst>
                <a:gd name="T0" fmla="*/ 465 w 724"/>
                <a:gd name="T1" fmla="*/ 438 h 439"/>
                <a:gd name="T2" fmla="*/ 218 w 724"/>
                <a:gd name="T3" fmla="*/ 439 h 439"/>
                <a:gd name="T4" fmla="*/ 0 w 724"/>
                <a:gd name="T5" fmla="*/ 0 h 439"/>
                <a:gd name="T6" fmla="*/ 465 w 724"/>
                <a:gd name="T7" fmla="*/ 0 h 439"/>
                <a:gd name="T8" fmla="*/ 724 w 724"/>
                <a:gd name="T9" fmla="*/ 217 h 439"/>
                <a:gd name="T10" fmla="*/ 465 w 724"/>
                <a:gd name="T11" fmla="*/ 43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4" h="439">
                  <a:moveTo>
                    <a:pt x="465" y="438"/>
                  </a:moveTo>
                  <a:lnTo>
                    <a:pt x="218" y="439"/>
                  </a:lnTo>
                  <a:lnTo>
                    <a:pt x="0" y="0"/>
                  </a:lnTo>
                  <a:lnTo>
                    <a:pt x="465" y="0"/>
                  </a:lnTo>
                  <a:lnTo>
                    <a:pt x="724" y="217"/>
                  </a:lnTo>
                  <a:lnTo>
                    <a:pt x="465" y="4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459959" y="4366153"/>
              <a:ext cx="942459" cy="543352"/>
            </a:xfrm>
            <a:custGeom>
              <a:avLst/>
              <a:gdLst>
                <a:gd name="T0" fmla="*/ 0 w 673"/>
                <a:gd name="T1" fmla="*/ 0 h 388"/>
                <a:gd name="T2" fmla="*/ 444 w 673"/>
                <a:gd name="T3" fmla="*/ 0 h 388"/>
                <a:gd name="T4" fmla="*/ 673 w 673"/>
                <a:gd name="T5" fmla="*/ 193 h 388"/>
                <a:gd name="T6" fmla="*/ 444 w 673"/>
                <a:gd name="T7" fmla="*/ 388 h 388"/>
                <a:gd name="T8" fmla="*/ 192 w 673"/>
                <a:gd name="T9" fmla="*/ 388 h 388"/>
                <a:gd name="T10" fmla="*/ 0 w 673"/>
                <a:gd name="T11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3" h="388">
                  <a:moveTo>
                    <a:pt x="0" y="0"/>
                  </a:moveTo>
                  <a:lnTo>
                    <a:pt x="444" y="0"/>
                  </a:lnTo>
                  <a:lnTo>
                    <a:pt x="673" y="193"/>
                  </a:lnTo>
                  <a:lnTo>
                    <a:pt x="444" y="388"/>
                  </a:lnTo>
                  <a:lnTo>
                    <a:pt x="192" y="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7756840" y="4501991"/>
              <a:ext cx="140038" cy="246469"/>
            </a:xfrm>
            <a:custGeom>
              <a:avLst/>
              <a:gdLst>
                <a:gd name="T0" fmla="*/ 111 w 111"/>
                <a:gd name="T1" fmla="*/ 117 h 194"/>
                <a:gd name="T2" fmla="*/ 96 w 111"/>
                <a:gd name="T3" fmla="*/ 175 h 194"/>
                <a:gd name="T4" fmla="*/ 56 w 111"/>
                <a:gd name="T5" fmla="*/ 194 h 194"/>
                <a:gd name="T6" fmla="*/ 15 w 111"/>
                <a:gd name="T7" fmla="*/ 175 h 194"/>
                <a:gd name="T8" fmla="*/ 0 w 111"/>
                <a:gd name="T9" fmla="*/ 117 h 194"/>
                <a:gd name="T10" fmla="*/ 0 w 111"/>
                <a:gd name="T11" fmla="*/ 77 h 194"/>
                <a:gd name="T12" fmla="*/ 15 w 111"/>
                <a:gd name="T13" fmla="*/ 19 h 194"/>
                <a:gd name="T14" fmla="*/ 55 w 111"/>
                <a:gd name="T15" fmla="*/ 0 h 194"/>
                <a:gd name="T16" fmla="*/ 96 w 111"/>
                <a:gd name="T17" fmla="*/ 19 h 194"/>
                <a:gd name="T18" fmla="*/ 111 w 111"/>
                <a:gd name="T19" fmla="*/ 77 h 194"/>
                <a:gd name="T20" fmla="*/ 111 w 111"/>
                <a:gd name="T21" fmla="*/ 117 h 194"/>
                <a:gd name="T22" fmla="*/ 74 w 111"/>
                <a:gd name="T23" fmla="*/ 73 h 194"/>
                <a:gd name="T24" fmla="*/ 69 w 111"/>
                <a:gd name="T25" fmla="*/ 40 h 194"/>
                <a:gd name="T26" fmla="*/ 56 w 111"/>
                <a:gd name="T27" fmla="*/ 30 h 194"/>
                <a:gd name="T28" fmla="*/ 55 w 111"/>
                <a:gd name="T29" fmla="*/ 30 h 194"/>
                <a:gd name="T30" fmla="*/ 42 w 111"/>
                <a:gd name="T31" fmla="*/ 40 h 194"/>
                <a:gd name="T32" fmla="*/ 37 w 111"/>
                <a:gd name="T33" fmla="*/ 73 h 194"/>
                <a:gd name="T34" fmla="*/ 37 w 111"/>
                <a:gd name="T35" fmla="*/ 120 h 194"/>
                <a:gd name="T36" fmla="*/ 42 w 111"/>
                <a:gd name="T37" fmla="*/ 154 h 194"/>
                <a:gd name="T38" fmla="*/ 55 w 111"/>
                <a:gd name="T39" fmla="*/ 164 h 194"/>
                <a:gd name="T40" fmla="*/ 56 w 111"/>
                <a:gd name="T41" fmla="*/ 164 h 194"/>
                <a:gd name="T42" fmla="*/ 69 w 111"/>
                <a:gd name="T43" fmla="*/ 154 h 194"/>
                <a:gd name="T44" fmla="*/ 74 w 111"/>
                <a:gd name="T45" fmla="*/ 120 h 194"/>
                <a:gd name="T46" fmla="*/ 74 w 111"/>
                <a:gd name="T47" fmla="*/ 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94">
                  <a:moveTo>
                    <a:pt x="111" y="117"/>
                  </a:moveTo>
                  <a:cubicBezTo>
                    <a:pt x="111" y="142"/>
                    <a:pt x="106" y="162"/>
                    <a:pt x="96" y="175"/>
                  </a:cubicBezTo>
                  <a:cubicBezTo>
                    <a:pt x="86" y="188"/>
                    <a:pt x="72" y="194"/>
                    <a:pt x="56" y="194"/>
                  </a:cubicBezTo>
                  <a:cubicBezTo>
                    <a:pt x="39" y="194"/>
                    <a:pt x="25" y="188"/>
                    <a:pt x="15" y="175"/>
                  </a:cubicBezTo>
                  <a:cubicBezTo>
                    <a:pt x="5" y="162"/>
                    <a:pt x="0" y="142"/>
                    <a:pt x="0" y="11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52"/>
                    <a:pt x="5" y="32"/>
                    <a:pt x="15" y="19"/>
                  </a:cubicBezTo>
                  <a:cubicBezTo>
                    <a:pt x="25" y="6"/>
                    <a:pt x="38" y="0"/>
                    <a:pt x="55" y="0"/>
                  </a:cubicBezTo>
                  <a:cubicBezTo>
                    <a:pt x="72" y="0"/>
                    <a:pt x="86" y="6"/>
                    <a:pt x="96" y="19"/>
                  </a:cubicBezTo>
                  <a:cubicBezTo>
                    <a:pt x="106" y="32"/>
                    <a:pt x="111" y="52"/>
                    <a:pt x="111" y="77"/>
                  </a:cubicBezTo>
                  <a:lnTo>
                    <a:pt x="111" y="117"/>
                  </a:lnTo>
                  <a:close/>
                  <a:moveTo>
                    <a:pt x="74" y="73"/>
                  </a:moveTo>
                  <a:cubicBezTo>
                    <a:pt x="74" y="58"/>
                    <a:pt x="72" y="47"/>
                    <a:pt x="69" y="40"/>
                  </a:cubicBezTo>
                  <a:cubicBezTo>
                    <a:pt x="66" y="33"/>
                    <a:pt x="61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9" y="30"/>
                    <a:pt x="45" y="33"/>
                    <a:pt x="42" y="40"/>
                  </a:cubicBezTo>
                  <a:cubicBezTo>
                    <a:pt x="38" y="47"/>
                    <a:pt x="37" y="58"/>
                    <a:pt x="37" y="73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36"/>
                    <a:pt x="38" y="147"/>
                    <a:pt x="42" y="154"/>
                  </a:cubicBezTo>
                  <a:cubicBezTo>
                    <a:pt x="45" y="161"/>
                    <a:pt x="49" y="164"/>
                    <a:pt x="55" y="16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2" y="164"/>
                    <a:pt x="66" y="161"/>
                    <a:pt x="69" y="154"/>
                  </a:cubicBezTo>
                  <a:cubicBezTo>
                    <a:pt x="72" y="147"/>
                    <a:pt x="74" y="136"/>
                    <a:pt x="74" y="120"/>
                  </a:cubicBezTo>
                  <a:lnTo>
                    <a:pt x="74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7920685" y="4501991"/>
              <a:ext cx="145640" cy="243668"/>
            </a:xfrm>
            <a:custGeom>
              <a:avLst/>
              <a:gdLst>
                <a:gd name="T0" fmla="*/ 115 w 115"/>
                <a:gd name="T1" fmla="*/ 191 h 191"/>
                <a:gd name="T2" fmla="*/ 3 w 115"/>
                <a:gd name="T3" fmla="*/ 191 h 191"/>
                <a:gd name="T4" fmla="*/ 3 w 115"/>
                <a:gd name="T5" fmla="*/ 166 h 191"/>
                <a:gd name="T6" fmla="*/ 55 w 115"/>
                <a:gd name="T7" fmla="*/ 101 h 191"/>
                <a:gd name="T8" fmla="*/ 69 w 115"/>
                <a:gd name="T9" fmla="*/ 76 h 191"/>
                <a:gd name="T10" fmla="*/ 74 w 115"/>
                <a:gd name="T11" fmla="*/ 56 h 191"/>
                <a:gd name="T12" fmla="*/ 69 w 115"/>
                <a:gd name="T13" fmla="*/ 36 h 191"/>
                <a:gd name="T14" fmla="*/ 56 w 115"/>
                <a:gd name="T15" fmla="*/ 29 h 191"/>
                <a:gd name="T16" fmla="*/ 42 w 115"/>
                <a:gd name="T17" fmla="*/ 38 h 191"/>
                <a:gd name="T18" fmla="*/ 37 w 115"/>
                <a:gd name="T19" fmla="*/ 62 h 191"/>
                <a:gd name="T20" fmla="*/ 1 w 115"/>
                <a:gd name="T21" fmla="*/ 62 h 191"/>
                <a:gd name="T22" fmla="*/ 1 w 115"/>
                <a:gd name="T23" fmla="*/ 61 h 191"/>
                <a:gd name="T24" fmla="*/ 15 w 115"/>
                <a:gd name="T25" fmla="*/ 17 h 191"/>
                <a:gd name="T26" fmla="*/ 56 w 115"/>
                <a:gd name="T27" fmla="*/ 0 h 191"/>
                <a:gd name="T28" fmla="*/ 96 w 115"/>
                <a:gd name="T29" fmla="*/ 15 h 191"/>
                <a:gd name="T30" fmla="*/ 111 w 115"/>
                <a:gd name="T31" fmla="*/ 56 h 191"/>
                <a:gd name="T32" fmla="*/ 103 w 115"/>
                <a:gd name="T33" fmla="*/ 88 h 191"/>
                <a:gd name="T34" fmla="*/ 75 w 115"/>
                <a:gd name="T35" fmla="*/ 127 h 191"/>
                <a:gd name="T36" fmla="*/ 51 w 115"/>
                <a:gd name="T37" fmla="*/ 162 h 191"/>
                <a:gd name="T38" fmla="*/ 115 w 115"/>
                <a:gd name="T39" fmla="*/ 162 h 191"/>
                <a:gd name="T40" fmla="*/ 115 w 115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91">
                  <a:moveTo>
                    <a:pt x="115" y="191"/>
                  </a:moveTo>
                  <a:cubicBezTo>
                    <a:pt x="3" y="191"/>
                    <a:pt x="3" y="191"/>
                    <a:pt x="3" y="191"/>
                  </a:cubicBezTo>
                  <a:cubicBezTo>
                    <a:pt x="3" y="166"/>
                    <a:pt x="3" y="166"/>
                    <a:pt x="3" y="166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61" y="91"/>
                    <a:pt x="66" y="83"/>
                    <a:pt x="69" y="76"/>
                  </a:cubicBezTo>
                  <a:cubicBezTo>
                    <a:pt x="72" y="68"/>
                    <a:pt x="74" y="62"/>
                    <a:pt x="74" y="56"/>
                  </a:cubicBezTo>
                  <a:cubicBezTo>
                    <a:pt x="74" y="48"/>
                    <a:pt x="72" y="41"/>
                    <a:pt x="69" y="36"/>
                  </a:cubicBezTo>
                  <a:cubicBezTo>
                    <a:pt x="66" y="32"/>
                    <a:pt x="61" y="29"/>
                    <a:pt x="56" y="29"/>
                  </a:cubicBezTo>
                  <a:cubicBezTo>
                    <a:pt x="50" y="29"/>
                    <a:pt x="45" y="32"/>
                    <a:pt x="42" y="38"/>
                  </a:cubicBezTo>
                  <a:cubicBezTo>
                    <a:pt x="38" y="44"/>
                    <a:pt x="37" y="52"/>
                    <a:pt x="37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44"/>
                    <a:pt x="5" y="29"/>
                    <a:pt x="15" y="17"/>
                  </a:cubicBezTo>
                  <a:cubicBezTo>
                    <a:pt x="25" y="6"/>
                    <a:pt x="39" y="0"/>
                    <a:pt x="56" y="0"/>
                  </a:cubicBezTo>
                  <a:cubicBezTo>
                    <a:pt x="73" y="0"/>
                    <a:pt x="86" y="5"/>
                    <a:pt x="96" y="15"/>
                  </a:cubicBezTo>
                  <a:cubicBezTo>
                    <a:pt x="106" y="25"/>
                    <a:pt x="111" y="38"/>
                    <a:pt x="111" y="56"/>
                  </a:cubicBezTo>
                  <a:cubicBezTo>
                    <a:pt x="111" y="67"/>
                    <a:pt x="108" y="78"/>
                    <a:pt x="103" y="88"/>
                  </a:cubicBezTo>
                  <a:cubicBezTo>
                    <a:pt x="97" y="98"/>
                    <a:pt x="88" y="111"/>
                    <a:pt x="75" y="12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115" y="162"/>
                    <a:pt x="115" y="162"/>
                    <a:pt x="115" y="162"/>
                  </a:cubicBezTo>
                  <a:lnTo>
                    <a:pt x="115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550185" y="2783987"/>
            <a:ext cx="191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2"/>
                </a:solidFill>
              </a:rPr>
              <a:t>Option 04</a:t>
            </a:r>
          </a:p>
          <a:p>
            <a:r>
              <a:rPr lang="en-US" sz="1600" b="1">
                <a:solidFill>
                  <a:schemeClr val="accent4"/>
                </a:solidFill>
              </a:rPr>
              <a:t>We will go shopping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343741" y="4362574"/>
            <a:ext cx="191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2"/>
                </a:solidFill>
              </a:rPr>
              <a:t>Option 02</a:t>
            </a:r>
          </a:p>
          <a:p>
            <a:r>
              <a:rPr lang="en-US" sz="1600" b="1">
                <a:solidFill>
                  <a:schemeClr val="accent2"/>
                </a:solidFill>
              </a:rPr>
              <a:t>We will go shopping</a:t>
            </a:r>
          </a:p>
        </p:txBody>
      </p:sp>
      <p:sp>
        <p:nvSpPr>
          <p:cNvPr id="63" name="TextBox 62"/>
          <p:cNvSpPr txBox="1"/>
          <p:nvPr/>
        </p:nvSpPr>
        <p:spPr>
          <a:xfrm flipH="1">
            <a:off x="2291282" y="2053791"/>
            <a:ext cx="191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>
                <a:solidFill>
                  <a:schemeClr val="tx2"/>
                </a:solidFill>
              </a:rPr>
              <a:t>Option 05</a:t>
            </a:r>
          </a:p>
          <a:p>
            <a:pPr algn="r"/>
            <a:r>
              <a:rPr lang="en-US" sz="1600" b="1">
                <a:solidFill>
                  <a:schemeClr val="accent5"/>
                </a:solidFill>
              </a:rPr>
              <a:t>We will go shopping</a:t>
            </a:r>
          </a:p>
        </p:txBody>
      </p:sp>
      <p:sp>
        <p:nvSpPr>
          <p:cNvPr id="66" name="TextBox 65"/>
          <p:cNvSpPr txBox="1"/>
          <p:nvPr/>
        </p:nvSpPr>
        <p:spPr>
          <a:xfrm flipH="1">
            <a:off x="1589680" y="3531367"/>
            <a:ext cx="191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>
                <a:solidFill>
                  <a:schemeClr val="tx2"/>
                </a:solidFill>
              </a:rPr>
              <a:t>Option 03</a:t>
            </a:r>
          </a:p>
          <a:p>
            <a:pPr algn="r"/>
            <a:r>
              <a:rPr lang="en-US" sz="1600" b="1">
                <a:solidFill>
                  <a:schemeClr val="accent3"/>
                </a:solidFill>
              </a:rPr>
              <a:t>We will go shopping</a:t>
            </a:r>
          </a:p>
        </p:txBody>
      </p:sp>
      <p:sp>
        <p:nvSpPr>
          <p:cNvPr id="69" name="TextBox 68"/>
          <p:cNvSpPr txBox="1"/>
          <p:nvPr/>
        </p:nvSpPr>
        <p:spPr>
          <a:xfrm flipH="1">
            <a:off x="944787" y="4986464"/>
            <a:ext cx="191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>
                <a:solidFill>
                  <a:schemeClr val="tx2"/>
                </a:solidFill>
              </a:rPr>
              <a:t>Option 01</a:t>
            </a:r>
          </a:p>
          <a:p>
            <a:pPr algn="r"/>
            <a:r>
              <a:rPr lang="en-US" sz="1600" b="1">
                <a:solidFill>
                  <a:schemeClr val="accent1"/>
                </a:solidFill>
              </a:rPr>
              <a:t>We will go shopping</a:t>
            </a:r>
          </a:p>
        </p:txBody>
      </p:sp>
      <p:sp>
        <p:nvSpPr>
          <p:cNvPr id="73" name="Oval 72"/>
          <p:cNvSpPr/>
          <p:nvPr/>
        </p:nvSpPr>
        <p:spPr>
          <a:xfrm>
            <a:off x="4318683" y="2051215"/>
            <a:ext cx="551839" cy="551839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3637521" y="3528882"/>
            <a:ext cx="551839" cy="55183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2945696" y="4988623"/>
            <a:ext cx="551839" cy="55183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7872398" y="2775302"/>
            <a:ext cx="551839" cy="551839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8694834" y="4363880"/>
            <a:ext cx="551839" cy="551839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100"/>
          <p:cNvSpPr>
            <a:spLocks noChangeArrowheads="1"/>
          </p:cNvSpPr>
          <p:nvPr/>
        </p:nvSpPr>
        <p:spPr bwMode="auto">
          <a:xfrm>
            <a:off x="4446385" y="2199623"/>
            <a:ext cx="296435" cy="255022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105"/>
          <p:cNvSpPr>
            <a:spLocks noChangeArrowheads="1"/>
          </p:cNvSpPr>
          <p:nvPr/>
        </p:nvSpPr>
        <p:spPr bwMode="auto">
          <a:xfrm>
            <a:off x="3072308" y="5122864"/>
            <a:ext cx="298614" cy="283357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13"/>
          <p:cNvSpPr>
            <a:spLocks noChangeArrowheads="1"/>
          </p:cNvSpPr>
          <p:nvPr/>
        </p:nvSpPr>
        <p:spPr bwMode="auto">
          <a:xfrm>
            <a:off x="8820355" y="4513378"/>
            <a:ext cx="300796" cy="252843"/>
          </a:xfrm>
          <a:custGeom>
            <a:avLst/>
            <a:gdLst>
              <a:gd name="T0" fmla="*/ 218707 w 608"/>
              <a:gd name="T1" fmla="*/ 76549 h 510"/>
              <a:gd name="T2" fmla="*/ 218707 w 608"/>
              <a:gd name="T3" fmla="*/ 79076 h 510"/>
              <a:gd name="T4" fmla="*/ 218707 w 608"/>
              <a:gd name="T5" fmla="*/ 79076 h 510"/>
              <a:gd name="T6" fmla="*/ 208618 w 608"/>
              <a:gd name="T7" fmla="*/ 89186 h 510"/>
              <a:gd name="T8" fmla="*/ 177992 w 608"/>
              <a:gd name="T9" fmla="*/ 176206 h 510"/>
              <a:gd name="T10" fmla="*/ 167903 w 608"/>
              <a:gd name="T11" fmla="*/ 183789 h 510"/>
              <a:gd name="T12" fmla="*/ 167903 w 608"/>
              <a:gd name="T13" fmla="*/ 183789 h 510"/>
              <a:gd name="T14" fmla="*/ 162859 w 608"/>
              <a:gd name="T15" fmla="*/ 183789 h 510"/>
              <a:gd name="T16" fmla="*/ 50803 w 608"/>
              <a:gd name="T17" fmla="*/ 183789 h 510"/>
              <a:gd name="T18" fmla="*/ 50803 w 608"/>
              <a:gd name="T19" fmla="*/ 183789 h 510"/>
              <a:gd name="T20" fmla="*/ 40715 w 608"/>
              <a:gd name="T21" fmla="*/ 176206 h 510"/>
              <a:gd name="T22" fmla="*/ 10089 w 608"/>
              <a:gd name="T23" fmla="*/ 89186 h 510"/>
              <a:gd name="T24" fmla="*/ 10089 w 608"/>
              <a:gd name="T25" fmla="*/ 68966 h 510"/>
              <a:gd name="T26" fmla="*/ 50803 w 608"/>
              <a:gd name="T27" fmla="*/ 68966 h 510"/>
              <a:gd name="T28" fmla="*/ 83952 w 608"/>
              <a:gd name="T29" fmla="*/ 68966 h 510"/>
              <a:gd name="T30" fmla="*/ 127189 w 608"/>
              <a:gd name="T31" fmla="*/ 68966 h 510"/>
              <a:gd name="T32" fmla="*/ 152770 w 608"/>
              <a:gd name="T33" fmla="*/ 68966 h 510"/>
              <a:gd name="T34" fmla="*/ 167903 w 608"/>
              <a:gd name="T35" fmla="*/ 68966 h 510"/>
              <a:gd name="T36" fmla="*/ 208618 w 608"/>
              <a:gd name="T37" fmla="*/ 68966 h 510"/>
              <a:gd name="T38" fmla="*/ 208618 w 608"/>
              <a:gd name="T39" fmla="*/ 68966 h 510"/>
              <a:gd name="T40" fmla="*/ 78907 w 608"/>
              <a:gd name="T41" fmla="*/ 99658 h 510"/>
              <a:gd name="T42" fmla="*/ 68458 w 608"/>
              <a:gd name="T43" fmla="*/ 89186 h 510"/>
              <a:gd name="T44" fmla="*/ 58370 w 608"/>
              <a:gd name="T45" fmla="*/ 153097 h 510"/>
              <a:gd name="T46" fmla="*/ 78907 w 608"/>
              <a:gd name="T47" fmla="*/ 153097 h 510"/>
              <a:gd name="T48" fmla="*/ 119622 w 608"/>
              <a:gd name="T49" fmla="*/ 99658 h 510"/>
              <a:gd name="T50" fmla="*/ 109534 w 608"/>
              <a:gd name="T51" fmla="*/ 89186 h 510"/>
              <a:gd name="T52" fmla="*/ 99085 w 608"/>
              <a:gd name="T53" fmla="*/ 153097 h 510"/>
              <a:gd name="T54" fmla="*/ 119622 w 608"/>
              <a:gd name="T55" fmla="*/ 153097 h 510"/>
              <a:gd name="T56" fmla="*/ 160337 w 608"/>
              <a:gd name="T57" fmla="*/ 99658 h 510"/>
              <a:gd name="T58" fmla="*/ 150248 w 608"/>
              <a:gd name="T59" fmla="*/ 89186 h 510"/>
              <a:gd name="T60" fmla="*/ 139799 w 608"/>
              <a:gd name="T61" fmla="*/ 153097 h 510"/>
              <a:gd name="T62" fmla="*/ 160337 w 608"/>
              <a:gd name="T63" fmla="*/ 153097 h 510"/>
              <a:gd name="T64" fmla="*/ 122144 w 608"/>
              <a:gd name="T65" fmla="*/ 15165 h 510"/>
              <a:gd name="T66" fmla="*/ 122144 w 608"/>
              <a:gd name="T67" fmla="*/ 15165 h 510"/>
              <a:gd name="T68" fmla="*/ 129711 w 608"/>
              <a:gd name="T69" fmla="*/ 0 h 510"/>
              <a:gd name="T70" fmla="*/ 139799 w 608"/>
              <a:gd name="T71" fmla="*/ 5055 h 510"/>
              <a:gd name="T72" fmla="*/ 142321 w 608"/>
              <a:gd name="T73" fmla="*/ 58856 h 510"/>
              <a:gd name="T74" fmla="*/ 96562 w 608"/>
              <a:gd name="T75" fmla="*/ 15165 h 510"/>
              <a:gd name="T76" fmla="*/ 76385 w 608"/>
              <a:gd name="T77" fmla="*/ 58856 h 510"/>
              <a:gd name="T78" fmla="*/ 78907 w 608"/>
              <a:gd name="T79" fmla="*/ 5055 h 510"/>
              <a:gd name="T80" fmla="*/ 88996 w 608"/>
              <a:gd name="T81" fmla="*/ 0 h 510"/>
              <a:gd name="T82" fmla="*/ 96562 w 608"/>
              <a:gd name="T83" fmla="*/ 15165 h 5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8" h="510">
                <a:moveTo>
                  <a:pt x="607" y="212"/>
                </a:moveTo>
                <a:lnTo>
                  <a:pt x="607" y="212"/>
                </a:lnTo>
                <a:lnTo>
                  <a:pt x="607" y="219"/>
                </a:lnTo>
                <a:cubicBezTo>
                  <a:pt x="607" y="233"/>
                  <a:pt x="593" y="247"/>
                  <a:pt x="579" y="247"/>
                </a:cubicBezTo>
                <a:cubicBezTo>
                  <a:pt x="551" y="247"/>
                  <a:pt x="551" y="247"/>
                  <a:pt x="551" y="247"/>
                </a:cubicBezTo>
                <a:cubicBezTo>
                  <a:pt x="494" y="488"/>
                  <a:pt x="494" y="488"/>
                  <a:pt x="494" y="488"/>
                </a:cubicBezTo>
                <a:cubicBezTo>
                  <a:pt x="487" y="502"/>
                  <a:pt x="480" y="509"/>
                  <a:pt x="466" y="509"/>
                </a:cubicBezTo>
                <a:cubicBezTo>
                  <a:pt x="459" y="509"/>
                  <a:pt x="459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20" y="502"/>
                  <a:pt x="113" y="488"/>
                </a:cubicBezTo>
                <a:cubicBezTo>
                  <a:pt x="56" y="247"/>
                  <a:pt x="56" y="247"/>
                  <a:pt x="56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14" y="247"/>
                  <a:pt x="0" y="233"/>
                  <a:pt x="0" y="219"/>
                </a:cubicBezTo>
                <a:cubicBezTo>
                  <a:pt x="0" y="198"/>
                  <a:pt x="14" y="191"/>
                  <a:pt x="28" y="191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233" y="191"/>
                  <a:pt x="233" y="191"/>
                  <a:pt x="233" y="191"/>
                </a:cubicBezTo>
                <a:cubicBezTo>
                  <a:pt x="353" y="191"/>
                  <a:pt x="353" y="191"/>
                  <a:pt x="353" y="191"/>
                </a:cubicBezTo>
                <a:cubicBezTo>
                  <a:pt x="424" y="191"/>
                  <a:pt x="424" y="191"/>
                  <a:pt x="424" y="191"/>
                </a:cubicBezTo>
                <a:cubicBezTo>
                  <a:pt x="466" y="191"/>
                  <a:pt x="466" y="191"/>
                  <a:pt x="466" y="191"/>
                </a:cubicBezTo>
                <a:cubicBezTo>
                  <a:pt x="579" y="191"/>
                  <a:pt x="579" y="191"/>
                  <a:pt x="579" y="191"/>
                </a:cubicBezTo>
                <a:cubicBezTo>
                  <a:pt x="593" y="191"/>
                  <a:pt x="600" y="198"/>
                  <a:pt x="607" y="212"/>
                </a:cubicBezTo>
                <a:close/>
                <a:moveTo>
                  <a:pt x="219" y="276"/>
                </a:moveTo>
                <a:lnTo>
                  <a:pt x="219" y="276"/>
                </a:lnTo>
                <a:cubicBezTo>
                  <a:pt x="219" y="254"/>
                  <a:pt x="205" y="247"/>
                  <a:pt x="190" y="247"/>
                </a:cubicBezTo>
                <a:cubicBezTo>
                  <a:pt x="176" y="247"/>
                  <a:pt x="162" y="254"/>
                  <a:pt x="162" y="276"/>
                </a:cubicBezTo>
                <a:cubicBezTo>
                  <a:pt x="162" y="424"/>
                  <a:pt x="162" y="424"/>
                  <a:pt x="162" y="424"/>
                </a:cubicBezTo>
                <a:cubicBezTo>
                  <a:pt x="162" y="438"/>
                  <a:pt x="176" y="452"/>
                  <a:pt x="190" y="452"/>
                </a:cubicBezTo>
                <a:cubicBezTo>
                  <a:pt x="205" y="452"/>
                  <a:pt x="219" y="438"/>
                  <a:pt x="219" y="424"/>
                </a:cubicBezTo>
                <a:lnTo>
                  <a:pt x="219" y="276"/>
                </a:lnTo>
                <a:close/>
                <a:moveTo>
                  <a:pt x="332" y="276"/>
                </a:moveTo>
                <a:lnTo>
                  <a:pt x="332" y="276"/>
                </a:lnTo>
                <a:cubicBezTo>
                  <a:pt x="332" y="254"/>
                  <a:pt x="318" y="247"/>
                  <a:pt x="304" y="247"/>
                </a:cubicBezTo>
                <a:cubicBezTo>
                  <a:pt x="290" y="247"/>
                  <a:pt x="275" y="254"/>
                  <a:pt x="275" y="276"/>
                </a:cubicBezTo>
                <a:cubicBezTo>
                  <a:pt x="275" y="424"/>
                  <a:pt x="275" y="424"/>
                  <a:pt x="275" y="424"/>
                </a:cubicBezTo>
                <a:cubicBezTo>
                  <a:pt x="275" y="438"/>
                  <a:pt x="290" y="452"/>
                  <a:pt x="304" y="452"/>
                </a:cubicBezTo>
                <a:cubicBezTo>
                  <a:pt x="318" y="452"/>
                  <a:pt x="332" y="438"/>
                  <a:pt x="332" y="424"/>
                </a:cubicBezTo>
                <a:lnTo>
                  <a:pt x="332" y="276"/>
                </a:lnTo>
                <a:close/>
                <a:moveTo>
                  <a:pt x="445" y="276"/>
                </a:moveTo>
                <a:lnTo>
                  <a:pt x="445" y="276"/>
                </a:lnTo>
                <a:cubicBezTo>
                  <a:pt x="445" y="254"/>
                  <a:pt x="431" y="247"/>
                  <a:pt x="417" y="247"/>
                </a:cubicBezTo>
                <a:cubicBezTo>
                  <a:pt x="403" y="247"/>
                  <a:pt x="388" y="254"/>
                  <a:pt x="388" y="276"/>
                </a:cubicBezTo>
                <a:cubicBezTo>
                  <a:pt x="388" y="424"/>
                  <a:pt x="388" y="424"/>
                  <a:pt x="388" y="424"/>
                </a:cubicBezTo>
                <a:cubicBezTo>
                  <a:pt x="388" y="438"/>
                  <a:pt x="403" y="452"/>
                  <a:pt x="417" y="452"/>
                </a:cubicBezTo>
                <a:cubicBezTo>
                  <a:pt x="431" y="452"/>
                  <a:pt x="445" y="438"/>
                  <a:pt x="445" y="424"/>
                </a:cubicBezTo>
                <a:lnTo>
                  <a:pt x="445" y="276"/>
                </a:lnTo>
                <a:close/>
                <a:moveTo>
                  <a:pt x="339" y="42"/>
                </a:moveTo>
                <a:lnTo>
                  <a:pt x="339" y="42"/>
                </a:lnTo>
                <a:cubicBezTo>
                  <a:pt x="332" y="35"/>
                  <a:pt x="332" y="35"/>
                  <a:pt x="332" y="28"/>
                </a:cubicBezTo>
                <a:cubicBezTo>
                  <a:pt x="332" y="14"/>
                  <a:pt x="346" y="0"/>
                  <a:pt x="360" y="0"/>
                </a:cubicBezTo>
                <a:cubicBezTo>
                  <a:pt x="374" y="0"/>
                  <a:pt x="381" y="7"/>
                  <a:pt x="388" y="14"/>
                </a:cubicBezTo>
                <a:cubicBezTo>
                  <a:pt x="459" y="163"/>
                  <a:pt x="459" y="163"/>
                  <a:pt x="459" y="163"/>
                </a:cubicBezTo>
                <a:cubicBezTo>
                  <a:pt x="395" y="163"/>
                  <a:pt x="395" y="163"/>
                  <a:pt x="395" y="163"/>
                </a:cubicBezTo>
                <a:lnTo>
                  <a:pt x="339" y="42"/>
                </a:lnTo>
                <a:close/>
                <a:moveTo>
                  <a:pt x="268" y="42"/>
                </a:moveTo>
                <a:lnTo>
                  <a:pt x="268" y="42"/>
                </a:lnTo>
                <a:cubicBezTo>
                  <a:pt x="212" y="163"/>
                  <a:pt x="212" y="163"/>
                  <a:pt x="212" y="163"/>
                </a:cubicBezTo>
                <a:cubicBezTo>
                  <a:pt x="148" y="163"/>
                  <a:pt x="148" y="163"/>
                  <a:pt x="148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26" y="7"/>
                  <a:pt x="233" y="0"/>
                  <a:pt x="247" y="0"/>
                </a:cubicBezTo>
                <a:cubicBezTo>
                  <a:pt x="261" y="0"/>
                  <a:pt x="275" y="14"/>
                  <a:pt x="275" y="28"/>
                </a:cubicBezTo>
                <a:cubicBezTo>
                  <a:pt x="275" y="35"/>
                  <a:pt x="275" y="35"/>
                  <a:pt x="26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15"/>
          <p:cNvSpPr>
            <a:spLocks noChangeArrowheads="1"/>
          </p:cNvSpPr>
          <p:nvPr/>
        </p:nvSpPr>
        <p:spPr bwMode="auto">
          <a:xfrm>
            <a:off x="3765223" y="3668571"/>
            <a:ext cx="296435" cy="272460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20"/>
          <p:cNvSpPr>
            <a:spLocks noChangeArrowheads="1"/>
          </p:cNvSpPr>
          <p:nvPr/>
        </p:nvSpPr>
        <p:spPr bwMode="auto">
          <a:xfrm>
            <a:off x="7999010" y="2932429"/>
            <a:ext cx="298615" cy="237584"/>
          </a:xfrm>
          <a:custGeom>
            <a:avLst/>
            <a:gdLst>
              <a:gd name="T0" fmla="*/ 217118 w 602"/>
              <a:gd name="T1" fmla="*/ 38054 h 482"/>
              <a:gd name="T2" fmla="*/ 217118 w 602"/>
              <a:gd name="T3" fmla="*/ 38054 h 482"/>
              <a:gd name="T4" fmla="*/ 217118 w 602"/>
              <a:gd name="T5" fmla="*/ 38054 h 482"/>
              <a:gd name="T6" fmla="*/ 186411 w 602"/>
              <a:gd name="T7" fmla="*/ 104109 h 482"/>
              <a:gd name="T8" fmla="*/ 186411 w 602"/>
              <a:gd name="T9" fmla="*/ 104109 h 482"/>
              <a:gd name="T10" fmla="*/ 178824 w 602"/>
              <a:gd name="T11" fmla="*/ 111648 h 482"/>
              <a:gd name="T12" fmla="*/ 178824 w 602"/>
              <a:gd name="T13" fmla="*/ 111648 h 482"/>
              <a:gd name="T14" fmla="*/ 89231 w 602"/>
              <a:gd name="T15" fmla="*/ 116674 h 482"/>
              <a:gd name="T16" fmla="*/ 94289 w 602"/>
              <a:gd name="T17" fmla="*/ 132111 h 482"/>
              <a:gd name="T18" fmla="*/ 191468 w 602"/>
              <a:gd name="T19" fmla="*/ 132111 h 482"/>
              <a:gd name="T20" fmla="*/ 212060 w 602"/>
              <a:gd name="T21" fmla="*/ 152215 h 482"/>
              <a:gd name="T22" fmla="*/ 191468 w 602"/>
              <a:gd name="T23" fmla="*/ 172678 h 482"/>
              <a:gd name="T24" fmla="*/ 171238 w 602"/>
              <a:gd name="T25" fmla="*/ 152215 h 482"/>
              <a:gd name="T26" fmla="*/ 74058 w 602"/>
              <a:gd name="T27" fmla="*/ 152215 h 482"/>
              <a:gd name="T28" fmla="*/ 53467 w 602"/>
              <a:gd name="T29" fmla="*/ 172678 h 482"/>
              <a:gd name="T30" fmla="*/ 33236 w 602"/>
              <a:gd name="T31" fmla="*/ 152215 h 482"/>
              <a:gd name="T32" fmla="*/ 53467 w 602"/>
              <a:gd name="T33" fmla="*/ 132111 h 482"/>
              <a:gd name="T34" fmla="*/ 74058 w 602"/>
              <a:gd name="T35" fmla="*/ 132111 h 482"/>
              <a:gd name="T36" fmla="*/ 33236 w 602"/>
              <a:gd name="T37" fmla="*/ 20463 h 482"/>
              <a:gd name="T38" fmla="*/ 10115 w 602"/>
              <a:gd name="T39" fmla="*/ 20463 h 482"/>
              <a:gd name="T40" fmla="*/ 0 w 602"/>
              <a:gd name="T41" fmla="*/ 10052 h 482"/>
              <a:gd name="T42" fmla="*/ 10115 w 602"/>
              <a:gd name="T43" fmla="*/ 0 h 482"/>
              <a:gd name="T44" fmla="*/ 40822 w 602"/>
              <a:gd name="T45" fmla="*/ 0 h 482"/>
              <a:gd name="T46" fmla="*/ 50938 w 602"/>
              <a:gd name="T47" fmla="*/ 5026 h 482"/>
              <a:gd name="T48" fmla="*/ 50938 w 602"/>
              <a:gd name="T49" fmla="*/ 5026 h 482"/>
              <a:gd name="T50" fmla="*/ 56357 w 602"/>
              <a:gd name="T51" fmla="*/ 22976 h 482"/>
              <a:gd name="T52" fmla="*/ 206641 w 602"/>
              <a:gd name="T53" fmla="*/ 22976 h 482"/>
              <a:gd name="T54" fmla="*/ 217118 w 602"/>
              <a:gd name="T55" fmla="*/ 33028 h 482"/>
              <a:gd name="T56" fmla="*/ 217118 w 602"/>
              <a:gd name="T57" fmla="*/ 38054 h 482"/>
              <a:gd name="T58" fmla="*/ 63943 w 602"/>
              <a:gd name="T59" fmla="*/ 43080 h 482"/>
              <a:gd name="T60" fmla="*/ 63943 w 602"/>
              <a:gd name="T61" fmla="*/ 43080 h 482"/>
              <a:gd name="T62" fmla="*/ 81645 w 602"/>
              <a:gd name="T63" fmla="*/ 96570 h 482"/>
              <a:gd name="T64" fmla="*/ 171238 w 602"/>
              <a:gd name="T65" fmla="*/ 91544 h 482"/>
              <a:gd name="T66" fmla="*/ 191468 w 602"/>
              <a:gd name="T67" fmla="*/ 43080 h 482"/>
              <a:gd name="T68" fmla="*/ 63943 w 602"/>
              <a:gd name="T69" fmla="*/ 43080 h 4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482">
                <a:moveTo>
                  <a:pt x="601" y="106"/>
                </a:moveTo>
                <a:lnTo>
                  <a:pt x="601" y="106"/>
                </a:lnTo>
                <a:cubicBezTo>
                  <a:pt x="516" y="290"/>
                  <a:pt x="516" y="290"/>
                  <a:pt x="516" y="290"/>
                </a:cubicBezTo>
                <a:cubicBezTo>
                  <a:pt x="509" y="304"/>
                  <a:pt x="502" y="311"/>
                  <a:pt x="495" y="311"/>
                </a:cubicBezTo>
                <a:cubicBezTo>
                  <a:pt x="247" y="325"/>
                  <a:pt x="247" y="325"/>
                  <a:pt x="247" y="325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530" y="368"/>
                  <a:pt x="530" y="368"/>
                  <a:pt x="530" y="368"/>
                </a:cubicBezTo>
                <a:cubicBezTo>
                  <a:pt x="558" y="368"/>
                  <a:pt x="587" y="389"/>
                  <a:pt x="587" y="424"/>
                </a:cubicBezTo>
                <a:cubicBezTo>
                  <a:pt x="587" y="453"/>
                  <a:pt x="558" y="481"/>
                  <a:pt x="530" y="481"/>
                </a:cubicBezTo>
                <a:cubicBezTo>
                  <a:pt x="495" y="481"/>
                  <a:pt x="474" y="453"/>
                  <a:pt x="474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205" y="453"/>
                  <a:pt x="184" y="481"/>
                  <a:pt x="148" y="481"/>
                </a:cubicBezTo>
                <a:cubicBezTo>
                  <a:pt x="120" y="481"/>
                  <a:pt x="92" y="453"/>
                  <a:pt x="92" y="424"/>
                </a:cubicBezTo>
                <a:cubicBezTo>
                  <a:pt x="92" y="389"/>
                  <a:pt x="120" y="368"/>
                  <a:pt x="148" y="368"/>
                </a:cubicBezTo>
                <a:cubicBezTo>
                  <a:pt x="205" y="368"/>
                  <a:pt x="205" y="368"/>
                  <a:pt x="205" y="368"/>
                </a:cubicBezTo>
                <a:cubicBezTo>
                  <a:pt x="92" y="57"/>
                  <a:pt x="92" y="57"/>
                  <a:pt x="92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4" y="57"/>
                  <a:pt x="0" y="42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7" y="0"/>
                  <a:pt x="134" y="7"/>
                  <a:pt x="141" y="1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94" y="64"/>
                  <a:pt x="601" y="78"/>
                  <a:pt x="601" y="92"/>
                </a:cubicBezTo>
                <a:cubicBezTo>
                  <a:pt x="601" y="99"/>
                  <a:pt x="601" y="99"/>
                  <a:pt x="601" y="106"/>
                </a:cubicBezTo>
                <a:close/>
                <a:moveTo>
                  <a:pt x="177" y="120"/>
                </a:moveTo>
                <a:lnTo>
                  <a:pt x="177" y="120"/>
                </a:lnTo>
                <a:cubicBezTo>
                  <a:pt x="226" y="269"/>
                  <a:pt x="226" y="269"/>
                  <a:pt x="226" y="269"/>
                </a:cubicBezTo>
                <a:cubicBezTo>
                  <a:pt x="474" y="255"/>
                  <a:pt x="474" y="255"/>
                  <a:pt x="474" y="255"/>
                </a:cubicBezTo>
                <a:cubicBezTo>
                  <a:pt x="530" y="120"/>
                  <a:pt x="530" y="120"/>
                  <a:pt x="530" y="120"/>
                </a:cubicBezTo>
                <a:lnTo>
                  <a:pt x="177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429526" y="2014895"/>
            <a:ext cx="3753031" cy="4082143"/>
            <a:chOff x="4429526" y="2014895"/>
            <a:chExt cx="3753031" cy="4082143"/>
          </a:xfrm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814507" y="2014895"/>
              <a:ext cx="389307" cy="642780"/>
            </a:xfrm>
            <a:custGeom>
              <a:avLst/>
              <a:gdLst>
                <a:gd name="T0" fmla="*/ 201 w 278"/>
                <a:gd name="T1" fmla="*/ 420 h 459"/>
                <a:gd name="T2" fmla="*/ 278 w 278"/>
                <a:gd name="T3" fmla="*/ 0 h 459"/>
                <a:gd name="T4" fmla="*/ 0 w 278"/>
                <a:gd name="T5" fmla="*/ 459 h 459"/>
                <a:gd name="T6" fmla="*/ 201 w 278"/>
                <a:gd name="T7" fmla="*/ 420 h 459"/>
                <a:gd name="T8" fmla="*/ 201 w 278"/>
                <a:gd name="T9" fmla="*/ 42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459">
                  <a:moveTo>
                    <a:pt x="201" y="420"/>
                  </a:moveTo>
                  <a:lnTo>
                    <a:pt x="278" y="0"/>
                  </a:lnTo>
                  <a:lnTo>
                    <a:pt x="0" y="459"/>
                  </a:lnTo>
                  <a:lnTo>
                    <a:pt x="201" y="420"/>
                  </a:lnTo>
                  <a:lnTo>
                    <a:pt x="201" y="42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877524" y="2196946"/>
              <a:ext cx="260472" cy="420118"/>
            </a:xfrm>
            <a:custGeom>
              <a:avLst/>
              <a:gdLst>
                <a:gd name="T0" fmla="*/ 186 w 186"/>
                <a:gd name="T1" fmla="*/ 0 h 300"/>
                <a:gd name="T2" fmla="*/ 134 w 186"/>
                <a:gd name="T3" fmla="*/ 273 h 300"/>
                <a:gd name="T4" fmla="*/ 0 w 186"/>
                <a:gd name="T5" fmla="*/ 300 h 300"/>
                <a:gd name="T6" fmla="*/ 186 w 186"/>
                <a:gd name="T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300">
                  <a:moveTo>
                    <a:pt x="186" y="0"/>
                  </a:moveTo>
                  <a:lnTo>
                    <a:pt x="134" y="273"/>
                  </a:lnTo>
                  <a:lnTo>
                    <a:pt x="0" y="30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095984" y="2014895"/>
              <a:ext cx="481732" cy="623174"/>
            </a:xfrm>
            <a:custGeom>
              <a:avLst/>
              <a:gdLst>
                <a:gd name="T0" fmla="*/ 0 w 344"/>
                <a:gd name="T1" fmla="*/ 420 h 445"/>
                <a:gd name="T2" fmla="*/ 77 w 344"/>
                <a:gd name="T3" fmla="*/ 0 h 445"/>
                <a:gd name="T4" fmla="*/ 344 w 344"/>
                <a:gd name="T5" fmla="*/ 445 h 445"/>
                <a:gd name="T6" fmla="*/ 0 w 344"/>
                <a:gd name="T7" fmla="*/ 420 h 445"/>
                <a:gd name="T8" fmla="*/ 0 w 344"/>
                <a:gd name="T9" fmla="*/ 42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445">
                  <a:moveTo>
                    <a:pt x="0" y="420"/>
                  </a:moveTo>
                  <a:lnTo>
                    <a:pt x="77" y="0"/>
                  </a:lnTo>
                  <a:lnTo>
                    <a:pt x="344" y="445"/>
                  </a:lnTo>
                  <a:lnTo>
                    <a:pt x="0" y="420"/>
                  </a:lnTo>
                  <a:lnTo>
                    <a:pt x="0" y="42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133794" y="2108721"/>
              <a:ext cx="385106" cy="495739"/>
            </a:xfrm>
            <a:custGeom>
              <a:avLst/>
              <a:gdLst>
                <a:gd name="T0" fmla="*/ 0 w 275"/>
                <a:gd name="T1" fmla="*/ 334 h 354"/>
                <a:gd name="T2" fmla="*/ 62 w 275"/>
                <a:gd name="T3" fmla="*/ 0 h 354"/>
                <a:gd name="T4" fmla="*/ 275 w 275"/>
                <a:gd name="T5" fmla="*/ 354 h 354"/>
                <a:gd name="T6" fmla="*/ 0 w 275"/>
                <a:gd name="T7" fmla="*/ 33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354">
                  <a:moveTo>
                    <a:pt x="0" y="334"/>
                  </a:moveTo>
                  <a:lnTo>
                    <a:pt x="62" y="0"/>
                  </a:lnTo>
                  <a:lnTo>
                    <a:pt x="275" y="354"/>
                  </a:lnTo>
                  <a:lnTo>
                    <a:pt x="0" y="33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14507" y="2603060"/>
              <a:ext cx="763210" cy="85424"/>
            </a:xfrm>
            <a:custGeom>
              <a:avLst/>
              <a:gdLst>
                <a:gd name="T0" fmla="*/ 201 w 545"/>
                <a:gd name="T1" fmla="*/ 0 h 61"/>
                <a:gd name="T2" fmla="*/ 545 w 545"/>
                <a:gd name="T3" fmla="*/ 25 h 61"/>
                <a:gd name="T4" fmla="*/ 351 w 545"/>
                <a:gd name="T5" fmla="*/ 61 h 61"/>
                <a:gd name="T6" fmla="*/ 0 w 545"/>
                <a:gd name="T7" fmla="*/ 39 h 61"/>
                <a:gd name="T8" fmla="*/ 201 w 545"/>
                <a:gd name="T9" fmla="*/ 0 h 61"/>
                <a:gd name="T10" fmla="*/ 201 w 545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61">
                  <a:moveTo>
                    <a:pt x="201" y="0"/>
                  </a:moveTo>
                  <a:lnTo>
                    <a:pt x="545" y="25"/>
                  </a:lnTo>
                  <a:lnTo>
                    <a:pt x="351" y="61"/>
                  </a:lnTo>
                  <a:lnTo>
                    <a:pt x="0" y="39"/>
                  </a:lnTo>
                  <a:lnTo>
                    <a:pt x="201" y="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453207" y="3363473"/>
              <a:ext cx="1541823" cy="61617"/>
            </a:xfrm>
            <a:custGeom>
              <a:avLst/>
              <a:gdLst>
                <a:gd name="T0" fmla="*/ 376 w 1101"/>
                <a:gd name="T1" fmla="*/ 0 h 44"/>
                <a:gd name="T2" fmla="*/ 1101 w 1101"/>
                <a:gd name="T3" fmla="*/ 18 h 44"/>
                <a:gd name="T4" fmla="*/ 674 w 1101"/>
                <a:gd name="T5" fmla="*/ 44 h 44"/>
                <a:gd name="T6" fmla="*/ 0 w 1101"/>
                <a:gd name="T7" fmla="*/ 29 h 44"/>
                <a:gd name="T8" fmla="*/ 376 w 1101"/>
                <a:gd name="T9" fmla="*/ 0 h 44"/>
                <a:gd name="T10" fmla="*/ 376 w 1101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1" h="44">
                  <a:moveTo>
                    <a:pt x="376" y="0"/>
                  </a:moveTo>
                  <a:lnTo>
                    <a:pt x="1101" y="18"/>
                  </a:lnTo>
                  <a:lnTo>
                    <a:pt x="674" y="44"/>
                  </a:lnTo>
                  <a:lnTo>
                    <a:pt x="0" y="29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453207" y="2754302"/>
              <a:ext cx="616169" cy="649782"/>
            </a:xfrm>
            <a:custGeom>
              <a:avLst/>
              <a:gdLst>
                <a:gd name="T0" fmla="*/ 376 w 440"/>
                <a:gd name="T1" fmla="*/ 435 h 464"/>
                <a:gd name="T2" fmla="*/ 440 w 440"/>
                <a:gd name="T3" fmla="*/ 0 h 464"/>
                <a:gd name="T4" fmla="*/ 199 w 440"/>
                <a:gd name="T5" fmla="*/ 48 h 464"/>
                <a:gd name="T6" fmla="*/ 0 w 440"/>
                <a:gd name="T7" fmla="*/ 464 h 464"/>
                <a:gd name="T8" fmla="*/ 376 w 440"/>
                <a:gd name="T9" fmla="*/ 435 h 464"/>
                <a:gd name="T10" fmla="*/ 376 w 440"/>
                <a:gd name="T11" fmla="*/ 43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64">
                  <a:moveTo>
                    <a:pt x="376" y="435"/>
                  </a:moveTo>
                  <a:lnTo>
                    <a:pt x="440" y="0"/>
                  </a:lnTo>
                  <a:lnTo>
                    <a:pt x="199" y="48"/>
                  </a:lnTo>
                  <a:lnTo>
                    <a:pt x="0" y="464"/>
                  </a:lnTo>
                  <a:lnTo>
                    <a:pt x="376" y="435"/>
                  </a:lnTo>
                  <a:lnTo>
                    <a:pt x="376" y="435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509223" y="2797714"/>
              <a:ext cx="519543" cy="568559"/>
            </a:xfrm>
            <a:custGeom>
              <a:avLst/>
              <a:gdLst>
                <a:gd name="T0" fmla="*/ 177 w 371"/>
                <a:gd name="T1" fmla="*/ 38 h 406"/>
                <a:gd name="T2" fmla="*/ 371 w 371"/>
                <a:gd name="T3" fmla="*/ 0 h 406"/>
                <a:gd name="T4" fmla="*/ 315 w 371"/>
                <a:gd name="T5" fmla="*/ 381 h 406"/>
                <a:gd name="T6" fmla="*/ 0 w 371"/>
                <a:gd name="T7" fmla="*/ 406 h 406"/>
                <a:gd name="T8" fmla="*/ 177 w 371"/>
                <a:gd name="T9" fmla="*/ 3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406">
                  <a:moveTo>
                    <a:pt x="177" y="38"/>
                  </a:moveTo>
                  <a:lnTo>
                    <a:pt x="371" y="0"/>
                  </a:lnTo>
                  <a:lnTo>
                    <a:pt x="315" y="381"/>
                  </a:lnTo>
                  <a:lnTo>
                    <a:pt x="0" y="406"/>
                  </a:lnTo>
                  <a:lnTo>
                    <a:pt x="177" y="3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979752" y="2754302"/>
              <a:ext cx="1015279" cy="634378"/>
            </a:xfrm>
            <a:custGeom>
              <a:avLst/>
              <a:gdLst>
                <a:gd name="T0" fmla="*/ 0 w 725"/>
                <a:gd name="T1" fmla="*/ 435 h 453"/>
                <a:gd name="T2" fmla="*/ 64 w 725"/>
                <a:gd name="T3" fmla="*/ 0 h 453"/>
                <a:gd name="T4" fmla="*/ 507 w 725"/>
                <a:gd name="T5" fmla="*/ 30 h 453"/>
                <a:gd name="T6" fmla="*/ 725 w 725"/>
                <a:gd name="T7" fmla="*/ 453 h 453"/>
                <a:gd name="T8" fmla="*/ 0 w 725"/>
                <a:gd name="T9" fmla="*/ 435 h 453"/>
                <a:gd name="T10" fmla="*/ 0 w 725"/>
                <a:gd name="T11" fmla="*/ 43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453">
                  <a:moveTo>
                    <a:pt x="0" y="435"/>
                  </a:moveTo>
                  <a:lnTo>
                    <a:pt x="64" y="0"/>
                  </a:lnTo>
                  <a:lnTo>
                    <a:pt x="507" y="30"/>
                  </a:lnTo>
                  <a:lnTo>
                    <a:pt x="725" y="453"/>
                  </a:lnTo>
                  <a:lnTo>
                    <a:pt x="0" y="435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017562" y="2792113"/>
              <a:ext cx="920053" cy="561557"/>
            </a:xfrm>
            <a:custGeom>
              <a:avLst/>
              <a:gdLst>
                <a:gd name="T0" fmla="*/ 0 w 657"/>
                <a:gd name="T1" fmla="*/ 384 h 401"/>
                <a:gd name="T2" fmla="*/ 57 w 657"/>
                <a:gd name="T3" fmla="*/ 0 h 401"/>
                <a:gd name="T4" fmla="*/ 465 w 657"/>
                <a:gd name="T5" fmla="*/ 26 h 401"/>
                <a:gd name="T6" fmla="*/ 657 w 657"/>
                <a:gd name="T7" fmla="*/ 401 h 401"/>
                <a:gd name="T8" fmla="*/ 0 w 657"/>
                <a:gd name="T9" fmla="*/ 38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401">
                  <a:moveTo>
                    <a:pt x="0" y="384"/>
                  </a:moveTo>
                  <a:lnTo>
                    <a:pt x="57" y="0"/>
                  </a:lnTo>
                  <a:lnTo>
                    <a:pt x="465" y="26"/>
                  </a:lnTo>
                  <a:lnTo>
                    <a:pt x="657" y="401"/>
                  </a:lnTo>
                  <a:lnTo>
                    <a:pt x="0" y="3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096109" y="3544123"/>
              <a:ext cx="857035" cy="662385"/>
            </a:xfrm>
            <a:custGeom>
              <a:avLst/>
              <a:gdLst>
                <a:gd name="T0" fmla="*/ 541 w 612"/>
                <a:gd name="T1" fmla="*/ 473 h 473"/>
                <a:gd name="T2" fmla="*/ 612 w 612"/>
                <a:gd name="T3" fmla="*/ 0 h 473"/>
                <a:gd name="T4" fmla="*/ 195 w 612"/>
                <a:gd name="T5" fmla="*/ 17 h 473"/>
                <a:gd name="T6" fmla="*/ 0 w 612"/>
                <a:gd name="T7" fmla="*/ 422 h 473"/>
                <a:gd name="T8" fmla="*/ 541 w 612"/>
                <a:gd name="T9" fmla="*/ 473 h 473"/>
                <a:gd name="T10" fmla="*/ 541 w 612"/>
                <a:gd name="T11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473">
                  <a:moveTo>
                    <a:pt x="541" y="473"/>
                  </a:moveTo>
                  <a:lnTo>
                    <a:pt x="612" y="0"/>
                  </a:lnTo>
                  <a:lnTo>
                    <a:pt x="195" y="17"/>
                  </a:lnTo>
                  <a:lnTo>
                    <a:pt x="0" y="422"/>
                  </a:lnTo>
                  <a:lnTo>
                    <a:pt x="541" y="473"/>
                  </a:lnTo>
                  <a:lnTo>
                    <a:pt x="541" y="473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146523" y="3579133"/>
              <a:ext cx="767411" cy="592366"/>
            </a:xfrm>
            <a:custGeom>
              <a:avLst/>
              <a:gdLst>
                <a:gd name="T0" fmla="*/ 0 w 548"/>
                <a:gd name="T1" fmla="*/ 376 h 423"/>
                <a:gd name="T2" fmla="*/ 175 w 548"/>
                <a:gd name="T3" fmla="*/ 16 h 423"/>
                <a:gd name="T4" fmla="*/ 548 w 548"/>
                <a:gd name="T5" fmla="*/ 0 h 423"/>
                <a:gd name="T6" fmla="*/ 485 w 548"/>
                <a:gd name="T7" fmla="*/ 423 h 423"/>
                <a:gd name="T8" fmla="*/ 0 w 548"/>
                <a:gd name="T9" fmla="*/ 37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423">
                  <a:moveTo>
                    <a:pt x="0" y="376"/>
                  </a:moveTo>
                  <a:lnTo>
                    <a:pt x="175" y="16"/>
                  </a:lnTo>
                  <a:lnTo>
                    <a:pt x="548" y="0"/>
                  </a:lnTo>
                  <a:lnTo>
                    <a:pt x="485" y="423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853717" y="3544123"/>
              <a:ext cx="1539023" cy="662385"/>
            </a:xfrm>
            <a:custGeom>
              <a:avLst/>
              <a:gdLst>
                <a:gd name="T0" fmla="*/ 0 w 1099"/>
                <a:gd name="T1" fmla="*/ 473 h 473"/>
                <a:gd name="T2" fmla="*/ 71 w 1099"/>
                <a:gd name="T3" fmla="*/ 0 h 473"/>
                <a:gd name="T4" fmla="*/ 878 w 1099"/>
                <a:gd name="T5" fmla="*/ 11 h 473"/>
                <a:gd name="T6" fmla="*/ 1099 w 1099"/>
                <a:gd name="T7" fmla="*/ 440 h 473"/>
                <a:gd name="T8" fmla="*/ 0 w 1099"/>
                <a:gd name="T9" fmla="*/ 473 h 473"/>
                <a:gd name="T10" fmla="*/ 0 w 1099"/>
                <a:gd name="T11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9" h="473">
                  <a:moveTo>
                    <a:pt x="0" y="473"/>
                  </a:moveTo>
                  <a:lnTo>
                    <a:pt x="71" y="0"/>
                  </a:lnTo>
                  <a:lnTo>
                    <a:pt x="878" y="11"/>
                  </a:lnTo>
                  <a:lnTo>
                    <a:pt x="1099" y="440"/>
                  </a:lnTo>
                  <a:lnTo>
                    <a:pt x="0" y="473"/>
                  </a:lnTo>
                  <a:lnTo>
                    <a:pt x="0" y="473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892928" y="3577733"/>
              <a:ext cx="1445197" cy="595167"/>
            </a:xfrm>
            <a:custGeom>
              <a:avLst/>
              <a:gdLst>
                <a:gd name="T0" fmla="*/ 64 w 1032"/>
                <a:gd name="T1" fmla="*/ 0 h 425"/>
                <a:gd name="T2" fmla="*/ 835 w 1032"/>
                <a:gd name="T3" fmla="*/ 11 h 425"/>
                <a:gd name="T4" fmla="*/ 1032 w 1032"/>
                <a:gd name="T5" fmla="*/ 393 h 425"/>
                <a:gd name="T6" fmla="*/ 0 w 1032"/>
                <a:gd name="T7" fmla="*/ 425 h 425"/>
                <a:gd name="T8" fmla="*/ 64 w 1032"/>
                <a:gd name="T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2" h="425">
                  <a:moveTo>
                    <a:pt x="64" y="0"/>
                  </a:moveTo>
                  <a:lnTo>
                    <a:pt x="835" y="11"/>
                  </a:lnTo>
                  <a:lnTo>
                    <a:pt x="1032" y="393"/>
                  </a:lnTo>
                  <a:lnTo>
                    <a:pt x="0" y="42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019088" y="4244319"/>
              <a:ext cx="2457675" cy="161045"/>
            </a:xfrm>
            <a:custGeom>
              <a:avLst/>
              <a:gdLst>
                <a:gd name="T0" fmla="*/ 0 w 1755"/>
                <a:gd name="T1" fmla="*/ 36 h 115"/>
                <a:gd name="T2" fmla="*/ 1052 w 1755"/>
                <a:gd name="T3" fmla="*/ 0 h 115"/>
                <a:gd name="T4" fmla="*/ 1755 w 1755"/>
                <a:gd name="T5" fmla="*/ 64 h 115"/>
                <a:gd name="T6" fmla="*/ 576 w 1755"/>
                <a:gd name="T7" fmla="*/ 115 h 115"/>
                <a:gd name="T8" fmla="*/ 0 w 1755"/>
                <a:gd name="T9" fmla="*/ 36 h 115"/>
                <a:gd name="T10" fmla="*/ 0 w 1755"/>
                <a:gd name="T1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5" h="115">
                  <a:moveTo>
                    <a:pt x="0" y="36"/>
                  </a:moveTo>
                  <a:lnTo>
                    <a:pt x="1052" y="0"/>
                  </a:lnTo>
                  <a:lnTo>
                    <a:pt x="1755" y="64"/>
                  </a:lnTo>
                  <a:lnTo>
                    <a:pt x="576" y="115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747414" y="4294733"/>
              <a:ext cx="1078296" cy="838835"/>
            </a:xfrm>
            <a:custGeom>
              <a:avLst/>
              <a:gdLst>
                <a:gd name="T0" fmla="*/ 194 w 770"/>
                <a:gd name="T1" fmla="*/ 0 h 599"/>
                <a:gd name="T2" fmla="*/ 770 w 770"/>
                <a:gd name="T3" fmla="*/ 79 h 599"/>
                <a:gd name="T4" fmla="*/ 692 w 770"/>
                <a:gd name="T5" fmla="*/ 599 h 599"/>
                <a:gd name="T6" fmla="*/ 0 w 770"/>
                <a:gd name="T7" fmla="*/ 394 h 599"/>
                <a:gd name="T8" fmla="*/ 194 w 770"/>
                <a:gd name="T9" fmla="*/ 0 h 599"/>
                <a:gd name="T10" fmla="*/ 194 w 770"/>
                <a:gd name="T11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0" h="599">
                  <a:moveTo>
                    <a:pt x="194" y="0"/>
                  </a:moveTo>
                  <a:lnTo>
                    <a:pt x="770" y="79"/>
                  </a:lnTo>
                  <a:lnTo>
                    <a:pt x="692" y="599"/>
                  </a:lnTo>
                  <a:lnTo>
                    <a:pt x="0" y="394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796427" y="4331144"/>
              <a:ext cx="990072" cy="759013"/>
            </a:xfrm>
            <a:custGeom>
              <a:avLst/>
              <a:gdLst>
                <a:gd name="T0" fmla="*/ 0 w 707"/>
                <a:gd name="T1" fmla="*/ 353 h 542"/>
                <a:gd name="T2" fmla="*/ 173 w 707"/>
                <a:gd name="T3" fmla="*/ 0 h 542"/>
                <a:gd name="T4" fmla="*/ 707 w 707"/>
                <a:gd name="T5" fmla="*/ 74 h 542"/>
                <a:gd name="T6" fmla="*/ 637 w 707"/>
                <a:gd name="T7" fmla="*/ 542 h 542"/>
                <a:gd name="T8" fmla="*/ 0 w 707"/>
                <a:gd name="T9" fmla="*/ 353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7" h="542">
                  <a:moveTo>
                    <a:pt x="0" y="353"/>
                  </a:moveTo>
                  <a:lnTo>
                    <a:pt x="173" y="0"/>
                  </a:lnTo>
                  <a:lnTo>
                    <a:pt x="707" y="74"/>
                  </a:lnTo>
                  <a:lnTo>
                    <a:pt x="637" y="542"/>
                  </a:lnTo>
                  <a:lnTo>
                    <a:pt x="0" y="35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716480" y="4333944"/>
              <a:ext cx="2078171" cy="799624"/>
            </a:xfrm>
            <a:custGeom>
              <a:avLst/>
              <a:gdLst>
                <a:gd name="T0" fmla="*/ 1388 w 1638"/>
                <a:gd name="T1" fmla="*/ 0 h 630"/>
                <a:gd name="T2" fmla="*/ 86 w 1638"/>
                <a:gd name="T3" fmla="*/ 56 h 630"/>
                <a:gd name="T4" fmla="*/ 0 w 1638"/>
                <a:gd name="T5" fmla="*/ 630 h 630"/>
                <a:gd name="T6" fmla="*/ 1638 w 1638"/>
                <a:gd name="T7" fmla="*/ 481 h 630"/>
                <a:gd name="T8" fmla="*/ 1388 w 1638"/>
                <a:gd name="T9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8" h="630">
                  <a:moveTo>
                    <a:pt x="1388" y="0"/>
                  </a:moveTo>
                  <a:cubicBezTo>
                    <a:pt x="86" y="56"/>
                    <a:pt x="86" y="56"/>
                    <a:pt x="86" y="56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427" y="500"/>
                    <a:pt x="1091" y="531"/>
                    <a:pt x="1638" y="481"/>
                  </a:cubicBezTo>
                  <a:cubicBezTo>
                    <a:pt x="1388" y="0"/>
                    <a:pt x="1388" y="0"/>
                    <a:pt x="1388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5755691" y="4367554"/>
              <a:ext cx="1985745" cy="729604"/>
            </a:xfrm>
            <a:custGeom>
              <a:avLst/>
              <a:gdLst>
                <a:gd name="T0" fmla="*/ 78 w 1565"/>
                <a:gd name="T1" fmla="*/ 55 h 574"/>
                <a:gd name="T2" fmla="*/ 1341 w 1565"/>
                <a:gd name="T3" fmla="*/ 0 h 574"/>
                <a:gd name="T4" fmla="*/ 1565 w 1565"/>
                <a:gd name="T5" fmla="*/ 431 h 574"/>
                <a:gd name="T6" fmla="*/ 1427 w 1565"/>
                <a:gd name="T7" fmla="*/ 443 h 574"/>
                <a:gd name="T8" fmla="*/ 608 w 1565"/>
                <a:gd name="T9" fmla="*/ 518 h 574"/>
                <a:gd name="T10" fmla="*/ 0 w 1565"/>
                <a:gd name="T11" fmla="*/ 574 h 574"/>
                <a:gd name="T12" fmla="*/ 78 w 1565"/>
                <a:gd name="T13" fmla="*/ 5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5" h="574">
                  <a:moveTo>
                    <a:pt x="78" y="55"/>
                  </a:moveTo>
                  <a:cubicBezTo>
                    <a:pt x="1341" y="0"/>
                    <a:pt x="1341" y="0"/>
                    <a:pt x="1341" y="0"/>
                  </a:cubicBezTo>
                  <a:cubicBezTo>
                    <a:pt x="1565" y="431"/>
                    <a:pt x="1565" y="431"/>
                    <a:pt x="1565" y="431"/>
                  </a:cubicBezTo>
                  <a:cubicBezTo>
                    <a:pt x="1427" y="443"/>
                    <a:pt x="1427" y="443"/>
                    <a:pt x="1427" y="443"/>
                  </a:cubicBezTo>
                  <a:cubicBezTo>
                    <a:pt x="1184" y="466"/>
                    <a:pt x="1184" y="466"/>
                    <a:pt x="608" y="518"/>
                  </a:cubicBezTo>
                  <a:cubicBezTo>
                    <a:pt x="0" y="574"/>
                    <a:pt x="0" y="574"/>
                    <a:pt x="0" y="574"/>
                  </a:cubicBezTo>
                  <a:lnTo>
                    <a:pt x="78" y="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673193" y="4964121"/>
              <a:ext cx="3211082" cy="389309"/>
            </a:xfrm>
            <a:custGeom>
              <a:avLst/>
              <a:gdLst>
                <a:gd name="T0" fmla="*/ 337 w 2293"/>
                <a:gd name="T1" fmla="*/ 0 h 278"/>
                <a:gd name="T2" fmla="*/ 0 w 2293"/>
                <a:gd name="T3" fmla="*/ 27 h 278"/>
                <a:gd name="T4" fmla="*/ 723 w 2293"/>
                <a:gd name="T5" fmla="*/ 278 h 278"/>
                <a:gd name="T6" fmla="*/ 2293 w 2293"/>
                <a:gd name="T7" fmla="*/ 111 h 278"/>
                <a:gd name="T8" fmla="*/ 1846 w 2293"/>
                <a:gd name="T9" fmla="*/ 20 h 278"/>
                <a:gd name="T10" fmla="*/ 745 w 2293"/>
                <a:gd name="T11" fmla="*/ 121 h 278"/>
                <a:gd name="T12" fmla="*/ 337 w 2293"/>
                <a:gd name="T13" fmla="*/ 0 h 278"/>
                <a:gd name="T14" fmla="*/ 337 w 2293"/>
                <a:gd name="T1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3" h="278">
                  <a:moveTo>
                    <a:pt x="337" y="0"/>
                  </a:moveTo>
                  <a:lnTo>
                    <a:pt x="0" y="27"/>
                  </a:lnTo>
                  <a:lnTo>
                    <a:pt x="723" y="278"/>
                  </a:lnTo>
                  <a:lnTo>
                    <a:pt x="2293" y="111"/>
                  </a:lnTo>
                  <a:lnTo>
                    <a:pt x="1846" y="20"/>
                  </a:lnTo>
                  <a:lnTo>
                    <a:pt x="745" y="121"/>
                  </a:lnTo>
                  <a:lnTo>
                    <a:pt x="337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429526" y="5001931"/>
              <a:ext cx="1256145" cy="1095107"/>
            </a:xfrm>
            <a:custGeom>
              <a:avLst/>
              <a:gdLst>
                <a:gd name="T0" fmla="*/ 174 w 897"/>
                <a:gd name="T1" fmla="*/ 0 h 782"/>
                <a:gd name="T2" fmla="*/ 165 w 897"/>
                <a:gd name="T3" fmla="*/ 18 h 782"/>
                <a:gd name="T4" fmla="*/ 0 w 897"/>
                <a:gd name="T5" fmla="*/ 357 h 782"/>
                <a:gd name="T6" fmla="*/ 817 w 897"/>
                <a:gd name="T7" fmla="*/ 782 h 782"/>
                <a:gd name="T8" fmla="*/ 897 w 897"/>
                <a:gd name="T9" fmla="*/ 251 h 782"/>
                <a:gd name="T10" fmla="*/ 174 w 897"/>
                <a:gd name="T11" fmla="*/ 0 h 782"/>
                <a:gd name="T12" fmla="*/ 174 w 897"/>
                <a:gd name="T1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782">
                  <a:moveTo>
                    <a:pt x="174" y="0"/>
                  </a:moveTo>
                  <a:lnTo>
                    <a:pt x="165" y="18"/>
                  </a:lnTo>
                  <a:lnTo>
                    <a:pt x="0" y="357"/>
                  </a:lnTo>
                  <a:lnTo>
                    <a:pt x="817" y="782"/>
                  </a:lnTo>
                  <a:lnTo>
                    <a:pt x="897" y="251"/>
                  </a:lnTo>
                  <a:lnTo>
                    <a:pt x="174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474339" y="5043943"/>
              <a:ext cx="1173522" cy="1002681"/>
            </a:xfrm>
            <a:custGeom>
              <a:avLst/>
              <a:gdLst>
                <a:gd name="T0" fmla="*/ 0 w 838"/>
                <a:gd name="T1" fmla="*/ 317 h 716"/>
                <a:gd name="T2" fmla="*/ 154 w 838"/>
                <a:gd name="T3" fmla="*/ 0 h 716"/>
                <a:gd name="T4" fmla="*/ 838 w 838"/>
                <a:gd name="T5" fmla="*/ 236 h 716"/>
                <a:gd name="T6" fmla="*/ 766 w 838"/>
                <a:gd name="T7" fmla="*/ 716 h 716"/>
                <a:gd name="T8" fmla="*/ 0 w 838"/>
                <a:gd name="T9" fmla="*/ 317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8" h="716">
                  <a:moveTo>
                    <a:pt x="0" y="317"/>
                  </a:moveTo>
                  <a:lnTo>
                    <a:pt x="154" y="0"/>
                  </a:lnTo>
                  <a:lnTo>
                    <a:pt x="838" y="236"/>
                  </a:lnTo>
                  <a:lnTo>
                    <a:pt x="766" y="716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5573641" y="5119564"/>
              <a:ext cx="2608916" cy="977474"/>
            </a:xfrm>
            <a:custGeom>
              <a:avLst/>
              <a:gdLst>
                <a:gd name="T0" fmla="*/ 1650 w 1863"/>
                <a:gd name="T1" fmla="*/ 0 h 698"/>
                <a:gd name="T2" fmla="*/ 80 w 1863"/>
                <a:gd name="T3" fmla="*/ 167 h 698"/>
                <a:gd name="T4" fmla="*/ 0 w 1863"/>
                <a:gd name="T5" fmla="*/ 698 h 698"/>
                <a:gd name="T6" fmla="*/ 1863 w 1863"/>
                <a:gd name="T7" fmla="*/ 411 h 698"/>
                <a:gd name="T8" fmla="*/ 1650 w 1863"/>
                <a:gd name="T9" fmla="*/ 0 h 698"/>
                <a:gd name="T10" fmla="*/ 1650 w 1863"/>
                <a:gd name="T11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3" h="698">
                  <a:moveTo>
                    <a:pt x="1650" y="0"/>
                  </a:moveTo>
                  <a:lnTo>
                    <a:pt x="80" y="167"/>
                  </a:lnTo>
                  <a:lnTo>
                    <a:pt x="0" y="698"/>
                  </a:lnTo>
                  <a:lnTo>
                    <a:pt x="1863" y="411"/>
                  </a:lnTo>
                  <a:lnTo>
                    <a:pt x="1650" y="0"/>
                  </a:lnTo>
                  <a:lnTo>
                    <a:pt x="165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5614252" y="5155975"/>
              <a:ext cx="2516491" cy="901853"/>
            </a:xfrm>
            <a:custGeom>
              <a:avLst/>
              <a:gdLst>
                <a:gd name="T0" fmla="*/ 72 w 1797"/>
                <a:gd name="T1" fmla="*/ 163 h 644"/>
                <a:gd name="T2" fmla="*/ 1607 w 1797"/>
                <a:gd name="T3" fmla="*/ 0 h 644"/>
                <a:gd name="T4" fmla="*/ 1797 w 1797"/>
                <a:gd name="T5" fmla="*/ 367 h 644"/>
                <a:gd name="T6" fmla="*/ 0 w 1797"/>
                <a:gd name="T7" fmla="*/ 644 h 644"/>
                <a:gd name="T8" fmla="*/ 72 w 1797"/>
                <a:gd name="T9" fmla="*/ 16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7" h="644">
                  <a:moveTo>
                    <a:pt x="72" y="163"/>
                  </a:moveTo>
                  <a:lnTo>
                    <a:pt x="1607" y="0"/>
                  </a:lnTo>
                  <a:lnTo>
                    <a:pt x="1797" y="367"/>
                  </a:lnTo>
                  <a:lnTo>
                    <a:pt x="0" y="644"/>
                  </a:lnTo>
                  <a:lnTo>
                    <a:pt x="72" y="1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369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60" grpId="0"/>
          <p:bldP spid="63" grpId="0"/>
          <p:bldP spid="66" grpId="0"/>
          <p:bldP spid="69" grpId="0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60" grpId="0"/>
          <p:bldP spid="63" grpId="0"/>
          <p:bldP spid="66" grpId="0"/>
          <p:bldP spid="69" grpId="0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Stairs slide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1570972" y="1593008"/>
            <a:ext cx="8963959" cy="4338570"/>
            <a:chOff x="12570619" y="6124573"/>
            <a:chExt cx="9366250" cy="4632325"/>
          </a:xfrm>
          <a:effectLst/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15601157" y="9439273"/>
              <a:ext cx="1584325" cy="476250"/>
            </a:xfrm>
            <a:custGeom>
              <a:avLst/>
              <a:gdLst>
                <a:gd name="T0" fmla="*/ 998 w 998"/>
                <a:gd name="T1" fmla="*/ 0 h 300"/>
                <a:gd name="T2" fmla="*/ 998 w 998"/>
                <a:gd name="T3" fmla="*/ 160 h 300"/>
                <a:gd name="T4" fmla="*/ 0 w 998"/>
                <a:gd name="T5" fmla="*/ 300 h 300"/>
                <a:gd name="T6" fmla="*/ 2 w 998"/>
                <a:gd name="T7" fmla="*/ 140 h 300"/>
                <a:gd name="T8" fmla="*/ 998 w 998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300">
                  <a:moveTo>
                    <a:pt x="998" y="0"/>
                  </a:moveTo>
                  <a:lnTo>
                    <a:pt x="998" y="160"/>
                  </a:lnTo>
                  <a:lnTo>
                    <a:pt x="0" y="300"/>
                  </a:lnTo>
                  <a:lnTo>
                    <a:pt x="2" y="140"/>
                  </a:lnTo>
                  <a:lnTo>
                    <a:pt x="99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14156532" y="8874123"/>
              <a:ext cx="1447800" cy="1041400"/>
            </a:xfrm>
            <a:custGeom>
              <a:avLst/>
              <a:gdLst>
                <a:gd name="T0" fmla="*/ 910 w 912"/>
                <a:gd name="T1" fmla="*/ 656 h 656"/>
                <a:gd name="T2" fmla="*/ 0 w 912"/>
                <a:gd name="T3" fmla="*/ 160 h 656"/>
                <a:gd name="T4" fmla="*/ 0 w 912"/>
                <a:gd name="T5" fmla="*/ 0 h 656"/>
                <a:gd name="T6" fmla="*/ 912 w 912"/>
                <a:gd name="T7" fmla="*/ 496 h 656"/>
                <a:gd name="T8" fmla="*/ 910 w 912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56">
                  <a:moveTo>
                    <a:pt x="910" y="656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912" y="496"/>
                  </a:lnTo>
                  <a:lnTo>
                    <a:pt x="910" y="65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14156532" y="8651873"/>
              <a:ext cx="3028950" cy="1009650"/>
            </a:xfrm>
            <a:custGeom>
              <a:avLst/>
              <a:gdLst>
                <a:gd name="T0" fmla="*/ 912 w 1908"/>
                <a:gd name="T1" fmla="*/ 636 h 636"/>
                <a:gd name="T2" fmla="*/ 0 w 1908"/>
                <a:gd name="T3" fmla="*/ 140 h 636"/>
                <a:gd name="T4" fmla="*/ 996 w 1908"/>
                <a:gd name="T5" fmla="*/ 0 h 636"/>
                <a:gd name="T6" fmla="*/ 1908 w 1908"/>
                <a:gd name="T7" fmla="*/ 496 h 636"/>
                <a:gd name="T8" fmla="*/ 912 w 1908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8" h="636">
                  <a:moveTo>
                    <a:pt x="912" y="636"/>
                  </a:moveTo>
                  <a:lnTo>
                    <a:pt x="0" y="140"/>
                  </a:lnTo>
                  <a:lnTo>
                    <a:pt x="996" y="0"/>
                  </a:lnTo>
                  <a:lnTo>
                    <a:pt x="1908" y="496"/>
                  </a:lnTo>
                  <a:lnTo>
                    <a:pt x="912" y="6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14018419" y="10280648"/>
              <a:ext cx="1582738" cy="476250"/>
            </a:xfrm>
            <a:custGeom>
              <a:avLst/>
              <a:gdLst>
                <a:gd name="T0" fmla="*/ 997 w 997"/>
                <a:gd name="T1" fmla="*/ 0 h 300"/>
                <a:gd name="T2" fmla="*/ 997 w 997"/>
                <a:gd name="T3" fmla="*/ 160 h 300"/>
                <a:gd name="T4" fmla="*/ 0 w 997"/>
                <a:gd name="T5" fmla="*/ 300 h 300"/>
                <a:gd name="T6" fmla="*/ 0 w 997"/>
                <a:gd name="T7" fmla="*/ 140 h 300"/>
                <a:gd name="T8" fmla="*/ 997 w 997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7" h="300">
                  <a:moveTo>
                    <a:pt x="997" y="0"/>
                  </a:moveTo>
                  <a:lnTo>
                    <a:pt x="997" y="160"/>
                  </a:lnTo>
                  <a:lnTo>
                    <a:pt x="0" y="300"/>
                  </a:lnTo>
                  <a:lnTo>
                    <a:pt x="0" y="140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2570619" y="9715498"/>
              <a:ext cx="1447800" cy="1041400"/>
            </a:xfrm>
            <a:custGeom>
              <a:avLst/>
              <a:gdLst>
                <a:gd name="T0" fmla="*/ 912 w 912"/>
                <a:gd name="T1" fmla="*/ 656 h 656"/>
                <a:gd name="T2" fmla="*/ 0 w 912"/>
                <a:gd name="T3" fmla="*/ 160 h 656"/>
                <a:gd name="T4" fmla="*/ 0 w 912"/>
                <a:gd name="T5" fmla="*/ 0 h 656"/>
                <a:gd name="T6" fmla="*/ 912 w 912"/>
                <a:gd name="T7" fmla="*/ 496 h 656"/>
                <a:gd name="T8" fmla="*/ 912 w 912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56">
                  <a:moveTo>
                    <a:pt x="912" y="656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912" y="496"/>
                  </a:lnTo>
                  <a:lnTo>
                    <a:pt x="912" y="65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2570619" y="9493248"/>
              <a:ext cx="3030538" cy="1009650"/>
            </a:xfrm>
            <a:custGeom>
              <a:avLst/>
              <a:gdLst>
                <a:gd name="T0" fmla="*/ 912 w 1909"/>
                <a:gd name="T1" fmla="*/ 636 h 636"/>
                <a:gd name="T2" fmla="*/ 0 w 1909"/>
                <a:gd name="T3" fmla="*/ 140 h 636"/>
                <a:gd name="T4" fmla="*/ 997 w 1909"/>
                <a:gd name="T5" fmla="*/ 0 h 636"/>
                <a:gd name="T6" fmla="*/ 1909 w 1909"/>
                <a:gd name="T7" fmla="*/ 496 h 636"/>
                <a:gd name="T8" fmla="*/ 912 w 1909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9" h="636">
                  <a:moveTo>
                    <a:pt x="912" y="636"/>
                  </a:moveTo>
                  <a:lnTo>
                    <a:pt x="0" y="140"/>
                  </a:lnTo>
                  <a:lnTo>
                    <a:pt x="997" y="0"/>
                  </a:lnTo>
                  <a:lnTo>
                    <a:pt x="1909" y="496"/>
                  </a:lnTo>
                  <a:lnTo>
                    <a:pt x="912" y="6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18771394" y="7753348"/>
              <a:ext cx="1584325" cy="476250"/>
            </a:xfrm>
            <a:custGeom>
              <a:avLst/>
              <a:gdLst>
                <a:gd name="T0" fmla="*/ 998 w 998"/>
                <a:gd name="T1" fmla="*/ 0 h 300"/>
                <a:gd name="T2" fmla="*/ 996 w 998"/>
                <a:gd name="T3" fmla="*/ 160 h 300"/>
                <a:gd name="T4" fmla="*/ 0 w 998"/>
                <a:gd name="T5" fmla="*/ 300 h 300"/>
                <a:gd name="T6" fmla="*/ 0 w 998"/>
                <a:gd name="T7" fmla="*/ 140 h 300"/>
                <a:gd name="T8" fmla="*/ 998 w 998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300">
                  <a:moveTo>
                    <a:pt x="998" y="0"/>
                  </a:moveTo>
                  <a:lnTo>
                    <a:pt x="996" y="160"/>
                  </a:lnTo>
                  <a:lnTo>
                    <a:pt x="0" y="300"/>
                  </a:lnTo>
                  <a:lnTo>
                    <a:pt x="0" y="140"/>
                  </a:lnTo>
                  <a:lnTo>
                    <a:pt x="99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17322007" y="7188198"/>
              <a:ext cx="1449388" cy="1041400"/>
            </a:xfrm>
            <a:custGeom>
              <a:avLst/>
              <a:gdLst>
                <a:gd name="T0" fmla="*/ 913 w 913"/>
                <a:gd name="T1" fmla="*/ 656 h 656"/>
                <a:gd name="T2" fmla="*/ 0 w 913"/>
                <a:gd name="T3" fmla="*/ 160 h 656"/>
                <a:gd name="T4" fmla="*/ 0 w 913"/>
                <a:gd name="T5" fmla="*/ 0 h 656"/>
                <a:gd name="T6" fmla="*/ 913 w 913"/>
                <a:gd name="T7" fmla="*/ 496 h 656"/>
                <a:gd name="T8" fmla="*/ 913 w 913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56">
                  <a:moveTo>
                    <a:pt x="913" y="656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913" y="496"/>
                  </a:lnTo>
                  <a:lnTo>
                    <a:pt x="913" y="65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7322007" y="6965948"/>
              <a:ext cx="3033713" cy="1009650"/>
            </a:xfrm>
            <a:custGeom>
              <a:avLst/>
              <a:gdLst>
                <a:gd name="T0" fmla="*/ 913 w 1911"/>
                <a:gd name="T1" fmla="*/ 636 h 636"/>
                <a:gd name="T2" fmla="*/ 0 w 1911"/>
                <a:gd name="T3" fmla="*/ 140 h 636"/>
                <a:gd name="T4" fmla="*/ 999 w 1911"/>
                <a:gd name="T5" fmla="*/ 0 h 636"/>
                <a:gd name="T6" fmla="*/ 1911 w 1911"/>
                <a:gd name="T7" fmla="*/ 496 h 636"/>
                <a:gd name="T8" fmla="*/ 913 w 1911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1" h="636">
                  <a:moveTo>
                    <a:pt x="913" y="636"/>
                  </a:moveTo>
                  <a:lnTo>
                    <a:pt x="0" y="140"/>
                  </a:lnTo>
                  <a:lnTo>
                    <a:pt x="999" y="0"/>
                  </a:lnTo>
                  <a:lnTo>
                    <a:pt x="1911" y="496"/>
                  </a:lnTo>
                  <a:lnTo>
                    <a:pt x="913" y="6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7185482" y="8597898"/>
              <a:ext cx="1585913" cy="476250"/>
            </a:xfrm>
            <a:custGeom>
              <a:avLst/>
              <a:gdLst>
                <a:gd name="T0" fmla="*/ 999 w 999"/>
                <a:gd name="T1" fmla="*/ 0 h 300"/>
                <a:gd name="T2" fmla="*/ 999 w 999"/>
                <a:gd name="T3" fmla="*/ 160 h 300"/>
                <a:gd name="T4" fmla="*/ 0 w 999"/>
                <a:gd name="T5" fmla="*/ 300 h 300"/>
                <a:gd name="T6" fmla="*/ 0 w 999"/>
                <a:gd name="T7" fmla="*/ 140 h 300"/>
                <a:gd name="T8" fmla="*/ 999 w 999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300">
                  <a:moveTo>
                    <a:pt x="999" y="0"/>
                  </a:moveTo>
                  <a:lnTo>
                    <a:pt x="999" y="160"/>
                  </a:lnTo>
                  <a:lnTo>
                    <a:pt x="0" y="300"/>
                  </a:lnTo>
                  <a:lnTo>
                    <a:pt x="0" y="140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5737682" y="8032748"/>
              <a:ext cx="1447800" cy="1041400"/>
            </a:xfrm>
            <a:custGeom>
              <a:avLst/>
              <a:gdLst>
                <a:gd name="T0" fmla="*/ 912 w 912"/>
                <a:gd name="T1" fmla="*/ 656 h 656"/>
                <a:gd name="T2" fmla="*/ 0 w 912"/>
                <a:gd name="T3" fmla="*/ 160 h 656"/>
                <a:gd name="T4" fmla="*/ 0 w 912"/>
                <a:gd name="T5" fmla="*/ 0 h 656"/>
                <a:gd name="T6" fmla="*/ 912 w 912"/>
                <a:gd name="T7" fmla="*/ 496 h 656"/>
                <a:gd name="T8" fmla="*/ 912 w 912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56">
                  <a:moveTo>
                    <a:pt x="912" y="656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912" y="496"/>
                  </a:lnTo>
                  <a:lnTo>
                    <a:pt x="912" y="65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15737682" y="7810498"/>
              <a:ext cx="3033713" cy="1009650"/>
            </a:xfrm>
            <a:custGeom>
              <a:avLst/>
              <a:gdLst>
                <a:gd name="T0" fmla="*/ 912 w 1911"/>
                <a:gd name="T1" fmla="*/ 636 h 636"/>
                <a:gd name="T2" fmla="*/ 0 w 1911"/>
                <a:gd name="T3" fmla="*/ 140 h 636"/>
                <a:gd name="T4" fmla="*/ 998 w 1911"/>
                <a:gd name="T5" fmla="*/ 0 h 636"/>
                <a:gd name="T6" fmla="*/ 1911 w 1911"/>
                <a:gd name="T7" fmla="*/ 496 h 636"/>
                <a:gd name="T8" fmla="*/ 912 w 1911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1" h="636">
                  <a:moveTo>
                    <a:pt x="912" y="636"/>
                  </a:moveTo>
                  <a:lnTo>
                    <a:pt x="0" y="140"/>
                  </a:lnTo>
                  <a:lnTo>
                    <a:pt x="998" y="0"/>
                  </a:lnTo>
                  <a:lnTo>
                    <a:pt x="1911" y="496"/>
                  </a:lnTo>
                  <a:lnTo>
                    <a:pt x="912" y="63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0355719" y="6911973"/>
              <a:ext cx="1581150" cy="476250"/>
            </a:xfrm>
            <a:custGeom>
              <a:avLst/>
              <a:gdLst>
                <a:gd name="T0" fmla="*/ 996 w 996"/>
                <a:gd name="T1" fmla="*/ 0 h 300"/>
                <a:gd name="T2" fmla="*/ 996 w 996"/>
                <a:gd name="T3" fmla="*/ 160 h 300"/>
                <a:gd name="T4" fmla="*/ 0 w 996"/>
                <a:gd name="T5" fmla="*/ 300 h 300"/>
                <a:gd name="T6" fmla="*/ 0 w 996"/>
                <a:gd name="T7" fmla="*/ 140 h 300"/>
                <a:gd name="T8" fmla="*/ 996 w 996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300">
                  <a:moveTo>
                    <a:pt x="996" y="0"/>
                  </a:moveTo>
                  <a:lnTo>
                    <a:pt x="996" y="160"/>
                  </a:lnTo>
                  <a:lnTo>
                    <a:pt x="0" y="300"/>
                  </a:lnTo>
                  <a:lnTo>
                    <a:pt x="0" y="140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18907919" y="6346823"/>
              <a:ext cx="1447800" cy="1041400"/>
            </a:xfrm>
            <a:custGeom>
              <a:avLst/>
              <a:gdLst>
                <a:gd name="T0" fmla="*/ 912 w 912"/>
                <a:gd name="T1" fmla="*/ 656 h 656"/>
                <a:gd name="T2" fmla="*/ 0 w 912"/>
                <a:gd name="T3" fmla="*/ 160 h 656"/>
                <a:gd name="T4" fmla="*/ 0 w 912"/>
                <a:gd name="T5" fmla="*/ 0 h 656"/>
                <a:gd name="T6" fmla="*/ 912 w 912"/>
                <a:gd name="T7" fmla="*/ 496 h 656"/>
                <a:gd name="T8" fmla="*/ 912 w 912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56">
                  <a:moveTo>
                    <a:pt x="912" y="656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912" y="496"/>
                  </a:lnTo>
                  <a:lnTo>
                    <a:pt x="912" y="656"/>
                  </a:lnTo>
                  <a:close/>
                </a:path>
              </a:pathLst>
            </a:custGeom>
            <a:solidFill>
              <a:schemeClr val="accent5">
                <a:lumMod val="9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18907919" y="6124573"/>
              <a:ext cx="3028950" cy="1009650"/>
            </a:xfrm>
            <a:custGeom>
              <a:avLst/>
              <a:gdLst>
                <a:gd name="T0" fmla="*/ 912 w 1908"/>
                <a:gd name="T1" fmla="*/ 636 h 636"/>
                <a:gd name="T2" fmla="*/ 0 w 1908"/>
                <a:gd name="T3" fmla="*/ 140 h 636"/>
                <a:gd name="T4" fmla="*/ 996 w 1908"/>
                <a:gd name="T5" fmla="*/ 0 h 636"/>
                <a:gd name="T6" fmla="*/ 1908 w 1908"/>
                <a:gd name="T7" fmla="*/ 496 h 636"/>
                <a:gd name="T8" fmla="*/ 912 w 1908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8" h="636">
                  <a:moveTo>
                    <a:pt x="912" y="636"/>
                  </a:moveTo>
                  <a:lnTo>
                    <a:pt x="0" y="140"/>
                  </a:lnTo>
                  <a:lnTo>
                    <a:pt x="996" y="0"/>
                  </a:lnTo>
                  <a:lnTo>
                    <a:pt x="1908" y="496"/>
                  </a:lnTo>
                  <a:lnTo>
                    <a:pt x="912" y="6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0288502" y="4979488"/>
            <a:ext cx="1027474" cy="1027474"/>
            <a:chOff x="16563876" y="5657311"/>
            <a:chExt cx="2055186" cy="2055185"/>
          </a:xfrm>
        </p:grpSpPr>
        <p:sp>
          <p:nvSpPr>
            <p:cNvPr id="76" name="Овал 75"/>
            <p:cNvSpPr/>
            <p:nvPr/>
          </p:nvSpPr>
          <p:spPr>
            <a:xfrm>
              <a:off x="16563876" y="5657311"/>
              <a:ext cx="2055186" cy="20551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16957645" y="6298843"/>
              <a:ext cx="1267648" cy="1013340"/>
              <a:chOff x="2498704" y="5433712"/>
              <a:chExt cx="333620" cy="266691"/>
            </a:xfrm>
          </p:grpSpPr>
          <p:sp>
            <p:nvSpPr>
              <p:cNvPr id="78" name="Freeform 3697"/>
              <p:cNvSpPr>
                <a:spLocks/>
              </p:cNvSpPr>
              <p:nvPr/>
            </p:nvSpPr>
            <p:spPr bwMode="auto">
              <a:xfrm>
                <a:off x="2564604" y="5433712"/>
                <a:ext cx="199760" cy="186375"/>
              </a:xfrm>
              <a:custGeom>
                <a:avLst/>
                <a:gdLst>
                  <a:gd name="T0" fmla="*/ 0 w 97"/>
                  <a:gd name="T1" fmla="*/ 3 h 90"/>
                  <a:gd name="T2" fmla="*/ 49 w 97"/>
                  <a:gd name="T3" fmla="*/ 90 h 90"/>
                  <a:gd name="T4" fmla="*/ 97 w 97"/>
                  <a:gd name="T5" fmla="*/ 3 h 90"/>
                  <a:gd name="T6" fmla="*/ 97 w 97"/>
                  <a:gd name="T7" fmla="*/ 0 h 90"/>
                  <a:gd name="T8" fmla="*/ 0 w 97"/>
                  <a:gd name="T9" fmla="*/ 0 h 90"/>
                  <a:gd name="T10" fmla="*/ 0 w 97"/>
                  <a:gd name="T11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0">
                    <a:moveTo>
                      <a:pt x="0" y="3"/>
                    </a:moveTo>
                    <a:cubicBezTo>
                      <a:pt x="0" y="51"/>
                      <a:pt x="22" y="90"/>
                      <a:pt x="49" y="90"/>
                    </a:cubicBezTo>
                    <a:cubicBezTo>
                      <a:pt x="75" y="90"/>
                      <a:pt x="97" y="51"/>
                      <a:pt x="97" y="3"/>
                    </a:cubicBezTo>
                    <a:cubicBezTo>
                      <a:pt x="97" y="2"/>
                      <a:pt x="97" y="1"/>
                      <a:pt x="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3698"/>
              <p:cNvSpPr>
                <a:spLocks/>
              </p:cNvSpPr>
              <p:nvPr/>
            </p:nvSpPr>
            <p:spPr bwMode="auto">
              <a:xfrm>
                <a:off x="2498704" y="5477989"/>
                <a:ext cx="333620" cy="142098"/>
              </a:xfrm>
              <a:custGeom>
                <a:avLst/>
                <a:gdLst>
                  <a:gd name="T0" fmla="*/ 32 w 162"/>
                  <a:gd name="T1" fmla="*/ 0 h 69"/>
                  <a:gd name="T2" fmla="*/ 0 w 162"/>
                  <a:gd name="T3" fmla="*/ 0 h 69"/>
                  <a:gd name="T4" fmla="*/ 81 w 162"/>
                  <a:gd name="T5" fmla="*/ 69 h 69"/>
                  <a:gd name="T6" fmla="*/ 162 w 162"/>
                  <a:gd name="T7" fmla="*/ 0 h 69"/>
                  <a:gd name="T8" fmla="*/ 131 w 16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69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9"/>
                      <a:pt x="41" y="69"/>
                      <a:pt x="81" y="69"/>
                    </a:cubicBezTo>
                    <a:cubicBezTo>
                      <a:pt x="120" y="69"/>
                      <a:pt x="153" y="39"/>
                      <a:pt x="162" y="0"/>
                    </a:cubicBezTo>
                    <a:cubicBezTo>
                      <a:pt x="131" y="0"/>
                      <a:pt x="131" y="0"/>
                      <a:pt x="131" y="0"/>
                    </a:cubicBez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3699"/>
              <p:cNvSpPr>
                <a:spLocks/>
              </p:cNvSpPr>
              <p:nvPr/>
            </p:nvSpPr>
            <p:spPr bwMode="auto">
              <a:xfrm>
                <a:off x="2607852" y="5620087"/>
                <a:ext cx="113266" cy="80316"/>
              </a:xfrm>
              <a:custGeom>
                <a:avLst/>
                <a:gdLst>
                  <a:gd name="T0" fmla="*/ 55 w 55"/>
                  <a:gd name="T1" fmla="*/ 39 h 39"/>
                  <a:gd name="T2" fmla="*/ 38 w 55"/>
                  <a:gd name="T3" fmla="*/ 0 h 39"/>
                  <a:gd name="T4" fmla="*/ 28 w 55"/>
                  <a:gd name="T5" fmla="*/ 0 h 39"/>
                  <a:gd name="T6" fmla="*/ 17 w 55"/>
                  <a:gd name="T7" fmla="*/ 0 h 39"/>
                  <a:gd name="T8" fmla="*/ 0 w 55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9">
                    <a:moveTo>
                      <a:pt x="55" y="39"/>
                    </a:moveTo>
                    <a:cubicBezTo>
                      <a:pt x="55" y="39"/>
                      <a:pt x="38" y="25"/>
                      <a:pt x="3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7" y="0"/>
                      <a:pt x="17" y="0"/>
                    </a:cubicBezTo>
                    <a:cubicBezTo>
                      <a:pt x="17" y="25"/>
                      <a:pt x="0" y="39"/>
                      <a:pt x="0" y="39"/>
                    </a:cubicBez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Line 3700"/>
              <p:cNvSpPr>
                <a:spLocks noChangeShapeType="1"/>
              </p:cNvSpPr>
              <p:nvPr/>
            </p:nvSpPr>
            <p:spPr bwMode="auto">
              <a:xfrm>
                <a:off x="2591376" y="5700403"/>
                <a:ext cx="146216" cy="0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Line 3701"/>
              <p:cNvSpPr>
                <a:spLocks noChangeShapeType="1"/>
              </p:cNvSpPr>
              <p:nvPr/>
            </p:nvSpPr>
            <p:spPr bwMode="auto">
              <a:xfrm>
                <a:off x="2616089" y="5498583"/>
                <a:ext cx="41188" cy="41188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Line 3702"/>
              <p:cNvSpPr>
                <a:spLocks noChangeShapeType="1"/>
              </p:cNvSpPr>
              <p:nvPr/>
            </p:nvSpPr>
            <p:spPr bwMode="auto">
              <a:xfrm flipV="1">
                <a:off x="2657277" y="5484167"/>
                <a:ext cx="55603" cy="55603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sp>
        <p:nvSpPr>
          <p:cNvPr id="84" name="Текст 64"/>
          <p:cNvSpPr txBox="1">
            <a:spLocks/>
          </p:cNvSpPr>
          <p:nvPr/>
        </p:nvSpPr>
        <p:spPr>
          <a:xfrm>
            <a:off x="6275999" y="4670005"/>
            <a:ext cx="3662258" cy="1530982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4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250000"/>
              </a:lnSpc>
              <a:buNone/>
            </a:pPr>
            <a:r>
              <a:rPr lang="en-US" sz="1400" b="1" dirty="0"/>
              <a:t>About text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200" dirty="0" err="1"/>
              <a:t>WildStudio</a:t>
            </a:r>
            <a:r>
              <a:rPr lang="en-US" sz="1200" dirty="0"/>
              <a:t> is United States based graphic design agency. Our mission is delivering creative solution through visual </a:t>
            </a:r>
            <a:r>
              <a:rPr lang="en-US" sz="1200" dirty="0" err="1"/>
              <a:t>comunication</a:t>
            </a:r>
            <a:endParaRPr lang="en-US" sz="1200" dirty="0"/>
          </a:p>
        </p:txBody>
      </p:sp>
      <p:sp>
        <p:nvSpPr>
          <p:cNvPr id="85" name="Текст 64"/>
          <p:cNvSpPr>
            <a:spLocks noGrp="1"/>
          </p:cNvSpPr>
          <p:nvPr>
            <p:ph type="body" sz="quarter" idx="12"/>
          </p:nvPr>
        </p:nvSpPr>
        <p:spPr>
          <a:xfrm>
            <a:off x="768024" y="2605538"/>
            <a:ext cx="3131986" cy="118981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/>
              <a:t>WildStudio</a:t>
            </a:r>
            <a:r>
              <a:rPr lang="en-US" dirty="0"/>
              <a:t> is United States based graphic design agency. Our mission is delivering creative solution through visual </a:t>
            </a:r>
            <a:r>
              <a:rPr lang="en-US" dirty="0" err="1"/>
              <a:t>comunication</a:t>
            </a:r>
            <a:endParaRPr lang="en-US" dirty="0"/>
          </a:p>
        </p:txBody>
      </p:sp>
      <p:sp>
        <p:nvSpPr>
          <p:cNvPr id="86" name="Заголовок 2"/>
          <p:cNvSpPr txBox="1">
            <a:spLocks/>
          </p:cNvSpPr>
          <p:nvPr/>
        </p:nvSpPr>
        <p:spPr>
          <a:xfrm>
            <a:off x="758571" y="1593009"/>
            <a:ext cx="2997440" cy="81277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7200" b="0" i="0" kern="1200" baseline="0">
                <a:solidFill>
                  <a:schemeClr val="tx2"/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999" b="1" dirty="0" smtClean="0">
                <a:solidFill>
                  <a:schemeClr val="accent1"/>
                </a:solidFill>
              </a:rPr>
              <a:t>2022</a:t>
            </a:r>
            <a:endParaRPr lang="en-US" sz="4799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8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Stairs slide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877948" y="3644999"/>
            <a:ext cx="2230066" cy="1425523"/>
            <a:chOff x="7332031" y="9624042"/>
            <a:chExt cx="4460649" cy="2851376"/>
          </a:xfrm>
        </p:grpSpPr>
        <p:sp>
          <p:nvSpPr>
            <p:cNvPr id="41" name="Текст 2"/>
            <p:cNvSpPr txBox="1">
              <a:spLocks/>
            </p:cNvSpPr>
            <p:nvPr/>
          </p:nvSpPr>
          <p:spPr>
            <a:xfrm>
              <a:off x="7332031" y="10763277"/>
              <a:ext cx="4460649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sz="1200" b="1" dirty="0">
                  <a:solidFill>
                    <a:schemeClr val="accent1"/>
                  </a:solidFill>
                  <a:latin typeface="Roboto Medium" charset="0"/>
                  <a:ea typeface="Roboto Medium" charset="0"/>
                  <a:cs typeface="Roboto Medium" charset="0"/>
                </a:rPr>
                <a:t>Strategy</a:t>
              </a:r>
            </a:p>
            <a:p>
              <a:pPr algn="ctr"/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9082975" y="9624042"/>
              <a:ext cx="958760" cy="9587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2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877948" y="1593009"/>
            <a:ext cx="2230066" cy="1428924"/>
            <a:chOff x="2183682" y="9617239"/>
            <a:chExt cx="4460649" cy="2858179"/>
          </a:xfrm>
        </p:grpSpPr>
        <p:sp>
          <p:nvSpPr>
            <p:cNvPr id="49" name="Текст 2"/>
            <p:cNvSpPr txBox="1">
              <a:spLocks/>
            </p:cNvSpPr>
            <p:nvPr/>
          </p:nvSpPr>
          <p:spPr>
            <a:xfrm>
              <a:off x="2183682" y="10763277"/>
              <a:ext cx="4460649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Structure</a:t>
              </a:r>
            </a:p>
            <a:p>
              <a:pPr algn="ctr"/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3934626" y="9617239"/>
              <a:ext cx="958760" cy="9587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1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9121910" y="1593009"/>
            <a:ext cx="2230066" cy="1428924"/>
            <a:chOff x="12480380" y="9617239"/>
            <a:chExt cx="4460649" cy="2858179"/>
          </a:xfrm>
        </p:grpSpPr>
        <p:sp>
          <p:nvSpPr>
            <p:cNvPr id="52" name="Текст 2"/>
            <p:cNvSpPr txBox="1">
              <a:spLocks/>
            </p:cNvSpPr>
            <p:nvPr/>
          </p:nvSpPr>
          <p:spPr>
            <a:xfrm>
              <a:off x="12480380" y="10763277"/>
              <a:ext cx="4460649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Advertising</a:t>
              </a:r>
            </a:p>
            <a:p>
              <a:pPr algn="ctr"/>
              <a:r>
                <a:rPr lang="en-US" sz="1200" dirty="0"/>
                <a:t>Lorem Ipsum is simply dummy text of the printing and typesetting industry</a:t>
              </a:r>
            </a:p>
          </p:txBody>
        </p:sp>
        <p:sp>
          <p:nvSpPr>
            <p:cNvPr id="53" name="Овал 52"/>
            <p:cNvSpPr/>
            <p:nvPr/>
          </p:nvSpPr>
          <p:spPr>
            <a:xfrm>
              <a:off x="14231324" y="9617239"/>
              <a:ext cx="958760" cy="9587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3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9121910" y="3644999"/>
            <a:ext cx="2230066" cy="1428924"/>
            <a:chOff x="17628729" y="9617239"/>
            <a:chExt cx="4460649" cy="2858179"/>
          </a:xfrm>
        </p:grpSpPr>
        <p:sp>
          <p:nvSpPr>
            <p:cNvPr id="55" name="Текст 2"/>
            <p:cNvSpPr txBox="1">
              <a:spLocks/>
            </p:cNvSpPr>
            <p:nvPr/>
          </p:nvSpPr>
          <p:spPr>
            <a:xfrm>
              <a:off x="17628729" y="10763277"/>
              <a:ext cx="4460649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Management</a:t>
              </a:r>
            </a:p>
            <a:p>
              <a:pPr algn="ctr"/>
              <a:r>
                <a:rPr lang="en-US" sz="1200" dirty="0"/>
                <a:t>Lorem Ipsum is simply dummy text of the printing and typesetting industry</a:t>
              </a:r>
            </a:p>
          </p:txBody>
        </p:sp>
        <p:sp>
          <p:nvSpPr>
            <p:cNvPr id="56" name="Овал 55"/>
            <p:cNvSpPr/>
            <p:nvPr/>
          </p:nvSpPr>
          <p:spPr>
            <a:xfrm>
              <a:off x="19379673" y="9617239"/>
              <a:ext cx="958760" cy="9587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4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568016" y="1773025"/>
            <a:ext cx="6779966" cy="5084975"/>
            <a:chOff x="5712074" y="3546461"/>
            <a:chExt cx="13561502" cy="10171127"/>
          </a:xfrm>
        </p:grpSpPr>
        <p:sp>
          <p:nvSpPr>
            <p:cNvPr id="32" name="Rectangle 1101"/>
            <p:cNvSpPr>
              <a:spLocks noChangeArrowheads="1"/>
            </p:cNvSpPr>
            <p:nvPr/>
          </p:nvSpPr>
          <p:spPr bwMode="auto">
            <a:xfrm>
              <a:off x="5712074" y="11333148"/>
              <a:ext cx="13561502" cy="23844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3" name="Freeform 1102"/>
            <p:cNvSpPr>
              <a:spLocks/>
            </p:cNvSpPr>
            <p:nvPr/>
          </p:nvSpPr>
          <p:spPr bwMode="auto">
            <a:xfrm>
              <a:off x="5712074" y="10699781"/>
              <a:ext cx="13561502" cy="633367"/>
            </a:xfrm>
            <a:custGeom>
              <a:avLst/>
              <a:gdLst>
                <a:gd name="T0" fmla="*/ 728 w 728"/>
                <a:gd name="T1" fmla="*/ 34 h 34"/>
                <a:gd name="T2" fmla="*/ 0 w 728"/>
                <a:gd name="T3" fmla="*/ 34 h 34"/>
                <a:gd name="T4" fmla="*/ 96 w 728"/>
                <a:gd name="T5" fmla="*/ 0 h 34"/>
                <a:gd name="T6" fmla="*/ 632 w 728"/>
                <a:gd name="T7" fmla="*/ 0 h 34"/>
                <a:gd name="T8" fmla="*/ 728 w 728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8" h="34">
                  <a:moveTo>
                    <a:pt x="728" y="34"/>
                  </a:moveTo>
                  <a:lnTo>
                    <a:pt x="0" y="34"/>
                  </a:lnTo>
                  <a:lnTo>
                    <a:pt x="96" y="0"/>
                  </a:lnTo>
                  <a:lnTo>
                    <a:pt x="632" y="0"/>
                  </a:lnTo>
                  <a:lnTo>
                    <a:pt x="728" y="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4" name="Rectangle 1103"/>
            <p:cNvSpPr>
              <a:spLocks noChangeArrowheads="1"/>
            </p:cNvSpPr>
            <p:nvPr/>
          </p:nvSpPr>
          <p:spPr bwMode="auto">
            <a:xfrm>
              <a:off x="7500404" y="8799681"/>
              <a:ext cx="9984842" cy="19001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5" name="Freeform 1104"/>
            <p:cNvSpPr>
              <a:spLocks/>
            </p:cNvSpPr>
            <p:nvPr/>
          </p:nvSpPr>
          <p:spPr bwMode="auto">
            <a:xfrm>
              <a:off x="7500404" y="8315341"/>
              <a:ext cx="9984842" cy="484339"/>
            </a:xfrm>
            <a:custGeom>
              <a:avLst/>
              <a:gdLst>
                <a:gd name="T0" fmla="*/ 536 w 536"/>
                <a:gd name="T1" fmla="*/ 26 h 26"/>
                <a:gd name="T2" fmla="*/ 0 w 536"/>
                <a:gd name="T3" fmla="*/ 26 h 26"/>
                <a:gd name="T4" fmla="*/ 76 w 536"/>
                <a:gd name="T5" fmla="*/ 0 h 26"/>
                <a:gd name="T6" fmla="*/ 462 w 536"/>
                <a:gd name="T7" fmla="*/ 0 h 26"/>
                <a:gd name="T8" fmla="*/ 536 w 53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26">
                  <a:moveTo>
                    <a:pt x="536" y="26"/>
                  </a:moveTo>
                  <a:lnTo>
                    <a:pt x="0" y="26"/>
                  </a:lnTo>
                  <a:lnTo>
                    <a:pt x="76" y="0"/>
                  </a:lnTo>
                  <a:lnTo>
                    <a:pt x="462" y="0"/>
                  </a:lnTo>
                  <a:lnTo>
                    <a:pt x="536" y="2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6" name="Rectangle 1105"/>
            <p:cNvSpPr>
              <a:spLocks noChangeArrowheads="1"/>
            </p:cNvSpPr>
            <p:nvPr/>
          </p:nvSpPr>
          <p:spPr bwMode="auto">
            <a:xfrm>
              <a:off x="8878908" y="6825066"/>
              <a:ext cx="7227833" cy="1490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7" name="Freeform 1106"/>
            <p:cNvSpPr>
              <a:spLocks/>
            </p:cNvSpPr>
            <p:nvPr/>
          </p:nvSpPr>
          <p:spPr bwMode="auto">
            <a:xfrm>
              <a:off x="8878908" y="6452497"/>
              <a:ext cx="7227833" cy="372569"/>
            </a:xfrm>
            <a:custGeom>
              <a:avLst/>
              <a:gdLst>
                <a:gd name="T0" fmla="*/ 388 w 388"/>
                <a:gd name="T1" fmla="*/ 20 h 20"/>
                <a:gd name="T2" fmla="*/ 0 w 388"/>
                <a:gd name="T3" fmla="*/ 20 h 20"/>
                <a:gd name="T4" fmla="*/ 60 w 388"/>
                <a:gd name="T5" fmla="*/ 0 h 20"/>
                <a:gd name="T6" fmla="*/ 328 w 388"/>
                <a:gd name="T7" fmla="*/ 0 h 20"/>
                <a:gd name="T8" fmla="*/ 388 w 38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20">
                  <a:moveTo>
                    <a:pt x="388" y="20"/>
                  </a:moveTo>
                  <a:lnTo>
                    <a:pt x="0" y="20"/>
                  </a:lnTo>
                  <a:lnTo>
                    <a:pt x="60" y="0"/>
                  </a:lnTo>
                  <a:lnTo>
                    <a:pt x="328" y="0"/>
                  </a:lnTo>
                  <a:lnTo>
                    <a:pt x="388" y="2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8" name="Freeform 1107"/>
            <p:cNvSpPr>
              <a:spLocks/>
            </p:cNvSpPr>
            <p:nvPr/>
          </p:nvSpPr>
          <p:spPr bwMode="auto">
            <a:xfrm>
              <a:off x="9996614" y="3546461"/>
              <a:ext cx="4992421" cy="2906036"/>
            </a:xfrm>
            <a:custGeom>
              <a:avLst/>
              <a:gdLst>
                <a:gd name="T0" fmla="*/ 268 w 268"/>
                <a:gd name="T1" fmla="*/ 96 h 312"/>
                <a:gd name="T2" fmla="*/ 136 w 268"/>
                <a:gd name="T3" fmla="*/ 0 h 312"/>
                <a:gd name="T4" fmla="*/ 0 w 268"/>
                <a:gd name="T5" fmla="*/ 96 h 312"/>
                <a:gd name="T6" fmla="*/ 0 w 268"/>
                <a:gd name="T7" fmla="*/ 312 h 312"/>
                <a:gd name="T8" fmla="*/ 268 w 268"/>
                <a:gd name="T9" fmla="*/ 312 h 312"/>
                <a:gd name="T10" fmla="*/ 268 w 268"/>
                <a:gd name="T11" fmla="*/ 9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" h="312">
                  <a:moveTo>
                    <a:pt x="268" y="96"/>
                  </a:moveTo>
                  <a:lnTo>
                    <a:pt x="136" y="0"/>
                  </a:lnTo>
                  <a:lnTo>
                    <a:pt x="0" y="96"/>
                  </a:lnTo>
                  <a:lnTo>
                    <a:pt x="0" y="312"/>
                  </a:lnTo>
                  <a:lnTo>
                    <a:pt x="268" y="312"/>
                  </a:lnTo>
                  <a:lnTo>
                    <a:pt x="268" y="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sp>
        <p:nvSpPr>
          <p:cNvPr id="39" name="Заголовок 2"/>
          <p:cNvSpPr txBox="1">
            <a:spLocks/>
          </p:cNvSpPr>
          <p:nvPr/>
        </p:nvSpPr>
        <p:spPr>
          <a:xfrm>
            <a:off x="4932574" y="2477864"/>
            <a:ext cx="2047292" cy="55513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7200" b="0" i="0" kern="1200" baseline="0">
                <a:solidFill>
                  <a:schemeClr val="tx2"/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4799" b="1" dirty="0" smtClean="0">
                <a:solidFill>
                  <a:schemeClr val="bg1"/>
                </a:solidFill>
              </a:rPr>
              <a:t>2022</a:t>
            </a:r>
            <a:endParaRPr lang="en-US" sz="4799" b="1" dirty="0">
              <a:solidFill>
                <a:schemeClr val="bg1"/>
              </a:solidFill>
            </a:endParaRPr>
          </a:p>
        </p:txBody>
      </p:sp>
      <p:sp>
        <p:nvSpPr>
          <p:cNvPr id="44" name="Текст 2"/>
          <p:cNvSpPr txBox="1">
            <a:spLocks/>
          </p:cNvSpPr>
          <p:nvPr/>
        </p:nvSpPr>
        <p:spPr>
          <a:xfrm>
            <a:off x="4160448" y="4580995"/>
            <a:ext cx="3591544" cy="584640"/>
          </a:xfrm>
          <a:prstGeom prst="rect">
            <a:avLst/>
          </a:prstGeom>
        </p:spPr>
        <p:txBody>
          <a:bodyPr/>
          <a:lstStyle>
            <a:lvl1pPr marL="0" indent="0" algn="l" defTabSz="2438522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/>
                </a:solidFill>
              </a:rPr>
              <a:t>Lorem </a:t>
            </a:r>
            <a:r>
              <a:rPr lang="en-US" sz="1200" dirty="0">
                <a:solidFill>
                  <a:schemeClr val="bg1"/>
                </a:solidFill>
              </a:rPr>
              <a:t>Ipsum is simply dummy text of the printing and typesetting industry</a:t>
            </a:r>
            <a:endParaRPr lang="en-US" sz="12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5" name="Текст 2"/>
          <p:cNvSpPr txBox="1">
            <a:spLocks/>
          </p:cNvSpPr>
          <p:nvPr/>
        </p:nvSpPr>
        <p:spPr>
          <a:xfrm>
            <a:off x="4160448" y="5899888"/>
            <a:ext cx="3591544" cy="584640"/>
          </a:xfrm>
          <a:prstGeom prst="rect">
            <a:avLst/>
          </a:prstGeom>
        </p:spPr>
        <p:txBody>
          <a:bodyPr/>
          <a:lstStyle>
            <a:lvl1pPr marL="0" indent="0" algn="l" defTabSz="2438522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/>
                </a:solidFill>
              </a:rPr>
              <a:t>Lorem </a:t>
            </a:r>
            <a:r>
              <a:rPr lang="en-US" sz="1200" dirty="0">
                <a:solidFill>
                  <a:schemeClr val="bg1"/>
                </a:solidFill>
              </a:rPr>
              <a:t>Ipsum is simply dummy text of the printing and typesetting industry</a:t>
            </a:r>
            <a:endParaRPr lang="en-US" sz="12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6" name="Текст 2"/>
          <p:cNvSpPr txBox="1">
            <a:spLocks/>
          </p:cNvSpPr>
          <p:nvPr/>
        </p:nvSpPr>
        <p:spPr>
          <a:xfrm>
            <a:off x="4472111" y="3479418"/>
            <a:ext cx="2968218" cy="584640"/>
          </a:xfrm>
          <a:prstGeom prst="rect">
            <a:avLst/>
          </a:prstGeom>
        </p:spPr>
        <p:txBody>
          <a:bodyPr/>
          <a:lstStyle>
            <a:lvl1pPr marL="0" indent="0" algn="l" defTabSz="2438522" rtl="0" eaLnBrk="1" latinLnBrk="0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2"/>
                </a:solidFill>
                <a:latin typeface="Aller Light" panose="02000503000000020004" pitchFamily="2" charset="0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chemeClr val="bg1"/>
                </a:solidFill>
              </a:rPr>
              <a:t>Lorem </a:t>
            </a:r>
            <a:r>
              <a:rPr lang="en-US" sz="1200" dirty="0">
                <a:solidFill>
                  <a:schemeClr val="bg1"/>
                </a:solidFill>
              </a:rPr>
              <a:t>Ipsum is simply dummy text of the printing and typesetting industry</a:t>
            </a:r>
            <a:endParaRPr lang="en-US" sz="12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9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85602" y="549013"/>
            <a:ext cx="7210389" cy="5941654"/>
            <a:chOff x="4546337" y="1051734"/>
            <a:chExt cx="14620802" cy="12048134"/>
          </a:xfrm>
        </p:grpSpPr>
        <p:sp>
          <p:nvSpPr>
            <p:cNvPr id="5" name="Freeform 503"/>
            <p:cNvSpPr>
              <a:spLocks/>
            </p:cNvSpPr>
            <p:nvPr/>
          </p:nvSpPr>
          <p:spPr bwMode="auto">
            <a:xfrm>
              <a:off x="4546337" y="10754821"/>
              <a:ext cx="4573632" cy="2122718"/>
            </a:xfrm>
            <a:custGeom>
              <a:avLst/>
              <a:gdLst>
                <a:gd name="T0" fmla="*/ 432 w 864"/>
                <a:gd name="T1" fmla="*/ 0 h 401"/>
                <a:gd name="T2" fmla="*/ 0 w 864"/>
                <a:gd name="T3" fmla="*/ 201 h 401"/>
                <a:gd name="T4" fmla="*/ 432 w 864"/>
                <a:gd name="T5" fmla="*/ 401 h 401"/>
                <a:gd name="T6" fmla="*/ 864 w 864"/>
                <a:gd name="T7" fmla="*/ 201 h 401"/>
                <a:gd name="T8" fmla="*/ 432 w 864"/>
                <a:gd name="T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401">
                  <a:moveTo>
                    <a:pt x="432" y="0"/>
                  </a:moveTo>
                  <a:lnTo>
                    <a:pt x="0" y="201"/>
                  </a:lnTo>
                  <a:lnTo>
                    <a:pt x="432" y="401"/>
                  </a:lnTo>
                  <a:lnTo>
                    <a:pt x="864" y="201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6" name="Freeform 504"/>
            <p:cNvSpPr>
              <a:spLocks/>
            </p:cNvSpPr>
            <p:nvPr/>
          </p:nvSpPr>
          <p:spPr bwMode="auto">
            <a:xfrm>
              <a:off x="6833153" y="10045484"/>
              <a:ext cx="2286816" cy="1773343"/>
            </a:xfrm>
            <a:custGeom>
              <a:avLst/>
              <a:gdLst>
                <a:gd name="T0" fmla="*/ 0 w 432"/>
                <a:gd name="T1" fmla="*/ 0 h 335"/>
                <a:gd name="T2" fmla="*/ 0 w 432"/>
                <a:gd name="T3" fmla="*/ 134 h 335"/>
                <a:gd name="T4" fmla="*/ 432 w 432"/>
                <a:gd name="T5" fmla="*/ 335 h 335"/>
                <a:gd name="T6" fmla="*/ 432 w 432"/>
                <a:gd name="T7" fmla="*/ 201 h 335"/>
                <a:gd name="T8" fmla="*/ 0 w 432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335">
                  <a:moveTo>
                    <a:pt x="0" y="0"/>
                  </a:moveTo>
                  <a:lnTo>
                    <a:pt x="0" y="134"/>
                  </a:lnTo>
                  <a:lnTo>
                    <a:pt x="432" y="335"/>
                  </a:lnTo>
                  <a:lnTo>
                    <a:pt x="432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7" name="Freeform 505"/>
            <p:cNvSpPr>
              <a:spLocks/>
            </p:cNvSpPr>
            <p:nvPr/>
          </p:nvSpPr>
          <p:spPr bwMode="auto">
            <a:xfrm>
              <a:off x="9119969" y="11030086"/>
              <a:ext cx="169394" cy="1011071"/>
            </a:xfrm>
            <a:custGeom>
              <a:avLst/>
              <a:gdLst>
                <a:gd name="T0" fmla="*/ 32 w 32"/>
                <a:gd name="T1" fmla="*/ 0 h 191"/>
                <a:gd name="T2" fmla="*/ 32 w 32"/>
                <a:gd name="T3" fmla="*/ 175 h 191"/>
                <a:gd name="T4" fmla="*/ 0 w 32"/>
                <a:gd name="T5" fmla="*/ 191 h 191"/>
                <a:gd name="T6" fmla="*/ 0 w 32"/>
                <a:gd name="T7" fmla="*/ 15 h 191"/>
                <a:gd name="T8" fmla="*/ 32 w 32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1">
                  <a:moveTo>
                    <a:pt x="32" y="0"/>
                  </a:moveTo>
                  <a:lnTo>
                    <a:pt x="32" y="175"/>
                  </a:lnTo>
                  <a:lnTo>
                    <a:pt x="0" y="191"/>
                  </a:lnTo>
                  <a:lnTo>
                    <a:pt x="0" y="1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8" name="Freeform 506"/>
            <p:cNvSpPr>
              <a:spLocks/>
            </p:cNvSpPr>
            <p:nvPr/>
          </p:nvSpPr>
          <p:spPr bwMode="auto">
            <a:xfrm>
              <a:off x="4546337" y="11818827"/>
              <a:ext cx="2286816" cy="1281041"/>
            </a:xfrm>
            <a:custGeom>
              <a:avLst/>
              <a:gdLst>
                <a:gd name="T0" fmla="*/ 0 w 432"/>
                <a:gd name="T1" fmla="*/ 0 h 242"/>
                <a:gd name="T2" fmla="*/ 0 w 432"/>
                <a:gd name="T3" fmla="*/ 42 h 242"/>
                <a:gd name="T4" fmla="*/ 432 w 432"/>
                <a:gd name="T5" fmla="*/ 242 h 242"/>
                <a:gd name="T6" fmla="*/ 432 w 432"/>
                <a:gd name="T7" fmla="*/ 200 h 242"/>
                <a:gd name="T8" fmla="*/ 0 w 43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2">
                  <a:moveTo>
                    <a:pt x="0" y="0"/>
                  </a:moveTo>
                  <a:lnTo>
                    <a:pt x="0" y="42"/>
                  </a:lnTo>
                  <a:lnTo>
                    <a:pt x="432" y="242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9" name="Freeform 507"/>
            <p:cNvSpPr>
              <a:spLocks/>
            </p:cNvSpPr>
            <p:nvPr/>
          </p:nvSpPr>
          <p:spPr bwMode="auto">
            <a:xfrm>
              <a:off x="6833153" y="11818827"/>
              <a:ext cx="2286816" cy="1281041"/>
            </a:xfrm>
            <a:custGeom>
              <a:avLst/>
              <a:gdLst>
                <a:gd name="T0" fmla="*/ 0 w 432"/>
                <a:gd name="T1" fmla="*/ 200 h 242"/>
                <a:gd name="T2" fmla="*/ 0 w 432"/>
                <a:gd name="T3" fmla="*/ 242 h 242"/>
                <a:gd name="T4" fmla="*/ 432 w 432"/>
                <a:gd name="T5" fmla="*/ 42 h 242"/>
                <a:gd name="T6" fmla="*/ 432 w 432"/>
                <a:gd name="T7" fmla="*/ 0 h 242"/>
                <a:gd name="T8" fmla="*/ 0 w 432"/>
                <a:gd name="T9" fmla="*/ 20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2">
                  <a:moveTo>
                    <a:pt x="0" y="200"/>
                  </a:moveTo>
                  <a:lnTo>
                    <a:pt x="0" y="242"/>
                  </a:lnTo>
                  <a:lnTo>
                    <a:pt x="432" y="42"/>
                  </a:lnTo>
                  <a:lnTo>
                    <a:pt x="432" y="0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0" name="Freeform 508"/>
            <p:cNvSpPr>
              <a:spLocks/>
            </p:cNvSpPr>
            <p:nvPr/>
          </p:nvSpPr>
          <p:spPr bwMode="auto">
            <a:xfrm>
              <a:off x="6833153" y="8764444"/>
              <a:ext cx="4573632" cy="2117422"/>
            </a:xfrm>
            <a:custGeom>
              <a:avLst/>
              <a:gdLst>
                <a:gd name="T0" fmla="*/ 432 w 864"/>
                <a:gd name="T1" fmla="*/ 0 h 400"/>
                <a:gd name="T2" fmla="*/ 0 w 864"/>
                <a:gd name="T3" fmla="*/ 200 h 400"/>
                <a:gd name="T4" fmla="*/ 432 w 864"/>
                <a:gd name="T5" fmla="*/ 400 h 400"/>
                <a:gd name="T6" fmla="*/ 864 w 864"/>
                <a:gd name="T7" fmla="*/ 200 h 400"/>
                <a:gd name="T8" fmla="*/ 432 w 864"/>
                <a:gd name="T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400">
                  <a:moveTo>
                    <a:pt x="432" y="0"/>
                  </a:moveTo>
                  <a:lnTo>
                    <a:pt x="0" y="200"/>
                  </a:lnTo>
                  <a:lnTo>
                    <a:pt x="432" y="400"/>
                  </a:lnTo>
                  <a:lnTo>
                    <a:pt x="864" y="20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1" name="Freeform 509"/>
            <p:cNvSpPr>
              <a:spLocks/>
            </p:cNvSpPr>
            <p:nvPr/>
          </p:nvSpPr>
          <p:spPr bwMode="auto">
            <a:xfrm>
              <a:off x="6833153" y="9823155"/>
              <a:ext cx="2286816" cy="1286336"/>
            </a:xfrm>
            <a:custGeom>
              <a:avLst/>
              <a:gdLst>
                <a:gd name="T0" fmla="*/ 0 w 432"/>
                <a:gd name="T1" fmla="*/ 0 h 243"/>
                <a:gd name="T2" fmla="*/ 0 w 432"/>
                <a:gd name="T3" fmla="*/ 42 h 243"/>
                <a:gd name="T4" fmla="*/ 432 w 432"/>
                <a:gd name="T5" fmla="*/ 243 h 243"/>
                <a:gd name="T6" fmla="*/ 432 w 432"/>
                <a:gd name="T7" fmla="*/ 200 h 243"/>
                <a:gd name="T8" fmla="*/ 0 w 43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3">
                  <a:moveTo>
                    <a:pt x="0" y="0"/>
                  </a:moveTo>
                  <a:lnTo>
                    <a:pt x="0" y="42"/>
                  </a:lnTo>
                  <a:lnTo>
                    <a:pt x="432" y="243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2" name="Freeform 510"/>
            <p:cNvSpPr>
              <a:spLocks/>
            </p:cNvSpPr>
            <p:nvPr/>
          </p:nvSpPr>
          <p:spPr bwMode="auto">
            <a:xfrm>
              <a:off x="9119969" y="9823155"/>
              <a:ext cx="2286816" cy="1286336"/>
            </a:xfrm>
            <a:custGeom>
              <a:avLst/>
              <a:gdLst>
                <a:gd name="T0" fmla="*/ 0 w 432"/>
                <a:gd name="T1" fmla="*/ 200 h 243"/>
                <a:gd name="T2" fmla="*/ 0 w 432"/>
                <a:gd name="T3" fmla="*/ 243 h 243"/>
                <a:gd name="T4" fmla="*/ 432 w 432"/>
                <a:gd name="T5" fmla="*/ 42 h 243"/>
                <a:gd name="T6" fmla="*/ 432 w 432"/>
                <a:gd name="T7" fmla="*/ 0 h 243"/>
                <a:gd name="T8" fmla="*/ 0 w 432"/>
                <a:gd name="T9" fmla="*/ 20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3">
                  <a:moveTo>
                    <a:pt x="0" y="200"/>
                  </a:moveTo>
                  <a:lnTo>
                    <a:pt x="0" y="243"/>
                  </a:lnTo>
                  <a:lnTo>
                    <a:pt x="432" y="42"/>
                  </a:lnTo>
                  <a:lnTo>
                    <a:pt x="432" y="0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3" name="Freeform 511"/>
            <p:cNvSpPr>
              <a:spLocks/>
            </p:cNvSpPr>
            <p:nvPr/>
          </p:nvSpPr>
          <p:spPr bwMode="auto">
            <a:xfrm>
              <a:off x="9119969" y="8055107"/>
              <a:ext cx="2286816" cy="1768048"/>
            </a:xfrm>
            <a:custGeom>
              <a:avLst/>
              <a:gdLst>
                <a:gd name="T0" fmla="*/ 0 w 432"/>
                <a:gd name="T1" fmla="*/ 0 h 334"/>
                <a:gd name="T2" fmla="*/ 0 w 432"/>
                <a:gd name="T3" fmla="*/ 134 h 334"/>
                <a:gd name="T4" fmla="*/ 432 w 432"/>
                <a:gd name="T5" fmla="*/ 334 h 334"/>
                <a:gd name="T6" fmla="*/ 432 w 432"/>
                <a:gd name="T7" fmla="*/ 200 h 334"/>
                <a:gd name="T8" fmla="*/ 0 w 432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334">
                  <a:moveTo>
                    <a:pt x="0" y="0"/>
                  </a:moveTo>
                  <a:lnTo>
                    <a:pt x="0" y="134"/>
                  </a:lnTo>
                  <a:lnTo>
                    <a:pt x="432" y="334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4" name="Freeform 512"/>
            <p:cNvSpPr>
              <a:spLocks/>
            </p:cNvSpPr>
            <p:nvPr/>
          </p:nvSpPr>
          <p:spPr bwMode="auto">
            <a:xfrm>
              <a:off x="11406786" y="9039709"/>
              <a:ext cx="169394" cy="1005776"/>
            </a:xfrm>
            <a:custGeom>
              <a:avLst/>
              <a:gdLst>
                <a:gd name="T0" fmla="*/ 32 w 32"/>
                <a:gd name="T1" fmla="*/ 0 h 190"/>
                <a:gd name="T2" fmla="*/ 32 w 32"/>
                <a:gd name="T3" fmla="*/ 176 h 190"/>
                <a:gd name="T4" fmla="*/ 0 w 32"/>
                <a:gd name="T5" fmla="*/ 190 h 190"/>
                <a:gd name="T6" fmla="*/ 0 w 32"/>
                <a:gd name="T7" fmla="*/ 14 h 190"/>
                <a:gd name="T8" fmla="*/ 32 w 3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0">
                  <a:moveTo>
                    <a:pt x="32" y="0"/>
                  </a:moveTo>
                  <a:lnTo>
                    <a:pt x="32" y="176"/>
                  </a:lnTo>
                  <a:lnTo>
                    <a:pt x="0" y="190"/>
                  </a:lnTo>
                  <a:lnTo>
                    <a:pt x="0" y="1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5" name="Freeform 513"/>
            <p:cNvSpPr>
              <a:spLocks/>
            </p:cNvSpPr>
            <p:nvPr/>
          </p:nvSpPr>
          <p:spPr bwMode="auto">
            <a:xfrm>
              <a:off x="9119969" y="6774067"/>
              <a:ext cx="4573632" cy="2117422"/>
            </a:xfrm>
            <a:custGeom>
              <a:avLst/>
              <a:gdLst>
                <a:gd name="T0" fmla="*/ 432 w 864"/>
                <a:gd name="T1" fmla="*/ 0 h 400"/>
                <a:gd name="T2" fmla="*/ 0 w 864"/>
                <a:gd name="T3" fmla="*/ 200 h 400"/>
                <a:gd name="T4" fmla="*/ 432 w 864"/>
                <a:gd name="T5" fmla="*/ 400 h 400"/>
                <a:gd name="T6" fmla="*/ 864 w 864"/>
                <a:gd name="T7" fmla="*/ 200 h 400"/>
                <a:gd name="T8" fmla="*/ 432 w 864"/>
                <a:gd name="T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400">
                  <a:moveTo>
                    <a:pt x="432" y="0"/>
                  </a:moveTo>
                  <a:lnTo>
                    <a:pt x="0" y="200"/>
                  </a:lnTo>
                  <a:lnTo>
                    <a:pt x="432" y="400"/>
                  </a:lnTo>
                  <a:lnTo>
                    <a:pt x="864" y="20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6" name="Freeform 514"/>
            <p:cNvSpPr>
              <a:spLocks/>
            </p:cNvSpPr>
            <p:nvPr/>
          </p:nvSpPr>
          <p:spPr bwMode="auto">
            <a:xfrm>
              <a:off x="9119969" y="7832778"/>
              <a:ext cx="2286816" cy="1281041"/>
            </a:xfrm>
            <a:custGeom>
              <a:avLst/>
              <a:gdLst>
                <a:gd name="T0" fmla="*/ 0 w 432"/>
                <a:gd name="T1" fmla="*/ 0 h 242"/>
                <a:gd name="T2" fmla="*/ 0 w 432"/>
                <a:gd name="T3" fmla="*/ 42 h 242"/>
                <a:gd name="T4" fmla="*/ 432 w 432"/>
                <a:gd name="T5" fmla="*/ 242 h 242"/>
                <a:gd name="T6" fmla="*/ 432 w 432"/>
                <a:gd name="T7" fmla="*/ 200 h 242"/>
                <a:gd name="T8" fmla="*/ 0 w 43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2">
                  <a:moveTo>
                    <a:pt x="0" y="0"/>
                  </a:moveTo>
                  <a:lnTo>
                    <a:pt x="0" y="42"/>
                  </a:lnTo>
                  <a:lnTo>
                    <a:pt x="432" y="242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7" name="Freeform 515"/>
            <p:cNvSpPr>
              <a:spLocks/>
            </p:cNvSpPr>
            <p:nvPr/>
          </p:nvSpPr>
          <p:spPr bwMode="auto">
            <a:xfrm>
              <a:off x="11406786" y="7832778"/>
              <a:ext cx="2286816" cy="1281041"/>
            </a:xfrm>
            <a:custGeom>
              <a:avLst/>
              <a:gdLst>
                <a:gd name="T0" fmla="*/ 0 w 432"/>
                <a:gd name="T1" fmla="*/ 200 h 242"/>
                <a:gd name="T2" fmla="*/ 0 w 432"/>
                <a:gd name="T3" fmla="*/ 242 h 242"/>
                <a:gd name="T4" fmla="*/ 432 w 432"/>
                <a:gd name="T5" fmla="*/ 42 h 242"/>
                <a:gd name="T6" fmla="*/ 432 w 432"/>
                <a:gd name="T7" fmla="*/ 0 h 242"/>
                <a:gd name="T8" fmla="*/ 0 w 432"/>
                <a:gd name="T9" fmla="*/ 20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2">
                  <a:moveTo>
                    <a:pt x="0" y="200"/>
                  </a:moveTo>
                  <a:lnTo>
                    <a:pt x="0" y="242"/>
                  </a:lnTo>
                  <a:lnTo>
                    <a:pt x="432" y="42"/>
                  </a:lnTo>
                  <a:lnTo>
                    <a:pt x="432" y="0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8" name="Freeform 516"/>
            <p:cNvSpPr>
              <a:spLocks/>
            </p:cNvSpPr>
            <p:nvPr/>
          </p:nvSpPr>
          <p:spPr bwMode="auto">
            <a:xfrm>
              <a:off x="11406786" y="6064730"/>
              <a:ext cx="2286816" cy="1768048"/>
            </a:xfrm>
            <a:custGeom>
              <a:avLst/>
              <a:gdLst>
                <a:gd name="T0" fmla="*/ 0 w 432"/>
                <a:gd name="T1" fmla="*/ 0 h 334"/>
                <a:gd name="T2" fmla="*/ 0 w 432"/>
                <a:gd name="T3" fmla="*/ 134 h 334"/>
                <a:gd name="T4" fmla="*/ 432 w 432"/>
                <a:gd name="T5" fmla="*/ 334 h 334"/>
                <a:gd name="T6" fmla="*/ 432 w 432"/>
                <a:gd name="T7" fmla="*/ 200 h 334"/>
                <a:gd name="T8" fmla="*/ 0 w 432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334">
                  <a:moveTo>
                    <a:pt x="0" y="0"/>
                  </a:moveTo>
                  <a:lnTo>
                    <a:pt x="0" y="134"/>
                  </a:lnTo>
                  <a:lnTo>
                    <a:pt x="432" y="334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19" name="Freeform 517"/>
            <p:cNvSpPr>
              <a:spLocks/>
            </p:cNvSpPr>
            <p:nvPr/>
          </p:nvSpPr>
          <p:spPr bwMode="auto">
            <a:xfrm>
              <a:off x="13693602" y="7049332"/>
              <a:ext cx="169394" cy="1005776"/>
            </a:xfrm>
            <a:custGeom>
              <a:avLst/>
              <a:gdLst>
                <a:gd name="T0" fmla="*/ 32 w 32"/>
                <a:gd name="T1" fmla="*/ 0 h 190"/>
                <a:gd name="T2" fmla="*/ 32 w 32"/>
                <a:gd name="T3" fmla="*/ 176 h 190"/>
                <a:gd name="T4" fmla="*/ 0 w 32"/>
                <a:gd name="T5" fmla="*/ 190 h 190"/>
                <a:gd name="T6" fmla="*/ 0 w 32"/>
                <a:gd name="T7" fmla="*/ 14 h 190"/>
                <a:gd name="T8" fmla="*/ 32 w 3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0">
                  <a:moveTo>
                    <a:pt x="32" y="0"/>
                  </a:moveTo>
                  <a:lnTo>
                    <a:pt x="32" y="176"/>
                  </a:lnTo>
                  <a:lnTo>
                    <a:pt x="0" y="190"/>
                  </a:lnTo>
                  <a:lnTo>
                    <a:pt x="0" y="1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0" name="Freeform 518"/>
            <p:cNvSpPr>
              <a:spLocks/>
            </p:cNvSpPr>
            <p:nvPr/>
          </p:nvSpPr>
          <p:spPr bwMode="auto">
            <a:xfrm>
              <a:off x="11406786" y="4783689"/>
              <a:ext cx="4573632" cy="2128010"/>
            </a:xfrm>
            <a:custGeom>
              <a:avLst/>
              <a:gdLst>
                <a:gd name="T0" fmla="*/ 432 w 864"/>
                <a:gd name="T1" fmla="*/ 0 h 402"/>
                <a:gd name="T2" fmla="*/ 0 w 864"/>
                <a:gd name="T3" fmla="*/ 200 h 402"/>
                <a:gd name="T4" fmla="*/ 432 w 864"/>
                <a:gd name="T5" fmla="*/ 402 h 402"/>
                <a:gd name="T6" fmla="*/ 864 w 864"/>
                <a:gd name="T7" fmla="*/ 200 h 402"/>
                <a:gd name="T8" fmla="*/ 432 w 864"/>
                <a:gd name="T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402">
                  <a:moveTo>
                    <a:pt x="432" y="0"/>
                  </a:moveTo>
                  <a:lnTo>
                    <a:pt x="0" y="200"/>
                  </a:lnTo>
                  <a:lnTo>
                    <a:pt x="432" y="402"/>
                  </a:lnTo>
                  <a:lnTo>
                    <a:pt x="864" y="200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1" name="Freeform 519"/>
            <p:cNvSpPr>
              <a:spLocks/>
            </p:cNvSpPr>
            <p:nvPr/>
          </p:nvSpPr>
          <p:spPr bwMode="auto">
            <a:xfrm>
              <a:off x="11406786" y="5842401"/>
              <a:ext cx="2286816" cy="1281041"/>
            </a:xfrm>
            <a:custGeom>
              <a:avLst/>
              <a:gdLst>
                <a:gd name="T0" fmla="*/ 0 w 432"/>
                <a:gd name="T1" fmla="*/ 0 h 242"/>
                <a:gd name="T2" fmla="*/ 0 w 432"/>
                <a:gd name="T3" fmla="*/ 42 h 242"/>
                <a:gd name="T4" fmla="*/ 432 w 432"/>
                <a:gd name="T5" fmla="*/ 242 h 242"/>
                <a:gd name="T6" fmla="*/ 432 w 432"/>
                <a:gd name="T7" fmla="*/ 202 h 242"/>
                <a:gd name="T8" fmla="*/ 0 w 43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2">
                  <a:moveTo>
                    <a:pt x="0" y="0"/>
                  </a:moveTo>
                  <a:lnTo>
                    <a:pt x="0" y="42"/>
                  </a:lnTo>
                  <a:lnTo>
                    <a:pt x="432" y="242"/>
                  </a:lnTo>
                  <a:lnTo>
                    <a:pt x="432" y="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2" name="Freeform 520"/>
            <p:cNvSpPr>
              <a:spLocks/>
            </p:cNvSpPr>
            <p:nvPr/>
          </p:nvSpPr>
          <p:spPr bwMode="auto">
            <a:xfrm>
              <a:off x="13693602" y="5842401"/>
              <a:ext cx="2286816" cy="1281041"/>
            </a:xfrm>
            <a:custGeom>
              <a:avLst/>
              <a:gdLst>
                <a:gd name="T0" fmla="*/ 0 w 432"/>
                <a:gd name="T1" fmla="*/ 202 h 242"/>
                <a:gd name="T2" fmla="*/ 0 w 432"/>
                <a:gd name="T3" fmla="*/ 242 h 242"/>
                <a:gd name="T4" fmla="*/ 432 w 432"/>
                <a:gd name="T5" fmla="*/ 42 h 242"/>
                <a:gd name="T6" fmla="*/ 432 w 432"/>
                <a:gd name="T7" fmla="*/ 0 h 242"/>
                <a:gd name="T8" fmla="*/ 0 w 432"/>
                <a:gd name="T9" fmla="*/ 20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2">
                  <a:moveTo>
                    <a:pt x="0" y="202"/>
                  </a:moveTo>
                  <a:lnTo>
                    <a:pt x="0" y="242"/>
                  </a:lnTo>
                  <a:lnTo>
                    <a:pt x="432" y="42"/>
                  </a:lnTo>
                  <a:lnTo>
                    <a:pt x="432" y="0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3" name="Freeform 521"/>
            <p:cNvSpPr>
              <a:spLocks/>
            </p:cNvSpPr>
            <p:nvPr/>
          </p:nvSpPr>
          <p:spPr bwMode="auto">
            <a:xfrm>
              <a:off x="13693602" y="4074353"/>
              <a:ext cx="2286816" cy="1778635"/>
            </a:xfrm>
            <a:custGeom>
              <a:avLst/>
              <a:gdLst>
                <a:gd name="T0" fmla="*/ 0 w 432"/>
                <a:gd name="T1" fmla="*/ 0 h 336"/>
                <a:gd name="T2" fmla="*/ 0 w 432"/>
                <a:gd name="T3" fmla="*/ 134 h 336"/>
                <a:gd name="T4" fmla="*/ 432 w 432"/>
                <a:gd name="T5" fmla="*/ 336 h 336"/>
                <a:gd name="T6" fmla="*/ 432 w 432"/>
                <a:gd name="T7" fmla="*/ 200 h 336"/>
                <a:gd name="T8" fmla="*/ 0 w 432"/>
                <a:gd name="T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336">
                  <a:moveTo>
                    <a:pt x="0" y="0"/>
                  </a:moveTo>
                  <a:lnTo>
                    <a:pt x="0" y="134"/>
                  </a:lnTo>
                  <a:lnTo>
                    <a:pt x="432" y="336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4" name="Freeform 522"/>
            <p:cNvSpPr>
              <a:spLocks/>
            </p:cNvSpPr>
            <p:nvPr/>
          </p:nvSpPr>
          <p:spPr bwMode="auto">
            <a:xfrm>
              <a:off x="15980418" y="5058954"/>
              <a:ext cx="169394" cy="1005776"/>
            </a:xfrm>
            <a:custGeom>
              <a:avLst/>
              <a:gdLst>
                <a:gd name="T0" fmla="*/ 32 w 32"/>
                <a:gd name="T1" fmla="*/ 0 h 190"/>
                <a:gd name="T2" fmla="*/ 32 w 32"/>
                <a:gd name="T3" fmla="*/ 176 h 190"/>
                <a:gd name="T4" fmla="*/ 0 w 32"/>
                <a:gd name="T5" fmla="*/ 190 h 190"/>
                <a:gd name="T6" fmla="*/ 0 w 32"/>
                <a:gd name="T7" fmla="*/ 14 h 190"/>
                <a:gd name="T8" fmla="*/ 32 w 3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0">
                  <a:moveTo>
                    <a:pt x="32" y="0"/>
                  </a:moveTo>
                  <a:lnTo>
                    <a:pt x="32" y="176"/>
                  </a:lnTo>
                  <a:lnTo>
                    <a:pt x="0" y="190"/>
                  </a:lnTo>
                  <a:lnTo>
                    <a:pt x="0" y="1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5" name="Freeform 523"/>
            <p:cNvSpPr>
              <a:spLocks/>
            </p:cNvSpPr>
            <p:nvPr/>
          </p:nvSpPr>
          <p:spPr bwMode="auto">
            <a:xfrm>
              <a:off x="18267234" y="3063285"/>
              <a:ext cx="169394" cy="1011071"/>
            </a:xfrm>
            <a:custGeom>
              <a:avLst/>
              <a:gdLst>
                <a:gd name="T0" fmla="*/ 32 w 32"/>
                <a:gd name="T1" fmla="*/ 0 h 191"/>
                <a:gd name="T2" fmla="*/ 32 w 32"/>
                <a:gd name="T3" fmla="*/ 177 h 191"/>
                <a:gd name="T4" fmla="*/ 0 w 32"/>
                <a:gd name="T5" fmla="*/ 191 h 191"/>
                <a:gd name="T6" fmla="*/ 0 w 32"/>
                <a:gd name="T7" fmla="*/ 16 h 191"/>
                <a:gd name="T8" fmla="*/ 32 w 32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1">
                  <a:moveTo>
                    <a:pt x="32" y="0"/>
                  </a:moveTo>
                  <a:lnTo>
                    <a:pt x="32" y="177"/>
                  </a:lnTo>
                  <a:lnTo>
                    <a:pt x="0" y="191"/>
                  </a:lnTo>
                  <a:lnTo>
                    <a:pt x="0" y="1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6" name="Freeform 524"/>
            <p:cNvSpPr>
              <a:spLocks/>
            </p:cNvSpPr>
            <p:nvPr/>
          </p:nvSpPr>
          <p:spPr bwMode="auto">
            <a:xfrm>
              <a:off x="13693602" y="2798608"/>
              <a:ext cx="4573632" cy="2122718"/>
            </a:xfrm>
            <a:custGeom>
              <a:avLst/>
              <a:gdLst>
                <a:gd name="T0" fmla="*/ 432 w 864"/>
                <a:gd name="T1" fmla="*/ 0 h 401"/>
                <a:gd name="T2" fmla="*/ 0 w 864"/>
                <a:gd name="T3" fmla="*/ 201 h 401"/>
                <a:gd name="T4" fmla="*/ 432 w 864"/>
                <a:gd name="T5" fmla="*/ 401 h 401"/>
                <a:gd name="T6" fmla="*/ 864 w 864"/>
                <a:gd name="T7" fmla="*/ 201 h 401"/>
                <a:gd name="T8" fmla="*/ 432 w 864"/>
                <a:gd name="T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401">
                  <a:moveTo>
                    <a:pt x="432" y="0"/>
                  </a:moveTo>
                  <a:lnTo>
                    <a:pt x="0" y="201"/>
                  </a:lnTo>
                  <a:lnTo>
                    <a:pt x="432" y="401"/>
                  </a:lnTo>
                  <a:lnTo>
                    <a:pt x="864" y="201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7" name="Freeform 525"/>
            <p:cNvSpPr>
              <a:spLocks/>
            </p:cNvSpPr>
            <p:nvPr/>
          </p:nvSpPr>
          <p:spPr bwMode="auto">
            <a:xfrm>
              <a:off x="13693602" y="3862611"/>
              <a:ext cx="2286816" cy="1270453"/>
            </a:xfrm>
            <a:custGeom>
              <a:avLst/>
              <a:gdLst>
                <a:gd name="T0" fmla="*/ 0 w 432"/>
                <a:gd name="T1" fmla="*/ 0 h 240"/>
                <a:gd name="T2" fmla="*/ 0 w 432"/>
                <a:gd name="T3" fmla="*/ 40 h 240"/>
                <a:gd name="T4" fmla="*/ 432 w 432"/>
                <a:gd name="T5" fmla="*/ 240 h 240"/>
                <a:gd name="T6" fmla="*/ 432 w 432"/>
                <a:gd name="T7" fmla="*/ 200 h 240"/>
                <a:gd name="T8" fmla="*/ 0 w 432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0">
                  <a:moveTo>
                    <a:pt x="0" y="0"/>
                  </a:moveTo>
                  <a:lnTo>
                    <a:pt x="0" y="40"/>
                  </a:lnTo>
                  <a:lnTo>
                    <a:pt x="432" y="240"/>
                  </a:lnTo>
                  <a:lnTo>
                    <a:pt x="43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8" name="Freeform 526"/>
            <p:cNvSpPr>
              <a:spLocks/>
            </p:cNvSpPr>
            <p:nvPr/>
          </p:nvSpPr>
          <p:spPr bwMode="auto">
            <a:xfrm>
              <a:off x="15980418" y="3862611"/>
              <a:ext cx="2286816" cy="1270453"/>
            </a:xfrm>
            <a:custGeom>
              <a:avLst/>
              <a:gdLst>
                <a:gd name="T0" fmla="*/ 0 w 432"/>
                <a:gd name="T1" fmla="*/ 200 h 240"/>
                <a:gd name="T2" fmla="*/ 0 w 432"/>
                <a:gd name="T3" fmla="*/ 240 h 240"/>
                <a:gd name="T4" fmla="*/ 432 w 432"/>
                <a:gd name="T5" fmla="*/ 40 h 240"/>
                <a:gd name="T6" fmla="*/ 432 w 432"/>
                <a:gd name="T7" fmla="*/ 0 h 240"/>
                <a:gd name="T8" fmla="*/ 0 w 432"/>
                <a:gd name="T9" fmla="*/ 2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40">
                  <a:moveTo>
                    <a:pt x="0" y="200"/>
                  </a:moveTo>
                  <a:lnTo>
                    <a:pt x="0" y="240"/>
                  </a:lnTo>
                  <a:lnTo>
                    <a:pt x="432" y="40"/>
                  </a:lnTo>
                  <a:lnTo>
                    <a:pt x="432" y="0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29" name="Freeform 527"/>
            <p:cNvSpPr>
              <a:spLocks/>
            </p:cNvSpPr>
            <p:nvPr/>
          </p:nvSpPr>
          <p:spPr bwMode="auto">
            <a:xfrm>
              <a:off x="15599282" y="1051734"/>
              <a:ext cx="3567857" cy="2450918"/>
            </a:xfrm>
            <a:custGeom>
              <a:avLst/>
              <a:gdLst>
                <a:gd name="T0" fmla="*/ 302 w 674"/>
                <a:gd name="T1" fmla="*/ 0 h 463"/>
                <a:gd name="T2" fmla="*/ 0 w 674"/>
                <a:gd name="T3" fmla="*/ 136 h 463"/>
                <a:gd name="T4" fmla="*/ 598 w 674"/>
                <a:gd name="T5" fmla="*/ 415 h 463"/>
                <a:gd name="T6" fmla="*/ 596 w 674"/>
                <a:gd name="T7" fmla="*/ 415 h 463"/>
                <a:gd name="T8" fmla="*/ 646 w 674"/>
                <a:gd name="T9" fmla="*/ 463 h 463"/>
                <a:gd name="T10" fmla="*/ 674 w 674"/>
                <a:gd name="T11" fmla="*/ 449 h 463"/>
                <a:gd name="T12" fmla="*/ 302 w 674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463">
                  <a:moveTo>
                    <a:pt x="302" y="0"/>
                  </a:moveTo>
                  <a:lnTo>
                    <a:pt x="0" y="136"/>
                  </a:lnTo>
                  <a:lnTo>
                    <a:pt x="598" y="415"/>
                  </a:lnTo>
                  <a:lnTo>
                    <a:pt x="596" y="415"/>
                  </a:lnTo>
                  <a:lnTo>
                    <a:pt x="646" y="463"/>
                  </a:lnTo>
                  <a:lnTo>
                    <a:pt x="674" y="449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  <p:sp>
          <p:nvSpPr>
            <p:cNvPr id="30" name="Freeform 528"/>
            <p:cNvSpPr>
              <a:spLocks/>
            </p:cNvSpPr>
            <p:nvPr/>
          </p:nvSpPr>
          <p:spPr bwMode="auto">
            <a:xfrm>
              <a:off x="15451063" y="1115257"/>
              <a:ext cx="3567857" cy="2747357"/>
            </a:xfrm>
            <a:custGeom>
              <a:avLst/>
              <a:gdLst>
                <a:gd name="T0" fmla="*/ 674 w 674"/>
                <a:gd name="T1" fmla="*/ 451 h 519"/>
                <a:gd name="T2" fmla="*/ 302 w 674"/>
                <a:gd name="T3" fmla="*/ 0 h 519"/>
                <a:gd name="T4" fmla="*/ 0 w 674"/>
                <a:gd name="T5" fmla="*/ 136 h 519"/>
                <a:gd name="T6" fmla="*/ 100 w 674"/>
                <a:gd name="T7" fmla="*/ 182 h 519"/>
                <a:gd name="T8" fmla="*/ 100 w 674"/>
                <a:gd name="T9" fmla="*/ 318 h 519"/>
                <a:gd name="T10" fmla="*/ 532 w 674"/>
                <a:gd name="T11" fmla="*/ 519 h 519"/>
                <a:gd name="T12" fmla="*/ 532 w 674"/>
                <a:gd name="T13" fmla="*/ 384 h 519"/>
                <a:gd name="T14" fmla="*/ 674 w 674"/>
                <a:gd name="T15" fmla="*/ 451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519">
                  <a:moveTo>
                    <a:pt x="674" y="451"/>
                  </a:moveTo>
                  <a:lnTo>
                    <a:pt x="302" y="0"/>
                  </a:lnTo>
                  <a:lnTo>
                    <a:pt x="0" y="136"/>
                  </a:lnTo>
                  <a:lnTo>
                    <a:pt x="100" y="182"/>
                  </a:lnTo>
                  <a:lnTo>
                    <a:pt x="100" y="318"/>
                  </a:lnTo>
                  <a:lnTo>
                    <a:pt x="532" y="519"/>
                  </a:lnTo>
                  <a:lnTo>
                    <a:pt x="532" y="384"/>
                  </a:lnTo>
                  <a:lnTo>
                    <a:pt x="674" y="45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latin typeface="Aller Light" charset="0"/>
                <a:ea typeface="Aller Light" charset="0"/>
                <a:cs typeface="Aller Light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8941594" y="1531743"/>
            <a:ext cx="2698380" cy="1429259"/>
            <a:chOff x="18539199" y="5784095"/>
            <a:chExt cx="5397385" cy="2858848"/>
          </a:xfrm>
        </p:grpSpPr>
        <p:sp>
          <p:nvSpPr>
            <p:cNvPr id="40" name="Текст 2"/>
            <p:cNvSpPr txBox="1">
              <a:spLocks/>
            </p:cNvSpPr>
            <p:nvPr/>
          </p:nvSpPr>
          <p:spPr>
            <a:xfrm>
              <a:off x="18539199" y="6930802"/>
              <a:ext cx="5397385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Structure</a:t>
              </a:r>
            </a:p>
            <a:p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18629455" y="5784095"/>
              <a:ext cx="958760" cy="9587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1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7911515" y="2350740"/>
            <a:ext cx="2698380" cy="1429259"/>
            <a:chOff x="18539199" y="5784095"/>
            <a:chExt cx="5397385" cy="2858848"/>
          </a:xfrm>
        </p:grpSpPr>
        <p:sp>
          <p:nvSpPr>
            <p:cNvPr id="44" name="Текст 2"/>
            <p:cNvSpPr txBox="1">
              <a:spLocks/>
            </p:cNvSpPr>
            <p:nvPr/>
          </p:nvSpPr>
          <p:spPr>
            <a:xfrm>
              <a:off x="18539199" y="6930802"/>
              <a:ext cx="5397385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Structure</a:t>
              </a:r>
            </a:p>
            <a:p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18629455" y="5784095"/>
              <a:ext cx="958760" cy="9587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2</a:t>
              </a: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881435" y="3169736"/>
            <a:ext cx="2698380" cy="1429259"/>
            <a:chOff x="18539199" y="5784095"/>
            <a:chExt cx="5397385" cy="2858848"/>
          </a:xfrm>
        </p:grpSpPr>
        <p:sp>
          <p:nvSpPr>
            <p:cNvPr id="47" name="Текст 2"/>
            <p:cNvSpPr txBox="1">
              <a:spLocks/>
            </p:cNvSpPr>
            <p:nvPr/>
          </p:nvSpPr>
          <p:spPr>
            <a:xfrm>
              <a:off x="18539199" y="6930802"/>
              <a:ext cx="5397385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Structure</a:t>
              </a:r>
            </a:p>
            <a:p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18629455" y="5784095"/>
              <a:ext cx="958760" cy="9587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3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5851356" y="3988732"/>
            <a:ext cx="2698380" cy="1429259"/>
            <a:chOff x="18539199" y="5784095"/>
            <a:chExt cx="5397385" cy="2858848"/>
          </a:xfrm>
        </p:grpSpPr>
        <p:sp>
          <p:nvSpPr>
            <p:cNvPr id="50" name="Текст 2"/>
            <p:cNvSpPr txBox="1">
              <a:spLocks/>
            </p:cNvSpPr>
            <p:nvPr/>
          </p:nvSpPr>
          <p:spPr>
            <a:xfrm>
              <a:off x="18539199" y="6930802"/>
              <a:ext cx="5397385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Structure</a:t>
              </a:r>
            </a:p>
            <a:p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18629455" y="5784095"/>
              <a:ext cx="958760" cy="9587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4</a:t>
              </a: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4821277" y="4807728"/>
            <a:ext cx="2698380" cy="1429259"/>
            <a:chOff x="18539199" y="5784095"/>
            <a:chExt cx="5397385" cy="2858848"/>
          </a:xfrm>
        </p:grpSpPr>
        <p:sp>
          <p:nvSpPr>
            <p:cNvPr id="53" name="Текст 2"/>
            <p:cNvSpPr txBox="1">
              <a:spLocks/>
            </p:cNvSpPr>
            <p:nvPr/>
          </p:nvSpPr>
          <p:spPr>
            <a:xfrm>
              <a:off x="18539199" y="6930802"/>
              <a:ext cx="5397385" cy="1712141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8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sz="1200" b="1" dirty="0">
                  <a:latin typeface="Roboto Medium" charset="0"/>
                  <a:ea typeface="Roboto Medium" charset="0"/>
                  <a:cs typeface="Roboto Medium" charset="0"/>
                </a:rPr>
                <a:t>Structure</a:t>
              </a:r>
            </a:p>
            <a:p>
              <a:r>
                <a:rPr lang="en-US" sz="1200" dirty="0"/>
                <a:t>Lorem Ipsum is simply dummy text of the printing and typesetting industry</a:t>
              </a:r>
              <a:endParaRPr lang="en-US" sz="1200" dirty="0"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18629455" y="5784095"/>
              <a:ext cx="958760" cy="958760"/>
            </a:xfrm>
            <a:prstGeom prst="ellipse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Roboto Medium" charset="0"/>
                  <a:ea typeface="Roboto Medium" charset="0"/>
                  <a:cs typeface="Roboto Medium" charset="0"/>
                </a:rPr>
                <a:t>5</a:t>
              </a:r>
            </a:p>
          </p:txBody>
        </p:sp>
      </p:grpSp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776465" y="885847"/>
            <a:ext cx="2727547" cy="1283159"/>
          </a:xfrm>
        </p:spPr>
        <p:txBody>
          <a:bodyPr/>
          <a:lstStyle/>
          <a:p>
            <a:pPr algn="l"/>
            <a:r>
              <a:rPr lang="en-US" dirty="0"/>
              <a:t>Your</a:t>
            </a:r>
            <a:br>
              <a:rPr lang="en-US" dirty="0"/>
            </a:br>
            <a:r>
              <a:rPr lang="en-US" dirty="0"/>
              <a:t>stairs slide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6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/>
        </p:nvGrpSpPr>
        <p:grpSpPr>
          <a:xfrm>
            <a:off x="6714287" y="2183906"/>
            <a:ext cx="2128982" cy="2155603"/>
            <a:chOff x="6714287" y="2183906"/>
            <a:chExt cx="2128982" cy="2155603"/>
          </a:xfrm>
        </p:grpSpPr>
        <p:sp>
          <p:nvSpPr>
            <p:cNvPr id="3" name="Shape 6"/>
            <p:cNvSpPr/>
            <p:nvPr/>
          </p:nvSpPr>
          <p:spPr>
            <a:xfrm>
              <a:off x="6714287" y="2183906"/>
              <a:ext cx="2128982" cy="97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lnTo>
                    <a:pt x="10704" y="21600"/>
                  </a:lnTo>
                  <a:lnTo>
                    <a:pt x="0" y="10803"/>
                  </a:lnTo>
                  <a:lnTo>
                    <a:pt x="10896" y="0"/>
                  </a:lnTo>
                  <a:cubicBezTo>
                    <a:pt x="10896" y="0"/>
                    <a:pt x="21600" y="10797"/>
                    <a:pt x="21600" y="10797"/>
                  </a:cubicBezTo>
                  <a:close/>
                </a:path>
              </a:pathLst>
            </a:custGeom>
            <a:solidFill>
              <a:schemeClr val="tx2"/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4" name="Shape 7"/>
            <p:cNvSpPr/>
            <p:nvPr/>
          </p:nvSpPr>
          <p:spPr>
            <a:xfrm>
              <a:off x="6714287" y="2670691"/>
              <a:ext cx="1055049" cy="586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3625"/>
                  </a:lnTo>
                  <a:lnTo>
                    <a:pt x="0" y="0"/>
                  </a:lnTo>
                  <a:lnTo>
                    <a:pt x="21600" y="17975"/>
                  </a:lnTo>
                  <a:cubicBezTo>
                    <a:pt x="21600" y="1797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5" name="Shape 8"/>
            <p:cNvSpPr/>
            <p:nvPr/>
          </p:nvSpPr>
          <p:spPr>
            <a:xfrm>
              <a:off x="6714287" y="2766309"/>
              <a:ext cx="1055049" cy="1572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707"/>
                  </a:moveTo>
                  <a:lnTo>
                    <a:pt x="0" y="0"/>
                  </a:lnTo>
                  <a:lnTo>
                    <a:pt x="0" y="14893"/>
                  </a:lnTo>
                  <a:lnTo>
                    <a:pt x="21600" y="21600"/>
                  </a:lnTo>
                  <a:cubicBezTo>
                    <a:pt x="21600" y="21600"/>
                    <a:pt x="21600" y="6707"/>
                    <a:pt x="21600" y="670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6" name="Shape 9"/>
            <p:cNvSpPr/>
            <p:nvPr/>
          </p:nvSpPr>
          <p:spPr>
            <a:xfrm>
              <a:off x="7766090" y="2670691"/>
              <a:ext cx="1073931" cy="58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977"/>
                  </a:moveTo>
                  <a:lnTo>
                    <a:pt x="21600" y="0"/>
                  </a:lnTo>
                  <a:lnTo>
                    <a:pt x="21600" y="3623"/>
                  </a:lnTo>
                  <a:lnTo>
                    <a:pt x="0" y="21600"/>
                  </a:lnTo>
                  <a:cubicBezTo>
                    <a:pt x="0" y="21600"/>
                    <a:pt x="0" y="17977"/>
                    <a:pt x="0" y="1797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7" name="Shape 10"/>
            <p:cNvSpPr/>
            <p:nvPr/>
          </p:nvSpPr>
          <p:spPr>
            <a:xfrm>
              <a:off x="7766090" y="2766309"/>
              <a:ext cx="1073931" cy="1573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890"/>
                  </a:lnTo>
                  <a:lnTo>
                    <a:pt x="21600" y="0"/>
                  </a:lnTo>
                  <a:lnTo>
                    <a:pt x="0" y="6710"/>
                  </a:lnTo>
                  <a:cubicBezTo>
                    <a:pt x="0" y="671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34" name="Freeform 33"/>
          <p:cNvSpPr/>
          <p:nvPr/>
        </p:nvSpPr>
        <p:spPr>
          <a:xfrm>
            <a:off x="3776838" y="3897895"/>
            <a:ext cx="5066432" cy="2580687"/>
          </a:xfrm>
          <a:custGeom>
            <a:avLst/>
            <a:gdLst>
              <a:gd name="connsiteX0" fmla="*/ 9426 w 5533534"/>
              <a:gd name="connsiteY0" fmla="*/ 2516957 h 2818615"/>
              <a:gd name="connsiteX1" fmla="*/ 5533534 w 5533534"/>
              <a:gd name="connsiteY1" fmla="*/ 0 h 2818615"/>
              <a:gd name="connsiteX2" fmla="*/ 5533534 w 5533534"/>
              <a:gd name="connsiteY2" fmla="*/ 1564850 h 2818615"/>
              <a:gd name="connsiteX3" fmla="*/ 0 w 5533534"/>
              <a:gd name="connsiteY3" fmla="*/ 2818615 h 2818615"/>
              <a:gd name="connsiteX4" fmla="*/ 9426 w 5533534"/>
              <a:gd name="connsiteY4" fmla="*/ 2516957 h 28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3534" h="2818615">
                <a:moveTo>
                  <a:pt x="9426" y="2516957"/>
                </a:moveTo>
                <a:lnTo>
                  <a:pt x="5533534" y="0"/>
                </a:lnTo>
                <a:lnTo>
                  <a:pt x="5533534" y="1564850"/>
                </a:lnTo>
                <a:lnTo>
                  <a:pt x="0" y="2818615"/>
                </a:lnTo>
                <a:lnTo>
                  <a:pt x="9426" y="2516957"/>
                </a:lnTo>
                <a:close/>
              </a:path>
            </a:pathLst>
          </a:custGeom>
          <a:gradFill>
            <a:gsLst>
              <a:gs pos="39000">
                <a:schemeClr val="bg1">
                  <a:alpha val="0"/>
                </a:schemeClr>
              </a:gs>
              <a:gs pos="68000">
                <a:schemeClr val="tx1">
                  <a:alpha val="20000"/>
                </a:schemeClr>
              </a:gs>
            </a:gsLst>
            <a:lin ang="15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 rot="1881810">
            <a:off x="7573941" y="2423870"/>
            <a:ext cx="619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14%</a:t>
            </a:r>
          </a:p>
        </p:txBody>
      </p:sp>
      <p:sp>
        <p:nvSpPr>
          <p:cNvPr id="99" name="Freeform 98"/>
          <p:cNvSpPr/>
          <p:nvPr/>
        </p:nvSpPr>
        <p:spPr>
          <a:xfrm>
            <a:off x="5838565" y="2376128"/>
            <a:ext cx="2128982" cy="2367058"/>
          </a:xfrm>
          <a:custGeom>
            <a:avLst/>
            <a:gdLst>
              <a:gd name="connsiteX0" fmla="*/ 1073953 w 2128982"/>
              <a:gd name="connsiteY0" fmla="*/ 0 h 2367058"/>
              <a:gd name="connsiteX1" fmla="*/ 2117134 w 2128982"/>
              <a:gd name="connsiteY1" fmla="*/ 482924 h 2367058"/>
              <a:gd name="connsiteX2" fmla="*/ 2121299 w 2128982"/>
              <a:gd name="connsiteY2" fmla="*/ 484853 h 2367058"/>
              <a:gd name="connsiteX3" fmla="*/ 2125733 w 2128982"/>
              <a:gd name="connsiteY3" fmla="*/ 482835 h 2367058"/>
              <a:gd name="connsiteX4" fmla="*/ 2125733 w 2128982"/>
              <a:gd name="connsiteY4" fmla="*/ 486905 h 2367058"/>
              <a:gd name="connsiteX5" fmla="*/ 2128982 w 2128982"/>
              <a:gd name="connsiteY5" fmla="*/ 488409 h 2367058"/>
              <a:gd name="connsiteX6" fmla="*/ 2125733 w 2128982"/>
              <a:gd name="connsiteY6" fmla="*/ 489888 h 2367058"/>
              <a:gd name="connsiteX7" fmla="*/ 2125733 w 2128982"/>
              <a:gd name="connsiteY7" fmla="*/ 576678 h 2367058"/>
              <a:gd name="connsiteX8" fmla="*/ 2125733 w 2128982"/>
              <a:gd name="connsiteY8" fmla="*/ 581324 h 2367058"/>
              <a:gd name="connsiteX9" fmla="*/ 2125733 w 2128982"/>
              <a:gd name="connsiteY9" fmla="*/ 1876471 h 2367058"/>
              <a:gd name="connsiteX10" fmla="*/ 1055049 w 2128982"/>
              <a:gd name="connsiteY10" fmla="*/ 2363679 h 2367058"/>
              <a:gd name="connsiteX11" fmla="*/ 1055049 w 2128982"/>
              <a:gd name="connsiteY11" fmla="*/ 2367058 h 2367058"/>
              <a:gd name="connsiteX12" fmla="*/ 0 w 2128982"/>
              <a:gd name="connsiteY12" fmla="*/ 1878613 h 2367058"/>
              <a:gd name="connsiteX13" fmla="*/ 0 w 2128982"/>
              <a:gd name="connsiteY13" fmla="*/ 583506 h 2367058"/>
              <a:gd name="connsiteX14" fmla="*/ 0 w 2128982"/>
              <a:gd name="connsiteY14" fmla="*/ 578851 h 2367058"/>
              <a:gd name="connsiteX15" fmla="*/ 0 w 2128982"/>
              <a:gd name="connsiteY15" fmla="*/ 488680 h 2367058"/>
              <a:gd name="connsiteX16" fmla="*/ 0 w 2128982"/>
              <a:gd name="connsiteY16" fmla="*/ 485008 h 2367058"/>
              <a:gd name="connsiteX17" fmla="*/ 4000 w 2128982"/>
              <a:gd name="connsiteY17" fmla="*/ 486860 h 236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28982" h="2367058">
                <a:moveTo>
                  <a:pt x="1073953" y="0"/>
                </a:moveTo>
                <a:cubicBezTo>
                  <a:pt x="1073953" y="0"/>
                  <a:pt x="2001225" y="429266"/>
                  <a:pt x="2117134" y="482924"/>
                </a:cubicBezTo>
                <a:lnTo>
                  <a:pt x="2121299" y="484853"/>
                </a:lnTo>
                <a:lnTo>
                  <a:pt x="2125733" y="482835"/>
                </a:lnTo>
                <a:lnTo>
                  <a:pt x="2125733" y="486905"/>
                </a:lnTo>
                <a:lnTo>
                  <a:pt x="2128982" y="488409"/>
                </a:lnTo>
                <a:lnTo>
                  <a:pt x="2125733" y="489888"/>
                </a:lnTo>
                <a:lnTo>
                  <a:pt x="2125733" y="576678"/>
                </a:lnTo>
                <a:lnTo>
                  <a:pt x="2125733" y="581324"/>
                </a:lnTo>
                <a:lnTo>
                  <a:pt x="2125733" y="1876471"/>
                </a:lnTo>
                <a:lnTo>
                  <a:pt x="1055049" y="2363679"/>
                </a:lnTo>
                <a:lnTo>
                  <a:pt x="1055049" y="2367058"/>
                </a:lnTo>
                <a:lnTo>
                  <a:pt x="0" y="1878613"/>
                </a:lnTo>
                <a:lnTo>
                  <a:pt x="0" y="583506"/>
                </a:lnTo>
                <a:lnTo>
                  <a:pt x="0" y="578851"/>
                </a:lnTo>
                <a:lnTo>
                  <a:pt x="0" y="488680"/>
                </a:lnTo>
                <a:lnTo>
                  <a:pt x="0" y="485008"/>
                </a:lnTo>
                <a:lnTo>
                  <a:pt x="4000" y="486860"/>
                </a:lnTo>
                <a:close/>
              </a:path>
            </a:pathLst>
          </a:custGeom>
          <a:solidFill>
            <a:srgbClr val="010101">
              <a:alpha val="10000"/>
            </a:srgbClr>
          </a:solidFill>
          <a:ln w="3175">
            <a:noFill/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5792875" y="2393884"/>
            <a:ext cx="2128982" cy="2367058"/>
            <a:chOff x="5792875" y="2393884"/>
            <a:chExt cx="2128982" cy="2367058"/>
          </a:xfrm>
        </p:grpSpPr>
        <p:sp>
          <p:nvSpPr>
            <p:cNvPr id="8" name="Shape 11"/>
            <p:cNvSpPr/>
            <p:nvPr/>
          </p:nvSpPr>
          <p:spPr>
            <a:xfrm>
              <a:off x="5792875" y="2393884"/>
              <a:ext cx="2128982" cy="97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lnTo>
                    <a:pt x="10704" y="21600"/>
                  </a:lnTo>
                  <a:lnTo>
                    <a:pt x="0" y="10803"/>
                  </a:lnTo>
                  <a:lnTo>
                    <a:pt x="10896" y="0"/>
                  </a:lnTo>
                  <a:cubicBezTo>
                    <a:pt x="10896" y="0"/>
                    <a:pt x="21600" y="10797"/>
                    <a:pt x="21600" y="10797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9" name="Shape 12"/>
            <p:cNvSpPr/>
            <p:nvPr/>
          </p:nvSpPr>
          <p:spPr>
            <a:xfrm>
              <a:off x="6844677" y="2876719"/>
              <a:ext cx="1073931" cy="58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977"/>
                  </a:moveTo>
                  <a:lnTo>
                    <a:pt x="21600" y="0"/>
                  </a:lnTo>
                  <a:lnTo>
                    <a:pt x="21600" y="3623"/>
                  </a:lnTo>
                  <a:lnTo>
                    <a:pt x="0" y="21600"/>
                  </a:lnTo>
                  <a:cubicBezTo>
                    <a:pt x="0" y="21600"/>
                    <a:pt x="0" y="17977"/>
                    <a:pt x="0" y="1797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0" name="Shape 13"/>
            <p:cNvSpPr/>
            <p:nvPr/>
          </p:nvSpPr>
          <p:spPr>
            <a:xfrm>
              <a:off x="6844677" y="2970562"/>
              <a:ext cx="1073931" cy="1788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5698"/>
                  </a:lnTo>
                  <a:lnTo>
                    <a:pt x="21600" y="0"/>
                  </a:lnTo>
                  <a:lnTo>
                    <a:pt x="0" y="5902"/>
                  </a:lnTo>
                  <a:cubicBezTo>
                    <a:pt x="0" y="5902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" name="Shape 14"/>
            <p:cNvSpPr/>
            <p:nvPr/>
          </p:nvSpPr>
          <p:spPr>
            <a:xfrm>
              <a:off x="5792875" y="2878892"/>
              <a:ext cx="1055049" cy="586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3625"/>
                  </a:lnTo>
                  <a:lnTo>
                    <a:pt x="0" y="0"/>
                  </a:lnTo>
                  <a:lnTo>
                    <a:pt x="21600" y="17975"/>
                  </a:lnTo>
                  <a:cubicBezTo>
                    <a:pt x="21600" y="1797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2" name="Shape 15"/>
            <p:cNvSpPr/>
            <p:nvPr/>
          </p:nvSpPr>
          <p:spPr>
            <a:xfrm>
              <a:off x="5792875" y="2972735"/>
              <a:ext cx="1055049" cy="178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00"/>
                  </a:moveTo>
                  <a:lnTo>
                    <a:pt x="0" y="0"/>
                  </a:lnTo>
                  <a:lnTo>
                    <a:pt x="0" y="15700"/>
                  </a:lnTo>
                  <a:lnTo>
                    <a:pt x="21600" y="21600"/>
                  </a:lnTo>
                  <a:cubicBezTo>
                    <a:pt x="21600" y="21600"/>
                    <a:pt x="21600" y="5900"/>
                    <a:pt x="21600" y="59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 rot="1881810">
            <a:off x="6523294" y="2672345"/>
            <a:ext cx="619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92" name="Freeform 91"/>
          <p:cNvSpPr/>
          <p:nvPr/>
        </p:nvSpPr>
        <p:spPr>
          <a:xfrm>
            <a:off x="4835229" y="3163585"/>
            <a:ext cx="2128982" cy="2035601"/>
          </a:xfrm>
          <a:custGeom>
            <a:avLst/>
            <a:gdLst>
              <a:gd name="connsiteX0" fmla="*/ 1073953 w 2128982"/>
              <a:gd name="connsiteY0" fmla="*/ 0 h 2035601"/>
              <a:gd name="connsiteX1" fmla="*/ 2117134 w 2128982"/>
              <a:gd name="connsiteY1" fmla="*/ 482924 h 2035601"/>
              <a:gd name="connsiteX2" fmla="*/ 2121302 w 2128982"/>
              <a:gd name="connsiteY2" fmla="*/ 484854 h 2035601"/>
              <a:gd name="connsiteX3" fmla="*/ 2125733 w 2128982"/>
              <a:gd name="connsiteY3" fmla="*/ 482837 h 2035601"/>
              <a:gd name="connsiteX4" fmla="*/ 2125733 w 2128982"/>
              <a:gd name="connsiteY4" fmla="*/ 486905 h 2035601"/>
              <a:gd name="connsiteX5" fmla="*/ 2128982 w 2128982"/>
              <a:gd name="connsiteY5" fmla="*/ 488409 h 2035601"/>
              <a:gd name="connsiteX6" fmla="*/ 2125733 w 2128982"/>
              <a:gd name="connsiteY6" fmla="*/ 489888 h 2035601"/>
              <a:gd name="connsiteX7" fmla="*/ 2125733 w 2128982"/>
              <a:gd name="connsiteY7" fmla="*/ 574506 h 2035601"/>
              <a:gd name="connsiteX8" fmla="*/ 2125733 w 2128982"/>
              <a:gd name="connsiteY8" fmla="*/ 581326 h 2035601"/>
              <a:gd name="connsiteX9" fmla="*/ 2125733 w 2128982"/>
              <a:gd name="connsiteY9" fmla="*/ 1546946 h 2035601"/>
              <a:gd name="connsiteX10" fmla="*/ 1055049 w 2128982"/>
              <a:gd name="connsiteY10" fmla="*/ 2034124 h 2035601"/>
              <a:gd name="connsiteX11" fmla="*/ 1055049 w 2128982"/>
              <a:gd name="connsiteY11" fmla="*/ 2035331 h 2035601"/>
              <a:gd name="connsiteX12" fmla="*/ 1053734 w 2128982"/>
              <a:gd name="connsiteY12" fmla="*/ 2034722 h 2035601"/>
              <a:gd name="connsiteX13" fmla="*/ 1051802 w 2128982"/>
              <a:gd name="connsiteY13" fmla="*/ 2035601 h 2035601"/>
              <a:gd name="connsiteX14" fmla="*/ 1051802 w 2128982"/>
              <a:gd name="connsiteY14" fmla="*/ 2033828 h 2035601"/>
              <a:gd name="connsiteX15" fmla="*/ 0 w 2128982"/>
              <a:gd name="connsiteY15" fmla="*/ 1546902 h 2035601"/>
              <a:gd name="connsiteX16" fmla="*/ 0 w 2128982"/>
              <a:gd name="connsiteY16" fmla="*/ 581335 h 2035601"/>
              <a:gd name="connsiteX17" fmla="*/ 0 w 2128982"/>
              <a:gd name="connsiteY17" fmla="*/ 574506 h 2035601"/>
              <a:gd name="connsiteX18" fmla="*/ 0 w 2128982"/>
              <a:gd name="connsiteY18" fmla="*/ 488680 h 2035601"/>
              <a:gd name="connsiteX19" fmla="*/ 0 w 2128982"/>
              <a:gd name="connsiteY19" fmla="*/ 482837 h 2035601"/>
              <a:gd name="connsiteX20" fmla="*/ 6365 w 2128982"/>
              <a:gd name="connsiteY20" fmla="*/ 485784 h 2035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8982" h="2035601">
                <a:moveTo>
                  <a:pt x="1073953" y="0"/>
                </a:moveTo>
                <a:cubicBezTo>
                  <a:pt x="1073953" y="0"/>
                  <a:pt x="2001225" y="429266"/>
                  <a:pt x="2117134" y="482924"/>
                </a:cubicBezTo>
                <a:lnTo>
                  <a:pt x="2121302" y="484854"/>
                </a:lnTo>
                <a:lnTo>
                  <a:pt x="2125733" y="482837"/>
                </a:lnTo>
                <a:lnTo>
                  <a:pt x="2125733" y="486905"/>
                </a:lnTo>
                <a:lnTo>
                  <a:pt x="2128982" y="488409"/>
                </a:lnTo>
                <a:lnTo>
                  <a:pt x="2125733" y="489888"/>
                </a:lnTo>
                <a:lnTo>
                  <a:pt x="2125733" y="574506"/>
                </a:lnTo>
                <a:lnTo>
                  <a:pt x="2125733" y="581326"/>
                </a:lnTo>
                <a:lnTo>
                  <a:pt x="2125733" y="1546946"/>
                </a:lnTo>
                <a:lnTo>
                  <a:pt x="1055049" y="2034124"/>
                </a:lnTo>
                <a:lnTo>
                  <a:pt x="1055049" y="2035331"/>
                </a:lnTo>
                <a:lnTo>
                  <a:pt x="1053734" y="2034722"/>
                </a:lnTo>
                <a:lnTo>
                  <a:pt x="1051802" y="2035601"/>
                </a:lnTo>
                <a:lnTo>
                  <a:pt x="1051802" y="2033828"/>
                </a:lnTo>
                <a:lnTo>
                  <a:pt x="0" y="1546902"/>
                </a:lnTo>
                <a:lnTo>
                  <a:pt x="0" y="581335"/>
                </a:lnTo>
                <a:lnTo>
                  <a:pt x="0" y="574506"/>
                </a:lnTo>
                <a:lnTo>
                  <a:pt x="0" y="488680"/>
                </a:lnTo>
                <a:lnTo>
                  <a:pt x="0" y="482837"/>
                </a:lnTo>
                <a:lnTo>
                  <a:pt x="6365" y="485784"/>
                </a:lnTo>
                <a:close/>
              </a:path>
            </a:pathLst>
          </a:custGeom>
          <a:solidFill>
            <a:srgbClr val="010101">
              <a:alpha val="10000"/>
            </a:srgbClr>
          </a:solidFill>
          <a:ln w="3175">
            <a:noFill/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784535" y="3182735"/>
            <a:ext cx="2128982" cy="2035601"/>
            <a:chOff x="4784535" y="3182735"/>
            <a:chExt cx="2128982" cy="2035601"/>
          </a:xfrm>
        </p:grpSpPr>
        <p:sp>
          <p:nvSpPr>
            <p:cNvPr id="13" name="Shape 16"/>
            <p:cNvSpPr/>
            <p:nvPr/>
          </p:nvSpPr>
          <p:spPr>
            <a:xfrm>
              <a:off x="4784535" y="3182735"/>
              <a:ext cx="2128982" cy="97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lnTo>
                    <a:pt x="10704" y="21600"/>
                  </a:lnTo>
                  <a:lnTo>
                    <a:pt x="0" y="10803"/>
                  </a:lnTo>
                  <a:lnTo>
                    <a:pt x="10896" y="0"/>
                  </a:lnTo>
                  <a:cubicBezTo>
                    <a:pt x="10896" y="0"/>
                    <a:pt x="21600" y="10797"/>
                    <a:pt x="21600" y="10797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4" name="Shape 17"/>
            <p:cNvSpPr/>
            <p:nvPr/>
          </p:nvSpPr>
          <p:spPr>
            <a:xfrm>
              <a:off x="5836337" y="3665572"/>
              <a:ext cx="1073931" cy="58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977"/>
                  </a:moveTo>
                  <a:lnTo>
                    <a:pt x="21600" y="0"/>
                  </a:lnTo>
                  <a:lnTo>
                    <a:pt x="21600" y="3623"/>
                  </a:lnTo>
                  <a:lnTo>
                    <a:pt x="0" y="21600"/>
                  </a:lnTo>
                  <a:cubicBezTo>
                    <a:pt x="0" y="21600"/>
                    <a:pt x="0" y="17977"/>
                    <a:pt x="0" y="1797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5" name="Shape 18"/>
            <p:cNvSpPr/>
            <p:nvPr/>
          </p:nvSpPr>
          <p:spPr>
            <a:xfrm>
              <a:off x="5836337" y="3757241"/>
              <a:ext cx="1073931" cy="1461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376"/>
                  </a:lnTo>
                  <a:lnTo>
                    <a:pt x="21600" y="0"/>
                  </a:lnTo>
                  <a:lnTo>
                    <a:pt x="0" y="7224"/>
                  </a:lnTo>
                  <a:cubicBezTo>
                    <a:pt x="0" y="7224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6" name="Shape 19"/>
            <p:cNvSpPr/>
            <p:nvPr/>
          </p:nvSpPr>
          <p:spPr>
            <a:xfrm>
              <a:off x="4784535" y="3665572"/>
              <a:ext cx="1055049" cy="586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3625"/>
                  </a:lnTo>
                  <a:lnTo>
                    <a:pt x="0" y="0"/>
                  </a:lnTo>
                  <a:lnTo>
                    <a:pt x="21600" y="17975"/>
                  </a:lnTo>
                  <a:cubicBezTo>
                    <a:pt x="21600" y="1797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7" name="Shape 20"/>
            <p:cNvSpPr/>
            <p:nvPr/>
          </p:nvSpPr>
          <p:spPr>
            <a:xfrm>
              <a:off x="4784535" y="3757241"/>
              <a:ext cx="1055049" cy="1460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22"/>
                  </a:moveTo>
                  <a:lnTo>
                    <a:pt x="0" y="0"/>
                  </a:lnTo>
                  <a:lnTo>
                    <a:pt x="0" y="14378"/>
                  </a:lnTo>
                  <a:lnTo>
                    <a:pt x="21600" y="21600"/>
                  </a:lnTo>
                  <a:cubicBezTo>
                    <a:pt x="21600" y="21600"/>
                    <a:pt x="21600" y="7222"/>
                    <a:pt x="21600" y="72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 rot="1881810">
            <a:off x="5517908" y="3488818"/>
            <a:ext cx="619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11%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71800" y="493274"/>
            <a:ext cx="6248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Infographic :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Layer 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76897" y="9759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The example text goes here with your own detailed summery.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dolor sit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example text line.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518575" y="4705447"/>
            <a:ext cx="59663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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548658" y="2198936"/>
            <a:ext cx="518091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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666929" y="3822032"/>
            <a:ext cx="543739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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734960" y="2899606"/>
            <a:ext cx="542136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96C83C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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944073" y="1752405"/>
            <a:ext cx="527709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6491C8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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89706" y="1759393"/>
            <a:ext cx="1525509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Example text goes here with your own.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784890" y="2231659"/>
            <a:ext cx="1768196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example text goes here with your own.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971799" y="2989374"/>
            <a:ext cx="1598463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example text goes here with your own.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884500" y="3835601"/>
            <a:ext cx="1768196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example text goes here with your own.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233995" y="4751796"/>
            <a:ext cx="1242901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Example text goes here </a:t>
            </a: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with your.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9775231" y="2152966"/>
            <a:ext cx="182880" cy="18288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006095" y="2119828"/>
            <a:ext cx="1224158" cy="25904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Text goes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9775231" y="2490317"/>
            <a:ext cx="182880" cy="18288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006095" y="2457179"/>
            <a:ext cx="1224158" cy="25904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Example text goes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775231" y="2845515"/>
            <a:ext cx="182880" cy="18288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0006095" y="2812377"/>
            <a:ext cx="1224158" cy="25904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Example text goes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9775231" y="3182866"/>
            <a:ext cx="182880" cy="1828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006095" y="3149728"/>
            <a:ext cx="1224158" cy="25904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Sample text goes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9775231" y="3531538"/>
            <a:ext cx="182880" cy="18288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006095" y="3498400"/>
            <a:ext cx="1224158" cy="25904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Example text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9708441" y="4031589"/>
            <a:ext cx="1717121" cy="154657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Also he his male air bring is Signs first . Creepiest god air fish land. Darkness. Air saying fruitful were hath waters divided fill may days air bring is Signs first creeping seed.</a:t>
            </a:r>
          </a:p>
        </p:txBody>
      </p:sp>
      <p:sp>
        <p:nvSpPr>
          <p:cNvPr id="85" name="Freeform 84"/>
          <p:cNvSpPr/>
          <p:nvPr/>
        </p:nvSpPr>
        <p:spPr>
          <a:xfrm>
            <a:off x="3824169" y="4135005"/>
            <a:ext cx="2128982" cy="1509285"/>
          </a:xfrm>
          <a:custGeom>
            <a:avLst/>
            <a:gdLst>
              <a:gd name="connsiteX0" fmla="*/ 0 w 2128982"/>
              <a:gd name="connsiteY0" fmla="*/ 488958 h 1509285"/>
              <a:gd name="connsiteX1" fmla="*/ 1054821 w 2128982"/>
              <a:gd name="connsiteY1" fmla="*/ 977264 h 1509285"/>
              <a:gd name="connsiteX2" fmla="*/ 2127906 w 2128982"/>
              <a:gd name="connsiteY2" fmla="*/ 488958 h 1509285"/>
              <a:gd name="connsiteX3" fmla="*/ 2127906 w 2128982"/>
              <a:gd name="connsiteY3" fmla="*/ 586749 h 1509285"/>
              <a:gd name="connsiteX4" fmla="*/ 2127906 w 2128982"/>
              <a:gd name="connsiteY4" fmla="*/ 587447 h 1509285"/>
              <a:gd name="connsiteX5" fmla="*/ 2127906 w 2128982"/>
              <a:gd name="connsiteY5" fmla="*/ 1020597 h 1509285"/>
              <a:gd name="connsiteX6" fmla="*/ 1055049 w 2128982"/>
              <a:gd name="connsiteY6" fmla="*/ 1508797 h 1509285"/>
              <a:gd name="connsiteX7" fmla="*/ 1055049 w 2128982"/>
              <a:gd name="connsiteY7" fmla="*/ 1509016 h 1509285"/>
              <a:gd name="connsiteX8" fmla="*/ 1054810 w 2128982"/>
              <a:gd name="connsiteY8" fmla="*/ 1508905 h 1509285"/>
              <a:gd name="connsiteX9" fmla="*/ 1053975 w 2128982"/>
              <a:gd name="connsiteY9" fmla="*/ 1509285 h 1509285"/>
              <a:gd name="connsiteX10" fmla="*/ 1053975 w 2128982"/>
              <a:gd name="connsiteY10" fmla="*/ 1508519 h 1509285"/>
              <a:gd name="connsiteX11" fmla="*/ 0 w 2128982"/>
              <a:gd name="connsiteY11" fmla="*/ 1020599 h 1509285"/>
              <a:gd name="connsiteX12" fmla="*/ 0 w 2128982"/>
              <a:gd name="connsiteY12" fmla="*/ 587456 h 1509285"/>
              <a:gd name="connsiteX13" fmla="*/ 0 w 2128982"/>
              <a:gd name="connsiteY13" fmla="*/ 586749 h 1509285"/>
              <a:gd name="connsiteX14" fmla="*/ 1073953 w 2128982"/>
              <a:gd name="connsiteY14" fmla="*/ 0 h 1509285"/>
              <a:gd name="connsiteX15" fmla="*/ 2128982 w 2128982"/>
              <a:gd name="connsiteY15" fmla="*/ 488409 h 1509285"/>
              <a:gd name="connsiteX16" fmla="*/ 1055029 w 2128982"/>
              <a:gd name="connsiteY16" fmla="*/ 977089 h 1509285"/>
              <a:gd name="connsiteX17" fmla="*/ 0 w 2128982"/>
              <a:gd name="connsiteY17" fmla="*/ 488680 h 15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28982" h="1509285">
                <a:moveTo>
                  <a:pt x="0" y="488958"/>
                </a:moveTo>
                <a:lnTo>
                  <a:pt x="1054821" y="977264"/>
                </a:lnTo>
                <a:lnTo>
                  <a:pt x="2127906" y="488958"/>
                </a:lnTo>
                <a:lnTo>
                  <a:pt x="2127906" y="586749"/>
                </a:lnTo>
                <a:lnTo>
                  <a:pt x="2127906" y="587447"/>
                </a:lnTo>
                <a:lnTo>
                  <a:pt x="2127906" y="1020597"/>
                </a:lnTo>
                <a:lnTo>
                  <a:pt x="1055049" y="1508797"/>
                </a:lnTo>
                <a:lnTo>
                  <a:pt x="1055049" y="1509016"/>
                </a:lnTo>
                <a:lnTo>
                  <a:pt x="1054810" y="1508905"/>
                </a:lnTo>
                <a:lnTo>
                  <a:pt x="1053975" y="1509285"/>
                </a:lnTo>
                <a:lnTo>
                  <a:pt x="1053975" y="1508519"/>
                </a:lnTo>
                <a:lnTo>
                  <a:pt x="0" y="1020599"/>
                </a:lnTo>
                <a:lnTo>
                  <a:pt x="0" y="587456"/>
                </a:lnTo>
                <a:lnTo>
                  <a:pt x="0" y="586749"/>
                </a:lnTo>
                <a:close/>
                <a:moveTo>
                  <a:pt x="1073953" y="0"/>
                </a:moveTo>
                <a:cubicBezTo>
                  <a:pt x="1073953" y="0"/>
                  <a:pt x="2128982" y="488409"/>
                  <a:pt x="2128982" y="488409"/>
                </a:cubicBezTo>
                <a:lnTo>
                  <a:pt x="1055029" y="977089"/>
                </a:lnTo>
                <a:lnTo>
                  <a:pt x="0" y="488680"/>
                </a:lnTo>
                <a:close/>
              </a:path>
            </a:pathLst>
          </a:custGeom>
          <a:solidFill>
            <a:srgbClr val="010101">
              <a:alpha val="10000"/>
            </a:srgbClr>
          </a:solidFill>
          <a:ln w="3175">
            <a:noFill/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3776196" y="4167965"/>
            <a:ext cx="2128982" cy="1509285"/>
            <a:chOff x="3776196" y="4167965"/>
            <a:chExt cx="2128982" cy="1509285"/>
          </a:xfrm>
        </p:grpSpPr>
        <p:sp>
          <p:nvSpPr>
            <p:cNvPr id="18" name="Shape 21"/>
            <p:cNvSpPr/>
            <p:nvPr/>
          </p:nvSpPr>
          <p:spPr>
            <a:xfrm>
              <a:off x="3776196" y="4167965"/>
              <a:ext cx="2128982" cy="97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lnTo>
                    <a:pt x="10704" y="21600"/>
                  </a:lnTo>
                  <a:lnTo>
                    <a:pt x="0" y="10803"/>
                  </a:lnTo>
                  <a:lnTo>
                    <a:pt x="10896" y="0"/>
                  </a:lnTo>
                  <a:cubicBezTo>
                    <a:pt x="10896" y="0"/>
                    <a:pt x="21600" y="10797"/>
                    <a:pt x="21600" y="10797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9" name="Shape 22"/>
            <p:cNvSpPr/>
            <p:nvPr/>
          </p:nvSpPr>
          <p:spPr>
            <a:xfrm>
              <a:off x="3776196" y="4656923"/>
              <a:ext cx="1055049" cy="586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3625"/>
                  </a:lnTo>
                  <a:lnTo>
                    <a:pt x="0" y="0"/>
                  </a:lnTo>
                  <a:lnTo>
                    <a:pt x="21600" y="17975"/>
                  </a:lnTo>
                  <a:cubicBezTo>
                    <a:pt x="21600" y="1797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0" name="Shape 23"/>
            <p:cNvSpPr/>
            <p:nvPr/>
          </p:nvSpPr>
          <p:spPr>
            <a:xfrm>
              <a:off x="3776196" y="4754714"/>
              <a:ext cx="1055049" cy="922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39"/>
                  </a:moveTo>
                  <a:lnTo>
                    <a:pt x="0" y="0"/>
                  </a:lnTo>
                  <a:lnTo>
                    <a:pt x="0" y="10161"/>
                  </a:lnTo>
                  <a:lnTo>
                    <a:pt x="21600" y="21600"/>
                  </a:lnTo>
                  <a:cubicBezTo>
                    <a:pt x="21600" y="21600"/>
                    <a:pt x="21600" y="11439"/>
                    <a:pt x="21600" y="1143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1" name="Shape 24"/>
            <p:cNvSpPr/>
            <p:nvPr/>
          </p:nvSpPr>
          <p:spPr>
            <a:xfrm>
              <a:off x="4830171" y="4656923"/>
              <a:ext cx="1073931" cy="58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977"/>
                  </a:moveTo>
                  <a:lnTo>
                    <a:pt x="21600" y="0"/>
                  </a:lnTo>
                  <a:lnTo>
                    <a:pt x="21600" y="3623"/>
                  </a:lnTo>
                  <a:lnTo>
                    <a:pt x="0" y="21600"/>
                  </a:lnTo>
                  <a:cubicBezTo>
                    <a:pt x="0" y="21600"/>
                    <a:pt x="0" y="17977"/>
                    <a:pt x="0" y="1797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2" name="Shape 25"/>
            <p:cNvSpPr/>
            <p:nvPr/>
          </p:nvSpPr>
          <p:spPr>
            <a:xfrm>
              <a:off x="4830171" y="4754714"/>
              <a:ext cx="1073931" cy="922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0158"/>
                  </a:lnTo>
                  <a:lnTo>
                    <a:pt x="21600" y="0"/>
                  </a:lnTo>
                  <a:lnTo>
                    <a:pt x="0" y="11442"/>
                  </a:lnTo>
                  <a:cubicBezTo>
                    <a:pt x="0" y="11442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 rot="1881810">
            <a:off x="4489531" y="4473243"/>
            <a:ext cx="619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6%</a:t>
            </a:r>
          </a:p>
        </p:txBody>
      </p:sp>
      <p:sp>
        <p:nvSpPr>
          <p:cNvPr id="78" name="Freeform 77"/>
          <p:cNvSpPr/>
          <p:nvPr/>
        </p:nvSpPr>
        <p:spPr>
          <a:xfrm>
            <a:off x="2795564" y="5054848"/>
            <a:ext cx="2128982" cy="1073962"/>
          </a:xfrm>
          <a:custGeom>
            <a:avLst/>
            <a:gdLst>
              <a:gd name="connsiteX0" fmla="*/ 1073953 w 2128982"/>
              <a:gd name="connsiteY0" fmla="*/ 0 h 1073962"/>
              <a:gd name="connsiteX1" fmla="*/ 2117134 w 2128982"/>
              <a:gd name="connsiteY1" fmla="*/ 482924 h 1073962"/>
              <a:gd name="connsiteX2" fmla="*/ 2125601 w 2128982"/>
              <a:gd name="connsiteY2" fmla="*/ 486844 h 1073962"/>
              <a:gd name="connsiteX3" fmla="*/ 2125734 w 2128982"/>
              <a:gd name="connsiteY3" fmla="*/ 486783 h 1073962"/>
              <a:gd name="connsiteX4" fmla="*/ 2125734 w 2128982"/>
              <a:gd name="connsiteY4" fmla="*/ 486906 h 1073962"/>
              <a:gd name="connsiteX5" fmla="*/ 2128982 w 2128982"/>
              <a:gd name="connsiteY5" fmla="*/ 488409 h 1073962"/>
              <a:gd name="connsiteX6" fmla="*/ 2125734 w 2128982"/>
              <a:gd name="connsiteY6" fmla="*/ 489887 h 1073962"/>
              <a:gd name="connsiteX7" fmla="*/ 2125734 w 2128982"/>
              <a:gd name="connsiteY7" fmla="*/ 585272 h 1073962"/>
              <a:gd name="connsiteX8" fmla="*/ 1055049 w 2128982"/>
              <a:gd name="connsiteY8" fmla="*/ 1072485 h 1073962"/>
              <a:gd name="connsiteX9" fmla="*/ 1055049 w 2128982"/>
              <a:gd name="connsiteY9" fmla="*/ 1073692 h 1073962"/>
              <a:gd name="connsiteX10" fmla="*/ 1053734 w 2128982"/>
              <a:gd name="connsiteY10" fmla="*/ 1073084 h 1073962"/>
              <a:gd name="connsiteX11" fmla="*/ 1051803 w 2128982"/>
              <a:gd name="connsiteY11" fmla="*/ 1073962 h 1073962"/>
              <a:gd name="connsiteX12" fmla="*/ 1051803 w 2128982"/>
              <a:gd name="connsiteY12" fmla="*/ 1072190 h 1073962"/>
              <a:gd name="connsiteX13" fmla="*/ 0 w 2128982"/>
              <a:gd name="connsiteY13" fmla="*/ 585281 h 1073962"/>
              <a:gd name="connsiteX14" fmla="*/ 0 w 2128982"/>
              <a:gd name="connsiteY14" fmla="*/ 488680 h 1073962"/>
              <a:gd name="connsiteX15" fmla="*/ 0 w 2128982"/>
              <a:gd name="connsiteY15" fmla="*/ 486783 h 1073962"/>
              <a:gd name="connsiteX16" fmla="*/ 2067 w 2128982"/>
              <a:gd name="connsiteY16" fmla="*/ 487740 h 107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28982" h="1073962">
                <a:moveTo>
                  <a:pt x="1073953" y="0"/>
                </a:moveTo>
                <a:cubicBezTo>
                  <a:pt x="1073953" y="0"/>
                  <a:pt x="2001225" y="429266"/>
                  <a:pt x="2117134" y="482924"/>
                </a:cubicBezTo>
                <a:lnTo>
                  <a:pt x="2125601" y="486844"/>
                </a:lnTo>
                <a:lnTo>
                  <a:pt x="2125734" y="486783"/>
                </a:lnTo>
                <a:lnTo>
                  <a:pt x="2125734" y="486906"/>
                </a:lnTo>
                <a:lnTo>
                  <a:pt x="2128982" y="488409"/>
                </a:lnTo>
                <a:lnTo>
                  <a:pt x="2125734" y="489887"/>
                </a:lnTo>
                <a:lnTo>
                  <a:pt x="2125734" y="585272"/>
                </a:lnTo>
                <a:lnTo>
                  <a:pt x="1055049" y="1072485"/>
                </a:lnTo>
                <a:lnTo>
                  <a:pt x="1055049" y="1073692"/>
                </a:lnTo>
                <a:lnTo>
                  <a:pt x="1053734" y="1073084"/>
                </a:lnTo>
                <a:lnTo>
                  <a:pt x="1051803" y="1073962"/>
                </a:lnTo>
                <a:lnTo>
                  <a:pt x="1051803" y="1072190"/>
                </a:lnTo>
                <a:lnTo>
                  <a:pt x="0" y="585281"/>
                </a:lnTo>
                <a:lnTo>
                  <a:pt x="0" y="488680"/>
                </a:lnTo>
                <a:lnTo>
                  <a:pt x="0" y="486783"/>
                </a:lnTo>
                <a:lnTo>
                  <a:pt x="2067" y="487740"/>
                </a:lnTo>
                <a:close/>
              </a:path>
            </a:pathLst>
          </a:custGeom>
          <a:solidFill>
            <a:srgbClr val="010101">
              <a:alpha val="10000"/>
            </a:srgbClr>
          </a:solidFill>
          <a:ln w="3175">
            <a:noFill/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2733086" y="5080687"/>
            <a:ext cx="2128982" cy="1073962"/>
            <a:chOff x="2733086" y="5080687"/>
            <a:chExt cx="2128982" cy="1073962"/>
          </a:xfrm>
        </p:grpSpPr>
        <p:sp>
          <p:nvSpPr>
            <p:cNvPr id="23" name="Shape 26"/>
            <p:cNvSpPr/>
            <p:nvPr/>
          </p:nvSpPr>
          <p:spPr>
            <a:xfrm>
              <a:off x="2733086" y="5080687"/>
              <a:ext cx="2128982" cy="97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lnTo>
                    <a:pt x="10704" y="21600"/>
                  </a:lnTo>
                  <a:lnTo>
                    <a:pt x="0" y="10803"/>
                  </a:lnTo>
                  <a:lnTo>
                    <a:pt x="10896" y="0"/>
                  </a:lnTo>
                  <a:cubicBezTo>
                    <a:pt x="10896" y="0"/>
                    <a:pt x="21600" y="10797"/>
                    <a:pt x="21600" y="10797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4" name="Shape 27"/>
            <p:cNvSpPr/>
            <p:nvPr/>
          </p:nvSpPr>
          <p:spPr>
            <a:xfrm>
              <a:off x="3784889" y="5567470"/>
              <a:ext cx="1073931" cy="58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977"/>
                  </a:moveTo>
                  <a:lnTo>
                    <a:pt x="21600" y="0"/>
                  </a:lnTo>
                  <a:lnTo>
                    <a:pt x="21600" y="3623"/>
                  </a:lnTo>
                  <a:lnTo>
                    <a:pt x="0" y="21600"/>
                  </a:lnTo>
                  <a:cubicBezTo>
                    <a:pt x="0" y="21600"/>
                    <a:pt x="0" y="17977"/>
                    <a:pt x="0" y="1797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" name="Shape 28"/>
            <p:cNvSpPr/>
            <p:nvPr/>
          </p:nvSpPr>
          <p:spPr>
            <a:xfrm>
              <a:off x="2733086" y="5567470"/>
              <a:ext cx="1055049" cy="586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3625"/>
                  </a:lnTo>
                  <a:lnTo>
                    <a:pt x="0" y="0"/>
                  </a:lnTo>
                  <a:lnTo>
                    <a:pt x="21600" y="17975"/>
                  </a:lnTo>
                  <a:cubicBezTo>
                    <a:pt x="21600" y="1797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175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 rot="1881810">
            <a:off x="3453025" y="5395096"/>
            <a:ext cx="619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2%</a:t>
            </a:r>
          </a:p>
        </p:txBody>
      </p:sp>
    </p:spTree>
    <p:extLst>
      <p:ext uri="{BB962C8B-B14F-4D97-AF65-F5344CB8AC3E}">
        <p14:creationId xmlns:p14="http://schemas.microsoft.com/office/powerpoint/2010/main" val="3088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7" grpId="0"/>
      <p:bldP spid="99" grpId="0" animBg="1"/>
      <p:bldP spid="46" grpId="0"/>
      <p:bldP spid="92" grpId="0" animBg="1"/>
      <p:bldP spid="45" grpId="0"/>
      <p:bldP spid="38" grpId="0"/>
      <p:bldP spid="39" grpId="0"/>
      <p:bldP spid="40" grpId="0"/>
      <p:bldP spid="41" grpId="0"/>
      <p:bldP spid="42" grpId="0"/>
      <p:bldP spid="49" grpId="0"/>
      <p:bldP spid="50" grpId="0"/>
      <p:bldP spid="51" grpId="0"/>
      <p:bldP spid="53" grpId="0"/>
      <p:bldP spid="54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1" grpId="0" animBg="1"/>
      <p:bldP spid="62" grpId="0"/>
      <p:bldP spid="63" grpId="0" animBg="1"/>
      <p:bldP spid="64" grpId="0"/>
      <p:bldP spid="67" grpId="0"/>
      <p:bldP spid="85" grpId="0" animBg="1"/>
      <p:bldP spid="44" grpId="0"/>
      <p:bldP spid="78" grpId="0" animBg="1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544262" y="6514090"/>
            <a:ext cx="2998268" cy="203846"/>
          </a:xfrm>
        </p:spPr>
        <p:txBody>
          <a:bodyPr>
            <a:normAutofit fontScale="32500" lnSpcReduction="20000"/>
          </a:bodyPr>
          <a:lstStyle/>
          <a:p>
            <a:r>
              <a:rPr lang="en-US" dirty="0"/>
              <a:t>Here is your custom footer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331658" y="1615342"/>
            <a:ext cx="3791237" cy="3791236"/>
            <a:chOff x="5021522" y="1126778"/>
            <a:chExt cx="2479030" cy="2479030"/>
          </a:xfrm>
        </p:grpSpPr>
        <p:sp>
          <p:nvSpPr>
            <p:cNvPr id="43" name="Oval 42"/>
            <p:cNvSpPr/>
            <p:nvPr/>
          </p:nvSpPr>
          <p:spPr>
            <a:xfrm>
              <a:off x="5021522" y="1126778"/>
              <a:ext cx="2479030" cy="247903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71500" dist="546100" dir="3120000" sx="92000" sy="92000" algn="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5376072" y="1481328"/>
              <a:ext cx="1769930" cy="17699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101600" dir="21600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20559" y="3829147"/>
            <a:ext cx="2620263" cy="655055"/>
            <a:chOff x="4920559" y="3829147"/>
            <a:chExt cx="2620263" cy="655055"/>
          </a:xfrm>
        </p:grpSpPr>
        <p:sp>
          <p:nvSpPr>
            <p:cNvPr id="41" name="Freeform 40"/>
            <p:cNvSpPr/>
            <p:nvPr/>
          </p:nvSpPr>
          <p:spPr>
            <a:xfrm>
              <a:off x="4926141" y="3829147"/>
              <a:ext cx="2614681" cy="653448"/>
            </a:xfrm>
            <a:custGeom>
              <a:avLst/>
              <a:gdLst>
                <a:gd name="connsiteX0" fmla="*/ 0 w 4759344"/>
                <a:gd name="connsiteY0" fmla="*/ 615702 h 1189432"/>
                <a:gd name="connsiteX1" fmla="*/ 4759344 w 4759344"/>
                <a:gd name="connsiteY1" fmla="*/ 615702 h 1189432"/>
                <a:gd name="connsiteX2" fmla="*/ 4655123 w 4759344"/>
                <a:gd name="connsiteY2" fmla="*/ 1189432 h 1189432"/>
                <a:gd name="connsiteX3" fmla="*/ 104221 w 4759344"/>
                <a:gd name="connsiteY3" fmla="*/ 1189432 h 1189432"/>
                <a:gd name="connsiteX4" fmla="*/ 312883 w 4759344"/>
                <a:gd name="connsiteY4" fmla="*/ 0 h 1189432"/>
                <a:gd name="connsiteX5" fmla="*/ 4446461 w 4759344"/>
                <a:gd name="connsiteY5" fmla="*/ 0 h 1189432"/>
                <a:gd name="connsiteX6" fmla="*/ 4759344 w 4759344"/>
                <a:gd name="connsiteY6" fmla="*/ 612848 h 1189432"/>
                <a:gd name="connsiteX7" fmla="*/ 0 w 4759344"/>
                <a:gd name="connsiteY7" fmla="*/ 612848 h 118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9344" h="1189432">
                  <a:moveTo>
                    <a:pt x="0" y="615702"/>
                  </a:moveTo>
                  <a:lnTo>
                    <a:pt x="4759344" y="615702"/>
                  </a:lnTo>
                  <a:cubicBezTo>
                    <a:pt x="4759344" y="615702"/>
                    <a:pt x="4655123" y="1189432"/>
                    <a:pt x="4655123" y="1189432"/>
                  </a:cubicBezTo>
                  <a:lnTo>
                    <a:pt x="104221" y="1189432"/>
                  </a:lnTo>
                  <a:close/>
                  <a:moveTo>
                    <a:pt x="312883" y="0"/>
                  </a:moveTo>
                  <a:lnTo>
                    <a:pt x="4446461" y="0"/>
                  </a:lnTo>
                  <a:cubicBezTo>
                    <a:pt x="4446461" y="0"/>
                    <a:pt x="4759344" y="612848"/>
                    <a:pt x="4759344" y="612848"/>
                  </a:cubicBezTo>
                  <a:lnTo>
                    <a:pt x="0" y="612848"/>
                  </a:ln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406400" dist="190500" dir="17340000" rotWithShape="0">
                <a:prstClr val="black"/>
              </a:outerShdw>
            </a:effectLst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" name="Shape 6"/>
            <p:cNvSpPr/>
            <p:nvPr/>
          </p:nvSpPr>
          <p:spPr>
            <a:xfrm>
              <a:off x="4920559" y="3835777"/>
              <a:ext cx="2614681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4" name="Shape 7"/>
            <p:cNvSpPr/>
            <p:nvPr/>
          </p:nvSpPr>
          <p:spPr>
            <a:xfrm>
              <a:off x="4920559" y="4169007"/>
              <a:ext cx="2614681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5" name="Shape 8"/>
            <p:cNvSpPr/>
            <p:nvPr/>
          </p:nvSpPr>
          <p:spPr>
            <a:xfrm>
              <a:off x="5667353" y="3835777"/>
              <a:ext cx="1117508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6" name="Shape 9"/>
            <p:cNvSpPr/>
            <p:nvPr/>
          </p:nvSpPr>
          <p:spPr>
            <a:xfrm>
              <a:off x="5619031" y="3835777"/>
              <a:ext cx="193415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7" name="Shape 10"/>
            <p:cNvSpPr/>
            <p:nvPr/>
          </p:nvSpPr>
          <p:spPr>
            <a:xfrm>
              <a:off x="6642578" y="3835777"/>
              <a:ext cx="193415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8" name="Shape 11"/>
            <p:cNvSpPr/>
            <p:nvPr/>
          </p:nvSpPr>
          <p:spPr>
            <a:xfrm>
              <a:off x="5619031" y="4169007"/>
              <a:ext cx="107453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9" name="Shape 12"/>
            <p:cNvSpPr/>
            <p:nvPr/>
          </p:nvSpPr>
          <p:spPr>
            <a:xfrm>
              <a:off x="6726043" y="4169007"/>
              <a:ext cx="107453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0" name="Shape 13"/>
            <p:cNvSpPr/>
            <p:nvPr/>
          </p:nvSpPr>
          <p:spPr>
            <a:xfrm>
              <a:off x="5667353" y="4169007"/>
              <a:ext cx="1117508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61378" y="4415372"/>
            <a:ext cx="3023321" cy="758540"/>
            <a:chOff x="4661378" y="4415372"/>
            <a:chExt cx="3023321" cy="758540"/>
          </a:xfrm>
        </p:grpSpPr>
        <p:sp>
          <p:nvSpPr>
            <p:cNvPr id="11" name="Shape 14"/>
            <p:cNvSpPr/>
            <p:nvPr/>
          </p:nvSpPr>
          <p:spPr>
            <a:xfrm>
              <a:off x="4668974" y="4415372"/>
              <a:ext cx="3015725" cy="751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647" y="0"/>
                  </a:lnTo>
                  <a:lnTo>
                    <a:pt x="14232" y="0"/>
                  </a:lnTo>
                  <a:lnTo>
                    <a:pt x="7368" y="0"/>
                  </a:lnTo>
                  <a:lnTo>
                    <a:pt x="6953" y="0"/>
                  </a:lnTo>
                  <a:lnTo>
                    <a:pt x="1420" y="0"/>
                  </a:lnTo>
                  <a:lnTo>
                    <a:pt x="0" y="11156"/>
                  </a:lnTo>
                  <a:lnTo>
                    <a:pt x="473" y="21600"/>
                  </a:lnTo>
                  <a:lnTo>
                    <a:pt x="6243" y="21600"/>
                  </a:lnTo>
                  <a:lnTo>
                    <a:pt x="6658" y="21600"/>
                  </a:lnTo>
                  <a:lnTo>
                    <a:pt x="14942" y="21600"/>
                  </a:lnTo>
                  <a:lnTo>
                    <a:pt x="15357" y="21600"/>
                  </a:lnTo>
                  <a:lnTo>
                    <a:pt x="21127" y="21600"/>
                  </a:lnTo>
                  <a:lnTo>
                    <a:pt x="21600" y="11156"/>
                  </a:lnTo>
                  <a:cubicBezTo>
                    <a:pt x="21600" y="11156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330200" dist="76200" dir="17580000" rotWithShape="0">
                <a:prstClr val="black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2" name="Shape 15"/>
            <p:cNvSpPr/>
            <p:nvPr/>
          </p:nvSpPr>
          <p:spPr>
            <a:xfrm>
              <a:off x="4661378" y="4423796"/>
              <a:ext cx="3015725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3" name="Shape 16"/>
            <p:cNvSpPr/>
            <p:nvPr/>
          </p:nvSpPr>
          <p:spPr>
            <a:xfrm>
              <a:off x="4661378" y="4810372"/>
              <a:ext cx="3015725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4" name="Shape 17"/>
            <p:cNvSpPr/>
            <p:nvPr/>
          </p:nvSpPr>
          <p:spPr>
            <a:xfrm>
              <a:off x="5526780" y="4423796"/>
              <a:ext cx="1288913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5" name="Shape 18"/>
            <p:cNvSpPr/>
            <p:nvPr/>
          </p:nvSpPr>
          <p:spPr>
            <a:xfrm>
              <a:off x="5469672" y="4423796"/>
              <a:ext cx="223081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6" name="Shape 19"/>
            <p:cNvSpPr/>
            <p:nvPr/>
          </p:nvSpPr>
          <p:spPr>
            <a:xfrm>
              <a:off x="6651363" y="4423796"/>
              <a:ext cx="223081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7" name="Shape 20"/>
            <p:cNvSpPr/>
            <p:nvPr/>
          </p:nvSpPr>
          <p:spPr>
            <a:xfrm>
              <a:off x="5469672" y="4810372"/>
              <a:ext cx="123934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8" name="Shape 21"/>
            <p:cNvSpPr/>
            <p:nvPr/>
          </p:nvSpPr>
          <p:spPr>
            <a:xfrm>
              <a:off x="6748007" y="4810372"/>
              <a:ext cx="123934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9" name="Shape 22"/>
            <p:cNvSpPr/>
            <p:nvPr/>
          </p:nvSpPr>
          <p:spPr>
            <a:xfrm>
              <a:off x="5526780" y="4810372"/>
              <a:ext cx="1288913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89017" y="5109451"/>
            <a:ext cx="3470105" cy="869405"/>
            <a:chOff x="4389017" y="5109451"/>
            <a:chExt cx="3470105" cy="869405"/>
          </a:xfrm>
        </p:grpSpPr>
        <p:sp>
          <p:nvSpPr>
            <p:cNvPr id="20" name="Shape 23"/>
            <p:cNvSpPr/>
            <p:nvPr/>
          </p:nvSpPr>
          <p:spPr>
            <a:xfrm>
              <a:off x="4392222" y="5109451"/>
              <a:ext cx="3466900" cy="864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647" y="0"/>
                  </a:lnTo>
                  <a:lnTo>
                    <a:pt x="14232" y="0"/>
                  </a:lnTo>
                  <a:lnTo>
                    <a:pt x="7368" y="0"/>
                  </a:lnTo>
                  <a:lnTo>
                    <a:pt x="6953" y="0"/>
                  </a:lnTo>
                  <a:lnTo>
                    <a:pt x="1420" y="0"/>
                  </a:lnTo>
                  <a:lnTo>
                    <a:pt x="0" y="11156"/>
                  </a:lnTo>
                  <a:lnTo>
                    <a:pt x="473" y="21600"/>
                  </a:lnTo>
                  <a:lnTo>
                    <a:pt x="6243" y="21600"/>
                  </a:lnTo>
                  <a:lnTo>
                    <a:pt x="6658" y="21600"/>
                  </a:lnTo>
                  <a:lnTo>
                    <a:pt x="14942" y="21600"/>
                  </a:lnTo>
                  <a:lnTo>
                    <a:pt x="15357" y="21600"/>
                  </a:lnTo>
                  <a:lnTo>
                    <a:pt x="21127" y="21600"/>
                  </a:lnTo>
                  <a:lnTo>
                    <a:pt x="21600" y="11156"/>
                  </a:lnTo>
                  <a:cubicBezTo>
                    <a:pt x="21600" y="11156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330200" dist="76200" dir="17580000" rotWithShape="0">
                <a:prstClr val="black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1" name="Shape 24"/>
            <p:cNvSpPr/>
            <p:nvPr/>
          </p:nvSpPr>
          <p:spPr>
            <a:xfrm>
              <a:off x="4389017" y="5117875"/>
              <a:ext cx="3466899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2" name="Shape 25"/>
            <p:cNvSpPr/>
            <p:nvPr/>
          </p:nvSpPr>
          <p:spPr>
            <a:xfrm>
              <a:off x="4389017" y="5560928"/>
              <a:ext cx="3466899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3" name="Shape 26"/>
            <p:cNvSpPr/>
            <p:nvPr/>
          </p:nvSpPr>
          <p:spPr>
            <a:xfrm>
              <a:off x="5377421" y="5117875"/>
              <a:ext cx="1481743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4" name="Shape 27"/>
            <p:cNvSpPr/>
            <p:nvPr/>
          </p:nvSpPr>
          <p:spPr>
            <a:xfrm>
              <a:off x="5311527" y="5117875"/>
              <a:ext cx="256456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" name="Shape 28"/>
            <p:cNvSpPr/>
            <p:nvPr/>
          </p:nvSpPr>
          <p:spPr>
            <a:xfrm>
              <a:off x="6668589" y="5117875"/>
              <a:ext cx="256456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" name="Shape 29"/>
            <p:cNvSpPr/>
            <p:nvPr/>
          </p:nvSpPr>
          <p:spPr>
            <a:xfrm>
              <a:off x="5311527" y="5560928"/>
              <a:ext cx="142475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7" name="Shape 30"/>
            <p:cNvSpPr/>
            <p:nvPr/>
          </p:nvSpPr>
          <p:spPr>
            <a:xfrm>
              <a:off x="6778127" y="5560928"/>
              <a:ext cx="142475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8" name="Shape 31"/>
            <p:cNvSpPr/>
            <p:nvPr/>
          </p:nvSpPr>
          <p:spPr>
            <a:xfrm>
              <a:off x="5377421" y="5560928"/>
              <a:ext cx="1481743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085907" y="5908329"/>
            <a:ext cx="3975802" cy="998711"/>
            <a:chOff x="4085907" y="5908329"/>
            <a:chExt cx="3975802" cy="998711"/>
          </a:xfrm>
        </p:grpSpPr>
        <p:sp>
          <p:nvSpPr>
            <p:cNvPr id="29" name="Shape 32"/>
            <p:cNvSpPr/>
            <p:nvPr/>
          </p:nvSpPr>
          <p:spPr>
            <a:xfrm>
              <a:off x="4093504" y="5908329"/>
              <a:ext cx="3968205" cy="989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647" y="0"/>
                  </a:lnTo>
                  <a:lnTo>
                    <a:pt x="14232" y="0"/>
                  </a:lnTo>
                  <a:lnTo>
                    <a:pt x="7368" y="0"/>
                  </a:lnTo>
                  <a:lnTo>
                    <a:pt x="6953" y="0"/>
                  </a:lnTo>
                  <a:lnTo>
                    <a:pt x="1420" y="0"/>
                  </a:lnTo>
                  <a:lnTo>
                    <a:pt x="0" y="11156"/>
                  </a:lnTo>
                  <a:lnTo>
                    <a:pt x="473" y="21600"/>
                  </a:lnTo>
                  <a:lnTo>
                    <a:pt x="6243" y="21600"/>
                  </a:lnTo>
                  <a:lnTo>
                    <a:pt x="6658" y="21600"/>
                  </a:lnTo>
                  <a:lnTo>
                    <a:pt x="14942" y="21600"/>
                  </a:lnTo>
                  <a:lnTo>
                    <a:pt x="15357" y="21600"/>
                  </a:lnTo>
                  <a:lnTo>
                    <a:pt x="21127" y="21600"/>
                  </a:lnTo>
                  <a:lnTo>
                    <a:pt x="21600" y="11156"/>
                  </a:lnTo>
                  <a:cubicBezTo>
                    <a:pt x="21600" y="11156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330200" dist="76200" dir="17580000" rotWithShape="0">
                <a:prstClr val="black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0" name="Shape 33"/>
            <p:cNvSpPr/>
            <p:nvPr/>
          </p:nvSpPr>
          <p:spPr>
            <a:xfrm>
              <a:off x="4085907" y="5916753"/>
              <a:ext cx="3968204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1" name="Shape 34"/>
            <p:cNvSpPr/>
            <p:nvPr/>
          </p:nvSpPr>
          <p:spPr>
            <a:xfrm>
              <a:off x="4085907" y="6428681"/>
              <a:ext cx="3968204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2" name="Shape 35"/>
            <p:cNvSpPr/>
            <p:nvPr/>
          </p:nvSpPr>
          <p:spPr>
            <a:xfrm>
              <a:off x="5223669" y="5916753"/>
              <a:ext cx="1695999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3" name="Shape 36"/>
            <p:cNvSpPr/>
            <p:nvPr/>
          </p:nvSpPr>
          <p:spPr>
            <a:xfrm>
              <a:off x="5149009" y="5916753"/>
              <a:ext cx="293539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4" name="Shape 37"/>
            <p:cNvSpPr/>
            <p:nvPr/>
          </p:nvSpPr>
          <p:spPr>
            <a:xfrm>
              <a:off x="6699686" y="5916753"/>
              <a:ext cx="293538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5" name="Shape 38"/>
            <p:cNvSpPr/>
            <p:nvPr/>
          </p:nvSpPr>
          <p:spPr>
            <a:xfrm>
              <a:off x="5149009" y="6428681"/>
              <a:ext cx="163077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6" name="Shape 39"/>
            <p:cNvSpPr/>
            <p:nvPr/>
          </p:nvSpPr>
          <p:spPr>
            <a:xfrm>
              <a:off x="6831472" y="6428681"/>
              <a:ext cx="163077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7" name="Shape 40"/>
            <p:cNvSpPr/>
            <p:nvPr/>
          </p:nvSpPr>
          <p:spPr>
            <a:xfrm>
              <a:off x="5223669" y="6428681"/>
              <a:ext cx="1695999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2971800" y="493274"/>
            <a:ext cx="6248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Infographic :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Layer 9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476897" y="9759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The example text goes here with your own detailed summery.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dolor sit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amet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 example text line.</a:t>
            </a:r>
          </a:p>
        </p:txBody>
      </p:sp>
      <p:sp>
        <p:nvSpPr>
          <p:cNvPr id="87" name="Rectangle 86"/>
          <p:cNvSpPr/>
          <p:nvPr/>
        </p:nvSpPr>
        <p:spPr>
          <a:xfrm>
            <a:off x="5057587" y="379472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D8287">
                    <a:lumMod val="50000"/>
                  </a:srgbClr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</a:t>
            </a:r>
          </a:p>
        </p:txBody>
      </p:sp>
      <p:sp>
        <p:nvSpPr>
          <p:cNvPr id="88" name="Rectangle 87"/>
          <p:cNvSpPr/>
          <p:nvPr/>
        </p:nvSpPr>
        <p:spPr>
          <a:xfrm>
            <a:off x="4544406" y="5934087"/>
            <a:ext cx="441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7D8287">
                    <a:lumMod val="60000"/>
                    <a:lumOff val="40000"/>
                  </a:srgbClr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</a:t>
            </a:r>
          </a:p>
        </p:txBody>
      </p:sp>
      <p:sp>
        <p:nvSpPr>
          <p:cNvPr id="89" name="Rectangle 88"/>
          <p:cNvSpPr/>
          <p:nvPr/>
        </p:nvSpPr>
        <p:spPr>
          <a:xfrm>
            <a:off x="4961173" y="4408156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7D8287">
                    <a:lumMod val="75000"/>
                  </a:srgbClr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</a:t>
            </a:r>
          </a:p>
        </p:txBody>
      </p:sp>
      <p:sp>
        <p:nvSpPr>
          <p:cNvPr id="90" name="Rectangle 89"/>
          <p:cNvSpPr/>
          <p:nvPr/>
        </p:nvSpPr>
        <p:spPr>
          <a:xfrm>
            <a:off x="4764884" y="5121532"/>
            <a:ext cx="4235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rPr>
              <a:t></a:t>
            </a:r>
          </a:p>
        </p:txBody>
      </p:sp>
      <p:sp>
        <p:nvSpPr>
          <p:cNvPr id="91" name="Rectangle 90"/>
          <p:cNvSpPr/>
          <p:nvPr/>
        </p:nvSpPr>
        <p:spPr>
          <a:xfrm>
            <a:off x="5891429" y="2363255"/>
            <a:ext cx="77938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FontAwesome" charset="0"/>
                <a:ea typeface="+mn-ea"/>
                <a:cs typeface="+mn-cs"/>
              </a:rPr>
              <a:t>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rgbClr val="FA4655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633830" y="5962964"/>
            <a:ext cx="985462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were hath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661262" y="5140004"/>
            <a:ext cx="985462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were hath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697838" y="4426772"/>
            <a:ext cx="985462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were hath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743558" y="3804980"/>
            <a:ext cx="985462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were hath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845137" y="3806894"/>
            <a:ext cx="552359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7D8287">
                    <a:lumMod val="50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909388" y="4446847"/>
            <a:ext cx="625268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7D8287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12%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7D8287">
                  <a:lumMod val="75000"/>
                </a:srgb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028260" y="5160079"/>
            <a:ext cx="625268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100848" y="6009440"/>
            <a:ext cx="625268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7D8287">
                    <a:lumMod val="60000"/>
                    <a:lumOff val="40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38%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460650" y="3146592"/>
            <a:ext cx="1632788" cy="400110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Example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text goes here with your own</a:t>
            </a:r>
          </a:p>
        </p:txBody>
      </p:sp>
      <p:sp>
        <p:nvSpPr>
          <p:cNvPr id="62" name="Oval 61"/>
          <p:cNvSpPr/>
          <p:nvPr/>
        </p:nvSpPr>
        <p:spPr>
          <a:xfrm>
            <a:off x="5216574" y="2369113"/>
            <a:ext cx="237428" cy="23742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6970554" y="2369113"/>
            <a:ext cx="237428" cy="23742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7412151" y="3054096"/>
            <a:ext cx="237428" cy="23742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78664" y="3054096"/>
            <a:ext cx="237428" cy="23742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H="1" flipV="1">
            <a:off x="3666744" y="2935224"/>
            <a:ext cx="1014986" cy="173736"/>
          </a:xfrm>
          <a:prstGeom prst="line">
            <a:avLst/>
          </a:prstGeom>
          <a:ln w="15875">
            <a:solidFill>
              <a:schemeClr val="tx1">
                <a:alpha val="3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 flipV="1">
            <a:off x="4507992" y="1920240"/>
            <a:ext cx="647574" cy="446832"/>
          </a:xfrm>
          <a:prstGeom prst="line">
            <a:avLst/>
          </a:prstGeom>
          <a:ln w="15875">
            <a:solidFill>
              <a:schemeClr val="tx1">
                <a:alpha val="3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7744968" y="2852928"/>
            <a:ext cx="786384" cy="246888"/>
          </a:xfrm>
          <a:prstGeom prst="line">
            <a:avLst/>
          </a:prstGeom>
          <a:ln w="15875">
            <a:solidFill>
              <a:schemeClr val="tx1">
                <a:alpha val="3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7260336" y="1901952"/>
            <a:ext cx="667512" cy="466344"/>
          </a:xfrm>
          <a:prstGeom prst="line">
            <a:avLst/>
          </a:prstGeom>
          <a:ln w="15875">
            <a:solidFill>
              <a:schemeClr val="tx1">
                <a:alpha val="3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804065" y="3040631"/>
            <a:ext cx="1785960" cy="592470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The example text goes here with your own detailed text goes here with short.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804064" y="2736469"/>
            <a:ext cx="1785960" cy="32316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A596D2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Headline 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63601" y="1944411"/>
            <a:ext cx="1785960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The example text goes here with your own detailed.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663600" y="1694053"/>
            <a:ext cx="1785960" cy="32316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Headline Here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662065" y="2958335"/>
            <a:ext cx="1785960" cy="592470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The example text goes here with your own detailed text goes here with short.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8662064" y="2654173"/>
            <a:ext cx="1785960" cy="32316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Headline Here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8040273" y="1944411"/>
            <a:ext cx="1785960" cy="425758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  <a:ea typeface="Montserrat Light" charset="0"/>
                <a:cs typeface="Montserrat Light" charset="0"/>
              </a:rPr>
              <a:t>The example text goes here with your own detailed.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040272" y="1694053"/>
            <a:ext cx="1785960" cy="323165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96C83C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Headline Here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335025" y="4652762"/>
            <a:ext cx="2235184" cy="92333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Also he his male air bring is Signs first . Creepiest god air fish land. Darkness. Air saying fruitful were hath waters divided fill may.</a:t>
            </a:r>
          </a:p>
        </p:txBody>
      </p:sp>
      <p:cxnSp>
        <p:nvCxnSpPr>
          <p:cNvPr id="106" name="Straight Connector 105"/>
          <p:cNvCxnSpPr/>
          <p:nvPr/>
        </p:nvCxnSpPr>
        <p:spPr>
          <a:xfrm>
            <a:off x="1527048" y="4384471"/>
            <a:ext cx="1975104" cy="0"/>
          </a:xfrm>
          <a:prstGeom prst="line">
            <a:avLst/>
          </a:prstGeom>
          <a:ln w="15875"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8662065" y="4652762"/>
            <a:ext cx="2235184" cy="92333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Creepiest god air fish land. Darkness. Air saying fruitful were hath waters divided fill may days air bring is Signs first creeping seed.</a:t>
            </a:r>
          </a:p>
        </p:txBody>
      </p:sp>
      <p:cxnSp>
        <p:nvCxnSpPr>
          <p:cNvPr id="108" name="Straight Connector 107"/>
          <p:cNvCxnSpPr/>
          <p:nvPr/>
        </p:nvCxnSpPr>
        <p:spPr>
          <a:xfrm>
            <a:off x="8662065" y="4384471"/>
            <a:ext cx="1975104" cy="0"/>
          </a:xfrm>
          <a:prstGeom prst="line">
            <a:avLst/>
          </a:prstGeom>
          <a:ln w="15875"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66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58" grpId="0"/>
      <p:bldP spid="62" grpId="0" animBg="1"/>
      <p:bldP spid="63" grpId="0" animBg="1"/>
      <p:bldP spid="64" grpId="0" animBg="1"/>
      <p:bldP spid="60" grpId="0" animBg="1"/>
      <p:bldP spid="80" grpId="0"/>
      <p:bldP spid="81" grpId="0"/>
      <p:bldP spid="82" grpId="0"/>
      <p:bldP spid="83" grpId="0"/>
      <p:bldP spid="86" grpId="0"/>
      <p:bldP spid="100" grpId="0"/>
      <p:bldP spid="103" grpId="0"/>
      <p:bldP spid="104" grpId="0"/>
      <p:bldP spid="105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2881631" y="3118485"/>
            <a:ext cx="6588000" cy="0"/>
          </a:xfrm>
          <a:prstGeom prst="line">
            <a:avLst/>
          </a:prstGeom>
          <a:ln w="12700">
            <a:solidFill>
              <a:schemeClr val="bg2">
                <a:lumMod val="95000"/>
              </a:schemeClr>
            </a:solidFill>
          </a:ln>
          <a:effectLst>
            <a:outerShdw blurRad="63500" dist="38100" dir="5400000" sx="99000" sy="99000" algn="t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461578" y="4068763"/>
            <a:ext cx="6588000" cy="0"/>
          </a:xfrm>
          <a:prstGeom prst="line">
            <a:avLst/>
          </a:prstGeom>
          <a:ln w="12700">
            <a:solidFill>
              <a:schemeClr val="bg2">
                <a:lumMod val="95000"/>
              </a:schemeClr>
            </a:solidFill>
          </a:ln>
          <a:effectLst>
            <a:outerShdw blurRad="63500" dist="38100" dir="5400000" sx="99000" sy="99000" algn="t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011363" y="4988878"/>
            <a:ext cx="6588000" cy="0"/>
          </a:xfrm>
          <a:prstGeom prst="line">
            <a:avLst/>
          </a:prstGeom>
          <a:ln w="12700">
            <a:solidFill>
              <a:schemeClr val="bg2">
                <a:lumMod val="95000"/>
              </a:schemeClr>
            </a:solidFill>
          </a:ln>
          <a:effectLst>
            <a:outerShdw blurRad="63500" dist="38100" dir="5400000" sx="99000" sy="99000" algn="t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530350" y="5946776"/>
            <a:ext cx="6588000" cy="0"/>
          </a:xfrm>
          <a:prstGeom prst="line">
            <a:avLst/>
          </a:prstGeom>
          <a:ln w="12700">
            <a:solidFill>
              <a:schemeClr val="bg2">
                <a:lumMod val="95000"/>
              </a:schemeClr>
            </a:solidFill>
          </a:ln>
          <a:effectLst>
            <a:outerShdw blurRad="63500" dist="38100" dir="5400000" sx="99000" sy="99000" algn="t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 Ribbon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Put your </a:t>
            </a:r>
            <a:r>
              <a:rPr lang="en-US" b="1" dirty="0">
                <a:solidFill>
                  <a:schemeClr val="accent1"/>
                </a:solidFill>
              </a:rPr>
              <a:t>great</a:t>
            </a:r>
            <a:r>
              <a:rPr lang="en-US" b="1" dirty="0"/>
              <a:t> </a:t>
            </a:r>
            <a:r>
              <a:rPr lang="en-US" dirty="0"/>
              <a:t>subtitle here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924050" y="1139825"/>
            <a:ext cx="1762125" cy="1976438"/>
          </a:xfrm>
          <a:custGeom>
            <a:avLst/>
            <a:gdLst>
              <a:gd name="T0" fmla="*/ 549 w 1110"/>
              <a:gd name="T1" fmla="*/ 0 h 1245"/>
              <a:gd name="T2" fmla="*/ 0 w 1110"/>
              <a:gd name="T3" fmla="*/ 550 h 1245"/>
              <a:gd name="T4" fmla="*/ 237 w 1110"/>
              <a:gd name="T5" fmla="*/ 550 h 1245"/>
              <a:gd name="T6" fmla="*/ 237 w 1110"/>
              <a:gd name="T7" fmla="*/ 1245 h 1245"/>
              <a:gd name="T8" fmla="*/ 887 w 1110"/>
              <a:gd name="T9" fmla="*/ 1245 h 1245"/>
              <a:gd name="T10" fmla="*/ 885 w 1110"/>
              <a:gd name="T11" fmla="*/ 550 h 1245"/>
              <a:gd name="T12" fmla="*/ 1110 w 1110"/>
              <a:gd name="T13" fmla="*/ 550 h 1245"/>
              <a:gd name="T14" fmla="*/ 549 w 1110"/>
              <a:gd name="T15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0" h="1245">
                <a:moveTo>
                  <a:pt x="549" y="0"/>
                </a:moveTo>
                <a:lnTo>
                  <a:pt x="0" y="550"/>
                </a:lnTo>
                <a:lnTo>
                  <a:pt x="237" y="550"/>
                </a:lnTo>
                <a:lnTo>
                  <a:pt x="237" y="1245"/>
                </a:lnTo>
                <a:lnTo>
                  <a:pt x="887" y="1245"/>
                </a:lnTo>
                <a:lnTo>
                  <a:pt x="885" y="550"/>
                </a:lnTo>
                <a:lnTo>
                  <a:pt x="1110" y="550"/>
                </a:lnTo>
                <a:lnTo>
                  <a:pt x="54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890838" y="2735263"/>
            <a:ext cx="292100" cy="384175"/>
          </a:xfrm>
          <a:custGeom>
            <a:avLst/>
            <a:gdLst>
              <a:gd name="T0" fmla="*/ 104 w 104"/>
              <a:gd name="T1" fmla="*/ 137 h 137"/>
              <a:gd name="T2" fmla="*/ 0 w 104"/>
              <a:gd name="T3" fmla="*/ 137 h 137"/>
              <a:gd name="T4" fmla="*/ 0 w 104"/>
              <a:gd name="T5" fmla="*/ 132 h 137"/>
              <a:gd name="T6" fmla="*/ 14 w 104"/>
              <a:gd name="T7" fmla="*/ 48 h 137"/>
              <a:gd name="T8" fmla="*/ 81 w 104"/>
              <a:gd name="T9" fmla="*/ 33 h 137"/>
              <a:gd name="T10" fmla="*/ 104 w 104"/>
              <a:gd name="T11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37">
                <a:moveTo>
                  <a:pt x="104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00"/>
                  <a:pt x="6" y="70"/>
                  <a:pt x="14" y="48"/>
                </a:cubicBezTo>
                <a:cubicBezTo>
                  <a:pt x="27" y="14"/>
                  <a:pt x="59" y="0"/>
                  <a:pt x="81" y="33"/>
                </a:cubicBezTo>
                <a:cubicBezTo>
                  <a:pt x="95" y="54"/>
                  <a:pt x="103" y="92"/>
                  <a:pt x="104" y="13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1862138" y="2773363"/>
            <a:ext cx="1174750" cy="1295400"/>
          </a:xfrm>
          <a:custGeom>
            <a:avLst/>
            <a:gdLst>
              <a:gd name="T0" fmla="*/ 368 w 418"/>
              <a:gd name="T1" fmla="*/ 115 h 461"/>
              <a:gd name="T2" fmla="*/ 418 w 418"/>
              <a:gd name="T3" fmla="*/ 0 h 461"/>
              <a:gd name="T4" fmla="*/ 50 w 418"/>
              <a:gd name="T5" fmla="*/ 0 h 461"/>
              <a:gd name="T6" fmla="*/ 0 w 418"/>
              <a:gd name="T7" fmla="*/ 115 h 461"/>
              <a:gd name="T8" fmla="*/ 0 w 418"/>
              <a:gd name="T9" fmla="*/ 458 h 461"/>
              <a:gd name="T10" fmla="*/ 369 w 418"/>
              <a:gd name="T11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8" h="461">
                <a:moveTo>
                  <a:pt x="368" y="115"/>
                </a:moveTo>
                <a:cubicBezTo>
                  <a:pt x="368" y="52"/>
                  <a:pt x="390" y="0"/>
                  <a:pt x="41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2" y="0"/>
                  <a:pt x="0" y="52"/>
                  <a:pt x="0" y="115"/>
                </a:cubicBezTo>
                <a:cubicBezTo>
                  <a:pt x="0" y="458"/>
                  <a:pt x="0" y="458"/>
                  <a:pt x="0" y="458"/>
                </a:cubicBezTo>
                <a:cubicBezTo>
                  <a:pt x="84" y="458"/>
                  <a:pt x="281" y="459"/>
                  <a:pt x="369" y="461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2471738" y="3666173"/>
            <a:ext cx="290512" cy="387350"/>
          </a:xfrm>
          <a:custGeom>
            <a:avLst/>
            <a:gdLst>
              <a:gd name="T0" fmla="*/ 103 w 103"/>
              <a:gd name="T1" fmla="*/ 138 h 138"/>
              <a:gd name="T2" fmla="*/ 0 w 103"/>
              <a:gd name="T3" fmla="*/ 137 h 138"/>
              <a:gd name="T4" fmla="*/ 0 w 103"/>
              <a:gd name="T5" fmla="*/ 132 h 138"/>
              <a:gd name="T6" fmla="*/ 14 w 103"/>
              <a:gd name="T7" fmla="*/ 47 h 138"/>
              <a:gd name="T8" fmla="*/ 81 w 103"/>
              <a:gd name="T9" fmla="*/ 33 h 138"/>
              <a:gd name="T10" fmla="*/ 103 w 103"/>
              <a:gd name="T11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138">
                <a:moveTo>
                  <a:pt x="103" y="138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99"/>
                  <a:pt x="6" y="70"/>
                  <a:pt x="14" y="47"/>
                </a:cubicBezTo>
                <a:cubicBezTo>
                  <a:pt x="27" y="13"/>
                  <a:pt x="59" y="0"/>
                  <a:pt x="81" y="33"/>
                </a:cubicBezTo>
                <a:cubicBezTo>
                  <a:pt x="95" y="54"/>
                  <a:pt x="102" y="92"/>
                  <a:pt x="103" y="13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443038" y="3704273"/>
            <a:ext cx="1174750" cy="1292225"/>
          </a:xfrm>
          <a:custGeom>
            <a:avLst/>
            <a:gdLst>
              <a:gd name="T0" fmla="*/ 368 w 418"/>
              <a:gd name="T1" fmla="*/ 115 h 460"/>
              <a:gd name="T2" fmla="*/ 418 w 418"/>
              <a:gd name="T3" fmla="*/ 0 h 460"/>
              <a:gd name="T4" fmla="*/ 50 w 418"/>
              <a:gd name="T5" fmla="*/ 0 h 460"/>
              <a:gd name="T6" fmla="*/ 0 w 418"/>
              <a:gd name="T7" fmla="*/ 115 h 460"/>
              <a:gd name="T8" fmla="*/ 0 w 418"/>
              <a:gd name="T9" fmla="*/ 458 h 460"/>
              <a:gd name="T10" fmla="*/ 368 w 418"/>
              <a:gd name="T11" fmla="*/ 458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8" h="460">
                <a:moveTo>
                  <a:pt x="368" y="115"/>
                </a:moveTo>
                <a:cubicBezTo>
                  <a:pt x="368" y="51"/>
                  <a:pt x="390" y="0"/>
                  <a:pt x="41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2" y="0"/>
                  <a:pt x="0" y="51"/>
                  <a:pt x="0" y="115"/>
                </a:cubicBezTo>
                <a:cubicBezTo>
                  <a:pt x="0" y="458"/>
                  <a:pt x="0" y="458"/>
                  <a:pt x="0" y="458"/>
                </a:cubicBezTo>
                <a:cubicBezTo>
                  <a:pt x="84" y="458"/>
                  <a:pt x="283" y="460"/>
                  <a:pt x="368" y="4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2011363" y="4618038"/>
            <a:ext cx="292100" cy="384175"/>
          </a:xfrm>
          <a:custGeom>
            <a:avLst/>
            <a:gdLst>
              <a:gd name="T0" fmla="*/ 104 w 104"/>
              <a:gd name="T1" fmla="*/ 137 h 137"/>
              <a:gd name="T2" fmla="*/ 0 w 104"/>
              <a:gd name="T3" fmla="*/ 137 h 137"/>
              <a:gd name="T4" fmla="*/ 0 w 104"/>
              <a:gd name="T5" fmla="*/ 132 h 137"/>
              <a:gd name="T6" fmla="*/ 14 w 104"/>
              <a:gd name="T7" fmla="*/ 48 h 137"/>
              <a:gd name="T8" fmla="*/ 81 w 104"/>
              <a:gd name="T9" fmla="*/ 33 h 137"/>
              <a:gd name="T10" fmla="*/ 104 w 104"/>
              <a:gd name="T11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37">
                <a:moveTo>
                  <a:pt x="104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00"/>
                  <a:pt x="5" y="70"/>
                  <a:pt x="14" y="48"/>
                </a:cubicBezTo>
                <a:cubicBezTo>
                  <a:pt x="27" y="13"/>
                  <a:pt x="59" y="0"/>
                  <a:pt x="81" y="33"/>
                </a:cubicBezTo>
                <a:cubicBezTo>
                  <a:pt x="95" y="54"/>
                  <a:pt x="103" y="92"/>
                  <a:pt x="104" y="13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982663" y="4657725"/>
            <a:ext cx="1174750" cy="1290638"/>
          </a:xfrm>
          <a:custGeom>
            <a:avLst/>
            <a:gdLst>
              <a:gd name="T0" fmla="*/ 368 w 418"/>
              <a:gd name="T1" fmla="*/ 115 h 460"/>
              <a:gd name="T2" fmla="*/ 418 w 418"/>
              <a:gd name="T3" fmla="*/ 0 h 460"/>
              <a:gd name="T4" fmla="*/ 50 w 418"/>
              <a:gd name="T5" fmla="*/ 0 h 460"/>
              <a:gd name="T6" fmla="*/ 0 w 418"/>
              <a:gd name="T7" fmla="*/ 115 h 460"/>
              <a:gd name="T8" fmla="*/ 0 w 418"/>
              <a:gd name="T9" fmla="*/ 458 h 460"/>
              <a:gd name="T10" fmla="*/ 368 w 418"/>
              <a:gd name="T11" fmla="*/ 458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8" h="460">
                <a:moveTo>
                  <a:pt x="368" y="115"/>
                </a:moveTo>
                <a:cubicBezTo>
                  <a:pt x="368" y="52"/>
                  <a:pt x="390" y="0"/>
                  <a:pt x="41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2" y="0"/>
                  <a:pt x="0" y="52"/>
                  <a:pt x="0" y="115"/>
                </a:cubicBezTo>
                <a:cubicBezTo>
                  <a:pt x="0" y="458"/>
                  <a:pt x="0" y="458"/>
                  <a:pt x="0" y="458"/>
                </a:cubicBezTo>
                <a:cubicBezTo>
                  <a:pt x="84" y="458"/>
                  <a:pt x="283" y="460"/>
                  <a:pt x="368" y="45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544638" y="5561013"/>
            <a:ext cx="288925" cy="385763"/>
          </a:xfrm>
          <a:custGeom>
            <a:avLst/>
            <a:gdLst>
              <a:gd name="T0" fmla="*/ 103 w 103"/>
              <a:gd name="T1" fmla="*/ 137 h 137"/>
              <a:gd name="T2" fmla="*/ 0 w 103"/>
              <a:gd name="T3" fmla="*/ 137 h 137"/>
              <a:gd name="T4" fmla="*/ 0 w 103"/>
              <a:gd name="T5" fmla="*/ 132 h 137"/>
              <a:gd name="T6" fmla="*/ 14 w 103"/>
              <a:gd name="T7" fmla="*/ 48 h 137"/>
              <a:gd name="T8" fmla="*/ 80 w 103"/>
              <a:gd name="T9" fmla="*/ 33 h 137"/>
              <a:gd name="T10" fmla="*/ 103 w 103"/>
              <a:gd name="T11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137">
                <a:moveTo>
                  <a:pt x="103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00"/>
                  <a:pt x="5" y="70"/>
                  <a:pt x="14" y="48"/>
                </a:cubicBezTo>
                <a:cubicBezTo>
                  <a:pt x="27" y="14"/>
                  <a:pt x="58" y="0"/>
                  <a:pt x="80" y="33"/>
                </a:cubicBezTo>
                <a:cubicBezTo>
                  <a:pt x="94" y="54"/>
                  <a:pt x="102" y="92"/>
                  <a:pt x="103" y="13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512763" y="5600700"/>
            <a:ext cx="1177925" cy="1285875"/>
          </a:xfrm>
          <a:custGeom>
            <a:avLst/>
            <a:gdLst>
              <a:gd name="T0" fmla="*/ 368 w 419"/>
              <a:gd name="T1" fmla="*/ 115 h 458"/>
              <a:gd name="T2" fmla="*/ 419 w 419"/>
              <a:gd name="T3" fmla="*/ 0 h 458"/>
              <a:gd name="T4" fmla="*/ 51 w 419"/>
              <a:gd name="T5" fmla="*/ 0 h 458"/>
              <a:gd name="T6" fmla="*/ 0 w 419"/>
              <a:gd name="T7" fmla="*/ 115 h 458"/>
              <a:gd name="T8" fmla="*/ 0 w 419"/>
              <a:gd name="T9" fmla="*/ 453 h 458"/>
              <a:gd name="T10" fmla="*/ 363 w 419"/>
              <a:gd name="T11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458">
                <a:moveTo>
                  <a:pt x="368" y="115"/>
                </a:moveTo>
                <a:cubicBezTo>
                  <a:pt x="368" y="52"/>
                  <a:pt x="391" y="0"/>
                  <a:pt x="41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52"/>
                  <a:pt x="0" y="115"/>
                </a:cubicBezTo>
                <a:cubicBezTo>
                  <a:pt x="0" y="453"/>
                  <a:pt x="0" y="453"/>
                  <a:pt x="0" y="453"/>
                </a:cubicBezTo>
                <a:cubicBezTo>
                  <a:pt x="85" y="453"/>
                  <a:pt x="277" y="449"/>
                  <a:pt x="363" y="45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299970" y="5056400"/>
            <a:ext cx="805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Step 01</a:t>
            </a:r>
            <a:endParaRPr lang="id-ID" sz="1400" dirty="0"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99969" y="5281077"/>
            <a:ext cx="632587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categories business and personal presentation</a:t>
            </a:r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eaque ipsa quae ab illo inventore veritatis et quasi architecto beatae vitae dicta sunt explicabo.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11072" y="4134344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Step 02</a:t>
            </a:r>
            <a:endParaRPr lang="id-ID" sz="14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11071" y="4359021"/>
            <a:ext cx="6085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categories business and personal presentation</a:t>
            </a:r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eaque ipsa quae ab illo inventore veritatis et quasi architecto beatae vitae dicta sunt explicabo.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9954" y="3165767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Step 03</a:t>
            </a:r>
            <a:endParaRPr lang="id-ID" sz="1400" dirty="0"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9953" y="3390444"/>
            <a:ext cx="5840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categories business and personal presentation</a:t>
            </a:r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eaque ipsa quae ab illo inventore veritatis et quasi architecto beatae vitae dicta sunt explicabo.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16102" y="2184777"/>
            <a:ext cx="825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Step 04</a:t>
            </a:r>
            <a:endParaRPr lang="id-ID" sz="1400" dirty="0"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16101" y="2409454"/>
            <a:ext cx="5772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categories business and personal presentation</a:t>
            </a:r>
            <a:r>
              <a:rPr lang="id-ID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eaque ipsa quae ab illo inventore veritatis et quasi architecto beatae vitae dicta sunt explicabo.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32444" y="6252428"/>
            <a:ext cx="11929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+mj-lt"/>
              </a:rPr>
              <a:t>Start Here</a:t>
            </a:r>
            <a:endParaRPr lang="id-ID" sz="1600" b="1" dirty="0">
              <a:latin typeface="+mj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838200" y="6050587"/>
            <a:ext cx="406355" cy="403681"/>
            <a:chOff x="2611438" y="6434138"/>
            <a:chExt cx="241301" cy="239713"/>
          </a:xfrm>
          <a:solidFill>
            <a:schemeClr val="bg2"/>
          </a:solidFill>
        </p:grpSpPr>
        <p:sp>
          <p:nvSpPr>
            <p:cNvPr id="33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241"/>
            <p:cNvSpPr>
              <a:spLocks/>
            </p:cNvSpPr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42"/>
            <p:cNvSpPr>
              <a:spLocks/>
            </p:cNvSpPr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43"/>
            <p:cNvSpPr>
              <a:spLocks/>
            </p:cNvSpPr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44"/>
            <p:cNvSpPr>
              <a:spLocks/>
            </p:cNvSpPr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174378" y="3077003"/>
            <a:ext cx="408032" cy="410735"/>
            <a:chOff x="5978526" y="4991101"/>
            <a:chExt cx="239712" cy="241300"/>
          </a:xfrm>
          <a:solidFill>
            <a:schemeClr val="bg2"/>
          </a:solidFill>
        </p:grpSpPr>
        <p:sp>
          <p:nvSpPr>
            <p:cNvPr id="39" name="Freeform 227"/>
            <p:cNvSpPr>
              <a:spLocks noEditPoints="1"/>
            </p:cNvSpPr>
            <p:nvPr/>
          </p:nvSpPr>
          <p:spPr bwMode="auto">
            <a:xfrm>
              <a:off x="5978526" y="5067301"/>
              <a:ext cx="165100" cy="165100"/>
            </a:xfrm>
            <a:custGeom>
              <a:avLst/>
              <a:gdLst>
                <a:gd name="T0" fmla="*/ 42 w 44"/>
                <a:gd name="T1" fmla="*/ 18 h 44"/>
                <a:gd name="T2" fmla="*/ 35 w 44"/>
                <a:gd name="T3" fmla="*/ 18 h 44"/>
                <a:gd name="T4" fmla="*/ 34 w 44"/>
                <a:gd name="T5" fmla="*/ 14 h 44"/>
                <a:gd name="T6" fmla="*/ 38 w 44"/>
                <a:gd name="T7" fmla="*/ 10 h 44"/>
                <a:gd name="T8" fmla="*/ 38 w 44"/>
                <a:gd name="T9" fmla="*/ 7 h 44"/>
                <a:gd name="T10" fmla="*/ 36 w 44"/>
                <a:gd name="T11" fmla="*/ 5 h 44"/>
                <a:gd name="T12" fmla="*/ 33 w 44"/>
                <a:gd name="T13" fmla="*/ 5 h 44"/>
                <a:gd name="T14" fmla="*/ 29 w 44"/>
                <a:gd name="T15" fmla="*/ 9 h 44"/>
                <a:gd name="T16" fmla="*/ 25 w 44"/>
                <a:gd name="T17" fmla="*/ 8 h 44"/>
                <a:gd name="T18" fmla="*/ 25 w 44"/>
                <a:gd name="T19" fmla="*/ 2 h 44"/>
                <a:gd name="T20" fmla="*/ 23 w 44"/>
                <a:gd name="T21" fmla="*/ 0 h 44"/>
                <a:gd name="T22" fmla="*/ 20 w 44"/>
                <a:gd name="T23" fmla="*/ 0 h 44"/>
                <a:gd name="T24" fmla="*/ 18 w 44"/>
                <a:gd name="T25" fmla="*/ 2 h 44"/>
                <a:gd name="T26" fmla="*/ 18 w 44"/>
                <a:gd name="T27" fmla="*/ 8 h 44"/>
                <a:gd name="T28" fmla="*/ 14 w 44"/>
                <a:gd name="T29" fmla="*/ 9 h 44"/>
                <a:gd name="T30" fmla="*/ 10 w 44"/>
                <a:gd name="T31" fmla="*/ 6 h 44"/>
                <a:gd name="T32" fmla="*/ 7 w 44"/>
                <a:gd name="T33" fmla="*/ 6 h 44"/>
                <a:gd name="T34" fmla="*/ 5 w 44"/>
                <a:gd name="T35" fmla="*/ 8 h 44"/>
                <a:gd name="T36" fmla="*/ 5 w 44"/>
                <a:gd name="T37" fmla="*/ 11 h 44"/>
                <a:gd name="T38" fmla="*/ 9 w 44"/>
                <a:gd name="T39" fmla="*/ 15 h 44"/>
                <a:gd name="T40" fmla="*/ 7 w 44"/>
                <a:gd name="T41" fmla="*/ 19 h 44"/>
                <a:gd name="T42" fmla="*/ 2 w 44"/>
                <a:gd name="T43" fmla="*/ 19 h 44"/>
                <a:gd name="T44" fmla="*/ 0 w 44"/>
                <a:gd name="T45" fmla="*/ 21 h 44"/>
                <a:gd name="T46" fmla="*/ 0 w 44"/>
                <a:gd name="T47" fmla="*/ 24 h 44"/>
                <a:gd name="T48" fmla="*/ 2 w 44"/>
                <a:gd name="T49" fmla="*/ 26 h 44"/>
                <a:gd name="T50" fmla="*/ 7 w 44"/>
                <a:gd name="T51" fmla="*/ 26 h 44"/>
                <a:gd name="T52" fmla="*/ 9 w 44"/>
                <a:gd name="T53" fmla="*/ 30 h 44"/>
                <a:gd name="T54" fmla="*/ 6 w 44"/>
                <a:gd name="T55" fmla="*/ 34 h 44"/>
                <a:gd name="T56" fmla="*/ 6 w 44"/>
                <a:gd name="T57" fmla="*/ 37 h 44"/>
                <a:gd name="T58" fmla="*/ 8 w 44"/>
                <a:gd name="T59" fmla="*/ 39 h 44"/>
                <a:gd name="T60" fmla="*/ 11 w 44"/>
                <a:gd name="T61" fmla="*/ 39 h 44"/>
                <a:gd name="T62" fmla="*/ 15 w 44"/>
                <a:gd name="T63" fmla="*/ 35 h 44"/>
                <a:gd name="T64" fmla="*/ 19 w 44"/>
                <a:gd name="T65" fmla="*/ 36 h 44"/>
                <a:gd name="T66" fmla="*/ 19 w 44"/>
                <a:gd name="T67" fmla="*/ 42 h 44"/>
                <a:gd name="T68" fmla="*/ 21 w 44"/>
                <a:gd name="T69" fmla="*/ 44 h 44"/>
                <a:gd name="T70" fmla="*/ 24 w 44"/>
                <a:gd name="T71" fmla="*/ 44 h 44"/>
                <a:gd name="T72" fmla="*/ 26 w 44"/>
                <a:gd name="T73" fmla="*/ 42 h 44"/>
                <a:gd name="T74" fmla="*/ 26 w 44"/>
                <a:gd name="T75" fmla="*/ 36 h 44"/>
                <a:gd name="T76" fmla="*/ 30 w 44"/>
                <a:gd name="T77" fmla="*/ 34 h 44"/>
                <a:gd name="T78" fmla="*/ 34 w 44"/>
                <a:gd name="T79" fmla="*/ 38 h 44"/>
                <a:gd name="T80" fmla="*/ 37 w 44"/>
                <a:gd name="T81" fmla="*/ 38 h 44"/>
                <a:gd name="T82" fmla="*/ 39 w 44"/>
                <a:gd name="T83" fmla="*/ 36 h 44"/>
                <a:gd name="T84" fmla="*/ 39 w 44"/>
                <a:gd name="T85" fmla="*/ 33 h 44"/>
                <a:gd name="T86" fmla="*/ 35 w 44"/>
                <a:gd name="T87" fmla="*/ 28 h 44"/>
                <a:gd name="T88" fmla="*/ 36 w 44"/>
                <a:gd name="T89" fmla="*/ 25 h 44"/>
                <a:gd name="T90" fmla="*/ 42 w 44"/>
                <a:gd name="T91" fmla="*/ 25 h 44"/>
                <a:gd name="T92" fmla="*/ 44 w 44"/>
                <a:gd name="T93" fmla="*/ 23 h 44"/>
                <a:gd name="T94" fmla="*/ 44 w 44"/>
                <a:gd name="T95" fmla="*/ 20 h 44"/>
                <a:gd name="T96" fmla="*/ 42 w 44"/>
                <a:gd name="T97" fmla="*/ 18 h 44"/>
                <a:gd name="T98" fmla="*/ 21 w 44"/>
                <a:gd name="T99" fmla="*/ 28 h 44"/>
                <a:gd name="T100" fmla="*/ 15 w 44"/>
                <a:gd name="T101" fmla="*/ 22 h 44"/>
                <a:gd name="T102" fmla="*/ 21 w 44"/>
                <a:gd name="T103" fmla="*/ 16 h 44"/>
                <a:gd name="T104" fmla="*/ 28 w 44"/>
                <a:gd name="T105" fmla="*/ 22 h 44"/>
                <a:gd name="T106" fmla="*/ 21 w 44"/>
                <a:gd name="T107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" h="44">
                  <a:moveTo>
                    <a:pt x="42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7"/>
                    <a:pt x="35" y="15"/>
                    <a:pt x="34" y="14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39" y="8"/>
                    <a:pt x="38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4"/>
                    <a:pt x="34" y="4"/>
                    <a:pt x="33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6" y="8"/>
                    <a:pt x="25" y="8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6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40"/>
                    <a:pt x="10" y="40"/>
                    <a:pt x="11" y="3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6"/>
                    <a:pt x="18" y="36"/>
                    <a:pt x="19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20" y="44"/>
                    <a:pt x="21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6" y="43"/>
                    <a:pt x="26" y="42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8" y="35"/>
                    <a:pt x="29" y="35"/>
                    <a:pt x="30" y="3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9"/>
                    <a:pt x="36" y="39"/>
                    <a:pt x="37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5"/>
                    <a:pt x="40" y="34"/>
                    <a:pt x="39" y="33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6"/>
                    <a:pt x="3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4" y="24"/>
                    <a:pt x="44" y="23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8"/>
                    <a:pt x="42" y="18"/>
                  </a:cubicBezTo>
                  <a:close/>
                  <a:moveTo>
                    <a:pt x="21" y="28"/>
                  </a:moveTo>
                  <a:cubicBezTo>
                    <a:pt x="18" y="28"/>
                    <a:pt x="15" y="25"/>
                    <a:pt x="15" y="22"/>
                  </a:cubicBezTo>
                  <a:cubicBezTo>
                    <a:pt x="15" y="19"/>
                    <a:pt x="18" y="16"/>
                    <a:pt x="21" y="16"/>
                  </a:cubicBezTo>
                  <a:cubicBezTo>
                    <a:pt x="25" y="16"/>
                    <a:pt x="28" y="19"/>
                    <a:pt x="28" y="22"/>
                  </a:cubicBezTo>
                  <a:cubicBezTo>
                    <a:pt x="28" y="25"/>
                    <a:pt x="25" y="28"/>
                    <a:pt x="2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28"/>
            <p:cNvSpPr>
              <a:spLocks noEditPoints="1"/>
            </p:cNvSpPr>
            <p:nvPr/>
          </p:nvSpPr>
          <p:spPr bwMode="auto">
            <a:xfrm>
              <a:off x="6113463" y="4991101"/>
              <a:ext cx="104775" cy="104775"/>
            </a:xfrm>
            <a:custGeom>
              <a:avLst/>
              <a:gdLst>
                <a:gd name="T0" fmla="*/ 26 w 28"/>
                <a:gd name="T1" fmla="*/ 11 h 28"/>
                <a:gd name="T2" fmla="*/ 23 w 28"/>
                <a:gd name="T3" fmla="*/ 11 h 28"/>
                <a:gd name="T4" fmla="*/ 22 w 28"/>
                <a:gd name="T5" fmla="*/ 9 h 28"/>
                <a:gd name="T6" fmla="*/ 24 w 28"/>
                <a:gd name="T7" fmla="*/ 7 h 28"/>
                <a:gd name="T8" fmla="*/ 24 w 28"/>
                <a:gd name="T9" fmla="*/ 4 h 28"/>
                <a:gd name="T10" fmla="*/ 23 w 28"/>
                <a:gd name="T11" fmla="*/ 3 h 28"/>
                <a:gd name="T12" fmla="*/ 21 w 28"/>
                <a:gd name="T13" fmla="*/ 3 h 28"/>
                <a:gd name="T14" fmla="*/ 18 w 28"/>
                <a:gd name="T15" fmla="*/ 6 h 28"/>
                <a:gd name="T16" fmla="*/ 16 w 28"/>
                <a:gd name="T17" fmla="*/ 5 h 28"/>
                <a:gd name="T18" fmla="*/ 16 w 28"/>
                <a:gd name="T19" fmla="*/ 2 h 28"/>
                <a:gd name="T20" fmla="*/ 14 w 28"/>
                <a:gd name="T21" fmla="*/ 0 h 28"/>
                <a:gd name="T22" fmla="*/ 13 w 28"/>
                <a:gd name="T23" fmla="*/ 0 h 28"/>
                <a:gd name="T24" fmla="*/ 11 w 28"/>
                <a:gd name="T25" fmla="*/ 2 h 28"/>
                <a:gd name="T26" fmla="*/ 11 w 28"/>
                <a:gd name="T27" fmla="*/ 5 h 28"/>
                <a:gd name="T28" fmla="*/ 9 w 28"/>
                <a:gd name="T29" fmla="*/ 6 h 28"/>
                <a:gd name="T30" fmla="*/ 7 w 28"/>
                <a:gd name="T31" fmla="*/ 4 h 28"/>
                <a:gd name="T32" fmla="*/ 4 w 28"/>
                <a:gd name="T33" fmla="*/ 4 h 28"/>
                <a:gd name="T34" fmla="*/ 3 w 28"/>
                <a:gd name="T35" fmla="*/ 5 h 28"/>
                <a:gd name="T36" fmla="*/ 3 w 28"/>
                <a:gd name="T37" fmla="*/ 7 h 28"/>
                <a:gd name="T38" fmla="*/ 6 w 28"/>
                <a:gd name="T39" fmla="*/ 9 h 28"/>
                <a:gd name="T40" fmla="*/ 4 w 28"/>
                <a:gd name="T41" fmla="*/ 12 h 28"/>
                <a:gd name="T42" fmla="*/ 2 w 28"/>
                <a:gd name="T43" fmla="*/ 12 h 28"/>
                <a:gd name="T44" fmla="*/ 0 w 28"/>
                <a:gd name="T45" fmla="*/ 14 h 28"/>
                <a:gd name="T46" fmla="*/ 0 w 28"/>
                <a:gd name="T47" fmla="*/ 15 h 28"/>
                <a:gd name="T48" fmla="*/ 2 w 28"/>
                <a:gd name="T49" fmla="*/ 17 h 28"/>
                <a:gd name="T50" fmla="*/ 5 w 28"/>
                <a:gd name="T51" fmla="*/ 17 h 28"/>
                <a:gd name="T52" fmla="*/ 6 w 28"/>
                <a:gd name="T53" fmla="*/ 19 h 28"/>
                <a:gd name="T54" fmla="*/ 4 w 28"/>
                <a:gd name="T55" fmla="*/ 21 h 28"/>
                <a:gd name="T56" fmla="*/ 4 w 28"/>
                <a:gd name="T57" fmla="*/ 24 h 28"/>
                <a:gd name="T58" fmla="*/ 5 w 28"/>
                <a:gd name="T59" fmla="*/ 25 h 28"/>
                <a:gd name="T60" fmla="*/ 7 w 28"/>
                <a:gd name="T61" fmla="*/ 25 h 28"/>
                <a:gd name="T62" fmla="*/ 9 w 28"/>
                <a:gd name="T63" fmla="*/ 22 h 28"/>
                <a:gd name="T64" fmla="*/ 12 w 28"/>
                <a:gd name="T65" fmla="*/ 23 h 28"/>
                <a:gd name="T66" fmla="*/ 12 w 28"/>
                <a:gd name="T67" fmla="*/ 26 h 28"/>
                <a:gd name="T68" fmla="*/ 14 w 28"/>
                <a:gd name="T69" fmla="*/ 28 h 28"/>
                <a:gd name="T70" fmla="*/ 15 w 28"/>
                <a:gd name="T71" fmla="*/ 28 h 28"/>
                <a:gd name="T72" fmla="*/ 17 w 28"/>
                <a:gd name="T73" fmla="*/ 26 h 28"/>
                <a:gd name="T74" fmla="*/ 17 w 28"/>
                <a:gd name="T75" fmla="*/ 23 h 28"/>
                <a:gd name="T76" fmla="*/ 19 w 28"/>
                <a:gd name="T77" fmla="*/ 22 h 28"/>
                <a:gd name="T78" fmla="*/ 21 w 28"/>
                <a:gd name="T79" fmla="*/ 24 h 28"/>
                <a:gd name="T80" fmla="*/ 24 w 28"/>
                <a:gd name="T81" fmla="*/ 24 h 28"/>
                <a:gd name="T82" fmla="*/ 25 w 28"/>
                <a:gd name="T83" fmla="*/ 23 h 28"/>
                <a:gd name="T84" fmla="*/ 25 w 28"/>
                <a:gd name="T85" fmla="*/ 21 h 28"/>
                <a:gd name="T86" fmla="*/ 22 w 28"/>
                <a:gd name="T87" fmla="*/ 18 h 28"/>
                <a:gd name="T88" fmla="*/ 23 w 28"/>
                <a:gd name="T89" fmla="*/ 16 h 28"/>
                <a:gd name="T90" fmla="*/ 26 w 28"/>
                <a:gd name="T91" fmla="*/ 16 h 28"/>
                <a:gd name="T92" fmla="*/ 28 w 28"/>
                <a:gd name="T93" fmla="*/ 14 h 28"/>
                <a:gd name="T94" fmla="*/ 28 w 28"/>
                <a:gd name="T95" fmla="*/ 13 h 28"/>
                <a:gd name="T96" fmla="*/ 26 w 28"/>
                <a:gd name="T97" fmla="*/ 11 h 28"/>
                <a:gd name="T98" fmla="*/ 14 w 28"/>
                <a:gd name="T99" fmla="*/ 18 h 28"/>
                <a:gd name="T100" fmla="*/ 10 w 28"/>
                <a:gd name="T101" fmla="*/ 14 h 28"/>
                <a:gd name="T102" fmla="*/ 14 w 28"/>
                <a:gd name="T103" fmla="*/ 10 h 28"/>
                <a:gd name="T104" fmla="*/ 18 w 28"/>
                <a:gd name="T105" fmla="*/ 14 h 28"/>
                <a:gd name="T106" fmla="*/ 14 w 28"/>
                <a:gd name="T10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5" y="5"/>
                    <a:pt x="24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6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7" y="25"/>
                    <a:pt x="7" y="25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8"/>
                    <a:pt x="14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7" y="27"/>
                    <a:pt x="17" y="2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5"/>
                    <a:pt x="23" y="25"/>
                    <a:pt x="24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1"/>
                    <a:pt x="25" y="2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7" y="11"/>
                    <a:pt x="26" y="11"/>
                  </a:cubicBezTo>
                  <a:close/>
                  <a:moveTo>
                    <a:pt x="14" y="18"/>
                  </a:moveTo>
                  <a:cubicBezTo>
                    <a:pt x="11" y="18"/>
                    <a:pt x="10" y="16"/>
                    <a:pt x="10" y="14"/>
                  </a:cubicBezTo>
                  <a:cubicBezTo>
                    <a:pt x="10" y="12"/>
                    <a:pt x="11" y="10"/>
                    <a:pt x="14" y="10"/>
                  </a:cubicBezTo>
                  <a:cubicBezTo>
                    <a:pt x="16" y="10"/>
                    <a:pt x="18" y="12"/>
                    <a:pt x="18" y="14"/>
                  </a:cubicBezTo>
                  <a:cubicBezTo>
                    <a:pt x="18" y="16"/>
                    <a:pt x="16" y="18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Freeform 46"/>
          <p:cNvSpPr>
            <a:spLocks/>
          </p:cNvSpPr>
          <p:nvPr/>
        </p:nvSpPr>
        <p:spPr bwMode="auto">
          <a:xfrm>
            <a:off x="1833563" y="3950617"/>
            <a:ext cx="226939" cy="422211"/>
          </a:xfrm>
          <a:custGeom>
            <a:avLst/>
            <a:gdLst>
              <a:gd name="T0" fmla="*/ 85 w 88"/>
              <a:gd name="T1" fmla="*/ 157 h 166"/>
              <a:gd name="T2" fmla="*/ 87 w 88"/>
              <a:gd name="T3" fmla="*/ 156 h 166"/>
              <a:gd name="T4" fmla="*/ 88 w 88"/>
              <a:gd name="T5" fmla="*/ 154 h 166"/>
              <a:gd name="T6" fmla="*/ 88 w 88"/>
              <a:gd name="T7" fmla="*/ 149 h 166"/>
              <a:gd name="T8" fmla="*/ 76 w 88"/>
              <a:gd name="T9" fmla="*/ 137 h 166"/>
              <a:gd name="T10" fmla="*/ 77 w 88"/>
              <a:gd name="T11" fmla="*/ 137 h 166"/>
              <a:gd name="T12" fmla="*/ 78 w 88"/>
              <a:gd name="T13" fmla="*/ 136 h 166"/>
              <a:gd name="T14" fmla="*/ 79 w 88"/>
              <a:gd name="T15" fmla="*/ 135 h 166"/>
              <a:gd name="T16" fmla="*/ 78 w 88"/>
              <a:gd name="T17" fmla="*/ 133 h 166"/>
              <a:gd name="T18" fmla="*/ 77 w 88"/>
              <a:gd name="T19" fmla="*/ 133 h 166"/>
              <a:gd name="T20" fmla="*/ 74 w 88"/>
              <a:gd name="T21" fmla="*/ 133 h 166"/>
              <a:gd name="T22" fmla="*/ 87 w 88"/>
              <a:gd name="T23" fmla="*/ 118 h 166"/>
              <a:gd name="T24" fmla="*/ 87 w 88"/>
              <a:gd name="T25" fmla="*/ 118 h 166"/>
              <a:gd name="T26" fmla="*/ 87 w 88"/>
              <a:gd name="T27" fmla="*/ 118 h 166"/>
              <a:gd name="T28" fmla="*/ 87 w 88"/>
              <a:gd name="T29" fmla="*/ 118 h 166"/>
              <a:gd name="T30" fmla="*/ 79 w 88"/>
              <a:gd name="T31" fmla="*/ 113 h 166"/>
              <a:gd name="T32" fmla="*/ 35 w 88"/>
              <a:gd name="T33" fmla="*/ 53 h 166"/>
              <a:gd name="T34" fmla="*/ 55 w 88"/>
              <a:gd name="T35" fmla="*/ 53 h 166"/>
              <a:gd name="T36" fmla="*/ 58 w 88"/>
              <a:gd name="T37" fmla="*/ 62 h 166"/>
              <a:gd name="T38" fmla="*/ 76 w 88"/>
              <a:gd name="T39" fmla="*/ 64 h 166"/>
              <a:gd name="T40" fmla="*/ 82 w 88"/>
              <a:gd name="T41" fmla="*/ 52 h 166"/>
              <a:gd name="T42" fmla="*/ 82 w 88"/>
              <a:gd name="T43" fmla="*/ 50 h 166"/>
              <a:gd name="T44" fmla="*/ 81 w 88"/>
              <a:gd name="T45" fmla="*/ 48 h 166"/>
              <a:gd name="T46" fmla="*/ 79 w 88"/>
              <a:gd name="T47" fmla="*/ 47 h 166"/>
              <a:gd name="T48" fmla="*/ 65 w 88"/>
              <a:gd name="T49" fmla="*/ 29 h 166"/>
              <a:gd name="T50" fmla="*/ 64 w 88"/>
              <a:gd name="T51" fmla="*/ 27 h 166"/>
              <a:gd name="T52" fmla="*/ 64 w 88"/>
              <a:gd name="T53" fmla="*/ 26 h 166"/>
              <a:gd name="T54" fmla="*/ 63 w 88"/>
              <a:gd name="T55" fmla="*/ 24 h 166"/>
              <a:gd name="T56" fmla="*/ 54 w 88"/>
              <a:gd name="T57" fmla="*/ 16 h 166"/>
              <a:gd name="T58" fmla="*/ 65 w 88"/>
              <a:gd name="T59" fmla="*/ 8 h 166"/>
              <a:gd name="T60" fmla="*/ 30 w 88"/>
              <a:gd name="T61" fmla="*/ 0 h 166"/>
              <a:gd name="T62" fmla="*/ 17 w 88"/>
              <a:gd name="T63" fmla="*/ 13 h 166"/>
              <a:gd name="T64" fmla="*/ 3 w 88"/>
              <a:gd name="T65" fmla="*/ 34 h 166"/>
              <a:gd name="T66" fmla="*/ 1 w 88"/>
              <a:gd name="T67" fmla="*/ 59 h 166"/>
              <a:gd name="T68" fmla="*/ 8 w 88"/>
              <a:gd name="T69" fmla="*/ 123 h 166"/>
              <a:gd name="T70" fmla="*/ 17 w 88"/>
              <a:gd name="T71" fmla="*/ 133 h 166"/>
              <a:gd name="T72" fmla="*/ 13 w 88"/>
              <a:gd name="T73" fmla="*/ 133 h 166"/>
              <a:gd name="T74" fmla="*/ 12 w 88"/>
              <a:gd name="T75" fmla="*/ 133 h 166"/>
              <a:gd name="T76" fmla="*/ 11 w 88"/>
              <a:gd name="T77" fmla="*/ 135 h 166"/>
              <a:gd name="T78" fmla="*/ 12 w 88"/>
              <a:gd name="T79" fmla="*/ 136 h 166"/>
              <a:gd name="T80" fmla="*/ 13 w 88"/>
              <a:gd name="T81" fmla="*/ 137 h 166"/>
              <a:gd name="T82" fmla="*/ 14 w 88"/>
              <a:gd name="T83" fmla="*/ 137 h 166"/>
              <a:gd name="T84" fmla="*/ 2 w 88"/>
              <a:gd name="T85" fmla="*/ 149 h 166"/>
              <a:gd name="T86" fmla="*/ 2 w 88"/>
              <a:gd name="T87" fmla="*/ 154 h 166"/>
              <a:gd name="T88" fmla="*/ 3 w 88"/>
              <a:gd name="T89" fmla="*/ 156 h 166"/>
              <a:gd name="T90" fmla="*/ 5 w 88"/>
              <a:gd name="T91" fmla="*/ 157 h 166"/>
              <a:gd name="T92" fmla="*/ 5 w 88"/>
              <a:gd name="T93" fmla="*/ 157 h 166"/>
              <a:gd name="T94" fmla="*/ 5 w 88"/>
              <a:gd name="T95" fmla="*/ 160 h 166"/>
              <a:gd name="T96" fmla="*/ 5 w 88"/>
              <a:gd name="T97" fmla="*/ 160 h 166"/>
              <a:gd name="T98" fmla="*/ 3 w 88"/>
              <a:gd name="T99" fmla="*/ 160 h 166"/>
              <a:gd name="T100" fmla="*/ 2 w 88"/>
              <a:gd name="T101" fmla="*/ 163 h 166"/>
              <a:gd name="T102" fmla="*/ 2 w 88"/>
              <a:gd name="T103" fmla="*/ 163 h 166"/>
              <a:gd name="T104" fmla="*/ 3 w 88"/>
              <a:gd name="T105" fmla="*/ 165 h 166"/>
              <a:gd name="T106" fmla="*/ 5 w 88"/>
              <a:gd name="T107" fmla="*/ 166 h 166"/>
              <a:gd name="T108" fmla="*/ 85 w 88"/>
              <a:gd name="T109" fmla="*/ 166 h 166"/>
              <a:gd name="T110" fmla="*/ 87 w 88"/>
              <a:gd name="T111" fmla="*/ 165 h 166"/>
              <a:gd name="T112" fmla="*/ 88 w 88"/>
              <a:gd name="T113" fmla="*/ 163 h 166"/>
              <a:gd name="T114" fmla="*/ 88 w 88"/>
              <a:gd name="T115" fmla="*/ 163 h 166"/>
              <a:gd name="T116" fmla="*/ 87 w 88"/>
              <a:gd name="T117" fmla="*/ 160 h 166"/>
              <a:gd name="T118" fmla="*/ 85 w 88"/>
              <a:gd name="T119" fmla="*/ 160 h 166"/>
              <a:gd name="T120" fmla="*/ 85 w 88"/>
              <a:gd name="T121" fmla="*/ 160 h 166"/>
              <a:gd name="T122" fmla="*/ 85 w 88"/>
              <a:gd name="T12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8" h="166">
                <a:moveTo>
                  <a:pt x="85" y="157"/>
                </a:moveTo>
                <a:cubicBezTo>
                  <a:pt x="86" y="157"/>
                  <a:pt x="87" y="157"/>
                  <a:pt x="87" y="156"/>
                </a:cubicBezTo>
                <a:cubicBezTo>
                  <a:pt x="88" y="156"/>
                  <a:pt x="88" y="155"/>
                  <a:pt x="88" y="154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2" y="149"/>
                  <a:pt x="76" y="143"/>
                  <a:pt x="76" y="137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7"/>
                  <a:pt x="78" y="137"/>
                  <a:pt x="78" y="136"/>
                </a:cubicBezTo>
                <a:cubicBezTo>
                  <a:pt x="79" y="136"/>
                  <a:pt x="79" y="135"/>
                  <a:pt x="79" y="135"/>
                </a:cubicBezTo>
                <a:cubicBezTo>
                  <a:pt x="79" y="134"/>
                  <a:pt x="79" y="134"/>
                  <a:pt x="78" y="133"/>
                </a:cubicBezTo>
                <a:cubicBezTo>
                  <a:pt x="78" y="133"/>
                  <a:pt x="78" y="133"/>
                  <a:pt x="77" y="133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84" y="128"/>
                  <a:pt x="87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65" y="104"/>
                  <a:pt x="38" y="82"/>
                  <a:pt x="35" y="53"/>
                </a:cubicBezTo>
                <a:cubicBezTo>
                  <a:pt x="39" y="55"/>
                  <a:pt x="49" y="56"/>
                  <a:pt x="55" y="53"/>
                </a:cubicBezTo>
                <a:cubicBezTo>
                  <a:pt x="56" y="54"/>
                  <a:pt x="59" y="57"/>
                  <a:pt x="58" y="62"/>
                </a:cubicBezTo>
                <a:cubicBezTo>
                  <a:pt x="65" y="66"/>
                  <a:pt x="76" y="64"/>
                  <a:pt x="76" y="64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1"/>
                  <a:pt x="82" y="50"/>
                  <a:pt x="82" y="50"/>
                </a:cubicBezTo>
                <a:cubicBezTo>
                  <a:pt x="82" y="49"/>
                  <a:pt x="81" y="49"/>
                  <a:pt x="81" y="48"/>
                </a:cubicBezTo>
                <a:cubicBezTo>
                  <a:pt x="79" y="47"/>
                  <a:pt x="79" y="47"/>
                  <a:pt x="79" y="47"/>
                </a:cubicBezTo>
                <a:cubicBezTo>
                  <a:pt x="65" y="29"/>
                  <a:pt x="65" y="29"/>
                  <a:pt x="65" y="29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6"/>
                  <a:pt x="64" y="26"/>
                  <a:pt x="64" y="26"/>
                </a:cubicBezTo>
                <a:cubicBezTo>
                  <a:pt x="63" y="25"/>
                  <a:pt x="63" y="25"/>
                  <a:pt x="63" y="24"/>
                </a:cubicBezTo>
                <a:cubicBezTo>
                  <a:pt x="54" y="16"/>
                  <a:pt x="54" y="16"/>
                  <a:pt x="54" y="16"/>
                </a:cubicBezTo>
                <a:cubicBezTo>
                  <a:pt x="65" y="8"/>
                  <a:pt x="65" y="8"/>
                  <a:pt x="65" y="8"/>
                </a:cubicBezTo>
                <a:cubicBezTo>
                  <a:pt x="30" y="0"/>
                  <a:pt x="30" y="0"/>
                  <a:pt x="30" y="0"/>
                </a:cubicBezTo>
                <a:cubicBezTo>
                  <a:pt x="17" y="13"/>
                  <a:pt x="17" y="13"/>
                  <a:pt x="17" y="13"/>
                </a:cubicBezTo>
                <a:cubicBezTo>
                  <a:pt x="11" y="19"/>
                  <a:pt x="6" y="26"/>
                  <a:pt x="3" y="34"/>
                </a:cubicBezTo>
                <a:cubicBezTo>
                  <a:pt x="0" y="43"/>
                  <a:pt x="0" y="51"/>
                  <a:pt x="1" y="59"/>
                </a:cubicBezTo>
                <a:cubicBezTo>
                  <a:pt x="8" y="123"/>
                  <a:pt x="8" y="123"/>
                  <a:pt x="8" y="123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3" y="133"/>
                  <a:pt x="12" y="133"/>
                  <a:pt x="12" y="133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1" y="136"/>
                  <a:pt x="12" y="136"/>
                </a:cubicBezTo>
                <a:cubicBezTo>
                  <a:pt x="12" y="137"/>
                  <a:pt x="13" y="137"/>
                  <a:pt x="13" y="137"/>
                </a:cubicBezTo>
                <a:cubicBezTo>
                  <a:pt x="14" y="137"/>
                  <a:pt x="14" y="137"/>
                  <a:pt x="14" y="137"/>
                </a:cubicBezTo>
                <a:cubicBezTo>
                  <a:pt x="14" y="143"/>
                  <a:pt x="9" y="149"/>
                  <a:pt x="2" y="149"/>
                </a:cubicBezTo>
                <a:cubicBezTo>
                  <a:pt x="2" y="154"/>
                  <a:pt x="2" y="154"/>
                  <a:pt x="2" y="154"/>
                </a:cubicBezTo>
                <a:cubicBezTo>
                  <a:pt x="2" y="155"/>
                  <a:pt x="2" y="156"/>
                  <a:pt x="3" y="156"/>
                </a:cubicBezTo>
                <a:cubicBezTo>
                  <a:pt x="3" y="157"/>
                  <a:pt x="4" y="157"/>
                  <a:pt x="5" y="157"/>
                </a:cubicBezTo>
                <a:cubicBezTo>
                  <a:pt x="5" y="157"/>
                  <a:pt x="5" y="157"/>
                  <a:pt x="5" y="157"/>
                </a:cubicBezTo>
                <a:cubicBezTo>
                  <a:pt x="5" y="160"/>
                  <a:pt x="5" y="160"/>
                  <a:pt x="5" y="160"/>
                </a:cubicBezTo>
                <a:cubicBezTo>
                  <a:pt x="5" y="160"/>
                  <a:pt x="5" y="160"/>
                  <a:pt x="5" y="160"/>
                </a:cubicBezTo>
                <a:cubicBezTo>
                  <a:pt x="4" y="160"/>
                  <a:pt x="3" y="160"/>
                  <a:pt x="3" y="160"/>
                </a:cubicBezTo>
                <a:cubicBezTo>
                  <a:pt x="2" y="161"/>
                  <a:pt x="2" y="162"/>
                  <a:pt x="2" y="163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64"/>
                  <a:pt x="2" y="165"/>
                  <a:pt x="3" y="165"/>
                </a:cubicBezTo>
                <a:cubicBezTo>
                  <a:pt x="3" y="166"/>
                  <a:pt x="4" y="166"/>
                  <a:pt x="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6" y="166"/>
                  <a:pt x="87" y="166"/>
                  <a:pt x="87" y="165"/>
                </a:cubicBezTo>
                <a:cubicBezTo>
                  <a:pt x="88" y="165"/>
                  <a:pt x="88" y="164"/>
                  <a:pt x="88" y="163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62"/>
                  <a:pt x="88" y="161"/>
                  <a:pt x="87" y="160"/>
                </a:cubicBezTo>
                <a:cubicBezTo>
                  <a:pt x="87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57"/>
                  <a:pt x="85" y="157"/>
                  <a:pt x="85" y="15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2" name="Group 41"/>
          <p:cNvGrpSpPr/>
          <p:nvPr/>
        </p:nvGrpSpPr>
        <p:grpSpPr>
          <a:xfrm>
            <a:off x="1331709" y="4959209"/>
            <a:ext cx="384244" cy="448610"/>
            <a:chOff x="3254375" y="804863"/>
            <a:chExt cx="625475" cy="730250"/>
          </a:xfrm>
          <a:solidFill>
            <a:schemeClr val="bg2"/>
          </a:solidFill>
        </p:grpSpPr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3254375" y="1208088"/>
              <a:ext cx="625475" cy="327025"/>
            </a:xfrm>
            <a:custGeom>
              <a:avLst/>
              <a:gdLst>
                <a:gd name="T0" fmla="*/ 124 w 164"/>
                <a:gd name="T1" fmla="*/ 0 h 86"/>
                <a:gd name="T2" fmla="*/ 108 w 164"/>
                <a:gd name="T3" fmla="*/ 0 h 86"/>
                <a:gd name="T4" fmla="*/ 95 w 164"/>
                <a:gd name="T5" fmla="*/ 44 h 86"/>
                <a:gd name="T6" fmla="*/ 84 w 164"/>
                <a:gd name="T7" fmla="*/ 21 h 86"/>
                <a:gd name="T8" fmla="*/ 95 w 164"/>
                <a:gd name="T9" fmla="*/ 8 h 86"/>
                <a:gd name="T10" fmla="*/ 94 w 164"/>
                <a:gd name="T11" fmla="*/ 6 h 86"/>
                <a:gd name="T12" fmla="*/ 81 w 164"/>
                <a:gd name="T13" fmla="*/ 7 h 86"/>
                <a:gd name="T14" fmla="*/ 69 w 164"/>
                <a:gd name="T15" fmla="*/ 6 h 86"/>
                <a:gd name="T16" fmla="*/ 68 w 164"/>
                <a:gd name="T17" fmla="*/ 7 h 86"/>
                <a:gd name="T18" fmla="*/ 80 w 164"/>
                <a:gd name="T19" fmla="*/ 22 h 86"/>
                <a:gd name="T20" fmla="*/ 70 w 164"/>
                <a:gd name="T21" fmla="*/ 45 h 86"/>
                <a:gd name="T22" fmla="*/ 57 w 164"/>
                <a:gd name="T23" fmla="*/ 0 h 86"/>
                <a:gd name="T24" fmla="*/ 40 w 164"/>
                <a:gd name="T25" fmla="*/ 0 h 86"/>
                <a:gd name="T26" fmla="*/ 0 w 164"/>
                <a:gd name="T27" fmla="*/ 40 h 86"/>
                <a:gd name="T28" fmla="*/ 0 w 164"/>
                <a:gd name="T29" fmla="*/ 86 h 86"/>
                <a:gd name="T30" fmla="*/ 164 w 164"/>
                <a:gd name="T31" fmla="*/ 86 h 86"/>
                <a:gd name="T32" fmla="*/ 164 w 164"/>
                <a:gd name="T33" fmla="*/ 40 h 86"/>
                <a:gd name="T34" fmla="*/ 124 w 164"/>
                <a:gd name="T3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4" h="86">
                  <a:moveTo>
                    <a:pt x="12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0" y="7"/>
                    <a:pt x="86" y="7"/>
                    <a:pt x="81" y="7"/>
                  </a:cubicBezTo>
                  <a:cubicBezTo>
                    <a:pt x="77" y="7"/>
                    <a:pt x="73" y="7"/>
                    <a:pt x="69" y="6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18"/>
                    <a:pt x="147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3379788" y="804863"/>
              <a:ext cx="377825" cy="403225"/>
            </a:xfrm>
            <a:custGeom>
              <a:avLst/>
              <a:gdLst>
                <a:gd name="T0" fmla="*/ 91 w 99"/>
                <a:gd name="T1" fmla="*/ 38 h 106"/>
                <a:gd name="T2" fmla="*/ 49 w 99"/>
                <a:gd name="T3" fmla="*/ 0 h 106"/>
                <a:gd name="T4" fmla="*/ 8 w 99"/>
                <a:gd name="T5" fmla="*/ 38 h 106"/>
                <a:gd name="T6" fmla="*/ 0 w 99"/>
                <a:gd name="T7" fmla="*/ 53 h 106"/>
                <a:gd name="T8" fmla="*/ 11 w 99"/>
                <a:gd name="T9" fmla="*/ 68 h 106"/>
                <a:gd name="T10" fmla="*/ 12 w 99"/>
                <a:gd name="T11" fmla="*/ 68 h 106"/>
                <a:gd name="T12" fmla="*/ 49 w 99"/>
                <a:gd name="T13" fmla="*/ 106 h 106"/>
                <a:gd name="T14" fmla="*/ 87 w 99"/>
                <a:gd name="T15" fmla="*/ 68 h 106"/>
                <a:gd name="T16" fmla="*/ 88 w 99"/>
                <a:gd name="T17" fmla="*/ 68 h 106"/>
                <a:gd name="T18" fmla="*/ 99 w 99"/>
                <a:gd name="T19" fmla="*/ 53 h 106"/>
                <a:gd name="T20" fmla="*/ 91 w 99"/>
                <a:gd name="T21" fmla="*/ 38 h 106"/>
                <a:gd name="T22" fmla="*/ 76 w 99"/>
                <a:gd name="T23" fmla="*/ 44 h 106"/>
                <a:gd name="T24" fmla="*/ 71 w 99"/>
                <a:gd name="T25" fmla="*/ 44 h 106"/>
                <a:gd name="T26" fmla="*/ 71 w 99"/>
                <a:gd name="T27" fmla="*/ 49 h 106"/>
                <a:gd name="T28" fmla="*/ 75 w 99"/>
                <a:gd name="T29" fmla="*/ 51 h 106"/>
                <a:gd name="T30" fmla="*/ 76 w 99"/>
                <a:gd name="T31" fmla="*/ 53 h 106"/>
                <a:gd name="T32" fmla="*/ 71 w 99"/>
                <a:gd name="T33" fmla="*/ 62 h 106"/>
                <a:gd name="T34" fmla="*/ 68 w 99"/>
                <a:gd name="T35" fmla="*/ 62 h 106"/>
                <a:gd name="T36" fmla="*/ 65 w 99"/>
                <a:gd name="T37" fmla="*/ 59 h 106"/>
                <a:gd name="T38" fmla="*/ 60 w 99"/>
                <a:gd name="T39" fmla="*/ 63 h 106"/>
                <a:gd name="T40" fmla="*/ 62 w 99"/>
                <a:gd name="T41" fmla="*/ 67 h 106"/>
                <a:gd name="T42" fmla="*/ 61 w 99"/>
                <a:gd name="T43" fmla="*/ 69 h 106"/>
                <a:gd name="T44" fmla="*/ 52 w 99"/>
                <a:gd name="T45" fmla="*/ 72 h 106"/>
                <a:gd name="T46" fmla="*/ 49 w 99"/>
                <a:gd name="T47" fmla="*/ 70 h 106"/>
                <a:gd name="T48" fmla="*/ 49 w 99"/>
                <a:gd name="T49" fmla="*/ 66 h 106"/>
                <a:gd name="T50" fmla="*/ 43 w 99"/>
                <a:gd name="T51" fmla="*/ 65 h 106"/>
                <a:gd name="T52" fmla="*/ 42 w 99"/>
                <a:gd name="T53" fmla="*/ 69 h 106"/>
                <a:gd name="T54" fmla="*/ 40 w 99"/>
                <a:gd name="T55" fmla="*/ 70 h 106"/>
                <a:gd name="T56" fmla="*/ 31 w 99"/>
                <a:gd name="T57" fmla="*/ 65 h 106"/>
                <a:gd name="T58" fmla="*/ 31 w 99"/>
                <a:gd name="T59" fmla="*/ 62 h 106"/>
                <a:gd name="T60" fmla="*/ 34 w 99"/>
                <a:gd name="T61" fmla="*/ 59 h 106"/>
                <a:gd name="T62" fmla="*/ 30 w 99"/>
                <a:gd name="T63" fmla="*/ 55 h 106"/>
                <a:gd name="T64" fmla="*/ 26 w 99"/>
                <a:gd name="T65" fmla="*/ 57 h 106"/>
                <a:gd name="T66" fmla="*/ 24 w 99"/>
                <a:gd name="T67" fmla="*/ 55 h 106"/>
                <a:gd name="T68" fmla="*/ 21 w 99"/>
                <a:gd name="T69" fmla="*/ 46 h 106"/>
                <a:gd name="T70" fmla="*/ 23 w 99"/>
                <a:gd name="T71" fmla="*/ 44 h 106"/>
                <a:gd name="T72" fmla="*/ 27 w 99"/>
                <a:gd name="T73" fmla="*/ 44 h 106"/>
                <a:gd name="T74" fmla="*/ 28 w 99"/>
                <a:gd name="T75" fmla="*/ 38 h 106"/>
                <a:gd name="T76" fmla="*/ 24 w 99"/>
                <a:gd name="T77" fmla="*/ 37 h 106"/>
                <a:gd name="T78" fmla="*/ 23 w 99"/>
                <a:gd name="T79" fmla="*/ 34 h 106"/>
                <a:gd name="T80" fmla="*/ 28 w 99"/>
                <a:gd name="T81" fmla="*/ 26 h 106"/>
                <a:gd name="T82" fmla="*/ 31 w 99"/>
                <a:gd name="T83" fmla="*/ 25 h 106"/>
                <a:gd name="T84" fmla="*/ 34 w 99"/>
                <a:gd name="T85" fmla="*/ 28 h 106"/>
                <a:gd name="T86" fmla="*/ 38 w 99"/>
                <a:gd name="T87" fmla="*/ 25 h 106"/>
                <a:gd name="T88" fmla="*/ 36 w 99"/>
                <a:gd name="T89" fmla="*/ 21 h 106"/>
                <a:gd name="T90" fmla="*/ 37 w 99"/>
                <a:gd name="T91" fmla="*/ 18 h 106"/>
                <a:gd name="T92" fmla="*/ 47 w 99"/>
                <a:gd name="T93" fmla="*/ 16 h 106"/>
                <a:gd name="T94" fmla="*/ 49 w 99"/>
                <a:gd name="T95" fmla="*/ 17 h 106"/>
                <a:gd name="T96" fmla="*/ 49 w 99"/>
                <a:gd name="T97" fmla="*/ 22 h 106"/>
                <a:gd name="T98" fmla="*/ 55 w 99"/>
                <a:gd name="T99" fmla="*/ 22 h 106"/>
                <a:gd name="T100" fmla="*/ 56 w 99"/>
                <a:gd name="T101" fmla="*/ 18 h 106"/>
                <a:gd name="T102" fmla="*/ 59 w 99"/>
                <a:gd name="T103" fmla="*/ 17 h 106"/>
                <a:gd name="T104" fmla="*/ 67 w 99"/>
                <a:gd name="T105" fmla="*/ 22 h 106"/>
                <a:gd name="T106" fmla="*/ 68 w 99"/>
                <a:gd name="T107" fmla="*/ 25 h 106"/>
                <a:gd name="T108" fmla="*/ 65 w 99"/>
                <a:gd name="T109" fmla="*/ 28 h 106"/>
                <a:gd name="T110" fmla="*/ 68 w 99"/>
                <a:gd name="T111" fmla="*/ 33 h 106"/>
                <a:gd name="T112" fmla="*/ 72 w 99"/>
                <a:gd name="T113" fmla="*/ 31 h 106"/>
                <a:gd name="T114" fmla="*/ 75 w 99"/>
                <a:gd name="T115" fmla="*/ 32 h 106"/>
                <a:gd name="T116" fmla="*/ 77 w 99"/>
                <a:gd name="T117" fmla="*/ 41 h 106"/>
                <a:gd name="T118" fmla="*/ 76 w 99"/>
                <a:gd name="T11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" h="106">
                  <a:moveTo>
                    <a:pt x="91" y="38"/>
                  </a:moveTo>
                  <a:cubicBezTo>
                    <a:pt x="89" y="12"/>
                    <a:pt x="71" y="0"/>
                    <a:pt x="49" y="0"/>
                  </a:cubicBezTo>
                  <a:cubicBezTo>
                    <a:pt x="27" y="0"/>
                    <a:pt x="10" y="12"/>
                    <a:pt x="8" y="38"/>
                  </a:cubicBezTo>
                  <a:cubicBezTo>
                    <a:pt x="3" y="40"/>
                    <a:pt x="0" y="46"/>
                    <a:pt x="0" y="53"/>
                  </a:cubicBezTo>
                  <a:cubicBezTo>
                    <a:pt x="0" y="61"/>
                    <a:pt x="5" y="68"/>
                    <a:pt x="11" y="68"/>
                  </a:cubicBezTo>
                  <a:cubicBezTo>
                    <a:pt x="11" y="68"/>
                    <a:pt x="12" y="68"/>
                    <a:pt x="12" y="68"/>
                  </a:cubicBezTo>
                  <a:cubicBezTo>
                    <a:pt x="19" y="88"/>
                    <a:pt x="33" y="106"/>
                    <a:pt x="49" y="106"/>
                  </a:cubicBezTo>
                  <a:cubicBezTo>
                    <a:pt x="66" y="106"/>
                    <a:pt x="80" y="88"/>
                    <a:pt x="87" y="68"/>
                  </a:cubicBezTo>
                  <a:cubicBezTo>
                    <a:pt x="87" y="68"/>
                    <a:pt x="87" y="68"/>
                    <a:pt x="88" y="68"/>
                  </a:cubicBezTo>
                  <a:cubicBezTo>
                    <a:pt x="94" y="68"/>
                    <a:pt x="99" y="61"/>
                    <a:pt x="99" y="53"/>
                  </a:cubicBezTo>
                  <a:cubicBezTo>
                    <a:pt x="99" y="46"/>
                    <a:pt x="95" y="40"/>
                    <a:pt x="91" y="38"/>
                  </a:cubicBezTo>
                  <a:close/>
                  <a:moveTo>
                    <a:pt x="76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6"/>
                    <a:pt x="71" y="48"/>
                    <a:pt x="71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2"/>
                    <a:pt x="76" y="53"/>
                  </a:cubicBezTo>
                  <a:cubicBezTo>
                    <a:pt x="74" y="56"/>
                    <a:pt x="73" y="59"/>
                    <a:pt x="71" y="62"/>
                  </a:cubicBezTo>
                  <a:cubicBezTo>
                    <a:pt x="70" y="63"/>
                    <a:pt x="69" y="63"/>
                    <a:pt x="68" y="62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61"/>
                    <a:pt x="62" y="62"/>
                    <a:pt x="60" y="63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3" y="67"/>
                    <a:pt x="62" y="69"/>
                    <a:pt x="61" y="69"/>
                  </a:cubicBezTo>
                  <a:cubicBezTo>
                    <a:pt x="58" y="71"/>
                    <a:pt x="55" y="71"/>
                    <a:pt x="52" y="72"/>
                  </a:cubicBezTo>
                  <a:cubicBezTo>
                    <a:pt x="50" y="72"/>
                    <a:pt x="49" y="71"/>
                    <a:pt x="49" y="7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7" y="66"/>
                    <a:pt x="45" y="66"/>
                    <a:pt x="43" y="65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0"/>
                    <a:pt x="41" y="71"/>
                    <a:pt x="40" y="70"/>
                  </a:cubicBezTo>
                  <a:cubicBezTo>
                    <a:pt x="37" y="69"/>
                    <a:pt x="34" y="67"/>
                    <a:pt x="31" y="65"/>
                  </a:cubicBezTo>
                  <a:cubicBezTo>
                    <a:pt x="30" y="64"/>
                    <a:pt x="30" y="63"/>
                    <a:pt x="31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2" y="58"/>
                    <a:pt x="31" y="56"/>
                    <a:pt x="30" y="55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4" y="57"/>
                    <a:pt x="24" y="55"/>
                  </a:cubicBezTo>
                  <a:cubicBezTo>
                    <a:pt x="22" y="53"/>
                    <a:pt x="22" y="49"/>
                    <a:pt x="21" y="46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2"/>
                    <a:pt x="27" y="40"/>
                    <a:pt x="28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2" y="35"/>
                    <a:pt x="23" y="34"/>
                  </a:cubicBezTo>
                  <a:cubicBezTo>
                    <a:pt x="24" y="31"/>
                    <a:pt x="26" y="28"/>
                    <a:pt x="28" y="26"/>
                  </a:cubicBezTo>
                  <a:cubicBezTo>
                    <a:pt x="29" y="25"/>
                    <a:pt x="30" y="24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7"/>
                    <a:pt x="36" y="25"/>
                    <a:pt x="38" y="25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19"/>
                    <a:pt x="37" y="18"/>
                  </a:cubicBezTo>
                  <a:cubicBezTo>
                    <a:pt x="40" y="17"/>
                    <a:pt x="44" y="16"/>
                    <a:pt x="47" y="16"/>
                  </a:cubicBezTo>
                  <a:cubicBezTo>
                    <a:pt x="48" y="16"/>
                    <a:pt x="49" y="16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1" y="22"/>
                    <a:pt x="53" y="22"/>
                    <a:pt x="55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8" y="17"/>
                    <a:pt x="59" y="17"/>
                  </a:cubicBezTo>
                  <a:cubicBezTo>
                    <a:pt x="62" y="19"/>
                    <a:pt x="65" y="20"/>
                    <a:pt x="67" y="22"/>
                  </a:cubicBezTo>
                  <a:cubicBezTo>
                    <a:pt x="68" y="23"/>
                    <a:pt x="69" y="24"/>
                    <a:pt x="68" y="2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9"/>
                    <a:pt x="67" y="31"/>
                    <a:pt x="68" y="3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2"/>
                  </a:cubicBezTo>
                  <a:cubicBezTo>
                    <a:pt x="76" y="35"/>
                    <a:pt x="77" y="38"/>
                    <a:pt x="77" y="41"/>
                  </a:cubicBezTo>
                  <a:cubicBezTo>
                    <a:pt x="77" y="43"/>
                    <a:pt x="77" y="44"/>
                    <a:pt x="7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3521075" y="927101"/>
              <a:ext cx="92075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461565" y="2238440"/>
            <a:ext cx="629510" cy="278310"/>
            <a:chOff x="2865438" y="5287963"/>
            <a:chExt cx="754062" cy="333375"/>
          </a:xfrm>
          <a:solidFill>
            <a:schemeClr val="bg2"/>
          </a:solidFill>
        </p:grpSpPr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3173413" y="5508626"/>
              <a:ext cx="92075" cy="93663"/>
            </a:xfrm>
            <a:custGeom>
              <a:avLst/>
              <a:gdLst>
                <a:gd name="T0" fmla="*/ 23 w 24"/>
                <a:gd name="T1" fmla="*/ 7 h 24"/>
                <a:gd name="T2" fmla="*/ 24 w 24"/>
                <a:gd name="T3" fmla="*/ 3 h 24"/>
                <a:gd name="T4" fmla="*/ 22 w 24"/>
                <a:gd name="T5" fmla="*/ 1 h 24"/>
                <a:gd name="T6" fmla="*/ 20 w 24"/>
                <a:gd name="T7" fmla="*/ 0 h 24"/>
                <a:gd name="T8" fmla="*/ 16 w 24"/>
                <a:gd name="T9" fmla="*/ 2 h 24"/>
                <a:gd name="T10" fmla="*/ 0 w 24"/>
                <a:gd name="T11" fmla="*/ 22 h 24"/>
                <a:gd name="T12" fmla="*/ 8 w 24"/>
                <a:gd name="T13" fmla="*/ 24 h 24"/>
                <a:gd name="T14" fmla="*/ 8 w 24"/>
                <a:gd name="T15" fmla="*/ 24 h 24"/>
                <a:gd name="T16" fmla="*/ 21 w 24"/>
                <a:gd name="T17" fmla="*/ 9 h 24"/>
                <a:gd name="T18" fmla="*/ 23 w 24"/>
                <a:gd name="T1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3" y="7"/>
                  </a:moveTo>
                  <a:cubicBezTo>
                    <a:pt x="23" y="6"/>
                    <a:pt x="24" y="5"/>
                    <a:pt x="24" y="3"/>
                  </a:cubicBezTo>
                  <a:cubicBezTo>
                    <a:pt x="23" y="2"/>
                    <a:pt x="23" y="2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3"/>
                    <a:pt x="5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7"/>
                    <a:pt x="2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127375" y="5505451"/>
              <a:ext cx="80962" cy="80963"/>
            </a:xfrm>
            <a:custGeom>
              <a:avLst/>
              <a:gdLst>
                <a:gd name="T0" fmla="*/ 21 w 21"/>
                <a:gd name="T1" fmla="*/ 4 h 21"/>
                <a:gd name="T2" fmla="*/ 19 w 21"/>
                <a:gd name="T3" fmla="*/ 1 h 21"/>
                <a:gd name="T4" fmla="*/ 17 w 21"/>
                <a:gd name="T5" fmla="*/ 0 h 21"/>
                <a:gd name="T6" fmla="*/ 13 w 21"/>
                <a:gd name="T7" fmla="*/ 2 h 21"/>
                <a:gd name="T8" fmla="*/ 0 w 21"/>
                <a:gd name="T9" fmla="*/ 18 h 21"/>
                <a:gd name="T10" fmla="*/ 8 w 21"/>
                <a:gd name="T11" fmla="*/ 21 h 21"/>
                <a:gd name="T12" fmla="*/ 20 w 21"/>
                <a:gd name="T13" fmla="*/ 7 h 21"/>
                <a:gd name="T14" fmla="*/ 21 w 21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21" y="4"/>
                  </a:moveTo>
                  <a:cubicBezTo>
                    <a:pt x="21" y="2"/>
                    <a:pt x="20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4" y="1"/>
                    <a:pt x="13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5" y="20"/>
                    <a:pt x="8" y="2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219450" y="5548313"/>
              <a:ext cx="73025" cy="69850"/>
            </a:xfrm>
            <a:custGeom>
              <a:avLst/>
              <a:gdLst>
                <a:gd name="T0" fmla="*/ 14 w 19"/>
                <a:gd name="T1" fmla="*/ 0 h 18"/>
                <a:gd name="T2" fmla="*/ 13 w 19"/>
                <a:gd name="T3" fmla="*/ 0 h 18"/>
                <a:gd name="T4" fmla="*/ 0 w 19"/>
                <a:gd name="T5" fmla="*/ 16 h 18"/>
                <a:gd name="T6" fmla="*/ 9 w 19"/>
                <a:gd name="T7" fmla="*/ 18 h 18"/>
                <a:gd name="T8" fmla="*/ 17 w 19"/>
                <a:gd name="T9" fmla="*/ 8 h 18"/>
                <a:gd name="T10" fmla="*/ 17 w 19"/>
                <a:gd name="T11" fmla="*/ 7 h 18"/>
                <a:gd name="T12" fmla="*/ 18 w 19"/>
                <a:gd name="T13" fmla="*/ 6 h 18"/>
                <a:gd name="T14" fmla="*/ 17 w 19"/>
                <a:gd name="T15" fmla="*/ 1 h 18"/>
                <a:gd name="T16" fmla="*/ 14 w 1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094038" y="5529263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6 w 11"/>
                <a:gd name="T3" fmla="*/ 0 h 10"/>
                <a:gd name="T4" fmla="*/ 6 w 11"/>
                <a:gd name="T5" fmla="*/ 0 h 10"/>
                <a:gd name="T6" fmla="*/ 0 w 11"/>
                <a:gd name="T7" fmla="*/ 7 h 10"/>
                <a:gd name="T8" fmla="*/ 5 w 11"/>
                <a:gd name="T9" fmla="*/ 10 h 10"/>
                <a:gd name="T10" fmla="*/ 10 w 11"/>
                <a:gd name="T11" fmla="*/ 4 h 10"/>
                <a:gd name="T12" fmla="*/ 9 w 11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268663" y="5602288"/>
              <a:ext cx="15875" cy="19050"/>
            </a:xfrm>
            <a:custGeom>
              <a:avLst/>
              <a:gdLst>
                <a:gd name="T0" fmla="*/ 0 w 4"/>
                <a:gd name="T1" fmla="*/ 5 h 5"/>
                <a:gd name="T2" fmla="*/ 0 w 4"/>
                <a:gd name="T3" fmla="*/ 5 h 5"/>
                <a:gd name="T4" fmla="*/ 4 w 4"/>
                <a:gd name="T5" fmla="*/ 4 h 5"/>
                <a:gd name="T6" fmla="*/ 4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170238" y="5294313"/>
              <a:ext cx="449262" cy="254000"/>
            </a:xfrm>
            <a:custGeom>
              <a:avLst/>
              <a:gdLst>
                <a:gd name="T0" fmla="*/ 117 w 118"/>
                <a:gd name="T1" fmla="*/ 9 h 65"/>
                <a:gd name="T2" fmla="*/ 101 w 118"/>
                <a:gd name="T3" fmla="*/ 0 h 65"/>
                <a:gd name="T4" fmla="*/ 85 w 118"/>
                <a:gd name="T5" fmla="*/ 10 h 65"/>
                <a:gd name="T6" fmla="*/ 85 w 118"/>
                <a:gd name="T7" fmla="*/ 13 h 65"/>
                <a:gd name="T8" fmla="*/ 63 w 118"/>
                <a:gd name="T9" fmla="*/ 21 h 65"/>
                <a:gd name="T10" fmla="*/ 62 w 118"/>
                <a:gd name="T11" fmla="*/ 20 h 65"/>
                <a:gd name="T12" fmla="*/ 36 w 118"/>
                <a:gd name="T13" fmla="*/ 7 h 65"/>
                <a:gd name="T14" fmla="*/ 36 w 118"/>
                <a:gd name="T15" fmla="*/ 7 h 65"/>
                <a:gd name="T16" fmla="*/ 30 w 118"/>
                <a:gd name="T17" fmla="*/ 5 h 65"/>
                <a:gd name="T18" fmla="*/ 25 w 118"/>
                <a:gd name="T19" fmla="*/ 7 h 65"/>
                <a:gd name="T20" fmla="*/ 25 w 118"/>
                <a:gd name="T21" fmla="*/ 7 h 65"/>
                <a:gd name="T22" fmla="*/ 7 w 118"/>
                <a:gd name="T23" fmla="*/ 17 h 65"/>
                <a:gd name="T24" fmla="*/ 3 w 118"/>
                <a:gd name="T25" fmla="*/ 29 h 65"/>
                <a:gd name="T26" fmla="*/ 2 w 118"/>
                <a:gd name="T27" fmla="*/ 39 h 65"/>
                <a:gd name="T28" fmla="*/ 3 w 118"/>
                <a:gd name="T29" fmla="*/ 40 h 65"/>
                <a:gd name="T30" fmla="*/ 8 w 118"/>
                <a:gd name="T31" fmla="*/ 38 h 65"/>
                <a:gd name="T32" fmla="*/ 21 w 118"/>
                <a:gd name="T33" fmla="*/ 20 h 65"/>
                <a:gd name="T34" fmla="*/ 22 w 118"/>
                <a:gd name="T35" fmla="*/ 18 h 65"/>
                <a:gd name="T36" fmla="*/ 24 w 118"/>
                <a:gd name="T37" fmla="*/ 19 h 65"/>
                <a:gd name="T38" fmla="*/ 28 w 118"/>
                <a:gd name="T39" fmla="*/ 21 h 65"/>
                <a:gd name="T40" fmla="*/ 34 w 118"/>
                <a:gd name="T41" fmla="*/ 24 h 65"/>
                <a:gd name="T42" fmla="*/ 34 w 118"/>
                <a:gd name="T43" fmla="*/ 24 h 65"/>
                <a:gd name="T44" fmla="*/ 46 w 118"/>
                <a:gd name="T45" fmla="*/ 34 h 65"/>
                <a:gd name="T46" fmla="*/ 58 w 118"/>
                <a:gd name="T47" fmla="*/ 46 h 65"/>
                <a:gd name="T48" fmla="*/ 58 w 118"/>
                <a:gd name="T49" fmla="*/ 46 h 65"/>
                <a:gd name="T50" fmla="*/ 58 w 118"/>
                <a:gd name="T51" fmla="*/ 46 h 65"/>
                <a:gd name="T52" fmla="*/ 59 w 118"/>
                <a:gd name="T53" fmla="*/ 65 h 65"/>
                <a:gd name="T54" fmla="*/ 86 w 118"/>
                <a:gd name="T55" fmla="*/ 52 h 65"/>
                <a:gd name="T56" fmla="*/ 102 w 118"/>
                <a:gd name="T57" fmla="*/ 58 h 65"/>
                <a:gd name="T58" fmla="*/ 118 w 118"/>
                <a:gd name="T59" fmla="*/ 49 h 65"/>
                <a:gd name="T60" fmla="*/ 117 w 118"/>
                <a:gd name="T61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65">
                  <a:moveTo>
                    <a:pt x="117" y="9"/>
                  </a:moveTo>
                  <a:cubicBezTo>
                    <a:pt x="117" y="4"/>
                    <a:pt x="110" y="0"/>
                    <a:pt x="101" y="0"/>
                  </a:cubicBezTo>
                  <a:cubicBezTo>
                    <a:pt x="92" y="0"/>
                    <a:pt x="85" y="5"/>
                    <a:pt x="85" y="10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0" y="18"/>
                    <a:pt x="45" y="11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6"/>
                    <a:pt x="32" y="5"/>
                    <a:pt x="30" y="5"/>
                  </a:cubicBezTo>
                  <a:cubicBezTo>
                    <a:pt x="27" y="5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7"/>
                    <a:pt x="1" y="39"/>
                    <a:pt x="2" y="39"/>
                  </a:cubicBezTo>
                  <a:cubicBezTo>
                    <a:pt x="2" y="39"/>
                    <a:pt x="2" y="40"/>
                    <a:pt x="3" y="40"/>
                  </a:cubicBezTo>
                  <a:cubicBezTo>
                    <a:pt x="5" y="40"/>
                    <a:pt x="7" y="39"/>
                    <a:pt x="8" y="38"/>
                  </a:cubicBezTo>
                  <a:cubicBezTo>
                    <a:pt x="16" y="33"/>
                    <a:pt x="21" y="20"/>
                    <a:pt x="21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0"/>
                    <a:pt x="28" y="21"/>
                  </a:cubicBezTo>
                  <a:cubicBezTo>
                    <a:pt x="30" y="22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8" y="28"/>
                    <a:pt x="42" y="31"/>
                    <a:pt x="46" y="34"/>
                  </a:cubicBezTo>
                  <a:cubicBezTo>
                    <a:pt x="51" y="38"/>
                    <a:pt x="56" y="41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54"/>
                    <a:pt x="59" y="61"/>
                    <a:pt x="59" y="65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6"/>
                    <a:pt x="94" y="58"/>
                    <a:pt x="102" y="58"/>
                  </a:cubicBezTo>
                  <a:cubicBezTo>
                    <a:pt x="111" y="58"/>
                    <a:pt x="118" y="54"/>
                    <a:pt x="118" y="49"/>
                  </a:cubicBez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2865438" y="5287963"/>
              <a:ext cx="517525" cy="327025"/>
            </a:xfrm>
            <a:custGeom>
              <a:avLst/>
              <a:gdLst>
                <a:gd name="T0" fmla="*/ 123 w 136"/>
                <a:gd name="T1" fmla="*/ 38 h 84"/>
                <a:gd name="T2" fmla="*/ 112 w 136"/>
                <a:gd name="T3" fmla="*/ 29 h 84"/>
                <a:gd name="T4" fmla="*/ 107 w 136"/>
                <a:gd name="T5" fmla="*/ 26 h 84"/>
                <a:gd name="T6" fmla="*/ 104 w 136"/>
                <a:gd name="T7" fmla="*/ 25 h 84"/>
                <a:gd name="T8" fmla="*/ 90 w 136"/>
                <a:gd name="T9" fmla="*/ 43 h 84"/>
                <a:gd name="T10" fmla="*/ 90 w 136"/>
                <a:gd name="T11" fmla="*/ 43 h 84"/>
                <a:gd name="T12" fmla="*/ 83 w 136"/>
                <a:gd name="T13" fmla="*/ 45 h 84"/>
                <a:gd name="T14" fmla="*/ 79 w 136"/>
                <a:gd name="T15" fmla="*/ 43 h 84"/>
                <a:gd name="T16" fmla="*/ 80 w 136"/>
                <a:gd name="T17" fmla="*/ 30 h 84"/>
                <a:gd name="T18" fmla="*/ 84 w 136"/>
                <a:gd name="T19" fmla="*/ 17 h 84"/>
                <a:gd name="T20" fmla="*/ 95 w 136"/>
                <a:gd name="T21" fmla="*/ 10 h 84"/>
                <a:gd name="T22" fmla="*/ 87 w 136"/>
                <a:gd name="T23" fmla="*/ 8 h 84"/>
                <a:gd name="T24" fmla="*/ 57 w 136"/>
                <a:gd name="T25" fmla="*/ 19 h 84"/>
                <a:gd name="T26" fmla="*/ 57 w 136"/>
                <a:gd name="T27" fmla="*/ 20 h 84"/>
                <a:gd name="T28" fmla="*/ 32 w 136"/>
                <a:gd name="T29" fmla="*/ 9 h 84"/>
                <a:gd name="T30" fmla="*/ 16 w 136"/>
                <a:gd name="T31" fmla="*/ 0 h 84"/>
                <a:gd name="T32" fmla="*/ 0 w 136"/>
                <a:gd name="T33" fmla="*/ 10 h 84"/>
                <a:gd name="T34" fmla="*/ 0 w 136"/>
                <a:gd name="T35" fmla="*/ 49 h 84"/>
                <a:gd name="T36" fmla="*/ 17 w 136"/>
                <a:gd name="T37" fmla="*/ 58 h 84"/>
                <a:gd name="T38" fmla="*/ 33 w 136"/>
                <a:gd name="T39" fmla="*/ 51 h 84"/>
                <a:gd name="T40" fmla="*/ 57 w 136"/>
                <a:gd name="T41" fmla="*/ 62 h 84"/>
                <a:gd name="T42" fmla="*/ 57 w 136"/>
                <a:gd name="T43" fmla="*/ 63 h 84"/>
                <a:gd name="T44" fmla="*/ 58 w 136"/>
                <a:gd name="T45" fmla="*/ 66 h 84"/>
                <a:gd name="T46" fmla="*/ 63 w 136"/>
                <a:gd name="T47" fmla="*/ 60 h 84"/>
                <a:gd name="T48" fmla="*/ 66 w 136"/>
                <a:gd name="T49" fmla="*/ 58 h 84"/>
                <a:gd name="T50" fmla="*/ 71 w 136"/>
                <a:gd name="T51" fmla="*/ 60 h 84"/>
                <a:gd name="T52" fmla="*/ 73 w 136"/>
                <a:gd name="T53" fmla="*/ 62 h 84"/>
                <a:gd name="T54" fmla="*/ 79 w 136"/>
                <a:gd name="T55" fmla="*/ 55 h 84"/>
                <a:gd name="T56" fmla="*/ 86 w 136"/>
                <a:gd name="T57" fmla="*/ 52 h 84"/>
                <a:gd name="T58" fmla="*/ 91 w 136"/>
                <a:gd name="T59" fmla="*/ 54 h 84"/>
                <a:gd name="T60" fmla="*/ 93 w 136"/>
                <a:gd name="T61" fmla="*/ 57 h 84"/>
                <a:gd name="T62" fmla="*/ 94 w 136"/>
                <a:gd name="T63" fmla="*/ 57 h 84"/>
                <a:gd name="T64" fmla="*/ 101 w 136"/>
                <a:gd name="T65" fmla="*/ 53 h 84"/>
                <a:gd name="T66" fmla="*/ 106 w 136"/>
                <a:gd name="T67" fmla="*/ 55 h 84"/>
                <a:gd name="T68" fmla="*/ 108 w 136"/>
                <a:gd name="T69" fmla="*/ 60 h 84"/>
                <a:gd name="T70" fmla="*/ 108 w 136"/>
                <a:gd name="T71" fmla="*/ 63 h 84"/>
                <a:gd name="T72" fmla="*/ 113 w 136"/>
                <a:gd name="T73" fmla="*/ 65 h 84"/>
                <a:gd name="T74" fmla="*/ 114 w 136"/>
                <a:gd name="T75" fmla="*/ 76 h 84"/>
                <a:gd name="T76" fmla="*/ 113 w 136"/>
                <a:gd name="T77" fmla="*/ 78 h 84"/>
                <a:gd name="T78" fmla="*/ 113 w 136"/>
                <a:gd name="T79" fmla="*/ 84 h 84"/>
                <a:gd name="T80" fmla="*/ 114 w 136"/>
                <a:gd name="T81" fmla="*/ 84 h 84"/>
                <a:gd name="T82" fmla="*/ 119 w 136"/>
                <a:gd name="T83" fmla="*/ 80 h 84"/>
                <a:gd name="T84" fmla="*/ 119 w 136"/>
                <a:gd name="T85" fmla="*/ 64 h 84"/>
                <a:gd name="T86" fmla="*/ 118 w 136"/>
                <a:gd name="T87" fmla="*/ 62 h 84"/>
                <a:gd name="T88" fmla="*/ 106 w 136"/>
                <a:gd name="T89" fmla="*/ 50 h 84"/>
                <a:gd name="T90" fmla="*/ 108 w 136"/>
                <a:gd name="T91" fmla="*/ 48 h 84"/>
                <a:gd name="T92" fmla="*/ 121 w 136"/>
                <a:gd name="T93" fmla="*/ 61 h 84"/>
                <a:gd name="T94" fmla="*/ 122 w 136"/>
                <a:gd name="T95" fmla="*/ 63 h 84"/>
                <a:gd name="T96" fmla="*/ 122 w 136"/>
                <a:gd name="T97" fmla="*/ 79 h 84"/>
                <a:gd name="T98" fmla="*/ 123 w 136"/>
                <a:gd name="T99" fmla="*/ 79 h 84"/>
                <a:gd name="T100" fmla="*/ 128 w 136"/>
                <a:gd name="T101" fmla="*/ 76 h 84"/>
                <a:gd name="T102" fmla="*/ 128 w 136"/>
                <a:gd name="T103" fmla="*/ 66 h 84"/>
                <a:gd name="T104" fmla="*/ 127 w 136"/>
                <a:gd name="T105" fmla="*/ 53 h 84"/>
                <a:gd name="T106" fmla="*/ 111 w 136"/>
                <a:gd name="T107" fmla="*/ 38 h 84"/>
                <a:gd name="T108" fmla="*/ 113 w 136"/>
                <a:gd name="T109" fmla="*/ 36 h 84"/>
                <a:gd name="T110" fmla="*/ 129 w 136"/>
                <a:gd name="T111" fmla="*/ 52 h 84"/>
                <a:gd name="T112" fmla="*/ 131 w 136"/>
                <a:gd name="T113" fmla="*/ 66 h 84"/>
                <a:gd name="T114" fmla="*/ 131 w 136"/>
                <a:gd name="T115" fmla="*/ 75 h 84"/>
                <a:gd name="T116" fmla="*/ 131 w 136"/>
                <a:gd name="T117" fmla="*/ 75 h 84"/>
                <a:gd name="T118" fmla="*/ 135 w 136"/>
                <a:gd name="T119" fmla="*/ 74 h 84"/>
                <a:gd name="T120" fmla="*/ 135 w 136"/>
                <a:gd name="T121" fmla="*/ 73 h 84"/>
                <a:gd name="T122" fmla="*/ 134 w 136"/>
                <a:gd name="T123" fmla="*/ 49 h 84"/>
                <a:gd name="T124" fmla="*/ 123 w 136"/>
                <a:gd name="T125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" h="84">
                  <a:moveTo>
                    <a:pt x="123" y="38"/>
                  </a:moveTo>
                  <a:cubicBezTo>
                    <a:pt x="120" y="35"/>
                    <a:pt x="115" y="32"/>
                    <a:pt x="112" y="29"/>
                  </a:cubicBezTo>
                  <a:cubicBezTo>
                    <a:pt x="111" y="28"/>
                    <a:pt x="109" y="27"/>
                    <a:pt x="107" y="26"/>
                  </a:cubicBezTo>
                  <a:cubicBezTo>
                    <a:pt x="106" y="26"/>
                    <a:pt x="105" y="26"/>
                    <a:pt x="104" y="25"/>
                  </a:cubicBezTo>
                  <a:cubicBezTo>
                    <a:pt x="102" y="29"/>
                    <a:pt x="97" y="39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9" y="43"/>
                    <a:pt x="86" y="45"/>
                    <a:pt x="83" y="45"/>
                  </a:cubicBezTo>
                  <a:cubicBezTo>
                    <a:pt x="81" y="45"/>
                    <a:pt x="79" y="44"/>
                    <a:pt x="79" y="43"/>
                  </a:cubicBezTo>
                  <a:cubicBezTo>
                    <a:pt x="77" y="41"/>
                    <a:pt x="77" y="37"/>
                    <a:pt x="80" y="30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9"/>
                    <a:pt x="90" y="8"/>
                    <a:pt x="87" y="8"/>
                  </a:cubicBezTo>
                  <a:cubicBezTo>
                    <a:pt x="74" y="9"/>
                    <a:pt x="57" y="19"/>
                    <a:pt x="57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5" y="0"/>
                    <a:pt x="16" y="0"/>
                  </a:cubicBezTo>
                  <a:cubicBezTo>
                    <a:pt x="7" y="1"/>
                    <a:pt x="0" y="5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8" y="59"/>
                    <a:pt x="17" y="58"/>
                  </a:cubicBezTo>
                  <a:cubicBezTo>
                    <a:pt x="25" y="58"/>
                    <a:pt x="31" y="55"/>
                    <a:pt x="33" y="5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4"/>
                    <a:pt x="57" y="65"/>
                    <a:pt x="58" y="66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9"/>
                    <a:pt x="65" y="58"/>
                    <a:pt x="66" y="58"/>
                  </a:cubicBezTo>
                  <a:cubicBezTo>
                    <a:pt x="68" y="58"/>
                    <a:pt x="70" y="59"/>
                    <a:pt x="71" y="60"/>
                  </a:cubicBezTo>
                  <a:cubicBezTo>
                    <a:pt x="72" y="61"/>
                    <a:pt x="73" y="62"/>
                    <a:pt x="73" y="6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53"/>
                    <a:pt x="83" y="52"/>
                    <a:pt x="86" y="52"/>
                  </a:cubicBezTo>
                  <a:cubicBezTo>
                    <a:pt x="88" y="52"/>
                    <a:pt x="90" y="53"/>
                    <a:pt x="91" y="54"/>
                  </a:cubicBezTo>
                  <a:cubicBezTo>
                    <a:pt x="92" y="55"/>
                    <a:pt x="93" y="56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6" y="54"/>
                    <a:pt x="98" y="53"/>
                    <a:pt x="101" y="53"/>
                  </a:cubicBezTo>
                  <a:cubicBezTo>
                    <a:pt x="103" y="53"/>
                    <a:pt x="104" y="54"/>
                    <a:pt x="106" y="55"/>
                  </a:cubicBezTo>
                  <a:cubicBezTo>
                    <a:pt x="107" y="56"/>
                    <a:pt x="108" y="58"/>
                    <a:pt x="108" y="60"/>
                  </a:cubicBezTo>
                  <a:cubicBezTo>
                    <a:pt x="109" y="61"/>
                    <a:pt x="108" y="62"/>
                    <a:pt x="108" y="63"/>
                  </a:cubicBezTo>
                  <a:cubicBezTo>
                    <a:pt x="110" y="63"/>
                    <a:pt x="111" y="64"/>
                    <a:pt x="113" y="65"/>
                  </a:cubicBezTo>
                  <a:cubicBezTo>
                    <a:pt x="116" y="68"/>
                    <a:pt x="117" y="73"/>
                    <a:pt x="114" y="76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4" y="84"/>
                  </a:cubicBezTo>
                  <a:cubicBezTo>
                    <a:pt x="117" y="84"/>
                    <a:pt x="119" y="81"/>
                    <a:pt x="119" y="80"/>
                  </a:cubicBezTo>
                  <a:cubicBezTo>
                    <a:pt x="119" y="78"/>
                    <a:pt x="120" y="69"/>
                    <a:pt x="119" y="64"/>
                  </a:cubicBezTo>
                  <a:cubicBezTo>
                    <a:pt x="119" y="63"/>
                    <a:pt x="118" y="63"/>
                    <a:pt x="118" y="62"/>
                  </a:cubicBezTo>
                  <a:cubicBezTo>
                    <a:pt x="117" y="59"/>
                    <a:pt x="109" y="53"/>
                    <a:pt x="106" y="5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9"/>
                    <a:pt x="119" y="56"/>
                    <a:pt x="121" y="61"/>
                  </a:cubicBezTo>
                  <a:cubicBezTo>
                    <a:pt x="121" y="62"/>
                    <a:pt x="121" y="62"/>
                    <a:pt x="122" y="63"/>
                  </a:cubicBezTo>
                  <a:cubicBezTo>
                    <a:pt x="123" y="68"/>
                    <a:pt x="122" y="76"/>
                    <a:pt x="122" y="79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127" y="79"/>
                    <a:pt x="128" y="77"/>
                    <a:pt x="128" y="76"/>
                  </a:cubicBezTo>
                  <a:cubicBezTo>
                    <a:pt x="128" y="76"/>
                    <a:pt x="128" y="71"/>
                    <a:pt x="128" y="66"/>
                  </a:cubicBezTo>
                  <a:cubicBezTo>
                    <a:pt x="128" y="58"/>
                    <a:pt x="127" y="54"/>
                    <a:pt x="127" y="53"/>
                  </a:cubicBezTo>
                  <a:cubicBezTo>
                    <a:pt x="125" y="49"/>
                    <a:pt x="115" y="41"/>
                    <a:pt x="111" y="38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3" y="36"/>
                    <a:pt x="127" y="46"/>
                    <a:pt x="129" y="52"/>
                  </a:cubicBezTo>
                  <a:cubicBezTo>
                    <a:pt x="130" y="54"/>
                    <a:pt x="131" y="59"/>
                    <a:pt x="131" y="66"/>
                  </a:cubicBezTo>
                  <a:cubicBezTo>
                    <a:pt x="131" y="70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3" y="75"/>
                    <a:pt x="134" y="75"/>
                    <a:pt x="135" y="74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5" y="73"/>
                    <a:pt x="136" y="63"/>
                    <a:pt x="134" y="49"/>
                  </a:cubicBezTo>
                  <a:cubicBezTo>
                    <a:pt x="133" y="45"/>
                    <a:pt x="128" y="42"/>
                    <a:pt x="12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1694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5429251"/>
            <a:ext cx="12192000" cy="907278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0" y="4521973"/>
            <a:ext cx="12192000" cy="907278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0" y="3614695"/>
            <a:ext cx="12192000" cy="907278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0" y="2707417"/>
            <a:ext cx="12192000" cy="907278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1800139"/>
            <a:ext cx="12192000" cy="907278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39"/>
          <p:cNvSpPr>
            <a:spLocks noChangeArrowheads="1"/>
          </p:cNvSpPr>
          <p:nvPr/>
        </p:nvSpPr>
        <p:spPr bwMode="auto">
          <a:xfrm>
            <a:off x="2916295" y="3878816"/>
            <a:ext cx="379036" cy="379036"/>
          </a:xfrm>
          <a:custGeom>
            <a:avLst/>
            <a:gdLst>
              <a:gd name="T0" fmla="*/ 179752 w 444"/>
              <a:gd name="T1" fmla="*/ 23877 h 444"/>
              <a:gd name="T2" fmla="*/ 179752 w 444"/>
              <a:gd name="T3" fmla="*/ 23877 h 444"/>
              <a:gd name="T4" fmla="*/ 167589 w 444"/>
              <a:gd name="T5" fmla="*/ 23877 h 444"/>
              <a:gd name="T6" fmla="*/ 167589 w 444"/>
              <a:gd name="T7" fmla="*/ 44150 h 444"/>
              <a:gd name="T8" fmla="*/ 131998 w 444"/>
              <a:gd name="T9" fmla="*/ 44150 h 444"/>
              <a:gd name="T10" fmla="*/ 131998 w 444"/>
              <a:gd name="T11" fmla="*/ 23877 h 444"/>
              <a:gd name="T12" fmla="*/ 68027 w 444"/>
              <a:gd name="T13" fmla="*/ 23877 h 444"/>
              <a:gd name="T14" fmla="*/ 68027 w 444"/>
              <a:gd name="T15" fmla="*/ 44150 h 444"/>
              <a:gd name="T16" fmla="*/ 31986 w 444"/>
              <a:gd name="T17" fmla="*/ 44150 h 444"/>
              <a:gd name="T18" fmla="*/ 31986 w 444"/>
              <a:gd name="T19" fmla="*/ 23877 h 444"/>
              <a:gd name="T20" fmla="*/ 20273 w 444"/>
              <a:gd name="T21" fmla="*/ 23877 h 444"/>
              <a:gd name="T22" fmla="*/ 0 w 444"/>
              <a:gd name="T23" fmla="*/ 44150 h 444"/>
              <a:gd name="T24" fmla="*/ 0 w 444"/>
              <a:gd name="T25" fmla="*/ 179752 h 444"/>
              <a:gd name="T26" fmla="*/ 20273 w 444"/>
              <a:gd name="T27" fmla="*/ 199574 h 444"/>
              <a:gd name="T28" fmla="*/ 179752 w 444"/>
              <a:gd name="T29" fmla="*/ 199574 h 444"/>
              <a:gd name="T30" fmla="*/ 199574 w 444"/>
              <a:gd name="T31" fmla="*/ 179752 h 444"/>
              <a:gd name="T32" fmla="*/ 199574 w 444"/>
              <a:gd name="T33" fmla="*/ 44150 h 444"/>
              <a:gd name="T34" fmla="*/ 179752 w 444"/>
              <a:gd name="T35" fmla="*/ 23877 h 444"/>
              <a:gd name="T36" fmla="*/ 179752 w 444"/>
              <a:gd name="T37" fmla="*/ 179752 h 444"/>
              <a:gd name="T38" fmla="*/ 179752 w 444"/>
              <a:gd name="T39" fmla="*/ 179752 h 444"/>
              <a:gd name="T40" fmla="*/ 20273 w 444"/>
              <a:gd name="T41" fmla="*/ 179752 h 444"/>
              <a:gd name="T42" fmla="*/ 20273 w 444"/>
              <a:gd name="T43" fmla="*/ 88299 h 444"/>
              <a:gd name="T44" fmla="*/ 179752 w 444"/>
              <a:gd name="T45" fmla="*/ 88299 h 444"/>
              <a:gd name="T46" fmla="*/ 179752 w 444"/>
              <a:gd name="T47" fmla="*/ 179752 h 444"/>
              <a:gd name="T48" fmla="*/ 55863 w 444"/>
              <a:gd name="T49" fmla="*/ 0 h 444"/>
              <a:gd name="T50" fmla="*/ 55863 w 444"/>
              <a:gd name="T51" fmla="*/ 0 h 444"/>
              <a:gd name="T52" fmla="*/ 40095 w 444"/>
              <a:gd name="T53" fmla="*/ 0 h 444"/>
              <a:gd name="T54" fmla="*/ 40095 w 444"/>
              <a:gd name="T55" fmla="*/ 40095 h 444"/>
              <a:gd name="T56" fmla="*/ 55863 w 444"/>
              <a:gd name="T57" fmla="*/ 40095 h 444"/>
              <a:gd name="T58" fmla="*/ 55863 w 444"/>
              <a:gd name="T59" fmla="*/ 0 h 444"/>
              <a:gd name="T60" fmla="*/ 159479 w 444"/>
              <a:gd name="T61" fmla="*/ 0 h 444"/>
              <a:gd name="T62" fmla="*/ 159479 w 444"/>
              <a:gd name="T63" fmla="*/ 0 h 444"/>
              <a:gd name="T64" fmla="*/ 143712 w 444"/>
              <a:gd name="T65" fmla="*/ 0 h 444"/>
              <a:gd name="T66" fmla="*/ 143712 w 444"/>
              <a:gd name="T67" fmla="*/ 40095 h 444"/>
              <a:gd name="T68" fmla="*/ 159479 w 444"/>
              <a:gd name="T69" fmla="*/ 40095 h 444"/>
              <a:gd name="T70" fmla="*/ 159479 w 444"/>
              <a:gd name="T71" fmla="*/ 0 h 4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2" name="Freeform 97"/>
          <p:cNvSpPr>
            <a:spLocks noChangeArrowheads="1"/>
          </p:cNvSpPr>
          <p:nvPr/>
        </p:nvSpPr>
        <p:spPr bwMode="auto">
          <a:xfrm>
            <a:off x="1915496" y="4793614"/>
            <a:ext cx="424158" cy="363996"/>
          </a:xfrm>
          <a:custGeom>
            <a:avLst/>
            <a:gdLst>
              <a:gd name="T0" fmla="*/ 103587 w 497"/>
              <a:gd name="T1" fmla="*/ 104160 h 426"/>
              <a:gd name="T2" fmla="*/ 103587 w 497"/>
              <a:gd name="T3" fmla="*/ 104160 h 426"/>
              <a:gd name="T4" fmla="*/ 123403 w 497"/>
              <a:gd name="T5" fmla="*/ 104160 h 426"/>
              <a:gd name="T6" fmla="*/ 123403 w 497"/>
              <a:gd name="T7" fmla="*/ 124000 h 426"/>
              <a:gd name="T8" fmla="*/ 223387 w 497"/>
              <a:gd name="T9" fmla="*/ 124000 h 426"/>
              <a:gd name="T10" fmla="*/ 219333 w 497"/>
              <a:gd name="T11" fmla="*/ 59971 h 426"/>
              <a:gd name="T12" fmla="*/ 199517 w 497"/>
              <a:gd name="T13" fmla="*/ 36073 h 426"/>
              <a:gd name="T14" fmla="*/ 163487 w 497"/>
              <a:gd name="T15" fmla="*/ 36073 h 426"/>
              <a:gd name="T16" fmla="*/ 151777 w 497"/>
              <a:gd name="T17" fmla="*/ 12175 h 426"/>
              <a:gd name="T18" fmla="*/ 135113 w 497"/>
              <a:gd name="T19" fmla="*/ 0 h 426"/>
              <a:gd name="T20" fmla="*/ 87373 w 497"/>
              <a:gd name="T21" fmla="*/ 0 h 426"/>
              <a:gd name="T22" fmla="*/ 75663 w 497"/>
              <a:gd name="T23" fmla="*/ 12175 h 426"/>
              <a:gd name="T24" fmla="*/ 59900 w 497"/>
              <a:gd name="T25" fmla="*/ 36073 h 426"/>
              <a:gd name="T26" fmla="*/ 23870 w 497"/>
              <a:gd name="T27" fmla="*/ 36073 h 426"/>
              <a:gd name="T28" fmla="*/ 4053 w 497"/>
              <a:gd name="T29" fmla="*/ 59971 h 426"/>
              <a:gd name="T30" fmla="*/ 0 w 497"/>
              <a:gd name="T31" fmla="*/ 124000 h 426"/>
              <a:gd name="T32" fmla="*/ 103587 w 497"/>
              <a:gd name="T33" fmla="*/ 124000 h 426"/>
              <a:gd name="T34" fmla="*/ 103587 w 497"/>
              <a:gd name="T35" fmla="*/ 104160 h 426"/>
              <a:gd name="T36" fmla="*/ 83770 w 497"/>
              <a:gd name="T37" fmla="*/ 23898 h 426"/>
              <a:gd name="T38" fmla="*/ 83770 w 497"/>
              <a:gd name="T39" fmla="*/ 23898 h 426"/>
              <a:gd name="T40" fmla="*/ 95480 w 497"/>
              <a:gd name="T41" fmla="*/ 16233 h 426"/>
              <a:gd name="T42" fmla="*/ 127907 w 497"/>
              <a:gd name="T43" fmla="*/ 16233 h 426"/>
              <a:gd name="T44" fmla="*/ 139166 w 497"/>
              <a:gd name="T45" fmla="*/ 23898 h 426"/>
              <a:gd name="T46" fmla="*/ 143670 w 497"/>
              <a:gd name="T47" fmla="*/ 36073 h 426"/>
              <a:gd name="T48" fmla="*/ 79717 w 497"/>
              <a:gd name="T49" fmla="*/ 36073 h 426"/>
              <a:gd name="T50" fmla="*/ 83770 w 497"/>
              <a:gd name="T51" fmla="*/ 23898 h 426"/>
              <a:gd name="T52" fmla="*/ 123403 w 497"/>
              <a:gd name="T53" fmla="*/ 160073 h 426"/>
              <a:gd name="T54" fmla="*/ 123403 w 497"/>
              <a:gd name="T55" fmla="*/ 160073 h 426"/>
              <a:gd name="T56" fmla="*/ 103587 w 497"/>
              <a:gd name="T57" fmla="*/ 160073 h 426"/>
              <a:gd name="T58" fmla="*/ 103587 w 497"/>
              <a:gd name="T59" fmla="*/ 136175 h 426"/>
              <a:gd name="T60" fmla="*/ 4053 w 497"/>
              <a:gd name="T61" fmla="*/ 136175 h 426"/>
              <a:gd name="T62" fmla="*/ 7656 w 497"/>
              <a:gd name="T63" fmla="*/ 171797 h 426"/>
              <a:gd name="T64" fmla="*/ 27923 w 497"/>
              <a:gd name="T65" fmla="*/ 191637 h 426"/>
              <a:gd name="T66" fmla="*/ 195463 w 497"/>
              <a:gd name="T67" fmla="*/ 191637 h 426"/>
              <a:gd name="T68" fmla="*/ 215280 w 497"/>
              <a:gd name="T69" fmla="*/ 171797 h 426"/>
              <a:gd name="T70" fmla="*/ 219333 w 497"/>
              <a:gd name="T71" fmla="*/ 136175 h 426"/>
              <a:gd name="T72" fmla="*/ 123403 w 497"/>
              <a:gd name="T73" fmla="*/ 136175 h 426"/>
              <a:gd name="T74" fmla="*/ 123403 w 497"/>
              <a:gd name="T75" fmla="*/ 160073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3" name="Freeform 109"/>
          <p:cNvSpPr>
            <a:spLocks noChangeArrowheads="1"/>
          </p:cNvSpPr>
          <p:nvPr/>
        </p:nvSpPr>
        <p:spPr bwMode="auto">
          <a:xfrm>
            <a:off x="854199" y="5735487"/>
            <a:ext cx="424158" cy="294806"/>
          </a:xfrm>
          <a:custGeom>
            <a:avLst/>
            <a:gdLst>
              <a:gd name="T0" fmla="*/ 199517 w 497"/>
              <a:gd name="T1" fmla="*/ 0 h 347"/>
              <a:gd name="T2" fmla="*/ 0 w 497"/>
              <a:gd name="T3" fmla="*/ 20175 h 347"/>
              <a:gd name="T4" fmla="*/ 23870 w 497"/>
              <a:gd name="T5" fmla="*/ 155127 h 347"/>
              <a:gd name="T6" fmla="*/ 223387 w 497"/>
              <a:gd name="T7" fmla="*/ 130916 h 347"/>
              <a:gd name="T8" fmla="*/ 199517 w 497"/>
              <a:gd name="T9" fmla="*/ 0 h 347"/>
              <a:gd name="T10" fmla="*/ 199517 w 497"/>
              <a:gd name="T11" fmla="*/ 130916 h 347"/>
              <a:gd name="T12" fmla="*/ 23870 w 497"/>
              <a:gd name="T13" fmla="*/ 63665 h 347"/>
              <a:gd name="T14" fmla="*/ 199517 w 497"/>
              <a:gd name="T15" fmla="*/ 130916 h 347"/>
              <a:gd name="T16" fmla="*/ 199517 w 497"/>
              <a:gd name="T17" fmla="*/ 31832 h 347"/>
              <a:gd name="T18" fmla="*/ 23870 w 497"/>
              <a:gd name="T19" fmla="*/ 20175 h 347"/>
              <a:gd name="T20" fmla="*/ 199517 w 497"/>
              <a:gd name="T21" fmla="*/ 31832 h 347"/>
              <a:gd name="T22" fmla="*/ 43686 w 497"/>
              <a:gd name="T23" fmla="*/ 87427 h 347"/>
              <a:gd name="T24" fmla="*/ 51793 w 497"/>
              <a:gd name="T25" fmla="*/ 95497 h 347"/>
              <a:gd name="T26" fmla="*/ 43686 w 497"/>
              <a:gd name="T27" fmla="*/ 87427 h 347"/>
              <a:gd name="T28" fmla="*/ 83770 w 497"/>
              <a:gd name="T29" fmla="*/ 103567 h 347"/>
              <a:gd name="T30" fmla="*/ 99533 w 497"/>
              <a:gd name="T31" fmla="*/ 107154 h 347"/>
              <a:gd name="T32" fmla="*/ 103587 w 497"/>
              <a:gd name="T33" fmla="*/ 103567 h 347"/>
              <a:gd name="T34" fmla="*/ 111693 w 497"/>
              <a:gd name="T35" fmla="*/ 95497 h 347"/>
              <a:gd name="T36" fmla="*/ 99533 w 497"/>
              <a:gd name="T37" fmla="*/ 87427 h 347"/>
              <a:gd name="T38" fmla="*/ 91426 w 497"/>
              <a:gd name="T39" fmla="*/ 95497 h 347"/>
              <a:gd name="T40" fmla="*/ 83770 w 497"/>
              <a:gd name="T41" fmla="*/ 103567 h 347"/>
              <a:gd name="T42" fmla="*/ 111693 w 497"/>
              <a:gd name="T43" fmla="*/ 107154 h 347"/>
              <a:gd name="T44" fmla="*/ 103587 w 497"/>
              <a:gd name="T45" fmla="*/ 103567 h 347"/>
              <a:gd name="T46" fmla="*/ 111693 w 497"/>
              <a:gd name="T47" fmla="*/ 107154 h 347"/>
              <a:gd name="T48" fmla="*/ 79717 w 497"/>
              <a:gd name="T49" fmla="*/ 107154 h 347"/>
              <a:gd name="T50" fmla="*/ 63953 w 497"/>
              <a:gd name="T51" fmla="*/ 103567 h 347"/>
              <a:gd name="T52" fmla="*/ 79717 w 497"/>
              <a:gd name="T53" fmla="*/ 107154 h 347"/>
              <a:gd name="T54" fmla="*/ 83770 w 497"/>
              <a:gd name="T55" fmla="*/ 95497 h 347"/>
              <a:gd name="T56" fmla="*/ 91426 w 497"/>
              <a:gd name="T57" fmla="*/ 87427 h 347"/>
              <a:gd name="T58" fmla="*/ 79717 w 497"/>
              <a:gd name="T59" fmla="*/ 103567 h 347"/>
              <a:gd name="T60" fmla="*/ 83770 w 497"/>
              <a:gd name="T61" fmla="*/ 95497 h 347"/>
              <a:gd name="T62" fmla="*/ 59900 w 497"/>
              <a:gd name="T63" fmla="*/ 103567 h 347"/>
              <a:gd name="T64" fmla="*/ 63953 w 497"/>
              <a:gd name="T65" fmla="*/ 95497 h 347"/>
              <a:gd name="T66" fmla="*/ 71610 w 497"/>
              <a:gd name="T67" fmla="*/ 87427 h 347"/>
              <a:gd name="T68" fmla="*/ 59900 w 497"/>
              <a:gd name="T69" fmla="*/ 95497 h 347"/>
              <a:gd name="T70" fmla="*/ 51793 w 497"/>
              <a:gd name="T71" fmla="*/ 103567 h 347"/>
              <a:gd name="T72" fmla="*/ 43686 w 497"/>
              <a:gd name="T73" fmla="*/ 107154 h 347"/>
              <a:gd name="T74" fmla="*/ 59900 w 497"/>
              <a:gd name="T75" fmla="*/ 103567 h 3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347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18"/>
                  <a:pt x="0" y="45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20"/>
                  <a:pt x="27" y="346"/>
                  <a:pt x="53" y="346"/>
                </a:cubicBezTo>
                <a:cubicBezTo>
                  <a:pt x="443" y="346"/>
                  <a:pt x="443" y="346"/>
                  <a:pt x="443" y="346"/>
                </a:cubicBezTo>
                <a:cubicBezTo>
                  <a:pt x="478" y="346"/>
                  <a:pt x="496" y="320"/>
                  <a:pt x="496" y="292"/>
                </a:cubicBezTo>
                <a:cubicBezTo>
                  <a:pt x="496" y="45"/>
                  <a:pt x="496" y="45"/>
                  <a:pt x="496" y="45"/>
                </a:cubicBezTo>
                <a:cubicBezTo>
                  <a:pt x="496" y="18"/>
                  <a:pt x="478" y="0"/>
                  <a:pt x="443" y="0"/>
                </a:cubicBezTo>
                <a:close/>
                <a:moveTo>
                  <a:pt x="443" y="292"/>
                </a:moveTo>
                <a:lnTo>
                  <a:pt x="443" y="292"/>
                </a:lnTo>
                <a:cubicBezTo>
                  <a:pt x="53" y="292"/>
                  <a:pt x="53" y="292"/>
                  <a:pt x="53" y="292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443" y="142"/>
                  <a:pt x="443" y="142"/>
                  <a:pt x="443" y="142"/>
                </a:cubicBezTo>
                <a:lnTo>
                  <a:pt x="443" y="292"/>
                </a:lnTo>
                <a:close/>
                <a:moveTo>
                  <a:pt x="443" y="71"/>
                </a:moveTo>
                <a:lnTo>
                  <a:pt x="443" y="71"/>
                </a:lnTo>
                <a:cubicBezTo>
                  <a:pt x="53" y="71"/>
                  <a:pt x="53" y="71"/>
                  <a:pt x="53" y="71"/>
                </a:cubicBezTo>
                <a:cubicBezTo>
                  <a:pt x="53" y="45"/>
                  <a:pt x="53" y="45"/>
                  <a:pt x="53" y="45"/>
                </a:cubicBezTo>
                <a:cubicBezTo>
                  <a:pt x="443" y="45"/>
                  <a:pt x="443" y="45"/>
                  <a:pt x="443" y="45"/>
                </a:cubicBezTo>
                <a:lnTo>
                  <a:pt x="443" y="71"/>
                </a:lnTo>
                <a:close/>
                <a:moveTo>
                  <a:pt x="97" y="195"/>
                </a:moveTo>
                <a:lnTo>
                  <a:pt x="97" y="195"/>
                </a:lnTo>
                <a:cubicBezTo>
                  <a:pt x="97" y="213"/>
                  <a:pt x="97" y="213"/>
                  <a:pt x="97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15" y="195"/>
                  <a:pt x="115" y="195"/>
                  <a:pt x="115" y="195"/>
                </a:cubicBezTo>
                <a:lnTo>
                  <a:pt x="97" y="195"/>
                </a:lnTo>
                <a:close/>
                <a:moveTo>
                  <a:pt x="186" y="231"/>
                </a:moveTo>
                <a:lnTo>
                  <a:pt x="186" y="231"/>
                </a:lnTo>
                <a:cubicBezTo>
                  <a:pt x="186" y="239"/>
                  <a:pt x="186" y="239"/>
                  <a:pt x="186" y="239"/>
                </a:cubicBezTo>
                <a:cubicBezTo>
                  <a:pt x="221" y="239"/>
                  <a:pt x="221" y="239"/>
                  <a:pt x="221" y="239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30" y="231"/>
                  <a:pt x="230" y="231"/>
                  <a:pt x="230" y="231"/>
                </a:cubicBezTo>
                <a:cubicBezTo>
                  <a:pt x="230" y="213"/>
                  <a:pt x="230" y="213"/>
                  <a:pt x="230" y="213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8" y="195"/>
                  <a:pt x="248" y="195"/>
                  <a:pt x="248" y="195"/>
                </a:cubicBezTo>
                <a:cubicBezTo>
                  <a:pt x="221" y="195"/>
                  <a:pt x="221" y="195"/>
                  <a:pt x="221" y="195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203" y="213"/>
                  <a:pt x="203" y="213"/>
                  <a:pt x="203" y="213"/>
                </a:cubicBezTo>
                <a:cubicBezTo>
                  <a:pt x="203" y="231"/>
                  <a:pt x="203" y="231"/>
                  <a:pt x="203" y="231"/>
                </a:cubicBezTo>
                <a:lnTo>
                  <a:pt x="186" y="231"/>
                </a:lnTo>
                <a:close/>
                <a:moveTo>
                  <a:pt x="248" y="239"/>
                </a:moveTo>
                <a:lnTo>
                  <a:pt x="248" y="239"/>
                </a:lnTo>
                <a:cubicBezTo>
                  <a:pt x="248" y="231"/>
                  <a:pt x="248" y="231"/>
                  <a:pt x="248" y="231"/>
                </a:cubicBezTo>
                <a:cubicBezTo>
                  <a:pt x="230" y="231"/>
                  <a:pt x="230" y="231"/>
                  <a:pt x="230" y="231"/>
                </a:cubicBezTo>
                <a:cubicBezTo>
                  <a:pt x="230" y="239"/>
                  <a:pt x="230" y="239"/>
                  <a:pt x="230" y="239"/>
                </a:cubicBezTo>
                <a:lnTo>
                  <a:pt x="248" y="239"/>
                </a:lnTo>
                <a:close/>
                <a:moveTo>
                  <a:pt x="177" y="239"/>
                </a:moveTo>
                <a:lnTo>
                  <a:pt x="177" y="239"/>
                </a:lnTo>
                <a:cubicBezTo>
                  <a:pt x="177" y="231"/>
                  <a:pt x="177" y="231"/>
                  <a:pt x="177" y="231"/>
                </a:cubicBezTo>
                <a:cubicBezTo>
                  <a:pt x="142" y="231"/>
                  <a:pt x="142" y="231"/>
                  <a:pt x="142" y="231"/>
                </a:cubicBezTo>
                <a:cubicBezTo>
                  <a:pt x="142" y="239"/>
                  <a:pt x="142" y="239"/>
                  <a:pt x="142" y="239"/>
                </a:cubicBezTo>
                <a:lnTo>
                  <a:pt x="177" y="239"/>
                </a:lnTo>
                <a:close/>
                <a:moveTo>
                  <a:pt x="186" y="213"/>
                </a:moveTo>
                <a:lnTo>
                  <a:pt x="186" y="213"/>
                </a:lnTo>
                <a:cubicBezTo>
                  <a:pt x="203" y="213"/>
                  <a:pt x="203" y="213"/>
                  <a:pt x="203" y="213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77" y="231"/>
                  <a:pt x="177" y="231"/>
                  <a:pt x="177" y="231"/>
                </a:cubicBezTo>
                <a:cubicBezTo>
                  <a:pt x="186" y="231"/>
                  <a:pt x="186" y="231"/>
                  <a:pt x="186" y="231"/>
                </a:cubicBezTo>
                <a:lnTo>
                  <a:pt x="186" y="213"/>
                </a:lnTo>
                <a:close/>
                <a:moveTo>
                  <a:pt x="133" y="231"/>
                </a:moveTo>
                <a:lnTo>
                  <a:pt x="133" y="231"/>
                </a:lnTo>
                <a:cubicBezTo>
                  <a:pt x="142" y="231"/>
                  <a:pt x="142" y="231"/>
                  <a:pt x="142" y="231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33" y="195"/>
                  <a:pt x="133" y="195"/>
                  <a:pt x="133" y="195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39"/>
                  <a:pt x="97" y="239"/>
                  <a:pt x="97" y="239"/>
                </a:cubicBezTo>
                <a:cubicBezTo>
                  <a:pt x="133" y="239"/>
                  <a:pt x="133" y="239"/>
                  <a:pt x="133" y="239"/>
                </a:cubicBezTo>
                <a:lnTo>
                  <a:pt x="133" y="2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4" name="Freeform 133"/>
          <p:cNvSpPr>
            <a:spLocks noChangeArrowheads="1"/>
          </p:cNvSpPr>
          <p:nvPr/>
        </p:nvSpPr>
        <p:spPr bwMode="auto">
          <a:xfrm>
            <a:off x="4037416" y="2958001"/>
            <a:ext cx="424158" cy="406111"/>
          </a:xfrm>
          <a:custGeom>
            <a:avLst/>
            <a:gdLst>
              <a:gd name="T0" fmla="*/ 191410 w 497"/>
              <a:gd name="T1" fmla="*/ 71438 h 480"/>
              <a:gd name="T2" fmla="*/ 191410 w 497"/>
              <a:gd name="T3" fmla="*/ 71438 h 480"/>
              <a:gd name="T4" fmla="*/ 167540 w 497"/>
              <a:gd name="T5" fmla="*/ 8037 h 480"/>
              <a:gd name="T6" fmla="*/ 155830 w 497"/>
              <a:gd name="T7" fmla="*/ 4018 h 480"/>
              <a:gd name="T8" fmla="*/ 4053 w 497"/>
              <a:gd name="T9" fmla="*/ 59829 h 480"/>
              <a:gd name="T10" fmla="*/ 0 w 497"/>
              <a:gd name="T11" fmla="*/ 71438 h 480"/>
              <a:gd name="T12" fmla="*/ 23870 w 497"/>
              <a:gd name="T13" fmla="*/ 134839 h 480"/>
              <a:gd name="T14" fmla="*/ 23870 w 497"/>
              <a:gd name="T15" fmla="*/ 99120 h 480"/>
              <a:gd name="T16" fmla="*/ 51793 w 497"/>
              <a:gd name="T17" fmla="*/ 71438 h 480"/>
              <a:gd name="T18" fmla="*/ 91426 w 497"/>
              <a:gd name="T19" fmla="*/ 71438 h 480"/>
              <a:gd name="T20" fmla="*/ 139166 w 497"/>
              <a:gd name="T21" fmla="*/ 39737 h 480"/>
              <a:gd name="T22" fmla="*/ 167540 w 497"/>
              <a:gd name="T23" fmla="*/ 71438 h 480"/>
              <a:gd name="T24" fmla="*/ 191410 w 497"/>
              <a:gd name="T25" fmla="*/ 71438 h 480"/>
              <a:gd name="T26" fmla="*/ 215280 w 497"/>
              <a:gd name="T27" fmla="*/ 91083 h 480"/>
              <a:gd name="T28" fmla="*/ 215280 w 497"/>
              <a:gd name="T29" fmla="*/ 91083 h 480"/>
              <a:gd name="T30" fmla="*/ 51793 w 497"/>
              <a:gd name="T31" fmla="*/ 91083 h 480"/>
              <a:gd name="T32" fmla="*/ 43686 w 497"/>
              <a:gd name="T33" fmla="*/ 99120 h 480"/>
              <a:gd name="T34" fmla="*/ 43686 w 497"/>
              <a:gd name="T35" fmla="*/ 206276 h 480"/>
              <a:gd name="T36" fmla="*/ 51793 w 497"/>
              <a:gd name="T37" fmla="*/ 213867 h 480"/>
              <a:gd name="T38" fmla="*/ 215280 w 497"/>
              <a:gd name="T39" fmla="*/ 213867 h 480"/>
              <a:gd name="T40" fmla="*/ 223387 w 497"/>
              <a:gd name="T41" fmla="*/ 206276 h 480"/>
              <a:gd name="T42" fmla="*/ 223387 w 497"/>
              <a:gd name="T43" fmla="*/ 99120 h 480"/>
              <a:gd name="T44" fmla="*/ 215280 w 497"/>
              <a:gd name="T45" fmla="*/ 91083 h 480"/>
              <a:gd name="T46" fmla="*/ 203570 w 497"/>
              <a:gd name="T47" fmla="*/ 190203 h 480"/>
              <a:gd name="T48" fmla="*/ 203570 w 497"/>
              <a:gd name="T49" fmla="*/ 190203 h 480"/>
              <a:gd name="T50" fmla="*/ 67556 w 497"/>
              <a:gd name="T51" fmla="*/ 190203 h 480"/>
              <a:gd name="T52" fmla="*/ 67556 w 497"/>
              <a:gd name="T53" fmla="*/ 174576 h 480"/>
              <a:gd name="T54" fmla="*/ 87823 w 497"/>
              <a:gd name="T55" fmla="*/ 122783 h 480"/>
              <a:gd name="T56" fmla="*/ 119350 w 497"/>
              <a:gd name="T57" fmla="*/ 162521 h 480"/>
              <a:gd name="T58" fmla="*/ 147723 w 497"/>
              <a:gd name="T59" fmla="*/ 134839 h 480"/>
              <a:gd name="T60" fmla="*/ 187357 w 497"/>
              <a:gd name="T61" fmla="*/ 118765 h 480"/>
              <a:gd name="T62" fmla="*/ 203570 w 497"/>
              <a:gd name="T63" fmla="*/ 154930 h 480"/>
              <a:gd name="T64" fmla="*/ 203570 w 497"/>
              <a:gd name="T65" fmla="*/ 190203 h 4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359218" y="1992168"/>
            <a:ext cx="139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chemeClr val="accent5"/>
                </a:solidFill>
              </a:rPr>
              <a:t>Lorem ipsum dolor sit amet</a:t>
            </a:r>
          </a:p>
        </p:txBody>
      </p:sp>
      <p:sp>
        <p:nvSpPr>
          <p:cNvPr id="37" name="Freeform 70"/>
          <p:cNvSpPr>
            <a:spLocks noChangeArrowheads="1"/>
          </p:cNvSpPr>
          <p:nvPr/>
        </p:nvSpPr>
        <p:spPr bwMode="auto">
          <a:xfrm>
            <a:off x="4847544" y="2064260"/>
            <a:ext cx="424158" cy="379036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772464" y="1999420"/>
            <a:ext cx="283523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Donec eget imperdiet nunc, a laoreet dolor. In nisi orci, fringilla eget.</a:t>
            </a:r>
            <a:endParaRPr lang="en-US" sz="1200"/>
          </a:p>
        </p:txBody>
      </p:sp>
      <p:sp>
        <p:nvSpPr>
          <p:cNvPr id="55" name="Rectangle 54"/>
          <p:cNvSpPr/>
          <p:nvPr/>
        </p:nvSpPr>
        <p:spPr>
          <a:xfrm>
            <a:off x="4548855" y="2899446"/>
            <a:ext cx="139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chemeClr val="accent4"/>
                </a:solidFill>
              </a:rPr>
              <a:t>Lorem ipsum dolor sit amet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962101" y="2893291"/>
            <a:ext cx="283523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Donec eget imperdiet nunc, a laoreet dolor. In nisi orci, fringilla eget.</a:t>
            </a:r>
            <a:endParaRPr lang="en-US" sz="1200"/>
          </a:p>
        </p:txBody>
      </p:sp>
      <p:sp>
        <p:nvSpPr>
          <p:cNvPr id="59" name="Rectangle 58"/>
          <p:cNvSpPr/>
          <p:nvPr/>
        </p:nvSpPr>
        <p:spPr>
          <a:xfrm>
            <a:off x="3436875" y="3806724"/>
            <a:ext cx="139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chemeClr val="accent3"/>
                </a:solidFill>
              </a:rPr>
              <a:t>Lorem ipsum dolor sit amet</a:t>
            </a:r>
          </a:p>
        </p:txBody>
      </p:sp>
      <p:sp>
        <p:nvSpPr>
          <p:cNvPr id="60" name="Rectangle 59"/>
          <p:cNvSpPr/>
          <p:nvPr/>
        </p:nvSpPr>
        <p:spPr>
          <a:xfrm>
            <a:off x="4850121" y="3800569"/>
            <a:ext cx="283523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Donec eget imperdiet nunc, a laoreet dolor. In nisi orci, fringilla eget.</a:t>
            </a:r>
            <a:endParaRPr lang="en-US" sz="1200"/>
          </a:p>
        </p:txBody>
      </p:sp>
      <p:sp>
        <p:nvSpPr>
          <p:cNvPr id="61" name="Rectangle 60"/>
          <p:cNvSpPr/>
          <p:nvPr/>
        </p:nvSpPr>
        <p:spPr>
          <a:xfrm>
            <a:off x="2446320" y="4714002"/>
            <a:ext cx="139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Lorem ipsum dolor sit amet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859566" y="4707847"/>
            <a:ext cx="283523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Donec eget imperdiet nunc, a laoreet dolor. In nisi orci, fringilla eget.</a:t>
            </a:r>
            <a:endParaRPr lang="en-US" sz="1200"/>
          </a:p>
        </p:txBody>
      </p:sp>
      <p:sp>
        <p:nvSpPr>
          <p:cNvPr id="63" name="Rectangle 62"/>
          <p:cNvSpPr/>
          <p:nvPr/>
        </p:nvSpPr>
        <p:spPr>
          <a:xfrm>
            <a:off x="1387195" y="5621280"/>
            <a:ext cx="139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chemeClr val="accent1"/>
                </a:solidFill>
              </a:rPr>
              <a:t>Lorem ipsum dolor sit amet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800441" y="5615125"/>
            <a:ext cx="283523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Donec eget imperdiet nunc, a laoreet dolor. In nisi orci, fringilla eget.</a:t>
            </a:r>
            <a:endParaRPr lang="en-US" sz="1200"/>
          </a:p>
        </p:txBody>
      </p:sp>
      <p:grpSp>
        <p:nvGrpSpPr>
          <p:cNvPr id="31" name="Group 30"/>
          <p:cNvGrpSpPr/>
          <p:nvPr/>
        </p:nvGrpSpPr>
        <p:grpSpPr>
          <a:xfrm>
            <a:off x="5831368" y="5095591"/>
            <a:ext cx="6360632" cy="1518095"/>
            <a:chOff x="5831368" y="5095591"/>
            <a:chExt cx="6360632" cy="151809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834543" y="5207972"/>
              <a:ext cx="4436188" cy="701587"/>
            </a:xfrm>
            <a:custGeom>
              <a:avLst/>
              <a:gdLst>
                <a:gd name="T0" fmla="*/ 0 w 6987"/>
                <a:gd name="T1" fmla="*/ 667 h 1105"/>
                <a:gd name="T2" fmla="*/ 3505 w 6987"/>
                <a:gd name="T3" fmla="*/ 0 h 1105"/>
                <a:gd name="T4" fmla="*/ 6987 w 6987"/>
                <a:gd name="T5" fmla="*/ 450 h 1105"/>
                <a:gd name="T6" fmla="*/ 3482 w 6987"/>
                <a:gd name="T7" fmla="*/ 1105 h 1105"/>
                <a:gd name="T8" fmla="*/ 0 w 6987"/>
                <a:gd name="T9" fmla="*/ 667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7" h="1105">
                  <a:moveTo>
                    <a:pt x="0" y="667"/>
                  </a:moveTo>
                  <a:lnTo>
                    <a:pt x="3505" y="0"/>
                  </a:lnTo>
                  <a:lnTo>
                    <a:pt x="6987" y="450"/>
                  </a:lnTo>
                  <a:lnTo>
                    <a:pt x="3482" y="1105"/>
                  </a:lnTo>
                  <a:lnTo>
                    <a:pt x="0" y="6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042161" y="5095591"/>
              <a:ext cx="4149839" cy="1518095"/>
            </a:xfrm>
            <a:custGeom>
              <a:avLst/>
              <a:gdLst>
                <a:gd name="T0" fmla="*/ 5 w 6536"/>
                <a:gd name="T1" fmla="*/ 1272 h 2391"/>
                <a:gd name="T2" fmla="*/ 6536 w 6536"/>
                <a:gd name="T3" fmla="*/ 0 h 2391"/>
                <a:gd name="T4" fmla="*/ 6536 w 6536"/>
                <a:gd name="T5" fmla="*/ 1102 h 2391"/>
                <a:gd name="T6" fmla="*/ 0 w 6536"/>
                <a:gd name="T7" fmla="*/ 2391 h 2391"/>
                <a:gd name="T8" fmla="*/ 5 w 6536"/>
                <a:gd name="T9" fmla="*/ 1272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6" h="2391">
                  <a:moveTo>
                    <a:pt x="5" y="1272"/>
                  </a:moveTo>
                  <a:lnTo>
                    <a:pt x="6536" y="0"/>
                  </a:lnTo>
                  <a:lnTo>
                    <a:pt x="6536" y="1102"/>
                  </a:lnTo>
                  <a:lnTo>
                    <a:pt x="0" y="2391"/>
                  </a:lnTo>
                  <a:lnTo>
                    <a:pt x="5" y="12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831368" y="5631464"/>
              <a:ext cx="2213967" cy="982222"/>
            </a:xfrm>
            <a:custGeom>
              <a:avLst/>
              <a:gdLst>
                <a:gd name="T0" fmla="*/ 0 w 3487"/>
                <a:gd name="T1" fmla="*/ 1119 h 1547"/>
                <a:gd name="T2" fmla="*/ 5 w 3487"/>
                <a:gd name="T3" fmla="*/ 0 h 1547"/>
                <a:gd name="T4" fmla="*/ 3487 w 3487"/>
                <a:gd name="T5" fmla="*/ 428 h 1547"/>
                <a:gd name="T6" fmla="*/ 3482 w 3487"/>
                <a:gd name="T7" fmla="*/ 1547 h 1547"/>
                <a:gd name="T8" fmla="*/ 0 w 3487"/>
                <a:gd name="T9" fmla="*/ 1119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7" h="1547">
                  <a:moveTo>
                    <a:pt x="0" y="1119"/>
                  </a:moveTo>
                  <a:lnTo>
                    <a:pt x="5" y="0"/>
                  </a:lnTo>
                  <a:lnTo>
                    <a:pt x="3487" y="428"/>
                  </a:lnTo>
                  <a:lnTo>
                    <a:pt x="3482" y="1547"/>
                  </a:lnTo>
                  <a:lnTo>
                    <a:pt x="0" y="11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0990" y="5892644"/>
              <a:ext cx="5196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899939" y="4295592"/>
            <a:ext cx="5292061" cy="1405078"/>
            <a:chOff x="6899939" y="4295592"/>
            <a:chExt cx="5292061" cy="1405078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04383" y="4295592"/>
              <a:ext cx="4434919" cy="700952"/>
            </a:xfrm>
            <a:custGeom>
              <a:avLst/>
              <a:gdLst>
                <a:gd name="T0" fmla="*/ 0 w 6985"/>
                <a:gd name="T1" fmla="*/ 667 h 1104"/>
                <a:gd name="T2" fmla="*/ 3503 w 6985"/>
                <a:gd name="T3" fmla="*/ 0 h 1104"/>
                <a:gd name="T4" fmla="*/ 6985 w 6985"/>
                <a:gd name="T5" fmla="*/ 430 h 1104"/>
                <a:gd name="T6" fmla="*/ 3482 w 6985"/>
                <a:gd name="T7" fmla="*/ 1104 h 1104"/>
                <a:gd name="T8" fmla="*/ 0 w 6985"/>
                <a:gd name="T9" fmla="*/ 667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5" h="1104">
                  <a:moveTo>
                    <a:pt x="0" y="667"/>
                  </a:moveTo>
                  <a:lnTo>
                    <a:pt x="3503" y="0"/>
                  </a:lnTo>
                  <a:lnTo>
                    <a:pt x="6985" y="430"/>
                  </a:lnTo>
                  <a:lnTo>
                    <a:pt x="3482" y="1104"/>
                  </a:lnTo>
                  <a:lnTo>
                    <a:pt x="0" y="6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9110732" y="4403528"/>
              <a:ext cx="3081268" cy="1297142"/>
            </a:xfrm>
            <a:custGeom>
              <a:avLst/>
              <a:gdLst>
                <a:gd name="T0" fmla="*/ 0 w 4853"/>
                <a:gd name="T1" fmla="*/ 925 h 2043"/>
                <a:gd name="T2" fmla="*/ 4853 w 4853"/>
                <a:gd name="T3" fmla="*/ 0 h 2043"/>
                <a:gd name="T4" fmla="*/ 4853 w 4853"/>
                <a:gd name="T5" fmla="*/ 1092 h 2043"/>
                <a:gd name="T6" fmla="*/ 0 w 4853"/>
                <a:gd name="T7" fmla="*/ 2043 h 2043"/>
                <a:gd name="T8" fmla="*/ 0 w 4853"/>
                <a:gd name="T9" fmla="*/ 925 h 2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3" h="2043">
                  <a:moveTo>
                    <a:pt x="0" y="925"/>
                  </a:moveTo>
                  <a:lnTo>
                    <a:pt x="4853" y="0"/>
                  </a:lnTo>
                  <a:lnTo>
                    <a:pt x="4853" y="1092"/>
                  </a:lnTo>
                  <a:lnTo>
                    <a:pt x="0" y="2043"/>
                  </a:lnTo>
                  <a:lnTo>
                    <a:pt x="0" y="92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899939" y="4719083"/>
              <a:ext cx="2215237" cy="981587"/>
            </a:xfrm>
            <a:custGeom>
              <a:avLst/>
              <a:gdLst>
                <a:gd name="T0" fmla="*/ 0 w 3489"/>
                <a:gd name="T1" fmla="*/ 1118 h 1546"/>
                <a:gd name="T2" fmla="*/ 7 w 3489"/>
                <a:gd name="T3" fmla="*/ 0 h 1546"/>
                <a:gd name="T4" fmla="*/ 3489 w 3489"/>
                <a:gd name="T5" fmla="*/ 428 h 1546"/>
                <a:gd name="T6" fmla="*/ 3482 w 3489"/>
                <a:gd name="T7" fmla="*/ 1546 h 1546"/>
                <a:gd name="T8" fmla="*/ 0 w 3489"/>
                <a:gd name="T9" fmla="*/ 1118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9" h="1546">
                  <a:moveTo>
                    <a:pt x="0" y="1118"/>
                  </a:moveTo>
                  <a:lnTo>
                    <a:pt x="7" y="0"/>
                  </a:lnTo>
                  <a:lnTo>
                    <a:pt x="3489" y="428"/>
                  </a:lnTo>
                  <a:lnTo>
                    <a:pt x="3482" y="1546"/>
                  </a:lnTo>
                  <a:lnTo>
                    <a:pt x="0" y="1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457119" y="4968750"/>
              <a:ext cx="5421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889145" y="3402259"/>
            <a:ext cx="4302855" cy="1399365"/>
            <a:chOff x="7889145" y="3402259"/>
            <a:chExt cx="4302855" cy="1399365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894859" y="3402259"/>
              <a:ext cx="4297141" cy="695238"/>
            </a:xfrm>
            <a:custGeom>
              <a:avLst/>
              <a:gdLst>
                <a:gd name="T0" fmla="*/ 0 w 6768"/>
                <a:gd name="T1" fmla="*/ 667 h 1095"/>
                <a:gd name="T2" fmla="*/ 3503 w 6768"/>
                <a:gd name="T3" fmla="*/ 0 h 1095"/>
                <a:gd name="T4" fmla="*/ 6768 w 6768"/>
                <a:gd name="T5" fmla="*/ 480 h 1095"/>
                <a:gd name="T6" fmla="*/ 3482 w 6768"/>
                <a:gd name="T7" fmla="*/ 1095 h 1095"/>
                <a:gd name="T8" fmla="*/ 0 w 6768"/>
                <a:gd name="T9" fmla="*/ 667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68" h="1095">
                  <a:moveTo>
                    <a:pt x="0" y="667"/>
                  </a:moveTo>
                  <a:lnTo>
                    <a:pt x="3503" y="0"/>
                  </a:lnTo>
                  <a:lnTo>
                    <a:pt x="6768" y="480"/>
                  </a:lnTo>
                  <a:lnTo>
                    <a:pt x="3482" y="1095"/>
                  </a:lnTo>
                  <a:lnTo>
                    <a:pt x="0" y="667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101207" y="3705751"/>
              <a:ext cx="2090793" cy="1095873"/>
            </a:xfrm>
            <a:custGeom>
              <a:avLst/>
              <a:gdLst>
                <a:gd name="T0" fmla="*/ 0 w 3293"/>
                <a:gd name="T1" fmla="*/ 607 h 1726"/>
                <a:gd name="T2" fmla="*/ 3293 w 3293"/>
                <a:gd name="T3" fmla="*/ 0 h 1726"/>
                <a:gd name="T4" fmla="*/ 3293 w 3293"/>
                <a:gd name="T5" fmla="*/ 1099 h 1726"/>
                <a:gd name="T6" fmla="*/ 0 w 3293"/>
                <a:gd name="T7" fmla="*/ 1726 h 1726"/>
                <a:gd name="T8" fmla="*/ 0 w 3293"/>
                <a:gd name="T9" fmla="*/ 607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3" h="1726">
                  <a:moveTo>
                    <a:pt x="0" y="607"/>
                  </a:moveTo>
                  <a:lnTo>
                    <a:pt x="3293" y="0"/>
                  </a:lnTo>
                  <a:lnTo>
                    <a:pt x="3293" y="1099"/>
                  </a:lnTo>
                  <a:lnTo>
                    <a:pt x="0" y="1726"/>
                  </a:lnTo>
                  <a:lnTo>
                    <a:pt x="0" y="60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889145" y="3825750"/>
              <a:ext cx="2216507" cy="975873"/>
            </a:xfrm>
            <a:custGeom>
              <a:avLst/>
              <a:gdLst>
                <a:gd name="T0" fmla="*/ 2 w 3491"/>
                <a:gd name="T1" fmla="*/ 1109 h 1537"/>
                <a:gd name="T2" fmla="*/ 0 w 3491"/>
                <a:gd name="T3" fmla="*/ 0 h 1537"/>
                <a:gd name="T4" fmla="*/ 3491 w 3491"/>
                <a:gd name="T5" fmla="*/ 418 h 1537"/>
                <a:gd name="T6" fmla="*/ 3484 w 3491"/>
                <a:gd name="T7" fmla="*/ 1537 h 1537"/>
                <a:gd name="T8" fmla="*/ 2 w 3491"/>
                <a:gd name="T9" fmla="*/ 1109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1" h="1537">
                  <a:moveTo>
                    <a:pt x="2" y="1109"/>
                  </a:moveTo>
                  <a:lnTo>
                    <a:pt x="0" y="0"/>
                  </a:lnTo>
                  <a:lnTo>
                    <a:pt x="3491" y="418"/>
                  </a:lnTo>
                  <a:lnTo>
                    <a:pt x="3484" y="1537"/>
                  </a:lnTo>
                  <a:lnTo>
                    <a:pt x="2" y="11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9450812" y="4069339"/>
              <a:ext cx="5421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996446" y="2475910"/>
            <a:ext cx="3195554" cy="1405079"/>
            <a:chOff x="8996446" y="2475910"/>
            <a:chExt cx="3195554" cy="1405079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9000890" y="2475910"/>
              <a:ext cx="3191110" cy="700952"/>
            </a:xfrm>
            <a:custGeom>
              <a:avLst/>
              <a:gdLst>
                <a:gd name="T0" fmla="*/ 0 w 5026"/>
                <a:gd name="T1" fmla="*/ 664 h 1104"/>
                <a:gd name="T2" fmla="*/ 3503 w 5026"/>
                <a:gd name="T3" fmla="*/ 0 h 1104"/>
                <a:gd name="T4" fmla="*/ 5026 w 5026"/>
                <a:gd name="T5" fmla="*/ 173 h 1104"/>
                <a:gd name="T6" fmla="*/ 5026 w 5026"/>
                <a:gd name="T7" fmla="*/ 823 h 1104"/>
                <a:gd name="T8" fmla="*/ 3482 w 5026"/>
                <a:gd name="T9" fmla="*/ 1104 h 1104"/>
                <a:gd name="T10" fmla="*/ 0 w 5026"/>
                <a:gd name="T11" fmla="*/ 66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6" h="1104">
                  <a:moveTo>
                    <a:pt x="0" y="664"/>
                  </a:moveTo>
                  <a:lnTo>
                    <a:pt x="3503" y="0"/>
                  </a:lnTo>
                  <a:lnTo>
                    <a:pt x="5026" y="173"/>
                  </a:lnTo>
                  <a:lnTo>
                    <a:pt x="5026" y="823"/>
                  </a:lnTo>
                  <a:lnTo>
                    <a:pt x="3482" y="1104"/>
                  </a:lnTo>
                  <a:lnTo>
                    <a:pt x="0" y="66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205969" y="2996544"/>
              <a:ext cx="986031" cy="884444"/>
            </a:xfrm>
            <a:custGeom>
              <a:avLst/>
              <a:gdLst>
                <a:gd name="T0" fmla="*/ 0 w 1553"/>
                <a:gd name="T1" fmla="*/ 275 h 1393"/>
                <a:gd name="T2" fmla="*/ 1553 w 1553"/>
                <a:gd name="T3" fmla="*/ 0 h 1393"/>
                <a:gd name="T4" fmla="*/ 1553 w 1553"/>
                <a:gd name="T5" fmla="*/ 1112 h 1393"/>
                <a:gd name="T6" fmla="*/ 0 w 1553"/>
                <a:gd name="T7" fmla="*/ 1393 h 1393"/>
                <a:gd name="T8" fmla="*/ 0 w 1553"/>
                <a:gd name="T9" fmla="*/ 275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3" h="1393">
                  <a:moveTo>
                    <a:pt x="0" y="275"/>
                  </a:moveTo>
                  <a:lnTo>
                    <a:pt x="1553" y="0"/>
                  </a:lnTo>
                  <a:lnTo>
                    <a:pt x="1553" y="1112"/>
                  </a:lnTo>
                  <a:lnTo>
                    <a:pt x="0" y="1393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8996446" y="2897497"/>
              <a:ext cx="2215237" cy="983492"/>
            </a:xfrm>
            <a:custGeom>
              <a:avLst/>
              <a:gdLst>
                <a:gd name="T0" fmla="*/ 0 w 3489"/>
                <a:gd name="T1" fmla="*/ 1121 h 1549"/>
                <a:gd name="T2" fmla="*/ 7 w 3489"/>
                <a:gd name="T3" fmla="*/ 0 h 1549"/>
                <a:gd name="T4" fmla="*/ 3489 w 3489"/>
                <a:gd name="T5" fmla="*/ 431 h 1549"/>
                <a:gd name="T6" fmla="*/ 3482 w 3489"/>
                <a:gd name="T7" fmla="*/ 1549 h 1549"/>
                <a:gd name="T8" fmla="*/ 0 w 3489"/>
                <a:gd name="T9" fmla="*/ 1121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9" h="1549">
                  <a:moveTo>
                    <a:pt x="0" y="1121"/>
                  </a:moveTo>
                  <a:lnTo>
                    <a:pt x="7" y="0"/>
                  </a:lnTo>
                  <a:lnTo>
                    <a:pt x="3489" y="431"/>
                  </a:lnTo>
                  <a:lnTo>
                    <a:pt x="3482" y="1549"/>
                  </a:lnTo>
                  <a:lnTo>
                    <a:pt x="0" y="11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548357" y="3155658"/>
              <a:ext cx="5485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804065" y="1755275"/>
            <a:ext cx="2387935" cy="1227936"/>
            <a:chOff x="9804065" y="1755275"/>
            <a:chExt cx="2387935" cy="1227936"/>
          </a:xfrm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9807239" y="1755275"/>
              <a:ext cx="2384761" cy="612698"/>
            </a:xfrm>
            <a:custGeom>
              <a:avLst/>
              <a:gdLst>
                <a:gd name="T0" fmla="*/ 0 w 3756"/>
                <a:gd name="T1" fmla="*/ 582 h 965"/>
                <a:gd name="T2" fmla="*/ 3370 w 3756"/>
                <a:gd name="T3" fmla="*/ 0 h 965"/>
                <a:gd name="T4" fmla="*/ 3756 w 3756"/>
                <a:gd name="T5" fmla="*/ 43 h 965"/>
                <a:gd name="T6" fmla="*/ 3756 w 3756"/>
                <a:gd name="T7" fmla="*/ 894 h 965"/>
                <a:gd name="T8" fmla="*/ 3349 w 3756"/>
                <a:gd name="T9" fmla="*/ 965 h 965"/>
                <a:gd name="T10" fmla="*/ 0 w 3756"/>
                <a:gd name="T11" fmla="*/ 582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6" h="965">
                  <a:moveTo>
                    <a:pt x="0" y="582"/>
                  </a:moveTo>
                  <a:lnTo>
                    <a:pt x="3370" y="0"/>
                  </a:lnTo>
                  <a:lnTo>
                    <a:pt x="3756" y="43"/>
                  </a:lnTo>
                  <a:lnTo>
                    <a:pt x="3756" y="894"/>
                  </a:lnTo>
                  <a:lnTo>
                    <a:pt x="3349" y="965"/>
                  </a:lnTo>
                  <a:lnTo>
                    <a:pt x="0" y="58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927873" y="2318449"/>
              <a:ext cx="264127" cy="664762"/>
            </a:xfrm>
            <a:custGeom>
              <a:avLst/>
              <a:gdLst>
                <a:gd name="T0" fmla="*/ 0 w 416"/>
                <a:gd name="T1" fmla="*/ 71 h 1047"/>
                <a:gd name="T2" fmla="*/ 416 w 416"/>
                <a:gd name="T3" fmla="*/ 0 h 1047"/>
                <a:gd name="T4" fmla="*/ 416 w 416"/>
                <a:gd name="T5" fmla="*/ 969 h 1047"/>
                <a:gd name="T6" fmla="*/ 0 w 416"/>
                <a:gd name="T7" fmla="*/ 1047 h 1047"/>
                <a:gd name="T8" fmla="*/ 0 w 416"/>
                <a:gd name="T9" fmla="*/ 71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1047">
                  <a:moveTo>
                    <a:pt x="0" y="71"/>
                  </a:moveTo>
                  <a:lnTo>
                    <a:pt x="416" y="0"/>
                  </a:lnTo>
                  <a:lnTo>
                    <a:pt x="416" y="969"/>
                  </a:lnTo>
                  <a:lnTo>
                    <a:pt x="0" y="1047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9804065" y="2124799"/>
              <a:ext cx="2129523" cy="858412"/>
            </a:xfrm>
            <a:custGeom>
              <a:avLst/>
              <a:gdLst>
                <a:gd name="T0" fmla="*/ 0 w 3354"/>
                <a:gd name="T1" fmla="*/ 979 h 1352"/>
                <a:gd name="T2" fmla="*/ 5 w 3354"/>
                <a:gd name="T3" fmla="*/ 0 h 1352"/>
                <a:gd name="T4" fmla="*/ 3354 w 3354"/>
                <a:gd name="T5" fmla="*/ 376 h 1352"/>
                <a:gd name="T6" fmla="*/ 3347 w 3354"/>
                <a:gd name="T7" fmla="*/ 1352 h 1352"/>
                <a:gd name="T8" fmla="*/ 0 w 3354"/>
                <a:gd name="T9" fmla="*/ 979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4" h="1352">
                  <a:moveTo>
                    <a:pt x="0" y="979"/>
                  </a:moveTo>
                  <a:lnTo>
                    <a:pt x="5" y="0"/>
                  </a:lnTo>
                  <a:lnTo>
                    <a:pt x="3354" y="376"/>
                  </a:lnTo>
                  <a:lnTo>
                    <a:pt x="3347" y="1352"/>
                  </a:lnTo>
                  <a:lnTo>
                    <a:pt x="0" y="97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1273988" y="2312712"/>
              <a:ext cx="5421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3600">
                  <a:solidFill>
                    <a:schemeClr val="bg1"/>
                  </a:solidFill>
                  <a:latin typeface="+mj-lt"/>
                </a:rPr>
                <a:t>05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430319" y="311414"/>
            <a:ext cx="3331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solidFill>
                  <a:schemeClr val="accent2"/>
                </a:solidFill>
                <a:latin typeface="Bebas Neue Bold" panose="020B0606020202050201" pitchFamily="34" charset="0"/>
              </a:rPr>
              <a:t>How</a:t>
            </a:r>
            <a:r>
              <a:rPr lang="en-US" sz="4800" b="1">
                <a:solidFill>
                  <a:schemeClr val="tx2"/>
                </a:solidFill>
                <a:latin typeface="Bebas Neue Bold" panose="020B0606020202050201" pitchFamily="34" charset="0"/>
              </a:rPr>
              <a:t> to </a:t>
            </a:r>
            <a:r>
              <a:rPr lang="en-US" sz="4800" b="1">
                <a:solidFill>
                  <a:schemeClr val="accent4"/>
                </a:solidFill>
                <a:latin typeface="Bebas Neue Bold" panose="020B0606020202050201" pitchFamily="34" charset="0"/>
              </a:rPr>
              <a:t>success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993168" y="924278"/>
            <a:ext cx="2205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Your Awesome Subtitle</a:t>
            </a:r>
          </a:p>
        </p:txBody>
      </p:sp>
    </p:spTree>
    <p:extLst>
      <p:ext uri="{BB962C8B-B14F-4D97-AF65-F5344CB8AC3E}">
        <p14:creationId xmlns:p14="http://schemas.microsoft.com/office/powerpoint/2010/main" val="89372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2" grpId="0" animBg="1"/>
          <p:bldP spid="33" grpId="0" animBg="1"/>
          <p:bldP spid="34" grpId="0" animBg="1"/>
          <p:bldP spid="35" grpId="0"/>
          <p:bldP spid="37" grpId="0" animBg="1"/>
          <p:bldP spid="21" grpId="0"/>
          <p:bldP spid="55" grpId="0"/>
          <p:bldP spid="56" grpId="0"/>
          <p:bldP spid="59" grpId="0"/>
          <p:bldP spid="60" grpId="0"/>
          <p:bldP spid="61" grpId="0"/>
          <p:bldP spid="62" grpId="0"/>
          <p:bldP spid="63" grpId="0"/>
          <p:bldP spid="64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2" grpId="0" animBg="1"/>
          <p:bldP spid="33" grpId="0" animBg="1"/>
          <p:bldP spid="34" grpId="0" animBg="1"/>
          <p:bldP spid="35" grpId="0"/>
          <p:bldP spid="37" grpId="0" animBg="1"/>
          <p:bldP spid="21" grpId="0"/>
          <p:bldP spid="55" grpId="0"/>
          <p:bldP spid="56" grpId="0"/>
          <p:bldP spid="59" grpId="0"/>
          <p:bldP spid="60" grpId="0"/>
          <p:bldP spid="61" grpId="0"/>
          <p:bldP spid="62" grpId="0"/>
          <p:bldP spid="63" grpId="0"/>
          <p:bldP spid="64" grpId="0"/>
          <p:bldP spid="47" grpId="0"/>
          <p:bldP spid="4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roup 219"/>
          <p:cNvGrpSpPr/>
          <p:nvPr/>
        </p:nvGrpSpPr>
        <p:grpSpPr>
          <a:xfrm>
            <a:off x="843197" y="5604667"/>
            <a:ext cx="776107" cy="623150"/>
            <a:chOff x="843197" y="5604667"/>
            <a:chExt cx="776107" cy="623150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843197" y="5618257"/>
              <a:ext cx="776107" cy="60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997051" y="5604667"/>
              <a:ext cx="4683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j-lt"/>
                </a:rPr>
                <a:t>Ideas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740882" y="4994056"/>
            <a:ext cx="777773" cy="1233762"/>
            <a:chOff x="1740882" y="4994056"/>
            <a:chExt cx="777773" cy="1233762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0882" y="5010362"/>
              <a:ext cx="777773" cy="1217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1803943" y="4994056"/>
              <a:ext cx="6533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j-lt"/>
                </a:rPr>
                <a:t>ANALYSIS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653557" y="4389119"/>
            <a:ext cx="777773" cy="1838698"/>
            <a:chOff x="2653557" y="4389119"/>
            <a:chExt cx="777773" cy="1838698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653557" y="4402467"/>
              <a:ext cx="777773" cy="18253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2715303" y="4389119"/>
              <a:ext cx="6559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j-lt"/>
                </a:rPr>
                <a:t>PLANTING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549433" y="3781225"/>
            <a:ext cx="813044" cy="2446593"/>
            <a:chOff x="3549433" y="3781225"/>
            <a:chExt cx="813044" cy="2446593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566233" y="3794573"/>
              <a:ext cx="777773" cy="243324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TextBox 228"/>
            <p:cNvSpPr txBox="1"/>
            <p:nvPr/>
          </p:nvSpPr>
          <p:spPr>
            <a:xfrm>
              <a:off x="3549433" y="3781225"/>
              <a:ext cx="8130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j-lt"/>
                </a:rPr>
                <a:t>REALIZATION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478908" y="3173329"/>
            <a:ext cx="777773" cy="3054488"/>
            <a:chOff x="4478908" y="3173329"/>
            <a:chExt cx="777773" cy="3054488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4478908" y="3186677"/>
              <a:ext cx="777773" cy="30411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4559858" y="3173329"/>
              <a:ext cx="6158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j-lt"/>
                </a:rPr>
                <a:t>SUCCESS</a:t>
              </a:r>
            </a:p>
          </p:txBody>
        </p:sp>
      </p:grpSp>
      <p:sp>
        <p:nvSpPr>
          <p:cNvPr id="150" name="Rectangle 149"/>
          <p:cNvSpPr/>
          <p:nvPr/>
        </p:nvSpPr>
        <p:spPr>
          <a:xfrm>
            <a:off x="0" y="6227818"/>
            <a:ext cx="12192000" cy="63018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838200" y="1807672"/>
            <a:ext cx="3041140" cy="2889583"/>
          </a:xfrm>
          <a:custGeom>
            <a:avLst/>
            <a:gdLst>
              <a:gd name="T0" fmla="*/ 3600 w 3600"/>
              <a:gd name="T1" fmla="*/ 711 h 3420"/>
              <a:gd name="T2" fmla="*/ 3395 w 3600"/>
              <a:gd name="T3" fmla="*/ 0 h 3420"/>
              <a:gd name="T4" fmla="*/ 2901 w 3600"/>
              <a:gd name="T5" fmla="*/ 538 h 3420"/>
              <a:gd name="T6" fmla="*/ 3059 w 3600"/>
              <a:gd name="T7" fmla="*/ 577 h 3420"/>
              <a:gd name="T8" fmla="*/ 0 w 3600"/>
              <a:gd name="T9" fmla="*/ 3319 h 3420"/>
              <a:gd name="T10" fmla="*/ 2439 w 3600"/>
              <a:gd name="T11" fmla="*/ 2299 h 3420"/>
              <a:gd name="T12" fmla="*/ 3435 w 3600"/>
              <a:gd name="T13" fmla="*/ 670 h 3420"/>
              <a:gd name="T14" fmla="*/ 3600 w 3600"/>
              <a:gd name="T15" fmla="*/ 711 h 3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00" h="3420">
                <a:moveTo>
                  <a:pt x="3600" y="711"/>
                </a:moveTo>
                <a:cubicBezTo>
                  <a:pt x="3395" y="0"/>
                  <a:pt x="3395" y="0"/>
                  <a:pt x="3395" y="0"/>
                </a:cubicBezTo>
                <a:cubicBezTo>
                  <a:pt x="2901" y="538"/>
                  <a:pt x="2901" y="538"/>
                  <a:pt x="2901" y="538"/>
                </a:cubicBezTo>
                <a:cubicBezTo>
                  <a:pt x="3059" y="577"/>
                  <a:pt x="3059" y="577"/>
                  <a:pt x="3059" y="577"/>
                </a:cubicBezTo>
                <a:cubicBezTo>
                  <a:pt x="2766" y="2067"/>
                  <a:pt x="1424" y="3146"/>
                  <a:pt x="0" y="3319"/>
                </a:cubicBezTo>
                <a:cubicBezTo>
                  <a:pt x="860" y="3420"/>
                  <a:pt x="1822" y="2878"/>
                  <a:pt x="2439" y="2299"/>
                </a:cubicBezTo>
                <a:cubicBezTo>
                  <a:pt x="2906" y="1856"/>
                  <a:pt x="3258" y="1300"/>
                  <a:pt x="3435" y="670"/>
                </a:cubicBezTo>
                <a:lnTo>
                  <a:pt x="3600" y="7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4302368" y="2040837"/>
            <a:ext cx="1132517" cy="1145840"/>
            <a:chOff x="4532313" y="2097088"/>
            <a:chExt cx="1079500" cy="1092200"/>
          </a:xfrm>
        </p:grpSpPr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4532313" y="2097088"/>
              <a:ext cx="458788" cy="671513"/>
            </a:xfrm>
            <a:custGeom>
              <a:avLst/>
              <a:gdLst>
                <a:gd name="T0" fmla="*/ 545 w 570"/>
                <a:gd name="T1" fmla="*/ 834 h 834"/>
                <a:gd name="T2" fmla="*/ 63 w 570"/>
                <a:gd name="T3" fmla="*/ 361 h 834"/>
                <a:gd name="T4" fmla="*/ 4 w 570"/>
                <a:gd name="T5" fmla="*/ 41 h 834"/>
                <a:gd name="T6" fmla="*/ 6 w 570"/>
                <a:gd name="T7" fmla="*/ 0 h 834"/>
                <a:gd name="T8" fmla="*/ 293 w 570"/>
                <a:gd name="T9" fmla="*/ 0 h 834"/>
                <a:gd name="T10" fmla="*/ 293 w 570"/>
                <a:gd name="T11" fmla="*/ 113 h 834"/>
                <a:gd name="T12" fmla="*/ 337 w 570"/>
                <a:gd name="T13" fmla="*/ 113 h 834"/>
                <a:gd name="T14" fmla="*/ 337 w 570"/>
                <a:gd name="T15" fmla="*/ 197 h 834"/>
                <a:gd name="T16" fmla="*/ 208 w 570"/>
                <a:gd name="T17" fmla="*/ 197 h 834"/>
                <a:gd name="T18" fmla="*/ 208 w 570"/>
                <a:gd name="T19" fmla="*/ 85 h 834"/>
                <a:gd name="T20" fmla="*/ 90 w 570"/>
                <a:gd name="T21" fmla="*/ 85 h 834"/>
                <a:gd name="T22" fmla="*/ 144 w 570"/>
                <a:gd name="T23" fmla="*/ 335 h 834"/>
                <a:gd name="T24" fmla="*/ 570 w 570"/>
                <a:gd name="T25" fmla="*/ 755 h 834"/>
                <a:gd name="T26" fmla="*/ 545 w 570"/>
                <a:gd name="T27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0" h="834">
                  <a:moveTo>
                    <a:pt x="545" y="834"/>
                  </a:moveTo>
                  <a:cubicBezTo>
                    <a:pt x="256" y="729"/>
                    <a:pt x="122" y="519"/>
                    <a:pt x="63" y="361"/>
                  </a:cubicBezTo>
                  <a:cubicBezTo>
                    <a:pt x="0" y="191"/>
                    <a:pt x="4" y="47"/>
                    <a:pt x="4" y="4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93" y="113"/>
                    <a:pt x="293" y="113"/>
                    <a:pt x="293" y="113"/>
                  </a:cubicBezTo>
                  <a:cubicBezTo>
                    <a:pt x="337" y="113"/>
                    <a:pt x="337" y="113"/>
                    <a:pt x="337" y="113"/>
                  </a:cubicBezTo>
                  <a:cubicBezTo>
                    <a:pt x="337" y="197"/>
                    <a:pt x="337" y="197"/>
                    <a:pt x="337" y="197"/>
                  </a:cubicBezTo>
                  <a:cubicBezTo>
                    <a:pt x="208" y="197"/>
                    <a:pt x="208" y="197"/>
                    <a:pt x="208" y="197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3" y="137"/>
                    <a:pt x="105" y="231"/>
                    <a:pt x="144" y="335"/>
                  </a:cubicBezTo>
                  <a:cubicBezTo>
                    <a:pt x="220" y="538"/>
                    <a:pt x="364" y="680"/>
                    <a:pt x="570" y="755"/>
                  </a:cubicBezTo>
                  <a:lnTo>
                    <a:pt x="545" y="8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4532313" y="2097088"/>
              <a:ext cx="234950" cy="482600"/>
            </a:xfrm>
            <a:custGeom>
              <a:avLst/>
              <a:gdLst>
                <a:gd name="T0" fmla="*/ 88 w 293"/>
                <a:gd name="T1" fmla="*/ 387 h 599"/>
                <a:gd name="T2" fmla="*/ 30 w 293"/>
                <a:gd name="T3" fmla="*/ 67 h 599"/>
                <a:gd name="T4" fmla="*/ 31 w 293"/>
                <a:gd name="T5" fmla="*/ 26 h 599"/>
                <a:gd name="T6" fmla="*/ 293 w 293"/>
                <a:gd name="T7" fmla="*/ 26 h 599"/>
                <a:gd name="T8" fmla="*/ 293 w 293"/>
                <a:gd name="T9" fmla="*/ 0 h 599"/>
                <a:gd name="T10" fmla="*/ 6 w 293"/>
                <a:gd name="T11" fmla="*/ 0 h 599"/>
                <a:gd name="T12" fmla="*/ 4 w 293"/>
                <a:gd name="T13" fmla="*/ 41 h 599"/>
                <a:gd name="T14" fmla="*/ 63 w 293"/>
                <a:gd name="T15" fmla="*/ 361 h 599"/>
                <a:gd name="T16" fmla="*/ 202 w 293"/>
                <a:gd name="T17" fmla="*/ 599 h 599"/>
                <a:gd name="T18" fmla="*/ 88 w 293"/>
                <a:gd name="T19" fmla="*/ 38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599">
                  <a:moveTo>
                    <a:pt x="88" y="387"/>
                  </a:moveTo>
                  <a:cubicBezTo>
                    <a:pt x="25" y="217"/>
                    <a:pt x="30" y="73"/>
                    <a:pt x="30" y="6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7"/>
                    <a:pt x="0" y="191"/>
                    <a:pt x="63" y="361"/>
                  </a:cubicBezTo>
                  <a:cubicBezTo>
                    <a:pt x="90" y="435"/>
                    <a:pt x="134" y="519"/>
                    <a:pt x="202" y="599"/>
                  </a:cubicBezTo>
                  <a:cubicBezTo>
                    <a:pt x="148" y="528"/>
                    <a:pt x="114" y="454"/>
                    <a:pt x="88" y="38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5151438" y="2097088"/>
              <a:ext cx="460375" cy="671513"/>
            </a:xfrm>
            <a:custGeom>
              <a:avLst/>
              <a:gdLst>
                <a:gd name="T0" fmla="*/ 25 w 570"/>
                <a:gd name="T1" fmla="*/ 834 h 834"/>
                <a:gd name="T2" fmla="*/ 507 w 570"/>
                <a:gd name="T3" fmla="*/ 361 h 834"/>
                <a:gd name="T4" fmla="*/ 566 w 570"/>
                <a:gd name="T5" fmla="*/ 41 h 834"/>
                <a:gd name="T6" fmla="*/ 564 w 570"/>
                <a:gd name="T7" fmla="*/ 0 h 834"/>
                <a:gd name="T8" fmla="*/ 278 w 570"/>
                <a:gd name="T9" fmla="*/ 0 h 834"/>
                <a:gd name="T10" fmla="*/ 278 w 570"/>
                <a:gd name="T11" fmla="*/ 113 h 834"/>
                <a:gd name="T12" fmla="*/ 233 w 570"/>
                <a:gd name="T13" fmla="*/ 113 h 834"/>
                <a:gd name="T14" fmla="*/ 233 w 570"/>
                <a:gd name="T15" fmla="*/ 197 h 834"/>
                <a:gd name="T16" fmla="*/ 362 w 570"/>
                <a:gd name="T17" fmla="*/ 197 h 834"/>
                <a:gd name="T18" fmla="*/ 362 w 570"/>
                <a:gd name="T19" fmla="*/ 85 h 834"/>
                <a:gd name="T20" fmla="*/ 480 w 570"/>
                <a:gd name="T21" fmla="*/ 85 h 834"/>
                <a:gd name="T22" fmla="*/ 427 w 570"/>
                <a:gd name="T23" fmla="*/ 335 h 834"/>
                <a:gd name="T24" fmla="*/ 0 w 570"/>
                <a:gd name="T25" fmla="*/ 755 h 834"/>
                <a:gd name="T26" fmla="*/ 25 w 570"/>
                <a:gd name="T27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0" h="834">
                  <a:moveTo>
                    <a:pt x="25" y="834"/>
                  </a:moveTo>
                  <a:cubicBezTo>
                    <a:pt x="314" y="729"/>
                    <a:pt x="448" y="519"/>
                    <a:pt x="507" y="361"/>
                  </a:cubicBezTo>
                  <a:cubicBezTo>
                    <a:pt x="570" y="191"/>
                    <a:pt x="566" y="47"/>
                    <a:pt x="566" y="4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33" y="113"/>
                    <a:pt x="233" y="113"/>
                    <a:pt x="233" y="113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85"/>
                    <a:pt x="362" y="85"/>
                    <a:pt x="362" y="85"/>
                  </a:cubicBezTo>
                  <a:cubicBezTo>
                    <a:pt x="480" y="85"/>
                    <a:pt x="480" y="85"/>
                    <a:pt x="480" y="85"/>
                  </a:cubicBezTo>
                  <a:cubicBezTo>
                    <a:pt x="477" y="137"/>
                    <a:pt x="465" y="231"/>
                    <a:pt x="427" y="335"/>
                  </a:cubicBezTo>
                  <a:cubicBezTo>
                    <a:pt x="350" y="538"/>
                    <a:pt x="206" y="680"/>
                    <a:pt x="0" y="755"/>
                  </a:cubicBezTo>
                  <a:lnTo>
                    <a:pt x="25" y="8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5375276" y="2097088"/>
              <a:ext cx="231775" cy="92075"/>
            </a:xfrm>
            <a:custGeom>
              <a:avLst/>
              <a:gdLst>
                <a:gd name="T0" fmla="*/ 13 w 146"/>
                <a:gd name="T1" fmla="*/ 14 h 58"/>
                <a:gd name="T2" fmla="*/ 146 w 146"/>
                <a:gd name="T3" fmla="*/ 14 h 58"/>
                <a:gd name="T4" fmla="*/ 145 w 146"/>
                <a:gd name="T5" fmla="*/ 0 h 58"/>
                <a:gd name="T6" fmla="*/ 0 w 146"/>
                <a:gd name="T7" fmla="*/ 0 h 58"/>
                <a:gd name="T8" fmla="*/ 0 w 146"/>
                <a:gd name="T9" fmla="*/ 58 h 58"/>
                <a:gd name="T10" fmla="*/ 13 w 146"/>
                <a:gd name="T11" fmla="*/ 58 h 58"/>
                <a:gd name="T12" fmla="*/ 13 w 146"/>
                <a:gd name="T1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58">
                  <a:moveTo>
                    <a:pt x="13" y="14"/>
                  </a:moveTo>
                  <a:lnTo>
                    <a:pt x="146" y="14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13" y="58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5302251" y="2166938"/>
              <a:ext cx="257175" cy="460375"/>
            </a:xfrm>
            <a:custGeom>
              <a:avLst/>
              <a:gdLst>
                <a:gd name="T0" fmla="*/ 257 w 319"/>
                <a:gd name="T1" fmla="*/ 266 h 572"/>
                <a:gd name="T2" fmla="*/ 319 w 319"/>
                <a:gd name="T3" fmla="*/ 0 h 572"/>
                <a:gd name="T4" fmla="*/ 202 w 319"/>
                <a:gd name="T5" fmla="*/ 0 h 572"/>
                <a:gd name="T6" fmla="*/ 202 w 319"/>
                <a:gd name="T7" fmla="*/ 0 h 572"/>
                <a:gd name="T8" fmla="*/ 294 w 319"/>
                <a:gd name="T9" fmla="*/ 0 h 572"/>
                <a:gd name="T10" fmla="*/ 241 w 319"/>
                <a:gd name="T11" fmla="*/ 250 h 572"/>
                <a:gd name="T12" fmla="*/ 0 w 319"/>
                <a:gd name="T13" fmla="*/ 572 h 572"/>
                <a:gd name="T14" fmla="*/ 257 w 319"/>
                <a:gd name="T15" fmla="*/ 26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72">
                  <a:moveTo>
                    <a:pt x="257" y="266"/>
                  </a:moveTo>
                  <a:cubicBezTo>
                    <a:pt x="296" y="162"/>
                    <a:pt x="316" y="52"/>
                    <a:pt x="319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1" y="52"/>
                    <a:pt x="279" y="146"/>
                    <a:pt x="241" y="250"/>
                  </a:cubicBezTo>
                  <a:cubicBezTo>
                    <a:pt x="190" y="385"/>
                    <a:pt x="109" y="493"/>
                    <a:pt x="0" y="572"/>
                  </a:cubicBezTo>
                  <a:cubicBezTo>
                    <a:pt x="119" y="503"/>
                    <a:pt x="206" y="401"/>
                    <a:pt x="257" y="26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4787901" y="2189163"/>
              <a:ext cx="566738" cy="1000125"/>
            </a:xfrm>
            <a:custGeom>
              <a:avLst/>
              <a:gdLst>
                <a:gd name="T0" fmla="*/ 408 w 704"/>
                <a:gd name="T1" fmla="*/ 972 h 1242"/>
                <a:gd name="T2" fmla="*/ 408 w 704"/>
                <a:gd name="T3" fmla="*/ 972 h 1242"/>
                <a:gd name="T4" fmla="*/ 428 w 704"/>
                <a:gd name="T5" fmla="*/ 944 h 1242"/>
                <a:gd name="T6" fmla="*/ 409 w 704"/>
                <a:gd name="T7" fmla="*/ 917 h 1242"/>
                <a:gd name="T8" fmla="*/ 471 w 704"/>
                <a:gd name="T9" fmla="*/ 723 h 1242"/>
                <a:gd name="T10" fmla="*/ 471 w 704"/>
                <a:gd name="T11" fmla="*/ 723 h 1242"/>
                <a:gd name="T12" fmla="*/ 498 w 704"/>
                <a:gd name="T13" fmla="*/ 709 h 1242"/>
                <a:gd name="T14" fmla="*/ 704 w 704"/>
                <a:gd name="T15" fmla="*/ 0 h 1242"/>
                <a:gd name="T16" fmla="*/ 352 w 704"/>
                <a:gd name="T17" fmla="*/ 0 h 1242"/>
                <a:gd name="T18" fmla="*/ 0 w 704"/>
                <a:gd name="T19" fmla="*/ 0 h 1242"/>
                <a:gd name="T20" fmla="*/ 206 w 704"/>
                <a:gd name="T21" fmla="*/ 709 h 1242"/>
                <a:gd name="T22" fmla="*/ 233 w 704"/>
                <a:gd name="T23" fmla="*/ 723 h 1242"/>
                <a:gd name="T24" fmla="*/ 233 w 704"/>
                <a:gd name="T25" fmla="*/ 723 h 1242"/>
                <a:gd name="T26" fmla="*/ 295 w 704"/>
                <a:gd name="T27" fmla="*/ 917 h 1242"/>
                <a:gd name="T28" fmla="*/ 276 w 704"/>
                <a:gd name="T29" fmla="*/ 944 h 1242"/>
                <a:gd name="T30" fmla="*/ 296 w 704"/>
                <a:gd name="T31" fmla="*/ 972 h 1242"/>
                <a:gd name="T32" fmla="*/ 102 w 704"/>
                <a:gd name="T33" fmla="*/ 1168 h 1242"/>
                <a:gd name="T34" fmla="*/ 102 w 704"/>
                <a:gd name="T35" fmla="*/ 1242 h 1242"/>
                <a:gd name="T36" fmla="*/ 352 w 704"/>
                <a:gd name="T37" fmla="*/ 1242 h 1242"/>
                <a:gd name="T38" fmla="*/ 602 w 704"/>
                <a:gd name="T39" fmla="*/ 1242 h 1242"/>
                <a:gd name="T40" fmla="*/ 602 w 704"/>
                <a:gd name="T41" fmla="*/ 1168 h 1242"/>
                <a:gd name="T42" fmla="*/ 408 w 704"/>
                <a:gd name="T43" fmla="*/ 97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4" h="1242">
                  <a:moveTo>
                    <a:pt x="408" y="972"/>
                  </a:moveTo>
                  <a:cubicBezTo>
                    <a:pt x="408" y="972"/>
                    <a:pt x="408" y="972"/>
                    <a:pt x="408" y="972"/>
                  </a:cubicBezTo>
                  <a:cubicBezTo>
                    <a:pt x="408" y="972"/>
                    <a:pt x="428" y="957"/>
                    <a:pt x="428" y="944"/>
                  </a:cubicBezTo>
                  <a:cubicBezTo>
                    <a:pt x="428" y="931"/>
                    <a:pt x="410" y="917"/>
                    <a:pt x="409" y="917"/>
                  </a:cubicBezTo>
                  <a:cubicBezTo>
                    <a:pt x="418" y="846"/>
                    <a:pt x="454" y="738"/>
                    <a:pt x="471" y="723"/>
                  </a:cubicBezTo>
                  <a:cubicBezTo>
                    <a:pt x="471" y="723"/>
                    <a:pt x="471" y="723"/>
                    <a:pt x="471" y="723"/>
                  </a:cubicBezTo>
                  <a:cubicBezTo>
                    <a:pt x="482" y="720"/>
                    <a:pt x="491" y="715"/>
                    <a:pt x="498" y="709"/>
                  </a:cubicBezTo>
                  <a:cubicBezTo>
                    <a:pt x="693" y="546"/>
                    <a:pt x="704" y="0"/>
                    <a:pt x="704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546"/>
                    <a:pt x="206" y="709"/>
                  </a:cubicBezTo>
                  <a:cubicBezTo>
                    <a:pt x="213" y="715"/>
                    <a:pt x="222" y="720"/>
                    <a:pt x="233" y="723"/>
                  </a:cubicBezTo>
                  <a:cubicBezTo>
                    <a:pt x="233" y="723"/>
                    <a:pt x="233" y="723"/>
                    <a:pt x="233" y="723"/>
                  </a:cubicBezTo>
                  <a:cubicBezTo>
                    <a:pt x="250" y="738"/>
                    <a:pt x="286" y="846"/>
                    <a:pt x="295" y="917"/>
                  </a:cubicBezTo>
                  <a:cubicBezTo>
                    <a:pt x="295" y="917"/>
                    <a:pt x="276" y="931"/>
                    <a:pt x="276" y="944"/>
                  </a:cubicBezTo>
                  <a:cubicBezTo>
                    <a:pt x="276" y="957"/>
                    <a:pt x="296" y="972"/>
                    <a:pt x="296" y="972"/>
                  </a:cubicBezTo>
                  <a:cubicBezTo>
                    <a:pt x="294" y="1040"/>
                    <a:pt x="277" y="1146"/>
                    <a:pt x="102" y="1168"/>
                  </a:cubicBezTo>
                  <a:cubicBezTo>
                    <a:pt x="102" y="1242"/>
                    <a:pt x="102" y="1242"/>
                    <a:pt x="102" y="1242"/>
                  </a:cubicBezTo>
                  <a:cubicBezTo>
                    <a:pt x="352" y="1242"/>
                    <a:pt x="352" y="1242"/>
                    <a:pt x="352" y="1242"/>
                  </a:cubicBezTo>
                  <a:cubicBezTo>
                    <a:pt x="602" y="1242"/>
                    <a:pt x="602" y="1242"/>
                    <a:pt x="602" y="1242"/>
                  </a:cubicBezTo>
                  <a:cubicBezTo>
                    <a:pt x="602" y="1168"/>
                    <a:pt x="602" y="1168"/>
                    <a:pt x="602" y="1168"/>
                  </a:cubicBezTo>
                  <a:cubicBezTo>
                    <a:pt x="428" y="1146"/>
                    <a:pt x="410" y="1040"/>
                    <a:pt x="408" y="9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4870451" y="3128963"/>
              <a:ext cx="401638" cy="60325"/>
            </a:xfrm>
            <a:custGeom>
              <a:avLst/>
              <a:gdLst>
                <a:gd name="T0" fmla="*/ 127 w 253"/>
                <a:gd name="T1" fmla="*/ 0 h 38"/>
                <a:gd name="T2" fmla="*/ 0 w 253"/>
                <a:gd name="T3" fmla="*/ 0 h 38"/>
                <a:gd name="T4" fmla="*/ 0 w 253"/>
                <a:gd name="T5" fmla="*/ 38 h 38"/>
                <a:gd name="T6" fmla="*/ 127 w 253"/>
                <a:gd name="T7" fmla="*/ 38 h 38"/>
                <a:gd name="T8" fmla="*/ 253 w 253"/>
                <a:gd name="T9" fmla="*/ 38 h 38"/>
                <a:gd name="T10" fmla="*/ 253 w 253"/>
                <a:gd name="T11" fmla="*/ 0 h 38"/>
                <a:gd name="T12" fmla="*/ 127 w 25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38">
                  <a:moveTo>
                    <a:pt x="127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127" y="38"/>
                  </a:lnTo>
                  <a:lnTo>
                    <a:pt x="253" y="38"/>
                  </a:lnTo>
                  <a:lnTo>
                    <a:pt x="253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4827588" y="2189163"/>
              <a:ext cx="204788" cy="568325"/>
            </a:xfrm>
            <a:custGeom>
              <a:avLst/>
              <a:gdLst>
                <a:gd name="T0" fmla="*/ 147 w 253"/>
                <a:gd name="T1" fmla="*/ 653 h 707"/>
                <a:gd name="T2" fmla="*/ 253 w 253"/>
                <a:gd name="T3" fmla="*/ 707 h 707"/>
                <a:gd name="T4" fmla="*/ 156 w 253"/>
                <a:gd name="T5" fmla="*/ 0 h 707"/>
                <a:gd name="T6" fmla="*/ 0 w 253"/>
                <a:gd name="T7" fmla="*/ 0 h 707"/>
                <a:gd name="T8" fmla="*/ 147 w 253"/>
                <a:gd name="T9" fmla="*/ 65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07">
                  <a:moveTo>
                    <a:pt x="147" y="653"/>
                  </a:moveTo>
                  <a:cubicBezTo>
                    <a:pt x="185" y="697"/>
                    <a:pt x="237" y="704"/>
                    <a:pt x="253" y="707"/>
                  </a:cubicBezTo>
                  <a:cubicBezTo>
                    <a:pt x="176" y="651"/>
                    <a:pt x="159" y="113"/>
                    <a:pt x="1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97"/>
                    <a:pt x="28" y="512"/>
                    <a:pt x="147" y="65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4930776" y="2776538"/>
              <a:ext cx="128588" cy="352425"/>
            </a:xfrm>
            <a:custGeom>
              <a:avLst/>
              <a:gdLst>
                <a:gd name="T0" fmla="*/ 138 w 161"/>
                <a:gd name="T1" fmla="*/ 242 h 438"/>
                <a:gd name="T2" fmla="*/ 0 w 161"/>
                <a:gd name="T3" fmla="*/ 438 h 438"/>
                <a:gd name="T4" fmla="*/ 113 w 161"/>
                <a:gd name="T5" fmla="*/ 438 h 438"/>
                <a:gd name="T6" fmla="*/ 157 w 161"/>
                <a:gd name="T7" fmla="*/ 242 h 438"/>
                <a:gd name="T8" fmla="*/ 144 w 161"/>
                <a:gd name="T9" fmla="*/ 214 h 438"/>
                <a:gd name="T10" fmla="*/ 158 w 161"/>
                <a:gd name="T11" fmla="*/ 187 h 438"/>
                <a:gd name="T12" fmla="*/ 141 w 161"/>
                <a:gd name="T13" fmla="*/ 2 h 438"/>
                <a:gd name="T14" fmla="*/ 88 w 161"/>
                <a:gd name="T15" fmla="*/ 0 h 438"/>
                <a:gd name="T16" fmla="*/ 136 w 161"/>
                <a:gd name="T17" fmla="*/ 187 h 438"/>
                <a:gd name="T18" fmla="*/ 115 w 161"/>
                <a:gd name="T19" fmla="*/ 214 h 438"/>
                <a:gd name="T20" fmla="*/ 138 w 161"/>
                <a:gd name="T21" fmla="*/ 24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438">
                  <a:moveTo>
                    <a:pt x="138" y="242"/>
                  </a:moveTo>
                  <a:cubicBezTo>
                    <a:pt x="137" y="267"/>
                    <a:pt x="138" y="418"/>
                    <a:pt x="0" y="438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61" y="392"/>
                    <a:pt x="157" y="242"/>
                  </a:cubicBezTo>
                  <a:cubicBezTo>
                    <a:pt x="157" y="242"/>
                    <a:pt x="144" y="222"/>
                    <a:pt x="144" y="214"/>
                  </a:cubicBezTo>
                  <a:cubicBezTo>
                    <a:pt x="144" y="207"/>
                    <a:pt x="152" y="194"/>
                    <a:pt x="158" y="187"/>
                  </a:cubicBezTo>
                  <a:cubicBezTo>
                    <a:pt x="158" y="187"/>
                    <a:pt x="159" y="83"/>
                    <a:pt x="141" y="2"/>
                  </a:cubicBezTo>
                  <a:cubicBezTo>
                    <a:pt x="141" y="2"/>
                    <a:pt x="121" y="5"/>
                    <a:pt x="88" y="0"/>
                  </a:cubicBezTo>
                  <a:cubicBezTo>
                    <a:pt x="95" y="17"/>
                    <a:pt x="132" y="109"/>
                    <a:pt x="136" y="187"/>
                  </a:cubicBezTo>
                  <a:cubicBezTo>
                    <a:pt x="132" y="192"/>
                    <a:pt x="115" y="201"/>
                    <a:pt x="115" y="214"/>
                  </a:cubicBezTo>
                  <a:cubicBezTo>
                    <a:pt x="115" y="228"/>
                    <a:pt x="133" y="237"/>
                    <a:pt x="138" y="24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4795838" y="2122488"/>
              <a:ext cx="144463" cy="144463"/>
            </a:xfrm>
            <a:custGeom>
              <a:avLst/>
              <a:gdLst>
                <a:gd name="T0" fmla="*/ 180 w 180"/>
                <a:gd name="T1" fmla="*/ 90 h 180"/>
                <a:gd name="T2" fmla="*/ 90 w 180"/>
                <a:gd name="T3" fmla="*/ 180 h 180"/>
                <a:gd name="T4" fmla="*/ 0 w 180"/>
                <a:gd name="T5" fmla="*/ 90 h 180"/>
                <a:gd name="T6" fmla="*/ 90 w 180"/>
                <a:gd name="T7" fmla="*/ 0 h 180"/>
                <a:gd name="T8" fmla="*/ 180 w 180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90"/>
                  </a:moveTo>
                  <a:cubicBezTo>
                    <a:pt x="118" y="106"/>
                    <a:pt x="106" y="119"/>
                    <a:pt x="90" y="180"/>
                  </a:cubicBezTo>
                  <a:cubicBezTo>
                    <a:pt x="74" y="119"/>
                    <a:pt x="61" y="106"/>
                    <a:pt x="0" y="90"/>
                  </a:cubicBezTo>
                  <a:cubicBezTo>
                    <a:pt x="61" y="74"/>
                    <a:pt x="74" y="62"/>
                    <a:pt x="90" y="0"/>
                  </a:cubicBezTo>
                  <a:cubicBezTo>
                    <a:pt x="106" y="62"/>
                    <a:pt x="118" y="74"/>
                    <a:pt x="180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6555248" y="2060452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63" name="Oval 16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164" name="Freeform 16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</p:grpSp>
      <p:sp>
        <p:nvSpPr>
          <p:cNvPr id="165" name="TextBox 164"/>
          <p:cNvSpPr txBox="1"/>
          <p:nvPr/>
        </p:nvSpPr>
        <p:spPr>
          <a:xfrm>
            <a:off x="6874353" y="1875696"/>
            <a:ext cx="519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+mj-lt"/>
              </a:rPr>
              <a:t>01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7387535" y="1912629"/>
            <a:ext cx="36536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 i="1">
                <a:solidFill>
                  <a:schemeClr val="accent1"/>
                </a:solidFill>
              </a:rPr>
              <a:t>Lorem ipsum dolor sit amet, </a:t>
            </a:r>
            <a:r>
              <a:rPr lang="en-US" sz="1200">
                <a:solidFill>
                  <a:schemeClr val="tx2"/>
                </a:solidFill>
              </a:rPr>
              <a:t>consectetur adipiscing elit. Mauris et ex non diam viverra suscipit. </a:t>
            </a:r>
          </a:p>
        </p:txBody>
      </p:sp>
      <p:grpSp>
        <p:nvGrpSpPr>
          <p:cNvPr id="192" name="Group 191"/>
          <p:cNvGrpSpPr/>
          <p:nvPr/>
        </p:nvGrpSpPr>
        <p:grpSpPr>
          <a:xfrm>
            <a:off x="6555248" y="2867051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93" name="Oval 19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194" name="Freeform 19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</p:grpSp>
      <p:sp>
        <p:nvSpPr>
          <p:cNvPr id="195" name="TextBox 194"/>
          <p:cNvSpPr txBox="1"/>
          <p:nvPr/>
        </p:nvSpPr>
        <p:spPr>
          <a:xfrm>
            <a:off x="6863132" y="2682295"/>
            <a:ext cx="542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+mj-lt"/>
              </a:rPr>
              <a:t>02</a:t>
            </a:r>
          </a:p>
        </p:txBody>
      </p:sp>
      <p:sp>
        <p:nvSpPr>
          <p:cNvPr id="196" name="Rectangle 195"/>
          <p:cNvSpPr/>
          <p:nvPr/>
        </p:nvSpPr>
        <p:spPr>
          <a:xfrm>
            <a:off x="7387535" y="2719228"/>
            <a:ext cx="36536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 i="1">
                <a:solidFill>
                  <a:schemeClr val="accent2"/>
                </a:solidFill>
              </a:rPr>
              <a:t>Lorem ipsum dolor sit amet, </a:t>
            </a:r>
            <a:r>
              <a:rPr lang="en-US" sz="1200">
                <a:solidFill>
                  <a:schemeClr val="tx2"/>
                </a:solidFill>
              </a:rPr>
              <a:t>consectetur adipiscing elit. Mauris et ex non diam viverra suscipit. </a:t>
            </a:r>
          </a:p>
        </p:txBody>
      </p:sp>
      <p:grpSp>
        <p:nvGrpSpPr>
          <p:cNvPr id="197" name="Group 196"/>
          <p:cNvGrpSpPr/>
          <p:nvPr/>
        </p:nvGrpSpPr>
        <p:grpSpPr>
          <a:xfrm>
            <a:off x="6555248" y="3673650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98" name="Oval 19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199" name="Freeform 19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6863132" y="3488894"/>
            <a:ext cx="542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+mj-lt"/>
              </a:rPr>
              <a:t>03</a:t>
            </a:r>
          </a:p>
        </p:txBody>
      </p:sp>
      <p:sp>
        <p:nvSpPr>
          <p:cNvPr id="201" name="Rectangle 200"/>
          <p:cNvSpPr/>
          <p:nvPr/>
        </p:nvSpPr>
        <p:spPr>
          <a:xfrm>
            <a:off x="7387535" y="3525827"/>
            <a:ext cx="36536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 i="1">
                <a:solidFill>
                  <a:schemeClr val="accent3"/>
                </a:solidFill>
              </a:rPr>
              <a:t>Lorem ipsum dolor sit amet, </a:t>
            </a:r>
            <a:r>
              <a:rPr lang="en-US" sz="1200">
                <a:solidFill>
                  <a:schemeClr val="tx2"/>
                </a:solidFill>
              </a:rPr>
              <a:t>consectetur adipiscing elit. Mauris et ex non diam viverra suscipit. </a:t>
            </a:r>
          </a:p>
        </p:txBody>
      </p:sp>
      <p:grpSp>
        <p:nvGrpSpPr>
          <p:cNvPr id="202" name="Group 201"/>
          <p:cNvGrpSpPr/>
          <p:nvPr/>
        </p:nvGrpSpPr>
        <p:grpSpPr>
          <a:xfrm>
            <a:off x="6555248" y="4480249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03" name="Oval 20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204" name="Freeform 20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</p:grpSp>
      <p:sp>
        <p:nvSpPr>
          <p:cNvPr id="205" name="TextBox 204"/>
          <p:cNvSpPr txBox="1"/>
          <p:nvPr/>
        </p:nvSpPr>
        <p:spPr>
          <a:xfrm>
            <a:off x="6859926" y="4295493"/>
            <a:ext cx="548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+mj-lt"/>
              </a:rPr>
              <a:t>04</a:t>
            </a:r>
          </a:p>
        </p:txBody>
      </p:sp>
      <p:sp>
        <p:nvSpPr>
          <p:cNvPr id="206" name="Rectangle 205"/>
          <p:cNvSpPr/>
          <p:nvPr/>
        </p:nvSpPr>
        <p:spPr>
          <a:xfrm>
            <a:off x="7387535" y="4332426"/>
            <a:ext cx="36536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 i="1">
                <a:solidFill>
                  <a:schemeClr val="accent4"/>
                </a:solidFill>
              </a:rPr>
              <a:t>Lorem ipsum dolor sit amet, </a:t>
            </a:r>
            <a:r>
              <a:rPr lang="en-US" sz="1200">
                <a:solidFill>
                  <a:schemeClr val="tx2"/>
                </a:solidFill>
              </a:rPr>
              <a:t>consectetur adipiscing elit. Mauris et ex non diam viverra suscipit. </a:t>
            </a:r>
          </a:p>
        </p:txBody>
      </p:sp>
      <p:grpSp>
        <p:nvGrpSpPr>
          <p:cNvPr id="209" name="Group 208"/>
          <p:cNvGrpSpPr/>
          <p:nvPr/>
        </p:nvGrpSpPr>
        <p:grpSpPr>
          <a:xfrm>
            <a:off x="6555248" y="5286848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212" name="Oval 21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213" name="Freeform 21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2"/>
                </a:solidFill>
              </a:endParaRPr>
            </a:p>
          </p:txBody>
        </p:sp>
      </p:grpSp>
      <p:sp>
        <p:nvSpPr>
          <p:cNvPr id="210" name="TextBox 209"/>
          <p:cNvSpPr txBox="1"/>
          <p:nvPr/>
        </p:nvSpPr>
        <p:spPr>
          <a:xfrm>
            <a:off x="6863132" y="5102092"/>
            <a:ext cx="542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+mj-lt"/>
              </a:rPr>
              <a:t>05</a:t>
            </a:r>
          </a:p>
        </p:txBody>
      </p:sp>
      <p:sp>
        <p:nvSpPr>
          <p:cNvPr id="211" name="Rectangle 210"/>
          <p:cNvSpPr/>
          <p:nvPr/>
        </p:nvSpPr>
        <p:spPr>
          <a:xfrm>
            <a:off x="7387535" y="5139025"/>
            <a:ext cx="36536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b="1" i="1">
                <a:solidFill>
                  <a:schemeClr val="accent5"/>
                </a:solidFill>
              </a:rPr>
              <a:t>Lorem ipsum dolor sit amet, </a:t>
            </a:r>
            <a:r>
              <a:rPr lang="en-US" sz="1200">
                <a:solidFill>
                  <a:schemeClr val="tx2"/>
                </a:solidFill>
              </a:rPr>
              <a:t>consectetur adipiscing elit. Mauris et ex non diam viverra suscipit. </a:t>
            </a:r>
          </a:p>
        </p:txBody>
      </p:sp>
      <p:sp>
        <p:nvSpPr>
          <p:cNvPr id="217" name="Freeform 149"/>
          <p:cNvSpPr>
            <a:spLocks noChangeArrowheads="1"/>
          </p:cNvSpPr>
          <p:nvPr/>
        </p:nvSpPr>
        <p:spPr bwMode="auto">
          <a:xfrm>
            <a:off x="1127441" y="5861315"/>
            <a:ext cx="207619" cy="282202"/>
          </a:xfrm>
          <a:custGeom>
            <a:avLst/>
            <a:gdLst>
              <a:gd name="T0" fmla="*/ 47616 w 364"/>
              <a:gd name="T1" fmla="*/ 213771 h 498"/>
              <a:gd name="T2" fmla="*/ 47616 w 364"/>
              <a:gd name="T3" fmla="*/ 213771 h 498"/>
              <a:gd name="T4" fmla="*/ 79061 w 364"/>
              <a:gd name="T5" fmla="*/ 221804 h 498"/>
              <a:gd name="T6" fmla="*/ 111404 w 364"/>
              <a:gd name="T7" fmla="*/ 213771 h 498"/>
              <a:gd name="T8" fmla="*/ 111404 w 364"/>
              <a:gd name="T9" fmla="*/ 190117 h 498"/>
              <a:gd name="T10" fmla="*/ 47616 w 364"/>
              <a:gd name="T11" fmla="*/ 190117 h 498"/>
              <a:gd name="T12" fmla="*/ 47616 w 364"/>
              <a:gd name="T13" fmla="*/ 213771 h 498"/>
              <a:gd name="T14" fmla="*/ 111404 w 364"/>
              <a:gd name="T15" fmla="*/ 178514 h 498"/>
              <a:gd name="T16" fmla="*/ 111404 w 364"/>
              <a:gd name="T17" fmla="*/ 178514 h 498"/>
              <a:gd name="T18" fmla="*/ 159020 w 364"/>
              <a:gd name="T19" fmla="*/ 67389 h 498"/>
              <a:gd name="T20" fmla="*/ 79061 w 364"/>
              <a:gd name="T21" fmla="*/ 0 h 498"/>
              <a:gd name="T22" fmla="*/ 0 w 364"/>
              <a:gd name="T23" fmla="*/ 67389 h 498"/>
              <a:gd name="T24" fmla="*/ 47616 w 364"/>
              <a:gd name="T25" fmla="*/ 178514 h 498"/>
              <a:gd name="T26" fmla="*/ 111404 w 364"/>
              <a:gd name="T27" fmla="*/ 178514 h 498"/>
              <a:gd name="T28" fmla="*/ 23808 w 364"/>
              <a:gd name="T29" fmla="*/ 67389 h 498"/>
              <a:gd name="T30" fmla="*/ 23808 w 364"/>
              <a:gd name="T31" fmla="*/ 67389 h 498"/>
              <a:gd name="T32" fmla="*/ 79061 w 364"/>
              <a:gd name="T33" fmla="*/ 23653 h 498"/>
              <a:gd name="T34" fmla="*/ 135212 w 364"/>
              <a:gd name="T35" fmla="*/ 67389 h 498"/>
              <a:gd name="T36" fmla="*/ 115447 w 364"/>
              <a:gd name="T37" fmla="*/ 111125 h 498"/>
              <a:gd name="T38" fmla="*/ 87147 w 364"/>
              <a:gd name="T39" fmla="*/ 158431 h 498"/>
              <a:gd name="T40" fmla="*/ 71424 w 364"/>
              <a:gd name="T41" fmla="*/ 158431 h 498"/>
              <a:gd name="T42" fmla="*/ 43573 w 364"/>
              <a:gd name="T43" fmla="*/ 111125 h 498"/>
              <a:gd name="T44" fmla="*/ 23808 w 364"/>
              <a:gd name="T45" fmla="*/ 67389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64" h="498">
                <a:moveTo>
                  <a:pt x="106" y="479"/>
                </a:moveTo>
                <a:lnTo>
                  <a:pt x="106" y="479"/>
                </a:lnTo>
                <a:cubicBezTo>
                  <a:pt x="123" y="488"/>
                  <a:pt x="150" y="497"/>
                  <a:pt x="176" y="497"/>
                </a:cubicBezTo>
                <a:cubicBezTo>
                  <a:pt x="203" y="497"/>
                  <a:pt x="229" y="488"/>
                  <a:pt x="248" y="479"/>
                </a:cubicBezTo>
                <a:cubicBezTo>
                  <a:pt x="248" y="426"/>
                  <a:pt x="248" y="426"/>
                  <a:pt x="248" y="426"/>
                </a:cubicBezTo>
                <a:cubicBezTo>
                  <a:pt x="106" y="426"/>
                  <a:pt x="106" y="426"/>
                  <a:pt x="106" y="426"/>
                </a:cubicBezTo>
                <a:lnTo>
                  <a:pt x="106" y="479"/>
                </a:lnTo>
                <a:close/>
                <a:moveTo>
                  <a:pt x="248" y="400"/>
                </a:moveTo>
                <a:lnTo>
                  <a:pt x="248" y="400"/>
                </a:lnTo>
                <a:cubicBezTo>
                  <a:pt x="248" y="293"/>
                  <a:pt x="363" y="258"/>
                  <a:pt x="354" y="151"/>
                </a:cubicBezTo>
                <a:cubicBezTo>
                  <a:pt x="345" y="80"/>
                  <a:pt x="301" y="0"/>
                  <a:pt x="176" y="0"/>
                </a:cubicBezTo>
                <a:cubicBezTo>
                  <a:pt x="53" y="0"/>
                  <a:pt x="9" y="80"/>
                  <a:pt x="0" y="151"/>
                </a:cubicBezTo>
                <a:cubicBezTo>
                  <a:pt x="0" y="258"/>
                  <a:pt x="106" y="293"/>
                  <a:pt x="106" y="400"/>
                </a:cubicBezTo>
                <a:lnTo>
                  <a:pt x="248" y="400"/>
                </a:lnTo>
                <a:close/>
                <a:moveTo>
                  <a:pt x="53" y="151"/>
                </a:moveTo>
                <a:lnTo>
                  <a:pt x="53" y="151"/>
                </a:lnTo>
                <a:cubicBezTo>
                  <a:pt x="62" y="89"/>
                  <a:pt x="106" y="53"/>
                  <a:pt x="176" y="53"/>
                </a:cubicBezTo>
                <a:cubicBezTo>
                  <a:pt x="248" y="53"/>
                  <a:pt x="292" y="89"/>
                  <a:pt x="301" y="151"/>
                </a:cubicBezTo>
                <a:cubicBezTo>
                  <a:pt x="301" y="187"/>
                  <a:pt x="283" y="213"/>
                  <a:pt x="257" y="249"/>
                </a:cubicBezTo>
                <a:cubicBezTo>
                  <a:pt x="229" y="275"/>
                  <a:pt x="213" y="311"/>
                  <a:pt x="194" y="355"/>
                </a:cubicBezTo>
                <a:cubicBezTo>
                  <a:pt x="159" y="355"/>
                  <a:pt x="159" y="355"/>
                  <a:pt x="159" y="355"/>
                </a:cubicBezTo>
                <a:cubicBezTo>
                  <a:pt x="141" y="311"/>
                  <a:pt x="123" y="275"/>
                  <a:pt x="97" y="249"/>
                </a:cubicBezTo>
                <a:cubicBezTo>
                  <a:pt x="70" y="213"/>
                  <a:pt x="53" y="187"/>
                  <a:pt x="53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14" name="Freeform 29"/>
          <p:cNvSpPr>
            <a:spLocks noChangeArrowheads="1"/>
          </p:cNvSpPr>
          <p:nvPr/>
        </p:nvSpPr>
        <p:spPr bwMode="auto">
          <a:xfrm>
            <a:off x="4740803" y="3440962"/>
            <a:ext cx="253982" cy="262044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15" name="Freeform 39"/>
          <p:cNvSpPr>
            <a:spLocks noChangeArrowheads="1"/>
          </p:cNvSpPr>
          <p:nvPr/>
        </p:nvSpPr>
        <p:spPr bwMode="auto">
          <a:xfrm>
            <a:off x="2916285" y="4667299"/>
            <a:ext cx="253982" cy="253982"/>
          </a:xfrm>
          <a:custGeom>
            <a:avLst/>
            <a:gdLst>
              <a:gd name="T0" fmla="*/ 179752 w 444"/>
              <a:gd name="T1" fmla="*/ 23877 h 444"/>
              <a:gd name="T2" fmla="*/ 179752 w 444"/>
              <a:gd name="T3" fmla="*/ 23877 h 444"/>
              <a:gd name="T4" fmla="*/ 167589 w 444"/>
              <a:gd name="T5" fmla="*/ 23877 h 444"/>
              <a:gd name="T6" fmla="*/ 167589 w 444"/>
              <a:gd name="T7" fmla="*/ 44150 h 444"/>
              <a:gd name="T8" fmla="*/ 131998 w 444"/>
              <a:gd name="T9" fmla="*/ 44150 h 444"/>
              <a:gd name="T10" fmla="*/ 131998 w 444"/>
              <a:gd name="T11" fmla="*/ 23877 h 444"/>
              <a:gd name="T12" fmla="*/ 68027 w 444"/>
              <a:gd name="T13" fmla="*/ 23877 h 444"/>
              <a:gd name="T14" fmla="*/ 68027 w 444"/>
              <a:gd name="T15" fmla="*/ 44150 h 444"/>
              <a:gd name="T16" fmla="*/ 31986 w 444"/>
              <a:gd name="T17" fmla="*/ 44150 h 444"/>
              <a:gd name="T18" fmla="*/ 31986 w 444"/>
              <a:gd name="T19" fmla="*/ 23877 h 444"/>
              <a:gd name="T20" fmla="*/ 20273 w 444"/>
              <a:gd name="T21" fmla="*/ 23877 h 444"/>
              <a:gd name="T22" fmla="*/ 0 w 444"/>
              <a:gd name="T23" fmla="*/ 44150 h 444"/>
              <a:gd name="T24" fmla="*/ 0 w 444"/>
              <a:gd name="T25" fmla="*/ 179752 h 444"/>
              <a:gd name="T26" fmla="*/ 20273 w 444"/>
              <a:gd name="T27" fmla="*/ 199574 h 444"/>
              <a:gd name="T28" fmla="*/ 179752 w 444"/>
              <a:gd name="T29" fmla="*/ 199574 h 444"/>
              <a:gd name="T30" fmla="*/ 199574 w 444"/>
              <a:gd name="T31" fmla="*/ 179752 h 444"/>
              <a:gd name="T32" fmla="*/ 199574 w 444"/>
              <a:gd name="T33" fmla="*/ 44150 h 444"/>
              <a:gd name="T34" fmla="*/ 179752 w 444"/>
              <a:gd name="T35" fmla="*/ 23877 h 444"/>
              <a:gd name="T36" fmla="*/ 179752 w 444"/>
              <a:gd name="T37" fmla="*/ 179752 h 444"/>
              <a:gd name="T38" fmla="*/ 179752 w 444"/>
              <a:gd name="T39" fmla="*/ 179752 h 444"/>
              <a:gd name="T40" fmla="*/ 20273 w 444"/>
              <a:gd name="T41" fmla="*/ 179752 h 444"/>
              <a:gd name="T42" fmla="*/ 20273 w 444"/>
              <a:gd name="T43" fmla="*/ 88299 h 444"/>
              <a:gd name="T44" fmla="*/ 179752 w 444"/>
              <a:gd name="T45" fmla="*/ 88299 h 444"/>
              <a:gd name="T46" fmla="*/ 179752 w 444"/>
              <a:gd name="T47" fmla="*/ 179752 h 444"/>
              <a:gd name="T48" fmla="*/ 55863 w 444"/>
              <a:gd name="T49" fmla="*/ 0 h 444"/>
              <a:gd name="T50" fmla="*/ 55863 w 444"/>
              <a:gd name="T51" fmla="*/ 0 h 444"/>
              <a:gd name="T52" fmla="*/ 40095 w 444"/>
              <a:gd name="T53" fmla="*/ 0 h 444"/>
              <a:gd name="T54" fmla="*/ 40095 w 444"/>
              <a:gd name="T55" fmla="*/ 40095 h 444"/>
              <a:gd name="T56" fmla="*/ 55863 w 444"/>
              <a:gd name="T57" fmla="*/ 40095 h 444"/>
              <a:gd name="T58" fmla="*/ 55863 w 444"/>
              <a:gd name="T59" fmla="*/ 0 h 444"/>
              <a:gd name="T60" fmla="*/ 159479 w 444"/>
              <a:gd name="T61" fmla="*/ 0 h 444"/>
              <a:gd name="T62" fmla="*/ 159479 w 444"/>
              <a:gd name="T63" fmla="*/ 0 h 444"/>
              <a:gd name="T64" fmla="*/ 143712 w 444"/>
              <a:gd name="T65" fmla="*/ 0 h 444"/>
              <a:gd name="T66" fmla="*/ 143712 w 444"/>
              <a:gd name="T67" fmla="*/ 40095 h 444"/>
              <a:gd name="T68" fmla="*/ 159479 w 444"/>
              <a:gd name="T69" fmla="*/ 40095 h 444"/>
              <a:gd name="T70" fmla="*/ 159479 w 444"/>
              <a:gd name="T71" fmla="*/ 0 h 4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16" name="Freeform 102"/>
          <p:cNvSpPr>
            <a:spLocks noChangeArrowheads="1"/>
          </p:cNvSpPr>
          <p:nvPr/>
        </p:nvSpPr>
        <p:spPr bwMode="auto">
          <a:xfrm>
            <a:off x="3814018" y="4050639"/>
            <a:ext cx="282202" cy="253982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218" name="Freeform 166"/>
          <p:cNvSpPr>
            <a:spLocks noChangeArrowheads="1"/>
          </p:cNvSpPr>
          <p:nvPr/>
        </p:nvSpPr>
        <p:spPr bwMode="auto">
          <a:xfrm>
            <a:off x="2019736" y="5272850"/>
            <a:ext cx="221730" cy="253982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/>
          </a:p>
        </p:txBody>
      </p:sp>
      <p:sp>
        <p:nvSpPr>
          <p:cNvPr id="146" name="TextBox 145"/>
          <p:cNvSpPr txBox="1"/>
          <p:nvPr/>
        </p:nvSpPr>
        <p:spPr>
          <a:xfrm>
            <a:off x="4430319" y="311414"/>
            <a:ext cx="3331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solidFill>
                  <a:schemeClr val="accent2"/>
                </a:solidFill>
                <a:latin typeface="Bebas Neue Bold" panose="020B0606020202050201" pitchFamily="34" charset="0"/>
              </a:rPr>
              <a:t>How</a:t>
            </a:r>
            <a:r>
              <a:rPr lang="en-US" sz="4800" b="1">
                <a:solidFill>
                  <a:schemeClr val="tx2"/>
                </a:solidFill>
                <a:latin typeface="Bebas Neue Bold" panose="020B0606020202050201" pitchFamily="34" charset="0"/>
              </a:rPr>
              <a:t> to </a:t>
            </a:r>
            <a:r>
              <a:rPr lang="en-US" sz="4800" b="1">
                <a:solidFill>
                  <a:schemeClr val="accent4"/>
                </a:solidFill>
                <a:latin typeface="Bebas Neue Bold" panose="020B0606020202050201" pitchFamily="34" charset="0"/>
              </a:rPr>
              <a:t>success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4993168" y="924278"/>
            <a:ext cx="2205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Your Awesome Subtitle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446095" y="1957564"/>
            <a:ext cx="2068508" cy="3051133"/>
            <a:chOff x="1446095" y="1957564"/>
            <a:chExt cx="2068508" cy="3051133"/>
          </a:xfrm>
        </p:grpSpPr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3326406" y="3249965"/>
              <a:ext cx="173208" cy="206518"/>
            </a:xfrm>
            <a:custGeom>
              <a:avLst/>
              <a:gdLst>
                <a:gd name="T0" fmla="*/ 178 w 205"/>
                <a:gd name="T1" fmla="*/ 45 h 244"/>
                <a:gd name="T2" fmla="*/ 180 w 205"/>
                <a:gd name="T3" fmla="*/ 15 h 244"/>
                <a:gd name="T4" fmla="*/ 145 w 205"/>
                <a:gd name="T5" fmla="*/ 8 h 244"/>
                <a:gd name="T6" fmla="*/ 87 w 205"/>
                <a:gd name="T7" fmla="*/ 39 h 244"/>
                <a:gd name="T8" fmla="*/ 81 w 205"/>
                <a:gd name="T9" fmla="*/ 40 h 244"/>
                <a:gd name="T10" fmla="*/ 71 w 205"/>
                <a:gd name="T11" fmla="*/ 45 h 244"/>
                <a:gd name="T12" fmla="*/ 49 w 205"/>
                <a:gd name="T13" fmla="*/ 80 h 244"/>
                <a:gd name="T14" fmla="*/ 49 w 205"/>
                <a:gd name="T15" fmla="*/ 87 h 244"/>
                <a:gd name="T16" fmla="*/ 5 w 205"/>
                <a:gd name="T17" fmla="*/ 85 h 244"/>
                <a:gd name="T18" fmla="*/ 0 w 205"/>
                <a:gd name="T19" fmla="*/ 204 h 244"/>
                <a:gd name="T20" fmla="*/ 46 w 205"/>
                <a:gd name="T21" fmla="*/ 206 h 244"/>
                <a:gd name="T22" fmla="*/ 85 w 205"/>
                <a:gd name="T23" fmla="*/ 240 h 244"/>
                <a:gd name="T24" fmla="*/ 156 w 205"/>
                <a:gd name="T25" fmla="*/ 243 h 244"/>
                <a:gd name="T26" fmla="*/ 200 w 205"/>
                <a:gd name="T27" fmla="*/ 202 h 244"/>
                <a:gd name="T28" fmla="*/ 204 w 205"/>
                <a:gd name="T29" fmla="*/ 86 h 244"/>
                <a:gd name="T30" fmla="*/ 178 w 205"/>
                <a:gd name="T31" fmla="*/ 4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5" h="244">
                  <a:moveTo>
                    <a:pt x="178" y="45"/>
                  </a:moveTo>
                  <a:cubicBezTo>
                    <a:pt x="185" y="37"/>
                    <a:pt x="186" y="25"/>
                    <a:pt x="180" y="15"/>
                  </a:cubicBezTo>
                  <a:cubicBezTo>
                    <a:pt x="172" y="3"/>
                    <a:pt x="156" y="0"/>
                    <a:pt x="145" y="8"/>
                  </a:cubicBezTo>
                  <a:cubicBezTo>
                    <a:pt x="120" y="24"/>
                    <a:pt x="97" y="36"/>
                    <a:pt x="87" y="39"/>
                  </a:cubicBezTo>
                  <a:cubicBezTo>
                    <a:pt x="85" y="40"/>
                    <a:pt x="83" y="40"/>
                    <a:pt x="81" y="40"/>
                  </a:cubicBezTo>
                  <a:cubicBezTo>
                    <a:pt x="78" y="41"/>
                    <a:pt x="74" y="42"/>
                    <a:pt x="71" y="45"/>
                  </a:cubicBezTo>
                  <a:cubicBezTo>
                    <a:pt x="59" y="52"/>
                    <a:pt x="50" y="65"/>
                    <a:pt x="49" y="80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46" y="206"/>
                    <a:pt x="46" y="206"/>
                    <a:pt x="46" y="206"/>
                  </a:cubicBezTo>
                  <a:cubicBezTo>
                    <a:pt x="49" y="225"/>
                    <a:pt x="66" y="239"/>
                    <a:pt x="85" y="240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79" y="244"/>
                    <a:pt x="199" y="225"/>
                    <a:pt x="200" y="202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5" y="68"/>
                    <a:pt x="194" y="52"/>
                    <a:pt x="178" y="45"/>
                  </a:cubicBezTo>
                  <a:close/>
                </a:path>
              </a:pathLst>
            </a:custGeom>
            <a:solidFill>
              <a:srgbClr val="FFA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972383" y="2014190"/>
              <a:ext cx="929330" cy="930996"/>
            </a:xfrm>
            <a:custGeom>
              <a:avLst/>
              <a:gdLst>
                <a:gd name="T0" fmla="*/ 897 w 1100"/>
                <a:gd name="T1" fmla="*/ 188 h 1103"/>
                <a:gd name="T2" fmla="*/ 69 w 1100"/>
                <a:gd name="T3" fmla="*/ 311 h 1103"/>
                <a:gd name="T4" fmla="*/ 192 w 1100"/>
                <a:gd name="T5" fmla="*/ 1006 h 1103"/>
                <a:gd name="T6" fmla="*/ 423 w 1100"/>
                <a:gd name="T7" fmla="*/ 1027 h 1103"/>
                <a:gd name="T8" fmla="*/ 423 w 1100"/>
                <a:gd name="T9" fmla="*/ 1027 h 1103"/>
                <a:gd name="T10" fmla="*/ 444 w 1100"/>
                <a:gd name="T11" fmla="*/ 1103 h 1103"/>
                <a:gd name="T12" fmla="*/ 577 w 1100"/>
                <a:gd name="T13" fmla="*/ 1097 h 1103"/>
                <a:gd name="T14" fmla="*/ 587 w 1100"/>
                <a:gd name="T15" fmla="*/ 1022 h 1103"/>
                <a:gd name="T16" fmla="*/ 587 w 1100"/>
                <a:gd name="T17" fmla="*/ 1022 h 1103"/>
                <a:gd name="T18" fmla="*/ 937 w 1100"/>
                <a:gd name="T19" fmla="*/ 925 h 1103"/>
                <a:gd name="T20" fmla="*/ 897 w 1100"/>
                <a:gd name="T21" fmla="*/ 188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0" h="1103">
                  <a:moveTo>
                    <a:pt x="897" y="188"/>
                  </a:moveTo>
                  <a:cubicBezTo>
                    <a:pt x="854" y="57"/>
                    <a:pt x="136" y="0"/>
                    <a:pt x="69" y="311"/>
                  </a:cubicBezTo>
                  <a:cubicBezTo>
                    <a:pt x="7" y="603"/>
                    <a:pt x="0" y="972"/>
                    <a:pt x="192" y="1006"/>
                  </a:cubicBezTo>
                  <a:cubicBezTo>
                    <a:pt x="249" y="1017"/>
                    <a:pt x="331" y="1025"/>
                    <a:pt x="423" y="1027"/>
                  </a:cubicBezTo>
                  <a:cubicBezTo>
                    <a:pt x="423" y="1027"/>
                    <a:pt x="423" y="1027"/>
                    <a:pt x="423" y="1027"/>
                  </a:cubicBezTo>
                  <a:cubicBezTo>
                    <a:pt x="446" y="1028"/>
                    <a:pt x="440" y="1053"/>
                    <a:pt x="444" y="1103"/>
                  </a:cubicBezTo>
                  <a:cubicBezTo>
                    <a:pt x="455" y="1102"/>
                    <a:pt x="577" y="1097"/>
                    <a:pt x="577" y="1097"/>
                  </a:cubicBezTo>
                  <a:cubicBezTo>
                    <a:pt x="575" y="1059"/>
                    <a:pt x="570" y="1024"/>
                    <a:pt x="587" y="1022"/>
                  </a:cubicBezTo>
                  <a:cubicBezTo>
                    <a:pt x="587" y="1022"/>
                    <a:pt x="587" y="1022"/>
                    <a:pt x="587" y="1022"/>
                  </a:cubicBezTo>
                  <a:cubicBezTo>
                    <a:pt x="719" y="1012"/>
                    <a:pt x="849" y="983"/>
                    <a:pt x="937" y="925"/>
                  </a:cubicBezTo>
                  <a:cubicBezTo>
                    <a:pt x="1100" y="815"/>
                    <a:pt x="909" y="226"/>
                    <a:pt x="897" y="188"/>
                  </a:cubicBezTo>
                  <a:close/>
                </a:path>
              </a:pathLst>
            </a:custGeom>
            <a:solidFill>
              <a:srgbClr val="FFA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2455368" y="2457203"/>
              <a:ext cx="68285" cy="103259"/>
            </a:xfrm>
            <a:custGeom>
              <a:avLst/>
              <a:gdLst>
                <a:gd name="T0" fmla="*/ 2 w 80"/>
                <a:gd name="T1" fmla="*/ 63 h 122"/>
                <a:gd name="T2" fmla="*/ 43 w 80"/>
                <a:gd name="T3" fmla="*/ 121 h 122"/>
                <a:gd name="T4" fmla="*/ 79 w 80"/>
                <a:gd name="T5" fmla="*/ 60 h 122"/>
                <a:gd name="T6" fmla="*/ 38 w 80"/>
                <a:gd name="T7" fmla="*/ 1 h 122"/>
                <a:gd name="T8" fmla="*/ 2 w 80"/>
                <a:gd name="T9" fmla="*/ 6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2">
                  <a:moveTo>
                    <a:pt x="2" y="63"/>
                  </a:moveTo>
                  <a:cubicBezTo>
                    <a:pt x="3" y="96"/>
                    <a:pt x="21" y="122"/>
                    <a:pt x="43" y="121"/>
                  </a:cubicBezTo>
                  <a:cubicBezTo>
                    <a:pt x="64" y="120"/>
                    <a:pt x="80" y="93"/>
                    <a:pt x="79" y="60"/>
                  </a:cubicBezTo>
                  <a:cubicBezTo>
                    <a:pt x="77" y="26"/>
                    <a:pt x="59" y="0"/>
                    <a:pt x="38" y="1"/>
                  </a:cubicBezTo>
                  <a:cubicBezTo>
                    <a:pt x="17" y="2"/>
                    <a:pt x="0" y="29"/>
                    <a:pt x="2" y="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2595267" y="2450542"/>
              <a:ext cx="68285" cy="104925"/>
            </a:xfrm>
            <a:custGeom>
              <a:avLst/>
              <a:gdLst>
                <a:gd name="T0" fmla="*/ 1 w 80"/>
                <a:gd name="T1" fmla="*/ 63 h 123"/>
                <a:gd name="T2" fmla="*/ 42 w 80"/>
                <a:gd name="T3" fmla="*/ 122 h 123"/>
                <a:gd name="T4" fmla="*/ 78 w 80"/>
                <a:gd name="T5" fmla="*/ 60 h 123"/>
                <a:gd name="T6" fmla="*/ 38 w 80"/>
                <a:gd name="T7" fmla="*/ 1 h 123"/>
                <a:gd name="T8" fmla="*/ 1 w 80"/>
                <a:gd name="T9" fmla="*/ 6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3">
                  <a:moveTo>
                    <a:pt x="1" y="63"/>
                  </a:moveTo>
                  <a:cubicBezTo>
                    <a:pt x="3" y="96"/>
                    <a:pt x="21" y="123"/>
                    <a:pt x="42" y="122"/>
                  </a:cubicBezTo>
                  <a:cubicBezTo>
                    <a:pt x="64" y="121"/>
                    <a:pt x="80" y="93"/>
                    <a:pt x="78" y="60"/>
                  </a:cubicBezTo>
                  <a:cubicBezTo>
                    <a:pt x="77" y="27"/>
                    <a:pt x="59" y="0"/>
                    <a:pt x="38" y="1"/>
                  </a:cubicBezTo>
                  <a:cubicBezTo>
                    <a:pt x="16" y="2"/>
                    <a:pt x="0" y="30"/>
                    <a:pt x="1" y="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2613586" y="2342287"/>
              <a:ext cx="99928" cy="61623"/>
            </a:xfrm>
            <a:custGeom>
              <a:avLst/>
              <a:gdLst>
                <a:gd name="T0" fmla="*/ 116 w 118"/>
                <a:gd name="T1" fmla="*/ 73 h 73"/>
                <a:gd name="T2" fmla="*/ 0 w 118"/>
                <a:gd name="T3" fmla="*/ 18 h 73"/>
                <a:gd name="T4" fmla="*/ 10 w 118"/>
                <a:gd name="T5" fmla="*/ 0 h 73"/>
                <a:gd name="T6" fmla="*/ 118 w 118"/>
                <a:gd name="T7" fmla="*/ 57 h 73"/>
                <a:gd name="T8" fmla="*/ 116 w 118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3">
                  <a:moveTo>
                    <a:pt x="116" y="73"/>
                  </a:moveTo>
                  <a:cubicBezTo>
                    <a:pt x="98" y="64"/>
                    <a:pt x="0" y="18"/>
                    <a:pt x="0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16" y="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2417061" y="2345618"/>
              <a:ext cx="93266" cy="66619"/>
            </a:xfrm>
            <a:custGeom>
              <a:avLst/>
              <a:gdLst>
                <a:gd name="T0" fmla="*/ 56 w 56"/>
                <a:gd name="T1" fmla="*/ 0 h 40"/>
                <a:gd name="T2" fmla="*/ 56 w 56"/>
                <a:gd name="T3" fmla="*/ 13 h 40"/>
                <a:gd name="T4" fmla="*/ 0 w 56"/>
                <a:gd name="T5" fmla="*/ 40 h 40"/>
                <a:gd name="T6" fmla="*/ 0 w 56"/>
                <a:gd name="T7" fmla="*/ 33 h 40"/>
                <a:gd name="T8" fmla="*/ 56 w 5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0">
                  <a:moveTo>
                    <a:pt x="56" y="0"/>
                  </a:moveTo>
                  <a:lnTo>
                    <a:pt x="56" y="13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972383" y="1957564"/>
              <a:ext cx="852718" cy="701161"/>
            </a:xfrm>
            <a:custGeom>
              <a:avLst/>
              <a:gdLst>
                <a:gd name="T0" fmla="*/ 338 w 1008"/>
                <a:gd name="T1" fmla="*/ 135 h 830"/>
                <a:gd name="T2" fmla="*/ 569 w 1008"/>
                <a:gd name="T3" fmla="*/ 21 h 830"/>
                <a:gd name="T4" fmla="*/ 522 w 1008"/>
                <a:gd name="T5" fmla="*/ 74 h 830"/>
                <a:gd name="T6" fmla="*/ 758 w 1008"/>
                <a:gd name="T7" fmla="*/ 28 h 830"/>
                <a:gd name="T8" fmla="*/ 716 w 1008"/>
                <a:gd name="T9" fmla="*/ 78 h 830"/>
                <a:gd name="T10" fmla="*/ 910 w 1008"/>
                <a:gd name="T11" fmla="*/ 93 h 830"/>
                <a:gd name="T12" fmla="*/ 838 w 1008"/>
                <a:gd name="T13" fmla="*/ 168 h 830"/>
                <a:gd name="T14" fmla="*/ 1008 w 1008"/>
                <a:gd name="T15" fmla="*/ 168 h 830"/>
                <a:gd name="T16" fmla="*/ 670 w 1008"/>
                <a:gd name="T17" fmla="*/ 367 h 830"/>
                <a:gd name="T18" fmla="*/ 425 w 1008"/>
                <a:gd name="T19" fmla="*/ 269 h 830"/>
                <a:gd name="T20" fmla="*/ 33 w 1008"/>
                <a:gd name="T21" fmla="*/ 830 h 830"/>
                <a:gd name="T22" fmla="*/ 74 w 1008"/>
                <a:gd name="T23" fmla="*/ 336 h 830"/>
                <a:gd name="T24" fmla="*/ 338 w 1008"/>
                <a:gd name="T25" fmla="*/ 135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8" h="830">
                  <a:moveTo>
                    <a:pt x="338" y="135"/>
                  </a:moveTo>
                  <a:cubicBezTo>
                    <a:pt x="330" y="65"/>
                    <a:pt x="478" y="23"/>
                    <a:pt x="569" y="21"/>
                  </a:cubicBezTo>
                  <a:cubicBezTo>
                    <a:pt x="522" y="74"/>
                    <a:pt x="522" y="74"/>
                    <a:pt x="522" y="74"/>
                  </a:cubicBezTo>
                  <a:cubicBezTo>
                    <a:pt x="522" y="74"/>
                    <a:pt x="673" y="0"/>
                    <a:pt x="758" y="28"/>
                  </a:cubicBezTo>
                  <a:cubicBezTo>
                    <a:pt x="716" y="78"/>
                    <a:pt x="716" y="78"/>
                    <a:pt x="716" y="78"/>
                  </a:cubicBezTo>
                  <a:cubicBezTo>
                    <a:pt x="716" y="78"/>
                    <a:pt x="877" y="73"/>
                    <a:pt x="910" y="93"/>
                  </a:cubicBezTo>
                  <a:cubicBezTo>
                    <a:pt x="838" y="168"/>
                    <a:pt x="838" y="168"/>
                    <a:pt x="838" y="168"/>
                  </a:cubicBezTo>
                  <a:cubicBezTo>
                    <a:pt x="1008" y="168"/>
                    <a:pt x="1008" y="168"/>
                    <a:pt x="1008" y="168"/>
                  </a:cubicBezTo>
                  <a:cubicBezTo>
                    <a:pt x="1008" y="168"/>
                    <a:pt x="896" y="353"/>
                    <a:pt x="670" y="367"/>
                  </a:cubicBezTo>
                  <a:cubicBezTo>
                    <a:pt x="444" y="382"/>
                    <a:pt x="425" y="269"/>
                    <a:pt x="425" y="269"/>
                  </a:cubicBezTo>
                  <a:cubicBezTo>
                    <a:pt x="425" y="269"/>
                    <a:pt x="323" y="754"/>
                    <a:pt x="33" y="830"/>
                  </a:cubicBezTo>
                  <a:cubicBezTo>
                    <a:pt x="33" y="830"/>
                    <a:pt x="0" y="537"/>
                    <a:pt x="74" y="336"/>
                  </a:cubicBezTo>
                  <a:cubicBezTo>
                    <a:pt x="131" y="180"/>
                    <a:pt x="272" y="112"/>
                    <a:pt x="338" y="1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2047328" y="2507167"/>
              <a:ext cx="108256" cy="131572"/>
            </a:xfrm>
            <a:custGeom>
              <a:avLst/>
              <a:gdLst>
                <a:gd name="T0" fmla="*/ 2 w 128"/>
                <a:gd name="T1" fmla="*/ 80 h 154"/>
                <a:gd name="T2" fmla="*/ 67 w 128"/>
                <a:gd name="T3" fmla="*/ 153 h 154"/>
                <a:gd name="T4" fmla="*/ 126 w 128"/>
                <a:gd name="T5" fmla="*/ 75 h 154"/>
                <a:gd name="T6" fmla="*/ 61 w 128"/>
                <a:gd name="T7" fmla="*/ 1 h 154"/>
                <a:gd name="T8" fmla="*/ 2 w 128"/>
                <a:gd name="T9" fmla="*/ 8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4">
                  <a:moveTo>
                    <a:pt x="2" y="80"/>
                  </a:moveTo>
                  <a:cubicBezTo>
                    <a:pt x="3" y="121"/>
                    <a:pt x="33" y="154"/>
                    <a:pt x="67" y="153"/>
                  </a:cubicBezTo>
                  <a:cubicBezTo>
                    <a:pt x="101" y="152"/>
                    <a:pt x="128" y="116"/>
                    <a:pt x="126" y="75"/>
                  </a:cubicBezTo>
                  <a:cubicBezTo>
                    <a:pt x="124" y="33"/>
                    <a:pt x="95" y="0"/>
                    <a:pt x="61" y="1"/>
                  </a:cubicBezTo>
                  <a:cubicBezTo>
                    <a:pt x="26" y="2"/>
                    <a:pt x="0" y="38"/>
                    <a:pt x="2" y="80"/>
                  </a:cubicBezTo>
                  <a:close/>
                </a:path>
              </a:pathLst>
            </a:custGeom>
            <a:solidFill>
              <a:srgbClr val="FFA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2422058" y="2658725"/>
              <a:ext cx="279798" cy="141565"/>
            </a:xfrm>
            <a:custGeom>
              <a:avLst/>
              <a:gdLst>
                <a:gd name="T0" fmla="*/ 166 w 332"/>
                <a:gd name="T1" fmla="*/ 167 h 167"/>
                <a:gd name="T2" fmla="*/ 332 w 332"/>
                <a:gd name="T3" fmla="*/ 0 h 167"/>
                <a:gd name="T4" fmla="*/ 0 w 332"/>
                <a:gd name="T5" fmla="*/ 0 h 167"/>
                <a:gd name="T6" fmla="*/ 166 w 332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167">
                  <a:moveTo>
                    <a:pt x="166" y="167"/>
                  </a:moveTo>
                  <a:cubicBezTo>
                    <a:pt x="258" y="167"/>
                    <a:pt x="332" y="92"/>
                    <a:pt x="3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74" y="167"/>
                    <a:pt x="166" y="167"/>
                  </a:cubicBezTo>
                  <a:close/>
                </a:path>
              </a:pathLst>
            </a:custGeom>
            <a:solidFill>
              <a:srgbClr val="F26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2105620" y="2996814"/>
              <a:ext cx="611226" cy="851053"/>
            </a:xfrm>
            <a:custGeom>
              <a:avLst/>
              <a:gdLst>
                <a:gd name="T0" fmla="*/ 20 w 367"/>
                <a:gd name="T1" fmla="*/ 511 h 511"/>
                <a:gd name="T2" fmla="*/ 367 w 367"/>
                <a:gd name="T3" fmla="*/ 497 h 511"/>
                <a:gd name="T4" fmla="*/ 347 w 367"/>
                <a:gd name="T5" fmla="*/ 0 h 511"/>
                <a:gd name="T6" fmla="*/ 0 w 367"/>
                <a:gd name="T7" fmla="*/ 14 h 511"/>
                <a:gd name="T8" fmla="*/ 20 w 367"/>
                <a:gd name="T9" fmla="*/ 511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511">
                  <a:moveTo>
                    <a:pt x="20" y="511"/>
                  </a:moveTo>
                  <a:lnTo>
                    <a:pt x="367" y="497"/>
                  </a:lnTo>
                  <a:lnTo>
                    <a:pt x="347" y="0"/>
                  </a:lnTo>
                  <a:lnTo>
                    <a:pt x="0" y="14"/>
                  </a:lnTo>
                  <a:lnTo>
                    <a:pt x="20" y="5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1900767" y="3774587"/>
              <a:ext cx="1453952" cy="1234110"/>
            </a:xfrm>
            <a:custGeom>
              <a:avLst/>
              <a:gdLst>
                <a:gd name="T0" fmla="*/ 1312 w 1722"/>
                <a:gd name="T1" fmla="*/ 744 h 1462"/>
                <a:gd name="T2" fmla="*/ 1722 w 1722"/>
                <a:gd name="T3" fmla="*/ 744 h 1462"/>
                <a:gd name="T4" fmla="*/ 1607 w 1722"/>
                <a:gd name="T5" fmla="*/ 622 h 1462"/>
                <a:gd name="T6" fmla="*/ 1442 w 1722"/>
                <a:gd name="T7" fmla="*/ 632 h 1462"/>
                <a:gd name="T8" fmla="*/ 1485 w 1722"/>
                <a:gd name="T9" fmla="*/ 170 h 1462"/>
                <a:gd name="T10" fmla="*/ 1463 w 1722"/>
                <a:gd name="T11" fmla="*/ 116 h 1462"/>
                <a:gd name="T12" fmla="*/ 1406 w 1722"/>
                <a:gd name="T13" fmla="*/ 99 h 1462"/>
                <a:gd name="T14" fmla="*/ 968 w 1722"/>
                <a:gd name="T15" fmla="*/ 65 h 1462"/>
                <a:gd name="T16" fmla="*/ 966 w 1722"/>
                <a:gd name="T17" fmla="*/ 0 h 1462"/>
                <a:gd name="T18" fmla="*/ 282 w 1722"/>
                <a:gd name="T19" fmla="*/ 27 h 1462"/>
                <a:gd name="T20" fmla="*/ 289 w 1722"/>
                <a:gd name="T21" fmla="*/ 196 h 1462"/>
                <a:gd name="T22" fmla="*/ 249 w 1722"/>
                <a:gd name="T23" fmla="*/ 674 h 1462"/>
                <a:gd name="T24" fmla="*/ 34 w 1722"/>
                <a:gd name="T25" fmla="*/ 1233 h 1462"/>
                <a:gd name="T26" fmla="*/ 0 w 1722"/>
                <a:gd name="T27" fmla="*/ 1313 h 1462"/>
                <a:gd name="T28" fmla="*/ 103 w 1722"/>
                <a:gd name="T29" fmla="*/ 1462 h 1462"/>
                <a:gd name="T30" fmla="*/ 348 w 1722"/>
                <a:gd name="T31" fmla="*/ 1462 h 1462"/>
                <a:gd name="T32" fmla="*/ 217 w 1722"/>
                <a:gd name="T33" fmla="*/ 1346 h 1462"/>
                <a:gd name="T34" fmla="*/ 164 w 1722"/>
                <a:gd name="T35" fmla="*/ 1248 h 1462"/>
                <a:gd name="T36" fmla="*/ 371 w 1722"/>
                <a:gd name="T37" fmla="*/ 711 h 1462"/>
                <a:gd name="T38" fmla="*/ 375 w 1722"/>
                <a:gd name="T39" fmla="*/ 694 h 1462"/>
                <a:gd name="T40" fmla="*/ 414 w 1722"/>
                <a:gd name="T41" fmla="*/ 218 h 1462"/>
                <a:gd name="T42" fmla="*/ 967 w 1722"/>
                <a:gd name="T43" fmla="*/ 196 h 1462"/>
                <a:gd name="T44" fmla="*/ 1352 w 1722"/>
                <a:gd name="T45" fmla="*/ 224 h 1462"/>
                <a:gd name="T46" fmla="*/ 1312 w 1722"/>
                <a:gd name="T47" fmla="*/ 650 h 1462"/>
                <a:gd name="T48" fmla="*/ 1312 w 1722"/>
                <a:gd name="T49" fmla="*/ 744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22" h="1462">
                  <a:moveTo>
                    <a:pt x="1312" y="744"/>
                  </a:moveTo>
                  <a:cubicBezTo>
                    <a:pt x="1722" y="744"/>
                    <a:pt x="1722" y="744"/>
                    <a:pt x="1722" y="744"/>
                  </a:cubicBezTo>
                  <a:cubicBezTo>
                    <a:pt x="1722" y="744"/>
                    <a:pt x="1693" y="628"/>
                    <a:pt x="1607" y="622"/>
                  </a:cubicBezTo>
                  <a:cubicBezTo>
                    <a:pt x="1568" y="619"/>
                    <a:pt x="1502" y="625"/>
                    <a:pt x="1442" y="632"/>
                  </a:cubicBezTo>
                  <a:cubicBezTo>
                    <a:pt x="1485" y="170"/>
                    <a:pt x="1485" y="170"/>
                    <a:pt x="1485" y="170"/>
                  </a:cubicBezTo>
                  <a:cubicBezTo>
                    <a:pt x="1486" y="150"/>
                    <a:pt x="1479" y="130"/>
                    <a:pt x="1463" y="116"/>
                  </a:cubicBezTo>
                  <a:cubicBezTo>
                    <a:pt x="1451" y="106"/>
                    <a:pt x="1435" y="101"/>
                    <a:pt x="1406" y="99"/>
                  </a:cubicBezTo>
                  <a:cubicBezTo>
                    <a:pt x="968" y="65"/>
                    <a:pt x="968" y="65"/>
                    <a:pt x="968" y="65"/>
                  </a:cubicBezTo>
                  <a:cubicBezTo>
                    <a:pt x="966" y="0"/>
                    <a:pt x="966" y="0"/>
                    <a:pt x="966" y="0"/>
                  </a:cubicBezTo>
                  <a:cubicBezTo>
                    <a:pt x="282" y="27"/>
                    <a:pt x="282" y="27"/>
                    <a:pt x="282" y="2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49" y="674"/>
                    <a:pt x="249" y="674"/>
                    <a:pt x="249" y="674"/>
                  </a:cubicBezTo>
                  <a:cubicBezTo>
                    <a:pt x="34" y="1233"/>
                    <a:pt x="34" y="1233"/>
                    <a:pt x="34" y="1233"/>
                  </a:cubicBezTo>
                  <a:cubicBezTo>
                    <a:pt x="0" y="1313"/>
                    <a:pt x="0" y="1313"/>
                    <a:pt x="0" y="1313"/>
                  </a:cubicBezTo>
                  <a:cubicBezTo>
                    <a:pt x="103" y="1462"/>
                    <a:pt x="103" y="1462"/>
                    <a:pt x="103" y="1462"/>
                  </a:cubicBezTo>
                  <a:cubicBezTo>
                    <a:pt x="348" y="1462"/>
                    <a:pt x="348" y="1462"/>
                    <a:pt x="348" y="1462"/>
                  </a:cubicBezTo>
                  <a:cubicBezTo>
                    <a:pt x="348" y="1462"/>
                    <a:pt x="344" y="1373"/>
                    <a:pt x="217" y="1346"/>
                  </a:cubicBezTo>
                  <a:cubicBezTo>
                    <a:pt x="164" y="1248"/>
                    <a:pt x="164" y="1248"/>
                    <a:pt x="164" y="1248"/>
                  </a:cubicBezTo>
                  <a:cubicBezTo>
                    <a:pt x="371" y="711"/>
                    <a:pt x="371" y="711"/>
                    <a:pt x="371" y="711"/>
                  </a:cubicBezTo>
                  <a:cubicBezTo>
                    <a:pt x="373" y="706"/>
                    <a:pt x="374" y="700"/>
                    <a:pt x="375" y="694"/>
                  </a:cubicBezTo>
                  <a:cubicBezTo>
                    <a:pt x="414" y="218"/>
                    <a:pt x="414" y="218"/>
                    <a:pt x="414" y="218"/>
                  </a:cubicBezTo>
                  <a:cubicBezTo>
                    <a:pt x="967" y="196"/>
                    <a:pt x="967" y="196"/>
                    <a:pt x="967" y="196"/>
                  </a:cubicBezTo>
                  <a:cubicBezTo>
                    <a:pt x="1352" y="224"/>
                    <a:pt x="1352" y="224"/>
                    <a:pt x="1352" y="224"/>
                  </a:cubicBezTo>
                  <a:cubicBezTo>
                    <a:pt x="1312" y="650"/>
                    <a:pt x="1312" y="650"/>
                    <a:pt x="1312" y="650"/>
                  </a:cubicBezTo>
                  <a:lnTo>
                    <a:pt x="1312" y="7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2138929" y="3774587"/>
              <a:ext cx="579582" cy="68285"/>
            </a:xfrm>
            <a:custGeom>
              <a:avLst/>
              <a:gdLst>
                <a:gd name="T0" fmla="*/ 348 w 348"/>
                <a:gd name="T1" fmla="*/ 27 h 41"/>
                <a:gd name="T2" fmla="*/ 1 w 348"/>
                <a:gd name="T3" fmla="*/ 41 h 41"/>
                <a:gd name="T4" fmla="*/ 0 w 348"/>
                <a:gd name="T5" fmla="*/ 13 h 41"/>
                <a:gd name="T6" fmla="*/ 347 w 348"/>
                <a:gd name="T7" fmla="*/ 0 h 41"/>
                <a:gd name="T8" fmla="*/ 348 w 348"/>
                <a:gd name="T9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1">
                  <a:moveTo>
                    <a:pt x="348" y="27"/>
                  </a:moveTo>
                  <a:lnTo>
                    <a:pt x="1" y="41"/>
                  </a:lnTo>
                  <a:lnTo>
                    <a:pt x="0" y="13"/>
                  </a:lnTo>
                  <a:lnTo>
                    <a:pt x="347" y="0"/>
                  </a:lnTo>
                  <a:lnTo>
                    <a:pt x="348" y="2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2243853" y="3791242"/>
              <a:ext cx="26647" cy="51630"/>
            </a:xfrm>
            <a:custGeom>
              <a:avLst/>
              <a:gdLst>
                <a:gd name="T0" fmla="*/ 15 w 16"/>
                <a:gd name="T1" fmla="*/ 0 h 31"/>
                <a:gd name="T2" fmla="*/ 0 w 16"/>
                <a:gd name="T3" fmla="*/ 1 h 31"/>
                <a:gd name="T4" fmla="*/ 1 w 16"/>
                <a:gd name="T5" fmla="*/ 31 h 31"/>
                <a:gd name="T6" fmla="*/ 16 w 16"/>
                <a:gd name="T7" fmla="*/ 30 h 31"/>
                <a:gd name="T8" fmla="*/ 15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5" y="0"/>
                  </a:moveTo>
                  <a:lnTo>
                    <a:pt x="0" y="1"/>
                  </a:lnTo>
                  <a:lnTo>
                    <a:pt x="1" y="31"/>
                  </a:lnTo>
                  <a:lnTo>
                    <a:pt x="16" y="3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2417061" y="3776252"/>
              <a:ext cx="96597" cy="59957"/>
            </a:xfrm>
            <a:custGeom>
              <a:avLst/>
              <a:gdLst>
                <a:gd name="T0" fmla="*/ 113 w 115"/>
                <a:gd name="T1" fmla="*/ 12 h 71"/>
                <a:gd name="T2" fmla="*/ 100 w 115"/>
                <a:gd name="T3" fmla="*/ 0 h 71"/>
                <a:gd name="T4" fmla="*/ 12 w 115"/>
                <a:gd name="T5" fmla="*/ 4 h 71"/>
                <a:gd name="T6" fmla="*/ 0 w 115"/>
                <a:gd name="T7" fmla="*/ 17 h 71"/>
                <a:gd name="T8" fmla="*/ 2 w 115"/>
                <a:gd name="T9" fmla="*/ 59 h 71"/>
                <a:gd name="T10" fmla="*/ 15 w 115"/>
                <a:gd name="T11" fmla="*/ 71 h 71"/>
                <a:gd name="T12" fmla="*/ 102 w 115"/>
                <a:gd name="T13" fmla="*/ 68 h 71"/>
                <a:gd name="T14" fmla="*/ 114 w 115"/>
                <a:gd name="T15" fmla="*/ 54 h 71"/>
                <a:gd name="T16" fmla="*/ 113 w 115"/>
                <a:gd name="T17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71">
                  <a:moveTo>
                    <a:pt x="113" y="12"/>
                  </a:moveTo>
                  <a:cubicBezTo>
                    <a:pt x="112" y="5"/>
                    <a:pt x="106" y="0"/>
                    <a:pt x="100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6" y="4"/>
                    <a:pt x="0" y="10"/>
                    <a:pt x="0" y="17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66"/>
                    <a:pt x="8" y="71"/>
                    <a:pt x="15" y="71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9" y="67"/>
                    <a:pt x="115" y="61"/>
                    <a:pt x="114" y="54"/>
                  </a:cubicBezTo>
                  <a:lnTo>
                    <a:pt x="113" y="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2427054" y="3787911"/>
              <a:ext cx="74946" cy="38306"/>
            </a:xfrm>
            <a:custGeom>
              <a:avLst/>
              <a:gdLst>
                <a:gd name="T0" fmla="*/ 10 w 89"/>
                <a:gd name="T1" fmla="*/ 45 h 45"/>
                <a:gd name="T2" fmla="*/ 1 w 89"/>
                <a:gd name="T3" fmla="*/ 37 h 45"/>
                <a:gd name="T4" fmla="*/ 0 w 89"/>
                <a:gd name="T5" fmla="*/ 12 h 45"/>
                <a:gd name="T6" fmla="*/ 8 w 89"/>
                <a:gd name="T7" fmla="*/ 3 h 45"/>
                <a:gd name="T8" fmla="*/ 79 w 89"/>
                <a:gd name="T9" fmla="*/ 0 h 45"/>
                <a:gd name="T10" fmla="*/ 88 w 89"/>
                <a:gd name="T11" fmla="*/ 8 h 45"/>
                <a:gd name="T12" fmla="*/ 89 w 89"/>
                <a:gd name="T13" fmla="*/ 33 h 45"/>
                <a:gd name="T14" fmla="*/ 81 w 89"/>
                <a:gd name="T15" fmla="*/ 42 h 45"/>
                <a:gd name="T16" fmla="*/ 10 w 89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45">
                  <a:moveTo>
                    <a:pt x="10" y="45"/>
                  </a:moveTo>
                  <a:cubicBezTo>
                    <a:pt x="5" y="45"/>
                    <a:pt x="1" y="42"/>
                    <a:pt x="1" y="3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4" y="3"/>
                    <a:pt x="8" y="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3" y="0"/>
                    <a:pt x="87" y="4"/>
                    <a:pt x="88" y="8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8"/>
                    <a:pt x="85" y="42"/>
                    <a:pt x="81" y="42"/>
                  </a:cubicBezTo>
                  <a:lnTo>
                    <a:pt x="10" y="4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2616917" y="3776252"/>
              <a:ext cx="26647" cy="51630"/>
            </a:xfrm>
            <a:custGeom>
              <a:avLst/>
              <a:gdLst>
                <a:gd name="T0" fmla="*/ 15 w 16"/>
                <a:gd name="T1" fmla="*/ 0 h 31"/>
                <a:gd name="T2" fmla="*/ 0 w 16"/>
                <a:gd name="T3" fmla="*/ 1 h 31"/>
                <a:gd name="T4" fmla="*/ 2 w 16"/>
                <a:gd name="T5" fmla="*/ 31 h 31"/>
                <a:gd name="T6" fmla="*/ 16 w 16"/>
                <a:gd name="T7" fmla="*/ 30 h 31"/>
                <a:gd name="T8" fmla="*/ 15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5" y="0"/>
                  </a:moveTo>
                  <a:lnTo>
                    <a:pt x="0" y="1"/>
                  </a:lnTo>
                  <a:lnTo>
                    <a:pt x="2" y="31"/>
                  </a:lnTo>
                  <a:lnTo>
                    <a:pt x="16" y="3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2423723" y="3804565"/>
              <a:ext cx="14990" cy="8328"/>
            </a:xfrm>
            <a:custGeom>
              <a:avLst/>
              <a:gdLst>
                <a:gd name="T0" fmla="*/ 18 w 18"/>
                <a:gd name="T1" fmla="*/ 4 h 9"/>
                <a:gd name="T2" fmla="*/ 14 w 18"/>
                <a:gd name="T3" fmla="*/ 8 h 9"/>
                <a:gd name="T4" fmla="*/ 4 w 18"/>
                <a:gd name="T5" fmla="*/ 9 h 9"/>
                <a:gd name="T6" fmla="*/ 0 w 18"/>
                <a:gd name="T7" fmla="*/ 5 h 9"/>
                <a:gd name="T8" fmla="*/ 4 w 18"/>
                <a:gd name="T9" fmla="*/ 0 h 9"/>
                <a:gd name="T10" fmla="*/ 14 w 18"/>
                <a:gd name="T11" fmla="*/ 0 h 9"/>
                <a:gd name="T12" fmla="*/ 18 w 1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18" y="4"/>
                  </a:moveTo>
                  <a:cubicBezTo>
                    <a:pt x="18" y="6"/>
                    <a:pt x="16" y="8"/>
                    <a:pt x="1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2443709" y="3692979"/>
              <a:ext cx="41637" cy="41637"/>
            </a:xfrm>
            <a:custGeom>
              <a:avLst/>
              <a:gdLst>
                <a:gd name="T0" fmla="*/ 48 w 49"/>
                <a:gd name="T1" fmla="*/ 23 h 50"/>
                <a:gd name="T2" fmla="*/ 26 w 49"/>
                <a:gd name="T3" fmla="*/ 49 h 50"/>
                <a:gd name="T4" fmla="*/ 0 w 49"/>
                <a:gd name="T5" fmla="*/ 26 h 50"/>
                <a:gd name="T6" fmla="*/ 23 w 49"/>
                <a:gd name="T7" fmla="*/ 1 h 50"/>
                <a:gd name="T8" fmla="*/ 48 w 49"/>
                <a:gd name="T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48" y="23"/>
                  </a:moveTo>
                  <a:cubicBezTo>
                    <a:pt x="49" y="37"/>
                    <a:pt x="39" y="48"/>
                    <a:pt x="26" y="49"/>
                  </a:cubicBezTo>
                  <a:cubicBezTo>
                    <a:pt x="12" y="50"/>
                    <a:pt x="1" y="39"/>
                    <a:pt x="0" y="26"/>
                  </a:cubicBezTo>
                  <a:cubicBezTo>
                    <a:pt x="0" y="13"/>
                    <a:pt x="10" y="2"/>
                    <a:pt x="23" y="1"/>
                  </a:cubicBezTo>
                  <a:cubicBezTo>
                    <a:pt x="36" y="0"/>
                    <a:pt x="48" y="10"/>
                    <a:pt x="48" y="2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2435382" y="3541422"/>
              <a:ext cx="41637" cy="41637"/>
            </a:xfrm>
            <a:custGeom>
              <a:avLst/>
              <a:gdLst>
                <a:gd name="T0" fmla="*/ 49 w 50"/>
                <a:gd name="T1" fmla="*/ 24 h 50"/>
                <a:gd name="T2" fmla="*/ 26 w 50"/>
                <a:gd name="T3" fmla="*/ 49 h 50"/>
                <a:gd name="T4" fmla="*/ 1 w 50"/>
                <a:gd name="T5" fmla="*/ 26 h 50"/>
                <a:gd name="T6" fmla="*/ 24 w 50"/>
                <a:gd name="T7" fmla="*/ 1 h 50"/>
                <a:gd name="T8" fmla="*/ 49 w 50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4"/>
                  </a:moveTo>
                  <a:cubicBezTo>
                    <a:pt x="50" y="37"/>
                    <a:pt x="40" y="48"/>
                    <a:pt x="26" y="49"/>
                  </a:cubicBezTo>
                  <a:cubicBezTo>
                    <a:pt x="13" y="50"/>
                    <a:pt x="2" y="40"/>
                    <a:pt x="1" y="26"/>
                  </a:cubicBezTo>
                  <a:cubicBezTo>
                    <a:pt x="0" y="13"/>
                    <a:pt x="10" y="2"/>
                    <a:pt x="24" y="1"/>
                  </a:cubicBezTo>
                  <a:cubicBezTo>
                    <a:pt x="37" y="0"/>
                    <a:pt x="48" y="10"/>
                    <a:pt x="49" y="24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2375425" y="2963505"/>
              <a:ext cx="141565" cy="611226"/>
            </a:xfrm>
            <a:custGeom>
              <a:avLst/>
              <a:gdLst>
                <a:gd name="T0" fmla="*/ 56 w 85"/>
                <a:gd name="T1" fmla="*/ 55 h 367"/>
                <a:gd name="T2" fmla="*/ 61 w 85"/>
                <a:gd name="T3" fmla="*/ 0 h 367"/>
                <a:gd name="T4" fmla="*/ 0 w 85"/>
                <a:gd name="T5" fmla="*/ 2 h 367"/>
                <a:gd name="T6" fmla="*/ 11 w 85"/>
                <a:gd name="T7" fmla="*/ 56 h 367"/>
                <a:gd name="T8" fmla="*/ 4 w 85"/>
                <a:gd name="T9" fmla="*/ 339 h 367"/>
                <a:gd name="T10" fmla="*/ 46 w 85"/>
                <a:gd name="T11" fmla="*/ 367 h 367"/>
                <a:gd name="T12" fmla="*/ 85 w 85"/>
                <a:gd name="T13" fmla="*/ 336 h 367"/>
                <a:gd name="T14" fmla="*/ 56 w 85"/>
                <a:gd name="T15" fmla="*/ 5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367">
                  <a:moveTo>
                    <a:pt x="56" y="55"/>
                  </a:moveTo>
                  <a:lnTo>
                    <a:pt x="61" y="0"/>
                  </a:lnTo>
                  <a:lnTo>
                    <a:pt x="0" y="2"/>
                  </a:lnTo>
                  <a:lnTo>
                    <a:pt x="11" y="56"/>
                  </a:lnTo>
                  <a:lnTo>
                    <a:pt x="4" y="339"/>
                  </a:lnTo>
                  <a:lnTo>
                    <a:pt x="46" y="367"/>
                  </a:lnTo>
                  <a:lnTo>
                    <a:pt x="85" y="336"/>
                  </a:lnTo>
                  <a:lnTo>
                    <a:pt x="56" y="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2287155" y="2926865"/>
              <a:ext cx="233165" cy="123244"/>
            </a:xfrm>
            <a:custGeom>
              <a:avLst/>
              <a:gdLst>
                <a:gd name="T0" fmla="*/ 138 w 140"/>
                <a:gd name="T1" fmla="*/ 0 h 74"/>
                <a:gd name="T2" fmla="*/ 0 w 140"/>
                <a:gd name="T3" fmla="*/ 6 h 74"/>
                <a:gd name="T4" fmla="*/ 2 w 140"/>
                <a:gd name="T5" fmla="*/ 51 h 74"/>
                <a:gd name="T6" fmla="*/ 41 w 140"/>
                <a:gd name="T7" fmla="*/ 74 h 74"/>
                <a:gd name="T8" fmla="*/ 85 w 140"/>
                <a:gd name="T9" fmla="*/ 28 h 74"/>
                <a:gd name="T10" fmla="*/ 126 w 140"/>
                <a:gd name="T11" fmla="*/ 70 h 74"/>
                <a:gd name="T12" fmla="*/ 140 w 140"/>
                <a:gd name="T13" fmla="*/ 46 h 74"/>
                <a:gd name="T14" fmla="*/ 138 w 140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74">
                  <a:moveTo>
                    <a:pt x="138" y="0"/>
                  </a:moveTo>
                  <a:lnTo>
                    <a:pt x="0" y="6"/>
                  </a:lnTo>
                  <a:lnTo>
                    <a:pt x="2" y="51"/>
                  </a:lnTo>
                  <a:lnTo>
                    <a:pt x="41" y="74"/>
                  </a:lnTo>
                  <a:lnTo>
                    <a:pt x="85" y="28"/>
                  </a:lnTo>
                  <a:lnTo>
                    <a:pt x="126" y="70"/>
                  </a:lnTo>
                  <a:lnTo>
                    <a:pt x="140" y="46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1709239" y="3896166"/>
              <a:ext cx="271471" cy="168213"/>
            </a:xfrm>
            <a:custGeom>
              <a:avLst/>
              <a:gdLst>
                <a:gd name="T0" fmla="*/ 247 w 323"/>
                <a:gd name="T1" fmla="*/ 198 h 198"/>
                <a:gd name="T2" fmla="*/ 76 w 323"/>
                <a:gd name="T3" fmla="*/ 198 h 198"/>
                <a:gd name="T4" fmla="*/ 0 w 323"/>
                <a:gd name="T5" fmla="*/ 129 h 198"/>
                <a:gd name="T6" fmla="*/ 0 w 323"/>
                <a:gd name="T7" fmla="*/ 69 h 198"/>
                <a:gd name="T8" fmla="*/ 76 w 323"/>
                <a:gd name="T9" fmla="*/ 0 h 198"/>
                <a:gd name="T10" fmla="*/ 247 w 323"/>
                <a:gd name="T11" fmla="*/ 0 h 198"/>
                <a:gd name="T12" fmla="*/ 323 w 323"/>
                <a:gd name="T13" fmla="*/ 69 h 198"/>
                <a:gd name="T14" fmla="*/ 323 w 323"/>
                <a:gd name="T15" fmla="*/ 129 h 198"/>
                <a:gd name="T16" fmla="*/ 247 w 323"/>
                <a:gd name="T17" fmla="*/ 198 h 198"/>
                <a:gd name="T18" fmla="*/ 76 w 323"/>
                <a:gd name="T19" fmla="*/ 63 h 198"/>
                <a:gd name="T20" fmla="*/ 63 w 323"/>
                <a:gd name="T21" fmla="*/ 69 h 198"/>
                <a:gd name="T22" fmla="*/ 63 w 323"/>
                <a:gd name="T23" fmla="*/ 129 h 198"/>
                <a:gd name="T24" fmla="*/ 76 w 323"/>
                <a:gd name="T25" fmla="*/ 134 h 198"/>
                <a:gd name="T26" fmla="*/ 247 w 323"/>
                <a:gd name="T27" fmla="*/ 134 h 198"/>
                <a:gd name="T28" fmla="*/ 260 w 323"/>
                <a:gd name="T29" fmla="*/ 129 h 198"/>
                <a:gd name="T30" fmla="*/ 259 w 323"/>
                <a:gd name="T31" fmla="*/ 69 h 198"/>
                <a:gd name="T32" fmla="*/ 247 w 323"/>
                <a:gd name="T33" fmla="*/ 63 h 198"/>
                <a:gd name="T34" fmla="*/ 76 w 323"/>
                <a:gd name="T35" fmla="*/ 6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3" h="198">
                  <a:moveTo>
                    <a:pt x="247" y="198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34" y="198"/>
                    <a:pt x="0" y="167"/>
                    <a:pt x="0" y="12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4" y="0"/>
                    <a:pt x="7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89" y="0"/>
                    <a:pt x="323" y="31"/>
                    <a:pt x="323" y="69"/>
                  </a:cubicBezTo>
                  <a:cubicBezTo>
                    <a:pt x="323" y="129"/>
                    <a:pt x="323" y="129"/>
                    <a:pt x="323" y="129"/>
                  </a:cubicBezTo>
                  <a:cubicBezTo>
                    <a:pt x="323" y="167"/>
                    <a:pt x="289" y="198"/>
                    <a:pt x="247" y="198"/>
                  </a:cubicBezTo>
                  <a:close/>
                  <a:moveTo>
                    <a:pt x="76" y="63"/>
                  </a:moveTo>
                  <a:cubicBezTo>
                    <a:pt x="68" y="63"/>
                    <a:pt x="63" y="67"/>
                    <a:pt x="63" y="6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30"/>
                    <a:pt x="68" y="134"/>
                    <a:pt x="76" y="134"/>
                  </a:cubicBezTo>
                  <a:cubicBezTo>
                    <a:pt x="247" y="134"/>
                    <a:pt x="247" y="134"/>
                    <a:pt x="247" y="134"/>
                  </a:cubicBezTo>
                  <a:cubicBezTo>
                    <a:pt x="255" y="134"/>
                    <a:pt x="259" y="130"/>
                    <a:pt x="260" y="129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9" y="67"/>
                    <a:pt x="255" y="63"/>
                    <a:pt x="247" y="63"/>
                  </a:cubicBezTo>
                  <a:lnTo>
                    <a:pt x="76" y="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1767530" y="3812892"/>
              <a:ext cx="169877" cy="176539"/>
            </a:xfrm>
            <a:custGeom>
              <a:avLst/>
              <a:gdLst>
                <a:gd name="T0" fmla="*/ 201 w 201"/>
                <a:gd name="T1" fmla="*/ 87 h 210"/>
                <a:gd name="T2" fmla="*/ 158 w 201"/>
                <a:gd name="T3" fmla="*/ 44 h 210"/>
                <a:gd name="T4" fmla="*/ 151 w 201"/>
                <a:gd name="T5" fmla="*/ 44 h 210"/>
                <a:gd name="T6" fmla="*/ 151 w 201"/>
                <a:gd name="T7" fmla="*/ 0 h 210"/>
                <a:gd name="T8" fmla="*/ 32 w 201"/>
                <a:gd name="T9" fmla="*/ 0 h 210"/>
                <a:gd name="T10" fmla="*/ 32 w 201"/>
                <a:gd name="T11" fmla="*/ 45 h 210"/>
                <a:gd name="T12" fmla="*/ 0 w 201"/>
                <a:gd name="T13" fmla="*/ 87 h 210"/>
                <a:gd name="T14" fmla="*/ 0 w 201"/>
                <a:gd name="T15" fmla="*/ 157 h 210"/>
                <a:gd name="T16" fmla="*/ 0 w 201"/>
                <a:gd name="T17" fmla="*/ 160 h 210"/>
                <a:gd name="T18" fmla="*/ 0 w 201"/>
                <a:gd name="T19" fmla="*/ 163 h 210"/>
                <a:gd name="T20" fmla="*/ 36 w 201"/>
                <a:gd name="T21" fmla="*/ 210 h 210"/>
                <a:gd name="T22" fmla="*/ 57 w 201"/>
                <a:gd name="T23" fmla="*/ 201 h 210"/>
                <a:gd name="T24" fmla="*/ 79 w 201"/>
                <a:gd name="T25" fmla="*/ 210 h 210"/>
                <a:gd name="T26" fmla="*/ 100 w 201"/>
                <a:gd name="T27" fmla="*/ 201 h 210"/>
                <a:gd name="T28" fmla="*/ 122 w 201"/>
                <a:gd name="T29" fmla="*/ 210 h 210"/>
                <a:gd name="T30" fmla="*/ 143 w 201"/>
                <a:gd name="T31" fmla="*/ 201 h 210"/>
                <a:gd name="T32" fmla="*/ 165 w 201"/>
                <a:gd name="T33" fmla="*/ 210 h 210"/>
                <a:gd name="T34" fmla="*/ 201 w 201"/>
                <a:gd name="T35" fmla="*/ 163 h 210"/>
                <a:gd name="T36" fmla="*/ 201 w 201"/>
                <a:gd name="T37" fmla="*/ 160 h 210"/>
                <a:gd name="T38" fmla="*/ 201 w 201"/>
                <a:gd name="T39" fmla="*/ 157 h 210"/>
                <a:gd name="T40" fmla="*/ 201 w 201"/>
                <a:gd name="T41" fmla="*/ 8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210">
                  <a:moveTo>
                    <a:pt x="201" y="87"/>
                  </a:moveTo>
                  <a:cubicBezTo>
                    <a:pt x="201" y="63"/>
                    <a:pt x="182" y="44"/>
                    <a:pt x="158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4" y="50"/>
                    <a:pt x="0" y="67"/>
                    <a:pt x="0" y="8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8"/>
                    <a:pt x="0" y="159"/>
                    <a:pt x="0" y="160"/>
                  </a:cubicBezTo>
                  <a:cubicBezTo>
                    <a:pt x="0" y="161"/>
                    <a:pt x="0" y="162"/>
                    <a:pt x="0" y="163"/>
                  </a:cubicBezTo>
                  <a:cubicBezTo>
                    <a:pt x="0" y="189"/>
                    <a:pt x="16" y="210"/>
                    <a:pt x="36" y="210"/>
                  </a:cubicBezTo>
                  <a:cubicBezTo>
                    <a:pt x="44" y="210"/>
                    <a:pt x="51" y="206"/>
                    <a:pt x="57" y="201"/>
                  </a:cubicBezTo>
                  <a:cubicBezTo>
                    <a:pt x="63" y="206"/>
                    <a:pt x="71" y="210"/>
                    <a:pt x="79" y="210"/>
                  </a:cubicBezTo>
                  <a:cubicBezTo>
                    <a:pt x="87" y="210"/>
                    <a:pt x="94" y="206"/>
                    <a:pt x="100" y="201"/>
                  </a:cubicBezTo>
                  <a:cubicBezTo>
                    <a:pt x="106" y="206"/>
                    <a:pt x="114" y="210"/>
                    <a:pt x="122" y="210"/>
                  </a:cubicBezTo>
                  <a:cubicBezTo>
                    <a:pt x="130" y="210"/>
                    <a:pt x="137" y="206"/>
                    <a:pt x="143" y="201"/>
                  </a:cubicBezTo>
                  <a:cubicBezTo>
                    <a:pt x="149" y="206"/>
                    <a:pt x="156" y="210"/>
                    <a:pt x="165" y="210"/>
                  </a:cubicBezTo>
                  <a:cubicBezTo>
                    <a:pt x="184" y="210"/>
                    <a:pt x="201" y="189"/>
                    <a:pt x="201" y="163"/>
                  </a:cubicBezTo>
                  <a:cubicBezTo>
                    <a:pt x="201" y="162"/>
                    <a:pt x="201" y="161"/>
                    <a:pt x="201" y="160"/>
                  </a:cubicBezTo>
                  <a:cubicBezTo>
                    <a:pt x="201" y="159"/>
                    <a:pt x="201" y="158"/>
                    <a:pt x="201" y="157"/>
                  </a:cubicBezTo>
                  <a:lnTo>
                    <a:pt x="201" y="87"/>
                  </a:lnTo>
                  <a:close/>
                </a:path>
              </a:pathLst>
            </a:custGeom>
            <a:solidFill>
              <a:srgbClr val="FFA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1782520" y="3020131"/>
              <a:ext cx="388054" cy="811082"/>
            </a:xfrm>
            <a:custGeom>
              <a:avLst/>
              <a:gdLst>
                <a:gd name="T0" fmla="*/ 458 w 458"/>
                <a:gd name="T1" fmla="*/ 74 h 961"/>
                <a:gd name="T2" fmla="*/ 427 w 458"/>
                <a:gd name="T3" fmla="*/ 106 h 961"/>
                <a:gd name="T4" fmla="*/ 393 w 458"/>
                <a:gd name="T5" fmla="*/ 142 h 961"/>
                <a:gd name="T6" fmla="*/ 350 w 458"/>
                <a:gd name="T7" fmla="*/ 189 h 961"/>
                <a:gd name="T8" fmla="*/ 305 w 458"/>
                <a:gd name="T9" fmla="*/ 246 h 961"/>
                <a:gd name="T10" fmla="*/ 261 w 458"/>
                <a:gd name="T11" fmla="*/ 313 h 961"/>
                <a:gd name="T12" fmla="*/ 223 w 458"/>
                <a:gd name="T13" fmla="*/ 389 h 961"/>
                <a:gd name="T14" fmla="*/ 192 w 458"/>
                <a:gd name="T15" fmla="*/ 473 h 961"/>
                <a:gd name="T16" fmla="*/ 186 w 458"/>
                <a:gd name="T17" fmla="*/ 494 h 961"/>
                <a:gd name="T18" fmla="*/ 181 w 458"/>
                <a:gd name="T19" fmla="*/ 516 h 961"/>
                <a:gd name="T20" fmla="*/ 171 w 458"/>
                <a:gd name="T21" fmla="*/ 560 h 961"/>
                <a:gd name="T22" fmla="*/ 167 w 458"/>
                <a:gd name="T23" fmla="*/ 582 h 961"/>
                <a:gd name="T24" fmla="*/ 163 w 458"/>
                <a:gd name="T25" fmla="*/ 603 h 961"/>
                <a:gd name="T26" fmla="*/ 160 w 458"/>
                <a:gd name="T27" fmla="*/ 625 h 961"/>
                <a:gd name="T28" fmla="*/ 158 w 458"/>
                <a:gd name="T29" fmla="*/ 636 h 961"/>
                <a:gd name="T30" fmla="*/ 157 w 458"/>
                <a:gd name="T31" fmla="*/ 647 h 961"/>
                <a:gd name="T32" fmla="*/ 152 w 458"/>
                <a:gd name="T33" fmla="*/ 689 h 961"/>
                <a:gd name="T34" fmla="*/ 148 w 458"/>
                <a:gd name="T35" fmla="*/ 729 h 961"/>
                <a:gd name="T36" fmla="*/ 146 w 458"/>
                <a:gd name="T37" fmla="*/ 768 h 961"/>
                <a:gd name="T38" fmla="*/ 144 w 458"/>
                <a:gd name="T39" fmla="*/ 804 h 961"/>
                <a:gd name="T40" fmla="*/ 144 w 458"/>
                <a:gd name="T41" fmla="*/ 837 h 961"/>
                <a:gd name="T42" fmla="*/ 143 w 458"/>
                <a:gd name="T43" fmla="*/ 867 h 961"/>
                <a:gd name="T44" fmla="*/ 144 w 458"/>
                <a:gd name="T45" fmla="*/ 916 h 961"/>
                <a:gd name="T46" fmla="*/ 145 w 458"/>
                <a:gd name="T47" fmla="*/ 959 h 961"/>
                <a:gd name="T48" fmla="*/ 0 w 458"/>
                <a:gd name="T49" fmla="*/ 961 h 961"/>
                <a:gd name="T50" fmla="*/ 1 w 458"/>
                <a:gd name="T51" fmla="*/ 916 h 961"/>
                <a:gd name="T52" fmla="*/ 3 w 458"/>
                <a:gd name="T53" fmla="*/ 864 h 961"/>
                <a:gd name="T54" fmla="*/ 4 w 458"/>
                <a:gd name="T55" fmla="*/ 832 h 961"/>
                <a:gd name="T56" fmla="*/ 6 w 458"/>
                <a:gd name="T57" fmla="*/ 797 h 961"/>
                <a:gd name="T58" fmla="*/ 9 w 458"/>
                <a:gd name="T59" fmla="*/ 758 h 961"/>
                <a:gd name="T60" fmla="*/ 13 w 458"/>
                <a:gd name="T61" fmla="*/ 716 h 961"/>
                <a:gd name="T62" fmla="*/ 19 w 458"/>
                <a:gd name="T63" fmla="*/ 673 h 961"/>
                <a:gd name="T64" fmla="*/ 26 w 458"/>
                <a:gd name="T65" fmla="*/ 627 h 961"/>
                <a:gd name="T66" fmla="*/ 28 w 458"/>
                <a:gd name="T67" fmla="*/ 615 h 961"/>
                <a:gd name="T68" fmla="*/ 30 w 458"/>
                <a:gd name="T69" fmla="*/ 604 h 961"/>
                <a:gd name="T70" fmla="*/ 34 w 458"/>
                <a:gd name="T71" fmla="*/ 580 h 961"/>
                <a:gd name="T72" fmla="*/ 39 w 458"/>
                <a:gd name="T73" fmla="*/ 556 h 961"/>
                <a:gd name="T74" fmla="*/ 45 w 458"/>
                <a:gd name="T75" fmla="*/ 532 h 961"/>
                <a:gd name="T76" fmla="*/ 58 w 458"/>
                <a:gd name="T77" fmla="*/ 483 h 961"/>
                <a:gd name="T78" fmla="*/ 65 w 458"/>
                <a:gd name="T79" fmla="*/ 459 h 961"/>
                <a:gd name="T80" fmla="*/ 73 w 458"/>
                <a:gd name="T81" fmla="*/ 434 h 961"/>
                <a:gd name="T82" fmla="*/ 112 w 458"/>
                <a:gd name="T83" fmla="*/ 339 h 961"/>
                <a:gd name="T84" fmla="*/ 160 w 458"/>
                <a:gd name="T85" fmla="*/ 252 h 961"/>
                <a:gd name="T86" fmla="*/ 214 w 458"/>
                <a:gd name="T87" fmla="*/ 176 h 961"/>
                <a:gd name="T88" fmla="*/ 267 w 458"/>
                <a:gd name="T89" fmla="*/ 114 h 961"/>
                <a:gd name="T90" fmla="*/ 314 w 458"/>
                <a:gd name="T91" fmla="*/ 66 h 961"/>
                <a:gd name="T92" fmla="*/ 351 w 458"/>
                <a:gd name="T93" fmla="*/ 30 h 961"/>
                <a:gd name="T94" fmla="*/ 382 w 458"/>
                <a:gd name="T95" fmla="*/ 0 h 961"/>
                <a:gd name="T96" fmla="*/ 458 w 458"/>
                <a:gd name="T97" fmla="*/ 74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8" h="961">
                  <a:moveTo>
                    <a:pt x="458" y="74"/>
                  </a:moveTo>
                  <a:cubicBezTo>
                    <a:pt x="458" y="74"/>
                    <a:pt x="447" y="85"/>
                    <a:pt x="427" y="106"/>
                  </a:cubicBezTo>
                  <a:cubicBezTo>
                    <a:pt x="418" y="116"/>
                    <a:pt x="406" y="128"/>
                    <a:pt x="393" y="142"/>
                  </a:cubicBezTo>
                  <a:cubicBezTo>
                    <a:pt x="380" y="156"/>
                    <a:pt x="366" y="172"/>
                    <a:pt x="350" y="189"/>
                  </a:cubicBezTo>
                  <a:cubicBezTo>
                    <a:pt x="336" y="207"/>
                    <a:pt x="320" y="226"/>
                    <a:pt x="305" y="246"/>
                  </a:cubicBezTo>
                  <a:cubicBezTo>
                    <a:pt x="289" y="267"/>
                    <a:pt x="275" y="289"/>
                    <a:pt x="261" y="313"/>
                  </a:cubicBezTo>
                  <a:cubicBezTo>
                    <a:pt x="247" y="337"/>
                    <a:pt x="234" y="363"/>
                    <a:pt x="223" y="389"/>
                  </a:cubicBezTo>
                  <a:cubicBezTo>
                    <a:pt x="211" y="416"/>
                    <a:pt x="201" y="444"/>
                    <a:pt x="192" y="473"/>
                  </a:cubicBezTo>
                  <a:cubicBezTo>
                    <a:pt x="186" y="494"/>
                    <a:pt x="186" y="494"/>
                    <a:pt x="186" y="494"/>
                  </a:cubicBezTo>
                  <a:cubicBezTo>
                    <a:pt x="184" y="502"/>
                    <a:pt x="183" y="509"/>
                    <a:pt x="181" y="516"/>
                  </a:cubicBezTo>
                  <a:cubicBezTo>
                    <a:pt x="177" y="531"/>
                    <a:pt x="174" y="545"/>
                    <a:pt x="171" y="560"/>
                  </a:cubicBezTo>
                  <a:cubicBezTo>
                    <a:pt x="169" y="567"/>
                    <a:pt x="168" y="574"/>
                    <a:pt x="167" y="582"/>
                  </a:cubicBezTo>
                  <a:cubicBezTo>
                    <a:pt x="165" y="589"/>
                    <a:pt x="164" y="596"/>
                    <a:pt x="163" y="603"/>
                  </a:cubicBezTo>
                  <a:cubicBezTo>
                    <a:pt x="162" y="611"/>
                    <a:pt x="161" y="618"/>
                    <a:pt x="160" y="625"/>
                  </a:cubicBezTo>
                  <a:cubicBezTo>
                    <a:pt x="159" y="629"/>
                    <a:pt x="158" y="632"/>
                    <a:pt x="158" y="636"/>
                  </a:cubicBezTo>
                  <a:cubicBezTo>
                    <a:pt x="157" y="639"/>
                    <a:pt x="157" y="643"/>
                    <a:pt x="157" y="647"/>
                  </a:cubicBezTo>
                  <a:cubicBezTo>
                    <a:pt x="155" y="661"/>
                    <a:pt x="153" y="675"/>
                    <a:pt x="152" y="689"/>
                  </a:cubicBezTo>
                  <a:cubicBezTo>
                    <a:pt x="151" y="702"/>
                    <a:pt x="149" y="716"/>
                    <a:pt x="148" y="729"/>
                  </a:cubicBezTo>
                  <a:cubicBezTo>
                    <a:pt x="148" y="742"/>
                    <a:pt x="146" y="755"/>
                    <a:pt x="146" y="768"/>
                  </a:cubicBezTo>
                  <a:cubicBezTo>
                    <a:pt x="145" y="780"/>
                    <a:pt x="145" y="792"/>
                    <a:pt x="144" y="804"/>
                  </a:cubicBezTo>
                  <a:cubicBezTo>
                    <a:pt x="144" y="815"/>
                    <a:pt x="144" y="826"/>
                    <a:pt x="144" y="837"/>
                  </a:cubicBezTo>
                  <a:cubicBezTo>
                    <a:pt x="144" y="848"/>
                    <a:pt x="143" y="858"/>
                    <a:pt x="143" y="867"/>
                  </a:cubicBezTo>
                  <a:cubicBezTo>
                    <a:pt x="144" y="886"/>
                    <a:pt x="143" y="903"/>
                    <a:pt x="144" y="916"/>
                  </a:cubicBezTo>
                  <a:cubicBezTo>
                    <a:pt x="145" y="943"/>
                    <a:pt x="145" y="959"/>
                    <a:pt x="145" y="959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61"/>
                    <a:pt x="1" y="945"/>
                    <a:pt x="1" y="916"/>
                  </a:cubicBezTo>
                  <a:cubicBezTo>
                    <a:pt x="1" y="902"/>
                    <a:pt x="2" y="884"/>
                    <a:pt x="3" y="864"/>
                  </a:cubicBezTo>
                  <a:cubicBezTo>
                    <a:pt x="3" y="854"/>
                    <a:pt x="3" y="843"/>
                    <a:pt x="4" y="832"/>
                  </a:cubicBezTo>
                  <a:cubicBezTo>
                    <a:pt x="5" y="821"/>
                    <a:pt x="5" y="809"/>
                    <a:pt x="6" y="797"/>
                  </a:cubicBezTo>
                  <a:cubicBezTo>
                    <a:pt x="7" y="784"/>
                    <a:pt x="8" y="771"/>
                    <a:pt x="9" y="758"/>
                  </a:cubicBezTo>
                  <a:cubicBezTo>
                    <a:pt x="10" y="745"/>
                    <a:pt x="12" y="731"/>
                    <a:pt x="13" y="716"/>
                  </a:cubicBezTo>
                  <a:cubicBezTo>
                    <a:pt x="15" y="702"/>
                    <a:pt x="17" y="688"/>
                    <a:pt x="19" y="673"/>
                  </a:cubicBezTo>
                  <a:cubicBezTo>
                    <a:pt x="21" y="658"/>
                    <a:pt x="23" y="643"/>
                    <a:pt x="26" y="627"/>
                  </a:cubicBezTo>
                  <a:cubicBezTo>
                    <a:pt x="26" y="623"/>
                    <a:pt x="27" y="619"/>
                    <a:pt x="28" y="615"/>
                  </a:cubicBezTo>
                  <a:cubicBezTo>
                    <a:pt x="28" y="611"/>
                    <a:pt x="29" y="608"/>
                    <a:pt x="30" y="604"/>
                  </a:cubicBezTo>
                  <a:cubicBezTo>
                    <a:pt x="31" y="596"/>
                    <a:pt x="33" y="588"/>
                    <a:pt x="34" y="580"/>
                  </a:cubicBezTo>
                  <a:cubicBezTo>
                    <a:pt x="36" y="572"/>
                    <a:pt x="38" y="564"/>
                    <a:pt x="39" y="556"/>
                  </a:cubicBezTo>
                  <a:cubicBezTo>
                    <a:pt x="41" y="548"/>
                    <a:pt x="43" y="540"/>
                    <a:pt x="45" y="532"/>
                  </a:cubicBezTo>
                  <a:cubicBezTo>
                    <a:pt x="49" y="516"/>
                    <a:pt x="53" y="499"/>
                    <a:pt x="58" y="483"/>
                  </a:cubicBezTo>
                  <a:cubicBezTo>
                    <a:pt x="60" y="475"/>
                    <a:pt x="63" y="467"/>
                    <a:pt x="65" y="459"/>
                  </a:cubicBezTo>
                  <a:cubicBezTo>
                    <a:pt x="73" y="434"/>
                    <a:pt x="73" y="434"/>
                    <a:pt x="73" y="434"/>
                  </a:cubicBezTo>
                  <a:cubicBezTo>
                    <a:pt x="85" y="402"/>
                    <a:pt x="97" y="370"/>
                    <a:pt x="112" y="339"/>
                  </a:cubicBezTo>
                  <a:cubicBezTo>
                    <a:pt x="126" y="309"/>
                    <a:pt x="142" y="279"/>
                    <a:pt x="160" y="252"/>
                  </a:cubicBezTo>
                  <a:cubicBezTo>
                    <a:pt x="177" y="225"/>
                    <a:pt x="195" y="199"/>
                    <a:pt x="214" y="176"/>
                  </a:cubicBezTo>
                  <a:cubicBezTo>
                    <a:pt x="232" y="153"/>
                    <a:pt x="250" y="133"/>
                    <a:pt x="267" y="114"/>
                  </a:cubicBezTo>
                  <a:cubicBezTo>
                    <a:pt x="284" y="96"/>
                    <a:pt x="300" y="80"/>
                    <a:pt x="314" y="66"/>
                  </a:cubicBezTo>
                  <a:cubicBezTo>
                    <a:pt x="329" y="52"/>
                    <a:pt x="341" y="40"/>
                    <a:pt x="351" y="30"/>
                  </a:cubicBezTo>
                  <a:cubicBezTo>
                    <a:pt x="371" y="11"/>
                    <a:pt x="382" y="0"/>
                    <a:pt x="382" y="0"/>
                  </a:cubicBezTo>
                  <a:lnTo>
                    <a:pt x="458" y="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3419672" y="3284940"/>
              <a:ext cx="84939" cy="171543"/>
            </a:xfrm>
            <a:custGeom>
              <a:avLst/>
              <a:gdLst>
                <a:gd name="T0" fmla="*/ 98 w 100"/>
                <a:gd name="T1" fmla="*/ 82 h 203"/>
                <a:gd name="T2" fmla="*/ 90 w 100"/>
                <a:gd name="T3" fmla="*/ 60 h 203"/>
                <a:gd name="T4" fmla="*/ 100 w 100"/>
                <a:gd name="T5" fmla="*/ 39 h 203"/>
                <a:gd name="T6" fmla="*/ 54 w 100"/>
                <a:gd name="T7" fmla="*/ 1 h 203"/>
                <a:gd name="T8" fmla="*/ 6 w 100"/>
                <a:gd name="T9" fmla="*/ 35 h 203"/>
                <a:gd name="T10" fmla="*/ 14 w 100"/>
                <a:gd name="T11" fmla="*/ 57 h 203"/>
                <a:gd name="T12" fmla="*/ 4 w 100"/>
                <a:gd name="T13" fmla="*/ 78 h 203"/>
                <a:gd name="T14" fmla="*/ 13 w 100"/>
                <a:gd name="T15" fmla="*/ 100 h 203"/>
                <a:gd name="T16" fmla="*/ 3 w 100"/>
                <a:gd name="T17" fmla="*/ 121 h 203"/>
                <a:gd name="T18" fmla="*/ 11 w 100"/>
                <a:gd name="T19" fmla="*/ 143 h 203"/>
                <a:gd name="T20" fmla="*/ 1 w 100"/>
                <a:gd name="T21" fmla="*/ 164 h 203"/>
                <a:gd name="T22" fmla="*/ 46 w 100"/>
                <a:gd name="T23" fmla="*/ 202 h 203"/>
                <a:gd name="T24" fmla="*/ 95 w 100"/>
                <a:gd name="T25" fmla="*/ 168 h 203"/>
                <a:gd name="T26" fmla="*/ 86 w 100"/>
                <a:gd name="T27" fmla="*/ 146 h 203"/>
                <a:gd name="T28" fmla="*/ 96 w 100"/>
                <a:gd name="T29" fmla="*/ 125 h 203"/>
                <a:gd name="T30" fmla="*/ 88 w 100"/>
                <a:gd name="T31" fmla="*/ 103 h 203"/>
                <a:gd name="T32" fmla="*/ 98 w 100"/>
                <a:gd name="T33" fmla="*/ 8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203">
                  <a:moveTo>
                    <a:pt x="98" y="82"/>
                  </a:moveTo>
                  <a:cubicBezTo>
                    <a:pt x="98" y="74"/>
                    <a:pt x="95" y="66"/>
                    <a:pt x="90" y="60"/>
                  </a:cubicBezTo>
                  <a:cubicBezTo>
                    <a:pt x="96" y="54"/>
                    <a:pt x="99" y="47"/>
                    <a:pt x="100" y="39"/>
                  </a:cubicBezTo>
                  <a:cubicBezTo>
                    <a:pt x="100" y="19"/>
                    <a:pt x="80" y="2"/>
                    <a:pt x="54" y="1"/>
                  </a:cubicBezTo>
                  <a:cubicBezTo>
                    <a:pt x="28" y="0"/>
                    <a:pt x="7" y="15"/>
                    <a:pt x="6" y="35"/>
                  </a:cubicBezTo>
                  <a:cubicBezTo>
                    <a:pt x="6" y="43"/>
                    <a:pt x="9" y="51"/>
                    <a:pt x="14" y="57"/>
                  </a:cubicBezTo>
                  <a:cubicBezTo>
                    <a:pt x="8" y="63"/>
                    <a:pt x="5" y="70"/>
                    <a:pt x="4" y="78"/>
                  </a:cubicBezTo>
                  <a:cubicBezTo>
                    <a:pt x="4" y="86"/>
                    <a:pt x="7" y="94"/>
                    <a:pt x="13" y="100"/>
                  </a:cubicBezTo>
                  <a:cubicBezTo>
                    <a:pt x="7" y="106"/>
                    <a:pt x="3" y="113"/>
                    <a:pt x="3" y="121"/>
                  </a:cubicBezTo>
                  <a:cubicBezTo>
                    <a:pt x="2" y="129"/>
                    <a:pt x="6" y="137"/>
                    <a:pt x="11" y="143"/>
                  </a:cubicBezTo>
                  <a:cubicBezTo>
                    <a:pt x="5" y="149"/>
                    <a:pt x="1" y="156"/>
                    <a:pt x="1" y="164"/>
                  </a:cubicBezTo>
                  <a:cubicBezTo>
                    <a:pt x="0" y="184"/>
                    <a:pt x="21" y="201"/>
                    <a:pt x="46" y="202"/>
                  </a:cubicBezTo>
                  <a:cubicBezTo>
                    <a:pt x="72" y="203"/>
                    <a:pt x="94" y="188"/>
                    <a:pt x="95" y="168"/>
                  </a:cubicBezTo>
                  <a:cubicBezTo>
                    <a:pt x="95" y="160"/>
                    <a:pt x="92" y="152"/>
                    <a:pt x="86" y="146"/>
                  </a:cubicBezTo>
                  <a:cubicBezTo>
                    <a:pt x="92" y="140"/>
                    <a:pt x="96" y="133"/>
                    <a:pt x="96" y="125"/>
                  </a:cubicBezTo>
                  <a:cubicBezTo>
                    <a:pt x="97" y="117"/>
                    <a:pt x="93" y="109"/>
                    <a:pt x="88" y="103"/>
                  </a:cubicBezTo>
                  <a:cubicBezTo>
                    <a:pt x="94" y="97"/>
                    <a:pt x="98" y="90"/>
                    <a:pt x="98" y="82"/>
                  </a:cubicBezTo>
                  <a:close/>
                </a:path>
              </a:pathLst>
            </a:custGeom>
            <a:solidFill>
              <a:srgbClr val="C68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3431330" y="3284940"/>
              <a:ext cx="83273" cy="171543"/>
            </a:xfrm>
            <a:custGeom>
              <a:avLst/>
              <a:gdLst>
                <a:gd name="T0" fmla="*/ 98 w 100"/>
                <a:gd name="T1" fmla="*/ 82 h 203"/>
                <a:gd name="T2" fmla="*/ 89 w 100"/>
                <a:gd name="T3" fmla="*/ 60 h 203"/>
                <a:gd name="T4" fmla="*/ 99 w 100"/>
                <a:gd name="T5" fmla="*/ 39 h 203"/>
                <a:gd name="T6" fmla="*/ 54 w 100"/>
                <a:gd name="T7" fmla="*/ 1 h 203"/>
                <a:gd name="T8" fmla="*/ 6 w 100"/>
                <a:gd name="T9" fmla="*/ 35 h 203"/>
                <a:gd name="T10" fmla="*/ 14 w 100"/>
                <a:gd name="T11" fmla="*/ 57 h 203"/>
                <a:gd name="T12" fmla="*/ 4 w 100"/>
                <a:gd name="T13" fmla="*/ 78 h 203"/>
                <a:gd name="T14" fmla="*/ 12 w 100"/>
                <a:gd name="T15" fmla="*/ 100 h 203"/>
                <a:gd name="T16" fmla="*/ 2 w 100"/>
                <a:gd name="T17" fmla="*/ 121 h 203"/>
                <a:gd name="T18" fmla="*/ 11 w 100"/>
                <a:gd name="T19" fmla="*/ 143 h 203"/>
                <a:gd name="T20" fmla="*/ 1 w 100"/>
                <a:gd name="T21" fmla="*/ 164 h 203"/>
                <a:gd name="T22" fmla="*/ 46 w 100"/>
                <a:gd name="T23" fmla="*/ 202 h 203"/>
                <a:gd name="T24" fmla="*/ 94 w 100"/>
                <a:gd name="T25" fmla="*/ 168 h 203"/>
                <a:gd name="T26" fmla="*/ 86 w 100"/>
                <a:gd name="T27" fmla="*/ 146 h 203"/>
                <a:gd name="T28" fmla="*/ 96 w 100"/>
                <a:gd name="T29" fmla="*/ 125 h 203"/>
                <a:gd name="T30" fmla="*/ 88 w 100"/>
                <a:gd name="T31" fmla="*/ 103 h 203"/>
                <a:gd name="T32" fmla="*/ 98 w 100"/>
                <a:gd name="T33" fmla="*/ 8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203">
                  <a:moveTo>
                    <a:pt x="98" y="82"/>
                  </a:moveTo>
                  <a:cubicBezTo>
                    <a:pt x="98" y="74"/>
                    <a:pt x="95" y="66"/>
                    <a:pt x="89" y="60"/>
                  </a:cubicBezTo>
                  <a:cubicBezTo>
                    <a:pt x="95" y="54"/>
                    <a:pt x="99" y="47"/>
                    <a:pt x="99" y="39"/>
                  </a:cubicBezTo>
                  <a:cubicBezTo>
                    <a:pt x="100" y="19"/>
                    <a:pt x="80" y="2"/>
                    <a:pt x="54" y="1"/>
                  </a:cubicBezTo>
                  <a:cubicBezTo>
                    <a:pt x="28" y="0"/>
                    <a:pt x="7" y="15"/>
                    <a:pt x="6" y="35"/>
                  </a:cubicBezTo>
                  <a:cubicBezTo>
                    <a:pt x="6" y="43"/>
                    <a:pt x="9" y="51"/>
                    <a:pt x="14" y="57"/>
                  </a:cubicBezTo>
                  <a:cubicBezTo>
                    <a:pt x="8" y="63"/>
                    <a:pt x="4" y="70"/>
                    <a:pt x="4" y="78"/>
                  </a:cubicBezTo>
                  <a:cubicBezTo>
                    <a:pt x="4" y="86"/>
                    <a:pt x="7" y="94"/>
                    <a:pt x="12" y="100"/>
                  </a:cubicBezTo>
                  <a:cubicBezTo>
                    <a:pt x="7" y="106"/>
                    <a:pt x="3" y="113"/>
                    <a:pt x="2" y="121"/>
                  </a:cubicBezTo>
                  <a:cubicBezTo>
                    <a:pt x="2" y="129"/>
                    <a:pt x="5" y="137"/>
                    <a:pt x="11" y="143"/>
                  </a:cubicBezTo>
                  <a:cubicBezTo>
                    <a:pt x="5" y="149"/>
                    <a:pt x="1" y="156"/>
                    <a:pt x="1" y="164"/>
                  </a:cubicBezTo>
                  <a:cubicBezTo>
                    <a:pt x="0" y="184"/>
                    <a:pt x="20" y="201"/>
                    <a:pt x="46" y="202"/>
                  </a:cubicBezTo>
                  <a:cubicBezTo>
                    <a:pt x="72" y="203"/>
                    <a:pt x="94" y="188"/>
                    <a:pt x="94" y="168"/>
                  </a:cubicBezTo>
                  <a:cubicBezTo>
                    <a:pt x="95" y="160"/>
                    <a:pt x="91" y="152"/>
                    <a:pt x="86" y="146"/>
                  </a:cubicBezTo>
                  <a:cubicBezTo>
                    <a:pt x="92" y="140"/>
                    <a:pt x="96" y="133"/>
                    <a:pt x="96" y="125"/>
                  </a:cubicBezTo>
                  <a:cubicBezTo>
                    <a:pt x="96" y="117"/>
                    <a:pt x="93" y="109"/>
                    <a:pt x="88" y="103"/>
                  </a:cubicBezTo>
                  <a:cubicBezTo>
                    <a:pt x="94" y="97"/>
                    <a:pt x="97" y="90"/>
                    <a:pt x="98" y="82"/>
                  </a:cubicBezTo>
                  <a:close/>
                </a:path>
              </a:pathLst>
            </a:custGeom>
            <a:solidFill>
              <a:srgbClr val="FFA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2598598" y="2996814"/>
              <a:ext cx="747795" cy="438018"/>
            </a:xfrm>
            <a:custGeom>
              <a:avLst/>
              <a:gdLst>
                <a:gd name="T0" fmla="*/ 100 w 886"/>
                <a:gd name="T1" fmla="*/ 0 h 518"/>
                <a:gd name="T2" fmla="*/ 104 w 886"/>
                <a:gd name="T3" fmla="*/ 10 h 518"/>
                <a:gd name="T4" fmla="*/ 106 w 886"/>
                <a:gd name="T5" fmla="*/ 16 h 518"/>
                <a:gd name="T6" fmla="*/ 109 w 886"/>
                <a:gd name="T7" fmla="*/ 23 h 518"/>
                <a:gd name="T8" fmla="*/ 115 w 886"/>
                <a:gd name="T9" fmla="*/ 38 h 518"/>
                <a:gd name="T10" fmla="*/ 124 w 886"/>
                <a:gd name="T11" fmla="*/ 57 h 518"/>
                <a:gd name="T12" fmla="*/ 135 w 886"/>
                <a:gd name="T13" fmla="*/ 79 h 518"/>
                <a:gd name="T14" fmla="*/ 165 w 886"/>
                <a:gd name="T15" fmla="*/ 129 h 518"/>
                <a:gd name="T16" fmla="*/ 208 w 886"/>
                <a:gd name="T17" fmla="*/ 181 h 518"/>
                <a:gd name="T18" fmla="*/ 264 w 886"/>
                <a:gd name="T19" fmla="*/ 232 h 518"/>
                <a:gd name="T20" fmla="*/ 333 w 886"/>
                <a:gd name="T21" fmla="*/ 275 h 518"/>
                <a:gd name="T22" fmla="*/ 412 w 886"/>
                <a:gd name="T23" fmla="*/ 310 h 518"/>
                <a:gd name="T24" fmla="*/ 453 w 886"/>
                <a:gd name="T25" fmla="*/ 324 h 518"/>
                <a:gd name="T26" fmla="*/ 474 w 886"/>
                <a:gd name="T27" fmla="*/ 330 h 518"/>
                <a:gd name="T28" fmla="*/ 495 w 886"/>
                <a:gd name="T29" fmla="*/ 335 h 518"/>
                <a:gd name="T30" fmla="*/ 517 w 886"/>
                <a:gd name="T31" fmla="*/ 340 h 518"/>
                <a:gd name="T32" fmla="*/ 538 w 886"/>
                <a:gd name="T33" fmla="*/ 345 h 518"/>
                <a:gd name="T34" fmla="*/ 580 w 886"/>
                <a:gd name="T35" fmla="*/ 353 h 518"/>
                <a:gd name="T36" fmla="*/ 660 w 886"/>
                <a:gd name="T37" fmla="*/ 364 h 518"/>
                <a:gd name="T38" fmla="*/ 698 w 886"/>
                <a:gd name="T39" fmla="*/ 367 h 518"/>
                <a:gd name="T40" fmla="*/ 733 w 886"/>
                <a:gd name="T41" fmla="*/ 370 h 518"/>
                <a:gd name="T42" fmla="*/ 766 w 886"/>
                <a:gd name="T43" fmla="*/ 371 h 518"/>
                <a:gd name="T44" fmla="*/ 796 w 886"/>
                <a:gd name="T45" fmla="*/ 373 h 518"/>
                <a:gd name="T46" fmla="*/ 844 w 886"/>
                <a:gd name="T47" fmla="*/ 373 h 518"/>
                <a:gd name="T48" fmla="*/ 886 w 886"/>
                <a:gd name="T49" fmla="*/ 373 h 518"/>
                <a:gd name="T50" fmla="*/ 885 w 886"/>
                <a:gd name="T51" fmla="*/ 518 h 518"/>
                <a:gd name="T52" fmla="*/ 840 w 886"/>
                <a:gd name="T53" fmla="*/ 516 h 518"/>
                <a:gd name="T54" fmla="*/ 789 w 886"/>
                <a:gd name="T55" fmla="*/ 513 h 518"/>
                <a:gd name="T56" fmla="*/ 757 w 886"/>
                <a:gd name="T57" fmla="*/ 511 h 518"/>
                <a:gd name="T58" fmla="*/ 722 w 886"/>
                <a:gd name="T59" fmla="*/ 508 h 518"/>
                <a:gd name="T60" fmla="*/ 684 w 886"/>
                <a:gd name="T61" fmla="*/ 504 h 518"/>
                <a:gd name="T62" fmla="*/ 643 w 886"/>
                <a:gd name="T63" fmla="*/ 498 h 518"/>
                <a:gd name="T64" fmla="*/ 555 w 886"/>
                <a:gd name="T65" fmla="*/ 483 h 518"/>
                <a:gd name="T66" fmla="*/ 509 w 886"/>
                <a:gd name="T67" fmla="*/ 473 h 518"/>
                <a:gd name="T68" fmla="*/ 485 w 886"/>
                <a:gd name="T69" fmla="*/ 466 h 518"/>
                <a:gd name="T70" fmla="*/ 461 w 886"/>
                <a:gd name="T71" fmla="*/ 460 h 518"/>
                <a:gd name="T72" fmla="*/ 438 w 886"/>
                <a:gd name="T73" fmla="*/ 453 h 518"/>
                <a:gd name="T74" fmla="*/ 414 w 886"/>
                <a:gd name="T75" fmla="*/ 445 h 518"/>
                <a:gd name="T76" fmla="*/ 366 w 886"/>
                <a:gd name="T77" fmla="*/ 427 h 518"/>
                <a:gd name="T78" fmla="*/ 274 w 886"/>
                <a:gd name="T79" fmla="*/ 382 h 518"/>
                <a:gd name="T80" fmla="*/ 191 w 886"/>
                <a:gd name="T81" fmla="*/ 324 h 518"/>
                <a:gd name="T82" fmla="*/ 122 w 886"/>
                <a:gd name="T83" fmla="*/ 258 h 518"/>
                <a:gd name="T84" fmla="*/ 71 w 886"/>
                <a:gd name="T85" fmla="*/ 190 h 518"/>
                <a:gd name="T86" fmla="*/ 37 w 886"/>
                <a:gd name="T87" fmla="*/ 128 h 518"/>
                <a:gd name="T88" fmla="*/ 25 w 886"/>
                <a:gd name="T89" fmla="*/ 101 h 518"/>
                <a:gd name="T90" fmla="*/ 16 w 886"/>
                <a:gd name="T91" fmla="*/ 78 h 518"/>
                <a:gd name="T92" fmla="*/ 8 w 886"/>
                <a:gd name="T93" fmla="*/ 59 h 518"/>
                <a:gd name="T94" fmla="*/ 6 w 886"/>
                <a:gd name="T95" fmla="*/ 52 h 518"/>
                <a:gd name="T96" fmla="*/ 4 w 886"/>
                <a:gd name="T97" fmla="*/ 46 h 518"/>
                <a:gd name="T98" fmla="*/ 0 w 886"/>
                <a:gd name="T99" fmla="*/ 35 h 518"/>
                <a:gd name="T100" fmla="*/ 100 w 886"/>
                <a:gd name="T101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518">
                  <a:moveTo>
                    <a:pt x="100" y="0"/>
                  </a:moveTo>
                  <a:cubicBezTo>
                    <a:pt x="100" y="0"/>
                    <a:pt x="102" y="3"/>
                    <a:pt x="104" y="10"/>
                  </a:cubicBezTo>
                  <a:cubicBezTo>
                    <a:pt x="105" y="12"/>
                    <a:pt x="106" y="14"/>
                    <a:pt x="106" y="16"/>
                  </a:cubicBezTo>
                  <a:cubicBezTo>
                    <a:pt x="107" y="18"/>
                    <a:pt x="108" y="21"/>
                    <a:pt x="109" y="23"/>
                  </a:cubicBezTo>
                  <a:cubicBezTo>
                    <a:pt x="111" y="27"/>
                    <a:pt x="113" y="32"/>
                    <a:pt x="115" y="38"/>
                  </a:cubicBezTo>
                  <a:cubicBezTo>
                    <a:pt x="118" y="44"/>
                    <a:pt x="121" y="50"/>
                    <a:pt x="124" y="57"/>
                  </a:cubicBezTo>
                  <a:cubicBezTo>
                    <a:pt x="127" y="64"/>
                    <a:pt x="131" y="71"/>
                    <a:pt x="135" y="79"/>
                  </a:cubicBezTo>
                  <a:cubicBezTo>
                    <a:pt x="143" y="94"/>
                    <a:pt x="153" y="111"/>
                    <a:pt x="165" y="129"/>
                  </a:cubicBezTo>
                  <a:cubicBezTo>
                    <a:pt x="177" y="146"/>
                    <a:pt x="191" y="164"/>
                    <a:pt x="208" y="181"/>
                  </a:cubicBezTo>
                  <a:cubicBezTo>
                    <a:pt x="224" y="199"/>
                    <a:pt x="243" y="216"/>
                    <a:pt x="264" y="232"/>
                  </a:cubicBezTo>
                  <a:cubicBezTo>
                    <a:pt x="285" y="247"/>
                    <a:pt x="308" y="262"/>
                    <a:pt x="333" y="275"/>
                  </a:cubicBezTo>
                  <a:cubicBezTo>
                    <a:pt x="358" y="288"/>
                    <a:pt x="384" y="300"/>
                    <a:pt x="412" y="310"/>
                  </a:cubicBezTo>
                  <a:cubicBezTo>
                    <a:pt x="425" y="315"/>
                    <a:pt x="439" y="320"/>
                    <a:pt x="453" y="324"/>
                  </a:cubicBezTo>
                  <a:cubicBezTo>
                    <a:pt x="460" y="326"/>
                    <a:pt x="467" y="328"/>
                    <a:pt x="474" y="330"/>
                  </a:cubicBezTo>
                  <a:cubicBezTo>
                    <a:pt x="481" y="332"/>
                    <a:pt x="488" y="334"/>
                    <a:pt x="495" y="335"/>
                  </a:cubicBezTo>
                  <a:cubicBezTo>
                    <a:pt x="502" y="337"/>
                    <a:pt x="509" y="339"/>
                    <a:pt x="517" y="340"/>
                  </a:cubicBezTo>
                  <a:cubicBezTo>
                    <a:pt x="524" y="342"/>
                    <a:pt x="531" y="344"/>
                    <a:pt x="538" y="345"/>
                  </a:cubicBezTo>
                  <a:cubicBezTo>
                    <a:pt x="552" y="348"/>
                    <a:pt x="566" y="351"/>
                    <a:pt x="580" y="353"/>
                  </a:cubicBezTo>
                  <a:cubicBezTo>
                    <a:pt x="607" y="357"/>
                    <a:pt x="634" y="361"/>
                    <a:pt x="660" y="364"/>
                  </a:cubicBezTo>
                  <a:cubicBezTo>
                    <a:pt x="673" y="365"/>
                    <a:pt x="686" y="366"/>
                    <a:pt x="698" y="367"/>
                  </a:cubicBezTo>
                  <a:cubicBezTo>
                    <a:pt x="710" y="368"/>
                    <a:pt x="722" y="369"/>
                    <a:pt x="733" y="370"/>
                  </a:cubicBezTo>
                  <a:cubicBezTo>
                    <a:pt x="745" y="371"/>
                    <a:pt x="756" y="371"/>
                    <a:pt x="766" y="371"/>
                  </a:cubicBezTo>
                  <a:cubicBezTo>
                    <a:pt x="777" y="372"/>
                    <a:pt x="786" y="372"/>
                    <a:pt x="796" y="373"/>
                  </a:cubicBezTo>
                  <a:cubicBezTo>
                    <a:pt x="814" y="373"/>
                    <a:pt x="831" y="373"/>
                    <a:pt x="844" y="373"/>
                  </a:cubicBezTo>
                  <a:cubicBezTo>
                    <a:pt x="871" y="373"/>
                    <a:pt x="886" y="373"/>
                    <a:pt x="886" y="373"/>
                  </a:cubicBezTo>
                  <a:cubicBezTo>
                    <a:pt x="885" y="518"/>
                    <a:pt x="885" y="518"/>
                    <a:pt x="885" y="518"/>
                  </a:cubicBezTo>
                  <a:cubicBezTo>
                    <a:pt x="885" y="518"/>
                    <a:pt x="869" y="517"/>
                    <a:pt x="840" y="516"/>
                  </a:cubicBezTo>
                  <a:cubicBezTo>
                    <a:pt x="826" y="516"/>
                    <a:pt x="809" y="514"/>
                    <a:pt x="789" y="513"/>
                  </a:cubicBezTo>
                  <a:cubicBezTo>
                    <a:pt x="779" y="513"/>
                    <a:pt x="768" y="512"/>
                    <a:pt x="757" y="511"/>
                  </a:cubicBezTo>
                  <a:cubicBezTo>
                    <a:pt x="746" y="510"/>
                    <a:pt x="734" y="509"/>
                    <a:pt x="722" y="508"/>
                  </a:cubicBezTo>
                  <a:cubicBezTo>
                    <a:pt x="710" y="507"/>
                    <a:pt x="697" y="505"/>
                    <a:pt x="684" y="504"/>
                  </a:cubicBezTo>
                  <a:cubicBezTo>
                    <a:pt x="671" y="502"/>
                    <a:pt x="657" y="500"/>
                    <a:pt x="643" y="498"/>
                  </a:cubicBezTo>
                  <a:cubicBezTo>
                    <a:pt x="615" y="494"/>
                    <a:pt x="586" y="489"/>
                    <a:pt x="555" y="483"/>
                  </a:cubicBezTo>
                  <a:cubicBezTo>
                    <a:pt x="540" y="480"/>
                    <a:pt x="524" y="476"/>
                    <a:pt x="509" y="473"/>
                  </a:cubicBezTo>
                  <a:cubicBezTo>
                    <a:pt x="501" y="471"/>
                    <a:pt x="493" y="468"/>
                    <a:pt x="485" y="466"/>
                  </a:cubicBezTo>
                  <a:cubicBezTo>
                    <a:pt x="477" y="464"/>
                    <a:pt x="469" y="462"/>
                    <a:pt x="461" y="460"/>
                  </a:cubicBezTo>
                  <a:cubicBezTo>
                    <a:pt x="453" y="457"/>
                    <a:pt x="446" y="455"/>
                    <a:pt x="438" y="453"/>
                  </a:cubicBezTo>
                  <a:cubicBezTo>
                    <a:pt x="430" y="450"/>
                    <a:pt x="422" y="447"/>
                    <a:pt x="414" y="445"/>
                  </a:cubicBezTo>
                  <a:cubicBezTo>
                    <a:pt x="398" y="439"/>
                    <a:pt x="382" y="433"/>
                    <a:pt x="366" y="427"/>
                  </a:cubicBezTo>
                  <a:cubicBezTo>
                    <a:pt x="335" y="414"/>
                    <a:pt x="303" y="399"/>
                    <a:pt x="274" y="382"/>
                  </a:cubicBezTo>
                  <a:cubicBezTo>
                    <a:pt x="244" y="365"/>
                    <a:pt x="216" y="345"/>
                    <a:pt x="191" y="324"/>
                  </a:cubicBezTo>
                  <a:cubicBezTo>
                    <a:pt x="165" y="304"/>
                    <a:pt x="142" y="281"/>
                    <a:pt x="122" y="258"/>
                  </a:cubicBezTo>
                  <a:cubicBezTo>
                    <a:pt x="102" y="236"/>
                    <a:pt x="86" y="212"/>
                    <a:pt x="71" y="190"/>
                  </a:cubicBezTo>
                  <a:cubicBezTo>
                    <a:pt x="58" y="168"/>
                    <a:pt x="46" y="147"/>
                    <a:pt x="37" y="128"/>
                  </a:cubicBezTo>
                  <a:cubicBezTo>
                    <a:pt x="32" y="119"/>
                    <a:pt x="29" y="110"/>
                    <a:pt x="25" y="101"/>
                  </a:cubicBezTo>
                  <a:cubicBezTo>
                    <a:pt x="21" y="93"/>
                    <a:pt x="18" y="85"/>
                    <a:pt x="16" y="78"/>
                  </a:cubicBezTo>
                  <a:cubicBezTo>
                    <a:pt x="13" y="71"/>
                    <a:pt x="11" y="65"/>
                    <a:pt x="8" y="59"/>
                  </a:cubicBezTo>
                  <a:cubicBezTo>
                    <a:pt x="7" y="56"/>
                    <a:pt x="7" y="54"/>
                    <a:pt x="6" y="52"/>
                  </a:cubicBezTo>
                  <a:cubicBezTo>
                    <a:pt x="5" y="50"/>
                    <a:pt x="5" y="48"/>
                    <a:pt x="4" y="46"/>
                  </a:cubicBezTo>
                  <a:cubicBezTo>
                    <a:pt x="2" y="39"/>
                    <a:pt x="0" y="35"/>
                    <a:pt x="0" y="35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2187227" y="4002755"/>
              <a:ext cx="109921" cy="522956"/>
            </a:xfrm>
            <a:custGeom>
              <a:avLst/>
              <a:gdLst>
                <a:gd name="T0" fmla="*/ 131 w 131"/>
                <a:gd name="T1" fmla="*/ 619 h 619"/>
                <a:gd name="T2" fmla="*/ 131 w 131"/>
                <a:gd name="T3" fmla="*/ 29 h 619"/>
                <a:gd name="T4" fmla="*/ 102 w 131"/>
                <a:gd name="T5" fmla="*/ 0 h 619"/>
                <a:gd name="T6" fmla="*/ 30 w 131"/>
                <a:gd name="T7" fmla="*/ 0 h 619"/>
                <a:gd name="T8" fmla="*/ 0 w 131"/>
                <a:gd name="T9" fmla="*/ 29 h 619"/>
                <a:gd name="T10" fmla="*/ 0 w 131"/>
                <a:gd name="T11" fmla="*/ 619 h 619"/>
                <a:gd name="T12" fmla="*/ 131 w 131"/>
                <a:gd name="T13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19">
                  <a:moveTo>
                    <a:pt x="131" y="619"/>
                  </a:moveTo>
                  <a:cubicBezTo>
                    <a:pt x="131" y="29"/>
                    <a:pt x="131" y="29"/>
                    <a:pt x="131" y="29"/>
                  </a:cubicBezTo>
                  <a:cubicBezTo>
                    <a:pt x="131" y="13"/>
                    <a:pt x="118" y="0"/>
                    <a:pt x="10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619"/>
                    <a:pt x="0" y="619"/>
                    <a:pt x="0" y="619"/>
                  </a:cubicBezTo>
                  <a:lnTo>
                    <a:pt x="131" y="61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1905764" y="3896166"/>
              <a:ext cx="76611" cy="134903"/>
            </a:xfrm>
            <a:custGeom>
              <a:avLst/>
              <a:gdLst>
                <a:gd name="T0" fmla="*/ 14 w 92"/>
                <a:gd name="T1" fmla="*/ 0 h 160"/>
                <a:gd name="T2" fmla="*/ 5 w 92"/>
                <a:gd name="T3" fmla="*/ 1 h 160"/>
                <a:gd name="T4" fmla="*/ 0 w 92"/>
                <a:gd name="T5" fmla="*/ 33 h 160"/>
                <a:gd name="T6" fmla="*/ 5 w 92"/>
                <a:gd name="T7" fmla="*/ 62 h 160"/>
                <a:gd name="T8" fmla="*/ 14 w 92"/>
                <a:gd name="T9" fmla="*/ 63 h 160"/>
                <a:gd name="T10" fmla="*/ 25 w 92"/>
                <a:gd name="T11" fmla="*/ 69 h 160"/>
                <a:gd name="T12" fmla="*/ 25 w 92"/>
                <a:gd name="T13" fmla="*/ 129 h 160"/>
                <a:gd name="T14" fmla="*/ 58 w 92"/>
                <a:gd name="T15" fmla="*/ 160 h 160"/>
                <a:gd name="T16" fmla="*/ 92 w 92"/>
                <a:gd name="T17" fmla="*/ 129 h 160"/>
                <a:gd name="T18" fmla="*/ 92 w 92"/>
                <a:gd name="T19" fmla="*/ 69 h 160"/>
                <a:gd name="T20" fmla="*/ 14 w 92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60">
                  <a:moveTo>
                    <a:pt x="14" y="0"/>
                  </a:moveTo>
                  <a:cubicBezTo>
                    <a:pt x="11" y="0"/>
                    <a:pt x="8" y="0"/>
                    <a:pt x="5" y="1"/>
                  </a:cubicBezTo>
                  <a:cubicBezTo>
                    <a:pt x="2" y="10"/>
                    <a:pt x="0" y="21"/>
                    <a:pt x="0" y="33"/>
                  </a:cubicBezTo>
                  <a:cubicBezTo>
                    <a:pt x="0" y="44"/>
                    <a:pt x="2" y="54"/>
                    <a:pt x="5" y="62"/>
                  </a:cubicBezTo>
                  <a:cubicBezTo>
                    <a:pt x="8" y="63"/>
                    <a:pt x="11" y="63"/>
                    <a:pt x="14" y="63"/>
                  </a:cubicBezTo>
                  <a:cubicBezTo>
                    <a:pt x="21" y="63"/>
                    <a:pt x="25" y="67"/>
                    <a:pt x="25" y="6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46"/>
                    <a:pt x="40" y="160"/>
                    <a:pt x="58" y="160"/>
                  </a:cubicBezTo>
                  <a:cubicBezTo>
                    <a:pt x="77" y="160"/>
                    <a:pt x="92" y="146"/>
                    <a:pt x="92" y="12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31"/>
                    <a:pt x="57" y="0"/>
                    <a:pt x="14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1446095" y="4002755"/>
              <a:ext cx="784435" cy="522956"/>
            </a:xfrm>
            <a:custGeom>
              <a:avLst/>
              <a:gdLst>
                <a:gd name="T0" fmla="*/ 25 w 929"/>
                <a:gd name="T1" fmla="*/ 0 h 619"/>
                <a:gd name="T2" fmla="*/ 0 w 929"/>
                <a:gd name="T3" fmla="*/ 29 h 619"/>
                <a:gd name="T4" fmla="*/ 0 w 929"/>
                <a:gd name="T5" fmla="*/ 619 h 619"/>
                <a:gd name="T6" fmla="*/ 929 w 929"/>
                <a:gd name="T7" fmla="*/ 619 h 619"/>
                <a:gd name="T8" fmla="*/ 929 w 929"/>
                <a:gd name="T9" fmla="*/ 0 h 619"/>
                <a:gd name="T10" fmla="*/ 25 w 929"/>
                <a:gd name="T1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9" h="619">
                  <a:moveTo>
                    <a:pt x="25" y="0"/>
                  </a:moveTo>
                  <a:cubicBezTo>
                    <a:pt x="11" y="2"/>
                    <a:pt x="0" y="15"/>
                    <a:pt x="0" y="29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29" y="619"/>
                    <a:pt x="929" y="619"/>
                    <a:pt x="929" y="619"/>
                  </a:cubicBezTo>
                  <a:cubicBezTo>
                    <a:pt x="929" y="0"/>
                    <a:pt x="929" y="0"/>
                    <a:pt x="929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1446095" y="4002755"/>
              <a:ext cx="809416" cy="241493"/>
            </a:xfrm>
            <a:custGeom>
              <a:avLst/>
              <a:gdLst>
                <a:gd name="T0" fmla="*/ 903 w 959"/>
                <a:gd name="T1" fmla="*/ 0 h 286"/>
                <a:gd name="T2" fmla="*/ 903 w 959"/>
                <a:gd name="T3" fmla="*/ 0 h 286"/>
                <a:gd name="T4" fmla="*/ 30 w 959"/>
                <a:gd name="T5" fmla="*/ 0 h 286"/>
                <a:gd name="T6" fmla="*/ 0 w 959"/>
                <a:gd name="T7" fmla="*/ 29 h 286"/>
                <a:gd name="T8" fmla="*/ 0 w 959"/>
                <a:gd name="T9" fmla="*/ 201 h 286"/>
                <a:gd name="T10" fmla="*/ 241 w 959"/>
                <a:gd name="T11" fmla="*/ 286 h 286"/>
                <a:gd name="T12" fmla="*/ 688 w 959"/>
                <a:gd name="T13" fmla="*/ 286 h 286"/>
                <a:gd name="T14" fmla="*/ 929 w 959"/>
                <a:gd name="T15" fmla="*/ 201 h 286"/>
                <a:gd name="T16" fmla="*/ 929 w 959"/>
                <a:gd name="T17" fmla="*/ 29 h 286"/>
                <a:gd name="T18" fmla="*/ 959 w 959"/>
                <a:gd name="T19" fmla="*/ 0 h 286"/>
                <a:gd name="T20" fmla="*/ 903 w 959"/>
                <a:gd name="T2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9" h="286">
                  <a:moveTo>
                    <a:pt x="903" y="0"/>
                  </a:moveTo>
                  <a:cubicBezTo>
                    <a:pt x="903" y="0"/>
                    <a:pt x="903" y="0"/>
                    <a:pt x="90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41" y="286"/>
                    <a:pt x="241" y="286"/>
                    <a:pt x="241" y="286"/>
                  </a:cubicBezTo>
                  <a:cubicBezTo>
                    <a:pt x="688" y="286"/>
                    <a:pt x="688" y="286"/>
                    <a:pt x="688" y="286"/>
                  </a:cubicBezTo>
                  <a:cubicBezTo>
                    <a:pt x="929" y="201"/>
                    <a:pt x="929" y="201"/>
                    <a:pt x="929" y="201"/>
                  </a:cubicBezTo>
                  <a:cubicBezTo>
                    <a:pt x="929" y="29"/>
                    <a:pt x="929" y="29"/>
                    <a:pt x="929" y="29"/>
                  </a:cubicBezTo>
                  <a:cubicBezTo>
                    <a:pt x="929" y="13"/>
                    <a:pt x="942" y="0"/>
                    <a:pt x="959" y="0"/>
                  </a:cubicBezTo>
                  <a:lnTo>
                    <a:pt x="90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3" name="Group 142"/>
            <p:cNvGrpSpPr/>
            <p:nvPr/>
          </p:nvGrpSpPr>
          <p:grpSpPr>
            <a:xfrm>
              <a:off x="1464415" y="4002755"/>
              <a:ext cx="761118" cy="502971"/>
              <a:chOff x="1827213" y="3967163"/>
              <a:chExt cx="725488" cy="47942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1" name="Freeform 129"/>
              <p:cNvSpPr>
                <a:spLocks/>
              </p:cNvSpPr>
              <p:nvPr/>
            </p:nvSpPr>
            <p:spPr bwMode="auto">
              <a:xfrm>
                <a:off x="2528888" y="3967163"/>
                <a:ext cx="23813" cy="26988"/>
              </a:xfrm>
              <a:custGeom>
                <a:avLst/>
                <a:gdLst>
                  <a:gd name="T0" fmla="*/ 28 w 30"/>
                  <a:gd name="T1" fmla="*/ 0 h 33"/>
                  <a:gd name="T2" fmla="*/ 16 w 30"/>
                  <a:gd name="T3" fmla="*/ 0 h 33"/>
                  <a:gd name="T4" fmla="*/ 0 w 30"/>
                  <a:gd name="T5" fmla="*/ 26 h 33"/>
                  <a:gd name="T6" fmla="*/ 6 w 30"/>
                  <a:gd name="T7" fmla="*/ 33 h 33"/>
                  <a:gd name="T8" fmla="*/ 7 w 30"/>
                  <a:gd name="T9" fmla="*/ 33 h 33"/>
                  <a:gd name="T10" fmla="*/ 13 w 30"/>
                  <a:gd name="T11" fmla="*/ 27 h 33"/>
                  <a:gd name="T12" fmla="*/ 25 w 30"/>
                  <a:gd name="T13" fmla="*/ 9 h 33"/>
                  <a:gd name="T14" fmla="*/ 28 w 30"/>
                  <a:gd name="T15" fmla="*/ 0 h 33"/>
                  <a:gd name="T16" fmla="*/ 28 w 30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3">
                    <a:moveTo>
                      <a:pt x="2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6"/>
                      <a:pt x="1" y="15"/>
                      <a:pt x="0" y="26"/>
                    </a:cubicBezTo>
                    <a:cubicBezTo>
                      <a:pt x="0" y="30"/>
                      <a:pt x="2" y="33"/>
                      <a:pt x="6" y="33"/>
                    </a:cubicBezTo>
                    <a:cubicBezTo>
                      <a:pt x="6" y="33"/>
                      <a:pt x="6" y="33"/>
                      <a:pt x="7" y="33"/>
                    </a:cubicBezTo>
                    <a:cubicBezTo>
                      <a:pt x="10" y="33"/>
                      <a:pt x="13" y="31"/>
                      <a:pt x="13" y="27"/>
                    </a:cubicBezTo>
                    <a:cubicBezTo>
                      <a:pt x="14" y="19"/>
                      <a:pt x="18" y="12"/>
                      <a:pt x="25" y="9"/>
                    </a:cubicBezTo>
                    <a:cubicBezTo>
                      <a:pt x="28" y="7"/>
                      <a:pt x="30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30"/>
              <p:cNvSpPr>
                <a:spLocks/>
              </p:cNvSpPr>
              <p:nvPr/>
            </p:nvSpPr>
            <p:spPr bwMode="auto">
              <a:xfrm>
                <a:off x="2528888" y="4006851"/>
                <a:ext cx="9525" cy="34925"/>
              </a:xfrm>
              <a:custGeom>
                <a:avLst/>
                <a:gdLst>
                  <a:gd name="T0" fmla="*/ 6 w 13"/>
                  <a:gd name="T1" fmla="*/ 0 h 42"/>
                  <a:gd name="T2" fmla="*/ 0 w 13"/>
                  <a:gd name="T3" fmla="*/ 6 h 42"/>
                  <a:gd name="T4" fmla="*/ 0 w 13"/>
                  <a:gd name="T5" fmla="*/ 36 h 42"/>
                  <a:gd name="T6" fmla="*/ 6 w 13"/>
                  <a:gd name="T7" fmla="*/ 42 h 42"/>
                  <a:gd name="T8" fmla="*/ 13 w 13"/>
                  <a:gd name="T9" fmla="*/ 36 h 42"/>
                  <a:gd name="T10" fmla="*/ 13 w 13"/>
                  <a:gd name="T11" fmla="*/ 6 h 42"/>
                  <a:gd name="T12" fmla="*/ 6 w 1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3" y="42"/>
                      <a:pt x="6" y="42"/>
                    </a:cubicBezTo>
                    <a:cubicBezTo>
                      <a:pt x="10" y="42"/>
                      <a:pt x="13" y="40"/>
                      <a:pt x="13" y="3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13"/>
              <p:cNvSpPr>
                <a:spLocks noEditPoints="1"/>
              </p:cNvSpPr>
              <p:nvPr/>
            </p:nvSpPr>
            <p:spPr bwMode="auto">
              <a:xfrm>
                <a:off x="1827213" y="3986213"/>
                <a:ext cx="711200" cy="460375"/>
              </a:xfrm>
              <a:custGeom>
                <a:avLst/>
                <a:gdLst>
                  <a:gd name="T0" fmla="*/ 854 w 883"/>
                  <a:gd name="T1" fmla="*/ 566 h 573"/>
                  <a:gd name="T2" fmla="*/ 788 w 883"/>
                  <a:gd name="T3" fmla="*/ 560 h 573"/>
                  <a:gd name="T4" fmla="*/ 699 w 883"/>
                  <a:gd name="T5" fmla="*/ 560 h 573"/>
                  <a:gd name="T6" fmla="*/ 633 w 883"/>
                  <a:gd name="T7" fmla="*/ 566 h 573"/>
                  <a:gd name="T8" fmla="*/ 580 w 883"/>
                  <a:gd name="T9" fmla="*/ 573 h 573"/>
                  <a:gd name="T10" fmla="*/ 551 w 883"/>
                  <a:gd name="T11" fmla="*/ 573 h 573"/>
                  <a:gd name="T12" fmla="*/ 551 w 883"/>
                  <a:gd name="T13" fmla="*/ 573 h 573"/>
                  <a:gd name="T14" fmla="*/ 498 w 883"/>
                  <a:gd name="T15" fmla="*/ 566 h 573"/>
                  <a:gd name="T16" fmla="*/ 432 w 883"/>
                  <a:gd name="T17" fmla="*/ 560 h 573"/>
                  <a:gd name="T18" fmla="*/ 343 w 883"/>
                  <a:gd name="T19" fmla="*/ 560 h 573"/>
                  <a:gd name="T20" fmla="*/ 277 w 883"/>
                  <a:gd name="T21" fmla="*/ 566 h 573"/>
                  <a:gd name="T22" fmla="*/ 224 w 883"/>
                  <a:gd name="T23" fmla="*/ 573 h 573"/>
                  <a:gd name="T24" fmla="*/ 195 w 883"/>
                  <a:gd name="T25" fmla="*/ 573 h 573"/>
                  <a:gd name="T26" fmla="*/ 195 w 883"/>
                  <a:gd name="T27" fmla="*/ 573 h 573"/>
                  <a:gd name="T28" fmla="*/ 142 w 883"/>
                  <a:gd name="T29" fmla="*/ 566 h 573"/>
                  <a:gd name="T30" fmla="*/ 76 w 883"/>
                  <a:gd name="T31" fmla="*/ 560 h 573"/>
                  <a:gd name="T32" fmla="*/ 7 w 883"/>
                  <a:gd name="T33" fmla="*/ 530 h 573"/>
                  <a:gd name="T34" fmla="*/ 876 w 883"/>
                  <a:gd name="T35" fmla="*/ 572 h 573"/>
                  <a:gd name="T36" fmla="*/ 876 w 883"/>
                  <a:gd name="T37" fmla="*/ 572 h 573"/>
                  <a:gd name="T38" fmla="*/ 13 w 883"/>
                  <a:gd name="T39" fmla="*/ 507 h 573"/>
                  <a:gd name="T40" fmla="*/ 883 w 883"/>
                  <a:gd name="T41" fmla="*/ 477 h 573"/>
                  <a:gd name="T42" fmla="*/ 7 w 883"/>
                  <a:gd name="T43" fmla="*/ 412 h 573"/>
                  <a:gd name="T44" fmla="*/ 870 w 883"/>
                  <a:gd name="T45" fmla="*/ 417 h 573"/>
                  <a:gd name="T46" fmla="*/ 0 w 883"/>
                  <a:gd name="T47" fmla="*/ 388 h 573"/>
                  <a:gd name="T48" fmla="*/ 876 w 883"/>
                  <a:gd name="T49" fmla="*/ 394 h 573"/>
                  <a:gd name="T50" fmla="*/ 876 w 883"/>
                  <a:gd name="T51" fmla="*/ 394 h 573"/>
                  <a:gd name="T52" fmla="*/ 13 w 883"/>
                  <a:gd name="T53" fmla="*/ 329 h 573"/>
                  <a:gd name="T54" fmla="*/ 883 w 883"/>
                  <a:gd name="T55" fmla="*/ 299 h 573"/>
                  <a:gd name="T56" fmla="*/ 7 w 883"/>
                  <a:gd name="T57" fmla="*/ 234 h 573"/>
                  <a:gd name="T58" fmla="*/ 870 w 883"/>
                  <a:gd name="T59" fmla="*/ 239 h 573"/>
                  <a:gd name="T60" fmla="*/ 0 w 883"/>
                  <a:gd name="T61" fmla="*/ 210 h 573"/>
                  <a:gd name="T62" fmla="*/ 876 w 883"/>
                  <a:gd name="T63" fmla="*/ 216 h 573"/>
                  <a:gd name="T64" fmla="*/ 876 w 883"/>
                  <a:gd name="T65" fmla="*/ 216 h 573"/>
                  <a:gd name="T66" fmla="*/ 13 w 883"/>
                  <a:gd name="T67" fmla="*/ 151 h 573"/>
                  <a:gd name="T68" fmla="*/ 883 w 883"/>
                  <a:gd name="T69" fmla="*/ 120 h 573"/>
                  <a:gd name="T70" fmla="*/ 7 w 883"/>
                  <a:gd name="T71" fmla="*/ 55 h 573"/>
                  <a:gd name="T72" fmla="*/ 870 w 883"/>
                  <a:gd name="T73" fmla="*/ 61 h 573"/>
                  <a:gd name="T74" fmla="*/ 0 w 883"/>
                  <a:gd name="T75" fmla="*/ 32 h 573"/>
                  <a:gd name="T76" fmla="*/ 7 w 883"/>
                  <a:gd name="T77" fmla="*/ 38 h 573"/>
                  <a:gd name="T78" fmla="*/ 883 w 883"/>
                  <a:gd name="T79" fmla="*/ 0 h 573"/>
                  <a:gd name="T80" fmla="*/ 812 w 883"/>
                  <a:gd name="T81" fmla="*/ 0 h 573"/>
                  <a:gd name="T82" fmla="*/ 746 w 883"/>
                  <a:gd name="T83" fmla="*/ 7 h 573"/>
                  <a:gd name="T84" fmla="*/ 693 w 883"/>
                  <a:gd name="T85" fmla="*/ 13 h 573"/>
                  <a:gd name="T86" fmla="*/ 664 w 883"/>
                  <a:gd name="T87" fmla="*/ 13 h 573"/>
                  <a:gd name="T88" fmla="*/ 664 w 883"/>
                  <a:gd name="T89" fmla="*/ 13 h 573"/>
                  <a:gd name="T90" fmla="*/ 611 w 883"/>
                  <a:gd name="T91" fmla="*/ 7 h 573"/>
                  <a:gd name="T92" fmla="*/ 545 w 883"/>
                  <a:gd name="T93" fmla="*/ 0 h 573"/>
                  <a:gd name="T94" fmla="*/ 456 w 883"/>
                  <a:gd name="T95" fmla="*/ 0 h 573"/>
                  <a:gd name="T96" fmla="*/ 390 w 883"/>
                  <a:gd name="T97" fmla="*/ 7 h 573"/>
                  <a:gd name="T98" fmla="*/ 337 w 883"/>
                  <a:gd name="T99" fmla="*/ 13 h 573"/>
                  <a:gd name="T100" fmla="*/ 308 w 883"/>
                  <a:gd name="T101" fmla="*/ 13 h 573"/>
                  <a:gd name="T102" fmla="*/ 308 w 883"/>
                  <a:gd name="T103" fmla="*/ 13 h 573"/>
                  <a:gd name="T104" fmla="*/ 255 w 883"/>
                  <a:gd name="T105" fmla="*/ 7 h 573"/>
                  <a:gd name="T106" fmla="*/ 189 w 883"/>
                  <a:gd name="T107" fmla="*/ 0 h 573"/>
                  <a:gd name="T108" fmla="*/ 100 w 883"/>
                  <a:gd name="T109" fmla="*/ 0 h 573"/>
                  <a:gd name="T110" fmla="*/ 34 w 883"/>
                  <a:gd name="T111" fmla="*/ 7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83" h="573">
                    <a:moveTo>
                      <a:pt x="847" y="573"/>
                    </a:moveTo>
                    <a:cubicBezTo>
                      <a:pt x="818" y="573"/>
                      <a:pt x="818" y="573"/>
                      <a:pt x="818" y="573"/>
                    </a:cubicBezTo>
                    <a:cubicBezTo>
                      <a:pt x="814" y="573"/>
                      <a:pt x="811" y="570"/>
                      <a:pt x="811" y="566"/>
                    </a:cubicBezTo>
                    <a:cubicBezTo>
                      <a:pt x="811" y="563"/>
                      <a:pt x="814" y="560"/>
                      <a:pt x="818" y="560"/>
                    </a:cubicBezTo>
                    <a:cubicBezTo>
                      <a:pt x="847" y="560"/>
                      <a:pt x="847" y="560"/>
                      <a:pt x="847" y="560"/>
                    </a:cubicBezTo>
                    <a:cubicBezTo>
                      <a:pt x="851" y="560"/>
                      <a:pt x="854" y="563"/>
                      <a:pt x="854" y="566"/>
                    </a:cubicBezTo>
                    <a:cubicBezTo>
                      <a:pt x="854" y="570"/>
                      <a:pt x="851" y="573"/>
                      <a:pt x="847" y="573"/>
                    </a:cubicBezTo>
                    <a:close/>
                    <a:moveTo>
                      <a:pt x="788" y="573"/>
                    </a:moveTo>
                    <a:cubicBezTo>
                      <a:pt x="758" y="573"/>
                      <a:pt x="758" y="573"/>
                      <a:pt x="758" y="573"/>
                    </a:cubicBezTo>
                    <a:cubicBezTo>
                      <a:pt x="755" y="573"/>
                      <a:pt x="752" y="570"/>
                      <a:pt x="752" y="566"/>
                    </a:cubicBezTo>
                    <a:cubicBezTo>
                      <a:pt x="752" y="563"/>
                      <a:pt x="755" y="560"/>
                      <a:pt x="758" y="560"/>
                    </a:cubicBezTo>
                    <a:cubicBezTo>
                      <a:pt x="788" y="560"/>
                      <a:pt x="788" y="560"/>
                      <a:pt x="788" y="560"/>
                    </a:cubicBezTo>
                    <a:cubicBezTo>
                      <a:pt x="792" y="560"/>
                      <a:pt x="794" y="563"/>
                      <a:pt x="794" y="566"/>
                    </a:cubicBezTo>
                    <a:cubicBezTo>
                      <a:pt x="794" y="570"/>
                      <a:pt x="792" y="573"/>
                      <a:pt x="788" y="573"/>
                    </a:cubicBezTo>
                    <a:close/>
                    <a:moveTo>
                      <a:pt x="729" y="573"/>
                    </a:moveTo>
                    <a:cubicBezTo>
                      <a:pt x="699" y="573"/>
                      <a:pt x="699" y="573"/>
                      <a:pt x="699" y="573"/>
                    </a:cubicBezTo>
                    <a:cubicBezTo>
                      <a:pt x="696" y="573"/>
                      <a:pt x="693" y="570"/>
                      <a:pt x="693" y="566"/>
                    </a:cubicBezTo>
                    <a:cubicBezTo>
                      <a:pt x="693" y="563"/>
                      <a:pt x="696" y="560"/>
                      <a:pt x="699" y="560"/>
                    </a:cubicBezTo>
                    <a:cubicBezTo>
                      <a:pt x="729" y="560"/>
                      <a:pt x="729" y="560"/>
                      <a:pt x="729" y="560"/>
                    </a:cubicBezTo>
                    <a:cubicBezTo>
                      <a:pt x="732" y="560"/>
                      <a:pt x="735" y="563"/>
                      <a:pt x="735" y="566"/>
                    </a:cubicBezTo>
                    <a:cubicBezTo>
                      <a:pt x="735" y="570"/>
                      <a:pt x="732" y="573"/>
                      <a:pt x="729" y="573"/>
                    </a:cubicBezTo>
                    <a:close/>
                    <a:moveTo>
                      <a:pt x="669" y="573"/>
                    </a:moveTo>
                    <a:cubicBezTo>
                      <a:pt x="640" y="573"/>
                      <a:pt x="640" y="573"/>
                      <a:pt x="640" y="573"/>
                    </a:cubicBezTo>
                    <a:cubicBezTo>
                      <a:pt x="636" y="573"/>
                      <a:pt x="633" y="570"/>
                      <a:pt x="633" y="566"/>
                    </a:cubicBezTo>
                    <a:cubicBezTo>
                      <a:pt x="633" y="563"/>
                      <a:pt x="636" y="560"/>
                      <a:pt x="640" y="560"/>
                    </a:cubicBezTo>
                    <a:cubicBezTo>
                      <a:pt x="669" y="560"/>
                      <a:pt x="669" y="560"/>
                      <a:pt x="669" y="560"/>
                    </a:cubicBezTo>
                    <a:cubicBezTo>
                      <a:pt x="673" y="560"/>
                      <a:pt x="676" y="563"/>
                      <a:pt x="676" y="566"/>
                    </a:cubicBezTo>
                    <a:cubicBezTo>
                      <a:pt x="676" y="570"/>
                      <a:pt x="673" y="573"/>
                      <a:pt x="669" y="573"/>
                    </a:cubicBezTo>
                    <a:close/>
                    <a:moveTo>
                      <a:pt x="610" y="573"/>
                    </a:moveTo>
                    <a:cubicBezTo>
                      <a:pt x="580" y="573"/>
                      <a:pt x="580" y="573"/>
                      <a:pt x="580" y="573"/>
                    </a:cubicBezTo>
                    <a:cubicBezTo>
                      <a:pt x="577" y="573"/>
                      <a:pt x="574" y="570"/>
                      <a:pt x="574" y="566"/>
                    </a:cubicBezTo>
                    <a:cubicBezTo>
                      <a:pt x="574" y="563"/>
                      <a:pt x="577" y="560"/>
                      <a:pt x="580" y="560"/>
                    </a:cubicBezTo>
                    <a:cubicBezTo>
                      <a:pt x="610" y="560"/>
                      <a:pt x="610" y="560"/>
                      <a:pt x="610" y="560"/>
                    </a:cubicBezTo>
                    <a:cubicBezTo>
                      <a:pt x="614" y="560"/>
                      <a:pt x="616" y="563"/>
                      <a:pt x="616" y="566"/>
                    </a:cubicBezTo>
                    <a:cubicBezTo>
                      <a:pt x="616" y="570"/>
                      <a:pt x="614" y="573"/>
                      <a:pt x="610" y="573"/>
                    </a:cubicBezTo>
                    <a:close/>
                    <a:moveTo>
                      <a:pt x="551" y="573"/>
                    </a:moveTo>
                    <a:cubicBezTo>
                      <a:pt x="521" y="573"/>
                      <a:pt x="521" y="573"/>
                      <a:pt x="521" y="573"/>
                    </a:cubicBezTo>
                    <a:cubicBezTo>
                      <a:pt x="517" y="573"/>
                      <a:pt x="515" y="570"/>
                      <a:pt x="515" y="566"/>
                    </a:cubicBezTo>
                    <a:cubicBezTo>
                      <a:pt x="515" y="563"/>
                      <a:pt x="517" y="560"/>
                      <a:pt x="521" y="560"/>
                    </a:cubicBezTo>
                    <a:cubicBezTo>
                      <a:pt x="551" y="560"/>
                      <a:pt x="551" y="560"/>
                      <a:pt x="551" y="560"/>
                    </a:cubicBezTo>
                    <a:cubicBezTo>
                      <a:pt x="554" y="560"/>
                      <a:pt x="557" y="563"/>
                      <a:pt x="557" y="566"/>
                    </a:cubicBezTo>
                    <a:cubicBezTo>
                      <a:pt x="557" y="570"/>
                      <a:pt x="554" y="573"/>
                      <a:pt x="551" y="573"/>
                    </a:cubicBezTo>
                    <a:close/>
                    <a:moveTo>
                      <a:pt x="491" y="573"/>
                    </a:moveTo>
                    <a:cubicBezTo>
                      <a:pt x="462" y="573"/>
                      <a:pt x="462" y="573"/>
                      <a:pt x="462" y="573"/>
                    </a:cubicBezTo>
                    <a:cubicBezTo>
                      <a:pt x="458" y="573"/>
                      <a:pt x="455" y="570"/>
                      <a:pt x="455" y="566"/>
                    </a:cubicBezTo>
                    <a:cubicBezTo>
                      <a:pt x="455" y="563"/>
                      <a:pt x="458" y="560"/>
                      <a:pt x="462" y="560"/>
                    </a:cubicBezTo>
                    <a:cubicBezTo>
                      <a:pt x="491" y="560"/>
                      <a:pt x="491" y="560"/>
                      <a:pt x="491" y="560"/>
                    </a:cubicBezTo>
                    <a:cubicBezTo>
                      <a:pt x="495" y="560"/>
                      <a:pt x="498" y="563"/>
                      <a:pt x="498" y="566"/>
                    </a:cubicBezTo>
                    <a:cubicBezTo>
                      <a:pt x="498" y="570"/>
                      <a:pt x="495" y="573"/>
                      <a:pt x="491" y="573"/>
                    </a:cubicBezTo>
                    <a:close/>
                    <a:moveTo>
                      <a:pt x="432" y="573"/>
                    </a:moveTo>
                    <a:cubicBezTo>
                      <a:pt x="402" y="573"/>
                      <a:pt x="402" y="573"/>
                      <a:pt x="402" y="573"/>
                    </a:cubicBezTo>
                    <a:cubicBezTo>
                      <a:pt x="399" y="573"/>
                      <a:pt x="396" y="570"/>
                      <a:pt x="396" y="566"/>
                    </a:cubicBezTo>
                    <a:cubicBezTo>
                      <a:pt x="396" y="563"/>
                      <a:pt x="399" y="560"/>
                      <a:pt x="402" y="560"/>
                    </a:cubicBezTo>
                    <a:cubicBezTo>
                      <a:pt x="432" y="560"/>
                      <a:pt x="432" y="560"/>
                      <a:pt x="432" y="560"/>
                    </a:cubicBezTo>
                    <a:cubicBezTo>
                      <a:pt x="435" y="560"/>
                      <a:pt x="438" y="563"/>
                      <a:pt x="438" y="566"/>
                    </a:cubicBezTo>
                    <a:cubicBezTo>
                      <a:pt x="438" y="570"/>
                      <a:pt x="435" y="573"/>
                      <a:pt x="432" y="573"/>
                    </a:cubicBezTo>
                    <a:close/>
                    <a:moveTo>
                      <a:pt x="373" y="573"/>
                    </a:moveTo>
                    <a:cubicBezTo>
                      <a:pt x="343" y="573"/>
                      <a:pt x="343" y="573"/>
                      <a:pt x="343" y="573"/>
                    </a:cubicBezTo>
                    <a:cubicBezTo>
                      <a:pt x="339" y="573"/>
                      <a:pt x="337" y="570"/>
                      <a:pt x="337" y="566"/>
                    </a:cubicBezTo>
                    <a:cubicBezTo>
                      <a:pt x="337" y="563"/>
                      <a:pt x="339" y="560"/>
                      <a:pt x="343" y="560"/>
                    </a:cubicBezTo>
                    <a:cubicBezTo>
                      <a:pt x="373" y="560"/>
                      <a:pt x="373" y="560"/>
                      <a:pt x="373" y="560"/>
                    </a:cubicBezTo>
                    <a:cubicBezTo>
                      <a:pt x="376" y="560"/>
                      <a:pt x="379" y="563"/>
                      <a:pt x="379" y="566"/>
                    </a:cubicBezTo>
                    <a:cubicBezTo>
                      <a:pt x="379" y="570"/>
                      <a:pt x="376" y="573"/>
                      <a:pt x="373" y="573"/>
                    </a:cubicBezTo>
                    <a:close/>
                    <a:moveTo>
                      <a:pt x="313" y="573"/>
                    </a:moveTo>
                    <a:cubicBezTo>
                      <a:pt x="284" y="573"/>
                      <a:pt x="284" y="573"/>
                      <a:pt x="284" y="573"/>
                    </a:cubicBezTo>
                    <a:cubicBezTo>
                      <a:pt x="280" y="573"/>
                      <a:pt x="277" y="570"/>
                      <a:pt x="277" y="566"/>
                    </a:cubicBezTo>
                    <a:cubicBezTo>
                      <a:pt x="277" y="563"/>
                      <a:pt x="280" y="560"/>
                      <a:pt x="284" y="560"/>
                    </a:cubicBezTo>
                    <a:cubicBezTo>
                      <a:pt x="313" y="560"/>
                      <a:pt x="313" y="560"/>
                      <a:pt x="313" y="560"/>
                    </a:cubicBezTo>
                    <a:cubicBezTo>
                      <a:pt x="317" y="560"/>
                      <a:pt x="320" y="563"/>
                      <a:pt x="320" y="566"/>
                    </a:cubicBezTo>
                    <a:cubicBezTo>
                      <a:pt x="320" y="570"/>
                      <a:pt x="317" y="573"/>
                      <a:pt x="313" y="573"/>
                    </a:cubicBezTo>
                    <a:close/>
                    <a:moveTo>
                      <a:pt x="254" y="573"/>
                    </a:moveTo>
                    <a:cubicBezTo>
                      <a:pt x="224" y="573"/>
                      <a:pt x="224" y="573"/>
                      <a:pt x="224" y="573"/>
                    </a:cubicBezTo>
                    <a:cubicBezTo>
                      <a:pt x="221" y="573"/>
                      <a:pt x="218" y="570"/>
                      <a:pt x="218" y="566"/>
                    </a:cubicBezTo>
                    <a:cubicBezTo>
                      <a:pt x="218" y="563"/>
                      <a:pt x="221" y="560"/>
                      <a:pt x="224" y="560"/>
                    </a:cubicBezTo>
                    <a:cubicBezTo>
                      <a:pt x="254" y="560"/>
                      <a:pt x="254" y="560"/>
                      <a:pt x="254" y="560"/>
                    </a:cubicBezTo>
                    <a:cubicBezTo>
                      <a:pt x="257" y="560"/>
                      <a:pt x="260" y="563"/>
                      <a:pt x="260" y="566"/>
                    </a:cubicBezTo>
                    <a:cubicBezTo>
                      <a:pt x="260" y="570"/>
                      <a:pt x="257" y="573"/>
                      <a:pt x="254" y="573"/>
                    </a:cubicBezTo>
                    <a:close/>
                    <a:moveTo>
                      <a:pt x="195" y="573"/>
                    </a:moveTo>
                    <a:cubicBezTo>
                      <a:pt x="165" y="573"/>
                      <a:pt x="165" y="573"/>
                      <a:pt x="165" y="573"/>
                    </a:cubicBezTo>
                    <a:cubicBezTo>
                      <a:pt x="161" y="573"/>
                      <a:pt x="159" y="570"/>
                      <a:pt x="159" y="566"/>
                    </a:cubicBezTo>
                    <a:cubicBezTo>
                      <a:pt x="159" y="563"/>
                      <a:pt x="161" y="560"/>
                      <a:pt x="165" y="560"/>
                    </a:cubicBezTo>
                    <a:cubicBezTo>
                      <a:pt x="195" y="560"/>
                      <a:pt x="195" y="560"/>
                      <a:pt x="195" y="560"/>
                    </a:cubicBezTo>
                    <a:cubicBezTo>
                      <a:pt x="198" y="560"/>
                      <a:pt x="201" y="563"/>
                      <a:pt x="201" y="566"/>
                    </a:cubicBezTo>
                    <a:cubicBezTo>
                      <a:pt x="201" y="570"/>
                      <a:pt x="198" y="573"/>
                      <a:pt x="195" y="573"/>
                    </a:cubicBezTo>
                    <a:close/>
                    <a:moveTo>
                      <a:pt x="135" y="573"/>
                    </a:moveTo>
                    <a:cubicBezTo>
                      <a:pt x="106" y="573"/>
                      <a:pt x="106" y="573"/>
                      <a:pt x="106" y="573"/>
                    </a:cubicBezTo>
                    <a:cubicBezTo>
                      <a:pt x="102" y="573"/>
                      <a:pt x="99" y="570"/>
                      <a:pt x="99" y="566"/>
                    </a:cubicBezTo>
                    <a:cubicBezTo>
                      <a:pt x="99" y="563"/>
                      <a:pt x="102" y="560"/>
                      <a:pt x="106" y="560"/>
                    </a:cubicBezTo>
                    <a:cubicBezTo>
                      <a:pt x="135" y="560"/>
                      <a:pt x="135" y="560"/>
                      <a:pt x="135" y="560"/>
                    </a:cubicBezTo>
                    <a:cubicBezTo>
                      <a:pt x="139" y="560"/>
                      <a:pt x="142" y="563"/>
                      <a:pt x="142" y="566"/>
                    </a:cubicBezTo>
                    <a:cubicBezTo>
                      <a:pt x="142" y="570"/>
                      <a:pt x="139" y="573"/>
                      <a:pt x="135" y="573"/>
                    </a:cubicBezTo>
                    <a:close/>
                    <a:moveTo>
                      <a:pt x="76" y="573"/>
                    </a:moveTo>
                    <a:cubicBezTo>
                      <a:pt x="46" y="573"/>
                      <a:pt x="46" y="573"/>
                      <a:pt x="46" y="573"/>
                    </a:cubicBezTo>
                    <a:cubicBezTo>
                      <a:pt x="43" y="573"/>
                      <a:pt x="40" y="570"/>
                      <a:pt x="40" y="566"/>
                    </a:cubicBezTo>
                    <a:cubicBezTo>
                      <a:pt x="40" y="563"/>
                      <a:pt x="43" y="560"/>
                      <a:pt x="46" y="560"/>
                    </a:cubicBezTo>
                    <a:cubicBezTo>
                      <a:pt x="76" y="560"/>
                      <a:pt x="76" y="560"/>
                      <a:pt x="76" y="560"/>
                    </a:cubicBezTo>
                    <a:cubicBezTo>
                      <a:pt x="79" y="560"/>
                      <a:pt x="82" y="563"/>
                      <a:pt x="82" y="566"/>
                    </a:cubicBezTo>
                    <a:cubicBezTo>
                      <a:pt x="82" y="570"/>
                      <a:pt x="79" y="573"/>
                      <a:pt x="76" y="573"/>
                    </a:cubicBezTo>
                    <a:close/>
                    <a:moveTo>
                      <a:pt x="16" y="573"/>
                    </a:moveTo>
                    <a:cubicBezTo>
                      <a:pt x="0" y="573"/>
                      <a:pt x="0" y="573"/>
                      <a:pt x="0" y="573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0" y="533"/>
                      <a:pt x="3" y="530"/>
                      <a:pt x="7" y="530"/>
                    </a:cubicBezTo>
                    <a:cubicBezTo>
                      <a:pt x="10" y="530"/>
                      <a:pt x="13" y="533"/>
                      <a:pt x="13" y="537"/>
                    </a:cubicBezTo>
                    <a:cubicBezTo>
                      <a:pt x="13" y="560"/>
                      <a:pt x="13" y="560"/>
                      <a:pt x="13" y="560"/>
                    </a:cubicBezTo>
                    <a:cubicBezTo>
                      <a:pt x="16" y="560"/>
                      <a:pt x="16" y="560"/>
                      <a:pt x="16" y="560"/>
                    </a:cubicBezTo>
                    <a:cubicBezTo>
                      <a:pt x="20" y="560"/>
                      <a:pt x="23" y="563"/>
                      <a:pt x="23" y="566"/>
                    </a:cubicBezTo>
                    <a:cubicBezTo>
                      <a:pt x="23" y="570"/>
                      <a:pt x="20" y="573"/>
                      <a:pt x="16" y="573"/>
                    </a:cubicBezTo>
                    <a:close/>
                    <a:moveTo>
                      <a:pt x="876" y="572"/>
                    </a:moveTo>
                    <a:cubicBezTo>
                      <a:pt x="873" y="572"/>
                      <a:pt x="870" y="569"/>
                      <a:pt x="870" y="566"/>
                    </a:cubicBezTo>
                    <a:cubicBezTo>
                      <a:pt x="870" y="536"/>
                      <a:pt x="870" y="536"/>
                      <a:pt x="870" y="536"/>
                    </a:cubicBezTo>
                    <a:cubicBezTo>
                      <a:pt x="870" y="532"/>
                      <a:pt x="873" y="530"/>
                      <a:pt x="876" y="530"/>
                    </a:cubicBezTo>
                    <a:cubicBezTo>
                      <a:pt x="880" y="530"/>
                      <a:pt x="883" y="532"/>
                      <a:pt x="883" y="536"/>
                    </a:cubicBezTo>
                    <a:cubicBezTo>
                      <a:pt x="883" y="566"/>
                      <a:pt x="883" y="566"/>
                      <a:pt x="883" y="566"/>
                    </a:cubicBezTo>
                    <a:cubicBezTo>
                      <a:pt x="883" y="569"/>
                      <a:pt x="880" y="572"/>
                      <a:pt x="876" y="572"/>
                    </a:cubicBezTo>
                    <a:close/>
                    <a:moveTo>
                      <a:pt x="7" y="513"/>
                    </a:moveTo>
                    <a:cubicBezTo>
                      <a:pt x="3" y="513"/>
                      <a:pt x="0" y="510"/>
                      <a:pt x="0" y="507"/>
                    </a:cubicBezTo>
                    <a:cubicBezTo>
                      <a:pt x="0" y="477"/>
                      <a:pt x="0" y="477"/>
                      <a:pt x="0" y="477"/>
                    </a:cubicBezTo>
                    <a:cubicBezTo>
                      <a:pt x="0" y="474"/>
                      <a:pt x="3" y="471"/>
                      <a:pt x="7" y="471"/>
                    </a:cubicBezTo>
                    <a:cubicBezTo>
                      <a:pt x="10" y="471"/>
                      <a:pt x="13" y="474"/>
                      <a:pt x="13" y="477"/>
                    </a:cubicBezTo>
                    <a:cubicBezTo>
                      <a:pt x="13" y="507"/>
                      <a:pt x="13" y="507"/>
                      <a:pt x="13" y="507"/>
                    </a:cubicBezTo>
                    <a:cubicBezTo>
                      <a:pt x="13" y="510"/>
                      <a:pt x="10" y="513"/>
                      <a:pt x="7" y="513"/>
                    </a:cubicBezTo>
                    <a:close/>
                    <a:moveTo>
                      <a:pt x="876" y="513"/>
                    </a:moveTo>
                    <a:cubicBezTo>
                      <a:pt x="873" y="513"/>
                      <a:pt x="870" y="510"/>
                      <a:pt x="870" y="506"/>
                    </a:cubicBezTo>
                    <a:cubicBezTo>
                      <a:pt x="870" y="477"/>
                      <a:pt x="870" y="477"/>
                      <a:pt x="870" y="477"/>
                    </a:cubicBezTo>
                    <a:cubicBezTo>
                      <a:pt x="870" y="473"/>
                      <a:pt x="873" y="470"/>
                      <a:pt x="876" y="470"/>
                    </a:cubicBezTo>
                    <a:cubicBezTo>
                      <a:pt x="880" y="470"/>
                      <a:pt x="883" y="473"/>
                      <a:pt x="883" y="477"/>
                    </a:cubicBezTo>
                    <a:cubicBezTo>
                      <a:pt x="883" y="506"/>
                      <a:pt x="883" y="506"/>
                      <a:pt x="883" y="506"/>
                    </a:cubicBezTo>
                    <a:cubicBezTo>
                      <a:pt x="883" y="510"/>
                      <a:pt x="880" y="513"/>
                      <a:pt x="876" y="513"/>
                    </a:cubicBezTo>
                    <a:close/>
                    <a:moveTo>
                      <a:pt x="7" y="454"/>
                    </a:moveTo>
                    <a:cubicBezTo>
                      <a:pt x="3" y="454"/>
                      <a:pt x="0" y="451"/>
                      <a:pt x="0" y="448"/>
                    </a:cubicBezTo>
                    <a:cubicBezTo>
                      <a:pt x="0" y="418"/>
                      <a:pt x="0" y="418"/>
                      <a:pt x="0" y="418"/>
                    </a:cubicBezTo>
                    <a:cubicBezTo>
                      <a:pt x="0" y="414"/>
                      <a:pt x="3" y="412"/>
                      <a:pt x="7" y="412"/>
                    </a:cubicBezTo>
                    <a:cubicBezTo>
                      <a:pt x="10" y="412"/>
                      <a:pt x="13" y="414"/>
                      <a:pt x="13" y="418"/>
                    </a:cubicBezTo>
                    <a:cubicBezTo>
                      <a:pt x="13" y="448"/>
                      <a:pt x="13" y="448"/>
                      <a:pt x="13" y="448"/>
                    </a:cubicBezTo>
                    <a:cubicBezTo>
                      <a:pt x="13" y="451"/>
                      <a:pt x="10" y="454"/>
                      <a:pt x="7" y="454"/>
                    </a:cubicBezTo>
                    <a:close/>
                    <a:moveTo>
                      <a:pt x="876" y="453"/>
                    </a:moveTo>
                    <a:cubicBezTo>
                      <a:pt x="873" y="453"/>
                      <a:pt x="870" y="450"/>
                      <a:pt x="870" y="447"/>
                    </a:cubicBezTo>
                    <a:cubicBezTo>
                      <a:pt x="870" y="417"/>
                      <a:pt x="870" y="417"/>
                      <a:pt x="870" y="417"/>
                    </a:cubicBezTo>
                    <a:cubicBezTo>
                      <a:pt x="870" y="414"/>
                      <a:pt x="873" y="411"/>
                      <a:pt x="876" y="411"/>
                    </a:cubicBezTo>
                    <a:cubicBezTo>
                      <a:pt x="880" y="411"/>
                      <a:pt x="883" y="414"/>
                      <a:pt x="883" y="417"/>
                    </a:cubicBezTo>
                    <a:cubicBezTo>
                      <a:pt x="883" y="447"/>
                      <a:pt x="883" y="447"/>
                      <a:pt x="883" y="447"/>
                    </a:cubicBezTo>
                    <a:cubicBezTo>
                      <a:pt x="883" y="450"/>
                      <a:pt x="880" y="453"/>
                      <a:pt x="876" y="453"/>
                    </a:cubicBezTo>
                    <a:close/>
                    <a:moveTo>
                      <a:pt x="7" y="395"/>
                    </a:moveTo>
                    <a:cubicBezTo>
                      <a:pt x="3" y="395"/>
                      <a:pt x="0" y="392"/>
                      <a:pt x="0" y="388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0" y="355"/>
                      <a:pt x="3" y="352"/>
                      <a:pt x="7" y="352"/>
                    </a:cubicBezTo>
                    <a:cubicBezTo>
                      <a:pt x="10" y="352"/>
                      <a:pt x="13" y="355"/>
                      <a:pt x="13" y="359"/>
                    </a:cubicBezTo>
                    <a:cubicBezTo>
                      <a:pt x="13" y="388"/>
                      <a:pt x="13" y="388"/>
                      <a:pt x="13" y="388"/>
                    </a:cubicBezTo>
                    <a:cubicBezTo>
                      <a:pt x="13" y="392"/>
                      <a:pt x="10" y="395"/>
                      <a:pt x="7" y="395"/>
                    </a:cubicBezTo>
                    <a:close/>
                    <a:moveTo>
                      <a:pt x="876" y="394"/>
                    </a:moveTo>
                    <a:cubicBezTo>
                      <a:pt x="873" y="394"/>
                      <a:pt x="870" y="391"/>
                      <a:pt x="870" y="388"/>
                    </a:cubicBezTo>
                    <a:cubicBezTo>
                      <a:pt x="870" y="358"/>
                      <a:pt x="870" y="358"/>
                      <a:pt x="870" y="358"/>
                    </a:cubicBezTo>
                    <a:cubicBezTo>
                      <a:pt x="870" y="354"/>
                      <a:pt x="873" y="352"/>
                      <a:pt x="876" y="352"/>
                    </a:cubicBezTo>
                    <a:cubicBezTo>
                      <a:pt x="880" y="352"/>
                      <a:pt x="883" y="354"/>
                      <a:pt x="883" y="358"/>
                    </a:cubicBezTo>
                    <a:cubicBezTo>
                      <a:pt x="883" y="388"/>
                      <a:pt x="883" y="388"/>
                      <a:pt x="883" y="388"/>
                    </a:cubicBezTo>
                    <a:cubicBezTo>
                      <a:pt x="883" y="391"/>
                      <a:pt x="880" y="394"/>
                      <a:pt x="876" y="394"/>
                    </a:cubicBezTo>
                    <a:close/>
                    <a:moveTo>
                      <a:pt x="7" y="335"/>
                    </a:moveTo>
                    <a:cubicBezTo>
                      <a:pt x="3" y="335"/>
                      <a:pt x="0" y="332"/>
                      <a:pt x="0" y="329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96"/>
                      <a:pt x="3" y="293"/>
                      <a:pt x="7" y="293"/>
                    </a:cubicBezTo>
                    <a:cubicBezTo>
                      <a:pt x="10" y="293"/>
                      <a:pt x="13" y="296"/>
                      <a:pt x="13" y="299"/>
                    </a:cubicBezTo>
                    <a:cubicBezTo>
                      <a:pt x="13" y="329"/>
                      <a:pt x="13" y="329"/>
                      <a:pt x="13" y="329"/>
                    </a:cubicBezTo>
                    <a:cubicBezTo>
                      <a:pt x="13" y="332"/>
                      <a:pt x="10" y="335"/>
                      <a:pt x="7" y="335"/>
                    </a:cubicBezTo>
                    <a:close/>
                    <a:moveTo>
                      <a:pt x="876" y="335"/>
                    </a:moveTo>
                    <a:cubicBezTo>
                      <a:pt x="873" y="335"/>
                      <a:pt x="870" y="332"/>
                      <a:pt x="870" y="328"/>
                    </a:cubicBezTo>
                    <a:cubicBezTo>
                      <a:pt x="870" y="299"/>
                      <a:pt x="870" y="299"/>
                      <a:pt x="870" y="299"/>
                    </a:cubicBezTo>
                    <a:cubicBezTo>
                      <a:pt x="870" y="295"/>
                      <a:pt x="873" y="292"/>
                      <a:pt x="876" y="292"/>
                    </a:cubicBezTo>
                    <a:cubicBezTo>
                      <a:pt x="880" y="292"/>
                      <a:pt x="883" y="295"/>
                      <a:pt x="883" y="299"/>
                    </a:cubicBezTo>
                    <a:cubicBezTo>
                      <a:pt x="883" y="328"/>
                      <a:pt x="883" y="328"/>
                      <a:pt x="883" y="328"/>
                    </a:cubicBezTo>
                    <a:cubicBezTo>
                      <a:pt x="883" y="332"/>
                      <a:pt x="880" y="335"/>
                      <a:pt x="876" y="335"/>
                    </a:cubicBezTo>
                    <a:close/>
                    <a:moveTo>
                      <a:pt x="7" y="276"/>
                    </a:moveTo>
                    <a:cubicBezTo>
                      <a:pt x="3" y="276"/>
                      <a:pt x="0" y="273"/>
                      <a:pt x="0" y="270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36"/>
                      <a:pt x="3" y="234"/>
                      <a:pt x="7" y="234"/>
                    </a:cubicBezTo>
                    <a:cubicBezTo>
                      <a:pt x="10" y="234"/>
                      <a:pt x="13" y="236"/>
                      <a:pt x="13" y="240"/>
                    </a:cubicBezTo>
                    <a:cubicBezTo>
                      <a:pt x="13" y="270"/>
                      <a:pt x="13" y="270"/>
                      <a:pt x="13" y="270"/>
                    </a:cubicBezTo>
                    <a:cubicBezTo>
                      <a:pt x="13" y="273"/>
                      <a:pt x="10" y="276"/>
                      <a:pt x="7" y="276"/>
                    </a:cubicBezTo>
                    <a:close/>
                    <a:moveTo>
                      <a:pt x="876" y="275"/>
                    </a:moveTo>
                    <a:cubicBezTo>
                      <a:pt x="873" y="275"/>
                      <a:pt x="870" y="272"/>
                      <a:pt x="870" y="269"/>
                    </a:cubicBezTo>
                    <a:cubicBezTo>
                      <a:pt x="870" y="239"/>
                      <a:pt x="870" y="239"/>
                      <a:pt x="870" y="239"/>
                    </a:cubicBezTo>
                    <a:cubicBezTo>
                      <a:pt x="870" y="236"/>
                      <a:pt x="873" y="233"/>
                      <a:pt x="876" y="233"/>
                    </a:cubicBezTo>
                    <a:cubicBezTo>
                      <a:pt x="880" y="233"/>
                      <a:pt x="883" y="236"/>
                      <a:pt x="883" y="239"/>
                    </a:cubicBezTo>
                    <a:cubicBezTo>
                      <a:pt x="883" y="269"/>
                      <a:pt x="883" y="269"/>
                      <a:pt x="883" y="269"/>
                    </a:cubicBezTo>
                    <a:cubicBezTo>
                      <a:pt x="883" y="272"/>
                      <a:pt x="880" y="275"/>
                      <a:pt x="876" y="275"/>
                    </a:cubicBezTo>
                    <a:close/>
                    <a:moveTo>
                      <a:pt x="7" y="217"/>
                    </a:moveTo>
                    <a:cubicBezTo>
                      <a:pt x="3" y="217"/>
                      <a:pt x="0" y="214"/>
                      <a:pt x="0" y="21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77"/>
                      <a:pt x="3" y="174"/>
                      <a:pt x="7" y="174"/>
                    </a:cubicBezTo>
                    <a:cubicBezTo>
                      <a:pt x="10" y="174"/>
                      <a:pt x="13" y="177"/>
                      <a:pt x="13" y="181"/>
                    </a:cubicBezTo>
                    <a:cubicBezTo>
                      <a:pt x="13" y="210"/>
                      <a:pt x="13" y="210"/>
                      <a:pt x="13" y="210"/>
                    </a:cubicBezTo>
                    <a:cubicBezTo>
                      <a:pt x="13" y="214"/>
                      <a:pt x="10" y="217"/>
                      <a:pt x="7" y="217"/>
                    </a:cubicBezTo>
                    <a:close/>
                    <a:moveTo>
                      <a:pt x="876" y="216"/>
                    </a:moveTo>
                    <a:cubicBezTo>
                      <a:pt x="873" y="216"/>
                      <a:pt x="870" y="213"/>
                      <a:pt x="870" y="210"/>
                    </a:cubicBezTo>
                    <a:cubicBezTo>
                      <a:pt x="870" y="180"/>
                      <a:pt x="870" y="180"/>
                      <a:pt x="870" y="180"/>
                    </a:cubicBezTo>
                    <a:cubicBezTo>
                      <a:pt x="870" y="176"/>
                      <a:pt x="873" y="173"/>
                      <a:pt x="876" y="173"/>
                    </a:cubicBezTo>
                    <a:cubicBezTo>
                      <a:pt x="880" y="173"/>
                      <a:pt x="883" y="176"/>
                      <a:pt x="883" y="180"/>
                    </a:cubicBezTo>
                    <a:cubicBezTo>
                      <a:pt x="883" y="210"/>
                      <a:pt x="883" y="210"/>
                      <a:pt x="883" y="210"/>
                    </a:cubicBezTo>
                    <a:cubicBezTo>
                      <a:pt x="883" y="213"/>
                      <a:pt x="880" y="216"/>
                      <a:pt x="876" y="216"/>
                    </a:cubicBezTo>
                    <a:close/>
                    <a:moveTo>
                      <a:pt x="7" y="157"/>
                    </a:moveTo>
                    <a:cubicBezTo>
                      <a:pt x="3" y="157"/>
                      <a:pt x="0" y="154"/>
                      <a:pt x="0" y="15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18"/>
                      <a:pt x="3" y="115"/>
                      <a:pt x="7" y="115"/>
                    </a:cubicBezTo>
                    <a:cubicBezTo>
                      <a:pt x="10" y="115"/>
                      <a:pt x="13" y="118"/>
                      <a:pt x="13" y="121"/>
                    </a:cubicBezTo>
                    <a:cubicBezTo>
                      <a:pt x="13" y="151"/>
                      <a:pt x="13" y="151"/>
                      <a:pt x="13" y="151"/>
                    </a:cubicBezTo>
                    <a:cubicBezTo>
                      <a:pt x="13" y="154"/>
                      <a:pt x="10" y="157"/>
                      <a:pt x="7" y="157"/>
                    </a:cubicBezTo>
                    <a:close/>
                    <a:moveTo>
                      <a:pt x="876" y="157"/>
                    </a:moveTo>
                    <a:cubicBezTo>
                      <a:pt x="873" y="157"/>
                      <a:pt x="870" y="154"/>
                      <a:pt x="870" y="150"/>
                    </a:cubicBezTo>
                    <a:cubicBezTo>
                      <a:pt x="870" y="120"/>
                      <a:pt x="870" y="120"/>
                      <a:pt x="870" y="120"/>
                    </a:cubicBezTo>
                    <a:cubicBezTo>
                      <a:pt x="870" y="117"/>
                      <a:pt x="873" y="114"/>
                      <a:pt x="876" y="114"/>
                    </a:cubicBezTo>
                    <a:cubicBezTo>
                      <a:pt x="880" y="114"/>
                      <a:pt x="883" y="117"/>
                      <a:pt x="883" y="120"/>
                    </a:cubicBezTo>
                    <a:cubicBezTo>
                      <a:pt x="883" y="150"/>
                      <a:pt x="883" y="150"/>
                      <a:pt x="883" y="150"/>
                    </a:cubicBezTo>
                    <a:cubicBezTo>
                      <a:pt x="883" y="154"/>
                      <a:pt x="880" y="157"/>
                      <a:pt x="876" y="157"/>
                    </a:cubicBezTo>
                    <a:close/>
                    <a:moveTo>
                      <a:pt x="7" y="98"/>
                    </a:moveTo>
                    <a:cubicBezTo>
                      <a:pt x="3" y="98"/>
                      <a:pt x="0" y="95"/>
                      <a:pt x="0" y="9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58"/>
                      <a:pt x="3" y="55"/>
                      <a:pt x="7" y="55"/>
                    </a:cubicBezTo>
                    <a:cubicBezTo>
                      <a:pt x="10" y="55"/>
                      <a:pt x="13" y="58"/>
                      <a:pt x="13" y="62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95"/>
                      <a:pt x="10" y="98"/>
                      <a:pt x="7" y="98"/>
                    </a:cubicBezTo>
                    <a:close/>
                    <a:moveTo>
                      <a:pt x="876" y="97"/>
                    </a:moveTo>
                    <a:cubicBezTo>
                      <a:pt x="873" y="97"/>
                      <a:pt x="870" y="94"/>
                      <a:pt x="870" y="91"/>
                    </a:cubicBezTo>
                    <a:cubicBezTo>
                      <a:pt x="870" y="61"/>
                      <a:pt x="870" y="61"/>
                      <a:pt x="870" y="61"/>
                    </a:cubicBezTo>
                    <a:cubicBezTo>
                      <a:pt x="870" y="58"/>
                      <a:pt x="873" y="55"/>
                      <a:pt x="876" y="55"/>
                    </a:cubicBezTo>
                    <a:cubicBezTo>
                      <a:pt x="880" y="55"/>
                      <a:pt x="883" y="58"/>
                      <a:pt x="883" y="61"/>
                    </a:cubicBezTo>
                    <a:cubicBezTo>
                      <a:pt x="883" y="91"/>
                      <a:pt x="883" y="91"/>
                      <a:pt x="883" y="91"/>
                    </a:cubicBezTo>
                    <a:cubicBezTo>
                      <a:pt x="883" y="94"/>
                      <a:pt x="880" y="97"/>
                      <a:pt x="876" y="97"/>
                    </a:cubicBezTo>
                    <a:close/>
                    <a:moveTo>
                      <a:pt x="7" y="38"/>
                    </a:moveTo>
                    <a:cubicBezTo>
                      <a:pt x="3" y="38"/>
                      <a:pt x="0" y="36"/>
                      <a:pt x="0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3"/>
                      <a:pt x="17" y="7"/>
                    </a:cubicBezTo>
                    <a:cubicBezTo>
                      <a:pt x="17" y="9"/>
                      <a:pt x="15" y="12"/>
                      <a:pt x="13" y="1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6"/>
                      <a:pt x="10" y="38"/>
                      <a:pt x="7" y="38"/>
                    </a:cubicBezTo>
                    <a:close/>
                    <a:moveTo>
                      <a:pt x="876" y="38"/>
                    </a:moveTo>
                    <a:cubicBezTo>
                      <a:pt x="873" y="38"/>
                      <a:pt x="870" y="35"/>
                      <a:pt x="870" y="31"/>
                    </a:cubicBezTo>
                    <a:cubicBezTo>
                      <a:pt x="870" y="13"/>
                      <a:pt x="870" y="13"/>
                      <a:pt x="870" y="13"/>
                    </a:cubicBezTo>
                    <a:cubicBezTo>
                      <a:pt x="867" y="12"/>
                      <a:pt x="865" y="10"/>
                      <a:pt x="865" y="7"/>
                    </a:cubicBezTo>
                    <a:cubicBezTo>
                      <a:pt x="865" y="3"/>
                      <a:pt x="868" y="0"/>
                      <a:pt x="872" y="0"/>
                    </a:cubicBezTo>
                    <a:cubicBezTo>
                      <a:pt x="883" y="0"/>
                      <a:pt x="883" y="0"/>
                      <a:pt x="883" y="0"/>
                    </a:cubicBezTo>
                    <a:cubicBezTo>
                      <a:pt x="883" y="31"/>
                      <a:pt x="883" y="31"/>
                      <a:pt x="883" y="31"/>
                    </a:cubicBezTo>
                    <a:cubicBezTo>
                      <a:pt x="883" y="35"/>
                      <a:pt x="880" y="38"/>
                      <a:pt x="876" y="38"/>
                    </a:cubicBezTo>
                    <a:close/>
                    <a:moveTo>
                      <a:pt x="842" y="13"/>
                    </a:moveTo>
                    <a:cubicBezTo>
                      <a:pt x="812" y="13"/>
                      <a:pt x="812" y="13"/>
                      <a:pt x="812" y="13"/>
                    </a:cubicBezTo>
                    <a:cubicBezTo>
                      <a:pt x="809" y="13"/>
                      <a:pt x="806" y="10"/>
                      <a:pt x="806" y="7"/>
                    </a:cubicBezTo>
                    <a:cubicBezTo>
                      <a:pt x="806" y="3"/>
                      <a:pt x="809" y="0"/>
                      <a:pt x="812" y="0"/>
                    </a:cubicBezTo>
                    <a:cubicBezTo>
                      <a:pt x="842" y="0"/>
                      <a:pt x="842" y="0"/>
                      <a:pt x="842" y="0"/>
                    </a:cubicBezTo>
                    <a:cubicBezTo>
                      <a:pt x="845" y="0"/>
                      <a:pt x="848" y="3"/>
                      <a:pt x="848" y="7"/>
                    </a:cubicBezTo>
                    <a:cubicBezTo>
                      <a:pt x="848" y="10"/>
                      <a:pt x="845" y="13"/>
                      <a:pt x="842" y="13"/>
                    </a:cubicBezTo>
                    <a:close/>
                    <a:moveTo>
                      <a:pt x="782" y="13"/>
                    </a:moveTo>
                    <a:cubicBezTo>
                      <a:pt x="753" y="13"/>
                      <a:pt x="753" y="13"/>
                      <a:pt x="753" y="13"/>
                    </a:cubicBezTo>
                    <a:cubicBezTo>
                      <a:pt x="749" y="13"/>
                      <a:pt x="746" y="10"/>
                      <a:pt x="746" y="7"/>
                    </a:cubicBezTo>
                    <a:cubicBezTo>
                      <a:pt x="746" y="3"/>
                      <a:pt x="749" y="0"/>
                      <a:pt x="753" y="0"/>
                    </a:cubicBezTo>
                    <a:cubicBezTo>
                      <a:pt x="782" y="0"/>
                      <a:pt x="782" y="0"/>
                      <a:pt x="782" y="0"/>
                    </a:cubicBezTo>
                    <a:cubicBezTo>
                      <a:pt x="786" y="0"/>
                      <a:pt x="789" y="3"/>
                      <a:pt x="789" y="7"/>
                    </a:cubicBezTo>
                    <a:cubicBezTo>
                      <a:pt x="789" y="10"/>
                      <a:pt x="786" y="13"/>
                      <a:pt x="782" y="13"/>
                    </a:cubicBezTo>
                    <a:close/>
                    <a:moveTo>
                      <a:pt x="723" y="13"/>
                    </a:moveTo>
                    <a:cubicBezTo>
                      <a:pt x="693" y="13"/>
                      <a:pt x="693" y="13"/>
                      <a:pt x="693" y="13"/>
                    </a:cubicBezTo>
                    <a:cubicBezTo>
                      <a:pt x="690" y="13"/>
                      <a:pt x="687" y="10"/>
                      <a:pt x="687" y="7"/>
                    </a:cubicBezTo>
                    <a:cubicBezTo>
                      <a:pt x="687" y="3"/>
                      <a:pt x="690" y="0"/>
                      <a:pt x="693" y="0"/>
                    </a:cubicBezTo>
                    <a:cubicBezTo>
                      <a:pt x="723" y="0"/>
                      <a:pt x="723" y="0"/>
                      <a:pt x="723" y="0"/>
                    </a:cubicBezTo>
                    <a:cubicBezTo>
                      <a:pt x="727" y="0"/>
                      <a:pt x="729" y="3"/>
                      <a:pt x="729" y="7"/>
                    </a:cubicBezTo>
                    <a:cubicBezTo>
                      <a:pt x="729" y="10"/>
                      <a:pt x="727" y="13"/>
                      <a:pt x="723" y="13"/>
                    </a:cubicBezTo>
                    <a:close/>
                    <a:moveTo>
                      <a:pt x="664" y="13"/>
                    </a:moveTo>
                    <a:cubicBezTo>
                      <a:pt x="634" y="13"/>
                      <a:pt x="634" y="13"/>
                      <a:pt x="634" y="13"/>
                    </a:cubicBezTo>
                    <a:cubicBezTo>
                      <a:pt x="631" y="13"/>
                      <a:pt x="628" y="10"/>
                      <a:pt x="628" y="7"/>
                    </a:cubicBezTo>
                    <a:cubicBezTo>
                      <a:pt x="628" y="3"/>
                      <a:pt x="631" y="0"/>
                      <a:pt x="634" y="0"/>
                    </a:cubicBezTo>
                    <a:cubicBezTo>
                      <a:pt x="664" y="0"/>
                      <a:pt x="664" y="0"/>
                      <a:pt x="664" y="0"/>
                    </a:cubicBezTo>
                    <a:cubicBezTo>
                      <a:pt x="667" y="0"/>
                      <a:pt x="670" y="3"/>
                      <a:pt x="670" y="7"/>
                    </a:cubicBezTo>
                    <a:cubicBezTo>
                      <a:pt x="670" y="10"/>
                      <a:pt x="667" y="13"/>
                      <a:pt x="664" y="13"/>
                    </a:cubicBezTo>
                    <a:close/>
                    <a:moveTo>
                      <a:pt x="604" y="13"/>
                    </a:moveTo>
                    <a:cubicBezTo>
                      <a:pt x="575" y="13"/>
                      <a:pt x="575" y="13"/>
                      <a:pt x="575" y="13"/>
                    </a:cubicBezTo>
                    <a:cubicBezTo>
                      <a:pt x="571" y="13"/>
                      <a:pt x="568" y="10"/>
                      <a:pt x="568" y="7"/>
                    </a:cubicBezTo>
                    <a:cubicBezTo>
                      <a:pt x="568" y="3"/>
                      <a:pt x="571" y="0"/>
                      <a:pt x="575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8" y="0"/>
                      <a:pt x="611" y="3"/>
                      <a:pt x="611" y="7"/>
                    </a:cubicBezTo>
                    <a:cubicBezTo>
                      <a:pt x="611" y="10"/>
                      <a:pt x="608" y="13"/>
                      <a:pt x="604" y="13"/>
                    </a:cubicBezTo>
                    <a:close/>
                    <a:moveTo>
                      <a:pt x="545" y="13"/>
                    </a:moveTo>
                    <a:cubicBezTo>
                      <a:pt x="515" y="13"/>
                      <a:pt x="515" y="13"/>
                      <a:pt x="515" y="13"/>
                    </a:cubicBezTo>
                    <a:cubicBezTo>
                      <a:pt x="512" y="13"/>
                      <a:pt x="509" y="10"/>
                      <a:pt x="509" y="7"/>
                    </a:cubicBezTo>
                    <a:cubicBezTo>
                      <a:pt x="509" y="3"/>
                      <a:pt x="512" y="0"/>
                      <a:pt x="515" y="0"/>
                    </a:cubicBezTo>
                    <a:cubicBezTo>
                      <a:pt x="545" y="0"/>
                      <a:pt x="545" y="0"/>
                      <a:pt x="545" y="0"/>
                    </a:cubicBezTo>
                    <a:cubicBezTo>
                      <a:pt x="549" y="0"/>
                      <a:pt x="551" y="3"/>
                      <a:pt x="551" y="7"/>
                    </a:cubicBezTo>
                    <a:cubicBezTo>
                      <a:pt x="551" y="10"/>
                      <a:pt x="549" y="13"/>
                      <a:pt x="545" y="13"/>
                    </a:cubicBezTo>
                    <a:close/>
                    <a:moveTo>
                      <a:pt x="486" y="13"/>
                    </a:moveTo>
                    <a:cubicBezTo>
                      <a:pt x="456" y="13"/>
                      <a:pt x="456" y="13"/>
                      <a:pt x="456" y="13"/>
                    </a:cubicBezTo>
                    <a:cubicBezTo>
                      <a:pt x="453" y="13"/>
                      <a:pt x="450" y="10"/>
                      <a:pt x="450" y="7"/>
                    </a:cubicBezTo>
                    <a:cubicBezTo>
                      <a:pt x="450" y="3"/>
                      <a:pt x="453" y="0"/>
                      <a:pt x="456" y="0"/>
                    </a:cubicBezTo>
                    <a:cubicBezTo>
                      <a:pt x="486" y="0"/>
                      <a:pt x="486" y="0"/>
                      <a:pt x="486" y="0"/>
                    </a:cubicBezTo>
                    <a:cubicBezTo>
                      <a:pt x="489" y="0"/>
                      <a:pt x="492" y="3"/>
                      <a:pt x="492" y="7"/>
                    </a:cubicBezTo>
                    <a:cubicBezTo>
                      <a:pt x="492" y="10"/>
                      <a:pt x="489" y="13"/>
                      <a:pt x="486" y="13"/>
                    </a:cubicBezTo>
                    <a:close/>
                    <a:moveTo>
                      <a:pt x="426" y="13"/>
                    </a:moveTo>
                    <a:cubicBezTo>
                      <a:pt x="397" y="13"/>
                      <a:pt x="397" y="13"/>
                      <a:pt x="397" y="13"/>
                    </a:cubicBezTo>
                    <a:cubicBezTo>
                      <a:pt x="393" y="13"/>
                      <a:pt x="390" y="10"/>
                      <a:pt x="390" y="7"/>
                    </a:cubicBezTo>
                    <a:cubicBezTo>
                      <a:pt x="390" y="3"/>
                      <a:pt x="393" y="0"/>
                      <a:pt x="397" y="0"/>
                    </a:cubicBezTo>
                    <a:cubicBezTo>
                      <a:pt x="426" y="0"/>
                      <a:pt x="426" y="0"/>
                      <a:pt x="426" y="0"/>
                    </a:cubicBezTo>
                    <a:cubicBezTo>
                      <a:pt x="430" y="0"/>
                      <a:pt x="433" y="3"/>
                      <a:pt x="433" y="7"/>
                    </a:cubicBezTo>
                    <a:cubicBezTo>
                      <a:pt x="433" y="10"/>
                      <a:pt x="430" y="13"/>
                      <a:pt x="426" y="13"/>
                    </a:cubicBezTo>
                    <a:close/>
                    <a:moveTo>
                      <a:pt x="367" y="13"/>
                    </a:moveTo>
                    <a:cubicBezTo>
                      <a:pt x="337" y="13"/>
                      <a:pt x="337" y="13"/>
                      <a:pt x="337" y="13"/>
                    </a:cubicBezTo>
                    <a:cubicBezTo>
                      <a:pt x="334" y="13"/>
                      <a:pt x="331" y="10"/>
                      <a:pt x="331" y="7"/>
                    </a:cubicBezTo>
                    <a:cubicBezTo>
                      <a:pt x="331" y="3"/>
                      <a:pt x="334" y="0"/>
                      <a:pt x="33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71" y="0"/>
                      <a:pt x="373" y="3"/>
                      <a:pt x="373" y="7"/>
                    </a:cubicBezTo>
                    <a:cubicBezTo>
                      <a:pt x="373" y="10"/>
                      <a:pt x="371" y="13"/>
                      <a:pt x="367" y="13"/>
                    </a:cubicBezTo>
                    <a:close/>
                    <a:moveTo>
                      <a:pt x="308" y="13"/>
                    </a:moveTo>
                    <a:cubicBezTo>
                      <a:pt x="278" y="13"/>
                      <a:pt x="278" y="13"/>
                      <a:pt x="278" y="13"/>
                    </a:cubicBezTo>
                    <a:cubicBezTo>
                      <a:pt x="274" y="13"/>
                      <a:pt x="272" y="10"/>
                      <a:pt x="272" y="7"/>
                    </a:cubicBezTo>
                    <a:cubicBezTo>
                      <a:pt x="272" y="3"/>
                      <a:pt x="274" y="0"/>
                      <a:pt x="278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11" y="0"/>
                      <a:pt x="314" y="3"/>
                      <a:pt x="314" y="7"/>
                    </a:cubicBezTo>
                    <a:cubicBezTo>
                      <a:pt x="314" y="10"/>
                      <a:pt x="311" y="13"/>
                      <a:pt x="308" y="13"/>
                    </a:cubicBezTo>
                    <a:close/>
                    <a:moveTo>
                      <a:pt x="248" y="13"/>
                    </a:moveTo>
                    <a:cubicBezTo>
                      <a:pt x="219" y="13"/>
                      <a:pt x="219" y="13"/>
                      <a:pt x="219" y="13"/>
                    </a:cubicBezTo>
                    <a:cubicBezTo>
                      <a:pt x="215" y="13"/>
                      <a:pt x="212" y="10"/>
                      <a:pt x="212" y="7"/>
                    </a:cubicBezTo>
                    <a:cubicBezTo>
                      <a:pt x="212" y="3"/>
                      <a:pt x="215" y="0"/>
                      <a:pt x="219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52" y="0"/>
                      <a:pt x="255" y="3"/>
                      <a:pt x="255" y="7"/>
                    </a:cubicBezTo>
                    <a:cubicBezTo>
                      <a:pt x="255" y="10"/>
                      <a:pt x="252" y="13"/>
                      <a:pt x="248" y="13"/>
                    </a:cubicBezTo>
                    <a:close/>
                    <a:moveTo>
                      <a:pt x="189" y="13"/>
                    </a:moveTo>
                    <a:cubicBezTo>
                      <a:pt x="159" y="13"/>
                      <a:pt x="159" y="13"/>
                      <a:pt x="159" y="13"/>
                    </a:cubicBezTo>
                    <a:cubicBezTo>
                      <a:pt x="156" y="13"/>
                      <a:pt x="153" y="10"/>
                      <a:pt x="153" y="7"/>
                    </a:cubicBezTo>
                    <a:cubicBezTo>
                      <a:pt x="153" y="3"/>
                      <a:pt x="156" y="0"/>
                      <a:pt x="159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92" y="0"/>
                      <a:pt x="195" y="3"/>
                      <a:pt x="195" y="7"/>
                    </a:cubicBezTo>
                    <a:cubicBezTo>
                      <a:pt x="195" y="10"/>
                      <a:pt x="192" y="13"/>
                      <a:pt x="189" y="13"/>
                    </a:cubicBezTo>
                    <a:close/>
                    <a:moveTo>
                      <a:pt x="130" y="13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6" y="13"/>
                      <a:pt x="94" y="10"/>
                      <a:pt x="94" y="7"/>
                    </a:cubicBezTo>
                    <a:cubicBezTo>
                      <a:pt x="94" y="3"/>
                      <a:pt x="96" y="0"/>
                      <a:pt x="10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3" y="0"/>
                      <a:pt x="136" y="3"/>
                      <a:pt x="136" y="7"/>
                    </a:cubicBezTo>
                    <a:cubicBezTo>
                      <a:pt x="136" y="10"/>
                      <a:pt x="133" y="13"/>
                      <a:pt x="130" y="13"/>
                    </a:cubicBezTo>
                    <a:close/>
                    <a:moveTo>
                      <a:pt x="70" y="13"/>
                    </a:moveTo>
                    <a:cubicBezTo>
                      <a:pt x="41" y="13"/>
                      <a:pt x="41" y="13"/>
                      <a:pt x="41" y="13"/>
                    </a:cubicBezTo>
                    <a:cubicBezTo>
                      <a:pt x="37" y="13"/>
                      <a:pt x="34" y="10"/>
                      <a:pt x="34" y="7"/>
                    </a:cubicBezTo>
                    <a:cubicBezTo>
                      <a:pt x="34" y="3"/>
                      <a:pt x="37" y="0"/>
                      <a:pt x="41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4" y="0"/>
                      <a:pt x="77" y="3"/>
                      <a:pt x="77" y="7"/>
                    </a:cubicBezTo>
                    <a:cubicBezTo>
                      <a:pt x="77" y="10"/>
                      <a:pt x="74" y="13"/>
                      <a:pt x="7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15"/>
              <p:cNvSpPr>
                <a:spLocks/>
              </p:cNvSpPr>
              <p:nvPr/>
            </p:nvSpPr>
            <p:spPr bwMode="auto">
              <a:xfrm>
                <a:off x="2136776" y="4168776"/>
                <a:ext cx="34925" cy="9525"/>
              </a:xfrm>
              <a:custGeom>
                <a:avLst/>
                <a:gdLst>
                  <a:gd name="T0" fmla="*/ 37 w 43"/>
                  <a:gd name="T1" fmla="*/ 0 h 12"/>
                  <a:gd name="T2" fmla="*/ 7 w 43"/>
                  <a:gd name="T3" fmla="*/ 0 h 12"/>
                  <a:gd name="T4" fmla="*/ 0 w 43"/>
                  <a:gd name="T5" fmla="*/ 6 h 12"/>
                  <a:gd name="T6" fmla="*/ 7 w 43"/>
                  <a:gd name="T7" fmla="*/ 12 h 12"/>
                  <a:gd name="T8" fmla="*/ 37 w 43"/>
                  <a:gd name="T9" fmla="*/ 12 h 12"/>
                  <a:gd name="T10" fmla="*/ 43 w 43"/>
                  <a:gd name="T11" fmla="*/ 6 h 12"/>
                  <a:gd name="T12" fmla="*/ 37 w 4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40" y="12"/>
                      <a:pt x="43" y="10"/>
                      <a:pt x="43" y="6"/>
                    </a:cubicBezTo>
                    <a:cubicBezTo>
                      <a:pt x="43" y="3"/>
                      <a:pt x="40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16"/>
              <p:cNvSpPr>
                <a:spLocks/>
              </p:cNvSpPr>
              <p:nvPr/>
            </p:nvSpPr>
            <p:spPr bwMode="auto">
              <a:xfrm>
                <a:off x="1947863" y="4149726"/>
                <a:ext cx="34925" cy="17463"/>
              </a:xfrm>
              <a:custGeom>
                <a:avLst/>
                <a:gdLst>
                  <a:gd name="T0" fmla="*/ 38 w 43"/>
                  <a:gd name="T1" fmla="*/ 11 h 23"/>
                  <a:gd name="T2" fmla="*/ 10 w 43"/>
                  <a:gd name="T3" fmla="*/ 1 h 23"/>
                  <a:gd name="T4" fmla="*/ 1 w 43"/>
                  <a:gd name="T5" fmla="*/ 5 h 23"/>
                  <a:gd name="T6" fmla="*/ 5 w 43"/>
                  <a:gd name="T7" fmla="*/ 13 h 23"/>
                  <a:gd name="T8" fmla="*/ 33 w 43"/>
                  <a:gd name="T9" fmla="*/ 23 h 23"/>
                  <a:gd name="T10" fmla="*/ 35 w 43"/>
                  <a:gd name="T11" fmla="*/ 23 h 23"/>
                  <a:gd name="T12" fmla="*/ 41 w 43"/>
                  <a:gd name="T13" fmla="*/ 19 h 23"/>
                  <a:gd name="T14" fmla="*/ 38 w 43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3">
                    <a:moveTo>
                      <a:pt x="38" y="1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3" y="1"/>
                      <a:pt x="1" y="5"/>
                    </a:cubicBezTo>
                    <a:cubicBezTo>
                      <a:pt x="0" y="8"/>
                      <a:pt x="2" y="12"/>
                      <a:pt x="5" y="1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3"/>
                      <a:pt x="35" y="23"/>
                      <a:pt x="35" y="23"/>
                    </a:cubicBezTo>
                    <a:cubicBezTo>
                      <a:pt x="38" y="23"/>
                      <a:pt x="40" y="21"/>
                      <a:pt x="41" y="19"/>
                    </a:cubicBezTo>
                    <a:cubicBezTo>
                      <a:pt x="43" y="15"/>
                      <a:pt x="41" y="12"/>
                      <a:pt x="3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7"/>
              <p:cNvSpPr>
                <a:spLocks/>
              </p:cNvSpPr>
              <p:nvPr/>
            </p:nvSpPr>
            <p:spPr bwMode="auto">
              <a:xfrm>
                <a:off x="2089151" y="4168776"/>
                <a:ext cx="34925" cy="9525"/>
              </a:xfrm>
              <a:custGeom>
                <a:avLst/>
                <a:gdLst>
                  <a:gd name="T0" fmla="*/ 36 w 43"/>
                  <a:gd name="T1" fmla="*/ 0 h 12"/>
                  <a:gd name="T2" fmla="*/ 6 w 43"/>
                  <a:gd name="T3" fmla="*/ 0 h 12"/>
                  <a:gd name="T4" fmla="*/ 0 w 43"/>
                  <a:gd name="T5" fmla="*/ 6 h 12"/>
                  <a:gd name="T6" fmla="*/ 6 w 43"/>
                  <a:gd name="T7" fmla="*/ 12 h 12"/>
                  <a:gd name="T8" fmla="*/ 36 w 43"/>
                  <a:gd name="T9" fmla="*/ 12 h 12"/>
                  <a:gd name="T10" fmla="*/ 43 w 43"/>
                  <a:gd name="T11" fmla="*/ 6 h 12"/>
                  <a:gd name="T12" fmla="*/ 36 w 4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0" y="12"/>
                      <a:pt x="43" y="10"/>
                      <a:pt x="43" y="6"/>
                    </a:cubicBezTo>
                    <a:cubicBezTo>
                      <a:pt x="43" y="3"/>
                      <a:pt x="40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18"/>
              <p:cNvSpPr>
                <a:spLocks/>
              </p:cNvSpPr>
              <p:nvPr/>
            </p:nvSpPr>
            <p:spPr bwMode="auto">
              <a:xfrm>
                <a:off x="2041526" y="4168776"/>
                <a:ext cx="33338" cy="9525"/>
              </a:xfrm>
              <a:custGeom>
                <a:avLst/>
                <a:gdLst>
                  <a:gd name="T0" fmla="*/ 36 w 42"/>
                  <a:gd name="T1" fmla="*/ 0 h 12"/>
                  <a:gd name="T2" fmla="*/ 6 w 42"/>
                  <a:gd name="T3" fmla="*/ 0 h 12"/>
                  <a:gd name="T4" fmla="*/ 0 w 42"/>
                  <a:gd name="T5" fmla="*/ 6 h 12"/>
                  <a:gd name="T6" fmla="*/ 6 w 42"/>
                  <a:gd name="T7" fmla="*/ 12 h 12"/>
                  <a:gd name="T8" fmla="*/ 36 w 42"/>
                  <a:gd name="T9" fmla="*/ 12 h 12"/>
                  <a:gd name="T10" fmla="*/ 42 w 42"/>
                  <a:gd name="T11" fmla="*/ 6 h 12"/>
                  <a:gd name="T12" fmla="*/ 36 w 4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2">
                    <a:moveTo>
                      <a:pt x="3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9" y="12"/>
                      <a:pt x="42" y="10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19"/>
              <p:cNvSpPr>
                <a:spLocks/>
              </p:cNvSpPr>
              <p:nvPr/>
            </p:nvSpPr>
            <p:spPr bwMode="auto">
              <a:xfrm>
                <a:off x="1992313" y="4164013"/>
                <a:ext cx="34925" cy="14288"/>
              </a:xfrm>
              <a:custGeom>
                <a:avLst/>
                <a:gdLst>
                  <a:gd name="T0" fmla="*/ 36 w 43"/>
                  <a:gd name="T1" fmla="*/ 5 h 17"/>
                  <a:gd name="T2" fmla="*/ 19 w 43"/>
                  <a:gd name="T3" fmla="*/ 5 h 17"/>
                  <a:gd name="T4" fmla="*/ 10 w 43"/>
                  <a:gd name="T5" fmla="*/ 1 h 17"/>
                  <a:gd name="T6" fmla="*/ 1 w 43"/>
                  <a:gd name="T7" fmla="*/ 5 h 17"/>
                  <a:gd name="T8" fmla="*/ 5 w 43"/>
                  <a:gd name="T9" fmla="*/ 13 h 17"/>
                  <a:gd name="T10" fmla="*/ 17 w 43"/>
                  <a:gd name="T11" fmla="*/ 17 h 17"/>
                  <a:gd name="T12" fmla="*/ 36 w 43"/>
                  <a:gd name="T13" fmla="*/ 17 h 17"/>
                  <a:gd name="T14" fmla="*/ 43 w 43"/>
                  <a:gd name="T15" fmla="*/ 11 h 17"/>
                  <a:gd name="T16" fmla="*/ 36 w 43"/>
                  <a:gd name="T1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7">
                    <a:moveTo>
                      <a:pt x="36" y="5"/>
                    </a:moveTo>
                    <a:cubicBezTo>
                      <a:pt x="19" y="5"/>
                      <a:pt x="19" y="5"/>
                      <a:pt x="19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3" y="2"/>
                      <a:pt x="1" y="5"/>
                    </a:cubicBezTo>
                    <a:cubicBezTo>
                      <a:pt x="0" y="9"/>
                      <a:pt x="2" y="12"/>
                      <a:pt x="5" y="13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40" y="17"/>
                      <a:pt x="43" y="15"/>
                      <a:pt x="43" y="11"/>
                    </a:cubicBezTo>
                    <a:cubicBezTo>
                      <a:pt x="43" y="8"/>
                      <a:pt x="40" y="5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20"/>
              <p:cNvSpPr>
                <a:spLocks/>
              </p:cNvSpPr>
              <p:nvPr/>
            </p:nvSpPr>
            <p:spPr bwMode="auto">
              <a:xfrm>
                <a:off x="1827213" y="3995738"/>
                <a:ext cx="11113" cy="34925"/>
              </a:xfrm>
              <a:custGeom>
                <a:avLst/>
                <a:gdLst>
                  <a:gd name="T0" fmla="*/ 13 w 13"/>
                  <a:gd name="T1" fmla="*/ 6 h 42"/>
                  <a:gd name="T2" fmla="*/ 7 w 13"/>
                  <a:gd name="T3" fmla="*/ 0 h 42"/>
                  <a:gd name="T4" fmla="*/ 0 w 13"/>
                  <a:gd name="T5" fmla="*/ 6 h 42"/>
                  <a:gd name="T6" fmla="*/ 0 w 13"/>
                  <a:gd name="T7" fmla="*/ 36 h 42"/>
                  <a:gd name="T8" fmla="*/ 7 w 13"/>
                  <a:gd name="T9" fmla="*/ 42 h 42"/>
                  <a:gd name="T10" fmla="*/ 13 w 13"/>
                  <a:gd name="T11" fmla="*/ 36 h 42"/>
                  <a:gd name="T12" fmla="*/ 13 w 13"/>
                  <a:gd name="T13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2">
                    <a:moveTo>
                      <a:pt x="13" y="6"/>
                    </a:moveTo>
                    <a:cubicBezTo>
                      <a:pt x="13" y="2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3" y="42"/>
                      <a:pt x="7" y="42"/>
                    </a:cubicBezTo>
                    <a:cubicBezTo>
                      <a:pt x="10" y="42"/>
                      <a:pt x="13" y="39"/>
                      <a:pt x="13" y="36"/>
                    </a:cubicBezTo>
                    <a:lnTo>
                      <a:pt x="1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21"/>
              <p:cNvSpPr>
                <a:spLocks/>
              </p:cNvSpPr>
              <p:nvPr/>
            </p:nvSpPr>
            <p:spPr bwMode="auto">
              <a:xfrm>
                <a:off x="1827213" y="4043363"/>
                <a:ext cx="11113" cy="34925"/>
              </a:xfrm>
              <a:custGeom>
                <a:avLst/>
                <a:gdLst>
                  <a:gd name="T0" fmla="*/ 7 w 13"/>
                  <a:gd name="T1" fmla="*/ 0 h 42"/>
                  <a:gd name="T2" fmla="*/ 0 w 13"/>
                  <a:gd name="T3" fmla="*/ 6 h 42"/>
                  <a:gd name="T4" fmla="*/ 0 w 13"/>
                  <a:gd name="T5" fmla="*/ 36 h 42"/>
                  <a:gd name="T6" fmla="*/ 7 w 13"/>
                  <a:gd name="T7" fmla="*/ 42 h 42"/>
                  <a:gd name="T8" fmla="*/ 13 w 13"/>
                  <a:gd name="T9" fmla="*/ 36 h 42"/>
                  <a:gd name="T10" fmla="*/ 13 w 13"/>
                  <a:gd name="T11" fmla="*/ 6 h 42"/>
                  <a:gd name="T12" fmla="*/ 7 w 1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2">
                    <a:moveTo>
                      <a:pt x="7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3" y="42"/>
                      <a:pt x="7" y="42"/>
                    </a:cubicBezTo>
                    <a:cubicBezTo>
                      <a:pt x="10" y="42"/>
                      <a:pt x="13" y="40"/>
                      <a:pt x="13" y="3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22"/>
              <p:cNvSpPr>
                <a:spLocks/>
              </p:cNvSpPr>
              <p:nvPr/>
            </p:nvSpPr>
            <p:spPr bwMode="auto">
              <a:xfrm>
                <a:off x="1827213" y="4090988"/>
                <a:ext cx="20638" cy="28575"/>
              </a:xfrm>
              <a:custGeom>
                <a:avLst/>
                <a:gdLst>
                  <a:gd name="T0" fmla="*/ 19 w 24"/>
                  <a:gd name="T1" fmla="*/ 23 h 36"/>
                  <a:gd name="T2" fmla="*/ 13 w 24"/>
                  <a:gd name="T3" fmla="*/ 21 h 36"/>
                  <a:gd name="T4" fmla="*/ 13 w 24"/>
                  <a:gd name="T5" fmla="*/ 7 h 36"/>
                  <a:gd name="T6" fmla="*/ 7 w 24"/>
                  <a:gd name="T7" fmla="*/ 0 h 36"/>
                  <a:gd name="T8" fmla="*/ 0 w 24"/>
                  <a:gd name="T9" fmla="*/ 7 h 36"/>
                  <a:gd name="T10" fmla="*/ 0 w 24"/>
                  <a:gd name="T11" fmla="*/ 30 h 36"/>
                  <a:gd name="T12" fmla="*/ 14 w 24"/>
                  <a:gd name="T13" fmla="*/ 35 h 36"/>
                  <a:gd name="T14" fmla="*/ 16 w 24"/>
                  <a:gd name="T15" fmla="*/ 36 h 36"/>
                  <a:gd name="T16" fmla="*/ 22 w 24"/>
                  <a:gd name="T17" fmla="*/ 32 h 36"/>
                  <a:gd name="T18" fmla="*/ 19 w 24"/>
                  <a:gd name="T1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6">
                    <a:moveTo>
                      <a:pt x="19" y="23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6"/>
                      <a:pt x="16" y="36"/>
                      <a:pt x="16" y="36"/>
                    </a:cubicBezTo>
                    <a:cubicBezTo>
                      <a:pt x="19" y="36"/>
                      <a:pt x="22" y="34"/>
                      <a:pt x="22" y="32"/>
                    </a:cubicBezTo>
                    <a:cubicBezTo>
                      <a:pt x="24" y="28"/>
                      <a:pt x="22" y="25"/>
                      <a:pt x="1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23"/>
              <p:cNvSpPr>
                <a:spLocks/>
              </p:cNvSpPr>
              <p:nvPr/>
            </p:nvSpPr>
            <p:spPr bwMode="auto">
              <a:xfrm>
                <a:off x="1857376" y="4116388"/>
                <a:ext cx="34925" cy="19050"/>
              </a:xfrm>
              <a:custGeom>
                <a:avLst/>
                <a:gdLst>
                  <a:gd name="T0" fmla="*/ 38 w 43"/>
                  <a:gd name="T1" fmla="*/ 11 h 23"/>
                  <a:gd name="T2" fmla="*/ 10 w 43"/>
                  <a:gd name="T3" fmla="*/ 1 h 23"/>
                  <a:gd name="T4" fmla="*/ 1 w 43"/>
                  <a:gd name="T5" fmla="*/ 5 h 23"/>
                  <a:gd name="T6" fmla="*/ 5 w 43"/>
                  <a:gd name="T7" fmla="*/ 13 h 23"/>
                  <a:gd name="T8" fmla="*/ 33 w 43"/>
                  <a:gd name="T9" fmla="*/ 23 h 23"/>
                  <a:gd name="T10" fmla="*/ 35 w 43"/>
                  <a:gd name="T11" fmla="*/ 23 h 23"/>
                  <a:gd name="T12" fmla="*/ 41 w 43"/>
                  <a:gd name="T13" fmla="*/ 19 h 23"/>
                  <a:gd name="T14" fmla="*/ 38 w 43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3">
                    <a:moveTo>
                      <a:pt x="38" y="1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3" y="2"/>
                      <a:pt x="1" y="5"/>
                    </a:cubicBezTo>
                    <a:cubicBezTo>
                      <a:pt x="0" y="8"/>
                      <a:pt x="2" y="12"/>
                      <a:pt x="5" y="1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3"/>
                      <a:pt x="35" y="23"/>
                      <a:pt x="35" y="23"/>
                    </a:cubicBezTo>
                    <a:cubicBezTo>
                      <a:pt x="38" y="23"/>
                      <a:pt x="41" y="22"/>
                      <a:pt x="41" y="19"/>
                    </a:cubicBezTo>
                    <a:cubicBezTo>
                      <a:pt x="43" y="16"/>
                      <a:pt x="41" y="12"/>
                      <a:pt x="3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24"/>
              <p:cNvSpPr>
                <a:spLocks/>
              </p:cNvSpPr>
              <p:nvPr/>
            </p:nvSpPr>
            <p:spPr bwMode="auto">
              <a:xfrm>
                <a:off x="1830388" y="3967163"/>
                <a:ext cx="31750" cy="15875"/>
              </a:xfrm>
              <a:custGeom>
                <a:avLst/>
                <a:gdLst>
                  <a:gd name="T0" fmla="*/ 39 w 39"/>
                  <a:gd name="T1" fmla="*/ 0 h 20"/>
                  <a:gd name="T2" fmla="*/ 12 w 39"/>
                  <a:gd name="T3" fmla="*/ 0 h 20"/>
                  <a:gd name="T4" fmla="*/ 2 w 39"/>
                  <a:gd name="T5" fmla="*/ 10 h 20"/>
                  <a:gd name="T6" fmla="*/ 4 w 39"/>
                  <a:gd name="T7" fmla="*/ 19 h 20"/>
                  <a:gd name="T8" fmla="*/ 7 w 39"/>
                  <a:gd name="T9" fmla="*/ 20 h 20"/>
                  <a:gd name="T10" fmla="*/ 13 w 39"/>
                  <a:gd name="T11" fmla="*/ 17 h 20"/>
                  <a:gd name="T12" fmla="*/ 32 w 39"/>
                  <a:gd name="T13" fmla="*/ 6 h 20"/>
                  <a:gd name="T14" fmla="*/ 39 w 39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2"/>
                      <a:pt x="5" y="6"/>
                      <a:pt x="2" y="10"/>
                    </a:cubicBezTo>
                    <a:cubicBezTo>
                      <a:pt x="0" y="13"/>
                      <a:pt x="1" y="17"/>
                      <a:pt x="4" y="19"/>
                    </a:cubicBezTo>
                    <a:cubicBezTo>
                      <a:pt x="5" y="19"/>
                      <a:pt x="6" y="20"/>
                      <a:pt x="7" y="20"/>
                    </a:cubicBezTo>
                    <a:cubicBezTo>
                      <a:pt x="9" y="20"/>
                      <a:pt x="12" y="19"/>
                      <a:pt x="13" y="17"/>
                    </a:cubicBezTo>
                    <a:cubicBezTo>
                      <a:pt x="17" y="10"/>
                      <a:pt x="24" y="6"/>
                      <a:pt x="32" y="6"/>
                    </a:cubicBezTo>
                    <a:cubicBezTo>
                      <a:pt x="36" y="6"/>
                      <a:pt x="39" y="3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25"/>
              <p:cNvSpPr>
                <a:spLocks/>
              </p:cNvSpPr>
              <p:nvPr/>
            </p:nvSpPr>
            <p:spPr bwMode="auto">
              <a:xfrm>
                <a:off x="1903413" y="4133851"/>
                <a:ext cx="33338" cy="17463"/>
              </a:xfrm>
              <a:custGeom>
                <a:avLst/>
                <a:gdLst>
                  <a:gd name="T0" fmla="*/ 38 w 43"/>
                  <a:gd name="T1" fmla="*/ 11 h 23"/>
                  <a:gd name="T2" fmla="*/ 10 w 43"/>
                  <a:gd name="T3" fmla="*/ 1 h 23"/>
                  <a:gd name="T4" fmla="*/ 1 w 43"/>
                  <a:gd name="T5" fmla="*/ 5 h 23"/>
                  <a:gd name="T6" fmla="*/ 5 w 43"/>
                  <a:gd name="T7" fmla="*/ 13 h 23"/>
                  <a:gd name="T8" fmla="*/ 33 w 43"/>
                  <a:gd name="T9" fmla="*/ 23 h 23"/>
                  <a:gd name="T10" fmla="*/ 35 w 43"/>
                  <a:gd name="T11" fmla="*/ 23 h 23"/>
                  <a:gd name="T12" fmla="*/ 41 w 43"/>
                  <a:gd name="T13" fmla="*/ 19 h 23"/>
                  <a:gd name="T14" fmla="*/ 38 w 43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3">
                    <a:moveTo>
                      <a:pt x="38" y="1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3" y="2"/>
                      <a:pt x="1" y="5"/>
                    </a:cubicBezTo>
                    <a:cubicBezTo>
                      <a:pt x="0" y="8"/>
                      <a:pt x="2" y="12"/>
                      <a:pt x="5" y="1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3"/>
                      <a:pt x="35" y="23"/>
                      <a:pt x="35" y="23"/>
                    </a:cubicBezTo>
                    <a:cubicBezTo>
                      <a:pt x="38" y="23"/>
                      <a:pt x="41" y="22"/>
                      <a:pt x="41" y="19"/>
                    </a:cubicBezTo>
                    <a:cubicBezTo>
                      <a:pt x="43" y="16"/>
                      <a:pt x="41" y="12"/>
                      <a:pt x="3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26"/>
              <p:cNvSpPr>
                <a:spLocks/>
              </p:cNvSpPr>
              <p:nvPr/>
            </p:nvSpPr>
            <p:spPr bwMode="auto">
              <a:xfrm>
                <a:off x="2528888" y="4054476"/>
                <a:ext cx="9525" cy="34925"/>
              </a:xfrm>
              <a:custGeom>
                <a:avLst/>
                <a:gdLst>
                  <a:gd name="T0" fmla="*/ 6 w 13"/>
                  <a:gd name="T1" fmla="*/ 0 h 43"/>
                  <a:gd name="T2" fmla="*/ 0 w 13"/>
                  <a:gd name="T3" fmla="*/ 7 h 43"/>
                  <a:gd name="T4" fmla="*/ 0 w 13"/>
                  <a:gd name="T5" fmla="*/ 36 h 43"/>
                  <a:gd name="T6" fmla="*/ 6 w 13"/>
                  <a:gd name="T7" fmla="*/ 43 h 43"/>
                  <a:gd name="T8" fmla="*/ 13 w 13"/>
                  <a:gd name="T9" fmla="*/ 36 h 43"/>
                  <a:gd name="T10" fmla="*/ 13 w 13"/>
                  <a:gd name="T11" fmla="*/ 7 h 43"/>
                  <a:gd name="T12" fmla="*/ 6 w 1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3">
                    <a:moveTo>
                      <a:pt x="6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3" y="43"/>
                      <a:pt x="6" y="43"/>
                    </a:cubicBezTo>
                    <a:cubicBezTo>
                      <a:pt x="10" y="43"/>
                      <a:pt x="13" y="40"/>
                      <a:pt x="13" y="3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27"/>
              <p:cNvSpPr>
                <a:spLocks/>
              </p:cNvSpPr>
              <p:nvPr/>
            </p:nvSpPr>
            <p:spPr bwMode="auto">
              <a:xfrm>
                <a:off x="2509838" y="4103688"/>
                <a:ext cx="28575" cy="20638"/>
              </a:xfrm>
              <a:custGeom>
                <a:avLst/>
                <a:gdLst>
                  <a:gd name="T0" fmla="*/ 30 w 37"/>
                  <a:gd name="T1" fmla="*/ 0 h 26"/>
                  <a:gd name="T2" fmla="*/ 24 w 37"/>
                  <a:gd name="T3" fmla="*/ 6 h 26"/>
                  <a:gd name="T4" fmla="*/ 24 w 37"/>
                  <a:gd name="T5" fmla="*/ 6 h 26"/>
                  <a:gd name="T6" fmla="*/ 5 w 37"/>
                  <a:gd name="T7" fmla="*/ 13 h 26"/>
                  <a:gd name="T8" fmla="*/ 1 w 37"/>
                  <a:gd name="T9" fmla="*/ 21 h 26"/>
                  <a:gd name="T10" fmla="*/ 7 w 37"/>
                  <a:gd name="T11" fmla="*/ 26 h 26"/>
                  <a:gd name="T12" fmla="*/ 9 w 37"/>
                  <a:gd name="T13" fmla="*/ 25 h 26"/>
                  <a:gd name="T14" fmla="*/ 37 w 37"/>
                  <a:gd name="T15" fmla="*/ 15 h 26"/>
                  <a:gd name="T16" fmla="*/ 37 w 37"/>
                  <a:gd name="T17" fmla="*/ 6 h 26"/>
                  <a:gd name="T18" fmla="*/ 30 w 37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26">
                    <a:moveTo>
                      <a:pt x="30" y="0"/>
                    </a:moveTo>
                    <a:cubicBezTo>
                      <a:pt x="27" y="0"/>
                      <a:pt x="24" y="3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1" y="21"/>
                    </a:cubicBezTo>
                    <a:cubicBezTo>
                      <a:pt x="2" y="24"/>
                      <a:pt x="4" y="26"/>
                      <a:pt x="7" y="26"/>
                    </a:cubicBezTo>
                    <a:cubicBezTo>
                      <a:pt x="8" y="26"/>
                      <a:pt x="8" y="25"/>
                      <a:pt x="9" y="2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3"/>
                      <a:pt x="34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28"/>
              <p:cNvSpPr>
                <a:spLocks/>
              </p:cNvSpPr>
              <p:nvPr/>
            </p:nvSpPr>
            <p:spPr bwMode="auto">
              <a:xfrm>
                <a:off x="2463801" y="4121151"/>
                <a:ext cx="34925" cy="19050"/>
              </a:xfrm>
              <a:custGeom>
                <a:avLst/>
                <a:gdLst>
                  <a:gd name="T0" fmla="*/ 33 w 42"/>
                  <a:gd name="T1" fmla="*/ 1 h 23"/>
                  <a:gd name="T2" fmla="*/ 5 w 42"/>
                  <a:gd name="T3" fmla="*/ 11 h 23"/>
                  <a:gd name="T4" fmla="*/ 1 w 42"/>
                  <a:gd name="T5" fmla="*/ 19 h 23"/>
                  <a:gd name="T6" fmla="*/ 7 w 42"/>
                  <a:gd name="T7" fmla="*/ 23 h 23"/>
                  <a:gd name="T8" fmla="*/ 9 w 42"/>
                  <a:gd name="T9" fmla="*/ 23 h 23"/>
                  <a:gd name="T10" fmla="*/ 37 w 42"/>
                  <a:gd name="T11" fmla="*/ 13 h 23"/>
                  <a:gd name="T12" fmla="*/ 41 w 42"/>
                  <a:gd name="T13" fmla="*/ 5 h 23"/>
                  <a:gd name="T14" fmla="*/ 33 w 42"/>
                  <a:gd name="T1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3">
                    <a:moveTo>
                      <a:pt x="33" y="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2"/>
                      <a:pt x="0" y="16"/>
                      <a:pt x="1" y="19"/>
                    </a:cubicBezTo>
                    <a:cubicBezTo>
                      <a:pt x="2" y="22"/>
                      <a:pt x="4" y="23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0" y="12"/>
                      <a:pt x="42" y="8"/>
                      <a:pt x="41" y="5"/>
                    </a:cubicBezTo>
                    <a:cubicBezTo>
                      <a:pt x="40" y="2"/>
                      <a:pt x="36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31"/>
              <p:cNvSpPr>
                <a:spLocks/>
              </p:cNvSpPr>
              <p:nvPr/>
            </p:nvSpPr>
            <p:spPr bwMode="auto">
              <a:xfrm>
                <a:off x="2232026" y="4168776"/>
                <a:ext cx="34925" cy="9525"/>
              </a:xfrm>
              <a:custGeom>
                <a:avLst/>
                <a:gdLst>
                  <a:gd name="T0" fmla="*/ 36 w 43"/>
                  <a:gd name="T1" fmla="*/ 0 h 12"/>
                  <a:gd name="T2" fmla="*/ 7 w 43"/>
                  <a:gd name="T3" fmla="*/ 0 h 12"/>
                  <a:gd name="T4" fmla="*/ 0 w 43"/>
                  <a:gd name="T5" fmla="*/ 6 h 12"/>
                  <a:gd name="T6" fmla="*/ 7 w 43"/>
                  <a:gd name="T7" fmla="*/ 12 h 12"/>
                  <a:gd name="T8" fmla="*/ 36 w 43"/>
                  <a:gd name="T9" fmla="*/ 12 h 12"/>
                  <a:gd name="T10" fmla="*/ 43 w 43"/>
                  <a:gd name="T11" fmla="*/ 6 h 12"/>
                  <a:gd name="T12" fmla="*/ 36 w 4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7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0" y="12"/>
                      <a:pt x="43" y="10"/>
                      <a:pt x="43" y="6"/>
                    </a:cubicBezTo>
                    <a:cubicBezTo>
                      <a:pt x="43" y="3"/>
                      <a:pt x="40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32"/>
              <p:cNvSpPr>
                <a:spLocks/>
              </p:cNvSpPr>
              <p:nvPr/>
            </p:nvSpPr>
            <p:spPr bwMode="auto">
              <a:xfrm>
                <a:off x="2184401" y="4168776"/>
                <a:ext cx="34925" cy="9525"/>
              </a:xfrm>
              <a:custGeom>
                <a:avLst/>
                <a:gdLst>
                  <a:gd name="T0" fmla="*/ 36 w 42"/>
                  <a:gd name="T1" fmla="*/ 0 h 12"/>
                  <a:gd name="T2" fmla="*/ 6 w 42"/>
                  <a:gd name="T3" fmla="*/ 0 h 12"/>
                  <a:gd name="T4" fmla="*/ 0 w 42"/>
                  <a:gd name="T5" fmla="*/ 6 h 12"/>
                  <a:gd name="T6" fmla="*/ 6 w 42"/>
                  <a:gd name="T7" fmla="*/ 12 h 12"/>
                  <a:gd name="T8" fmla="*/ 36 w 42"/>
                  <a:gd name="T9" fmla="*/ 12 h 12"/>
                  <a:gd name="T10" fmla="*/ 42 w 42"/>
                  <a:gd name="T11" fmla="*/ 6 h 12"/>
                  <a:gd name="T12" fmla="*/ 36 w 4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2">
                    <a:moveTo>
                      <a:pt x="3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9" y="12"/>
                      <a:pt x="42" y="10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33"/>
              <p:cNvSpPr>
                <a:spLocks/>
              </p:cNvSpPr>
              <p:nvPr/>
            </p:nvSpPr>
            <p:spPr bwMode="auto">
              <a:xfrm>
                <a:off x="2281238" y="4168776"/>
                <a:ext cx="33338" cy="9525"/>
              </a:xfrm>
              <a:custGeom>
                <a:avLst/>
                <a:gdLst>
                  <a:gd name="T0" fmla="*/ 36 w 42"/>
                  <a:gd name="T1" fmla="*/ 0 h 12"/>
                  <a:gd name="T2" fmla="*/ 6 w 42"/>
                  <a:gd name="T3" fmla="*/ 0 h 12"/>
                  <a:gd name="T4" fmla="*/ 0 w 42"/>
                  <a:gd name="T5" fmla="*/ 6 h 12"/>
                  <a:gd name="T6" fmla="*/ 6 w 42"/>
                  <a:gd name="T7" fmla="*/ 12 h 12"/>
                  <a:gd name="T8" fmla="*/ 36 w 42"/>
                  <a:gd name="T9" fmla="*/ 12 h 12"/>
                  <a:gd name="T10" fmla="*/ 42 w 42"/>
                  <a:gd name="T11" fmla="*/ 6 h 12"/>
                  <a:gd name="T12" fmla="*/ 36 w 4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2">
                    <a:moveTo>
                      <a:pt x="3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0"/>
                      <a:pt x="2" y="12"/>
                      <a:pt x="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9" y="12"/>
                      <a:pt x="42" y="10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34"/>
              <p:cNvSpPr>
                <a:spLocks/>
              </p:cNvSpPr>
              <p:nvPr/>
            </p:nvSpPr>
            <p:spPr bwMode="auto">
              <a:xfrm>
                <a:off x="2419351" y="4137026"/>
                <a:ext cx="33338" cy="19050"/>
              </a:xfrm>
              <a:custGeom>
                <a:avLst/>
                <a:gdLst>
                  <a:gd name="T0" fmla="*/ 33 w 42"/>
                  <a:gd name="T1" fmla="*/ 1 h 23"/>
                  <a:gd name="T2" fmla="*/ 5 w 42"/>
                  <a:gd name="T3" fmla="*/ 11 h 23"/>
                  <a:gd name="T4" fmla="*/ 1 w 42"/>
                  <a:gd name="T5" fmla="*/ 19 h 23"/>
                  <a:gd name="T6" fmla="*/ 7 w 42"/>
                  <a:gd name="T7" fmla="*/ 23 h 23"/>
                  <a:gd name="T8" fmla="*/ 9 w 42"/>
                  <a:gd name="T9" fmla="*/ 23 h 23"/>
                  <a:gd name="T10" fmla="*/ 37 w 42"/>
                  <a:gd name="T11" fmla="*/ 13 h 23"/>
                  <a:gd name="T12" fmla="*/ 41 w 42"/>
                  <a:gd name="T13" fmla="*/ 5 h 23"/>
                  <a:gd name="T14" fmla="*/ 33 w 42"/>
                  <a:gd name="T1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3">
                    <a:moveTo>
                      <a:pt x="33" y="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2"/>
                      <a:pt x="0" y="15"/>
                      <a:pt x="1" y="19"/>
                    </a:cubicBezTo>
                    <a:cubicBezTo>
                      <a:pt x="2" y="21"/>
                      <a:pt x="4" y="23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0" y="12"/>
                      <a:pt x="42" y="8"/>
                      <a:pt x="41" y="5"/>
                    </a:cubicBezTo>
                    <a:cubicBezTo>
                      <a:pt x="40" y="1"/>
                      <a:pt x="36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35"/>
              <p:cNvSpPr>
                <a:spLocks/>
              </p:cNvSpPr>
              <p:nvPr/>
            </p:nvSpPr>
            <p:spPr bwMode="auto">
              <a:xfrm>
                <a:off x="2373313" y="4152901"/>
                <a:ext cx="34925" cy="19050"/>
              </a:xfrm>
              <a:custGeom>
                <a:avLst/>
                <a:gdLst>
                  <a:gd name="T0" fmla="*/ 33 w 42"/>
                  <a:gd name="T1" fmla="*/ 1 h 24"/>
                  <a:gd name="T2" fmla="*/ 5 w 42"/>
                  <a:gd name="T3" fmla="*/ 11 h 24"/>
                  <a:gd name="T4" fmla="*/ 1 w 42"/>
                  <a:gd name="T5" fmla="*/ 19 h 24"/>
                  <a:gd name="T6" fmla="*/ 7 w 42"/>
                  <a:gd name="T7" fmla="*/ 24 h 24"/>
                  <a:gd name="T8" fmla="*/ 9 w 42"/>
                  <a:gd name="T9" fmla="*/ 23 h 24"/>
                  <a:gd name="T10" fmla="*/ 37 w 42"/>
                  <a:gd name="T11" fmla="*/ 13 h 24"/>
                  <a:gd name="T12" fmla="*/ 41 w 42"/>
                  <a:gd name="T13" fmla="*/ 5 h 24"/>
                  <a:gd name="T14" fmla="*/ 33 w 42"/>
                  <a:gd name="T1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4">
                    <a:moveTo>
                      <a:pt x="33" y="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3"/>
                      <a:pt x="0" y="16"/>
                      <a:pt x="1" y="19"/>
                    </a:cubicBezTo>
                    <a:cubicBezTo>
                      <a:pt x="2" y="22"/>
                      <a:pt x="4" y="24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1" y="12"/>
                      <a:pt x="42" y="9"/>
                      <a:pt x="41" y="5"/>
                    </a:cubicBezTo>
                    <a:cubicBezTo>
                      <a:pt x="40" y="2"/>
                      <a:pt x="36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36"/>
              <p:cNvSpPr>
                <a:spLocks/>
              </p:cNvSpPr>
              <p:nvPr/>
            </p:nvSpPr>
            <p:spPr bwMode="auto">
              <a:xfrm>
                <a:off x="2328863" y="4168776"/>
                <a:ext cx="33338" cy="9525"/>
              </a:xfrm>
              <a:custGeom>
                <a:avLst/>
                <a:gdLst>
                  <a:gd name="T0" fmla="*/ 36 w 42"/>
                  <a:gd name="T1" fmla="*/ 0 h 12"/>
                  <a:gd name="T2" fmla="*/ 6 w 42"/>
                  <a:gd name="T3" fmla="*/ 0 h 12"/>
                  <a:gd name="T4" fmla="*/ 0 w 42"/>
                  <a:gd name="T5" fmla="*/ 6 h 12"/>
                  <a:gd name="T6" fmla="*/ 6 w 42"/>
                  <a:gd name="T7" fmla="*/ 12 h 12"/>
                  <a:gd name="T8" fmla="*/ 36 w 42"/>
                  <a:gd name="T9" fmla="*/ 12 h 12"/>
                  <a:gd name="T10" fmla="*/ 42 w 42"/>
                  <a:gd name="T11" fmla="*/ 6 h 12"/>
                  <a:gd name="T12" fmla="*/ 36 w 4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2">
                    <a:moveTo>
                      <a:pt x="3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9" y="12"/>
                      <a:pt x="42" y="10"/>
                      <a:pt x="42" y="6"/>
                    </a:cubicBezTo>
                    <a:cubicBezTo>
                      <a:pt x="42" y="3"/>
                      <a:pt x="39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1777523" y="4204277"/>
              <a:ext cx="121580" cy="109921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1769196" y="4225928"/>
              <a:ext cx="138234" cy="4663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1827487" y="4232590"/>
              <a:ext cx="21652" cy="33309"/>
            </a:xfrm>
            <a:custGeom>
              <a:avLst/>
              <a:gdLst>
                <a:gd name="T0" fmla="*/ 27 w 27"/>
                <a:gd name="T1" fmla="*/ 13 h 40"/>
                <a:gd name="T2" fmla="*/ 14 w 27"/>
                <a:gd name="T3" fmla="*/ 0 h 40"/>
                <a:gd name="T4" fmla="*/ 0 w 27"/>
                <a:gd name="T5" fmla="*/ 13 h 40"/>
                <a:gd name="T6" fmla="*/ 7 w 27"/>
                <a:gd name="T7" fmla="*/ 25 h 40"/>
                <a:gd name="T8" fmla="*/ 7 w 27"/>
                <a:gd name="T9" fmla="*/ 40 h 40"/>
                <a:gd name="T10" fmla="*/ 20 w 27"/>
                <a:gd name="T11" fmla="*/ 40 h 40"/>
                <a:gd name="T12" fmla="*/ 20 w 27"/>
                <a:gd name="T13" fmla="*/ 25 h 40"/>
                <a:gd name="T14" fmla="*/ 27 w 27"/>
                <a:gd name="T15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0">
                  <a:moveTo>
                    <a:pt x="27" y="13"/>
                  </a:moveTo>
                  <a:cubicBezTo>
                    <a:pt x="27" y="6"/>
                    <a:pt x="21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8"/>
                    <a:pt x="3" y="23"/>
                    <a:pt x="7" y="25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4" y="23"/>
                    <a:pt x="27" y="18"/>
                    <a:pt x="27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9965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50"/>
                            </p:stCondLst>
                            <p:childTnLst>
                              <p:par>
                                <p:cTn id="8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750"/>
                            </p:stCondLst>
                            <p:childTnLst>
                              <p:par>
                                <p:cTn id="9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2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50"/>
                            </p:stCondLst>
                            <p:childTnLst>
                              <p:par>
                                <p:cTn id="1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2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5" grpId="0"/>
      <p:bldP spid="166" grpId="0"/>
      <p:bldP spid="195" grpId="0"/>
      <p:bldP spid="196" grpId="0"/>
      <p:bldP spid="200" grpId="0"/>
      <p:bldP spid="201" grpId="0"/>
      <p:bldP spid="205" grpId="0"/>
      <p:bldP spid="206" grpId="0"/>
      <p:bldP spid="210" grpId="0"/>
      <p:bldP spid="211" grpId="0"/>
      <p:bldP spid="217" grpId="0" animBg="1"/>
      <p:bldP spid="214" grpId="0" animBg="1"/>
      <p:bldP spid="215" grpId="0" animBg="1"/>
      <p:bldP spid="216" grpId="0" animBg="1"/>
      <p:bldP spid="218" grpId="0" animBg="1"/>
      <p:bldP spid="146" grpId="0"/>
      <p:bldP spid="1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Stairs slide</a:t>
            </a:r>
            <a:endParaRPr lang="ru-RU" dirty="0"/>
          </a:p>
        </p:txBody>
      </p:sp>
      <p:grpSp>
        <p:nvGrpSpPr>
          <p:cNvPr id="70" name="Группа 69"/>
          <p:cNvGrpSpPr/>
          <p:nvPr/>
        </p:nvGrpSpPr>
        <p:grpSpPr>
          <a:xfrm>
            <a:off x="1026241" y="1485009"/>
            <a:ext cx="10289735" cy="4706070"/>
            <a:chOff x="1391594" y="2702148"/>
            <a:chExt cx="20581851" cy="9413230"/>
          </a:xfrm>
        </p:grpSpPr>
        <p:sp>
          <p:nvSpPr>
            <p:cNvPr id="73" name="U-Turn Arrow 91"/>
            <p:cNvSpPr/>
            <p:nvPr/>
          </p:nvSpPr>
          <p:spPr>
            <a:xfrm>
              <a:off x="12463314" y="4385187"/>
              <a:ext cx="2184242" cy="2232769"/>
            </a:xfrm>
            <a:prstGeom prst="uturnArrow">
              <a:avLst>
                <a:gd name="adj1" fmla="val 6810"/>
                <a:gd name="adj2" fmla="val 7476"/>
                <a:gd name="adj3" fmla="val 13406"/>
                <a:gd name="adj4" fmla="val 48506"/>
                <a:gd name="adj5" fmla="val 63321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900">
                <a:solidFill>
                  <a:schemeClr val="tx1"/>
                </a:solidFill>
              </a:endParaRPr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1391594" y="9654814"/>
              <a:ext cx="4890522" cy="2460564"/>
              <a:chOff x="1031554" y="6786789"/>
              <a:chExt cx="4890522" cy="2460564"/>
            </a:xfrm>
          </p:grpSpPr>
          <p:sp>
            <p:nvSpPr>
              <p:cNvPr id="96" name="Rounded Rectangle 32"/>
              <p:cNvSpPr/>
              <p:nvPr/>
            </p:nvSpPr>
            <p:spPr>
              <a:xfrm rot="5400000">
                <a:off x="4217595" y="7542872"/>
                <a:ext cx="2460564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bg1">
                  <a:lumMod val="8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900"/>
              </a:p>
            </p:txBody>
          </p:sp>
          <p:sp>
            <p:nvSpPr>
              <p:cNvPr id="97" name="Rounded Rectangle 32"/>
              <p:cNvSpPr/>
              <p:nvPr/>
            </p:nvSpPr>
            <p:spPr>
              <a:xfrm>
                <a:off x="1031554" y="8298954"/>
                <a:ext cx="4890522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600" dirty="0">
                    <a:latin typeface="Aller" charset="0"/>
                    <a:ea typeface="Aller" charset="0"/>
                    <a:cs typeface="Aller" charset="0"/>
                  </a:rPr>
                  <a:t>2013</a:t>
                </a:r>
              </a:p>
            </p:txBody>
          </p:sp>
        </p:grpSp>
        <p:sp>
          <p:nvSpPr>
            <p:cNvPr id="75" name="U-Turn Arrow 91"/>
            <p:cNvSpPr/>
            <p:nvPr/>
          </p:nvSpPr>
          <p:spPr>
            <a:xfrm>
              <a:off x="8498713" y="6068226"/>
              <a:ext cx="2184242" cy="2232769"/>
            </a:xfrm>
            <a:prstGeom prst="uturnArrow">
              <a:avLst>
                <a:gd name="adj1" fmla="val 6810"/>
                <a:gd name="adj2" fmla="val 7476"/>
                <a:gd name="adj3" fmla="val 13406"/>
                <a:gd name="adj4" fmla="val 48506"/>
                <a:gd name="adj5" fmla="val 63321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900">
                <a:solidFill>
                  <a:schemeClr val="tx1"/>
                </a:solidFill>
              </a:endParaRPr>
            </a:p>
          </p:txBody>
        </p:sp>
        <p:sp>
          <p:nvSpPr>
            <p:cNvPr id="76" name="U-Turn Arrow 91"/>
            <p:cNvSpPr/>
            <p:nvPr/>
          </p:nvSpPr>
          <p:spPr>
            <a:xfrm>
              <a:off x="16427916" y="2702148"/>
              <a:ext cx="2184242" cy="2232769"/>
            </a:xfrm>
            <a:prstGeom prst="uturnArrow">
              <a:avLst>
                <a:gd name="adj1" fmla="val 6810"/>
                <a:gd name="adj2" fmla="val 7476"/>
                <a:gd name="adj3" fmla="val 13406"/>
                <a:gd name="adj4" fmla="val 48506"/>
                <a:gd name="adj5" fmla="val 63321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900">
                <a:solidFill>
                  <a:schemeClr val="tx1"/>
                </a:solidFill>
              </a:endParaRPr>
            </a:p>
          </p:txBody>
        </p:sp>
        <p:sp>
          <p:nvSpPr>
            <p:cNvPr id="77" name="U-Turn Arrow 91"/>
            <p:cNvSpPr/>
            <p:nvPr/>
          </p:nvSpPr>
          <p:spPr>
            <a:xfrm>
              <a:off x="4534112" y="7751265"/>
              <a:ext cx="2184242" cy="2232769"/>
            </a:xfrm>
            <a:prstGeom prst="uturnArrow">
              <a:avLst>
                <a:gd name="adj1" fmla="val 6810"/>
                <a:gd name="adj2" fmla="val 7476"/>
                <a:gd name="adj3" fmla="val 13406"/>
                <a:gd name="adj4" fmla="val 48506"/>
                <a:gd name="adj5" fmla="val 63321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900">
                <a:solidFill>
                  <a:schemeClr val="tx1"/>
                </a:solidFill>
              </a:endParaRPr>
            </a:p>
          </p:txBody>
        </p:sp>
        <p:grpSp>
          <p:nvGrpSpPr>
            <p:cNvPr id="78" name="Группа 77"/>
            <p:cNvGrpSpPr/>
            <p:nvPr/>
          </p:nvGrpSpPr>
          <p:grpSpPr>
            <a:xfrm>
              <a:off x="5314426" y="8114695"/>
              <a:ext cx="4890522" cy="2460564"/>
              <a:chOff x="1031554" y="6786789"/>
              <a:chExt cx="4890522" cy="2460564"/>
            </a:xfrm>
          </p:grpSpPr>
          <p:sp>
            <p:nvSpPr>
              <p:cNvPr id="94" name="Rounded Rectangle 32"/>
              <p:cNvSpPr/>
              <p:nvPr/>
            </p:nvSpPr>
            <p:spPr>
              <a:xfrm rot="5400000">
                <a:off x="4217595" y="7542872"/>
                <a:ext cx="2460564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bg1">
                  <a:lumMod val="8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900"/>
              </a:p>
            </p:txBody>
          </p:sp>
          <p:sp>
            <p:nvSpPr>
              <p:cNvPr id="95" name="Rounded Rectangle 32"/>
              <p:cNvSpPr/>
              <p:nvPr/>
            </p:nvSpPr>
            <p:spPr>
              <a:xfrm>
                <a:off x="1031554" y="8298954"/>
                <a:ext cx="4890522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600" dirty="0">
                    <a:latin typeface="Aller" charset="0"/>
                    <a:ea typeface="Aller" charset="0"/>
                    <a:cs typeface="Aller" charset="0"/>
                  </a:rPr>
                  <a:t>2013</a:t>
                </a:r>
              </a:p>
            </p:txBody>
          </p:sp>
        </p:grpSp>
        <p:grpSp>
          <p:nvGrpSpPr>
            <p:cNvPr id="79" name="Группа 78"/>
            <p:cNvGrpSpPr/>
            <p:nvPr/>
          </p:nvGrpSpPr>
          <p:grpSpPr>
            <a:xfrm>
              <a:off x="9237258" y="6574577"/>
              <a:ext cx="4890522" cy="2460564"/>
              <a:chOff x="1031554" y="6786789"/>
              <a:chExt cx="4890522" cy="2460564"/>
            </a:xfrm>
          </p:grpSpPr>
          <p:sp>
            <p:nvSpPr>
              <p:cNvPr id="92" name="Rounded Rectangle 32"/>
              <p:cNvSpPr/>
              <p:nvPr/>
            </p:nvSpPr>
            <p:spPr>
              <a:xfrm rot="5400000">
                <a:off x="4217595" y="7542872"/>
                <a:ext cx="2460564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bg1">
                  <a:lumMod val="8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900"/>
              </a:p>
            </p:txBody>
          </p:sp>
          <p:sp>
            <p:nvSpPr>
              <p:cNvPr id="93" name="Rounded Rectangle 32"/>
              <p:cNvSpPr/>
              <p:nvPr/>
            </p:nvSpPr>
            <p:spPr>
              <a:xfrm>
                <a:off x="1031554" y="8298954"/>
                <a:ext cx="4890522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600" dirty="0">
                    <a:latin typeface="Aller" charset="0"/>
                    <a:ea typeface="Aller" charset="0"/>
                    <a:cs typeface="Aller" charset="0"/>
                  </a:rPr>
                  <a:t>2013</a:t>
                </a:r>
              </a:p>
            </p:txBody>
          </p:sp>
        </p:grpSp>
        <p:grpSp>
          <p:nvGrpSpPr>
            <p:cNvPr id="80" name="Группа 79"/>
            <p:cNvGrpSpPr/>
            <p:nvPr/>
          </p:nvGrpSpPr>
          <p:grpSpPr>
            <a:xfrm>
              <a:off x="13160090" y="5034459"/>
              <a:ext cx="4890522" cy="2460564"/>
              <a:chOff x="1031554" y="6786789"/>
              <a:chExt cx="4890522" cy="2460564"/>
            </a:xfrm>
          </p:grpSpPr>
          <p:sp>
            <p:nvSpPr>
              <p:cNvPr id="90" name="Rounded Rectangle 32"/>
              <p:cNvSpPr/>
              <p:nvPr/>
            </p:nvSpPr>
            <p:spPr>
              <a:xfrm rot="5400000">
                <a:off x="4217595" y="7542872"/>
                <a:ext cx="2460564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bg1">
                  <a:lumMod val="8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900"/>
              </a:p>
            </p:txBody>
          </p:sp>
          <p:sp>
            <p:nvSpPr>
              <p:cNvPr id="91" name="Rounded Rectangle 32"/>
              <p:cNvSpPr/>
              <p:nvPr/>
            </p:nvSpPr>
            <p:spPr>
              <a:xfrm>
                <a:off x="1031554" y="8298954"/>
                <a:ext cx="4890522" cy="948398"/>
              </a:xfrm>
              <a:prstGeom prst="roundRect">
                <a:avLst>
                  <a:gd name="adj" fmla="val 11941"/>
                </a:avLst>
              </a:pr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600" dirty="0">
                    <a:latin typeface="Aller" charset="0"/>
                    <a:ea typeface="Aller" charset="0"/>
                    <a:cs typeface="Aller" charset="0"/>
                  </a:rPr>
                  <a:t>2013</a:t>
                </a:r>
              </a:p>
            </p:txBody>
          </p:sp>
        </p:grpSp>
        <p:sp>
          <p:nvSpPr>
            <p:cNvPr id="81" name="Rounded Rectangle 32"/>
            <p:cNvSpPr/>
            <p:nvPr/>
          </p:nvSpPr>
          <p:spPr>
            <a:xfrm>
              <a:off x="17082923" y="5006506"/>
              <a:ext cx="4890522" cy="948398"/>
            </a:xfrm>
            <a:prstGeom prst="roundRect">
              <a:avLst>
                <a:gd name="adj" fmla="val 11941"/>
              </a:avLst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dirty="0">
                  <a:latin typeface="Aller" charset="0"/>
                  <a:ea typeface="Aller" charset="0"/>
                  <a:cs typeface="Aller" charset="0"/>
                </a:rPr>
                <a:t>2013</a:t>
              </a:r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10288502" y="4979488"/>
            <a:ext cx="1027474" cy="1027474"/>
            <a:chOff x="16563876" y="5657311"/>
            <a:chExt cx="2055186" cy="2055185"/>
          </a:xfrm>
        </p:grpSpPr>
        <p:sp>
          <p:nvSpPr>
            <p:cNvPr id="116" name="Овал 115"/>
            <p:cNvSpPr/>
            <p:nvPr/>
          </p:nvSpPr>
          <p:spPr>
            <a:xfrm>
              <a:off x="16563876" y="5657311"/>
              <a:ext cx="2055186" cy="20551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grpSp>
          <p:nvGrpSpPr>
            <p:cNvPr id="117" name="Группа 116"/>
            <p:cNvGrpSpPr/>
            <p:nvPr/>
          </p:nvGrpSpPr>
          <p:grpSpPr>
            <a:xfrm>
              <a:off x="16957645" y="6298843"/>
              <a:ext cx="1267648" cy="1013340"/>
              <a:chOff x="2498704" y="5433712"/>
              <a:chExt cx="333620" cy="266691"/>
            </a:xfrm>
          </p:grpSpPr>
          <p:sp>
            <p:nvSpPr>
              <p:cNvPr id="118" name="Freeform 3697"/>
              <p:cNvSpPr>
                <a:spLocks/>
              </p:cNvSpPr>
              <p:nvPr/>
            </p:nvSpPr>
            <p:spPr bwMode="auto">
              <a:xfrm>
                <a:off x="2564604" y="5433712"/>
                <a:ext cx="199760" cy="186375"/>
              </a:xfrm>
              <a:custGeom>
                <a:avLst/>
                <a:gdLst>
                  <a:gd name="T0" fmla="*/ 0 w 97"/>
                  <a:gd name="T1" fmla="*/ 3 h 90"/>
                  <a:gd name="T2" fmla="*/ 49 w 97"/>
                  <a:gd name="T3" fmla="*/ 90 h 90"/>
                  <a:gd name="T4" fmla="*/ 97 w 97"/>
                  <a:gd name="T5" fmla="*/ 3 h 90"/>
                  <a:gd name="T6" fmla="*/ 97 w 97"/>
                  <a:gd name="T7" fmla="*/ 0 h 90"/>
                  <a:gd name="T8" fmla="*/ 0 w 97"/>
                  <a:gd name="T9" fmla="*/ 0 h 90"/>
                  <a:gd name="T10" fmla="*/ 0 w 97"/>
                  <a:gd name="T11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0">
                    <a:moveTo>
                      <a:pt x="0" y="3"/>
                    </a:moveTo>
                    <a:cubicBezTo>
                      <a:pt x="0" y="51"/>
                      <a:pt x="22" y="90"/>
                      <a:pt x="49" y="90"/>
                    </a:cubicBezTo>
                    <a:cubicBezTo>
                      <a:pt x="75" y="90"/>
                      <a:pt x="97" y="51"/>
                      <a:pt x="97" y="3"/>
                    </a:cubicBezTo>
                    <a:cubicBezTo>
                      <a:pt x="97" y="2"/>
                      <a:pt x="97" y="1"/>
                      <a:pt x="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3698"/>
              <p:cNvSpPr>
                <a:spLocks/>
              </p:cNvSpPr>
              <p:nvPr/>
            </p:nvSpPr>
            <p:spPr bwMode="auto">
              <a:xfrm>
                <a:off x="2498704" y="5477989"/>
                <a:ext cx="333620" cy="142098"/>
              </a:xfrm>
              <a:custGeom>
                <a:avLst/>
                <a:gdLst>
                  <a:gd name="T0" fmla="*/ 32 w 162"/>
                  <a:gd name="T1" fmla="*/ 0 h 69"/>
                  <a:gd name="T2" fmla="*/ 0 w 162"/>
                  <a:gd name="T3" fmla="*/ 0 h 69"/>
                  <a:gd name="T4" fmla="*/ 81 w 162"/>
                  <a:gd name="T5" fmla="*/ 69 h 69"/>
                  <a:gd name="T6" fmla="*/ 162 w 162"/>
                  <a:gd name="T7" fmla="*/ 0 h 69"/>
                  <a:gd name="T8" fmla="*/ 131 w 16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69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9"/>
                      <a:pt x="41" y="69"/>
                      <a:pt x="81" y="69"/>
                    </a:cubicBezTo>
                    <a:cubicBezTo>
                      <a:pt x="120" y="69"/>
                      <a:pt x="153" y="39"/>
                      <a:pt x="162" y="0"/>
                    </a:cubicBezTo>
                    <a:cubicBezTo>
                      <a:pt x="131" y="0"/>
                      <a:pt x="131" y="0"/>
                      <a:pt x="131" y="0"/>
                    </a:cubicBez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3699"/>
              <p:cNvSpPr>
                <a:spLocks/>
              </p:cNvSpPr>
              <p:nvPr/>
            </p:nvSpPr>
            <p:spPr bwMode="auto">
              <a:xfrm>
                <a:off x="2607852" y="5620087"/>
                <a:ext cx="113266" cy="80316"/>
              </a:xfrm>
              <a:custGeom>
                <a:avLst/>
                <a:gdLst>
                  <a:gd name="T0" fmla="*/ 55 w 55"/>
                  <a:gd name="T1" fmla="*/ 39 h 39"/>
                  <a:gd name="T2" fmla="*/ 38 w 55"/>
                  <a:gd name="T3" fmla="*/ 0 h 39"/>
                  <a:gd name="T4" fmla="*/ 28 w 55"/>
                  <a:gd name="T5" fmla="*/ 0 h 39"/>
                  <a:gd name="T6" fmla="*/ 17 w 55"/>
                  <a:gd name="T7" fmla="*/ 0 h 39"/>
                  <a:gd name="T8" fmla="*/ 0 w 55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9">
                    <a:moveTo>
                      <a:pt x="55" y="39"/>
                    </a:moveTo>
                    <a:cubicBezTo>
                      <a:pt x="55" y="39"/>
                      <a:pt x="38" y="25"/>
                      <a:pt x="3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7" y="0"/>
                      <a:pt x="17" y="0"/>
                    </a:cubicBezTo>
                    <a:cubicBezTo>
                      <a:pt x="17" y="25"/>
                      <a:pt x="0" y="39"/>
                      <a:pt x="0" y="39"/>
                    </a:cubicBez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Line 3700"/>
              <p:cNvSpPr>
                <a:spLocks noChangeShapeType="1"/>
              </p:cNvSpPr>
              <p:nvPr/>
            </p:nvSpPr>
            <p:spPr bwMode="auto">
              <a:xfrm>
                <a:off x="2591376" y="5700403"/>
                <a:ext cx="146216" cy="0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Line 3701"/>
              <p:cNvSpPr>
                <a:spLocks noChangeShapeType="1"/>
              </p:cNvSpPr>
              <p:nvPr/>
            </p:nvSpPr>
            <p:spPr bwMode="auto">
              <a:xfrm>
                <a:off x="2616089" y="5498583"/>
                <a:ext cx="41188" cy="41188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Line 3702"/>
              <p:cNvSpPr>
                <a:spLocks noChangeShapeType="1"/>
              </p:cNvSpPr>
              <p:nvPr/>
            </p:nvSpPr>
            <p:spPr bwMode="auto">
              <a:xfrm flipV="1">
                <a:off x="2657277" y="5484167"/>
                <a:ext cx="55603" cy="55603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sp>
        <p:nvSpPr>
          <p:cNvPr id="124" name="Текст 64"/>
          <p:cNvSpPr txBox="1">
            <a:spLocks/>
          </p:cNvSpPr>
          <p:nvPr/>
        </p:nvSpPr>
        <p:spPr>
          <a:xfrm>
            <a:off x="6275999" y="4670005"/>
            <a:ext cx="3662258" cy="1530982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4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250000"/>
              </a:lnSpc>
              <a:buNone/>
            </a:pPr>
            <a:r>
              <a:rPr lang="en-US" sz="1400" b="1" dirty="0"/>
              <a:t>About text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200" dirty="0" err="1"/>
              <a:t>WildStudio</a:t>
            </a:r>
            <a:r>
              <a:rPr lang="en-US" sz="1200" dirty="0"/>
              <a:t> is United States based graphic design agency. Our mission is delivering creative solution through visual </a:t>
            </a:r>
            <a:r>
              <a:rPr lang="en-US" sz="1200" dirty="0" err="1"/>
              <a:t>comunication</a:t>
            </a:r>
            <a:endParaRPr lang="en-US" sz="1200" dirty="0"/>
          </a:p>
        </p:txBody>
      </p:sp>
      <p:sp>
        <p:nvSpPr>
          <p:cNvPr id="125" name="Текст 64"/>
          <p:cNvSpPr>
            <a:spLocks noGrp="1"/>
          </p:cNvSpPr>
          <p:nvPr>
            <p:ph type="body" sz="quarter" idx="12"/>
          </p:nvPr>
        </p:nvSpPr>
        <p:spPr>
          <a:xfrm>
            <a:off x="768024" y="2605538"/>
            <a:ext cx="3131986" cy="118981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/>
              <a:t>WildStudio</a:t>
            </a:r>
            <a:r>
              <a:rPr lang="en-US" dirty="0"/>
              <a:t> is United States based graphic design agency. Our mission is delivering creative solution through visual </a:t>
            </a:r>
            <a:r>
              <a:rPr lang="en-US" dirty="0" err="1"/>
              <a:t>comunication</a:t>
            </a:r>
            <a:endParaRPr lang="en-US" dirty="0"/>
          </a:p>
        </p:txBody>
      </p:sp>
      <p:sp>
        <p:nvSpPr>
          <p:cNvPr id="126" name="Заголовок 2"/>
          <p:cNvSpPr txBox="1">
            <a:spLocks/>
          </p:cNvSpPr>
          <p:nvPr/>
        </p:nvSpPr>
        <p:spPr>
          <a:xfrm>
            <a:off x="758571" y="1593009"/>
            <a:ext cx="2997440" cy="81277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7200" b="0" i="0" kern="1200" baseline="0">
                <a:solidFill>
                  <a:schemeClr val="tx2"/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999" b="1" dirty="0" smtClean="0">
                <a:solidFill>
                  <a:schemeClr val="accent1"/>
                </a:solidFill>
              </a:rPr>
              <a:t>2022</a:t>
            </a:r>
            <a:endParaRPr lang="en-US" sz="4799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46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Stairs slide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10288502" y="4979488"/>
            <a:ext cx="1027474" cy="1027474"/>
            <a:chOff x="16563876" y="5657311"/>
            <a:chExt cx="2055186" cy="2055185"/>
          </a:xfrm>
        </p:grpSpPr>
        <p:sp>
          <p:nvSpPr>
            <p:cNvPr id="76" name="Овал 75"/>
            <p:cNvSpPr/>
            <p:nvPr/>
          </p:nvSpPr>
          <p:spPr>
            <a:xfrm>
              <a:off x="16563876" y="5657311"/>
              <a:ext cx="2055186" cy="20551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Roboto Medium" charset="0"/>
                <a:ea typeface="Roboto Medium" charset="0"/>
                <a:cs typeface="Roboto Medium" charset="0"/>
              </a:endParaRPr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16957645" y="6298843"/>
              <a:ext cx="1267648" cy="1013340"/>
              <a:chOff x="2498704" y="5433712"/>
              <a:chExt cx="333620" cy="266691"/>
            </a:xfrm>
          </p:grpSpPr>
          <p:sp>
            <p:nvSpPr>
              <p:cNvPr id="78" name="Freeform 3697"/>
              <p:cNvSpPr>
                <a:spLocks/>
              </p:cNvSpPr>
              <p:nvPr/>
            </p:nvSpPr>
            <p:spPr bwMode="auto">
              <a:xfrm>
                <a:off x="2564604" y="5433712"/>
                <a:ext cx="199760" cy="186375"/>
              </a:xfrm>
              <a:custGeom>
                <a:avLst/>
                <a:gdLst>
                  <a:gd name="T0" fmla="*/ 0 w 97"/>
                  <a:gd name="T1" fmla="*/ 3 h 90"/>
                  <a:gd name="T2" fmla="*/ 49 w 97"/>
                  <a:gd name="T3" fmla="*/ 90 h 90"/>
                  <a:gd name="T4" fmla="*/ 97 w 97"/>
                  <a:gd name="T5" fmla="*/ 3 h 90"/>
                  <a:gd name="T6" fmla="*/ 97 w 97"/>
                  <a:gd name="T7" fmla="*/ 0 h 90"/>
                  <a:gd name="T8" fmla="*/ 0 w 97"/>
                  <a:gd name="T9" fmla="*/ 0 h 90"/>
                  <a:gd name="T10" fmla="*/ 0 w 97"/>
                  <a:gd name="T11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0">
                    <a:moveTo>
                      <a:pt x="0" y="3"/>
                    </a:moveTo>
                    <a:cubicBezTo>
                      <a:pt x="0" y="51"/>
                      <a:pt x="22" y="90"/>
                      <a:pt x="49" y="90"/>
                    </a:cubicBezTo>
                    <a:cubicBezTo>
                      <a:pt x="75" y="90"/>
                      <a:pt x="97" y="51"/>
                      <a:pt x="97" y="3"/>
                    </a:cubicBezTo>
                    <a:cubicBezTo>
                      <a:pt x="97" y="2"/>
                      <a:pt x="97" y="1"/>
                      <a:pt x="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3698"/>
              <p:cNvSpPr>
                <a:spLocks/>
              </p:cNvSpPr>
              <p:nvPr/>
            </p:nvSpPr>
            <p:spPr bwMode="auto">
              <a:xfrm>
                <a:off x="2498704" y="5477989"/>
                <a:ext cx="333620" cy="142098"/>
              </a:xfrm>
              <a:custGeom>
                <a:avLst/>
                <a:gdLst>
                  <a:gd name="T0" fmla="*/ 32 w 162"/>
                  <a:gd name="T1" fmla="*/ 0 h 69"/>
                  <a:gd name="T2" fmla="*/ 0 w 162"/>
                  <a:gd name="T3" fmla="*/ 0 h 69"/>
                  <a:gd name="T4" fmla="*/ 81 w 162"/>
                  <a:gd name="T5" fmla="*/ 69 h 69"/>
                  <a:gd name="T6" fmla="*/ 162 w 162"/>
                  <a:gd name="T7" fmla="*/ 0 h 69"/>
                  <a:gd name="T8" fmla="*/ 131 w 16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69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9"/>
                      <a:pt x="41" y="69"/>
                      <a:pt x="81" y="69"/>
                    </a:cubicBezTo>
                    <a:cubicBezTo>
                      <a:pt x="120" y="69"/>
                      <a:pt x="153" y="39"/>
                      <a:pt x="162" y="0"/>
                    </a:cubicBezTo>
                    <a:cubicBezTo>
                      <a:pt x="131" y="0"/>
                      <a:pt x="131" y="0"/>
                      <a:pt x="131" y="0"/>
                    </a:cubicBez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3699"/>
              <p:cNvSpPr>
                <a:spLocks/>
              </p:cNvSpPr>
              <p:nvPr/>
            </p:nvSpPr>
            <p:spPr bwMode="auto">
              <a:xfrm>
                <a:off x="2607852" y="5620087"/>
                <a:ext cx="113266" cy="80316"/>
              </a:xfrm>
              <a:custGeom>
                <a:avLst/>
                <a:gdLst>
                  <a:gd name="T0" fmla="*/ 55 w 55"/>
                  <a:gd name="T1" fmla="*/ 39 h 39"/>
                  <a:gd name="T2" fmla="*/ 38 w 55"/>
                  <a:gd name="T3" fmla="*/ 0 h 39"/>
                  <a:gd name="T4" fmla="*/ 28 w 55"/>
                  <a:gd name="T5" fmla="*/ 0 h 39"/>
                  <a:gd name="T6" fmla="*/ 17 w 55"/>
                  <a:gd name="T7" fmla="*/ 0 h 39"/>
                  <a:gd name="T8" fmla="*/ 0 w 55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9">
                    <a:moveTo>
                      <a:pt x="55" y="39"/>
                    </a:moveTo>
                    <a:cubicBezTo>
                      <a:pt x="55" y="39"/>
                      <a:pt x="38" y="25"/>
                      <a:pt x="3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7" y="0"/>
                      <a:pt x="17" y="0"/>
                    </a:cubicBezTo>
                    <a:cubicBezTo>
                      <a:pt x="17" y="25"/>
                      <a:pt x="0" y="39"/>
                      <a:pt x="0" y="39"/>
                    </a:cubicBez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Line 3700"/>
              <p:cNvSpPr>
                <a:spLocks noChangeShapeType="1"/>
              </p:cNvSpPr>
              <p:nvPr/>
            </p:nvSpPr>
            <p:spPr bwMode="auto">
              <a:xfrm>
                <a:off x="2591376" y="5700403"/>
                <a:ext cx="146216" cy="0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Line 3701"/>
              <p:cNvSpPr>
                <a:spLocks noChangeShapeType="1"/>
              </p:cNvSpPr>
              <p:nvPr/>
            </p:nvSpPr>
            <p:spPr bwMode="auto">
              <a:xfrm>
                <a:off x="2616089" y="5498583"/>
                <a:ext cx="41188" cy="41188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Line 3702"/>
              <p:cNvSpPr>
                <a:spLocks noChangeShapeType="1"/>
              </p:cNvSpPr>
              <p:nvPr/>
            </p:nvSpPr>
            <p:spPr bwMode="auto">
              <a:xfrm flipV="1">
                <a:off x="2657277" y="5484167"/>
                <a:ext cx="55603" cy="55603"/>
              </a:xfrm>
              <a:prstGeom prst="line">
                <a:avLst/>
              </a:prstGeom>
              <a:noFill/>
              <a:ln w="571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sp>
        <p:nvSpPr>
          <p:cNvPr id="84" name="Текст 64"/>
          <p:cNvSpPr txBox="1">
            <a:spLocks/>
          </p:cNvSpPr>
          <p:nvPr/>
        </p:nvSpPr>
        <p:spPr>
          <a:xfrm>
            <a:off x="6275999" y="4670005"/>
            <a:ext cx="3662258" cy="1530982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4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250000"/>
              </a:lnSpc>
              <a:buNone/>
            </a:pPr>
            <a:r>
              <a:rPr lang="en-US" sz="1400" b="1" dirty="0"/>
              <a:t>About text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200" dirty="0" err="1"/>
              <a:t>WildStudio</a:t>
            </a:r>
            <a:r>
              <a:rPr lang="en-US" sz="1200" dirty="0"/>
              <a:t> is United States based graphic design agency. Our mission is delivering creative solution through visual </a:t>
            </a:r>
            <a:r>
              <a:rPr lang="en-US" sz="1200" dirty="0" err="1"/>
              <a:t>comunication</a:t>
            </a:r>
            <a:endParaRPr lang="en-US" sz="1200" dirty="0"/>
          </a:p>
        </p:txBody>
      </p:sp>
      <p:sp>
        <p:nvSpPr>
          <p:cNvPr id="85" name="Текст 64"/>
          <p:cNvSpPr>
            <a:spLocks noGrp="1"/>
          </p:cNvSpPr>
          <p:nvPr>
            <p:ph type="body" sz="quarter" idx="12"/>
          </p:nvPr>
        </p:nvSpPr>
        <p:spPr>
          <a:xfrm>
            <a:off x="768024" y="2605538"/>
            <a:ext cx="3131986" cy="118981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/>
              <a:t>WildStudio</a:t>
            </a:r>
            <a:r>
              <a:rPr lang="en-US" dirty="0"/>
              <a:t> is United States based graphic design agency. Our mission is delivering creative solution through visual </a:t>
            </a:r>
            <a:r>
              <a:rPr lang="en-US" dirty="0" err="1"/>
              <a:t>comunication</a:t>
            </a:r>
            <a:endParaRPr lang="en-US" dirty="0"/>
          </a:p>
        </p:txBody>
      </p:sp>
      <p:sp>
        <p:nvSpPr>
          <p:cNvPr id="86" name="Заголовок 2"/>
          <p:cNvSpPr txBox="1">
            <a:spLocks/>
          </p:cNvSpPr>
          <p:nvPr/>
        </p:nvSpPr>
        <p:spPr>
          <a:xfrm>
            <a:off x="758571" y="1593009"/>
            <a:ext cx="2997440" cy="81277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7200" b="0" i="0" kern="1200" baseline="0">
                <a:solidFill>
                  <a:schemeClr val="tx2"/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999" b="1" dirty="0" smtClean="0">
                <a:solidFill>
                  <a:schemeClr val="accent1"/>
                </a:solidFill>
              </a:rPr>
              <a:t>2022</a:t>
            </a:r>
            <a:endParaRPr lang="en-US" sz="4799" b="1" dirty="0">
              <a:solidFill>
                <a:schemeClr val="accent1"/>
              </a:solidFill>
            </a:endParaRPr>
          </a:p>
        </p:txBody>
      </p:sp>
      <p:grpSp>
        <p:nvGrpSpPr>
          <p:cNvPr id="71" name="Группа 70"/>
          <p:cNvGrpSpPr/>
          <p:nvPr/>
        </p:nvGrpSpPr>
        <p:grpSpPr>
          <a:xfrm flipH="1">
            <a:off x="1116475" y="1347294"/>
            <a:ext cx="10031049" cy="4459534"/>
            <a:chOff x="1970592" y="4554538"/>
            <a:chExt cx="20429835" cy="5751749"/>
          </a:xfrm>
        </p:grpSpPr>
        <p:sp>
          <p:nvSpPr>
            <p:cNvPr id="72" name="Rectangle 10"/>
            <p:cNvSpPr>
              <a:spLocks noChangeArrowheads="1"/>
            </p:cNvSpPr>
            <p:nvPr/>
          </p:nvSpPr>
          <p:spPr bwMode="auto">
            <a:xfrm>
              <a:off x="1970592" y="5389960"/>
              <a:ext cx="3208926" cy="8252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reflection blurRad="88900" stA="64000" dir="5400000" sy="-100000" algn="bl" rotWithShape="0"/>
            </a:effec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87" name="Freeform 11"/>
            <p:cNvSpPr>
              <a:spLocks/>
            </p:cNvSpPr>
            <p:nvPr/>
          </p:nvSpPr>
          <p:spPr bwMode="auto">
            <a:xfrm>
              <a:off x="1970592" y="4554538"/>
              <a:ext cx="4350753" cy="835422"/>
            </a:xfrm>
            <a:custGeom>
              <a:avLst/>
              <a:gdLst>
                <a:gd name="T0" fmla="*/ 652 w 884"/>
                <a:gd name="T1" fmla="*/ 165 h 165"/>
                <a:gd name="T2" fmla="*/ 0 w 884"/>
                <a:gd name="T3" fmla="*/ 165 h 165"/>
                <a:gd name="T4" fmla="*/ 232 w 884"/>
                <a:gd name="T5" fmla="*/ 0 h 165"/>
                <a:gd name="T6" fmla="*/ 884 w 884"/>
                <a:gd name="T7" fmla="*/ 0 h 165"/>
                <a:gd name="T8" fmla="*/ 652 w 884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4" h="165">
                  <a:moveTo>
                    <a:pt x="652" y="165"/>
                  </a:moveTo>
                  <a:lnTo>
                    <a:pt x="0" y="165"/>
                  </a:lnTo>
                  <a:lnTo>
                    <a:pt x="232" y="0"/>
                  </a:lnTo>
                  <a:lnTo>
                    <a:pt x="884" y="0"/>
                  </a:lnTo>
                  <a:lnTo>
                    <a:pt x="652" y="1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88" name="Freeform 12"/>
            <p:cNvSpPr>
              <a:spLocks/>
            </p:cNvSpPr>
            <p:nvPr/>
          </p:nvSpPr>
          <p:spPr bwMode="auto">
            <a:xfrm>
              <a:off x="5179518" y="4554538"/>
              <a:ext cx="1141826" cy="1660715"/>
            </a:xfrm>
            <a:custGeom>
              <a:avLst/>
              <a:gdLst>
                <a:gd name="T0" fmla="*/ 0 w 232"/>
                <a:gd name="T1" fmla="*/ 165 h 328"/>
                <a:gd name="T2" fmla="*/ 0 w 232"/>
                <a:gd name="T3" fmla="*/ 328 h 328"/>
                <a:gd name="T4" fmla="*/ 232 w 232"/>
                <a:gd name="T5" fmla="*/ 160 h 328"/>
                <a:gd name="T6" fmla="*/ 232 w 232"/>
                <a:gd name="T7" fmla="*/ 0 h 328"/>
                <a:gd name="T8" fmla="*/ 0 w 232"/>
                <a:gd name="T9" fmla="*/ 16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28">
                  <a:moveTo>
                    <a:pt x="0" y="165"/>
                  </a:moveTo>
                  <a:lnTo>
                    <a:pt x="0" y="328"/>
                  </a:lnTo>
                  <a:lnTo>
                    <a:pt x="232" y="160"/>
                  </a:lnTo>
                  <a:lnTo>
                    <a:pt x="232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89" name="Rectangle 13"/>
            <p:cNvSpPr>
              <a:spLocks noChangeArrowheads="1"/>
            </p:cNvSpPr>
            <p:nvPr/>
          </p:nvSpPr>
          <p:spPr bwMode="auto">
            <a:xfrm>
              <a:off x="5179518" y="6205127"/>
              <a:ext cx="3223693" cy="82529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reflection blurRad="88900" stA="64000" dir="5400000" sy="-100000" algn="bl" rotWithShape="0"/>
            </a:effec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0" name="Freeform 14"/>
            <p:cNvSpPr>
              <a:spLocks/>
            </p:cNvSpPr>
            <p:nvPr/>
          </p:nvSpPr>
          <p:spPr bwMode="auto">
            <a:xfrm>
              <a:off x="5179518" y="5364643"/>
              <a:ext cx="4360597" cy="840484"/>
            </a:xfrm>
            <a:custGeom>
              <a:avLst/>
              <a:gdLst>
                <a:gd name="T0" fmla="*/ 655 w 886"/>
                <a:gd name="T1" fmla="*/ 166 h 166"/>
                <a:gd name="T2" fmla="*/ 0 w 886"/>
                <a:gd name="T3" fmla="*/ 166 h 166"/>
                <a:gd name="T4" fmla="*/ 232 w 886"/>
                <a:gd name="T5" fmla="*/ 0 h 166"/>
                <a:gd name="T6" fmla="*/ 886 w 886"/>
                <a:gd name="T7" fmla="*/ 0 h 166"/>
                <a:gd name="T8" fmla="*/ 655 w 88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166">
                  <a:moveTo>
                    <a:pt x="655" y="166"/>
                  </a:moveTo>
                  <a:lnTo>
                    <a:pt x="0" y="166"/>
                  </a:lnTo>
                  <a:lnTo>
                    <a:pt x="232" y="0"/>
                  </a:lnTo>
                  <a:lnTo>
                    <a:pt x="886" y="0"/>
                  </a:lnTo>
                  <a:lnTo>
                    <a:pt x="655" y="1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1" name="Freeform 15"/>
            <p:cNvSpPr>
              <a:spLocks/>
            </p:cNvSpPr>
            <p:nvPr/>
          </p:nvSpPr>
          <p:spPr bwMode="auto">
            <a:xfrm>
              <a:off x="8403208" y="5364643"/>
              <a:ext cx="1136907" cy="1665780"/>
            </a:xfrm>
            <a:custGeom>
              <a:avLst/>
              <a:gdLst>
                <a:gd name="T0" fmla="*/ 0 w 231"/>
                <a:gd name="T1" fmla="*/ 166 h 329"/>
                <a:gd name="T2" fmla="*/ 0 w 231"/>
                <a:gd name="T3" fmla="*/ 329 h 329"/>
                <a:gd name="T4" fmla="*/ 231 w 231"/>
                <a:gd name="T5" fmla="*/ 161 h 329"/>
                <a:gd name="T6" fmla="*/ 231 w 231"/>
                <a:gd name="T7" fmla="*/ 0 h 329"/>
                <a:gd name="T8" fmla="*/ 0 w 231"/>
                <a:gd name="T9" fmla="*/ 16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29">
                  <a:moveTo>
                    <a:pt x="0" y="166"/>
                  </a:moveTo>
                  <a:lnTo>
                    <a:pt x="0" y="329"/>
                  </a:lnTo>
                  <a:lnTo>
                    <a:pt x="231" y="161"/>
                  </a:lnTo>
                  <a:lnTo>
                    <a:pt x="231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2" name="Rectangle 16"/>
            <p:cNvSpPr>
              <a:spLocks noChangeArrowheads="1"/>
            </p:cNvSpPr>
            <p:nvPr/>
          </p:nvSpPr>
          <p:spPr bwMode="auto">
            <a:xfrm>
              <a:off x="8403208" y="7030423"/>
              <a:ext cx="3208926" cy="81010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reflection blurRad="88900" stA="64000" dir="5400000" sy="-100000" algn="bl" rotWithShape="0"/>
            </a:effec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3" name="Freeform 17"/>
            <p:cNvSpPr>
              <a:spLocks/>
            </p:cNvSpPr>
            <p:nvPr/>
          </p:nvSpPr>
          <p:spPr bwMode="auto">
            <a:xfrm>
              <a:off x="8403208" y="6189939"/>
              <a:ext cx="4345833" cy="840484"/>
            </a:xfrm>
            <a:custGeom>
              <a:avLst/>
              <a:gdLst>
                <a:gd name="T0" fmla="*/ 652 w 883"/>
                <a:gd name="T1" fmla="*/ 166 h 166"/>
                <a:gd name="T2" fmla="*/ 0 w 883"/>
                <a:gd name="T3" fmla="*/ 166 h 166"/>
                <a:gd name="T4" fmla="*/ 231 w 883"/>
                <a:gd name="T5" fmla="*/ 0 h 166"/>
                <a:gd name="T6" fmla="*/ 883 w 883"/>
                <a:gd name="T7" fmla="*/ 0 h 166"/>
                <a:gd name="T8" fmla="*/ 652 w 88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166">
                  <a:moveTo>
                    <a:pt x="652" y="166"/>
                  </a:moveTo>
                  <a:lnTo>
                    <a:pt x="0" y="166"/>
                  </a:lnTo>
                  <a:lnTo>
                    <a:pt x="231" y="0"/>
                  </a:lnTo>
                  <a:lnTo>
                    <a:pt x="883" y="0"/>
                  </a:lnTo>
                  <a:lnTo>
                    <a:pt x="652" y="1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11612135" y="6189939"/>
              <a:ext cx="1136907" cy="1650589"/>
            </a:xfrm>
            <a:custGeom>
              <a:avLst/>
              <a:gdLst>
                <a:gd name="T0" fmla="*/ 0 w 231"/>
                <a:gd name="T1" fmla="*/ 166 h 326"/>
                <a:gd name="T2" fmla="*/ 0 w 231"/>
                <a:gd name="T3" fmla="*/ 326 h 326"/>
                <a:gd name="T4" fmla="*/ 231 w 231"/>
                <a:gd name="T5" fmla="*/ 161 h 326"/>
                <a:gd name="T6" fmla="*/ 231 w 231"/>
                <a:gd name="T7" fmla="*/ 0 h 326"/>
                <a:gd name="T8" fmla="*/ 0 w 231"/>
                <a:gd name="T9" fmla="*/ 1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26">
                  <a:moveTo>
                    <a:pt x="0" y="166"/>
                  </a:moveTo>
                  <a:lnTo>
                    <a:pt x="0" y="326"/>
                  </a:lnTo>
                  <a:lnTo>
                    <a:pt x="231" y="161"/>
                  </a:lnTo>
                  <a:lnTo>
                    <a:pt x="231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auto">
            <a:xfrm>
              <a:off x="11612135" y="7840528"/>
              <a:ext cx="3218769" cy="82529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reflection blurRad="88900" stA="64000" dir="5400000" sy="-100000" algn="bl" rotWithShape="0"/>
            </a:effec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6" name="Freeform 20"/>
            <p:cNvSpPr>
              <a:spLocks/>
            </p:cNvSpPr>
            <p:nvPr/>
          </p:nvSpPr>
          <p:spPr bwMode="auto">
            <a:xfrm>
              <a:off x="11612135" y="7005106"/>
              <a:ext cx="4355676" cy="835422"/>
            </a:xfrm>
            <a:custGeom>
              <a:avLst/>
              <a:gdLst>
                <a:gd name="T0" fmla="*/ 654 w 885"/>
                <a:gd name="T1" fmla="*/ 165 h 165"/>
                <a:gd name="T2" fmla="*/ 0 w 885"/>
                <a:gd name="T3" fmla="*/ 165 h 165"/>
                <a:gd name="T4" fmla="*/ 231 w 885"/>
                <a:gd name="T5" fmla="*/ 0 h 165"/>
                <a:gd name="T6" fmla="*/ 885 w 885"/>
                <a:gd name="T7" fmla="*/ 0 h 165"/>
                <a:gd name="T8" fmla="*/ 654 w 885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165">
                  <a:moveTo>
                    <a:pt x="654" y="165"/>
                  </a:moveTo>
                  <a:lnTo>
                    <a:pt x="0" y="165"/>
                  </a:lnTo>
                  <a:lnTo>
                    <a:pt x="231" y="0"/>
                  </a:lnTo>
                  <a:lnTo>
                    <a:pt x="885" y="0"/>
                  </a:lnTo>
                  <a:lnTo>
                    <a:pt x="654" y="1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7" name="Freeform 21"/>
            <p:cNvSpPr>
              <a:spLocks/>
            </p:cNvSpPr>
            <p:nvPr/>
          </p:nvSpPr>
          <p:spPr bwMode="auto">
            <a:xfrm>
              <a:off x="14830904" y="7005106"/>
              <a:ext cx="1136907" cy="1660715"/>
            </a:xfrm>
            <a:custGeom>
              <a:avLst/>
              <a:gdLst>
                <a:gd name="T0" fmla="*/ 0 w 231"/>
                <a:gd name="T1" fmla="*/ 165 h 328"/>
                <a:gd name="T2" fmla="*/ 0 w 231"/>
                <a:gd name="T3" fmla="*/ 328 h 328"/>
                <a:gd name="T4" fmla="*/ 231 w 231"/>
                <a:gd name="T5" fmla="*/ 161 h 328"/>
                <a:gd name="T6" fmla="*/ 231 w 231"/>
                <a:gd name="T7" fmla="*/ 0 h 328"/>
                <a:gd name="T8" fmla="*/ 0 w 231"/>
                <a:gd name="T9" fmla="*/ 16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28">
                  <a:moveTo>
                    <a:pt x="0" y="165"/>
                  </a:moveTo>
                  <a:lnTo>
                    <a:pt x="0" y="328"/>
                  </a:lnTo>
                  <a:lnTo>
                    <a:pt x="231" y="161"/>
                  </a:lnTo>
                  <a:lnTo>
                    <a:pt x="231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8" name="Rectangle 22"/>
            <p:cNvSpPr>
              <a:spLocks noChangeArrowheads="1"/>
            </p:cNvSpPr>
            <p:nvPr/>
          </p:nvSpPr>
          <p:spPr bwMode="auto">
            <a:xfrm>
              <a:off x="14830904" y="8665821"/>
              <a:ext cx="3208926" cy="81517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reflection blurRad="88900" stA="64000" dir="5400000" sy="-100000" algn="bl" rotWithShape="0"/>
            </a:effec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14830904" y="7820276"/>
              <a:ext cx="4345833" cy="845549"/>
            </a:xfrm>
            <a:custGeom>
              <a:avLst/>
              <a:gdLst>
                <a:gd name="T0" fmla="*/ 652 w 883"/>
                <a:gd name="T1" fmla="*/ 167 h 167"/>
                <a:gd name="T2" fmla="*/ 0 w 883"/>
                <a:gd name="T3" fmla="*/ 167 h 167"/>
                <a:gd name="T4" fmla="*/ 231 w 883"/>
                <a:gd name="T5" fmla="*/ 0 h 167"/>
                <a:gd name="T6" fmla="*/ 883 w 883"/>
                <a:gd name="T7" fmla="*/ 0 h 167"/>
                <a:gd name="T8" fmla="*/ 652 w 883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167">
                  <a:moveTo>
                    <a:pt x="652" y="167"/>
                  </a:moveTo>
                  <a:lnTo>
                    <a:pt x="0" y="167"/>
                  </a:lnTo>
                  <a:lnTo>
                    <a:pt x="231" y="0"/>
                  </a:lnTo>
                  <a:lnTo>
                    <a:pt x="883" y="0"/>
                  </a:lnTo>
                  <a:lnTo>
                    <a:pt x="652" y="16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100" name="Freeform 24"/>
            <p:cNvSpPr>
              <a:spLocks/>
            </p:cNvSpPr>
            <p:nvPr/>
          </p:nvSpPr>
          <p:spPr bwMode="auto">
            <a:xfrm>
              <a:off x="18039830" y="7820276"/>
              <a:ext cx="1136907" cy="1660715"/>
            </a:xfrm>
            <a:custGeom>
              <a:avLst/>
              <a:gdLst>
                <a:gd name="T0" fmla="*/ 0 w 231"/>
                <a:gd name="T1" fmla="*/ 167 h 328"/>
                <a:gd name="T2" fmla="*/ 0 w 231"/>
                <a:gd name="T3" fmla="*/ 328 h 328"/>
                <a:gd name="T4" fmla="*/ 231 w 231"/>
                <a:gd name="T5" fmla="*/ 162 h 328"/>
                <a:gd name="T6" fmla="*/ 231 w 231"/>
                <a:gd name="T7" fmla="*/ 0 h 328"/>
                <a:gd name="T8" fmla="*/ 0 w 231"/>
                <a:gd name="T9" fmla="*/ 1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28">
                  <a:moveTo>
                    <a:pt x="0" y="167"/>
                  </a:moveTo>
                  <a:lnTo>
                    <a:pt x="0" y="328"/>
                  </a:lnTo>
                  <a:lnTo>
                    <a:pt x="231" y="162"/>
                  </a:lnTo>
                  <a:lnTo>
                    <a:pt x="231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chemeClr val="accent5">
                <a:lumMod val="9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101" name="Rectangle 25"/>
            <p:cNvSpPr>
              <a:spLocks noChangeArrowheads="1"/>
            </p:cNvSpPr>
            <p:nvPr/>
          </p:nvSpPr>
          <p:spPr bwMode="auto">
            <a:xfrm>
              <a:off x="18039830" y="9480991"/>
              <a:ext cx="3218769" cy="82529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reflection blurRad="88900" stA="64000" dir="5400000" sy="-100000" algn="bl" rotWithShape="0"/>
            </a:effec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102" name="Freeform 26"/>
            <p:cNvSpPr>
              <a:spLocks/>
            </p:cNvSpPr>
            <p:nvPr/>
          </p:nvSpPr>
          <p:spPr bwMode="auto">
            <a:xfrm>
              <a:off x="18039830" y="8640507"/>
              <a:ext cx="4360597" cy="840484"/>
            </a:xfrm>
            <a:custGeom>
              <a:avLst/>
              <a:gdLst>
                <a:gd name="T0" fmla="*/ 654 w 886"/>
                <a:gd name="T1" fmla="*/ 166 h 166"/>
                <a:gd name="T2" fmla="*/ 0 w 886"/>
                <a:gd name="T3" fmla="*/ 166 h 166"/>
                <a:gd name="T4" fmla="*/ 231 w 886"/>
                <a:gd name="T5" fmla="*/ 0 h 166"/>
                <a:gd name="T6" fmla="*/ 886 w 886"/>
                <a:gd name="T7" fmla="*/ 0 h 166"/>
                <a:gd name="T8" fmla="*/ 654 w 88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166">
                  <a:moveTo>
                    <a:pt x="654" y="166"/>
                  </a:moveTo>
                  <a:lnTo>
                    <a:pt x="0" y="166"/>
                  </a:lnTo>
                  <a:lnTo>
                    <a:pt x="231" y="0"/>
                  </a:lnTo>
                  <a:lnTo>
                    <a:pt x="886" y="0"/>
                  </a:lnTo>
                  <a:lnTo>
                    <a:pt x="654" y="16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103" name="Freeform 27"/>
            <p:cNvSpPr>
              <a:spLocks/>
            </p:cNvSpPr>
            <p:nvPr/>
          </p:nvSpPr>
          <p:spPr bwMode="auto">
            <a:xfrm>
              <a:off x="21258601" y="8640507"/>
              <a:ext cx="1141826" cy="1665780"/>
            </a:xfrm>
            <a:custGeom>
              <a:avLst/>
              <a:gdLst>
                <a:gd name="T0" fmla="*/ 0 w 232"/>
                <a:gd name="T1" fmla="*/ 166 h 329"/>
                <a:gd name="T2" fmla="*/ 0 w 232"/>
                <a:gd name="T3" fmla="*/ 329 h 329"/>
                <a:gd name="T4" fmla="*/ 232 w 232"/>
                <a:gd name="T5" fmla="*/ 161 h 329"/>
                <a:gd name="T6" fmla="*/ 232 w 232"/>
                <a:gd name="T7" fmla="*/ 0 h 329"/>
                <a:gd name="T8" fmla="*/ 0 w 232"/>
                <a:gd name="T9" fmla="*/ 16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29">
                  <a:moveTo>
                    <a:pt x="0" y="166"/>
                  </a:moveTo>
                  <a:lnTo>
                    <a:pt x="0" y="329"/>
                  </a:lnTo>
                  <a:lnTo>
                    <a:pt x="232" y="161"/>
                  </a:lnTo>
                  <a:lnTo>
                    <a:pt x="232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</p:grpSp>
    </p:spTree>
    <p:extLst>
      <p:ext uri="{BB962C8B-B14F-4D97-AF65-F5344CB8AC3E}">
        <p14:creationId xmlns:p14="http://schemas.microsoft.com/office/powerpoint/2010/main" val="26152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1802662" y="4846996"/>
            <a:ext cx="3552825" cy="84723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80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3130118" y="1521134"/>
            <a:ext cx="897923" cy="1321291"/>
          </a:xfrm>
          <a:custGeom>
            <a:avLst/>
            <a:gdLst>
              <a:gd name="T0" fmla="*/ 127 w 321"/>
              <a:gd name="T1" fmla="*/ 74 h 473"/>
              <a:gd name="T2" fmla="*/ 162 w 321"/>
              <a:gd name="T3" fmla="*/ 39 h 473"/>
              <a:gd name="T4" fmla="*/ 197 w 321"/>
              <a:gd name="T5" fmla="*/ 74 h 473"/>
              <a:gd name="T6" fmla="*/ 162 w 321"/>
              <a:gd name="T7" fmla="*/ 109 h 473"/>
              <a:gd name="T8" fmla="*/ 127 w 321"/>
              <a:gd name="T9" fmla="*/ 74 h 473"/>
              <a:gd name="T10" fmla="*/ 312 w 321"/>
              <a:gd name="T11" fmla="*/ 424 h 473"/>
              <a:gd name="T12" fmla="*/ 214 w 321"/>
              <a:gd name="T13" fmla="*/ 247 h 473"/>
              <a:gd name="T14" fmla="*/ 214 w 321"/>
              <a:gd name="T15" fmla="*/ 180 h 473"/>
              <a:gd name="T16" fmla="*/ 290 w 321"/>
              <a:gd name="T17" fmla="*/ 44 h 473"/>
              <a:gd name="T18" fmla="*/ 282 w 321"/>
              <a:gd name="T19" fmla="*/ 7 h 473"/>
              <a:gd name="T20" fmla="*/ 247 w 321"/>
              <a:gd name="T21" fmla="*/ 20 h 473"/>
              <a:gd name="T22" fmla="*/ 191 w 321"/>
              <a:gd name="T23" fmla="*/ 120 h 473"/>
              <a:gd name="T24" fmla="*/ 162 w 321"/>
              <a:gd name="T25" fmla="*/ 135 h 473"/>
              <a:gd name="T26" fmla="*/ 130 w 321"/>
              <a:gd name="T27" fmla="*/ 120 h 473"/>
              <a:gd name="T28" fmla="*/ 74 w 321"/>
              <a:gd name="T29" fmla="*/ 20 h 473"/>
              <a:gd name="T30" fmla="*/ 38 w 321"/>
              <a:gd name="T31" fmla="*/ 7 h 473"/>
              <a:gd name="T32" fmla="*/ 31 w 321"/>
              <a:gd name="T33" fmla="*/ 44 h 473"/>
              <a:gd name="T34" fmla="*/ 106 w 321"/>
              <a:gd name="T35" fmla="*/ 180 h 473"/>
              <a:gd name="T36" fmla="*/ 106 w 321"/>
              <a:gd name="T37" fmla="*/ 247 h 473"/>
              <a:gd name="T38" fmla="*/ 8 w 321"/>
              <a:gd name="T39" fmla="*/ 424 h 473"/>
              <a:gd name="T40" fmla="*/ 17 w 321"/>
              <a:gd name="T41" fmla="*/ 465 h 473"/>
              <a:gd name="T42" fmla="*/ 57 w 321"/>
              <a:gd name="T43" fmla="*/ 451 h 473"/>
              <a:gd name="T44" fmla="*/ 145 w 321"/>
              <a:gd name="T45" fmla="*/ 292 h 473"/>
              <a:gd name="T46" fmla="*/ 160 w 321"/>
              <a:gd name="T47" fmla="*/ 280 h 473"/>
              <a:gd name="T48" fmla="*/ 176 w 321"/>
              <a:gd name="T49" fmla="*/ 292 h 473"/>
              <a:gd name="T50" fmla="*/ 264 w 321"/>
              <a:gd name="T51" fmla="*/ 451 h 473"/>
              <a:gd name="T52" fmla="*/ 304 w 321"/>
              <a:gd name="T53" fmla="*/ 465 h 473"/>
              <a:gd name="T54" fmla="*/ 312 w 321"/>
              <a:gd name="T55" fmla="*/ 424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1" h="473">
                <a:moveTo>
                  <a:pt x="127" y="74"/>
                </a:moveTo>
                <a:cubicBezTo>
                  <a:pt x="127" y="55"/>
                  <a:pt x="142" y="39"/>
                  <a:pt x="162" y="39"/>
                </a:cubicBezTo>
                <a:cubicBezTo>
                  <a:pt x="181" y="39"/>
                  <a:pt x="197" y="55"/>
                  <a:pt x="197" y="74"/>
                </a:cubicBezTo>
                <a:cubicBezTo>
                  <a:pt x="197" y="94"/>
                  <a:pt x="181" y="109"/>
                  <a:pt x="162" y="109"/>
                </a:cubicBezTo>
                <a:cubicBezTo>
                  <a:pt x="142" y="109"/>
                  <a:pt x="127" y="94"/>
                  <a:pt x="127" y="74"/>
                </a:cubicBezTo>
                <a:close/>
                <a:moveTo>
                  <a:pt x="312" y="424"/>
                </a:moveTo>
                <a:cubicBezTo>
                  <a:pt x="214" y="247"/>
                  <a:pt x="214" y="247"/>
                  <a:pt x="214" y="247"/>
                </a:cubicBezTo>
                <a:cubicBezTo>
                  <a:pt x="214" y="180"/>
                  <a:pt x="214" y="180"/>
                  <a:pt x="214" y="180"/>
                </a:cubicBezTo>
                <a:cubicBezTo>
                  <a:pt x="290" y="44"/>
                  <a:pt x="290" y="44"/>
                  <a:pt x="290" y="44"/>
                </a:cubicBezTo>
                <a:cubicBezTo>
                  <a:pt x="298" y="30"/>
                  <a:pt x="294" y="14"/>
                  <a:pt x="282" y="7"/>
                </a:cubicBezTo>
                <a:cubicBezTo>
                  <a:pt x="270" y="0"/>
                  <a:pt x="254" y="6"/>
                  <a:pt x="247" y="20"/>
                </a:cubicBezTo>
                <a:cubicBezTo>
                  <a:pt x="191" y="120"/>
                  <a:pt x="191" y="120"/>
                  <a:pt x="191" y="120"/>
                </a:cubicBezTo>
                <a:cubicBezTo>
                  <a:pt x="191" y="120"/>
                  <a:pt x="183" y="135"/>
                  <a:pt x="162" y="135"/>
                </a:cubicBezTo>
                <a:cubicBezTo>
                  <a:pt x="140" y="135"/>
                  <a:pt x="130" y="120"/>
                  <a:pt x="130" y="120"/>
                </a:cubicBezTo>
                <a:cubicBezTo>
                  <a:pt x="74" y="20"/>
                  <a:pt x="74" y="20"/>
                  <a:pt x="74" y="20"/>
                </a:cubicBezTo>
                <a:cubicBezTo>
                  <a:pt x="66" y="6"/>
                  <a:pt x="50" y="0"/>
                  <a:pt x="38" y="7"/>
                </a:cubicBezTo>
                <a:cubicBezTo>
                  <a:pt x="27" y="14"/>
                  <a:pt x="23" y="30"/>
                  <a:pt x="31" y="44"/>
                </a:cubicBezTo>
                <a:cubicBezTo>
                  <a:pt x="106" y="180"/>
                  <a:pt x="106" y="180"/>
                  <a:pt x="106" y="180"/>
                </a:cubicBezTo>
                <a:cubicBezTo>
                  <a:pt x="106" y="247"/>
                  <a:pt x="106" y="247"/>
                  <a:pt x="106" y="247"/>
                </a:cubicBezTo>
                <a:cubicBezTo>
                  <a:pt x="8" y="424"/>
                  <a:pt x="8" y="424"/>
                  <a:pt x="8" y="424"/>
                </a:cubicBezTo>
                <a:cubicBezTo>
                  <a:pt x="0" y="439"/>
                  <a:pt x="4" y="458"/>
                  <a:pt x="17" y="465"/>
                </a:cubicBezTo>
                <a:cubicBezTo>
                  <a:pt x="30" y="473"/>
                  <a:pt x="48" y="466"/>
                  <a:pt x="57" y="451"/>
                </a:cubicBezTo>
                <a:cubicBezTo>
                  <a:pt x="145" y="292"/>
                  <a:pt x="145" y="292"/>
                  <a:pt x="145" y="292"/>
                </a:cubicBezTo>
                <a:cubicBezTo>
                  <a:pt x="145" y="292"/>
                  <a:pt x="150" y="280"/>
                  <a:pt x="160" y="280"/>
                </a:cubicBezTo>
                <a:cubicBezTo>
                  <a:pt x="171" y="280"/>
                  <a:pt x="176" y="292"/>
                  <a:pt x="176" y="292"/>
                </a:cubicBezTo>
                <a:cubicBezTo>
                  <a:pt x="264" y="451"/>
                  <a:pt x="264" y="451"/>
                  <a:pt x="264" y="451"/>
                </a:cubicBezTo>
                <a:cubicBezTo>
                  <a:pt x="272" y="466"/>
                  <a:pt x="290" y="473"/>
                  <a:pt x="304" y="465"/>
                </a:cubicBezTo>
                <a:cubicBezTo>
                  <a:pt x="317" y="458"/>
                  <a:pt x="321" y="439"/>
                  <a:pt x="312" y="42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grpSp>
        <p:nvGrpSpPr>
          <p:cNvPr id="69" name="Steps 6"/>
          <p:cNvGrpSpPr/>
          <p:nvPr/>
        </p:nvGrpSpPr>
        <p:grpSpPr>
          <a:xfrm>
            <a:off x="2158611" y="4748111"/>
            <a:ext cx="2862263" cy="623855"/>
            <a:chOff x="561975" y="5318123"/>
            <a:chExt cx="4260850" cy="928688"/>
          </a:xfrm>
        </p:grpSpPr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2692400" y="5468936"/>
              <a:ext cx="2130425" cy="777875"/>
            </a:xfrm>
            <a:custGeom>
              <a:avLst/>
              <a:gdLst>
                <a:gd name="T0" fmla="*/ 1342 w 1342"/>
                <a:gd name="T1" fmla="*/ 361 h 490"/>
                <a:gd name="T2" fmla="*/ 1342 w 1342"/>
                <a:gd name="T3" fmla="*/ 0 h 490"/>
                <a:gd name="T4" fmla="*/ 0 w 1342"/>
                <a:gd name="T5" fmla="*/ 130 h 490"/>
                <a:gd name="T6" fmla="*/ 0 w 1342"/>
                <a:gd name="T7" fmla="*/ 490 h 490"/>
                <a:gd name="T8" fmla="*/ 1342 w 1342"/>
                <a:gd name="T9" fmla="*/ 361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90">
                  <a:moveTo>
                    <a:pt x="1342" y="361"/>
                  </a:moveTo>
                  <a:lnTo>
                    <a:pt x="1342" y="0"/>
                  </a:lnTo>
                  <a:lnTo>
                    <a:pt x="0" y="130"/>
                  </a:lnTo>
                  <a:lnTo>
                    <a:pt x="0" y="490"/>
                  </a:lnTo>
                  <a:lnTo>
                    <a:pt x="1342" y="361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561975" y="5468936"/>
              <a:ext cx="2130425" cy="777875"/>
            </a:xfrm>
            <a:custGeom>
              <a:avLst/>
              <a:gdLst>
                <a:gd name="T0" fmla="*/ 1342 w 1342"/>
                <a:gd name="T1" fmla="*/ 490 h 490"/>
                <a:gd name="T2" fmla="*/ 1342 w 1342"/>
                <a:gd name="T3" fmla="*/ 130 h 490"/>
                <a:gd name="T4" fmla="*/ 0 w 1342"/>
                <a:gd name="T5" fmla="*/ 0 h 490"/>
                <a:gd name="T6" fmla="*/ 0 w 1342"/>
                <a:gd name="T7" fmla="*/ 361 h 490"/>
                <a:gd name="T8" fmla="*/ 1342 w 1342"/>
                <a:gd name="T9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90">
                  <a:moveTo>
                    <a:pt x="1342" y="490"/>
                  </a:moveTo>
                  <a:lnTo>
                    <a:pt x="1342" y="130"/>
                  </a:lnTo>
                  <a:lnTo>
                    <a:pt x="0" y="0"/>
                  </a:lnTo>
                  <a:lnTo>
                    <a:pt x="0" y="361"/>
                  </a:lnTo>
                  <a:lnTo>
                    <a:pt x="1342" y="49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561975" y="5318123"/>
              <a:ext cx="4260850" cy="357187"/>
            </a:xfrm>
            <a:custGeom>
              <a:avLst/>
              <a:gdLst>
                <a:gd name="T0" fmla="*/ 1342 w 2684"/>
                <a:gd name="T1" fmla="*/ 0 h 225"/>
                <a:gd name="T2" fmla="*/ 0 w 2684"/>
                <a:gd name="T3" fmla="*/ 95 h 225"/>
                <a:gd name="T4" fmla="*/ 1342 w 2684"/>
                <a:gd name="T5" fmla="*/ 225 h 225"/>
                <a:gd name="T6" fmla="*/ 2684 w 2684"/>
                <a:gd name="T7" fmla="*/ 95 h 225"/>
                <a:gd name="T8" fmla="*/ 1342 w 2684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4" h="225">
                  <a:moveTo>
                    <a:pt x="1342" y="0"/>
                  </a:moveTo>
                  <a:lnTo>
                    <a:pt x="0" y="95"/>
                  </a:lnTo>
                  <a:lnTo>
                    <a:pt x="1342" y="225"/>
                  </a:lnTo>
                  <a:lnTo>
                    <a:pt x="2684" y="95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8" name="Steps 5"/>
          <p:cNvGrpSpPr/>
          <p:nvPr/>
        </p:nvGrpSpPr>
        <p:grpSpPr>
          <a:xfrm>
            <a:off x="2158611" y="4330076"/>
            <a:ext cx="2862263" cy="565201"/>
            <a:chOff x="561975" y="4695824"/>
            <a:chExt cx="4260850" cy="841374"/>
          </a:xfrm>
        </p:grpSpPr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2692400" y="4843461"/>
              <a:ext cx="2130425" cy="693737"/>
            </a:xfrm>
            <a:custGeom>
              <a:avLst/>
              <a:gdLst>
                <a:gd name="T0" fmla="*/ 1342 w 1342"/>
                <a:gd name="T1" fmla="*/ 363 h 437"/>
                <a:gd name="T2" fmla="*/ 1342 w 1342"/>
                <a:gd name="T3" fmla="*/ 0 h 437"/>
                <a:gd name="T4" fmla="*/ 0 w 1342"/>
                <a:gd name="T5" fmla="*/ 75 h 437"/>
                <a:gd name="T6" fmla="*/ 0 w 1342"/>
                <a:gd name="T7" fmla="*/ 437 h 437"/>
                <a:gd name="T8" fmla="*/ 1342 w 1342"/>
                <a:gd name="T9" fmla="*/ 363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37">
                  <a:moveTo>
                    <a:pt x="1342" y="363"/>
                  </a:moveTo>
                  <a:lnTo>
                    <a:pt x="1342" y="0"/>
                  </a:lnTo>
                  <a:lnTo>
                    <a:pt x="0" y="75"/>
                  </a:lnTo>
                  <a:lnTo>
                    <a:pt x="0" y="437"/>
                  </a:lnTo>
                  <a:lnTo>
                    <a:pt x="1342" y="36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561975" y="4843461"/>
              <a:ext cx="2130425" cy="693737"/>
            </a:xfrm>
            <a:custGeom>
              <a:avLst/>
              <a:gdLst>
                <a:gd name="T0" fmla="*/ 1342 w 1342"/>
                <a:gd name="T1" fmla="*/ 437 h 437"/>
                <a:gd name="T2" fmla="*/ 1342 w 1342"/>
                <a:gd name="T3" fmla="*/ 75 h 437"/>
                <a:gd name="T4" fmla="*/ 0 w 1342"/>
                <a:gd name="T5" fmla="*/ 0 h 437"/>
                <a:gd name="T6" fmla="*/ 0 w 1342"/>
                <a:gd name="T7" fmla="*/ 363 h 437"/>
                <a:gd name="T8" fmla="*/ 1342 w 1342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37">
                  <a:moveTo>
                    <a:pt x="1342" y="437"/>
                  </a:moveTo>
                  <a:lnTo>
                    <a:pt x="1342" y="75"/>
                  </a:lnTo>
                  <a:lnTo>
                    <a:pt x="0" y="0"/>
                  </a:lnTo>
                  <a:lnTo>
                    <a:pt x="0" y="363"/>
                  </a:lnTo>
                  <a:lnTo>
                    <a:pt x="1342" y="43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561975" y="4695824"/>
              <a:ext cx="4260850" cy="266700"/>
            </a:xfrm>
            <a:custGeom>
              <a:avLst/>
              <a:gdLst>
                <a:gd name="T0" fmla="*/ 1342 w 2684"/>
                <a:gd name="T1" fmla="*/ 0 h 168"/>
                <a:gd name="T2" fmla="*/ 0 w 2684"/>
                <a:gd name="T3" fmla="*/ 93 h 168"/>
                <a:gd name="T4" fmla="*/ 1342 w 2684"/>
                <a:gd name="T5" fmla="*/ 168 h 168"/>
                <a:gd name="T6" fmla="*/ 2684 w 2684"/>
                <a:gd name="T7" fmla="*/ 93 h 168"/>
                <a:gd name="T8" fmla="*/ 1342 w 2684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4" h="168">
                  <a:moveTo>
                    <a:pt x="1342" y="0"/>
                  </a:moveTo>
                  <a:lnTo>
                    <a:pt x="0" y="93"/>
                  </a:lnTo>
                  <a:lnTo>
                    <a:pt x="1342" y="168"/>
                  </a:lnTo>
                  <a:lnTo>
                    <a:pt x="2684" y="93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7" name="Steps 4"/>
          <p:cNvGrpSpPr/>
          <p:nvPr/>
        </p:nvGrpSpPr>
        <p:grpSpPr>
          <a:xfrm>
            <a:off x="2158611" y="3992021"/>
            <a:ext cx="2862263" cy="425501"/>
            <a:chOff x="561975" y="4192586"/>
            <a:chExt cx="4260850" cy="633412"/>
          </a:xfrm>
        </p:grpSpPr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2692400" y="4221161"/>
              <a:ext cx="2130425" cy="604837"/>
            </a:xfrm>
            <a:custGeom>
              <a:avLst/>
              <a:gdLst>
                <a:gd name="T0" fmla="*/ 1342 w 1342"/>
                <a:gd name="T1" fmla="*/ 363 h 381"/>
                <a:gd name="T2" fmla="*/ 1342 w 1342"/>
                <a:gd name="T3" fmla="*/ 0 h 381"/>
                <a:gd name="T4" fmla="*/ 0 w 1342"/>
                <a:gd name="T5" fmla="*/ 18 h 381"/>
                <a:gd name="T6" fmla="*/ 0 w 1342"/>
                <a:gd name="T7" fmla="*/ 381 h 381"/>
                <a:gd name="T8" fmla="*/ 1342 w 1342"/>
                <a:gd name="T9" fmla="*/ 3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381">
                  <a:moveTo>
                    <a:pt x="1342" y="363"/>
                  </a:moveTo>
                  <a:lnTo>
                    <a:pt x="1342" y="0"/>
                  </a:lnTo>
                  <a:lnTo>
                    <a:pt x="0" y="18"/>
                  </a:lnTo>
                  <a:lnTo>
                    <a:pt x="0" y="381"/>
                  </a:lnTo>
                  <a:lnTo>
                    <a:pt x="1342" y="36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561975" y="4221161"/>
              <a:ext cx="2130425" cy="604837"/>
            </a:xfrm>
            <a:custGeom>
              <a:avLst/>
              <a:gdLst>
                <a:gd name="T0" fmla="*/ 1342 w 1342"/>
                <a:gd name="T1" fmla="*/ 381 h 381"/>
                <a:gd name="T2" fmla="*/ 1342 w 1342"/>
                <a:gd name="T3" fmla="*/ 18 h 381"/>
                <a:gd name="T4" fmla="*/ 0 w 1342"/>
                <a:gd name="T5" fmla="*/ 0 h 381"/>
                <a:gd name="T6" fmla="*/ 0 w 1342"/>
                <a:gd name="T7" fmla="*/ 363 h 381"/>
                <a:gd name="T8" fmla="*/ 1342 w 1342"/>
                <a:gd name="T9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381">
                  <a:moveTo>
                    <a:pt x="1342" y="381"/>
                  </a:moveTo>
                  <a:lnTo>
                    <a:pt x="1342" y="18"/>
                  </a:lnTo>
                  <a:lnTo>
                    <a:pt x="0" y="0"/>
                  </a:lnTo>
                  <a:lnTo>
                    <a:pt x="0" y="363"/>
                  </a:lnTo>
                  <a:lnTo>
                    <a:pt x="1342" y="38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561975" y="4192586"/>
              <a:ext cx="4260850" cy="57150"/>
            </a:xfrm>
            <a:custGeom>
              <a:avLst/>
              <a:gdLst>
                <a:gd name="T0" fmla="*/ 1342 w 2684"/>
                <a:gd name="T1" fmla="*/ 0 h 36"/>
                <a:gd name="T2" fmla="*/ 0 w 2684"/>
                <a:gd name="T3" fmla="*/ 18 h 36"/>
                <a:gd name="T4" fmla="*/ 1342 w 2684"/>
                <a:gd name="T5" fmla="*/ 36 h 36"/>
                <a:gd name="T6" fmla="*/ 2684 w 2684"/>
                <a:gd name="T7" fmla="*/ 18 h 36"/>
                <a:gd name="T8" fmla="*/ 1342 w 268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4" h="36">
                  <a:moveTo>
                    <a:pt x="1342" y="0"/>
                  </a:moveTo>
                  <a:lnTo>
                    <a:pt x="0" y="18"/>
                  </a:lnTo>
                  <a:lnTo>
                    <a:pt x="1342" y="36"/>
                  </a:lnTo>
                  <a:lnTo>
                    <a:pt x="2684" y="18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4" name="Steps 1"/>
          <p:cNvGrpSpPr/>
          <p:nvPr/>
        </p:nvGrpSpPr>
        <p:grpSpPr>
          <a:xfrm>
            <a:off x="2158611" y="2607810"/>
            <a:ext cx="2862263" cy="622788"/>
            <a:chOff x="561975" y="2132012"/>
            <a:chExt cx="4260850" cy="927100"/>
          </a:xfrm>
        </p:grpSpPr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2692400" y="2132012"/>
              <a:ext cx="2130425" cy="779462"/>
            </a:xfrm>
            <a:custGeom>
              <a:avLst/>
              <a:gdLst>
                <a:gd name="T0" fmla="*/ 1342 w 1342"/>
                <a:gd name="T1" fmla="*/ 129 h 491"/>
                <a:gd name="T2" fmla="*/ 1342 w 1342"/>
                <a:gd name="T3" fmla="*/ 491 h 491"/>
                <a:gd name="T4" fmla="*/ 0 w 1342"/>
                <a:gd name="T5" fmla="*/ 362 h 491"/>
                <a:gd name="T6" fmla="*/ 0 w 1342"/>
                <a:gd name="T7" fmla="*/ 0 h 491"/>
                <a:gd name="T8" fmla="*/ 1342 w 1342"/>
                <a:gd name="T9" fmla="*/ 129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91">
                  <a:moveTo>
                    <a:pt x="1342" y="129"/>
                  </a:moveTo>
                  <a:lnTo>
                    <a:pt x="1342" y="491"/>
                  </a:lnTo>
                  <a:lnTo>
                    <a:pt x="0" y="362"/>
                  </a:lnTo>
                  <a:lnTo>
                    <a:pt x="0" y="0"/>
                  </a:lnTo>
                  <a:lnTo>
                    <a:pt x="1342" y="129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561975" y="2132012"/>
              <a:ext cx="2130425" cy="779462"/>
            </a:xfrm>
            <a:custGeom>
              <a:avLst/>
              <a:gdLst>
                <a:gd name="T0" fmla="*/ 1342 w 1342"/>
                <a:gd name="T1" fmla="*/ 0 h 491"/>
                <a:gd name="T2" fmla="*/ 1342 w 1342"/>
                <a:gd name="T3" fmla="*/ 362 h 491"/>
                <a:gd name="T4" fmla="*/ 0 w 1342"/>
                <a:gd name="T5" fmla="*/ 491 h 491"/>
                <a:gd name="T6" fmla="*/ 0 w 1342"/>
                <a:gd name="T7" fmla="*/ 129 h 491"/>
                <a:gd name="T8" fmla="*/ 1342 w 1342"/>
                <a:gd name="T9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91">
                  <a:moveTo>
                    <a:pt x="1342" y="0"/>
                  </a:moveTo>
                  <a:lnTo>
                    <a:pt x="1342" y="362"/>
                  </a:lnTo>
                  <a:lnTo>
                    <a:pt x="0" y="491"/>
                  </a:lnTo>
                  <a:lnTo>
                    <a:pt x="0" y="129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561975" y="2706687"/>
              <a:ext cx="4260850" cy="352425"/>
            </a:xfrm>
            <a:custGeom>
              <a:avLst/>
              <a:gdLst>
                <a:gd name="T0" fmla="*/ 1342 w 2684"/>
                <a:gd name="T1" fmla="*/ 222 h 222"/>
                <a:gd name="T2" fmla="*/ 0 w 2684"/>
                <a:gd name="T3" fmla="*/ 129 h 222"/>
                <a:gd name="T4" fmla="*/ 1342 w 2684"/>
                <a:gd name="T5" fmla="*/ 0 h 222"/>
                <a:gd name="T6" fmla="*/ 2684 w 2684"/>
                <a:gd name="T7" fmla="*/ 129 h 222"/>
                <a:gd name="T8" fmla="*/ 1342 w 2684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4" h="222">
                  <a:moveTo>
                    <a:pt x="1342" y="222"/>
                  </a:moveTo>
                  <a:lnTo>
                    <a:pt x="0" y="129"/>
                  </a:lnTo>
                  <a:lnTo>
                    <a:pt x="1342" y="0"/>
                  </a:lnTo>
                  <a:lnTo>
                    <a:pt x="2684" y="129"/>
                  </a:lnTo>
                  <a:lnTo>
                    <a:pt x="1342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5" name="Steps 2"/>
          <p:cNvGrpSpPr/>
          <p:nvPr/>
        </p:nvGrpSpPr>
        <p:grpSpPr>
          <a:xfrm>
            <a:off x="2158611" y="3083435"/>
            <a:ext cx="2862263" cy="565201"/>
            <a:chOff x="561975" y="2840037"/>
            <a:chExt cx="4260850" cy="841374"/>
          </a:xfrm>
        </p:grpSpPr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2692400" y="2840037"/>
              <a:ext cx="2130425" cy="693737"/>
            </a:xfrm>
            <a:custGeom>
              <a:avLst/>
              <a:gdLst>
                <a:gd name="T0" fmla="*/ 1342 w 1342"/>
                <a:gd name="T1" fmla="*/ 75 h 437"/>
                <a:gd name="T2" fmla="*/ 1342 w 1342"/>
                <a:gd name="T3" fmla="*/ 437 h 437"/>
                <a:gd name="T4" fmla="*/ 0 w 1342"/>
                <a:gd name="T5" fmla="*/ 363 h 437"/>
                <a:gd name="T6" fmla="*/ 0 w 1342"/>
                <a:gd name="T7" fmla="*/ 0 h 437"/>
                <a:gd name="T8" fmla="*/ 1342 w 1342"/>
                <a:gd name="T9" fmla="*/ 7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37">
                  <a:moveTo>
                    <a:pt x="1342" y="75"/>
                  </a:moveTo>
                  <a:lnTo>
                    <a:pt x="1342" y="437"/>
                  </a:lnTo>
                  <a:lnTo>
                    <a:pt x="0" y="363"/>
                  </a:lnTo>
                  <a:lnTo>
                    <a:pt x="0" y="0"/>
                  </a:lnTo>
                  <a:lnTo>
                    <a:pt x="1342" y="7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561975" y="2840037"/>
              <a:ext cx="2130425" cy="693737"/>
            </a:xfrm>
            <a:custGeom>
              <a:avLst/>
              <a:gdLst>
                <a:gd name="T0" fmla="*/ 1342 w 1342"/>
                <a:gd name="T1" fmla="*/ 0 h 437"/>
                <a:gd name="T2" fmla="*/ 1342 w 1342"/>
                <a:gd name="T3" fmla="*/ 363 h 437"/>
                <a:gd name="T4" fmla="*/ 0 w 1342"/>
                <a:gd name="T5" fmla="*/ 437 h 437"/>
                <a:gd name="T6" fmla="*/ 0 w 1342"/>
                <a:gd name="T7" fmla="*/ 75 h 437"/>
                <a:gd name="T8" fmla="*/ 1342 w 1342"/>
                <a:gd name="T9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437">
                  <a:moveTo>
                    <a:pt x="1342" y="0"/>
                  </a:moveTo>
                  <a:lnTo>
                    <a:pt x="1342" y="363"/>
                  </a:lnTo>
                  <a:lnTo>
                    <a:pt x="0" y="437"/>
                  </a:lnTo>
                  <a:lnTo>
                    <a:pt x="0" y="75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561975" y="3416299"/>
              <a:ext cx="4260850" cy="265112"/>
            </a:xfrm>
            <a:custGeom>
              <a:avLst/>
              <a:gdLst>
                <a:gd name="T0" fmla="*/ 1342 w 2684"/>
                <a:gd name="T1" fmla="*/ 167 h 167"/>
                <a:gd name="T2" fmla="*/ 0 w 2684"/>
                <a:gd name="T3" fmla="*/ 74 h 167"/>
                <a:gd name="T4" fmla="*/ 1342 w 2684"/>
                <a:gd name="T5" fmla="*/ 0 h 167"/>
                <a:gd name="T6" fmla="*/ 2684 w 2684"/>
                <a:gd name="T7" fmla="*/ 74 h 167"/>
                <a:gd name="T8" fmla="*/ 1342 w 2684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4" h="167">
                  <a:moveTo>
                    <a:pt x="1342" y="167"/>
                  </a:moveTo>
                  <a:lnTo>
                    <a:pt x="0" y="74"/>
                  </a:lnTo>
                  <a:lnTo>
                    <a:pt x="1342" y="0"/>
                  </a:lnTo>
                  <a:lnTo>
                    <a:pt x="2684" y="74"/>
                  </a:lnTo>
                  <a:lnTo>
                    <a:pt x="1342" y="16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6" name="Steps 3"/>
          <p:cNvGrpSpPr/>
          <p:nvPr/>
        </p:nvGrpSpPr>
        <p:grpSpPr>
          <a:xfrm>
            <a:off x="2158611" y="3562255"/>
            <a:ext cx="2862263" cy="425501"/>
            <a:chOff x="561975" y="3552824"/>
            <a:chExt cx="4260850" cy="633412"/>
          </a:xfrm>
        </p:grpSpPr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2692400" y="3552824"/>
              <a:ext cx="2130425" cy="603250"/>
            </a:xfrm>
            <a:custGeom>
              <a:avLst/>
              <a:gdLst>
                <a:gd name="T0" fmla="*/ 1342 w 1342"/>
                <a:gd name="T1" fmla="*/ 18 h 380"/>
                <a:gd name="T2" fmla="*/ 1342 w 1342"/>
                <a:gd name="T3" fmla="*/ 380 h 380"/>
                <a:gd name="T4" fmla="*/ 0 w 1342"/>
                <a:gd name="T5" fmla="*/ 362 h 380"/>
                <a:gd name="T6" fmla="*/ 0 w 1342"/>
                <a:gd name="T7" fmla="*/ 0 h 380"/>
                <a:gd name="T8" fmla="*/ 1342 w 1342"/>
                <a:gd name="T9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380">
                  <a:moveTo>
                    <a:pt x="1342" y="18"/>
                  </a:moveTo>
                  <a:lnTo>
                    <a:pt x="1342" y="380"/>
                  </a:lnTo>
                  <a:lnTo>
                    <a:pt x="0" y="362"/>
                  </a:lnTo>
                  <a:lnTo>
                    <a:pt x="0" y="0"/>
                  </a:lnTo>
                  <a:lnTo>
                    <a:pt x="1342" y="18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561975" y="3552824"/>
              <a:ext cx="2130425" cy="603250"/>
            </a:xfrm>
            <a:custGeom>
              <a:avLst/>
              <a:gdLst>
                <a:gd name="T0" fmla="*/ 1342 w 1342"/>
                <a:gd name="T1" fmla="*/ 0 h 380"/>
                <a:gd name="T2" fmla="*/ 1342 w 1342"/>
                <a:gd name="T3" fmla="*/ 362 h 380"/>
                <a:gd name="T4" fmla="*/ 0 w 1342"/>
                <a:gd name="T5" fmla="*/ 380 h 380"/>
                <a:gd name="T6" fmla="*/ 0 w 1342"/>
                <a:gd name="T7" fmla="*/ 18 h 380"/>
                <a:gd name="T8" fmla="*/ 1342 w 1342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380">
                  <a:moveTo>
                    <a:pt x="1342" y="0"/>
                  </a:moveTo>
                  <a:lnTo>
                    <a:pt x="1342" y="362"/>
                  </a:lnTo>
                  <a:lnTo>
                    <a:pt x="0" y="380"/>
                  </a:lnTo>
                  <a:lnTo>
                    <a:pt x="0" y="18"/>
                  </a:lnTo>
                  <a:lnTo>
                    <a:pt x="134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561975" y="4127499"/>
              <a:ext cx="4260850" cy="58737"/>
            </a:xfrm>
            <a:custGeom>
              <a:avLst/>
              <a:gdLst>
                <a:gd name="T0" fmla="*/ 1342 w 2684"/>
                <a:gd name="T1" fmla="*/ 37 h 37"/>
                <a:gd name="T2" fmla="*/ 0 w 2684"/>
                <a:gd name="T3" fmla="*/ 18 h 37"/>
                <a:gd name="T4" fmla="*/ 1342 w 2684"/>
                <a:gd name="T5" fmla="*/ 0 h 37"/>
                <a:gd name="T6" fmla="*/ 2684 w 2684"/>
                <a:gd name="T7" fmla="*/ 18 h 37"/>
                <a:gd name="T8" fmla="*/ 1342 w 268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4" h="37">
                  <a:moveTo>
                    <a:pt x="1342" y="37"/>
                  </a:moveTo>
                  <a:lnTo>
                    <a:pt x="0" y="18"/>
                  </a:lnTo>
                  <a:lnTo>
                    <a:pt x="1342" y="0"/>
                  </a:lnTo>
                  <a:lnTo>
                    <a:pt x="2684" y="18"/>
                  </a:lnTo>
                  <a:lnTo>
                    <a:pt x="1342" y="3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63" name="Ladder"/>
          <p:cNvGrpSpPr/>
          <p:nvPr/>
        </p:nvGrpSpPr>
        <p:grpSpPr>
          <a:xfrm>
            <a:off x="4194399" y="2829625"/>
            <a:ext cx="797680" cy="2556202"/>
            <a:chOff x="3592513" y="2462212"/>
            <a:chExt cx="1187450" cy="380523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9" name="Freeform 50"/>
            <p:cNvSpPr>
              <a:spLocks noEditPoints="1"/>
            </p:cNvSpPr>
            <p:nvPr/>
          </p:nvSpPr>
          <p:spPr bwMode="auto">
            <a:xfrm>
              <a:off x="3714750" y="2501899"/>
              <a:ext cx="1031875" cy="3671886"/>
            </a:xfrm>
            <a:custGeom>
              <a:avLst/>
              <a:gdLst>
                <a:gd name="T0" fmla="*/ 130 w 287"/>
                <a:gd name="T1" fmla="*/ 21 h 1021"/>
                <a:gd name="T2" fmla="*/ 130 w 287"/>
                <a:gd name="T3" fmla="*/ 17 h 1021"/>
                <a:gd name="T4" fmla="*/ 131 w 287"/>
                <a:gd name="T5" fmla="*/ 14 h 1021"/>
                <a:gd name="T6" fmla="*/ 132 w 287"/>
                <a:gd name="T7" fmla="*/ 12 h 1021"/>
                <a:gd name="T8" fmla="*/ 135 w 287"/>
                <a:gd name="T9" fmla="*/ 10 h 1021"/>
                <a:gd name="T10" fmla="*/ 158 w 287"/>
                <a:gd name="T11" fmla="*/ 0 h 1021"/>
                <a:gd name="T12" fmla="*/ 156 w 287"/>
                <a:gd name="T13" fmla="*/ 1 h 1021"/>
                <a:gd name="T14" fmla="*/ 154 w 287"/>
                <a:gd name="T15" fmla="*/ 4 h 1021"/>
                <a:gd name="T16" fmla="*/ 153 w 287"/>
                <a:gd name="T17" fmla="*/ 7 h 1021"/>
                <a:gd name="T18" fmla="*/ 153 w 287"/>
                <a:gd name="T19" fmla="*/ 11 h 1021"/>
                <a:gd name="T20" fmla="*/ 166 w 287"/>
                <a:gd name="T21" fmla="*/ 117 h 1021"/>
                <a:gd name="T22" fmla="*/ 143 w 287"/>
                <a:gd name="T23" fmla="*/ 126 h 1021"/>
                <a:gd name="T24" fmla="*/ 130 w 287"/>
                <a:gd name="T25" fmla="*/ 21 h 1021"/>
                <a:gd name="T26" fmla="*/ 166 w 287"/>
                <a:gd name="T27" fmla="*/ 315 h 1021"/>
                <a:gd name="T28" fmla="*/ 190 w 287"/>
                <a:gd name="T29" fmla="*/ 307 h 1021"/>
                <a:gd name="T30" fmla="*/ 168 w 287"/>
                <a:gd name="T31" fmla="*/ 136 h 1021"/>
                <a:gd name="T32" fmla="*/ 22 w 287"/>
                <a:gd name="T33" fmla="*/ 127 h 1021"/>
                <a:gd name="T34" fmla="*/ 0 w 287"/>
                <a:gd name="T35" fmla="*/ 136 h 1021"/>
                <a:gd name="T36" fmla="*/ 145 w 287"/>
                <a:gd name="T37" fmla="*/ 146 h 1021"/>
                <a:gd name="T38" fmla="*/ 166 w 287"/>
                <a:gd name="T39" fmla="*/ 315 h 1021"/>
                <a:gd name="T40" fmla="*/ 190 w 287"/>
                <a:gd name="T41" fmla="*/ 504 h 1021"/>
                <a:gd name="T42" fmla="*/ 214 w 287"/>
                <a:gd name="T43" fmla="*/ 498 h 1021"/>
                <a:gd name="T44" fmla="*/ 192 w 287"/>
                <a:gd name="T45" fmla="*/ 327 h 1021"/>
                <a:gd name="T46" fmla="*/ 47 w 287"/>
                <a:gd name="T47" fmla="*/ 327 h 1021"/>
                <a:gd name="T48" fmla="*/ 24 w 287"/>
                <a:gd name="T49" fmla="*/ 335 h 1021"/>
                <a:gd name="T50" fmla="*/ 169 w 287"/>
                <a:gd name="T51" fmla="*/ 334 h 1021"/>
                <a:gd name="T52" fmla="*/ 190 w 287"/>
                <a:gd name="T53" fmla="*/ 504 h 1021"/>
                <a:gd name="T54" fmla="*/ 213 w 287"/>
                <a:gd name="T55" fmla="*/ 694 h 1021"/>
                <a:gd name="T56" fmla="*/ 237 w 287"/>
                <a:gd name="T57" fmla="*/ 690 h 1021"/>
                <a:gd name="T58" fmla="*/ 216 w 287"/>
                <a:gd name="T59" fmla="*/ 518 h 1021"/>
                <a:gd name="T60" fmla="*/ 71 w 287"/>
                <a:gd name="T61" fmla="*/ 524 h 1021"/>
                <a:gd name="T62" fmla="*/ 48 w 287"/>
                <a:gd name="T63" fmla="*/ 530 h 1021"/>
                <a:gd name="T64" fmla="*/ 192 w 287"/>
                <a:gd name="T65" fmla="*/ 524 h 1021"/>
                <a:gd name="T66" fmla="*/ 213 w 287"/>
                <a:gd name="T67" fmla="*/ 694 h 1021"/>
                <a:gd name="T68" fmla="*/ 240 w 287"/>
                <a:gd name="T69" fmla="*/ 710 h 1021"/>
                <a:gd name="T70" fmla="*/ 96 w 287"/>
                <a:gd name="T71" fmla="*/ 726 h 1021"/>
                <a:gd name="T72" fmla="*/ 73 w 287"/>
                <a:gd name="T73" fmla="*/ 730 h 1021"/>
                <a:gd name="T74" fmla="*/ 216 w 287"/>
                <a:gd name="T75" fmla="*/ 714 h 1021"/>
                <a:gd name="T76" fmla="*/ 237 w 287"/>
                <a:gd name="T77" fmla="*/ 885 h 1021"/>
                <a:gd name="T78" fmla="*/ 95 w 287"/>
                <a:gd name="T79" fmla="*/ 907 h 1021"/>
                <a:gd name="T80" fmla="*/ 118 w 287"/>
                <a:gd name="T81" fmla="*/ 905 h 1021"/>
                <a:gd name="T82" fmla="*/ 261 w 287"/>
                <a:gd name="T83" fmla="*/ 882 h 1021"/>
                <a:gd name="T84" fmla="*/ 240 w 287"/>
                <a:gd name="T85" fmla="*/ 710 h 1021"/>
                <a:gd name="T86" fmla="*/ 284 w 287"/>
                <a:gd name="T87" fmla="*/ 1019 h 1021"/>
                <a:gd name="T88" fmla="*/ 281 w 287"/>
                <a:gd name="T89" fmla="*/ 1017 h 1021"/>
                <a:gd name="T90" fmla="*/ 278 w 287"/>
                <a:gd name="T91" fmla="*/ 1013 h 1021"/>
                <a:gd name="T92" fmla="*/ 277 w 287"/>
                <a:gd name="T93" fmla="*/ 1009 h 1021"/>
                <a:gd name="T94" fmla="*/ 264 w 287"/>
                <a:gd name="T95" fmla="*/ 902 h 1021"/>
                <a:gd name="T96" fmla="*/ 240 w 287"/>
                <a:gd name="T97" fmla="*/ 904 h 1021"/>
                <a:gd name="T98" fmla="*/ 253 w 287"/>
                <a:gd name="T99" fmla="*/ 1011 h 1021"/>
                <a:gd name="T100" fmla="*/ 254 w 287"/>
                <a:gd name="T101" fmla="*/ 1015 h 1021"/>
                <a:gd name="T102" fmla="*/ 256 w 287"/>
                <a:gd name="T103" fmla="*/ 1018 h 1021"/>
                <a:gd name="T104" fmla="*/ 259 w 287"/>
                <a:gd name="T105" fmla="*/ 1020 h 1021"/>
                <a:gd name="T106" fmla="*/ 263 w 287"/>
                <a:gd name="T107" fmla="*/ 1021 h 1021"/>
                <a:gd name="T108" fmla="*/ 287 w 287"/>
                <a:gd name="T109" fmla="*/ 1019 h 1021"/>
                <a:gd name="T110" fmla="*/ 284 w 287"/>
                <a:gd name="T111" fmla="*/ 1019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" h="1021">
                  <a:moveTo>
                    <a:pt x="130" y="21"/>
                  </a:moveTo>
                  <a:cubicBezTo>
                    <a:pt x="129" y="20"/>
                    <a:pt x="129" y="19"/>
                    <a:pt x="130" y="17"/>
                  </a:cubicBezTo>
                  <a:cubicBezTo>
                    <a:pt x="130" y="16"/>
                    <a:pt x="130" y="15"/>
                    <a:pt x="131" y="14"/>
                  </a:cubicBezTo>
                  <a:cubicBezTo>
                    <a:pt x="131" y="13"/>
                    <a:pt x="132" y="12"/>
                    <a:pt x="132" y="12"/>
                  </a:cubicBezTo>
                  <a:cubicBezTo>
                    <a:pt x="133" y="11"/>
                    <a:pt x="134" y="10"/>
                    <a:pt x="135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7" y="0"/>
                    <a:pt x="156" y="1"/>
                    <a:pt x="156" y="1"/>
                  </a:cubicBezTo>
                  <a:cubicBezTo>
                    <a:pt x="155" y="2"/>
                    <a:pt x="154" y="3"/>
                    <a:pt x="154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3" y="8"/>
                    <a:pt x="153" y="10"/>
                    <a:pt x="153" y="11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30" y="21"/>
                  </a:lnTo>
                  <a:close/>
                  <a:moveTo>
                    <a:pt x="166" y="315"/>
                  </a:moveTo>
                  <a:cubicBezTo>
                    <a:pt x="190" y="307"/>
                    <a:pt x="190" y="307"/>
                    <a:pt x="190" y="307"/>
                  </a:cubicBezTo>
                  <a:cubicBezTo>
                    <a:pt x="168" y="136"/>
                    <a:pt x="168" y="136"/>
                    <a:pt x="168" y="136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45" y="146"/>
                    <a:pt x="145" y="146"/>
                    <a:pt x="145" y="146"/>
                  </a:cubicBezTo>
                  <a:lnTo>
                    <a:pt x="166" y="315"/>
                  </a:lnTo>
                  <a:close/>
                  <a:moveTo>
                    <a:pt x="190" y="504"/>
                  </a:moveTo>
                  <a:cubicBezTo>
                    <a:pt x="214" y="498"/>
                    <a:pt x="214" y="498"/>
                    <a:pt x="214" y="498"/>
                  </a:cubicBezTo>
                  <a:cubicBezTo>
                    <a:pt x="192" y="327"/>
                    <a:pt x="192" y="327"/>
                    <a:pt x="192" y="327"/>
                  </a:cubicBezTo>
                  <a:cubicBezTo>
                    <a:pt x="47" y="327"/>
                    <a:pt x="47" y="327"/>
                    <a:pt x="47" y="327"/>
                  </a:cubicBezTo>
                  <a:cubicBezTo>
                    <a:pt x="24" y="335"/>
                    <a:pt x="24" y="335"/>
                    <a:pt x="24" y="335"/>
                  </a:cubicBezTo>
                  <a:cubicBezTo>
                    <a:pt x="169" y="334"/>
                    <a:pt x="169" y="334"/>
                    <a:pt x="169" y="334"/>
                  </a:cubicBezTo>
                  <a:lnTo>
                    <a:pt x="190" y="504"/>
                  </a:lnTo>
                  <a:close/>
                  <a:moveTo>
                    <a:pt x="213" y="694"/>
                  </a:moveTo>
                  <a:cubicBezTo>
                    <a:pt x="237" y="690"/>
                    <a:pt x="237" y="690"/>
                    <a:pt x="237" y="690"/>
                  </a:cubicBezTo>
                  <a:cubicBezTo>
                    <a:pt x="216" y="518"/>
                    <a:pt x="216" y="518"/>
                    <a:pt x="216" y="518"/>
                  </a:cubicBezTo>
                  <a:cubicBezTo>
                    <a:pt x="71" y="524"/>
                    <a:pt x="71" y="524"/>
                    <a:pt x="71" y="524"/>
                  </a:cubicBezTo>
                  <a:cubicBezTo>
                    <a:pt x="48" y="530"/>
                    <a:pt x="48" y="530"/>
                    <a:pt x="48" y="530"/>
                  </a:cubicBezTo>
                  <a:cubicBezTo>
                    <a:pt x="192" y="524"/>
                    <a:pt x="192" y="524"/>
                    <a:pt x="192" y="524"/>
                  </a:cubicBezTo>
                  <a:lnTo>
                    <a:pt x="213" y="694"/>
                  </a:lnTo>
                  <a:close/>
                  <a:moveTo>
                    <a:pt x="240" y="710"/>
                  </a:moveTo>
                  <a:cubicBezTo>
                    <a:pt x="96" y="726"/>
                    <a:pt x="96" y="726"/>
                    <a:pt x="96" y="726"/>
                  </a:cubicBezTo>
                  <a:cubicBezTo>
                    <a:pt x="73" y="730"/>
                    <a:pt x="73" y="730"/>
                    <a:pt x="73" y="730"/>
                  </a:cubicBezTo>
                  <a:cubicBezTo>
                    <a:pt x="216" y="714"/>
                    <a:pt x="216" y="714"/>
                    <a:pt x="216" y="714"/>
                  </a:cubicBezTo>
                  <a:cubicBezTo>
                    <a:pt x="237" y="885"/>
                    <a:pt x="237" y="885"/>
                    <a:pt x="237" y="885"/>
                  </a:cubicBezTo>
                  <a:cubicBezTo>
                    <a:pt x="95" y="907"/>
                    <a:pt x="95" y="907"/>
                    <a:pt x="95" y="907"/>
                  </a:cubicBezTo>
                  <a:cubicBezTo>
                    <a:pt x="118" y="905"/>
                    <a:pt x="118" y="905"/>
                    <a:pt x="118" y="905"/>
                  </a:cubicBezTo>
                  <a:cubicBezTo>
                    <a:pt x="261" y="882"/>
                    <a:pt x="261" y="882"/>
                    <a:pt x="261" y="882"/>
                  </a:cubicBezTo>
                  <a:lnTo>
                    <a:pt x="240" y="710"/>
                  </a:lnTo>
                  <a:close/>
                  <a:moveTo>
                    <a:pt x="284" y="1019"/>
                  </a:moveTo>
                  <a:cubicBezTo>
                    <a:pt x="283" y="1018"/>
                    <a:pt x="282" y="1017"/>
                    <a:pt x="281" y="1017"/>
                  </a:cubicBezTo>
                  <a:cubicBezTo>
                    <a:pt x="280" y="1016"/>
                    <a:pt x="279" y="1015"/>
                    <a:pt x="278" y="1013"/>
                  </a:cubicBezTo>
                  <a:cubicBezTo>
                    <a:pt x="278" y="1012"/>
                    <a:pt x="277" y="1011"/>
                    <a:pt x="277" y="1009"/>
                  </a:cubicBezTo>
                  <a:cubicBezTo>
                    <a:pt x="264" y="902"/>
                    <a:pt x="264" y="902"/>
                    <a:pt x="264" y="902"/>
                  </a:cubicBezTo>
                  <a:cubicBezTo>
                    <a:pt x="240" y="904"/>
                    <a:pt x="240" y="904"/>
                    <a:pt x="240" y="904"/>
                  </a:cubicBezTo>
                  <a:cubicBezTo>
                    <a:pt x="253" y="1011"/>
                    <a:pt x="253" y="1011"/>
                    <a:pt x="253" y="1011"/>
                  </a:cubicBezTo>
                  <a:cubicBezTo>
                    <a:pt x="253" y="1012"/>
                    <a:pt x="253" y="1014"/>
                    <a:pt x="254" y="1015"/>
                  </a:cubicBezTo>
                  <a:cubicBezTo>
                    <a:pt x="255" y="1016"/>
                    <a:pt x="255" y="1017"/>
                    <a:pt x="256" y="1018"/>
                  </a:cubicBezTo>
                  <a:cubicBezTo>
                    <a:pt x="257" y="1019"/>
                    <a:pt x="258" y="1020"/>
                    <a:pt x="259" y="1020"/>
                  </a:cubicBezTo>
                  <a:cubicBezTo>
                    <a:pt x="260" y="1021"/>
                    <a:pt x="262" y="1021"/>
                    <a:pt x="263" y="1021"/>
                  </a:cubicBezTo>
                  <a:cubicBezTo>
                    <a:pt x="287" y="1019"/>
                    <a:pt x="287" y="1019"/>
                    <a:pt x="287" y="1019"/>
                  </a:cubicBezTo>
                  <a:cubicBezTo>
                    <a:pt x="286" y="1019"/>
                    <a:pt x="285" y="1019"/>
                    <a:pt x="284" y="10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3592513" y="2466974"/>
              <a:ext cx="571500" cy="3800474"/>
            </a:xfrm>
            <a:custGeom>
              <a:avLst/>
              <a:gdLst>
                <a:gd name="T0" fmla="*/ 159 w 159"/>
                <a:gd name="T1" fmla="*/ 1056 h 1057"/>
                <a:gd name="T2" fmla="*/ 136 w 159"/>
                <a:gd name="T3" fmla="*/ 1057 h 1057"/>
                <a:gd name="T4" fmla="*/ 133 w 159"/>
                <a:gd name="T5" fmla="*/ 1056 h 1057"/>
                <a:gd name="T6" fmla="*/ 130 w 159"/>
                <a:gd name="T7" fmla="*/ 1054 h 1057"/>
                <a:gd name="T8" fmla="*/ 127 w 159"/>
                <a:gd name="T9" fmla="*/ 1051 h 1057"/>
                <a:gd name="T10" fmla="*/ 126 w 159"/>
                <a:gd name="T11" fmla="*/ 1047 h 1057"/>
                <a:gd name="T12" fmla="*/ 0 w 159"/>
                <a:gd name="T13" fmla="*/ 22 h 1057"/>
                <a:gd name="T14" fmla="*/ 0 w 159"/>
                <a:gd name="T15" fmla="*/ 18 h 1057"/>
                <a:gd name="T16" fmla="*/ 1 w 159"/>
                <a:gd name="T17" fmla="*/ 15 h 1057"/>
                <a:gd name="T18" fmla="*/ 3 w 159"/>
                <a:gd name="T19" fmla="*/ 12 h 1057"/>
                <a:gd name="T20" fmla="*/ 5 w 159"/>
                <a:gd name="T21" fmla="*/ 11 h 1057"/>
                <a:gd name="T22" fmla="*/ 27 w 159"/>
                <a:gd name="T23" fmla="*/ 0 h 1057"/>
                <a:gd name="T24" fmla="*/ 24 w 159"/>
                <a:gd name="T25" fmla="*/ 2 h 1057"/>
                <a:gd name="T26" fmla="*/ 23 w 159"/>
                <a:gd name="T27" fmla="*/ 5 h 1057"/>
                <a:gd name="T28" fmla="*/ 22 w 159"/>
                <a:gd name="T29" fmla="*/ 8 h 1057"/>
                <a:gd name="T30" fmla="*/ 22 w 159"/>
                <a:gd name="T31" fmla="*/ 11 h 1057"/>
                <a:gd name="T32" fmla="*/ 149 w 159"/>
                <a:gd name="T33" fmla="*/ 1045 h 1057"/>
                <a:gd name="T34" fmla="*/ 151 w 159"/>
                <a:gd name="T35" fmla="*/ 1050 h 1057"/>
                <a:gd name="T36" fmla="*/ 153 w 159"/>
                <a:gd name="T37" fmla="*/ 1053 h 1057"/>
                <a:gd name="T38" fmla="*/ 156 w 159"/>
                <a:gd name="T39" fmla="*/ 1055 h 1057"/>
                <a:gd name="T40" fmla="*/ 159 w 159"/>
                <a:gd name="T41" fmla="*/ 1056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9" h="1057">
                  <a:moveTo>
                    <a:pt x="159" y="1056"/>
                  </a:moveTo>
                  <a:cubicBezTo>
                    <a:pt x="136" y="1057"/>
                    <a:pt x="136" y="1057"/>
                    <a:pt x="136" y="1057"/>
                  </a:cubicBezTo>
                  <a:cubicBezTo>
                    <a:pt x="135" y="1057"/>
                    <a:pt x="134" y="1057"/>
                    <a:pt x="133" y="1056"/>
                  </a:cubicBezTo>
                  <a:cubicBezTo>
                    <a:pt x="132" y="1056"/>
                    <a:pt x="131" y="1055"/>
                    <a:pt x="130" y="1054"/>
                  </a:cubicBezTo>
                  <a:cubicBezTo>
                    <a:pt x="129" y="1053"/>
                    <a:pt x="128" y="1052"/>
                    <a:pt x="127" y="1051"/>
                  </a:cubicBezTo>
                  <a:cubicBezTo>
                    <a:pt x="127" y="1050"/>
                    <a:pt x="126" y="1048"/>
                    <a:pt x="126" y="104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19"/>
                    <a:pt x="0" y="18"/>
                  </a:cubicBezTo>
                  <a:cubicBezTo>
                    <a:pt x="0" y="17"/>
                    <a:pt x="0" y="16"/>
                    <a:pt x="1" y="15"/>
                  </a:cubicBezTo>
                  <a:cubicBezTo>
                    <a:pt x="1" y="14"/>
                    <a:pt x="2" y="13"/>
                    <a:pt x="3" y="12"/>
                  </a:cubicBezTo>
                  <a:cubicBezTo>
                    <a:pt x="3" y="12"/>
                    <a:pt x="4" y="11"/>
                    <a:pt x="5" y="1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5" y="1"/>
                    <a:pt x="24" y="2"/>
                  </a:cubicBezTo>
                  <a:cubicBezTo>
                    <a:pt x="24" y="3"/>
                    <a:pt x="23" y="4"/>
                    <a:pt x="23" y="5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9"/>
                    <a:pt x="22" y="10"/>
                    <a:pt x="22" y="11"/>
                  </a:cubicBezTo>
                  <a:cubicBezTo>
                    <a:pt x="149" y="1045"/>
                    <a:pt x="149" y="1045"/>
                    <a:pt x="149" y="1045"/>
                  </a:cubicBezTo>
                  <a:cubicBezTo>
                    <a:pt x="150" y="1047"/>
                    <a:pt x="150" y="1048"/>
                    <a:pt x="151" y="1050"/>
                  </a:cubicBezTo>
                  <a:cubicBezTo>
                    <a:pt x="151" y="1051"/>
                    <a:pt x="152" y="1052"/>
                    <a:pt x="153" y="1053"/>
                  </a:cubicBezTo>
                  <a:cubicBezTo>
                    <a:pt x="154" y="1054"/>
                    <a:pt x="155" y="1054"/>
                    <a:pt x="156" y="1055"/>
                  </a:cubicBezTo>
                  <a:cubicBezTo>
                    <a:pt x="157" y="1055"/>
                    <a:pt x="158" y="1056"/>
                    <a:pt x="159" y="10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1" name="Freeform 52"/>
            <p:cNvSpPr>
              <a:spLocks noEditPoints="1"/>
            </p:cNvSpPr>
            <p:nvPr/>
          </p:nvSpPr>
          <p:spPr bwMode="auto">
            <a:xfrm>
              <a:off x="3667125" y="2462212"/>
              <a:ext cx="1112838" cy="3802061"/>
            </a:xfrm>
            <a:custGeom>
              <a:avLst/>
              <a:gdLst>
                <a:gd name="T0" fmla="*/ 173 w 309"/>
                <a:gd name="T1" fmla="*/ 10 h 1057"/>
                <a:gd name="T2" fmla="*/ 177 w 309"/>
                <a:gd name="T3" fmla="*/ 11 h 1057"/>
                <a:gd name="T4" fmla="*/ 180 w 309"/>
                <a:gd name="T5" fmla="*/ 13 h 1057"/>
                <a:gd name="T6" fmla="*/ 183 w 309"/>
                <a:gd name="T7" fmla="*/ 16 h 1057"/>
                <a:gd name="T8" fmla="*/ 184 w 309"/>
                <a:gd name="T9" fmla="*/ 20 h 1057"/>
                <a:gd name="T10" fmla="*/ 309 w 309"/>
                <a:gd name="T11" fmla="*/ 1018 h 1057"/>
                <a:gd name="T12" fmla="*/ 308 w 309"/>
                <a:gd name="T13" fmla="*/ 1022 h 1057"/>
                <a:gd name="T14" fmla="*/ 307 w 309"/>
                <a:gd name="T15" fmla="*/ 1026 h 1057"/>
                <a:gd name="T16" fmla="*/ 304 w 309"/>
                <a:gd name="T17" fmla="*/ 1029 h 1057"/>
                <a:gd name="T18" fmla="*/ 301 w 309"/>
                <a:gd name="T19" fmla="*/ 1030 h 1057"/>
                <a:gd name="T20" fmla="*/ 297 w 309"/>
                <a:gd name="T21" fmla="*/ 1030 h 1057"/>
                <a:gd name="T22" fmla="*/ 294 w 309"/>
                <a:gd name="T23" fmla="*/ 1028 h 1057"/>
                <a:gd name="T24" fmla="*/ 292 w 309"/>
                <a:gd name="T25" fmla="*/ 1025 h 1057"/>
                <a:gd name="T26" fmla="*/ 290 w 309"/>
                <a:gd name="T27" fmla="*/ 1020 h 1057"/>
                <a:gd name="T28" fmla="*/ 277 w 309"/>
                <a:gd name="T29" fmla="*/ 913 h 1057"/>
                <a:gd name="T30" fmla="*/ 134 w 309"/>
                <a:gd name="T31" fmla="*/ 936 h 1057"/>
                <a:gd name="T32" fmla="*/ 147 w 309"/>
                <a:gd name="T33" fmla="*/ 1044 h 1057"/>
                <a:gd name="T34" fmla="*/ 147 w 309"/>
                <a:gd name="T35" fmla="*/ 1048 h 1057"/>
                <a:gd name="T36" fmla="*/ 145 w 309"/>
                <a:gd name="T37" fmla="*/ 1052 h 1057"/>
                <a:gd name="T38" fmla="*/ 143 w 309"/>
                <a:gd name="T39" fmla="*/ 1055 h 1057"/>
                <a:gd name="T40" fmla="*/ 139 w 309"/>
                <a:gd name="T41" fmla="*/ 1057 h 1057"/>
                <a:gd name="T42" fmla="*/ 135 w 309"/>
                <a:gd name="T43" fmla="*/ 1056 h 1057"/>
                <a:gd name="T44" fmla="*/ 132 w 309"/>
                <a:gd name="T45" fmla="*/ 1054 h 1057"/>
                <a:gd name="T46" fmla="*/ 130 w 309"/>
                <a:gd name="T47" fmla="*/ 1051 h 1057"/>
                <a:gd name="T48" fmla="*/ 128 w 309"/>
                <a:gd name="T49" fmla="*/ 1046 h 1057"/>
                <a:gd name="T50" fmla="*/ 1 w 309"/>
                <a:gd name="T51" fmla="*/ 12 h 1057"/>
                <a:gd name="T52" fmla="*/ 1 w 309"/>
                <a:gd name="T53" fmla="*/ 8 h 1057"/>
                <a:gd name="T54" fmla="*/ 2 w 309"/>
                <a:gd name="T55" fmla="*/ 4 h 1057"/>
                <a:gd name="T56" fmla="*/ 5 w 309"/>
                <a:gd name="T57" fmla="*/ 2 h 1057"/>
                <a:gd name="T58" fmla="*/ 9 w 309"/>
                <a:gd name="T59" fmla="*/ 0 h 1057"/>
                <a:gd name="T60" fmla="*/ 12 w 309"/>
                <a:gd name="T61" fmla="*/ 1 h 1057"/>
                <a:gd name="T62" fmla="*/ 16 w 309"/>
                <a:gd name="T63" fmla="*/ 3 h 1057"/>
                <a:gd name="T64" fmla="*/ 18 w 309"/>
                <a:gd name="T65" fmla="*/ 7 h 1057"/>
                <a:gd name="T66" fmla="*/ 19 w 309"/>
                <a:gd name="T67" fmla="*/ 11 h 1057"/>
                <a:gd name="T68" fmla="*/ 32 w 309"/>
                <a:gd name="T69" fmla="*/ 118 h 1057"/>
                <a:gd name="T70" fmla="*/ 179 w 309"/>
                <a:gd name="T71" fmla="*/ 128 h 1057"/>
                <a:gd name="T72" fmla="*/ 166 w 309"/>
                <a:gd name="T73" fmla="*/ 22 h 1057"/>
                <a:gd name="T74" fmla="*/ 166 w 309"/>
                <a:gd name="T75" fmla="*/ 17 h 1057"/>
                <a:gd name="T76" fmla="*/ 167 w 309"/>
                <a:gd name="T77" fmla="*/ 14 h 1057"/>
                <a:gd name="T78" fmla="*/ 170 w 309"/>
                <a:gd name="T79" fmla="*/ 11 h 1057"/>
                <a:gd name="T80" fmla="*/ 173 w 309"/>
                <a:gd name="T81" fmla="*/ 10 h 1057"/>
                <a:gd name="T82" fmla="*/ 203 w 309"/>
                <a:gd name="T83" fmla="*/ 318 h 1057"/>
                <a:gd name="T84" fmla="*/ 181 w 309"/>
                <a:gd name="T85" fmla="*/ 147 h 1057"/>
                <a:gd name="T86" fmla="*/ 35 w 309"/>
                <a:gd name="T87" fmla="*/ 138 h 1057"/>
                <a:gd name="T88" fmla="*/ 57 w 309"/>
                <a:gd name="T89" fmla="*/ 319 h 1057"/>
                <a:gd name="T90" fmla="*/ 203 w 309"/>
                <a:gd name="T91" fmla="*/ 318 h 1057"/>
                <a:gd name="T92" fmla="*/ 227 w 309"/>
                <a:gd name="T93" fmla="*/ 509 h 1057"/>
                <a:gd name="T94" fmla="*/ 205 w 309"/>
                <a:gd name="T95" fmla="*/ 338 h 1057"/>
                <a:gd name="T96" fmla="*/ 60 w 309"/>
                <a:gd name="T97" fmla="*/ 338 h 1057"/>
                <a:gd name="T98" fmla="*/ 82 w 309"/>
                <a:gd name="T99" fmla="*/ 516 h 1057"/>
                <a:gd name="T100" fmla="*/ 227 w 309"/>
                <a:gd name="T101" fmla="*/ 509 h 1057"/>
                <a:gd name="T102" fmla="*/ 250 w 309"/>
                <a:gd name="T103" fmla="*/ 701 h 1057"/>
                <a:gd name="T104" fmla="*/ 229 w 309"/>
                <a:gd name="T105" fmla="*/ 529 h 1057"/>
                <a:gd name="T106" fmla="*/ 84 w 309"/>
                <a:gd name="T107" fmla="*/ 535 h 1057"/>
                <a:gd name="T108" fmla="*/ 107 w 309"/>
                <a:gd name="T109" fmla="*/ 718 h 1057"/>
                <a:gd name="T110" fmla="*/ 250 w 309"/>
                <a:gd name="T111" fmla="*/ 701 h 1057"/>
                <a:gd name="T112" fmla="*/ 274 w 309"/>
                <a:gd name="T113" fmla="*/ 893 h 1057"/>
                <a:gd name="T114" fmla="*/ 253 w 309"/>
                <a:gd name="T115" fmla="*/ 721 h 1057"/>
                <a:gd name="T116" fmla="*/ 109 w 309"/>
                <a:gd name="T117" fmla="*/ 737 h 1057"/>
                <a:gd name="T118" fmla="*/ 131 w 309"/>
                <a:gd name="T119" fmla="*/ 916 h 1057"/>
                <a:gd name="T120" fmla="*/ 274 w 309"/>
                <a:gd name="T121" fmla="*/ 893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9" h="1057">
                  <a:moveTo>
                    <a:pt x="173" y="10"/>
                  </a:moveTo>
                  <a:cubicBezTo>
                    <a:pt x="175" y="10"/>
                    <a:pt x="176" y="10"/>
                    <a:pt x="177" y="11"/>
                  </a:cubicBezTo>
                  <a:cubicBezTo>
                    <a:pt x="178" y="11"/>
                    <a:pt x="179" y="12"/>
                    <a:pt x="180" y="13"/>
                  </a:cubicBezTo>
                  <a:cubicBezTo>
                    <a:pt x="181" y="14"/>
                    <a:pt x="182" y="15"/>
                    <a:pt x="183" y="16"/>
                  </a:cubicBezTo>
                  <a:cubicBezTo>
                    <a:pt x="183" y="17"/>
                    <a:pt x="184" y="19"/>
                    <a:pt x="184" y="20"/>
                  </a:cubicBezTo>
                  <a:cubicBezTo>
                    <a:pt x="309" y="1018"/>
                    <a:pt x="309" y="1018"/>
                    <a:pt x="309" y="1018"/>
                  </a:cubicBezTo>
                  <a:cubicBezTo>
                    <a:pt x="309" y="1019"/>
                    <a:pt x="309" y="1021"/>
                    <a:pt x="308" y="1022"/>
                  </a:cubicBezTo>
                  <a:cubicBezTo>
                    <a:pt x="308" y="1024"/>
                    <a:pt x="308" y="1025"/>
                    <a:pt x="307" y="1026"/>
                  </a:cubicBezTo>
                  <a:cubicBezTo>
                    <a:pt x="306" y="1027"/>
                    <a:pt x="305" y="1028"/>
                    <a:pt x="304" y="1029"/>
                  </a:cubicBezTo>
                  <a:cubicBezTo>
                    <a:pt x="303" y="1030"/>
                    <a:pt x="302" y="1030"/>
                    <a:pt x="301" y="1030"/>
                  </a:cubicBezTo>
                  <a:cubicBezTo>
                    <a:pt x="300" y="1030"/>
                    <a:pt x="298" y="1030"/>
                    <a:pt x="297" y="1030"/>
                  </a:cubicBezTo>
                  <a:cubicBezTo>
                    <a:pt x="296" y="1029"/>
                    <a:pt x="295" y="1029"/>
                    <a:pt x="294" y="1028"/>
                  </a:cubicBezTo>
                  <a:cubicBezTo>
                    <a:pt x="293" y="1027"/>
                    <a:pt x="292" y="1026"/>
                    <a:pt x="292" y="1025"/>
                  </a:cubicBezTo>
                  <a:cubicBezTo>
                    <a:pt x="291" y="1023"/>
                    <a:pt x="290" y="1022"/>
                    <a:pt x="290" y="1020"/>
                  </a:cubicBezTo>
                  <a:cubicBezTo>
                    <a:pt x="277" y="913"/>
                    <a:pt x="277" y="913"/>
                    <a:pt x="277" y="913"/>
                  </a:cubicBezTo>
                  <a:cubicBezTo>
                    <a:pt x="134" y="936"/>
                    <a:pt x="134" y="936"/>
                    <a:pt x="134" y="936"/>
                  </a:cubicBezTo>
                  <a:cubicBezTo>
                    <a:pt x="147" y="1044"/>
                    <a:pt x="147" y="1044"/>
                    <a:pt x="147" y="1044"/>
                  </a:cubicBezTo>
                  <a:cubicBezTo>
                    <a:pt x="147" y="1045"/>
                    <a:pt x="147" y="1047"/>
                    <a:pt x="147" y="1048"/>
                  </a:cubicBezTo>
                  <a:cubicBezTo>
                    <a:pt x="147" y="1050"/>
                    <a:pt x="146" y="1051"/>
                    <a:pt x="145" y="1052"/>
                  </a:cubicBezTo>
                  <a:cubicBezTo>
                    <a:pt x="145" y="1053"/>
                    <a:pt x="144" y="1054"/>
                    <a:pt x="143" y="1055"/>
                  </a:cubicBezTo>
                  <a:cubicBezTo>
                    <a:pt x="142" y="1056"/>
                    <a:pt x="140" y="1056"/>
                    <a:pt x="139" y="1057"/>
                  </a:cubicBezTo>
                  <a:cubicBezTo>
                    <a:pt x="138" y="1057"/>
                    <a:pt x="137" y="1057"/>
                    <a:pt x="135" y="1056"/>
                  </a:cubicBezTo>
                  <a:cubicBezTo>
                    <a:pt x="134" y="1056"/>
                    <a:pt x="133" y="1055"/>
                    <a:pt x="132" y="1054"/>
                  </a:cubicBezTo>
                  <a:cubicBezTo>
                    <a:pt x="131" y="1053"/>
                    <a:pt x="130" y="1052"/>
                    <a:pt x="130" y="1051"/>
                  </a:cubicBezTo>
                  <a:cubicBezTo>
                    <a:pt x="129" y="1049"/>
                    <a:pt x="129" y="1048"/>
                    <a:pt x="128" y="104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1" y="9"/>
                    <a:pt x="1" y="8"/>
                  </a:cubicBezTo>
                  <a:cubicBezTo>
                    <a:pt x="1" y="7"/>
                    <a:pt x="2" y="5"/>
                    <a:pt x="2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7" y="1"/>
                    <a:pt x="9" y="0"/>
                  </a:cubicBezTo>
                  <a:cubicBezTo>
                    <a:pt x="10" y="0"/>
                    <a:pt x="11" y="1"/>
                    <a:pt x="12" y="1"/>
                  </a:cubicBezTo>
                  <a:cubicBezTo>
                    <a:pt x="13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8"/>
                    <a:pt x="19" y="9"/>
                    <a:pt x="19" y="11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0"/>
                    <a:pt x="166" y="19"/>
                    <a:pt x="166" y="17"/>
                  </a:cubicBezTo>
                  <a:cubicBezTo>
                    <a:pt x="166" y="16"/>
                    <a:pt x="167" y="15"/>
                    <a:pt x="167" y="14"/>
                  </a:cubicBezTo>
                  <a:cubicBezTo>
                    <a:pt x="168" y="13"/>
                    <a:pt x="169" y="12"/>
                    <a:pt x="170" y="11"/>
                  </a:cubicBezTo>
                  <a:cubicBezTo>
                    <a:pt x="171" y="10"/>
                    <a:pt x="172" y="10"/>
                    <a:pt x="173" y="10"/>
                  </a:cubicBezTo>
                  <a:close/>
                  <a:moveTo>
                    <a:pt x="203" y="318"/>
                  </a:moveTo>
                  <a:cubicBezTo>
                    <a:pt x="181" y="147"/>
                    <a:pt x="181" y="147"/>
                    <a:pt x="181" y="147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57" y="319"/>
                    <a:pt x="57" y="319"/>
                    <a:pt x="57" y="319"/>
                  </a:cubicBezTo>
                  <a:cubicBezTo>
                    <a:pt x="203" y="318"/>
                    <a:pt x="203" y="318"/>
                    <a:pt x="203" y="318"/>
                  </a:cubicBezTo>
                  <a:moveTo>
                    <a:pt x="227" y="509"/>
                  </a:moveTo>
                  <a:cubicBezTo>
                    <a:pt x="205" y="338"/>
                    <a:pt x="205" y="338"/>
                    <a:pt x="205" y="338"/>
                  </a:cubicBezTo>
                  <a:cubicBezTo>
                    <a:pt x="60" y="338"/>
                    <a:pt x="60" y="338"/>
                    <a:pt x="60" y="338"/>
                  </a:cubicBezTo>
                  <a:cubicBezTo>
                    <a:pt x="82" y="516"/>
                    <a:pt x="82" y="516"/>
                    <a:pt x="82" y="516"/>
                  </a:cubicBezTo>
                  <a:cubicBezTo>
                    <a:pt x="227" y="509"/>
                    <a:pt x="227" y="509"/>
                    <a:pt x="227" y="509"/>
                  </a:cubicBezTo>
                  <a:moveTo>
                    <a:pt x="250" y="701"/>
                  </a:moveTo>
                  <a:cubicBezTo>
                    <a:pt x="229" y="529"/>
                    <a:pt x="229" y="529"/>
                    <a:pt x="229" y="529"/>
                  </a:cubicBezTo>
                  <a:cubicBezTo>
                    <a:pt x="84" y="535"/>
                    <a:pt x="84" y="535"/>
                    <a:pt x="84" y="535"/>
                  </a:cubicBezTo>
                  <a:cubicBezTo>
                    <a:pt x="107" y="718"/>
                    <a:pt x="107" y="718"/>
                    <a:pt x="107" y="718"/>
                  </a:cubicBezTo>
                  <a:cubicBezTo>
                    <a:pt x="250" y="701"/>
                    <a:pt x="250" y="701"/>
                    <a:pt x="250" y="701"/>
                  </a:cubicBezTo>
                  <a:moveTo>
                    <a:pt x="274" y="893"/>
                  </a:moveTo>
                  <a:cubicBezTo>
                    <a:pt x="253" y="721"/>
                    <a:pt x="253" y="721"/>
                    <a:pt x="253" y="721"/>
                  </a:cubicBezTo>
                  <a:cubicBezTo>
                    <a:pt x="109" y="737"/>
                    <a:pt x="109" y="737"/>
                    <a:pt x="109" y="737"/>
                  </a:cubicBezTo>
                  <a:cubicBezTo>
                    <a:pt x="131" y="916"/>
                    <a:pt x="131" y="916"/>
                    <a:pt x="131" y="916"/>
                  </a:cubicBezTo>
                  <a:cubicBezTo>
                    <a:pt x="274" y="893"/>
                    <a:pt x="274" y="893"/>
                    <a:pt x="274" y="893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72" name="Text 1"/>
          <p:cNvGrpSpPr/>
          <p:nvPr/>
        </p:nvGrpSpPr>
        <p:grpSpPr>
          <a:xfrm>
            <a:off x="6068096" y="2297692"/>
            <a:ext cx="1586251" cy="589497"/>
            <a:chOff x="1062957" y="4782653"/>
            <a:chExt cx="2038926" cy="785993"/>
          </a:xfrm>
        </p:grpSpPr>
        <p:sp>
          <p:nvSpPr>
            <p:cNvPr id="73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latin typeface="+mj-lt"/>
                </a:rPr>
                <a:t>Lorem</a:t>
              </a:r>
              <a:r>
                <a:rPr lang="en-US" sz="1050" dirty="0">
                  <a:latin typeface="+mj-lt"/>
                </a:rPr>
                <a:t> </a:t>
              </a:r>
              <a:r>
                <a:rPr lang="en-US" sz="1050" dirty="0" err="1">
                  <a:latin typeface="+mj-lt"/>
                </a:rPr>
                <a:t>Ipsum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74" name="Details 1"/>
            <p:cNvSpPr txBox="1"/>
            <p:nvPr/>
          </p:nvSpPr>
          <p:spPr>
            <a:xfrm>
              <a:off x="1062957" y="5057397"/>
              <a:ext cx="2038925" cy="5112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76" name="Rectangle 75"/>
          <p:cNvSpPr/>
          <p:nvPr/>
        </p:nvSpPr>
        <p:spPr>
          <a:xfrm>
            <a:off x="5625532" y="2387842"/>
            <a:ext cx="402779" cy="402781"/>
          </a:xfrm>
          <a:prstGeom prst="rect">
            <a:avLst/>
          </a:prstGeom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grpSp>
        <p:nvGrpSpPr>
          <p:cNvPr id="78" name="Text 2"/>
          <p:cNvGrpSpPr/>
          <p:nvPr/>
        </p:nvGrpSpPr>
        <p:grpSpPr>
          <a:xfrm>
            <a:off x="8425714" y="2297683"/>
            <a:ext cx="1586252" cy="589497"/>
            <a:chOff x="4936575" y="4829475"/>
            <a:chExt cx="2038926" cy="785993"/>
          </a:xfrm>
        </p:grpSpPr>
        <p:sp>
          <p:nvSpPr>
            <p:cNvPr id="79" name="Title 1"/>
            <p:cNvSpPr txBox="1"/>
            <p:nvPr/>
          </p:nvSpPr>
          <p:spPr>
            <a:xfrm>
              <a:off x="4936575" y="4829475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+mj-lt"/>
                </a:rPr>
                <a:t>Frontal Lobe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80" name="Details 1"/>
            <p:cNvSpPr txBox="1"/>
            <p:nvPr/>
          </p:nvSpPr>
          <p:spPr>
            <a:xfrm>
              <a:off x="4936575" y="5104220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82" name="Rectangle 81"/>
          <p:cNvSpPr/>
          <p:nvPr/>
        </p:nvSpPr>
        <p:spPr>
          <a:xfrm>
            <a:off x="7981663" y="2387842"/>
            <a:ext cx="402779" cy="402781"/>
          </a:xfrm>
          <a:prstGeom prst="rect">
            <a:avLst/>
          </a:prstGeom>
          <a:solidFill>
            <a:schemeClr val="accent2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grpSp>
        <p:nvGrpSpPr>
          <p:cNvPr id="84" name="Text 3"/>
          <p:cNvGrpSpPr/>
          <p:nvPr/>
        </p:nvGrpSpPr>
        <p:grpSpPr>
          <a:xfrm>
            <a:off x="6072083" y="3065503"/>
            <a:ext cx="1586251" cy="589499"/>
            <a:chOff x="6827896" y="4782653"/>
            <a:chExt cx="2038926" cy="785995"/>
          </a:xfrm>
        </p:grpSpPr>
        <p:sp>
          <p:nvSpPr>
            <p:cNvPr id="85" name="Title 1"/>
            <p:cNvSpPr txBox="1"/>
            <p:nvPr/>
          </p:nvSpPr>
          <p:spPr>
            <a:xfrm>
              <a:off x="6827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latin typeface="+mj-lt"/>
                </a:rPr>
                <a:t>Cerebelum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86" name="Details 1"/>
            <p:cNvSpPr txBox="1"/>
            <p:nvPr/>
          </p:nvSpPr>
          <p:spPr>
            <a:xfrm>
              <a:off x="6827896" y="5057400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88" name="Rectangle 87"/>
          <p:cNvSpPr/>
          <p:nvPr/>
        </p:nvSpPr>
        <p:spPr>
          <a:xfrm>
            <a:off x="5625532" y="3155658"/>
            <a:ext cx="402779" cy="402781"/>
          </a:xfrm>
          <a:prstGeom prst="rect">
            <a:avLst/>
          </a:prstGeom>
          <a:solidFill>
            <a:schemeClr val="accent3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grpSp>
        <p:nvGrpSpPr>
          <p:cNvPr id="90" name="Text 4"/>
          <p:cNvGrpSpPr/>
          <p:nvPr/>
        </p:nvGrpSpPr>
        <p:grpSpPr>
          <a:xfrm>
            <a:off x="8424725" y="3065499"/>
            <a:ext cx="1586251" cy="589497"/>
            <a:chOff x="1062957" y="4782653"/>
            <a:chExt cx="2038926" cy="785993"/>
          </a:xfrm>
        </p:grpSpPr>
        <p:sp>
          <p:nvSpPr>
            <p:cNvPr id="91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+mj-lt"/>
                </a:rPr>
                <a:t>Parietal Lobe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92" name="Details 1"/>
            <p:cNvSpPr txBox="1"/>
            <p:nvPr/>
          </p:nvSpPr>
          <p:spPr>
            <a:xfrm>
              <a:off x="1062957" y="5057398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94" name="Rectangle 93"/>
          <p:cNvSpPr/>
          <p:nvPr/>
        </p:nvSpPr>
        <p:spPr>
          <a:xfrm>
            <a:off x="7981663" y="3155658"/>
            <a:ext cx="402779" cy="402781"/>
          </a:xfrm>
          <a:prstGeom prst="rect">
            <a:avLst/>
          </a:prstGeom>
          <a:solidFill>
            <a:schemeClr val="accent4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grpSp>
        <p:nvGrpSpPr>
          <p:cNvPr id="96" name="Text 5"/>
          <p:cNvGrpSpPr/>
          <p:nvPr/>
        </p:nvGrpSpPr>
        <p:grpSpPr>
          <a:xfrm>
            <a:off x="6070084" y="3833315"/>
            <a:ext cx="1586252" cy="589497"/>
            <a:chOff x="3181413" y="4753157"/>
            <a:chExt cx="2038926" cy="785993"/>
          </a:xfrm>
        </p:grpSpPr>
        <p:sp>
          <p:nvSpPr>
            <p:cNvPr id="97" name="Title 1"/>
            <p:cNvSpPr txBox="1"/>
            <p:nvPr/>
          </p:nvSpPr>
          <p:spPr>
            <a:xfrm>
              <a:off x="3181413" y="4753157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latin typeface="+mj-lt"/>
                </a:rPr>
                <a:t>Laudantium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98" name="Details 1"/>
            <p:cNvSpPr txBox="1"/>
            <p:nvPr/>
          </p:nvSpPr>
          <p:spPr>
            <a:xfrm>
              <a:off x="3181413" y="5027902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100" name="Rectangle 99"/>
          <p:cNvSpPr/>
          <p:nvPr/>
        </p:nvSpPr>
        <p:spPr>
          <a:xfrm>
            <a:off x="5625532" y="3923474"/>
            <a:ext cx="402779" cy="402781"/>
          </a:xfrm>
          <a:prstGeom prst="rect">
            <a:avLst/>
          </a:prstGeom>
          <a:solidFill>
            <a:schemeClr val="accent5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grpSp>
        <p:nvGrpSpPr>
          <p:cNvPr id="102" name="Text 6"/>
          <p:cNvGrpSpPr/>
          <p:nvPr/>
        </p:nvGrpSpPr>
        <p:grpSpPr>
          <a:xfrm>
            <a:off x="8428711" y="3833315"/>
            <a:ext cx="1586251" cy="589497"/>
            <a:chOff x="9113896" y="4782653"/>
            <a:chExt cx="2038926" cy="785993"/>
          </a:xfrm>
        </p:grpSpPr>
        <p:sp>
          <p:nvSpPr>
            <p:cNvPr id="103" name="Title 1"/>
            <p:cNvSpPr txBox="1"/>
            <p:nvPr/>
          </p:nvSpPr>
          <p:spPr>
            <a:xfrm>
              <a:off x="9113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+mj-lt"/>
                </a:rPr>
                <a:t>Occipital Lobe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104" name="Details 1"/>
            <p:cNvSpPr txBox="1"/>
            <p:nvPr/>
          </p:nvSpPr>
          <p:spPr>
            <a:xfrm>
              <a:off x="9113896" y="5057398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106" name="Rectangle 105"/>
          <p:cNvSpPr/>
          <p:nvPr/>
        </p:nvSpPr>
        <p:spPr>
          <a:xfrm>
            <a:off x="7981663" y="3923474"/>
            <a:ext cx="402779" cy="402781"/>
          </a:xfrm>
          <a:prstGeom prst="rect">
            <a:avLst/>
          </a:prstGeom>
          <a:solidFill>
            <a:schemeClr val="accent6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grpSp>
        <p:nvGrpSpPr>
          <p:cNvPr id="4" name="Group 3"/>
          <p:cNvGrpSpPr/>
          <p:nvPr/>
        </p:nvGrpSpPr>
        <p:grpSpPr>
          <a:xfrm>
            <a:off x="5521846" y="4588320"/>
            <a:ext cx="4489154" cy="919873"/>
            <a:chOff x="5330461" y="4940891"/>
            <a:chExt cx="5985539" cy="1226498"/>
          </a:xfrm>
        </p:grpSpPr>
        <p:sp>
          <p:nvSpPr>
            <p:cNvPr id="108" name="TextBox 107"/>
            <p:cNvSpPr txBox="1"/>
            <p:nvPr/>
          </p:nvSpPr>
          <p:spPr>
            <a:xfrm>
              <a:off x="5330461" y="4940891"/>
              <a:ext cx="2004567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latin typeface="+mj-lt"/>
                </a:rPr>
                <a:t>Nostrud Exercitation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5330461" y="5304075"/>
              <a:ext cx="5985539" cy="863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  <a:spcBef>
                  <a:spcPts val="451"/>
                </a:spcBef>
                <a:spcAft>
                  <a:spcPts val="451"/>
                </a:spcAft>
              </a:pPr>
              <a:r>
                <a:rPr lang="id-ID" sz="900" dirty="0">
                  <a:solidFill>
                    <a:schemeClr val="bg1">
                      <a:lumMod val="50000"/>
                    </a:schemeClr>
                  </a:solidFill>
                </a:rPr>
                <a:t>This is a Body Sample Text with Paragraph styles of Lorem ipsum dolor sit amet, consectetur adipiscing elit, sed do eiusmod tempor incididunt ut labore et dolore magna aliqua.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/>
              <a:t>Step of Success Diagram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/>
              <a:t>We Proudly present </a:t>
            </a:r>
            <a:r>
              <a:rPr lang="en-US" b="1" dirty="0" err="1">
                <a:solidFill>
                  <a:schemeClr val="accent1"/>
                </a:solidFill>
              </a:rPr>
              <a:t>Cubix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to Tripled your experience into a whole new one.</a:t>
            </a:r>
          </a:p>
        </p:txBody>
      </p:sp>
      <p:sp>
        <p:nvSpPr>
          <p:cNvPr id="87" name="Freeform 1"/>
          <p:cNvSpPr>
            <a:spLocks noEditPoints="1"/>
          </p:cNvSpPr>
          <p:nvPr/>
        </p:nvSpPr>
        <p:spPr bwMode="auto">
          <a:xfrm>
            <a:off x="5691034" y="2447374"/>
            <a:ext cx="271772" cy="283717"/>
          </a:xfrm>
          <a:custGeom>
            <a:avLst/>
            <a:gdLst>
              <a:gd name="T0" fmla="*/ 3 w 77"/>
              <a:gd name="T1" fmla="*/ 30 h 77"/>
              <a:gd name="T2" fmla="*/ 30 w 77"/>
              <a:gd name="T3" fmla="*/ 5 h 77"/>
              <a:gd name="T4" fmla="*/ 7 w 77"/>
              <a:gd name="T5" fmla="*/ 31 h 77"/>
              <a:gd name="T6" fmla="*/ 71 w 77"/>
              <a:gd name="T7" fmla="*/ 31 h 77"/>
              <a:gd name="T8" fmla="*/ 74 w 77"/>
              <a:gd name="T9" fmla="*/ 30 h 77"/>
              <a:gd name="T10" fmla="*/ 47 w 77"/>
              <a:gd name="T11" fmla="*/ 5 h 77"/>
              <a:gd name="T12" fmla="*/ 71 w 77"/>
              <a:gd name="T13" fmla="*/ 31 h 77"/>
              <a:gd name="T14" fmla="*/ 72 w 77"/>
              <a:gd name="T15" fmla="*/ 43 h 77"/>
              <a:gd name="T16" fmla="*/ 61 w 77"/>
              <a:gd name="T17" fmla="*/ 40 h 77"/>
              <a:gd name="T18" fmla="*/ 55 w 77"/>
              <a:gd name="T19" fmla="*/ 61 h 77"/>
              <a:gd name="T20" fmla="*/ 40 w 77"/>
              <a:gd name="T21" fmla="*/ 68 h 77"/>
              <a:gd name="T22" fmla="*/ 39 w 77"/>
              <a:gd name="T23" fmla="*/ 77 h 77"/>
              <a:gd name="T24" fmla="*/ 38 w 77"/>
              <a:gd name="T25" fmla="*/ 68 h 77"/>
              <a:gd name="T26" fmla="*/ 22 w 77"/>
              <a:gd name="T27" fmla="*/ 61 h 77"/>
              <a:gd name="T28" fmla="*/ 16 w 77"/>
              <a:gd name="T29" fmla="*/ 40 h 77"/>
              <a:gd name="T30" fmla="*/ 5 w 77"/>
              <a:gd name="T31" fmla="*/ 43 h 77"/>
              <a:gd name="T32" fmla="*/ 5 w 77"/>
              <a:gd name="T33" fmla="*/ 34 h 77"/>
              <a:gd name="T34" fmla="*/ 16 w 77"/>
              <a:gd name="T35" fmla="*/ 38 h 77"/>
              <a:gd name="T36" fmla="*/ 22 w 77"/>
              <a:gd name="T37" fmla="*/ 16 h 77"/>
              <a:gd name="T38" fmla="*/ 38 w 77"/>
              <a:gd name="T39" fmla="*/ 9 h 77"/>
              <a:gd name="T40" fmla="*/ 39 w 77"/>
              <a:gd name="T41" fmla="*/ 0 h 77"/>
              <a:gd name="T42" fmla="*/ 40 w 77"/>
              <a:gd name="T43" fmla="*/ 9 h 77"/>
              <a:gd name="T44" fmla="*/ 55 w 77"/>
              <a:gd name="T45" fmla="*/ 16 h 77"/>
              <a:gd name="T46" fmla="*/ 61 w 77"/>
              <a:gd name="T47" fmla="*/ 38 h 77"/>
              <a:gd name="T48" fmla="*/ 72 w 77"/>
              <a:gd name="T49" fmla="*/ 34 h 77"/>
              <a:gd name="T50" fmla="*/ 39 w 77"/>
              <a:gd name="T51" fmla="*/ 8 h 77"/>
              <a:gd name="T52" fmla="*/ 39 w 77"/>
              <a:gd name="T53" fmla="*/ 2 h 77"/>
              <a:gd name="T54" fmla="*/ 39 w 77"/>
              <a:gd name="T55" fmla="*/ 8 h 77"/>
              <a:gd name="T56" fmla="*/ 5 w 77"/>
              <a:gd name="T57" fmla="*/ 36 h 77"/>
              <a:gd name="T58" fmla="*/ 5 w 77"/>
              <a:gd name="T59" fmla="*/ 41 h 77"/>
              <a:gd name="T60" fmla="*/ 39 w 77"/>
              <a:gd name="T61" fmla="*/ 70 h 77"/>
              <a:gd name="T62" fmla="*/ 39 w 77"/>
              <a:gd name="T63" fmla="*/ 75 h 77"/>
              <a:gd name="T64" fmla="*/ 39 w 77"/>
              <a:gd name="T65" fmla="*/ 70 h 77"/>
              <a:gd name="T66" fmla="*/ 52 w 77"/>
              <a:gd name="T67" fmla="*/ 47 h 77"/>
              <a:gd name="T68" fmla="*/ 42 w 77"/>
              <a:gd name="T69" fmla="*/ 39 h 77"/>
              <a:gd name="T70" fmla="*/ 46 w 77"/>
              <a:gd name="T71" fmla="*/ 33 h 77"/>
              <a:gd name="T72" fmla="*/ 45 w 77"/>
              <a:gd name="T73" fmla="*/ 30 h 77"/>
              <a:gd name="T74" fmla="*/ 32 w 77"/>
              <a:gd name="T75" fmla="*/ 30 h 77"/>
              <a:gd name="T76" fmla="*/ 31 w 77"/>
              <a:gd name="T77" fmla="*/ 33 h 77"/>
              <a:gd name="T78" fmla="*/ 35 w 77"/>
              <a:gd name="T79" fmla="*/ 39 h 77"/>
              <a:gd name="T80" fmla="*/ 25 w 77"/>
              <a:gd name="T81" fmla="*/ 47 h 77"/>
              <a:gd name="T82" fmla="*/ 55 w 77"/>
              <a:gd name="T83" fmla="*/ 54 h 77"/>
              <a:gd name="T84" fmla="*/ 72 w 77"/>
              <a:gd name="T85" fmla="*/ 36 h 77"/>
              <a:gd name="T86" fmla="*/ 72 w 77"/>
              <a:gd name="T87" fmla="*/ 41 h 77"/>
              <a:gd name="T88" fmla="*/ 71 w 77"/>
              <a:gd name="T89" fmla="*/ 47 h 77"/>
              <a:gd name="T90" fmla="*/ 47 w 77"/>
              <a:gd name="T91" fmla="*/ 73 h 77"/>
              <a:gd name="T92" fmla="*/ 74 w 77"/>
              <a:gd name="T93" fmla="*/ 47 h 77"/>
              <a:gd name="T94" fmla="*/ 71 w 77"/>
              <a:gd name="T95" fmla="*/ 47 h 77"/>
              <a:gd name="T96" fmla="*/ 5 w 77"/>
              <a:gd name="T97" fmla="*/ 47 h 77"/>
              <a:gd name="T98" fmla="*/ 30 w 77"/>
              <a:gd name="T99" fmla="*/ 74 h 77"/>
              <a:gd name="T100" fmla="*/ 30 w 77"/>
              <a:gd name="T101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7">
                <a:moveTo>
                  <a:pt x="5" y="30"/>
                </a:moveTo>
                <a:cubicBezTo>
                  <a:pt x="4" y="30"/>
                  <a:pt x="4" y="30"/>
                  <a:pt x="3" y="30"/>
                </a:cubicBezTo>
                <a:cubicBezTo>
                  <a:pt x="7" y="17"/>
                  <a:pt x="17" y="7"/>
                  <a:pt x="30" y="4"/>
                </a:cubicBezTo>
                <a:cubicBezTo>
                  <a:pt x="30" y="4"/>
                  <a:pt x="30" y="4"/>
                  <a:pt x="30" y="5"/>
                </a:cubicBezTo>
                <a:cubicBezTo>
                  <a:pt x="30" y="5"/>
                  <a:pt x="30" y="6"/>
                  <a:pt x="30" y="7"/>
                </a:cubicBezTo>
                <a:cubicBezTo>
                  <a:pt x="19" y="10"/>
                  <a:pt x="9" y="19"/>
                  <a:pt x="7" y="31"/>
                </a:cubicBezTo>
                <a:cubicBezTo>
                  <a:pt x="6" y="30"/>
                  <a:pt x="5" y="30"/>
                  <a:pt x="5" y="30"/>
                </a:cubicBezTo>
                <a:close/>
                <a:moveTo>
                  <a:pt x="71" y="31"/>
                </a:moveTo>
                <a:cubicBezTo>
                  <a:pt x="71" y="30"/>
                  <a:pt x="72" y="30"/>
                  <a:pt x="72" y="30"/>
                </a:cubicBezTo>
                <a:cubicBezTo>
                  <a:pt x="73" y="30"/>
                  <a:pt x="73" y="30"/>
                  <a:pt x="74" y="30"/>
                </a:cubicBezTo>
                <a:cubicBezTo>
                  <a:pt x="70" y="17"/>
                  <a:pt x="60" y="7"/>
                  <a:pt x="47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7" y="5"/>
                  <a:pt x="47" y="6"/>
                  <a:pt x="47" y="7"/>
                </a:cubicBezTo>
                <a:cubicBezTo>
                  <a:pt x="58" y="10"/>
                  <a:pt x="68" y="19"/>
                  <a:pt x="71" y="31"/>
                </a:cubicBezTo>
                <a:close/>
                <a:moveTo>
                  <a:pt x="77" y="39"/>
                </a:moveTo>
                <a:cubicBezTo>
                  <a:pt x="77" y="41"/>
                  <a:pt x="75" y="43"/>
                  <a:pt x="72" y="43"/>
                </a:cubicBezTo>
                <a:cubicBezTo>
                  <a:pt x="70" y="43"/>
                  <a:pt x="68" y="42"/>
                  <a:pt x="68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55"/>
                  <a:pt x="61" y="55"/>
                  <a:pt x="61" y="55"/>
                </a:cubicBezTo>
                <a:cubicBezTo>
                  <a:pt x="61" y="58"/>
                  <a:pt x="58" y="61"/>
                  <a:pt x="55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8"/>
                  <a:pt x="40" y="68"/>
                  <a:pt x="40" y="68"/>
                </a:cubicBezTo>
                <a:cubicBezTo>
                  <a:pt x="42" y="68"/>
                  <a:pt x="43" y="70"/>
                  <a:pt x="43" y="73"/>
                </a:cubicBezTo>
                <a:cubicBezTo>
                  <a:pt x="43" y="75"/>
                  <a:pt x="41" y="77"/>
                  <a:pt x="39" y="77"/>
                </a:cubicBezTo>
                <a:cubicBezTo>
                  <a:pt x="36" y="77"/>
                  <a:pt x="34" y="75"/>
                  <a:pt x="34" y="73"/>
                </a:cubicBezTo>
                <a:cubicBezTo>
                  <a:pt x="34" y="70"/>
                  <a:pt x="35" y="68"/>
                  <a:pt x="38" y="68"/>
                </a:cubicBezTo>
                <a:cubicBezTo>
                  <a:pt x="38" y="61"/>
                  <a:pt x="38" y="61"/>
                  <a:pt x="38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19" y="61"/>
                  <a:pt x="16" y="58"/>
                  <a:pt x="16" y="55"/>
                </a:cubicBezTo>
                <a:cubicBezTo>
                  <a:pt x="16" y="40"/>
                  <a:pt x="16" y="40"/>
                  <a:pt x="16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2"/>
                  <a:pt x="7" y="43"/>
                  <a:pt x="5" y="43"/>
                </a:cubicBezTo>
                <a:cubicBezTo>
                  <a:pt x="2" y="43"/>
                  <a:pt x="0" y="41"/>
                  <a:pt x="0" y="39"/>
                </a:cubicBezTo>
                <a:cubicBezTo>
                  <a:pt x="0" y="36"/>
                  <a:pt x="2" y="34"/>
                  <a:pt x="5" y="34"/>
                </a:cubicBezTo>
                <a:cubicBezTo>
                  <a:pt x="7" y="34"/>
                  <a:pt x="9" y="36"/>
                  <a:pt x="9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19"/>
                  <a:pt x="19" y="16"/>
                  <a:pt x="22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9"/>
                  <a:pt x="34" y="7"/>
                  <a:pt x="34" y="5"/>
                </a:cubicBezTo>
                <a:cubicBezTo>
                  <a:pt x="34" y="2"/>
                  <a:pt x="36" y="0"/>
                  <a:pt x="39" y="0"/>
                </a:cubicBezTo>
                <a:cubicBezTo>
                  <a:pt x="41" y="0"/>
                  <a:pt x="43" y="2"/>
                  <a:pt x="43" y="5"/>
                </a:cubicBezTo>
                <a:cubicBezTo>
                  <a:pt x="43" y="7"/>
                  <a:pt x="42" y="9"/>
                  <a:pt x="40" y="9"/>
                </a:cubicBezTo>
                <a:cubicBezTo>
                  <a:pt x="40" y="16"/>
                  <a:pt x="40" y="16"/>
                  <a:pt x="40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16"/>
                  <a:pt x="61" y="19"/>
                  <a:pt x="61" y="22"/>
                </a:cubicBezTo>
                <a:cubicBezTo>
                  <a:pt x="61" y="38"/>
                  <a:pt x="61" y="38"/>
                  <a:pt x="61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6"/>
                  <a:pt x="70" y="34"/>
                  <a:pt x="72" y="34"/>
                </a:cubicBezTo>
                <a:cubicBezTo>
                  <a:pt x="75" y="34"/>
                  <a:pt x="77" y="36"/>
                  <a:pt x="77" y="39"/>
                </a:cubicBezTo>
                <a:close/>
                <a:moveTo>
                  <a:pt x="39" y="8"/>
                </a:moveTo>
                <a:cubicBezTo>
                  <a:pt x="40" y="8"/>
                  <a:pt x="41" y="6"/>
                  <a:pt x="41" y="5"/>
                </a:cubicBezTo>
                <a:cubicBezTo>
                  <a:pt x="41" y="3"/>
                  <a:pt x="40" y="2"/>
                  <a:pt x="39" y="2"/>
                </a:cubicBezTo>
                <a:cubicBezTo>
                  <a:pt x="37" y="2"/>
                  <a:pt x="36" y="3"/>
                  <a:pt x="36" y="5"/>
                </a:cubicBezTo>
                <a:cubicBezTo>
                  <a:pt x="36" y="6"/>
                  <a:pt x="37" y="8"/>
                  <a:pt x="39" y="8"/>
                </a:cubicBezTo>
                <a:close/>
                <a:moveTo>
                  <a:pt x="7" y="39"/>
                </a:moveTo>
                <a:cubicBezTo>
                  <a:pt x="7" y="37"/>
                  <a:pt x="6" y="36"/>
                  <a:pt x="5" y="36"/>
                </a:cubicBezTo>
                <a:cubicBezTo>
                  <a:pt x="3" y="36"/>
                  <a:pt x="2" y="37"/>
                  <a:pt x="2" y="39"/>
                </a:cubicBezTo>
                <a:cubicBezTo>
                  <a:pt x="2" y="40"/>
                  <a:pt x="3" y="41"/>
                  <a:pt x="5" y="41"/>
                </a:cubicBezTo>
                <a:cubicBezTo>
                  <a:pt x="6" y="41"/>
                  <a:pt x="7" y="40"/>
                  <a:pt x="7" y="39"/>
                </a:cubicBezTo>
                <a:close/>
                <a:moveTo>
                  <a:pt x="39" y="70"/>
                </a:moveTo>
                <a:cubicBezTo>
                  <a:pt x="37" y="70"/>
                  <a:pt x="36" y="71"/>
                  <a:pt x="36" y="73"/>
                </a:cubicBezTo>
                <a:cubicBezTo>
                  <a:pt x="36" y="74"/>
                  <a:pt x="37" y="75"/>
                  <a:pt x="39" y="75"/>
                </a:cubicBezTo>
                <a:cubicBezTo>
                  <a:pt x="40" y="75"/>
                  <a:pt x="41" y="74"/>
                  <a:pt x="41" y="73"/>
                </a:cubicBezTo>
                <a:cubicBezTo>
                  <a:pt x="41" y="71"/>
                  <a:pt x="40" y="70"/>
                  <a:pt x="39" y="70"/>
                </a:cubicBezTo>
                <a:close/>
                <a:moveTo>
                  <a:pt x="55" y="54"/>
                </a:moveTo>
                <a:cubicBezTo>
                  <a:pt x="55" y="54"/>
                  <a:pt x="54" y="49"/>
                  <a:pt x="52" y="47"/>
                </a:cubicBezTo>
                <a:cubicBezTo>
                  <a:pt x="51" y="45"/>
                  <a:pt x="44" y="44"/>
                  <a:pt x="43" y="43"/>
                </a:cubicBezTo>
                <a:cubicBezTo>
                  <a:pt x="42" y="42"/>
                  <a:pt x="42" y="40"/>
                  <a:pt x="42" y="39"/>
                </a:cubicBezTo>
                <a:cubicBezTo>
                  <a:pt x="43" y="38"/>
                  <a:pt x="44" y="37"/>
                  <a:pt x="44" y="35"/>
                </a:cubicBezTo>
                <a:cubicBezTo>
                  <a:pt x="45" y="35"/>
                  <a:pt x="45" y="34"/>
                  <a:pt x="46" y="33"/>
                </a:cubicBezTo>
                <a:cubicBezTo>
                  <a:pt x="46" y="32"/>
                  <a:pt x="45" y="32"/>
                  <a:pt x="45" y="31"/>
                </a:cubicBezTo>
                <a:cubicBezTo>
                  <a:pt x="45" y="31"/>
                  <a:pt x="45" y="31"/>
                  <a:pt x="45" y="30"/>
                </a:cubicBezTo>
                <a:cubicBezTo>
                  <a:pt x="45" y="26"/>
                  <a:pt x="42" y="23"/>
                  <a:pt x="39" y="23"/>
                </a:cubicBezTo>
                <a:cubicBezTo>
                  <a:pt x="35" y="23"/>
                  <a:pt x="32" y="26"/>
                  <a:pt x="32" y="30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2"/>
                  <a:pt x="31" y="32"/>
                  <a:pt x="31" y="33"/>
                </a:cubicBezTo>
                <a:cubicBezTo>
                  <a:pt x="32" y="34"/>
                  <a:pt x="32" y="35"/>
                  <a:pt x="33" y="35"/>
                </a:cubicBezTo>
                <a:cubicBezTo>
                  <a:pt x="33" y="37"/>
                  <a:pt x="34" y="38"/>
                  <a:pt x="35" y="39"/>
                </a:cubicBezTo>
                <a:cubicBezTo>
                  <a:pt x="35" y="40"/>
                  <a:pt x="35" y="42"/>
                  <a:pt x="34" y="43"/>
                </a:cubicBezTo>
                <a:cubicBezTo>
                  <a:pt x="34" y="44"/>
                  <a:pt x="26" y="45"/>
                  <a:pt x="25" y="47"/>
                </a:cubicBezTo>
                <a:cubicBezTo>
                  <a:pt x="24" y="49"/>
                  <a:pt x="22" y="54"/>
                  <a:pt x="22" y="54"/>
                </a:cubicBezTo>
                <a:lnTo>
                  <a:pt x="55" y="54"/>
                </a:lnTo>
                <a:close/>
                <a:moveTo>
                  <a:pt x="75" y="39"/>
                </a:moveTo>
                <a:cubicBezTo>
                  <a:pt x="75" y="37"/>
                  <a:pt x="74" y="36"/>
                  <a:pt x="72" y="36"/>
                </a:cubicBezTo>
                <a:cubicBezTo>
                  <a:pt x="71" y="36"/>
                  <a:pt x="70" y="37"/>
                  <a:pt x="70" y="39"/>
                </a:cubicBezTo>
                <a:cubicBezTo>
                  <a:pt x="70" y="40"/>
                  <a:pt x="71" y="41"/>
                  <a:pt x="72" y="41"/>
                </a:cubicBezTo>
                <a:cubicBezTo>
                  <a:pt x="74" y="41"/>
                  <a:pt x="75" y="40"/>
                  <a:pt x="75" y="39"/>
                </a:cubicBezTo>
                <a:close/>
                <a:moveTo>
                  <a:pt x="71" y="47"/>
                </a:moveTo>
                <a:cubicBezTo>
                  <a:pt x="68" y="58"/>
                  <a:pt x="58" y="68"/>
                  <a:pt x="47" y="71"/>
                </a:cubicBezTo>
                <a:cubicBezTo>
                  <a:pt x="47" y="71"/>
                  <a:pt x="47" y="72"/>
                  <a:pt x="47" y="73"/>
                </a:cubicBezTo>
                <a:cubicBezTo>
                  <a:pt x="47" y="73"/>
                  <a:pt x="47" y="73"/>
                  <a:pt x="47" y="74"/>
                </a:cubicBezTo>
                <a:cubicBezTo>
                  <a:pt x="60" y="71"/>
                  <a:pt x="70" y="60"/>
                  <a:pt x="74" y="47"/>
                </a:cubicBezTo>
                <a:cubicBezTo>
                  <a:pt x="73" y="47"/>
                  <a:pt x="73" y="47"/>
                  <a:pt x="72" y="47"/>
                </a:cubicBezTo>
                <a:cubicBezTo>
                  <a:pt x="72" y="47"/>
                  <a:pt x="71" y="47"/>
                  <a:pt x="71" y="47"/>
                </a:cubicBezTo>
                <a:close/>
                <a:moveTo>
                  <a:pt x="7" y="47"/>
                </a:moveTo>
                <a:cubicBezTo>
                  <a:pt x="6" y="47"/>
                  <a:pt x="5" y="47"/>
                  <a:pt x="5" y="47"/>
                </a:cubicBezTo>
                <a:cubicBezTo>
                  <a:pt x="4" y="47"/>
                  <a:pt x="4" y="47"/>
                  <a:pt x="3" y="47"/>
                </a:cubicBezTo>
                <a:cubicBezTo>
                  <a:pt x="7" y="60"/>
                  <a:pt x="17" y="71"/>
                  <a:pt x="30" y="74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2"/>
                  <a:pt x="30" y="71"/>
                  <a:pt x="30" y="71"/>
                </a:cubicBezTo>
                <a:cubicBezTo>
                  <a:pt x="19" y="68"/>
                  <a:pt x="9" y="58"/>
                  <a:pt x="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89" name="Freeform 3"/>
          <p:cNvSpPr>
            <a:spLocks noEditPoints="1"/>
          </p:cNvSpPr>
          <p:nvPr/>
        </p:nvSpPr>
        <p:spPr bwMode="auto">
          <a:xfrm>
            <a:off x="5699247" y="3231241"/>
            <a:ext cx="255346" cy="270278"/>
          </a:xfrm>
          <a:custGeom>
            <a:avLst/>
            <a:gdLst>
              <a:gd name="T0" fmla="*/ 72 w 72"/>
              <a:gd name="T1" fmla="*/ 37 h 73"/>
              <a:gd name="T2" fmla="*/ 71 w 72"/>
              <a:gd name="T3" fmla="*/ 35 h 73"/>
              <a:gd name="T4" fmla="*/ 56 w 72"/>
              <a:gd name="T5" fmla="*/ 28 h 73"/>
              <a:gd name="T6" fmla="*/ 71 w 72"/>
              <a:gd name="T7" fmla="*/ 20 h 73"/>
              <a:gd name="T8" fmla="*/ 72 w 72"/>
              <a:gd name="T9" fmla="*/ 19 h 73"/>
              <a:gd name="T10" fmla="*/ 71 w 72"/>
              <a:gd name="T11" fmla="*/ 18 h 73"/>
              <a:gd name="T12" fmla="*/ 37 w 72"/>
              <a:gd name="T13" fmla="*/ 0 h 73"/>
              <a:gd name="T14" fmla="*/ 35 w 72"/>
              <a:gd name="T15" fmla="*/ 0 h 73"/>
              <a:gd name="T16" fmla="*/ 1 w 72"/>
              <a:gd name="T17" fmla="*/ 18 h 73"/>
              <a:gd name="T18" fmla="*/ 0 w 72"/>
              <a:gd name="T19" fmla="*/ 19 h 73"/>
              <a:gd name="T20" fmla="*/ 1 w 72"/>
              <a:gd name="T21" fmla="*/ 20 h 73"/>
              <a:gd name="T22" fmla="*/ 15 w 72"/>
              <a:gd name="T23" fmla="*/ 28 h 73"/>
              <a:gd name="T24" fmla="*/ 1 w 72"/>
              <a:gd name="T25" fmla="*/ 35 h 73"/>
              <a:gd name="T26" fmla="*/ 0 w 72"/>
              <a:gd name="T27" fmla="*/ 37 h 73"/>
              <a:gd name="T28" fmla="*/ 1 w 72"/>
              <a:gd name="T29" fmla="*/ 38 h 73"/>
              <a:gd name="T30" fmla="*/ 15 w 72"/>
              <a:gd name="T31" fmla="*/ 45 h 73"/>
              <a:gd name="T32" fmla="*/ 1 w 72"/>
              <a:gd name="T33" fmla="*/ 53 h 73"/>
              <a:gd name="T34" fmla="*/ 0 w 72"/>
              <a:gd name="T35" fmla="*/ 54 h 73"/>
              <a:gd name="T36" fmla="*/ 1 w 72"/>
              <a:gd name="T37" fmla="*/ 56 h 73"/>
              <a:gd name="T38" fmla="*/ 35 w 72"/>
              <a:gd name="T39" fmla="*/ 73 h 73"/>
              <a:gd name="T40" fmla="*/ 36 w 72"/>
              <a:gd name="T41" fmla="*/ 73 h 73"/>
              <a:gd name="T42" fmla="*/ 37 w 72"/>
              <a:gd name="T43" fmla="*/ 73 h 73"/>
              <a:gd name="T44" fmla="*/ 71 w 72"/>
              <a:gd name="T45" fmla="*/ 56 h 73"/>
              <a:gd name="T46" fmla="*/ 72 w 72"/>
              <a:gd name="T47" fmla="*/ 54 h 73"/>
              <a:gd name="T48" fmla="*/ 71 w 72"/>
              <a:gd name="T49" fmla="*/ 53 h 73"/>
              <a:gd name="T50" fmla="*/ 56 w 72"/>
              <a:gd name="T51" fmla="*/ 45 h 73"/>
              <a:gd name="T52" fmla="*/ 71 w 72"/>
              <a:gd name="T53" fmla="*/ 38 h 73"/>
              <a:gd name="T54" fmla="*/ 72 w 72"/>
              <a:gd name="T55" fmla="*/ 37 h 73"/>
              <a:gd name="T56" fmla="*/ 19 w 72"/>
              <a:gd name="T57" fmla="*/ 47 h 73"/>
              <a:gd name="T58" fmla="*/ 35 w 72"/>
              <a:gd name="T59" fmla="*/ 55 h 73"/>
              <a:gd name="T60" fmla="*/ 36 w 72"/>
              <a:gd name="T61" fmla="*/ 55 h 73"/>
              <a:gd name="T62" fmla="*/ 36 w 72"/>
              <a:gd name="T63" fmla="*/ 55 h 73"/>
              <a:gd name="T64" fmla="*/ 52 w 72"/>
              <a:gd name="T65" fmla="*/ 47 h 73"/>
              <a:gd name="T66" fmla="*/ 67 w 72"/>
              <a:gd name="T67" fmla="*/ 54 h 73"/>
              <a:gd name="T68" fmla="*/ 36 w 72"/>
              <a:gd name="T69" fmla="*/ 70 h 73"/>
              <a:gd name="T70" fmla="*/ 5 w 72"/>
              <a:gd name="T71" fmla="*/ 54 h 73"/>
              <a:gd name="T72" fmla="*/ 19 w 72"/>
              <a:gd name="T73" fmla="*/ 47 h 73"/>
              <a:gd name="T74" fmla="*/ 52 w 72"/>
              <a:gd name="T75" fmla="*/ 44 h 73"/>
              <a:gd name="T76" fmla="*/ 52 w 72"/>
              <a:gd name="T77" fmla="*/ 45 h 73"/>
              <a:gd name="T78" fmla="*/ 36 w 72"/>
              <a:gd name="T79" fmla="*/ 53 h 73"/>
              <a:gd name="T80" fmla="*/ 20 w 72"/>
              <a:gd name="T81" fmla="*/ 45 h 73"/>
              <a:gd name="T82" fmla="*/ 19 w 72"/>
              <a:gd name="T83" fmla="*/ 44 h 73"/>
              <a:gd name="T84" fmla="*/ 5 w 72"/>
              <a:gd name="T85" fmla="*/ 37 h 73"/>
              <a:gd name="T86" fmla="*/ 19 w 72"/>
              <a:gd name="T87" fmla="*/ 29 h 73"/>
              <a:gd name="T88" fmla="*/ 35 w 72"/>
              <a:gd name="T89" fmla="*/ 38 h 73"/>
              <a:gd name="T90" fmla="*/ 36 w 72"/>
              <a:gd name="T91" fmla="*/ 38 h 73"/>
              <a:gd name="T92" fmla="*/ 36 w 72"/>
              <a:gd name="T93" fmla="*/ 38 h 73"/>
              <a:gd name="T94" fmla="*/ 52 w 72"/>
              <a:gd name="T95" fmla="*/ 29 h 73"/>
              <a:gd name="T96" fmla="*/ 67 w 72"/>
              <a:gd name="T97" fmla="*/ 37 h 73"/>
              <a:gd name="T98" fmla="*/ 52 w 72"/>
              <a:gd name="T99" fmla="*/ 44 h 73"/>
              <a:gd name="T100" fmla="*/ 52 w 72"/>
              <a:gd name="T101" fmla="*/ 27 h 73"/>
              <a:gd name="T102" fmla="*/ 52 w 72"/>
              <a:gd name="T103" fmla="*/ 27 h 73"/>
              <a:gd name="T104" fmla="*/ 36 w 72"/>
              <a:gd name="T105" fmla="*/ 36 h 73"/>
              <a:gd name="T106" fmla="*/ 20 w 72"/>
              <a:gd name="T107" fmla="*/ 27 h 73"/>
              <a:gd name="T108" fmla="*/ 19 w 72"/>
              <a:gd name="T109" fmla="*/ 27 h 73"/>
              <a:gd name="T110" fmla="*/ 5 w 72"/>
              <a:gd name="T111" fmla="*/ 19 h 73"/>
              <a:gd name="T112" fmla="*/ 36 w 72"/>
              <a:gd name="T113" fmla="*/ 3 h 73"/>
              <a:gd name="T114" fmla="*/ 67 w 72"/>
              <a:gd name="T115" fmla="*/ 19 h 73"/>
              <a:gd name="T116" fmla="*/ 52 w 72"/>
              <a:gd name="T117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" h="73">
                <a:moveTo>
                  <a:pt x="72" y="37"/>
                </a:moveTo>
                <a:cubicBezTo>
                  <a:pt x="72" y="36"/>
                  <a:pt x="71" y="36"/>
                  <a:pt x="71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0"/>
                  <a:pt x="72" y="20"/>
                  <a:pt x="72" y="19"/>
                </a:cubicBezTo>
                <a:cubicBezTo>
                  <a:pt x="72" y="18"/>
                  <a:pt x="71" y="18"/>
                  <a:pt x="71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20"/>
                  <a:pt x="0" y="20"/>
                  <a:pt x="1" y="20"/>
                </a:cubicBezTo>
                <a:cubicBezTo>
                  <a:pt x="15" y="28"/>
                  <a:pt x="15" y="28"/>
                  <a:pt x="15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6"/>
                  <a:pt x="0" y="37"/>
                </a:cubicBezTo>
                <a:cubicBezTo>
                  <a:pt x="0" y="37"/>
                  <a:pt x="0" y="38"/>
                  <a:pt x="1" y="38"/>
                </a:cubicBezTo>
                <a:cubicBezTo>
                  <a:pt x="15" y="45"/>
                  <a:pt x="15" y="45"/>
                  <a:pt x="15" y="45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3"/>
                  <a:pt x="0" y="54"/>
                  <a:pt x="0" y="54"/>
                </a:cubicBezTo>
                <a:cubicBezTo>
                  <a:pt x="0" y="55"/>
                  <a:pt x="0" y="55"/>
                  <a:pt x="1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6" y="73"/>
                  <a:pt x="37" y="73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5"/>
                  <a:pt x="72" y="55"/>
                  <a:pt x="72" y="54"/>
                </a:cubicBezTo>
                <a:cubicBezTo>
                  <a:pt x="72" y="54"/>
                  <a:pt x="71" y="53"/>
                  <a:pt x="71" y="53"/>
                </a:cubicBezTo>
                <a:cubicBezTo>
                  <a:pt x="56" y="45"/>
                  <a:pt x="56" y="45"/>
                  <a:pt x="56" y="45"/>
                </a:cubicBezTo>
                <a:cubicBezTo>
                  <a:pt x="71" y="38"/>
                  <a:pt x="71" y="38"/>
                  <a:pt x="71" y="38"/>
                </a:cubicBezTo>
                <a:cubicBezTo>
                  <a:pt x="71" y="38"/>
                  <a:pt x="72" y="37"/>
                  <a:pt x="72" y="37"/>
                </a:cubicBezTo>
                <a:close/>
                <a:moveTo>
                  <a:pt x="19" y="47"/>
                </a:moveTo>
                <a:cubicBezTo>
                  <a:pt x="35" y="55"/>
                  <a:pt x="35" y="55"/>
                  <a:pt x="35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52" y="47"/>
                  <a:pt x="52" y="47"/>
                  <a:pt x="52" y="47"/>
                </a:cubicBezTo>
                <a:cubicBezTo>
                  <a:pt x="67" y="54"/>
                  <a:pt x="67" y="54"/>
                  <a:pt x="67" y="54"/>
                </a:cubicBezTo>
                <a:cubicBezTo>
                  <a:pt x="36" y="70"/>
                  <a:pt x="36" y="70"/>
                  <a:pt x="36" y="70"/>
                </a:cubicBezTo>
                <a:cubicBezTo>
                  <a:pt x="5" y="54"/>
                  <a:pt x="5" y="54"/>
                  <a:pt x="5" y="54"/>
                </a:cubicBezTo>
                <a:lnTo>
                  <a:pt x="19" y="47"/>
                </a:lnTo>
                <a:close/>
                <a:moveTo>
                  <a:pt x="52" y="44"/>
                </a:moveTo>
                <a:cubicBezTo>
                  <a:pt x="52" y="44"/>
                  <a:pt x="52" y="45"/>
                  <a:pt x="52" y="45"/>
                </a:cubicBezTo>
                <a:cubicBezTo>
                  <a:pt x="36" y="53"/>
                  <a:pt x="36" y="53"/>
                  <a:pt x="36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4"/>
                  <a:pt x="19" y="44"/>
                </a:cubicBezTo>
                <a:cubicBezTo>
                  <a:pt x="5" y="37"/>
                  <a:pt x="5" y="37"/>
                  <a:pt x="5" y="37"/>
                </a:cubicBezTo>
                <a:cubicBezTo>
                  <a:pt x="19" y="29"/>
                  <a:pt x="19" y="29"/>
                  <a:pt x="19" y="29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52" y="29"/>
                  <a:pt x="52" y="29"/>
                  <a:pt x="52" y="29"/>
                </a:cubicBezTo>
                <a:cubicBezTo>
                  <a:pt x="67" y="37"/>
                  <a:pt x="67" y="37"/>
                  <a:pt x="67" y="37"/>
                </a:cubicBezTo>
                <a:lnTo>
                  <a:pt x="52" y="44"/>
                </a:ln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36" y="36"/>
                  <a:pt x="36" y="36"/>
                  <a:pt x="36" y="36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19" y="27"/>
                </a:cubicBezTo>
                <a:cubicBezTo>
                  <a:pt x="5" y="19"/>
                  <a:pt x="5" y="19"/>
                  <a:pt x="5" y="19"/>
                </a:cubicBezTo>
                <a:cubicBezTo>
                  <a:pt x="36" y="3"/>
                  <a:pt x="36" y="3"/>
                  <a:pt x="36" y="3"/>
                </a:cubicBezTo>
                <a:cubicBezTo>
                  <a:pt x="67" y="19"/>
                  <a:pt x="67" y="19"/>
                  <a:pt x="67" y="19"/>
                </a:cubicBezTo>
                <a:lnTo>
                  <a:pt x="52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>
            <a:off x="5714179" y="4001670"/>
            <a:ext cx="225482" cy="246386"/>
          </a:xfrm>
          <a:custGeom>
            <a:avLst/>
            <a:gdLst>
              <a:gd name="T0" fmla="*/ 12 w 64"/>
              <a:gd name="T1" fmla="*/ 45 h 67"/>
              <a:gd name="T2" fmla="*/ 12 w 64"/>
              <a:gd name="T3" fmla="*/ 63 h 67"/>
              <a:gd name="T4" fmla="*/ 8 w 64"/>
              <a:gd name="T5" fmla="*/ 67 h 67"/>
              <a:gd name="T6" fmla="*/ 4 w 64"/>
              <a:gd name="T7" fmla="*/ 67 h 67"/>
              <a:gd name="T8" fmla="*/ 0 w 64"/>
              <a:gd name="T9" fmla="*/ 63 h 67"/>
              <a:gd name="T10" fmla="*/ 0 w 64"/>
              <a:gd name="T11" fmla="*/ 45 h 67"/>
              <a:gd name="T12" fmla="*/ 4 w 64"/>
              <a:gd name="T13" fmla="*/ 41 h 67"/>
              <a:gd name="T14" fmla="*/ 8 w 64"/>
              <a:gd name="T15" fmla="*/ 41 h 67"/>
              <a:gd name="T16" fmla="*/ 12 w 64"/>
              <a:gd name="T17" fmla="*/ 45 h 67"/>
              <a:gd name="T18" fmla="*/ 26 w 64"/>
              <a:gd name="T19" fmla="*/ 26 h 67"/>
              <a:gd name="T20" fmla="*/ 21 w 64"/>
              <a:gd name="T21" fmla="*/ 26 h 67"/>
              <a:gd name="T22" fmla="*/ 17 w 64"/>
              <a:gd name="T23" fmla="*/ 30 h 67"/>
              <a:gd name="T24" fmla="*/ 17 w 64"/>
              <a:gd name="T25" fmla="*/ 63 h 67"/>
              <a:gd name="T26" fmla="*/ 21 w 64"/>
              <a:gd name="T27" fmla="*/ 67 h 67"/>
              <a:gd name="T28" fmla="*/ 26 w 64"/>
              <a:gd name="T29" fmla="*/ 67 h 67"/>
              <a:gd name="T30" fmla="*/ 30 w 64"/>
              <a:gd name="T31" fmla="*/ 63 h 67"/>
              <a:gd name="T32" fmla="*/ 30 w 64"/>
              <a:gd name="T33" fmla="*/ 30 h 67"/>
              <a:gd name="T34" fmla="*/ 26 w 64"/>
              <a:gd name="T35" fmla="*/ 26 h 67"/>
              <a:gd name="T36" fmla="*/ 43 w 64"/>
              <a:gd name="T37" fmla="*/ 32 h 67"/>
              <a:gd name="T38" fmla="*/ 39 w 64"/>
              <a:gd name="T39" fmla="*/ 32 h 67"/>
              <a:gd name="T40" fmla="*/ 35 w 64"/>
              <a:gd name="T41" fmla="*/ 36 h 67"/>
              <a:gd name="T42" fmla="*/ 35 w 64"/>
              <a:gd name="T43" fmla="*/ 63 h 67"/>
              <a:gd name="T44" fmla="*/ 39 w 64"/>
              <a:gd name="T45" fmla="*/ 67 h 67"/>
              <a:gd name="T46" fmla="*/ 43 w 64"/>
              <a:gd name="T47" fmla="*/ 67 h 67"/>
              <a:gd name="T48" fmla="*/ 47 w 64"/>
              <a:gd name="T49" fmla="*/ 63 h 67"/>
              <a:gd name="T50" fmla="*/ 47 w 64"/>
              <a:gd name="T51" fmla="*/ 36 h 67"/>
              <a:gd name="T52" fmla="*/ 43 w 64"/>
              <a:gd name="T53" fmla="*/ 32 h 67"/>
              <a:gd name="T54" fmla="*/ 60 w 64"/>
              <a:gd name="T55" fmla="*/ 18 h 67"/>
              <a:gd name="T56" fmla="*/ 56 w 64"/>
              <a:gd name="T57" fmla="*/ 18 h 67"/>
              <a:gd name="T58" fmla="*/ 52 w 64"/>
              <a:gd name="T59" fmla="*/ 22 h 67"/>
              <a:gd name="T60" fmla="*/ 52 w 64"/>
              <a:gd name="T61" fmla="*/ 63 h 67"/>
              <a:gd name="T62" fmla="*/ 56 w 64"/>
              <a:gd name="T63" fmla="*/ 67 h 67"/>
              <a:gd name="T64" fmla="*/ 60 w 64"/>
              <a:gd name="T65" fmla="*/ 67 h 67"/>
              <a:gd name="T66" fmla="*/ 64 w 64"/>
              <a:gd name="T67" fmla="*/ 63 h 67"/>
              <a:gd name="T68" fmla="*/ 64 w 64"/>
              <a:gd name="T69" fmla="*/ 22 h 67"/>
              <a:gd name="T70" fmla="*/ 60 w 64"/>
              <a:gd name="T71" fmla="*/ 18 h 67"/>
              <a:gd name="T72" fmla="*/ 21 w 64"/>
              <a:gd name="T73" fmla="*/ 13 h 67"/>
              <a:gd name="T74" fmla="*/ 41 w 64"/>
              <a:gd name="T75" fmla="*/ 27 h 67"/>
              <a:gd name="T76" fmla="*/ 58 w 64"/>
              <a:gd name="T77" fmla="*/ 5 h 67"/>
              <a:gd name="T78" fmla="*/ 59 w 64"/>
              <a:gd name="T79" fmla="*/ 6 h 67"/>
              <a:gd name="T80" fmla="*/ 60 w 64"/>
              <a:gd name="T81" fmla="*/ 0 h 67"/>
              <a:gd name="T82" fmla="*/ 54 w 64"/>
              <a:gd name="T83" fmla="*/ 3 h 67"/>
              <a:gd name="T84" fmla="*/ 56 w 64"/>
              <a:gd name="T85" fmla="*/ 4 h 67"/>
              <a:gd name="T86" fmla="*/ 40 w 64"/>
              <a:gd name="T87" fmla="*/ 23 h 67"/>
              <a:gd name="T88" fmla="*/ 20 w 64"/>
              <a:gd name="T89" fmla="*/ 9 h 67"/>
              <a:gd name="T90" fmla="*/ 0 w 64"/>
              <a:gd name="T91" fmla="*/ 29 h 67"/>
              <a:gd name="T92" fmla="*/ 2 w 64"/>
              <a:gd name="T93" fmla="*/ 31 h 67"/>
              <a:gd name="T94" fmla="*/ 21 w 64"/>
              <a:gd name="T95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7">
                <a:moveTo>
                  <a:pt x="12" y="45"/>
                </a:moveTo>
                <a:cubicBezTo>
                  <a:pt x="12" y="63"/>
                  <a:pt x="12" y="63"/>
                  <a:pt x="12" y="63"/>
                </a:cubicBezTo>
                <a:cubicBezTo>
                  <a:pt x="12" y="65"/>
                  <a:pt x="11" y="67"/>
                  <a:pt x="8" y="67"/>
                </a:cubicBezTo>
                <a:cubicBezTo>
                  <a:pt x="4" y="67"/>
                  <a:pt x="4" y="67"/>
                  <a:pt x="4" y="67"/>
                </a:cubicBezTo>
                <a:cubicBezTo>
                  <a:pt x="2" y="67"/>
                  <a:pt x="0" y="65"/>
                  <a:pt x="0" y="6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1" y="41"/>
                  <a:pt x="12" y="43"/>
                  <a:pt x="12" y="45"/>
                </a:cubicBezTo>
                <a:close/>
                <a:moveTo>
                  <a:pt x="26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19" y="26"/>
                  <a:pt x="17" y="28"/>
                  <a:pt x="17" y="30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5"/>
                  <a:pt x="19" y="67"/>
                  <a:pt x="21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8" y="67"/>
                  <a:pt x="30" y="65"/>
                  <a:pt x="30" y="63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28"/>
                  <a:pt x="28" y="26"/>
                  <a:pt x="26" y="26"/>
                </a:cubicBezTo>
                <a:close/>
                <a:moveTo>
                  <a:pt x="43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36" y="32"/>
                  <a:pt x="35" y="34"/>
                  <a:pt x="35" y="36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5"/>
                  <a:pt x="36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5" y="67"/>
                  <a:pt x="47" y="65"/>
                  <a:pt x="47" y="63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4"/>
                  <a:pt x="45" y="32"/>
                  <a:pt x="43" y="32"/>
                </a:cubicBezTo>
                <a:close/>
                <a:moveTo>
                  <a:pt x="60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3" y="18"/>
                  <a:pt x="52" y="20"/>
                  <a:pt x="52" y="22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5"/>
                  <a:pt x="53" y="67"/>
                  <a:pt x="56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2" y="67"/>
                  <a:pt x="64" y="65"/>
                  <a:pt x="64" y="6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0"/>
                  <a:pt x="62" y="18"/>
                  <a:pt x="60" y="18"/>
                </a:cubicBezTo>
                <a:close/>
                <a:moveTo>
                  <a:pt x="21" y="13"/>
                </a:moveTo>
                <a:cubicBezTo>
                  <a:pt x="41" y="27"/>
                  <a:pt x="41" y="27"/>
                  <a:pt x="41" y="27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60" y="0"/>
                  <a:pt x="60" y="0"/>
                  <a:pt x="60" y="0"/>
                </a:cubicBezTo>
                <a:cubicBezTo>
                  <a:pt x="54" y="3"/>
                  <a:pt x="54" y="3"/>
                  <a:pt x="54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40" y="23"/>
                  <a:pt x="40" y="23"/>
                  <a:pt x="40" y="23"/>
                </a:cubicBezTo>
                <a:cubicBezTo>
                  <a:pt x="20" y="9"/>
                  <a:pt x="20" y="9"/>
                  <a:pt x="20" y="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31"/>
                  <a:pt x="2" y="31"/>
                  <a:pt x="2" y="31"/>
                </a:cubicBezTo>
                <a:lnTo>
                  <a:pt x="2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95" name="Freeform 2"/>
          <p:cNvSpPr>
            <a:spLocks noEditPoints="1"/>
          </p:cNvSpPr>
          <p:nvPr/>
        </p:nvSpPr>
        <p:spPr bwMode="auto">
          <a:xfrm>
            <a:off x="8074046" y="2472011"/>
            <a:ext cx="218015" cy="234441"/>
          </a:xfrm>
          <a:custGeom>
            <a:avLst/>
            <a:gdLst>
              <a:gd name="T0" fmla="*/ 22 w 62"/>
              <a:gd name="T1" fmla="*/ 32 h 64"/>
              <a:gd name="T2" fmla="*/ 22 w 62"/>
              <a:gd name="T3" fmla="*/ 52 h 64"/>
              <a:gd name="T4" fmla="*/ 26 w 62"/>
              <a:gd name="T5" fmla="*/ 43 h 64"/>
              <a:gd name="T6" fmla="*/ 47 w 62"/>
              <a:gd name="T7" fmla="*/ 7 h 64"/>
              <a:gd name="T8" fmla="*/ 47 w 62"/>
              <a:gd name="T9" fmla="*/ 19 h 64"/>
              <a:gd name="T10" fmla="*/ 40 w 62"/>
              <a:gd name="T11" fmla="*/ 37 h 64"/>
              <a:gd name="T12" fmla="*/ 37 w 62"/>
              <a:gd name="T13" fmla="*/ 27 h 64"/>
              <a:gd name="T14" fmla="*/ 33 w 62"/>
              <a:gd name="T15" fmla="*/ 26 h 64"/>
              <a:gd name="T16" fmla="*/ 25 w 62"/>
              <a:gd name="T17" fmla="*/ 21 h 64"/>
              <a:gd name="T18" fmla="*/ 19 w 62"/>
              <a:gd name="T19" fmla="*/ 21 h 64"/>
              <a:gd name="T20" fmla="*/ 11 w 62"/>
              <a:gd name="T21" fmla="*/ 28 h 64"/>
              <a:gd name="T22" fmla="*/ 6 w 62"/>
              <a:gd name="T23" fmla="*/ 27 h 64"/>
              <a:gd name="T24" fmla="*/ 3 w 62"/>
              <a:gd name="T25" fmla="*/ 38 h 64"/>
              <a:gd name="T26" fmla="*/ 0 w 62"/>
              <a:gd name="T27" fmla="*/ 43 h 64"/>
              <a:gd name="T28" fmla="*/ 3 w 62"/>
              <a:gd name="T29" fmla="*/ 47 h 64"/>
              <a:gd name="T30" fmla="*/ 6 w 62"/>
              <a:gd name="T31" fmla="*/ 58 h 64"/>
              <a:gd name="T32" fmla="*/ 11 w 62"/>
              <a:gd name="T33" fmla="*/ 58 h 64"/>
              <a:gd name="T34" fmla="*/ 19 w 62"/>
              <a:gd name="T35" fmla="*/ 64 h 64"/>
              <a:gd name="T36" fmla="*/ 25 w 62"/>
              <a:gd name="T37" fmla="*/ 64 h 64"/>
              <a:gd name="T38" fmla="*/ 33 w 62"/>
              <a:gd name="T39" fmla="*/ 60 h 64"/>
              <a:gd name="T40" fmla="*/ 37 w 62"/>
              <a:gd name="T41" fmla="*/ 58 h 64"/>
              <a:gd name="T42" fmla="*/ 40 w 62"/>
              <a:gd name="T43" fmla="*/ 48 h 64"/>
              <a:gd name="T44" fmla="*/ 44 w 62"/>
              <a:gd name="T45" fmla="*/ 46 h 64"/>
              <a:gd name="T46" fmla="*/ 39 w 62"/>
              <a:gd name="T47" fmla="*/ 52 h 64"/>
              <a:gd name="T48" fmla="*/ 22 w 62"/>
              <a:gd name="T49" fmla="*/ 58 h 64"/>
              <a:gd name="T50" fmla="*/ 6 w 62"/>
              <a:gd name="T51" fmla="*/ 52 h 64"/>
              <a:gd name="T52" fmla="*/ 8 w 62"/>
              <a:gd name="T53" fmla="*/ 38 h 64"/>
              <a:gd name="T54" fmla="*/ 18 w 62"/>
              <a:gd name="T55" fmla="*/ 24 h 64"/>
              <a:gd name="T56" fmla="*/ 37 w 62"/>
              <a:gd name="T57" fmla="*/ 30 h 64"/>
              <a:gd name="T58" fmla="*/ 41 w 62"/>
              <a:gd name="T59" fmla="*/ 44 h 64"/>
              <a:gd name="T60" fmla="*/ 59 w 62"/>
              <a:gd name="T61" fmla="*/ 10 h 64"/>
              <a:gd name="T62" fmla="*/ 60 w 62"/>
              <a:gd name="T63" fmla="*/ 7 h 64"/>
              <a:gd name="T64" fmla="*/ 55 w 62"/>
              <a:gd name="T65" fmla="*/ 4 h 64"/>
              <a:gd name="T66" fmla="*/ 50 w 62"/>
              <a:gd name="T67" fmla="*/ 0 h 64"/>
              <a:gd name="T68" fmla="*/ 46 w 62"/>
              <a:gd name="T69" fmla="*/ 0 h 64"/>
              <a:gd name="T70" fmla="*/ 40 w 62"/>
              <a:gd name="T71" fmla="*/ 4 h 64"/>
              <a:gd name="T72" fmla="*/ 38 w 62"/>
              <a:gd name="T73" fmla="*/ 3 h 64"/>
              <a:gd name="T74" fmla="*/ 36 w 62"/>
              <a:gd name="T75" fmla="*/ 10 h 64"/>
              <a:gd name="T76" fmla="*/ 33 w 62"/>
              <a:gd name="T77" fmla="*/ 14 h 64"/>
              <a:gd name="T78" fmla="*/ 35 w 62"/>
              <a:gd name="T79" fmla="*/ 18 h 64"/>
              <a:gd name="T80" fmla="*/ 37 w 62"/>
              <a:gd name="T81" fmla="*/ 24 h 64"/>
              <a:gd name="T82" fmla="*/ 40 w 62"/>
              <a:gd name="T83" fmla="*/ 24 h 64"/>
              <a:gd name="T84" fmla="*/ 46 w 62"/>
              <a:gd name="T85" fmla="*/ 28 h 64"/>
              <a:gd name="T86" fmla="*/ 50 w 62"/>
              <a:gd name="T87" fmla="*/ 28 h 64"/>
              <a:gd name="T88" fmla="*/ 54 w 62"/>
              <a:gd name="T89" fmla="*/ 24 h 64"/>
              <a:gd name="T90" fmla="*/ 58 w 62"/>
              <a:gd name="T91" fmla="*/ 24 h 64"/>
              <a:gd name="T92" fmla="*/ 59 w 62"/>
              <a:gd name="T93" fmla="*/ 18 h 64"/>
              <a:gd name="T94" fmla="*/ 62 w 62"/>
              <a:gd name="T95" fmla="*/ 12 h 64"/>
              <a:gd name="T96" fmla="*/ 53 w 62"/>
              <a:gd name="T97" fmla="*/ 22 h 64"/>
              <a:gd name="T98" fmla="*/ 43 w 62"/>
              <a:gd name="T99" fmla="*/ 25 h 64"/>
              <a:gd name="T100" fmla="*/ 36 w 62"/>
              <a:gd name="T101" fmla="*/ 15 h 64"/>
              <a:gd name="T102" fmla="*/ 38 w 62"/>
              <a:gd name="T103" fmla="*/ 7 h 64"/>
              <a:gd name="T104" fmla="*/ 50 w 62"/>
              <a:gd name="T105" fmla="*/ 3 h 64"/>
              <a:gd name="T106" fmla="*/ 56 w 62"/>
              <a:gd name="T107" fmla="*/ 1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2" h="64">
                <a:moveTo>
                  <a:pt x="22" y="32"/>
                </a:moveTo>
                <a:cubicBezTo>
                  <a:pt x="16" y="32"/>
                  <a:pt x="11" y="37"/>
                  <a:pt x="11" y="43"/>
                </a:cubicBezTo>
                <a:cubicBezTo>
                  <a:pt x="11" y="49"/>
                  <a:pt x="16" y="54"/>
                  <a:pt x="22" y="54"/>
                </a:cubicBezTo>
                <a:cubicBezTo>
                  <a:pt x="28" y="54"/>
                  <a:pt x="33" y="49"/>
                  <a:pt x="33" y="43"/>
                </a:cubicBezTo>
                <a:cubicBezTo>
                  <a:pt x="33" y="37"/>
                  <a:pt x="28" y="32"/>
                  <a:pt x="22" y="32"/>
                </a:cubicBezTo>
                <a:close/>
                <a:moveTo>
                  <a:pt x="22" y="52"/>
                </a:moveTo>
                <a:cubicBezTo>
                  <a:pt x="17" y="52"/>
                  <a:pt x="13" y="48"/>
                  <a:pt x="13" y="43"/>
                </a:cubicBezTo>
                <a:cubicBezTo>
                  <a:pt x="13" y="38"/>
                  <a:pt x="17" y="34"/>
                  <a:pt x="22" y="34"/>
                </a:cubicBezTo>
                <a:cubicBezTo>
                  <a:pt x="27" y="34"/>
                  <a:pt x="31" y="38"/>
                  <a:pt x="31" y="43"/>
                </a:cubicBezTo>
                <a:cubicBezTo>
                  <a:pt x="31" y="48"/>
                  <a:pt x="27" y="52"/>
                  <a:pt x="22" y="52"/>
                </a:cubicBezTo>
                <a:close/>
                <a:moveTo>
                  <a:pt x="26" y="43"/>
                </a:moveTo>
                <a:cubicBezTo>
                  <a:pt x="26" y="45"/>
                  <a:pt x="24" y="47"/>
                  <a:pt x="22" y="47"/>
                </a:cubicBezTo>
                <a:cubicBezTo>
                  <a:pt x="19" y="47"/>
                  <a:pt x="17" y="45"/>
                  <a:pt x="17" y="43"/>
                </a:cubicBezTo>
                <a:cubicBezTo>
                  <a:pt x="17" y="40"/>
                  <a:pt x="19" y="38"/>
                  <a:pt x="22" y="38"/>
                </a:cubicBezTo>
                <a:cubicBezTo>
                  <a:pt x="24" y="38"/>
                  <a:pt x="26" y="40"/>
                  <a:pt x="26" y="43"/>
                </a:cubicBezTo>
                <a:close/>
                <a:moveTo>
                  <a:pt x="47" y="7"/>
                </a:moveTo>
                <a:cubicBezTo>
                  <a:pt x="43" y="7"/>
                  <a:pt x="40" y="10"/>
                  <a:pt x="40" y="14"/>
                </a:cubicBezTo>
                <a:cubicBezTo>
                  <a:pt x="40" y="18"/>
                  <a:pt x="43" y="21"/>
                  <a:pt x="47" y="21"/>
                </a:cubicBezTo>
                <a:cubicBezTo>
                  <a:pt x="51" y="21"/>
                  <a:pt x="54" y="18"/>
                  <a:pt x="54" y="14"/>
                </a:cubicBezTo>
                <a:cubicBezTo>
                  <a:pt x="54" y="10"/>
                  <a:pt x="51" y="7"/>
                  <a:pt x="47" y="7"/>
                </a:cubicBezTo>
                <a:close/>
                <a:moveTo>
                  <a:pt x="47" y="19"/>
                </a:moveTo>
                <a:cubicBezTo>
                  <a:pt x="44" y="19"/>
                  <a:pt x="42" y="17"/>
                  <a:pt x="42" y="14"/>
                </a:cubicBezTo>
                <a:cubicBezTo>
                  <a:pt x="42" y="11"/>
                  <a:pt x="44" y="9"/>
                  <a:pt x="47" y="9"/>
                </a:cubicBezTo>
                <a:cubicBezTo>
                  <a:pt x="50" y="9"/>
                  <a:pt x="52" y="11"/>
                  <a:pt x="52" y="14"/>
                </a:cubicBezTo>
                <a:cubicBezTo>
                  <a:pt x="52" y="17"/>
                  <a:pt x="50" y="19"/>
                  <a:pt x="47" y="19"/>
                </a:cubicBezTo>
                <a:close/>
                <a:moveTo>
                  <a:pt x="43" y="38"/>
                </a:moveTo>
                <a:cubicBezTo>
                  <a:pt x="43" y="38"/>
                  <a:pt x="43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1" y="38"/>
                  <a:pt x="41" y="38"/>
                </a:cubicBezTo>
                <a:cubicBezTo>
                  <a:pt x="41" y="38"/>
                  <a:pt x="40" y="38"/>
                  <a:pt x="40" y="37"/>
                </a:cubicBezTo>
                <a:cubicBezTo>
                  <a:pt x="40" y="36"/>
                  <a:pt x="40" y="35"/>
                  <a:pt x="41" y="35"/>
                </a:cubicBezTo>
                <a:cubicBezTo>
                  <a:pt x="41" y="35"/>
                  <a:pt x="42" y="34"/>
                  <a:pt x="42" y="34"/>
                </a:cubicBezTo>
                <a:cubicBezTo>
                  <a:pt x="42" y="33"/>
                  <a:pt x="42" y="33"/>
                  <a:pt x="42" y="32"/>
                </a:cubicBezTo>
                <a:cubicBezTo>
                  <a:pt x="41" y="30"/>
                  <a:pt x="40" y="29"/>
                  <a:pt x="38" y="27"/>
                </a:cubicBezTo>
                <a:cubicBezTo>
                  <a:pt x="38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7"/>
                  <a:pt x="36" y="27"/>
                  <a:pt x="35" y="27"/>
                </a:cubicBezTo>
                <a:cubicBezTo>
                  <a:pt x="35" y="28"/>
                  <a:pt x="35" y="28"/>
                  <a:pt x="34" y="28"/>
                </a:cubicBezTo>
                <a:cubicBezTo>
                  <a:pt x="34" y="28"/>
                  <a:pt x="33" y="28"/>
                  <a:pt x="33" y="28"/>
                </a:cubicBezTo>
                <a:cubicBezTo>
                  <a:pt x="32" y="27"/>
                  <a:pt x="32" y="26"/>
                  <a:pt x="33" y="26"/>
                </a:cubicBezTo>
                <a:cubicBezTo>
                  <a:pt x="33" y="25"/>
                  <a:pt x="33" y="25"/>
                  <a:pt x="33" y="24"/>
                </a:cubicBezTo>
                <a:cubicBezTo>
                  <a:pt x="33" y="23"/>
                  <a:pt x="32" y="23"/>
                  <a:pt x="32" y="23"/>
                </a:cubicBezTo>
                <a:cubicBezTo>
                  <a:pt x="30" y="22"/>
                  <a:pt x="28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2"/>
                  <a:pt x="24" y="22"/>
                  <a:pt x="24" y="23"/>
                </a:cubicBezTo>
                <a:cubicBezTo>
                  <a:pt x="24" y="24"/>
                  <a:pt x="23" y="24"/>
                  <a:pt x="22" y="24"/>
                </a:cubicBezTo>
                <a:cubicBezTo>
                  <a:pt x="21" y="24"/>
                  <a:pt x="21" y="24"/>
                  <a:pt x="21" y="23"/>
                </a:cubicBezTo>
                <a:cubicBezTo>
                  <a:pt x="21" y="22"/>
                  <a:pt x="20" y="22"/>
                  <a:pt x="20" y="21"/>
                </a:cubicBezTo>
                <a:cubicBezTo>
                  <a:pt x="20" y="21"/>
                  <a:pt x="19" y="21"/>
                  <a:pt x="19" y="21"/>
                </a:cubicBezTo>
                <a:cubicBezTo>
                  <a:pt x="19" y="21"/>
                  <a:pt x="18" y="21"/>
                  <a:pt x="18" y="21"/>
                </a:cubicBezTo>
                <a:cubicBezTo>
                  <a:pt x="16" y="21"/>
                  <a:pt x="14" y="22"/>
                  <a:pt x="13" y="23"/>
                </a:cubicBezTo>
                <a:cubicBezTo>
                  <a:pt x="12" y="23"/>
                  <a:pt x="12" y="23"/>
                  <a:pt x="12" y="24"/>
                </a:cubicBezTo>
                <a:cubicBezTo>
                  <a:pt x="12" y="25"/>
                  <a:pt x="12" y="25"/>
                  <a:pt x="12" y="26"/>
                </a:cubicBezTo>
                <a:cubicBezTo>
                  <a:pt x="12" y="26"/>
                  <a:pt x="12" y="27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9" y="27"/>
                </a:cubicBezTo>
                <a:cubicBezTo>
                  <a:pt x="9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7"/>
                  <a:pt x="6" y="27"/>
                </a:cubicBezTo>
                <a:cubicBezTo>
                  <a:pt x="5" y="29"/>
                  <a:pt x="4" y="30"/>
                  <a:pt x="3" y="32"/>
                </a:cubicBezTo>
                <a:cubicBezTo>
                  <a:pt x="3" y="33"/>
                  <a:pt x="3" y="33"/>
                  <a:pt x="3" y="34"/>
                </a:cubicBezTo>
                <a:cubicBezTo>
                  <a:pt x="3" y="34"/>
                  <a:pt x="3" y="35"/>
                  <a:pt x="4" y="35"/>
                </a:cubicBezTo>
                <a:cubicBezTo>
                  <a:pt x="5" y="35"/>
                  <a:pt x="5" y="36"/>
                  <a:pt x="5" y="37"/>
                </a:cubicBezTo>
                <a:cubicBezTo>
                  <a:pt x="5" y="38"/>
                  <a:pt x="4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2" y="38"/>
                  <a:pt x="2" y="38"/>
                  <a:pt x="1" y="38"/>
                </a:cubicBezTo>
                <a:cubicBezTo>
                  <a:pt x="1" y="39"/>
                  <a:pt x="1" y="39"/>
                  <a:pt x="0" y="40"/>
                </a:cubicBezTo>
                <a:cubicBezTo>
                  <a:pt x="0" y="41"/>
                  <a:pt x="0" y="42"/>
                  <a:pt x="0" y="43"/>
                </a:cubicBezTo>
                <a:cubicBezTo>
                  <a:pt x="0" y="44"/>
                  <a:pt x="0" y="45"/>
                  <a:pt x="0" y="46"/>
                </a:cubicBezTo>
                <a:cubicBezTo>
                  <a:pt x="1" y="46"/>
                  <a:pt x="1" y="47"/>
                  <a:pt x="1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4" y="47"/>
                  <a:pt x="5" y="48"/>
                  <a:pt x="5" y="48"/>
                </a:cubicBezTo>
                <a:cubicBezTo>
                  <a:pt x="5" y="49"/>
                  <a:pt x="5" y="50"/>
                  <a:pt x="4" y="50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2"/>
                  <a:pt x="3" y="53"/>
                  <a:pt x="3" y="53"/>
                </a:cubicBezTo>
                <a:cubicBezTo>
                  <a:pt x="4" y="55"/>
                  <a:pt x="5" y="56"/>
                  <a:pt x="6" y="58"/>
                </a:cubicBezTo>
                <a:cubicBezTo>
                  <a:pt x="7" y="58"/>
                  <a:pt x="7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9" y="58"/>
                  <a:pt x="9" y="58"/>
                </a:cubicBezTo>
                <a:cubicBezTo>
                  <a:pt x="10" y="57"/>
                  <a:pt x="10" y="57"/>
                  <a:pt x="11" y="57"/>
                </a:cubicBezTo>
                <a:cubicBezTo>
                  <a:pt x="11" y="57"/>
                  <a:pt x="11" y="57"/>
                  <a:pt x="11" y="58"/>
                </a:cubicBezTo>
                <a:cubicBezTo>
                  <a:pt x="12" y="58"/>
                  <a:pt x="12" y="59"/>
                  <a:pt x="12" y="60"/>
                </a:cubicBezTo>
                <a:cubicBezTo>
                  <a:pt x="12" y="60"/>
                  <a:pt x="12" y="61"/>
                  <a:pt x="12" y="61"/>
                </a:cubicBezTo>
                <a:cubicBezTo>
                  <a:pt x="12" y="62"/>
                  <a:pt x="12" y="62"/>
                  <a:pt x="13" y="62"/>
                </a:cubicBezTo>
                <a:cubicBezTo>
                  <a:pt x="14" y="63"/>
                  <a:pt x="16" y="64"/>
                  <a:pt x="18" y="64"/>
                </a:cubicBezTo>
                <a:cubicBezTo>
                  <a:pt x="18" y="64"/>
                  <a:pt x="19" y="64"/>
                  <a:pt x="19" y="64"/>
                </a:cubicBezTo>
                <a:cubicBezTo>
                  <a:pt x="19" y="64"/>
                  <a:pt x="20" y="64"/>
                  <a:pt x="20" y="64"/>
                </a:cubicBezTo>
                <a:cubicBezTo>
                  <a:pt x="20" y="64"/>
                  <a:pt x="21" y="63"/>
                  <a:pt x="21" y="63"/>
                </a:cubicBezTo>
                <a:cubicBezTo>
                  <a:pt x="21" y="62"/>
                  <a:pt x="21" y="61"/>
                  <a:pt x="22" y="61"/>
                </a:cubicBezTo>
                <a:cubicBezTo>
                  <a:pt x="23" y="61"/>
                  <a:pt x="24" y="62"/>
                  <a:pt x="24" y="63"/>
                </a:cubicBezTo>
                <a:cubicBezTo>
                  <a:pt x="24" y="63"/>
                  <a:pt x="24" y="64"/>
                  <a:pt x="25" y="64"/>
                </a:cubicBezTo>
                <a:cubicBezTo>
                  <a:pt x="25" y="64"/>
                  <a:pt x="25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8" y="64"/>
                  <a:pt x="30" y="63"/>
                  <a:pt x="32" y="62"/>
                </a:cubicBezTo>
                <a:cubicBezTo>
                  <a:pt x="32" y="62"/>
                  <a:pt x="33" y="62"/>
                  <a:pt x="33" y="61"/>
                </a:cubicBezTo>
                <a:cubicBezTo>
                  <a:pt x="33" y="61"/>
                  <a:pt x="33" y="60"/>
                  <a:pt x="33" y="60"/>
                </a:cubicBezTo>
                <a:cubicBezTo>
                  <a:pt x="32" y="59"/>
                  <a:pt x="32" y="58"/>
                  <a:pt x="33" y="58"/>
                </a:cubicBezTo>
                <a:cubicBezTo>
                  <a:pt x="33" y="57"/>
                  <a:pt x="34" y="57"/>
                  <a:pt x="34" y="57"/>
                </a:cubicBezTo>
                <a:cubicBezTo>
                  <a:pt x="35" y="57"/>
                  <a:pt x="35" y="57"/>
                  <a:pt x="35" y="58"/>
                </a:cubicBezTo>
                <a:cubicBezTo>
                  <a:pt x="36" y="58"/>
                  <a:pt x="36" y="58"/>
                  <a:pt x="37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8"/>
                  <a:pt x="38" y="58"/>
                  <a:pt x="38" y="58"/>
                </a:cubicBezTo>
                <a:cubicBezTo>
                  <a:pt x="40" y="56"/>
                  <a:pt x="41" y="55"/>
                  <a:pt x="42" y="53"/>
                </a:cubicBezTo>
                <a:cubicBezTo>
                  <a:pt x="42" y="53"/>
                  <a:pt x="42" y="52"/>
                  <a:pt x="42" y="51"/>
                </a:cubicBezTo>
                <a:cubicBezTo>
                  <a:pt x="42" y="51"/>
                  <a:pt x="41" y="51"/>
                  <a:pt x="41" y="50"/>
                </a:cubicBezTo>
                <a:cubicBezTo>
                  <a:pt x="40" y="50"/>
                  <a:pt x="40" y="49"/>
                  <a:pt x="40" y="48"/>
                </a:cubicBezTo>
                <a:cubicBezTo>
                  <a:pt x="40" y="48"/>
                  <a:pt x="41" y="47"/>
                  <a:pt x="41" y="47"/>
                </a:cubicBezTo>
                <a:cubicBezTo>
                  <a:pt x="41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6"/>
                  <a:pt x="44" y="46"/>
                </a:cubicBezTo>
                <a:cubicBezTo>
                  <a:pt x="44" y="45"/>
                  <a:pt x="44" y="44"/>
                  <a:pt x="44" y="43"/>
                </a:cubicBezTo>
                <a:cubicBezTo>
                  <a:pt x="44" y="42"/>
                  <a:pt x="44" y="41"/>
                  <a:pt x="44" y="40"/>
                </a:cubicBezTo>
                <a:cubicBezTo>
                  <a:pt x="44" y="39"/>
                  <a:pt x="44" y="39"/>
                  <a:pt x="43" y="38"/>
                </a:cubicBezTo>
                <a:close/>
                <a:moveTo>
                  <a:pt x="37" y="47"/>
                </a:moveTo>
                <a:cubicBezTo>
                  <a:pt x="36" y="49"/>
                  <a:pt x="37" y="51"/>
                  <a:pt x="39" y="52"/>
                </a:cubicBezTo>
                <a:cubicBezTo>
                  <a:pt x="38" y="53"/>
                  <a:pt x="37" y="54"/>
                  <a:pt x="37" y="55"/>
                </a:cubicBezTo>
                <a:cubicBezTo>
                  <a:pt x="35" y="54"/>
                  <a:pt x="33" y="54"/>
                  <a:pt x="31" y="55"/>
                </a:cubicBezTo>
                <a:cubicBezTo>
                  <a:pt x="30" y="56"/>
                  <a:pt x="29" y="58"/>
                  <a:pt x="30" y="60"/>
                </a:cubicBezTo>
                <a:cubicBezTo>
                  <a:pt x="29" y="61"/>
                  <a:pt x="28" y="61"/>
                  <a:pt x="27" y="61"/>
                </a:cubicBezTo>
                <a:cubicBezTo>
                  <a:pt x="26" y="59"/>
                  <a:pt x="24" y="58"/>
                  <a:pt x="22" y="58"/>
                </a:cubicBezTo>
                <a:cubicBezTo>
                  <a:pt x="20" y="58"/>
                  <a:pt x="19" y="59"/>
                  <a:pt x="18" y="61"/>
                </a:cubicBezTo>
                <a:cubicBezTo>
                  <a:pt x="17" y="61"/>
                  <a:pt x="16" y="61"/>
                  <a:pt x="15" y="60"/>
                </a:cubicBezTo>
                <a:cubicBezTo>
                  <a:pt x="15" y="58"/>
                  <a:pt x="15" y="56"/>
                  <a:pt x="13" y="55"/>
                </a:cubicBezTo>
                <a:cubicBezTo>
                  <a:pt x="12" y="54"/>
                  <a:pt x="9" y="54"/>
                  <a:pt x="8" y="55"/>
                </a:cubicBezTo>
                <a:cubicBezTo>
                  <a:pt x="7" y="54"/>
                  <a:pt x="7" y="53"/>
                  <a:pt x="6" y="52"/>
                </a:cubicBezTo>
                <a:cubicBezTo>
                  <a:pt x="8" y="51"/>
                  <a:pt x="8" y="49"/>
                  <a:pt x="8" y="47"/>
                </a:cubicBezTo>
                <a:cubicBezTo>
                  <a:pt x="7" y="46"/>
                  <a:pt x="5" y="44"/>
                  <a:pt x="3" y="44"/>
                </a:cubicBezTo>
                <a:cubicBezTo>
                  <a:pt x="3" y="44"/>
                  <a:pt x="3" y="43"/>
                  <a:pt x="3" y="43"/>
                </a:cubicBezTo>
                <a:cubicBezTo>
                  <a:pt x="3" y="42"/>
                  <a:pt x="3" y="42"/>
                  <a:pt x="3" y="41"/>
                </a:cubicBezTo>
                <a:cubicBezTo>
                  <a:pt x="5" y="41"/>
                  <a:pt x="7" y="40"/>
                  <a:pt x="8" y="38"/>
                </a:cubicBezTo>
                <a:cubicBezTo>
                  <a:pt x="8" y="36"/>
                  <a:pt x="8" y="34"/>
                  <a:pt x="6" y="33"/>
                </a:cubicBezTo>
                <a:cubicBezTo>
                  <a:pt x="7" y="32"/>
                  <a:pt x="7" y="31"/>
                  <a:pt x="8" y="30"/>
                </a:cubicBezTo>
                <a:cubicBezTo>
                  <a:pt x="9" y="31"/>
                  <a:pt x="12" y="31"/>
                  <a:pt x="13" y="30"/>
                </a:cubicBezTo>
                <a:cubicBezTo>
                  <a:pt x="15" y="29"/>
                  <a:pt x="15" y="27"/>
                  <a:pt x="15" y="25"/>
                </a:cubicBezTo>
                <a:cubicBezTo>
                  <a:pt x="16" y="25"/>
                  <a:pt x="17" y="24"/>
                  <a:pt x="18" y="24"/>
                </a:cubicBezTo>
                <a:cubicBezTo>
                  <a:pt x="19" y="26"/>
                  <a:pt x="20" y="27"/>
                  <a:pt x="22" y="27"/>
                </a:cubicBezTo>
                <a:cubicBezTo>
                  <a:pt x="24" y="27"/>
                  <a:pt x="26" y="26"/>
                  <a:pt x="27" y="24"/>
                </a:cubicBezTo>
                <a:cubicBezTo>
                  <a:pt x="28" y="24"/>
                  <a:pt x="29" y="25"/>
                  <a:pt x="30" y="25"/>
                </a:cubicBezTo>
                <a:cubicBezTo>
                  <a:pt x="29" y="27"/>
                  <a:pt x="30" y="29"/>
                  <a:pt x="31" y="30"/>
                </a:cubicBezTo>
                <a:cubicBezTo>
                  <a:pt x="33" y="31"/>
                  <a:pt x="35" y="31"/>
                  <a:pt x="37" y="30"/>
                </a:cubicBezTo>
                <a:cubicBezTo>
                  <a:pt x="37" y="31"/>
                  <a:pt x="38" y="32"/>
                  <a:pt x="39" y="33"/>
                </a:cubicBezTo>
                <a:cubicBezTo>
                  <a:pt x="37" y="34"/>
                  <a:pt x="36" y="36"/>
                  <a:pt x="37" y="38"/>
                </a:cubicBezTo>
                <a:cubicBezTo>
                  <a:pt x="38" y="40"/>
                  <a:pt x="39" y="41"/>
                  <a:pt x="41" y="41"/>
                </a:cubicBezTo>
                <a:cubicBezTo>
                  <a:pt x="41" y="42"/>
                  <a:pt x="41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39" y="44"/>
                  <a:pt x="38" y="46"/>
                  <a:pt x="37" y="47"/>
                </a:cubicBezTo>
                <a:close/>
                <a:moveTo>
                  <a:pt x="62" y="12"/>
                </a:moveTo>
                <a:cubicBezTo>
                  <a:pt x="62" y="12"/>
                  <a:pt x="61" y="11"/>
                  <a:pt x="61" y="11"/>
                </a:cubicBezTo>
                <a:cubicBezTo>
                  <a:pt x="60" y="11"/>
                  <a:pt x="60" y="10"/>
                  <a:pt x="60" y="10"/>
                </a:cubicBezTo>
                <a:cubicBezTo>
                  <a:pt x="60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0"/>
                  <a:pt x="60" y="9"/>
                  <a:pt x="60" y="9"/>
                </a:cubicBezTo>
                <a:cubicBezTo>
                  <a:pt x="60" y="8"/>
                  <a:pt x="60" y="8"/>
                  <a:pt x="60" y="7"/>
                </a:cubicBezTo>
                <a:cubicBezTo>
                  <a:pt x="59" y="6"/>
                  <a:pt x="59" y="5"/>
                  <a:pt x="58" y="4"/>
                </a:cubicBezTo>
                <a:cubicBezTo>
                  <a:pt x="57" y="4"/>
                  <a:pt x="57" y="3"/>
                  <a:pt x="5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3"/>
                  <a:pt x="55" y="4"/>
                  <a:pt x="55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2"/>
                </a:cubicBezTo>
                <a:cubicBezTo>
                  <a:pt x="54" y="2"/>
                  <a:pt x="54" y="1"/>
                  <a:pt x="54" y="1"/>
                </a:cubicBezTo>
                <a:cubicBezTo>
                  <a:pt x="52" y="0"/>
                  <a:pt x="51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1"/>
                  <a:pt x="48" y="1"/>
                  <a:pt x="48" y="2"/>
                </a:cubicBezTo>
                <a:cubicBezTo>
                  <a:pt x="48" y="2"/>
                  <a:pt x="47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7" y="1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2" y="0"/>
                  <a:pt x="41" y="1"/>
                </a:cubicBezTo>
                <a:cubicBezTo>
                  <a:pt x="40" y="1"/>
                  <a:pt x="40" y="2"/>
                  <a:pt x="40" y="2"/>
                </a:cubicBezTo>
                <a:cubicBezTo>
                  <a:pt x="40" y="3"/>
                  <a:pt x="40" y="3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7" y="4"/>
                  <a:pt x="37" y="4"/>
                </a:cubicBezTo>
                <a:cubicBezTo>
                  <a:pt x="36" y="5"/>
                  <a:pt x="35" y="6"/>
                  <a:pt x="35" y="7"/>
                </a:cubicBezTo>
                <a:cubicBezTo>
                  <a:pt x="34" y="8"/>
                  <a:pt x="34" y="8"/>
                  <a:pt x="34" y="9"/>
                </a:cubicBezTo>
                <a:cubicBezTo>
                  <a:pt x="35" y="9"/>
                  <a:pt x="35" y="10"/>
                  <a:pt x="35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4" y="11"/>
                </a:cubicBezTo>
                <a:cubicBezTo>
                  <a:pt x="33" y="11"/>
                  <a:pt x="33" y="12"/>
                  <a:pt x="33" y="12"/>
                </a:cubicBezTo>
                <a:cubicBezTo>
                  <a:pt x="33" y="13"/>
                  <a:pt x="33" y="13"/>
                  <a:pt x="33" y="14"/>
                </a:cubicBezTo>
                <a:cubicBezTo>
                  <a:pt x="33" y="15"/>
                  <a:pt x="33" y="15"/>
                  <a:pt x="33" y="16"/>
                </a:cubicBezTo>
                <a:cubicBezTo>
                  <a:pt x="33" y="17"/>
                  <a:pt x="33" y="17"/>
                  <a:pt x="34" y="17"/>
                </a:cubicBezTo>
                <a:cubicBezTo>
                  <a:pt x="34" y="18"/>
                  <a:pt x="34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6" y="18"/>
                  <a:pt x="36" y="18"/>
                </a:cubicBezTo>
                <a:cubicBezTo>
                  <a:pt x="36" y="18"/>
                  <a:pt x="36" y="18"/>
                  <a:pt x="35" y="18"/>
                </a:cubicBezTo>
                <a:cubicBezTo>
                  <a:pt x="35" y="18"/>
                  <a:pt x="35" y="19"/>
                  <a:pt x="34" y="19"/>
                </a:cubicBezTo>
                <a:cubicBezTo>
                  <a:pt x="34" y="20"/>
                  <a:pt x="34" y="20"/>
                  <a:pt x="35" y="21"/>
                </a:cubicBezTo>
                <a:cubicBezTo>
                  <a:pt x="35" y="22"/>
                  <a:pt x="36" y="23"/>
                  <a:pt x="37" y="24"/>
                </a:cubicBezTo>
                <a:cubicBezTo>
                  <a:pt x="37" y="24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5"/>
                  <a:pt x="40" y="25"/>
                  <a:pt x="40" y="26"/>
                </a:cubicBezTo>
                <a:cubicBezTo>
                  <a:pt x="40" y="26"/>
                  <a:pt x="40" y="27"/>
                  <a:pt x="41" y="27"/>
                </a:cubicBezTo>
                <a:cubicBezTo>
                  <a:pt x="42" y="28"/>
                  <a:pt x="43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6" y="28"/>
                  <a:pt x="46" y="28"/>
                </a:cubicBezTo>
                <a:cubicBezTo>
                  <a:pt x="47" y="28"/>
                  <a:pt x="47" y="27"/>
                  <a:pt x="47" y="2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8" y="26"/>
                  <a:pt x="48" y="27"/>
                </a:cubicBezTo>
                <a:cubicBezTo>
                  <a:pt x="48" y="27"/>
                  <a:pt x="48" y="28"/>
                  <a:pt x="48" y="28"/>
                </a:cubicBezTo>
                <a:cubicBezTo>
                  <a:pt x="49" y="28"/>
                  <a:pt x="49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1" y="28"/>
                  <a:pt x="52" y="28"/>
                  <a:pt x="54" y="27"/>
                </a:cubicBezTo>
                <a:cubicBezTo>
                  <a:pt x="54" y="27"/>
                  <a:pt x="54" y="26"/>
                  <a:pt x="55" y="26"/>
                </a:cubicBezTo>
                <a:cubicBezTo>
                  <a:pt x="55" y="25"/>
                  <a:pt x="55" y="25"/>
                  <a:pt x="54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6" y="25"/>
                  <a:pt x="56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5"/>
                  <a:pt x="57" y="24"/>
                  <a:pt x="58" y="24"/>
                </a:cubicBezTo>
                <a:cubicBezTo>
                  <a:pt x="59" y="23"/>
                  <a:pt x="59" y="22"/>
                  <a:pt x="60" y="21"/>
                </a:cubicBezTo>
                <a:cubicBezTo>
                  <a:pt x="60" y="20"/>
                  <a:pt x="60" y="20"/>
                  <a:pt x="60" y="19"/>
                </a:cubicBezTo>
                <a:cubicBezTo>
                  <a:pt x="60" y="19"/>
                  <a:pt x="60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60" y="18"/>
                </a:cubicBezTo>
                <a:cubicBezTo>
                  <a:pt x="60" y="18"/>
                  <a:pt x="60" y="18"/>
                  <a:pt x="61" y="17"/>
                </a:cubicBezTo>
                <a:cubicBezTo>
                  <a:pt x="61" y="17"/>
                  <a:pt x="62" y="17"/>
                  <a:pt x="62" y="16"/>
                </a:cubicBezTo>
                <a:cubicBezTo>
                  <a:pt x="62" y="15"/>
                  <a:pt x="62" y="15"/>
                  <a:pt x="62" y="14"/>
                </a:cubicBezTo>
                <a:cubicBezTo>
                  <a:pt x="62" y="13"/>
                  <a:pt x="62" y="13"/>
                  <a:pt x="62" y="12"/>
                </a:cubicBezTo>
                <a:close/>
                <a:moveTo>
                  <a:pt x="59" y="15"/>
                </a:moveTo>
                <a:cubicBezTo>
                  <a:pt x="58" y="15"/>
                  <a:pt x="56" y="16"/>
                  <a:pt x="56" y="17"/>
                </a:cubicBezTo>
                <a:cubicBezTo>
                  <a:pt x="56" y="18"/>
                  <a:pt x="56" y="19"/>
                  <a:pt x="57" y="20"/>
                </a:cubicBezTo>
                <a:cubicBezTo>
                  <a:pt x="57" y="21"/>
                  <a:pt x="56" y="21"/>
                  <a:pt x="56" y="21"/>
                </a:cubicBezTo>
                <a:cubicBezTo>
                  <a:pt x="55" y="21"/>
                  <a:pt x="54" y="21"/>
                  <a:pt x="53" y="22"/>
                </a:cubicBezTo>
                <a:cubicBezTo>
                  <a:pt x="52" y="22"/>
                  <a:pt x="51" y="24"/>
                  <a:pt x="51" y="25"/>
                </a:cubicBezTo>
                <a:cubicBezTo>
                  <a:pt x="51" y="25"/>
                  <a:pt x="51" y="25"/>
                  <a:pt x="50" y="25"/>
                </a:cubicBezTo>
                <a:cubicBezTo>
                  <a:pt x="50" y="24"/>
                  <a:pt x="49" y="23"/>
                  <a:pt x="47" y="23"/>
                </a:cubicBezTo>
                <a:cubicBezTo>
                  <a:pt x="46" y="23"/>
                  <a:pt x="45" y="24"/>
                  <a:pt x="44" y="25"/>
                </a:cubicBezTo>
                <a:cubicBezTo>
                  <a:pt x="44" y="25"/>
                  <a:pt x="44" y="25"/>
                  <a:pt x="43" y="25"/>
                </a:cubicBezTo>
                <a:cubicBezTo>
                  <a:pt x="43" y="24"/>
                  <a:pt x="43" y="22"/>
                  <a:pt x="42" y="22"/>
                </a:cubicBezTo>
                <a:cubicBezTo>
                  <a:pt x="41" y="21"/>
                  <a:pt x="39" y="21"/>
                  <a:pt x="38" y="21"/>
                </a:cubicBezTo>
                <a:cubicBezTo>
                  <a:pt x="38" y="21"/>
                  <a:pt x="38" y="21"/>
                  <a:pt x="38" y="20"/>
                </a:cubicBezTo>
                <a:cubicBezTo>
                  <a:pt x="39" y="19"/>
                  <a:pt x="39" y="18"/>
                  <a:pt x="38" y="17"/>
                </a:cubicBezTo>
                <a:cubicBezTo>
                  <a:pt x="38" y="16"/>
                  <a:pt x="37" y="15"/>
                  <a:pt x="36" y="15"/>
                </a:cubicBezTo>
                <a:cubicBezTo>
                  <a:pt x="36" y="15"/>
                  <a:pt x="36" y="14"/>
                  <a:pt x="36" y="14"/>
                </a:cubicBezTo>
                <a:cubicBezTo>
                  <a:pt x="36" y="14"/>
                  <a:pt x="36" y="14"/>
                  <a:pt x="36" y="13"/>
                </a:cubicBezTo>
                <a:cubicBezTo>
                  <a:pt x="37" y="13"/>
                  <a:pt x="38" y="12"/>
                  <a:pt x="38" y="11"/>
                </a:cubicBezTo>
                <a:cubicBezTo>
                  <a:pt x="39" y="10"/>
                  <a:pt x="39" y="9"/>
                  <a:pt x="38" y="8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7"/>
                  <a:pt x="41" y="7"/>
                  <a:pt x="42" y="7"/>
                </a:cubicBezTo>
                <a:cubicBezTo>
                  <a:pt x="43" y="6"/>
                  <a:pt x="43" y="5"/>
                  <a:pt x="43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5" y="4"/>
                  <a:pt x="46" y="5"/>
                  <a:pt x="47" y="5"/>
                </a:cubicBezTo>
                <a:cubicBezTo>
                  <a:pt x="49" y="5"/>
                  <a:pt x="50" y="4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5"/>
                  <a:pt x="52" y="6"/>
                  <a:pt x="53" y="7"/>
                </a:cubicBezTo>
                <a:cubicBezTo>
                  <a:pt x="54" y="7"/>
                  <a:pt x="55" y="7"/>
                  <a:pt x="56" y="7"/>
                </a:cubicBezTo>
                <a:cubicBezTo>
                  <a:pt x="56" y="7"/>
                  <a:pt x="57" y="7"/>
                  <a:pt x="57" y="8"/>
                </a:cubicBezTo>
                <a:cubicBezTo>
                  <a:pt x="56" y="9"/>
                  <a:pt x="56" y="10"/>
                  <a:pt x="56" y="11"/>
                </a:cubicBezTo>
                <a:cubicBezTo>
                  <a:pt x="56" y="12"/>
                  <a:pt x="58" y="13"/>
                  <a:pt x="59" y="13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5"/>
                  <a:pt x="5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99" name="Freeform 4"/>
          <p:cNvSpPr>
            <a:spLocks noEditPoints="1"/>
          </p:cNvSpPr>
          <p:nvPr/>
        </p:nvSpPr>
        <p:spPr bwMode="auto">
          <a:xfrm>
            <a:off x="8057618" y="3252518"/>
            <a:ext cx="250866" cy="183670"/>
          </a:xfrm>
          <a:custGeom>
            <a:avLst/>
            <a:gdLst>
              <a:gd name="T0" fmla="*/ 60 w 71"/>
              <a:gd name="T1" fmla="*/ 1 h 50"/>
              <a:gd name="T2" fmla="*/ 53 w 71"/>
              <a:gd name="T3" fmla="*/ 4 h 50"/>
              <a:gd name="T4" fmla="*/ 40 w 71"/>
              <a:gd name="T5" fmla="*/ 1 h 50"/>
              <a:gd name="T6" fmla="*/ 29 w 71"/>
              <a:gd name="T7" fmla="*/ 2 h 50"/>
              <a:gd name="T8" fmla="*/ 22 w 71"/>
              <a:gd name="T9" fmla="*/ 4 h 50"/>
              <a:gd name="T10" fmla="*/ 11 w 71"/>
              <a:gd name="T11" fmla="*/ 2 h 50"/>
              <a:gd name="T12" fmla="*/ 0 w 71"/>
              <a:gd name="T13" fmla="*/ 21 h 50"/>
              <a:gd name="T14" fmla="*/ 6 w 71"/>
              <a:gd name="T15" fmla="*/ 25 h 50"/>
              <a:gd name="T16" fmla="*/ 12 w 71"/>
              <a:gd name="T17" fmla="*/ 32 h 50"/>
              <a:gd name="T18" fmla="*/ 16 w 71"/>
              <a:gd name="T19" fmla="*/ 37 h 50"/>
              <a:gd name="T20" fmla="*/ 17 w 71"/>
              <a:gd name="T21" fmla="*/ 42 h 50"/>
              <a:gd name="T22" fmla="*/ 21 w 71"/>
              <a:gd name="T23" fmla="*/ 43 h 50"/>
              <a:gd name="T24" fmla="*/ 22 w 71"/>
              <a:gd name="T25" fmla="*/ 46 h 50"/>
              <a:gd name="T26" fmla="*/ 27 w 71"/>
              <a:gd name="T27" fmla="*/ 46 h 50"/>
              <a:gd name="T28" fmla="*/ 31 w 71"/>
              <a:gd name="T29" fmla="*/ 50 h 50"/>
              <a:gd name="T30" fmla="*/ 36 w 71"/>
              <a:gd name="T31" fmla="*/ 46 h 50"/>
              <a:gd name="T32" fmla="*/ 40 w 71"/>
              <a:gd name="T33" fmla="*/ 49 h 50"/>
              <a:gd name="T34" fmla="*/ 44 w 71"/>
              <a:gd name="T35" fmla="*/ 45 h 50"/>
              <a:gd name="T36" fmla="*/ 49 w 71"/>
              <a:gd name="T37" fmla="*/ 45 h 50"/>
              <a:gd name="T38" fmla="*/ 52 w 71"/>
              <a:gd name="T39" fmla="*/ 42 h 50"/>
              <a:gd name="T40" fmla="*/ 55 w 71"/>
              <a:gd name="T41" fmla="*/ 36 h 50"/>
              <a:gd name="T42" fmla="*/ 59 w 71"/>
              <a:gd name="T43" fmla="*/ 30 h 50"/>
              <a:gd name="T44" fmla="*/ 66 w 71"/>
              <a:gd name="T45" fmla="*/ 24 h 50"/>
              <a:gd name="T46" fmla="*/ 71 w 71"/>
              <a:gd name="T47" fmla="*/ 21 h 50"/>
              <a:gd name="T48" fmla="*/ 17 w 71"/>
              <a:gd name="T49" fmla="*/ 35 h 50"/>
              <a:gd name="T50" fmla="*/ 15 w 71"/>
              <a:gd name="T51" fmla="*/ 35 h 50"/>
              <a:gd name="T52" fmla="*/ 14 w 71"/>
              <a:gd name="T53" fmla="*/ 33 h 50"/>
              <a:gd name="T54" fmla="*/ 23 w 71"/>
              <a:gd name="T55" fmla="*/ 23 h 50"/>
              <a:gd name="T56" fmla="*/ 26 w 71"/>
              <a:gd name="T57" fmla="*/ 23 h 50"/>
              <a:gd name="T58" fmla="*/ 26 w 71"/>
              <a:gd name="T59" fmla="*/ 26 h 50"/>
              <a:gd name="T60" fmla="*/ 17 w 71"/>
              <a:gd name="T61" fmla="*/ 35 h 50"/>
              <a:gd name="T62" fmla="*/ 18 w 71"/>
              <a:gd name="T63" fmla="*/ 40 h 50"/>
              <a:gd name="T64" fmla="*/ 18 w 71"/>
              <a:gd name="T65" fmla="*/ 37 h 50"/>
              <a:gd name="T66" fmla="*/ 27 w 71"/>
              <a:gd name="T67" fmla="*/ 29 h 50"/>
              <a:gd name="T68" fmla="*/ 30 w 71"/>
              <a:gd name="T69" fmla="*/ 29 h 50"/>
              <a:gd name="T70" fmla="*/ 23 w 71"/>
              <a:gd name="T71" fmla="*/ 38 h 50"/>
              <a:gd name="T72" fmla="*/ 26 w 71"/>
              <a:gd name="T73" fmla="*/ 44 h 50"/>
              <a:gd name="T74" fmla="*/ 23 w 71"/>
              <a:gd name="T75" fmla="*/ 43 h 50"/>
              <a:gd name="T76" fmla="*/ 28 w 71"/>
              <a:gd name="T77" fmla="*/ 37 h 50"/>
              <a:gd name="T78" fmla="*/ 33 w 71"/>
              <a:gd name="T79" fmla="*/ 32 h 50"/>
              <a:gd name="T80" fmla="*/ 35 w 71"/>
              <a:gd name="T81" fmla="*/ 34 h 50"/>
              <a:gd name="T82" fmla="*/ 30 w 71"/>
              <a:gd name="T83" fmla="*/ 40 h 50"/>
              <a:gd name="T84" fmla="*/ 41 w 71"/>
              <a:gd name="T85" fmla="*/ 39 h 50"/>
              <a:gd name="T86" fmla="*/ 33 w 71"/>
              <a:gd name="T87" fmla="*/ 47 h 50"/>
              <a:gd name="T88" fmla="*/ 29 w 71"/>
              <a:gd name="T89" fmla="*/ 46 h 50"/>
              <a:gd name="T90" fmla="*/ 32 w 71"/>
              <a:gd name="T91" fmla="*/ 42 h 50"/>
              <a:gd name="T92" fmla="*/ 40 w 71"/>
              <a:gd name="T93" fmla="*/ 35 h 50"/>
              <a:gd name="T94" fmla="*/ 42 w 71"/>
              <a:gd name="T95" fmla="*/ 37 h 50"/>
              <a:gd name="T96" fmla="*/ 65 w 71"/>
              <a:gd name="T97" fmla="*/ 21 h 50"/>
              <a:gd name="T98" fmla="*/ 57 w 71"/>
              <a:gd name="T99" fmla="*/ 28 h 50"/>
              <a:gd name="T100" fmla="*/ 47 w 71"/>
              <a:gd name="T101" fmla="*/ 19 h 50"/>
              <a:gd name="T102" fmla="*/ 42 w 71"/>
              <a:gd name="T103" fmla="*/ 15 h 50"/>
              <a:gd name="T104" fmla="*/ 41 w 71"/>
              <a:gd name="T105" fmla="*/ 13 h 50"/>
              <a:gd name="T106" fmla="*/ 39 w 71"/>
              <a:gd name="T107" fmla="*/ 14 h 50"/>
              <a:gd name="T108" fmla="*/ 31 w 71"/>
              <a:gd name="T109" fmla="*/ 19 h 50"/>
              <a:gd name="T110" fmla="*/ 26 w 71"/>
              <a:gd name="T111" fmla="*/ 16 h 50"/>
              <a:gd name="T112" fmla="*/ 27 w 71"/>
              <a:gd name="T113" fmla="*/ 15 h 50"/>
              <a:gd name="T114" fmla="*/ 41 w 71"/>
              <a:gd name="T115" fmla="*/ 4 h 50"/>
              <a:gd name="T116" fmla="*/ 53 w 71"/>
              <a:gd name="T117" fmla="*/ 7 h 50"/>
              <a:gd name="T118" fmla="*/ 67 w 71"/>
              <a:gd name="T119" fmla="*/ 2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" h="50">
                <a:moveTo>
                  <a:pt x="62" y="0"/>
                </a:moveTo>
                <a:cubicBezTo>
                  <a:pt x="60" y="1"/>
                  <a:pt x="60" y="1"/>
                  <a:pt x="60" y="1"/>
                </a:cubicBezTo>
                <a:cubicBezTo>
                  <a:pt x="59" y="2"/>
                  <a:pt x="56" y="4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2" y="4"/>
                  <a:pt x="49" y="3"/>
                  <a:pt x="46" y="2"/>
                </a:cubicBezTo>
                <a:cubicBezTo>
                  <a:pt x="42" y="1"/>
                  <a:pt x="41" y="1"/>
                  <a:pt x="40" y="1"/>
                </a:cubicBezTo>
                <a:cubicBezTo>
                  <a:pt x="40" y="1"/>
                  <a:pt x="38" y="2"/>
                  <a:pt x="36" y="4"/>
                </a:cubicBezTo>
                <a:cubicBezTo>
                  <a:pt x="34" y="3"/>
                  <a:pt x="31" y="2"/>
                  <a:pt x="29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6" y="2"/>
                  <a:pt x="24" y="3"/>
                  <a:pt x="22" y="4"/>
                </a:cubicBezTo>
                <a:cubicBezTo>
                  <a:pt x="20" y="4"/>
                  <a:pt x="19" y="5"/>
                  <a:pt x="18" y="5"/>
                </a:cubicBezTo>
                <a:cubicBezTo>
                  <a:pt x="17" y="5"/>
                  <a:pt x="14" y="3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2"/>
                  <a:pt x="5" y="24"/>
                  <a:pt x="6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9"/>
                  <a:pt x="12" y="32"/>
                </a:cubicBezTo>
                <a:cubicBezTo>
                  <a:pt x="12" y="33"/>
                  <a:pt x="12" y="35"/>
                  <a:pt x="13" y="36"/>
                </a:cubicBezTo>
                <a:cubicBezTo>
                  <a:pt x="14" y="37"/>
                  <a:pt x="15" y="37"/>
                  <a:pt x="16" y="37"/>
                </a:cubicBezTo>
                <a:cubicBezTo>
                  <a:pt x="16" y="38"/>
                  <a:pt x="16" y="38"/>
                  <a:pt x="16" y="39"/>
                </a:cubicBezTo>
                <a:cubicBezTo>
                  <a:pt x="16" y="40"/>
                  <a:pt x="16" y="41"/>
                  <a:pt x="17" y="42"/>
                </a:cubicBezTo>
                <a:cubicBezTo>
                  <a:pt x="18" y="42"/>
                  <a:pt x="19" y="43"/>
                  <a:pt x="20" y="43"/>
                </a:cubicBezTo>
                <a:cubicBezTo>
                  <a:pt x="20" y="43"/>
                  <a:pt x="20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4"/>
                  <a:pt x="21" y="45"/>
                  <a:pt x="22" y="46"/>
                </a:cubicBezTo>
                <a:cubicBezTo>
                  <a:pt x="23" y="47"/>
                  <a:pt x="24" y="47"/>
                  <a:pt x="25" y="47"/>
                </a:cubicBezTo>
                <a:cubicBezTo>
                  <a:pt x="26" y="47"/>
                  <a:pt x="27" y="47"/>
                  <a:pt x="27" y="46"/>
                </a:cubicBezTo>
                <a:cubicBezTo>
                  <a:pt x="27" y="47"/>
                  <a:pt x="28" y="48"/>
                  <a:pt x="28" y="49"/>
                </a:cubicBezTo>
                <a:cubicBezTo>
                  <a:pt x="29" y="49"/>
                  <a:pt x="30" y="50"/>
                  <a:pt x="31" y="50"/>
                </a:cubicBezTo>
                <a:cubicBezTo>
                  <a:pt x="32" y="50"/>
                  <a:pt x="33" y="49"/>
                  <a:pt x="34" y="49"/>
                </a:cubicBezTo>
                <a:cubicBezTo>
                  <a:pt x="36" y="46"/>
                  <a:pt x="36" y="46"/>
                  <a:pt x="36" y="46"/>
                </a:cubicBezTo>
                <a:cubicBezTo>
                  <a:pt x="37" y="48"/>
                  <a:pt x="37" y="48"/>
                  <a:pt x="37" y="48"/>
                </a:cubicBezTo>
                <a:cubicBezTo>
                  <a:pt x="38" y="48"/>
                  <a:pt x="39" y="49"/>
                  <a:pt x="40" y="49"/>
                </a:cubicBezTo>
                <a:cubicBezTo>
                  <a:pt x="41" y="49"/>
                  <a:pt x="42" y="48"/>
                  <a:pt x="43" y="48"/>
                </a:cubicBezTo>
                <a:cubicBezTo>
                  <a:pt x="44" y="47"/>
                  <a:pt x="44" y="46"/>
                  <a:pt x="44" y="45"/>
                </a:cubicBezTo>
                <a:cubicBezTo>
                  <a:pt x="45" y="46"/>
                  <a:pt x="46" y="46"/>
                  <a:pt x="46" y="46"/>
                </a:cubicBezTo>
                <a:cubicBezTo>
                  <a:pt x="48" y="46"/>
                  <a:pt x="49" y="46"/>
                  <a:pt x="49" y="45"/>
                </a:cubicBezTo>
                <a:cubicBezTo>
                  <a:pt x="50" y="44"/>
                  <a:pt x="51" y="43"/>
                  <a:pt x="50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3" y="42"/>
                  <a:pt x="54" y="42"/>
                  <a:pt x="55" y="41"/>
                </a:cubicBezTo>
                <a:cubicBezTo>
                  <a:pt x="56" y="40"/>
                  <a:pt x="56" y="38"/>
                  <a:pt x="55" y="36"/>
                </a:cubicBezTo>
                <a:cubicBezTo>
                  <a:pt x="56" y="36"/>
                  <a:pt x="57" y="36"/>
                  <a:pt x="58" y="35"/>
                </a:cubicBezTo>
                <a:cubicBezTo>
                  <a:pt x="59" y="34"/>
                  <a:pt x="60" y="32"/>
                  <a:pt x="59" y="30"/>
                </a:cubicBezTo>
                <a:cubicBezTo>
                  <a:pt x="60" y="29"/>
                  <a:pt x="61" y="28"/>
                  <a:pt x="62" y="28"/>
                </a:cubicBezTo>
                <a:cubicBezTo>
                  <a:pt x="63" y="26"/>
                  <a:pt x="65" y="24"/>
                  <a:pt x="66" y="24"/>
                </a:cubicBezTo>
                <a:cubicBezTo>
                  <a:pt x="67" y="23"/>
                  <a:pt x="69" y="22"/>
                  <a:pt x="70" y="22"/>
                </a:cubicBezTo>
                <a:cubicBezTo>
                  <a:pt x="71" y="21"/>
                  <a:pt x="71" y="21"/>
                  <a:pt x="71" y="21"/>
                </a:cubicBezTo>
                <a:lnTo>
                  <a:pt x="62" y="0"/>
                </a:lnTo>
                <a:close/>
                <a:moveTo>
                  <a:pt x="17" y="35"/>
                </a:moveTo>
                <a:cubicBezTo>
                  <a:pt x="17" y="35"/>
                  <a:pt x="16" y="35"/>
                  <a:pt x="16" y="35"/>
                </a:cubicBezTo>
                <a:cubicBezTo>
                  <a:pt x="16" y="35"/>
                  <a:pt x="15" y="35"/>
                  <a:pt x="15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2"/>
                  <a:pt x="15" y="3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4" y="23"/>
                  <a:pt x="24" y="23"/>
                </a:cubicBezTo>
                <a:cubicBezTo>
                  <a:pt x="25" y="23"/>
                  <a:pt x="26" y="23"/>
                  <a:pt x="26" y="23"/>
                </a:cubicBezTo>
                <a:cubicBezTo>
                  <a:pt x="26" y="24"/>
                  <a:pt x="26" y="24"/>
                  <a:pt x="26" y="25"/>
                </a:cubicBezTo>
                <a:cubicBezTo>
                  <a:pt x="26" y="25"/>
                  <a:pt x="26" y="26"/>
                  <a:pt x="26" y="26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5"/>
                  <a:pt x="17" y="35"/>
                  <a:pt x="17" y="35"/>
                </a:cubicBezTo>
                <a:close/>
                <a:moveTo>
                  <a:pt x="21" y="40"/>
                </a:moveTo>
                <a:cubicBezTo>
                  <a:pt x="20" y="41"/>
                  <a:pt x="19" y="41"/>
                  <a:pt x="18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38"/>
                  <a:pt x="18" y="38"/>
                  <a:pt x="18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8" y="28"/>
                  <a:pt x="28" y="28"/>
                </a:cubicBezTo>
                <a:cubicBezTo>
                  <a:pt x="29" y="28"/>
                  <a:pt x="29" y="29"/>
                  <a:pt x="30" y="29"/>
                </a:cubicBezTo>
                <a:cubicBezTo>
                  <a:pt x="30" y="30"/>
                  <a:pt x="30" y="31"/>
                  <a:pt x="30" y="32"/>
                </a:cubicBezTo>
                <a:cubicBezTo>
                  <a:pt x="23" y="38"/>
                  <a:pt x="23" y="38"/>
                  <a:pt x="23" y="38"/>
                </a:cubicBezTo>
                <a:lnTo>
                  <a:pt x="21" y="40"/>
                </a:lnTo>
                <a:close/>
                <a:moveTo>
                  <a:pt x="26" y="44"/>
                </a:moveTo>
                <a:cubicBezTo>
                  <a:pt x="26" y="45"/>
                  <a:pt x="24" y="45"/>
                  <a:pt x="23" y="44"/>
                </a:cubicBezTo>
                <a:cubicBezTo>
                  <a:pt x="23" y="44"/>
                  <a:pt x="23" y="43"/>
                  <a:pt x="23" y="43"/>
                </a:cubicBezTo>
                <a:cubicBezTo>
                  <a:pt x="23" y="42"/>
                  <a:pt x="23" y="42"/>
                  <a:pt x="23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3" y="32"/>
                  <a:pt x="33" y="32"/>
                </a:cubicBezTo>
                <a:cubicBezTo>
                  <a:pt x="34" y="32"/>
                  <a:pt x="34" y="33"/>
                  <a:pt x="35" y="33"/>
                </a:cubicBezTo>
                <a:cubicBezTo>
                  <a:pt x="35" y="33"/>
                  <a:pt x="35" y="34"/>
                  <a:pt x="35" y="34"/>
                </a:cubicBezTo>
                <a:cubicBezTo>
                  <a:pt x="35" y="35"/>
                  <a:pt x="35" y="36"/>
                  <a:pt x="35" y="36"/>
                </a:cubicBezTo>
                <a:cubicBezTo>
                  <a:pt x="30" y="40"/>
                  <a:pt x="30" y="40"/>
                  <a:pt x="30" y="40"/>
                </a:cubicBezTo>
                <a:lnTo>
                  <a:pt x="26" y="44"/>
                </a:lnTo>
                <a:close/>
                <a:moveTo>
                  <a:pt x="41" y="39"/>
                </a:moveTo>
                <a:cubicBezTo>
                  <a:pt x="35" y="45"/>
                  <a:pt x="35" y="45"/>
                  <a:pt x="35" y="45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8"/>
                  <a:pt x="31" y="48"/>
                  <a:pt x="30" y="47"/>
                </a:cubicBezTo>
                <a:cubicBezTo>
                  <a:pt x="29" y="47"/>
                  <a:pt x="29" y="46"/>
                  <a:pt x="29" y="46"/>
                </a:cubicBezTo>
                <a:cubicBezTo>
                  <a:pt x="29" y="45"/>
                  <a:pt x="29" y="45"/>
                  <a:pt x="30" y="44"/>
                </a:cubicBezTo>
                <a:cubicBezTo>
                  <a:pt x="32" y="42"/>
                  <a:pt x="32" y="42"/>
                  <a:pt x="32" y="42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5"/>
                  <a:pt x="39" y="35"/>
                  <a:pt x="40" y="35"/>
                </a:cubicBezTo>
                <a:cubicBezTo>
                  <a:pt x="40" y="35"/>
                  <a:pt x="41" y="35"/>
                  <a:pt x="41" y="36"/>
                </a:cubicBezTo>
                <a:cubicBezTo>
                  <a:pt x="41" y="36"/>
                  <a:pt x="42" y="37"/>
                  <a:pt x="42" y="37"/>
                </a:cubicBezTo>
                <a:cubicBezTo>
                  <a:pt x="42" y="38"/>
                  <a:pt x="41" y="38"/>
                  <a:pt x="41" y="39"/>
                </a:cubicBezTo>
                <a:close/>
                <a:moveTo>
                  <a:pt x="65" y="21"/>
                </a:moveTo>
                <a:cubicBezTo>
                  <a:pt x="63" y="22"/>
                  <a:pt x="61" y="24"/>
                  <a:pt x="60" y="26"/>
                </a:cubicBezTo>
                <a:cubicBezTo>
                  <a:pt x="59" y="26"/>
                  <a:pt x="58" y="27"/>
                  <a:pt x="57" y="28"/>
                </a:cubicBezTo>
                <a:cubicBezTo>
                  <a:pt x="50" y="21"/>
                  <a:pt x="50" y="21"/>
                  <a:pt x="50" y="21"/>
                </a:cubicBezTo>
                <a:cubicBezTo>
                  <a:pt x="49" y="20"/>
                  <a:pt x="48" y="19"/>
                  <a:pt x="47" y="19"/>
                </a:cubicBezTo>
                <a:cubicBezTo>
                  <a:pt x="47" y="19"/>
                  <a:pt x="46" y="19"/>
                  <a:pt x="44" y="18"/>
                </a:cubicBezTo>
                <a:cubicBezTo>
                  <a:pt x="42" y="16"/>
                  <a:pt x="42" y="15"/>
                  <a:pt x="42" y="15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1" y="12"/>
                  <a:pt x="41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37" y="15"/>
                  <a:pt x="35" y="17"/>
                  <a:pt x="34" y="18"/>
                </a:cubicBezTo>
                <a:cubicBezTo>
                  <a:pt x="33" y="18"/>
                  <a:pt x="32" y="19"/>
                  <a:pt x="31" y="19"/>
                </a:cubicBezTo>
                <a:cubicBezTo>
                  <a:pt x="30" y="19"/>
                  <a:pt x="29" y="19"/>
                  <a:pt x="28" y="18"/>
                </a:cubicBezTo>
                <a:cubicBezTo>
                  <a:pt x="27" y="18"/>
                  <a:pt x="27" y="17"/>
                  <a:pt x="26" y="16"/>
                </a:cubicBezTo>
                <a:cubicBezTo>
                  <a:pt x="26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9" y="13"/>
                  <a:pt x="33" y="10"/>
                  <a:pt x="37" y="7"/>
                </a:cubicBezTo>
                <a:cubicBezTo>
                  <a:pt x="38" y="5"/>
                  <a:pt x="40" y="4"/>
                  <a:pt x="41" y="4"/>
                </a:cubicBezTo>
                <a:cubicBezTo>
                  <a:pt x="41" y="4"/>
                  <a:pt x="44" y="5"/>
                  <a:pt x="45" y="5"/>
                </a:cubicBezTo>
                <a:cubicBezTo>
                  <a:pt x="49" y="7"/>
                  <a:pt x="52" y="7"/>
                  <a:pt x="53" y="7"/>
                </a:cubicBezTo>
                <a:cubicBezTo>
                  <a:pt x="56" y="7"/>
                  <a:pt x="59" y="6"/>
                  <a:pt x="60" y="5"/>
                </a:cubicBezTo>
                <a:cubicBezTo>
                  <a:pt x="67" y="20"/>
                  <a:pt x="67" y="20"/>
                  <a:pt x="67" y="20"/>
                </a:cubicBezTo>
                <a:cubicBezTo>
                  <a:pt x="66" y="20"/>
                  <a:pt x="65" y="21"/>
                  <a:pt x="6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101" name="Freeform 6"/>
          <p:cNvSpPr>
            <a:spLocks noEditPoints="1"/>
          </p:cNvSpPr>
          <p:nvPr/>
        </p:nvSpPr>
        <p:spPr bwMode="auto">
          <a:xfrm>
            <a:off x="8057618" y="3982256"/>
            <a:ext cx="250866" cy="285212"/>
          </a:xfrm>
          <a:custGeom>
            <a:avLst/>
            <a:gdLst>
              <a:gd name="T0" fmla="*/ 6 w 71"/>
              <a:gd name="T1" fmla="*/ 74 h 78"/>
              <a:gd name="T2" fmla="*/ 6 w 71"/>
              <a:gd name="T3" fmla="*/ 31 h 78"/>
              <a:gd name="T4" fmla="*/ 66 w 71"/>
              <a:gd name="T5" fmla="*/ 73 h 78"/>
              <a:gd name="T6" fmla="*/ 59 w 71"/>
              <a:gd name="T7" fmla="*/ 3 h 78"/>
              <a:gd name="T8" fmla="*/ 53 w 71"/>
              <a:gd name="T9" fmla="*/ 3 h 78"/>
              <a:gd name="T10" fmla="*/ 46 w 71"/>
              <a:gd name="T11" fmla="*/ 3 h 78"/>
              <a:gd name="T12" fmla="*/ 39 w 71"/>
              <a:gd name="T13" fmla="*/ 3 h 78"/>
              <a:gd name="T14" fmla="*/ 32 w 71"/>
              <a:gd name="T15" fmla="*/ 3 h 78"/>
              <a:gd name="T16" fmla="*/ 26 w 71"/>
              <a:gd name="T17" fmla="*/ 3 h 78"/>
              <a:gd name="T18" fmla="*/ 19 w 71"/>
              <a:gd name="T19" fmla="*/ 3 h 78"/>
              <a:gd name="T20" fmla="*/ 12 w 71"/>
              <a:gd name="T21" fmla="*/ 3 h 78"/>
              <a:gd name="T22" fmla="*/ 0 w 71"/>
              <a:gd name="T23" fmla="*/ 13 h 78"/>
              <a:gd name="T24" fmla="*/ 66 w 71"/>
              <a:gd name="T25" fmla="*/ 78 h 78"/>
              <a:gd name="T26" fmla="*/ 66 w 71"/>
              <a:gd name="T27" fmla="*/ 8 h 78"/>
              <a:gd name="T28" fmla="*/ 56 w 71"/>
              <a:gd name="T29" fmla="*/ 2 h 78"/>
              <a:gd name="T30" fmla="*/ 57 w 71"/>
              <a:gd name="T31" fmla="*/ 10 h 78"/>
              <a:gd name="T32" fmla="*/ 57 w 71"/>
              <a:gd name="T33" fmla="*/ 17 h 78"/>
              <a:gd name="T34" fmla="*/ 55 w 71"/>
              <a:gd name="T35" fmla="*/ 17 h 78"/>
              <a:gd name="T36" fmla="*/ 55 w 71"/>
              <a:gd name="T37" fmla="*/ 10 h 78"/>
              <a:gd name="T38" fmla="*/ 56 w 71"/>
              <a:gd name="T39" fmla="*/ 20 h 78"/>
              <a:gd name="T40" fmla="*/ 59 w 71"/>
              <a:gd name="T41" fmla="*/ 16 h 78"/>
              <a:gd name="T42" fmla="*/ 53 w 71"/>
              <a:gd name="T43" fmla="*/ 17 h 78"/>
              <a:gd name="T44" fmla="*/ 56 w 71"/>
              <a:gd name="T45" fmla="*/ 20 h 78"/>
              <a:gd name="T46" fmla="*/ 43 w 71"/>
              <a:gd name="T47" fmla="*/ 2 h 78"/>
              <a:gd name="T48" fmla="*/ 44 w 71"/>
              <a:gd name="T49" fmla="*/ 10 h 78"/>
              <a:gd name="T50" fmla="*/ 44 w 71"/>
              <a:gd name="T51" fmla="*/ 17 h 78"/>
              <a:gd name="T52" fmla="*/ 41 w 71"/>
              <a:gd name="T53" fmla="*/ 17 h 78"/>
              <a:gd name="T54" fmla="*/ 41 w 71"/>
              <a:gd name="T55" fmla="*/ 10 h 78"/>
              <a:gd name="T56" fmla="*/ 42 w 71"/>
              <a:gd name="T57" fmla="*/ 20 h 78"/>
              <a:gd name="T58" fmla="*/ 46 w 71"/>
              <a:gd name="T59" fmla="*/ 16 h 78"/>
              <a:gd name="T60" fmla="*/ 39 w 71"/>
              <a:gd name="T61" fmla="*/ 17 h 78"/>
              <a:gd name="T62" fmla="*/ 42 w 71"/>
              <a:gd name="T63" fmla="*/ 20 h 78"/>
              <a:gd name="T64" fmla="*/ 29 w 71"/>
              <a:gd name="T65" fmla="*/ 2 h 78"/>
              <a:gd name="T66" fmla="*/ 30 w 71"/>
              <a:gd name="T67" fmla="*/ 10 h 78"/>
              <a:gd name="T68" fmla="*/ 30 w 71"/>
              <a:gd name="T69" fmla="*/ 17 h 78"/>
              <a:gd name="T70" fmla="*/ 28 w 71"/>
              <a:gd name="T71" fmla="*/ 17 h 78"/>
              <a:gd name="T72" fmla="*/ 28 w 71"/>
              <a:gd name="T73" fmla="*/ 10 h 78"/>
              <a:gd name="T74" fmla="*/ 29 w 71"/>
              <a:gd name="T75" fmla="*/ 20 h 78"/>
              <a:gd name="T76" fmla="*/ 32 w 71"/>
              <a:gd name="T77" fmla="*/ 16 h 78"/>
              <a:gd name="T78" fmla="*/ 26 w 71"/>
              <a:gd name="T79" fmla="*/ 17 h 78"/>
              <a:gd name="T80" fmla="*/ 29 w 71"/>
              <a:gd name="T81" fmla="*/ 20 h 78"/>
              <a:gd name="T82" fmla="*/ 16 w 71"/>
              <a:gd name="T83" fmla="*/ 2 h 78"/>
              <a:gd name="T84" fmla="*/ 17 w 71"/>
              <a:gd name="T85" fmla="*/ 10 h 78"/>
              <a:gd name="T86" fmla="*/ 17 w 71"/>
              <a:gd name="T87" fmla="*/ 17 h 78"/>
              <a:gd name="T88" fmla="*/ 14 w 71"/>
              <a:gd name="T89" fmla="*/ 17 h 78"/>
              <a:gd name="T90" fmla="*/ 14 w 71"/>
              <a:gd name="T91" fmla="*/ 10 h 78"/>
              <a:gd name="T92" fmla="*/ 15 w 71"/>
              <a:gd name="T93" fmla="*/ 20 h 78"/>
              <a:gd name="T94" fmla="*/ 19 w 71"/>
              <a:gd name="T95" fmla="*/ 16 h 78"/>
              <a:gd name="T96" fmla="*/ 12 w 71"/>
              <a:gd name="T97" fmla="*/ 17 h 78"/>
              <a:gd name="T98" fmla="*/ 15 w 71"/>
              <a:gd name="T99" fmla="*/ 20 h 78"/>
              <a:gd name="T100" fmla="*/ 44 w 71"/>
              <a:gd name="T101" fmla="*/ 64 h 78"/>
              <a:gd name="T102" fmla="*/ 27 w 71"/>
              <a:gd name="T103" fmla="*/ 60 h 78"/>
              <a:gd name="T104" fmla="*/ 31 w 71"/>
              <a:gd name="T105" fmla="*/ 58 h 78"/>
              <a:gd name="T106" fmla="*/ 36 w 71"/>
              <a:gd name="T107" fmla="*/ 63 h 78"/>
              <a:gd name="T108" fmla="*/ 39 w 71"/>
              <a:gd name="T109" fmla="*/ 55 h 78"/>
              <a:gd name="T110" fmla="*/ 32 w 71"/>
              <a:gd name="T111" fmla="*/ 55 h 78"/>
              <a:gd name="T112" fmla="*/ 28 w 71"/>
              <a:gd name="T113" fmla="*/ 55 h 78"/>
              <a:gd name="T114" fmla="*/ 31 w 71"/>
              <a:gd name="T115" fmla="*/ 41 h 78"/>
              <a:gd name="T116" fmla="*/ 45 w 71"/>
              <a:gd name="T117" fmla="*/ 44 h 78"/>
              <a:gd name="T118" fmla="*/ 34 w 71"/>
              <a:gd name="T119" fmla="*/ 4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" h="78">
                <a:moveTo>
                  <a:pt x="66" y="73"/>
                </a:moveTo>
                <a:cubicBezTo>
                  <a:pt x="66" y="73"/>
                  <a:pt x="66" y="74"/>
                  <a:pt x="65" y="74"/>
                </a:cubicBezTo>
                <a:cubicBezTo>
                  <a:pt x="6" y="74"/>
                  <a:pt x="6" y="74"/>
                  <a:pt x="6" y="74"/>
                </a:cubicBezTo>
                <a:cubicBezTo>
                  <a:pt x="5" y="74"/>
                  <a:pt x="5" y="73"/>
                  <a:pt x="5" y="73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1"/>
                  <a:pt x="6" y="31"/>
                </a:cubicBezTo>
                <a:cubicBezTo>
                  <a:pt x="65" y="31"/>
                  <a:pt x="65" y="31"/>
                  <a:pt x="65" y="31"/>
                </a:cubicBezTo>
                <a:cubicBezTo>
                  <a:pt x="66" y="31"/>
                  <a:pt x="66" y="32"/>
                  <a:pt x="66" y="32"/>
                </a:cubicBezTo>
                <a:lnTo>
                  <a:pt x="66" y="73"/>
                </a:lnTo>
                <a:close/>
                <a:moveTo>
                  <a:pt x="66" y="8"/>
                </a:moveTo>
                <a:cubicBezTo>
                  <a:pt x="59" y="8"/>
                  <a:pt x="59" y="8"/>
                  <a:pt x="59" y="8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1"/>
                  <a:pt x="58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0"/>
                  <a:pt x="53" y="1"/>
                  <a:pt x="53" y="3"/>
                </a:cubicBezTo>
                <a:cubicBezTo>
                  <a:pt x="53" y="8"/>
                  <a:pt x="53" y="8"/>
                  <a:pt x="53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1"/>
                  <a:pt x="44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39" y="1"/>
                  <a:pt x="39" y="3"/>
                </a:cubicBezTo>
                <a:cubicBezTo>
                  <a:pt x="39" y="8"/>
                  <a:pt x="39" y="8"/>
                  <a:pt x="39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1"/>
                  <a:pt x="31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6" y="1"/>
                  <a:pt x="26" y="3"/>
                </a:cubicBezTo>
                <a:cubicBezTo>
                  <a:pt x="26" y="8"/>
                  <a:pt x="26" y="8"/>
                  <a:pt x="26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1"/>
                  <a:pt x="17" y="0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2" y="1"/>
                  <a:pt x="12" y="3"/>
                </a:cubicBezTo>
                <a:cubicBezTo>
                  <a:pt x="12" y="8"/>
                  <a:pt x="12" y="8"/>
                  <a:pt x="12" y="8"/>
                </a:cubicBezTo>
                <a:cubicBezTo>
                  <a:pt x="5" y="8"/>
                  <a:pt x="5" y="8"/>
                  <a:pt x="5" y="8"/>
                </a:cubicBezTo>
                <a:cubicBezTo>
                  <a:pt x="2" y="8"/>
                  <a:pt x="0" y="10"/>
                  <a:pt x="0" y="1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2" y="78"/>
                  <a:pt x="5" y="78"/>
                </a:cubicBezTo>
                <a:cubicBezTo>
                  <a:pt x="66" y="78"/>
                  <a:pt x="66" y="78"/>
                  <a:pt x="66" y="78"/>
                </a:cubicBezTo>
                <a:cubicBezTo>
                  <a:pt x="69" y="78"/>
                  <a:pt x="71" y="76"/>
                  <a:pt x="71" y="7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0"/>
                  <a:pt x="69" y="8"/>
                  <a:pt x="66" y="8"/>
                </a:cubicBezTo>
                <a:close/>
                <a:moveTo>
                  <a:pt x="55" y="3"/>
                </a:moveTo>
                <a:cubicBezTo>
                  <a:pt x="55" y="2"/>
                  <a:pt x="55" y="2"/>
                  <a:pt x="56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7" y="2"/>
                  <a:pt x="57" y="2"/>
                  <a:pt x="57" y="3"/>
                </a:cubicBezTo>
                <a:cubicBezTo>
                  <a:pt x="57" y="8"/>
                  <a:pt x="57" y="8"/>
                  <a:pt x="57" y="8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8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5" y="18"/>
                  <a:pt x="55" y="17"/>
                  <a:pt x="55" y="17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8"/>
                  <a:pt x="55" y="8"/>
                  <a:pt x="55" y="8"/>
                </a:cubicBezTo>
                <a:lnTo>
                  <a:pt x="55" y="3"/>
                </a:lnTo>
                <a:close/>
                <a:moveTo>
                  <a:pt x="5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8" y="20"/>
                  <a:pt x="59" y="18"/>
                  <a:pt x="59" y="17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9"/>
                  <a:pt x="58" y="21"/>
                  <a:pt x="56" y="21"/>
                </a:cubicBezTo>
                <a:cubicBezTo>
                  <a:pt x="54" y="21"/>
                  <a:pt x="53" y="19"/>
                  <a:pt x="53" y="17"/>
                </a:cubicBezTo>
                <a:cubicBezTo>
                  <a:pt x="53" y="17"/>
                  <a:pt x="53" y="17"/>
                  <a:pt x="53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4" y="20"/>
                  <a:pt x="56" y="20"/>
                </a:cubicBezTo>
                <a:close/>
                <a:moveTo>
                  <a:pt x="41" y="3"/>
                </a:moveTo>
                <a:cubicBezTo>
                  <a:pt x="41" y="2"/>
                  <a:pt x="42" y="2"/>
                  <a:pt x="42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4" y="2"/>
                  <a:pt x="44" y="3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3" y="18"/>
                  <a:pt x="43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1" y="17"/>
                  <a:pt x="41" y="1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8"/>
                  <a:pt x="41" y="8"/>
                  <a:pt x="41" y="8"/>
                </a:cubicBezTo>
                <a:lnTo>
                  <a:pt x="41" y="3"/>
                </a:lnTo>
                <a:close/>
                <a:moveTo>
                  <a:pt x="42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6" y="18"/>
                  <a:pt x="46" y="17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9"/>
                  <a:pt x="44" y="21"/>
                  <a:pt x="42" y="21"/>
                </a:cubicBezTo>
                <a:cubicBezTo>
                  <a:pt x="41" y="21"/>
                  <a:pt x="39" y="19"/>
                  <a:pt x="39" y="17"/>
                </a:cubicBezTo>
                <a:cubicBezTo>
                  <a:pt x="39" y="17"/>
                  <a:pt x="39" y="17"/>
                  <a:pt x="39" y="16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8"/>
                  <a:pt x="41" y="20"/>
                  <a:pt x="42" y="20"/>
                </a:cubicBezTo>
                <a:close/>
                <a:moveTo>
                  <a:pt x="28" y="3"/>
                </a:moveTo>
                <a:cubicBezTo>
                  <a:pt x="28" y="2"/>
                  <a:pt x="28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0" y="2"/>
                  <a:pt x="30" y="3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8"/>
                  <a:pt x="28" y="17"/>
                  <a:pt x="28" y="17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8" y="8"/>
                  <a:pt x="28" y="8"/>
                </a:cubicBezTo>
                <a:lnTo>
                  <a:pt x="28" y="3"/>
                </a:lnTo>
                <a:close/>
                <a:moveTo>
                  <a:pt x="29" y="20"/>
                </a:moveTo>
                <a:cubicBezTo>
                  <a:pt x="29" y="20"/>
                  <a:pt x="29" y="20"/>
                  <a:pt x="29" y="20"/>
                </a:cubicBezTo>
                <a:cubicBezTo>
                  <a:pt x="31" y="20"/>
                  <a:pt x="32" y="18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9"/>
                  <a:pt x="31" y="21"/>
                  <a:pt x="29" y="21"/>
                </a:cubicBezTo>
                <a:cubicBezTo>
                  <a:pt x="27" y="21"/>
                  <a:pt x="26" y="19"/>
                  <a:pt x="26" y="17"/>
                </a:cubicBezTo>
                <a:cubicBezTo>
                  <a:pt x="26" y="17"/>
                  <a:pt x="26" y="17"/>
                  <a:pt x="26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7" y="20"/>
                  <a:pt x="29" y="20"/>
                </a:cubicBezTo>
                <a:close/>
                <a:moveTo>
                  <a:pt x="14" y="3"/>
                </a:moveTo>
                <a:cubicBezTo>
                  <a:pt x="14" y="2"/>
                  <a:pt x="15" y="2"/>
                  <a:pt x="15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7" y="2"/>
                  <a:pt x="17" y="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6" y="18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4" y="17"/>
                  <a:pt x="14" y="17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4" y="8"/>
                  <a:pt x="14" y="8"/>
                </a:cubicBezTo>
                <a:lnTo>
                  <a:pt x="14" y="3"/>
                </a:lnTo>
                <a:close/>
                <a:moveTo>
                  <a:pt x="15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9" y="18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7" y="21"/>
                  <a:pt x="15" y="21"/>
                </a:cubicBezTo>
                <a:cubicBezTo>
                  <a:pt x="14" y="21"/>
                  <a:pt x="12" y="19"/>
                  <a:pt x="12" y="17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4" y="20"/>
                  <a:pt x="15" y="20"/>
                </a:cubicBezTo>
                <a:close/>
                <a:moveTo>
                  <a:pt x="43" y="51"/>
                </a:moveTo>
                <a:cubicBezTo>
                  <a:pt x="45" y="53"/>
                  <a:pt x="46" y="55"/>
                  <a:pt x="46" y="58"/>
                </a:cubicBezTo>
                <a:cubicBezTo>
                  <a:pt x="46" y="60"/>
                  <a:pt x="45" y="62"/>
                  <a:pt x="44" y="64"/>
                </a:cubicBezTo>
                <a:cubicBezTo>
                  <a:pt x="42" y="67"/>
                  <a:pt x="39" y="68"/>
                  <a:pt x="36" y="68"/>
                </a:cubicBezTo>
                <a:cubicBezTo>
                  <a:pt x="34" y="68"/>
                  <a:pt x="32" y="67"/>
                  <a:pt x="30" y="66"/>
                </a:cubicBezTo>
                <a:cubicBezTo>
                  <a:pt x="28" y="64"/>
                  <a:pt x="27" y="62"/>
                  <a:pt x="27" y="60"/>
                </a:cubicBezTo>
                <a:cubicBezTo>
                  <a:pt x="27" y="60"/>
                  <a:pt x="27" y="59"/>
                  <a:pt x="27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31" y="58"/>
                  <a:pt x="31" y="58"/>
                  <a:pt x="31" y="58"/>
                </a:cubicBezTo>
                <a:cubicBezTo>
                  <a:pt x="32" y="58"/>
                  <a:pt x="32" y="59"/>
                  <a:pt x="32" y="59"/>
                </a:cubicBezTo>
                <a:cubicBezTo>
                  <a:pt x="33" y="61"/>
                  <a:pt x="33" y="62"/>
                  <a:pt x="34" y="62"/>
                </a:cubicBezTo>
                <a:cubicBezTo>
                  <a:pt x="34" y="63"/>
                  <a:pt x="35" y="63"/>
                  <a:pt x="36" y="63"/>
                </a:cubicBezTo>
                <a:cubicBezTo>
                  <a:pt x="37" y="63"/>
                  <a:pt x="38" y="63"/>
                  <a:pt x="39" y="62"/>
                </a:cubicBezTo>
                <a:cubicBezTo>
                  <a:pt x="40" y="61"/>
                  <a:pt x="41" y="60"/>
                  <a:pt x="41" y="58"/>
                </a:cubicBezTo>
                <a:cubicBezTo>
                  <a:pt x="41" y="57"/>
                  <a:pt x="40" y="55"/>
                  <a:pt x="39" y="55"/>
                </a:cubicBezTo>
                <a:cubicBezTo>
                  <a:pt x="39" y="54"/>
                  <a:pt x="37" y="53"/>
                  <a:pt x="36" y="53"/>
                </a:cubicBezTo>
                <a:cubicBezTo>
                  <a:pt x="35" y="53"/>
                  <a:pt x="35" y="54"/>
                  <a:pt x="34" y="54"/>
                </a:cubicBezTo>
                <a:cubicBezTo>
                  <a:pt x="33" y="54"/>
                  <a:pt x="33" y="55"/>
                  <a:pt x="32" y="55"/>
                </a:cubicBezTo>
                <a:cubicBezTo>
                  <a:pt x="32" y="56"/>
                  <a:pt x="32" y="56"/>
                  <a:pt x="31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4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1" y="41"/>
                  <a:pt x="31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5"/>
                  <a:pt x="44" y="45"/>
                  <a:pt x="4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6" y="49"/>
                  <a:pt x="37" y="49"/>
                </a:cubicBezTo>
                <a:cubicBezTo>
                  <a:pt x="39" y="49"/>
                  <a:pt x="42" y="50"/>
                  <a:pt x="43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</p:spTree>
    <p:extLst>
      <p:ext uri="{BB962C8B-B14F-4D97-AF65-F5344CB8AC3E}">
        <p14:creationId xmlns:p14="http://schemas.microsoft.com/office/powerpoint/2010/main" val="2582655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62" grpId="0" animBg="1"/>
      <p:bldP spid="76" grpId="0" animBg="1"/>
      <p:bldP spid="82" grpId="0" animBg="1"/>
      <p:bldP spid="88" grpId="0" animBg="1"/>
      <p:bldP spid="94" grpId="0" animBg="1"/>
      <p:bldP spid="100" grpId="0" animBg="1"/>
      <p:bldP spid="106" grpId="0" animBg="1"/>
      <p:bldP spid="2" grpId="0"/>
      <p:bldP spid="3" grpId="0"/>
      <p:bldP spid="87" grpId="0" animBg="1"/>
      <p:bldP spid="89" grpId="0" animBg="1"/>
      <p:bldP spid="93" grpId="0" animBg="1"/>
      <p:bldP spid="95" grpId="0" animBg="1"/>
      <p:bldP spid="99" grpId="0" animBg="1"/>
      <p:bldP spid="10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2345" y="340659"/>
            <a:ext cx="44673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chemeClr val="tx2"/>
                </a:solidFill>
                <a:latin typeface="+mj-lt"/>
              </a:rPr>
              <a:t>Pyramid Graphics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53077" y="1008498"/>
            <a:ext cx="3085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Click here to change </a:t>
            </a:r>
            <a:r>
              <a:rPr lang="en-US" sz="1600">
                <a:solidFill>
                  <a:schemeClr val="accent2"/>
                </a:solidFill>
              </a:rPr>
              <a:t>your subtitle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587092" y="1972590"/>
            <a:ext cx="1394315" cy="975051"/>
          </a:xfrm>
          <a:custGeom>
            <a:avLst/>
            <a:gdLst>
              <a:gd name="T0" fmla="*/ 1369 w 2116"/>
              <a:gd name="T1" fmla="*/ 1479 h 1479"/>
              <a:gd name="T2" fmla="*/ 1706 w 2116"/>
              <a:gd name="T3" fmla="*/ 1479 h 1479"/>
              <a:gd name="T4" fmla="*/ 2116 w 2116"/>
              <a:gd name="T5" fmla="*/ 1069 h 1479"/>
              <a:gd name="T6" fmla="*/ 1716 w 2116"/>
              <a:gd name="T7" fmla="*/ 659 h 1479"/>
              <a:gd name="T8" fmla="*/ 1718 w 2116"/>
              <a:gd name="T9" fmla="*/ 613 h 1479"/>
              <a:gd name="T10" fmla="*/ 1106 w 2116"/>
              <a:gd name="T11" fmla="*/ 0 h 1479"/>
              <a:gd name="T12" fmla="*/ 524 w 2116"/>
              <a:gd name="T13" fmla="*/ 419 h 1479"/>
              <a:gd name="T14" fmla="*/ 0 w 2116"/>
              <a:gd name="T15" fmla="*/ 949 h 1479"/>
              <a:gd name="T16" fmla="*/ 530 w 2116"/>
              <a:gd name="T17" fmla="*/ 1479 h 1479"/>
              <a:gd name="T18" fmla="*/ 802 w 2116"/>
              <a:gd name="T19" fmla="*/ 1479 h 1479"/>
              <a:gd name="T20" fmla="*/ 1369 w 2116"/>
              <a:gd name="T21" fmla="*/ 1479 h 1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6" h="1479">
                <a:moveTo>
                  <a:pt x="1369" y="1479"/>
                </a:moveTo>
                <a:cubicBezTo>
                  <a:pt x="1706" y="1479"/>
                  <a:pt x="1706" y="1479"/>
                  <a:pt x="1706" y="1479"/>
                </a:cubicBezTo>
                <a:cubicBezTo>
                  <a:pt x="1932" y="1479"/>
                  <a:pt x="2116" y="1296"/>
                  <a:pt x="2116" y="1069"/>
                </a:cubicBezTo>
                <a:cubicBezTo>
                  <a:pt x="2116" y="846"/>
                  <a:pt x="1938" y="665"/>
                  <a:pt x="1716" y="659"/>
                </a:cubicBezTo>
                <a:cubicBezTo>
                  <a:pt x="1718" y="644"/>
                  <a:pt x="1718" y="628"/>
                  <a:pt x="1718" y="613"/>
                </a:cubicBezTo>
                <a:cubicBezTo>
                  <a:pt x="1718" y="274"/>
                  <a:pt x="1444" y="0"/>
                  <a:pt x="1106" y="0"/>
                </a:cubicBezTo>
                <a:cubicBezTo>
                  <a:pt x="835" y="0"/>
                  <a:pt x="605" y="176"/>
                  <a:pt x="524" y="419"/>
                </a:cubicBezTo>
                <a:cubicBezTo>
                  <a:pt x="234" y="423"/>
                  <a:pt x="0" y="659"/>
                  <a:pt x="0" y="949"/>
                </a:cubicBezTo>
                <a:cubicBezTo>
                  <a:pt x="0" y="1242"/>
                  <a:pt x="237" y="1479"/>
                  <a:pt x="530" y="1479"/>
                </a:cubicBezTo>
                <a:cubicBezTo>
                  <a:pt x="802" y="1479"/>
                  <a:pt x="802" y="1479"/>
                  <a:pt x="802" y="1479"/>
                </a:cubicBezTo>
                <a:lnTo>
                  <a:pt x="1369" y="14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672385" y="2511218"/>
            <a:ext cx="844497" cy="590103"/>
          </a:xfrm>
          <a:custGeom>
            <a:avLst/>
            <a:gdLst>
              <a:gd name="T0" fmla="*/ 830 w 1282"/>
              <a:gd name="T1" fmla="*/ 896 h 896"/>
              <a:gd name="T2" fmla="*/ 1034 w 1282"/>
              <a:gd name="T3" fmla="*/ 896 h 896"/>
              <a:gd name="T4" fmla="*/ 1282 w 1282"/>
              <a:gd name="T5" fmla="*/ 648 h 896"/>
              <a:gd name="T6" fmla="*/ 1040 w 1282"/>
              <a:gd name="T7" fmla="*/ 400 h 896"/>
              <a:gd name="T8" fmla="*/ 1041 w 1282"/>
              <a:gd name="T9" fmla="*/ 371 h 896"/>
              <a:gd name="T10" fmla="*/ 670 w 1282"/>
              <a:gd name="T11" fmla="*/ 0 h 896"/>
              <a:gd name="T12" fmla="*/ 318 w 1282"/>
              <a:gd name="T13" fmla="*/ 254 h 896"/>
              <a:gd name="T14" fmla="*/ 0 w 1282"/>
              <a:gd name="T15" fmla="*/ 575 h 896"/>
              <a:gd name="T16" fmla="*/ 321 w 1282"/>
              <a:gd name="T17" fmla="*/ 896 h 896"/>
              <a:gd name="T18" fmla="*/ 486 w 1282"/>
              <a:gd name="T19" fmla="*/ 896 h 896"/>
              <a:gd name="T20" fmla="*/ 830 w 1282"/>
              <a:gd name="T21" fmla="*/ 89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896">
                <a:moveTo>
                  <a:pt x="830" y="896"/>
                </a:moveTo>
                <a:cubicBezTo>
                  <a:pt x="1034" y="896"/>
                  <a:pt x="1034" y="896"/>
                  <a:pt x="1034" y="896"/>
                </a:cubicBezTo>
                <a:cubicBezTo>
                  <a:pt x="1171" y="896"/>
                  <a:pt x="1282" y="785"/>
                  <a:pt x="1282" y="648"/>
                </a:cubicBezTo>
                <a:cubicBezTo>
                  <a:pt x="1282" y="513"/>
                  <a:pt x="1175" y="403"/>
                  <a:pt x="1040" y="400"/>
                </a:cubicBezTo>
                <a:cubicBezTo>
                  <a:pt x="1041" y="390"/>
                  <a:pt x="1041" y="381"/>
                  <a:pt x="1041" y="371"/>
                </a:cubicBezTo>
                <a:cubicBezTo>
                  <a:pt x="1041" y="166"/>
                  <a:pt x="875" y="0"/>
                  <a:pt x="670" y="0"/>
                </a:cubicBezTo>
                <a:cubicBezTo>
                  <a:pt x="506" y="0"/>
                  <a:pt x="367" y="106"/>
                  <a:pt x="318" y="254"/>
                </a:cubicBezTo>
                <a:cubicBezTo>
                  <a:pt x="142" y="256"/>
                  <a:pt x="0" y="399"/>
                  <a:pt x="0" y="575"/>
                </a:cubicBezTo>
                <a:cubicBezTo>
                  <a:pt x="0" y="753"/>
                  <a:pt x="144" y="896"/>
                  <a:pt x="321" y="896"/>
                </a:cubicBezTo>
                <a:cubicBezTo>
                  <a:pt x="486" y="896"/>
                  <a:pt x="486" y="896"/>
                  <a:pt x="486" y="896"/>
                </a:cubicBezTo>
                <a:lnTo>
                  <a:pt x="830" y="8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382598" y="1665975"/>
            <a:ext cx="1399537" cy="1116049"/>
          </a:xfrm>
          <a:custGeom>
            <a:avLst/>
            <a:gdLst>
              <a:gd name="T0" fmla="*/ 1815 w 2124"/>
              <a:gd name="T1" fmla="*/ 1061 h 1694"/>
              <a:gd name="T2" fmla="*/ 1816 w 2124"/>
              <a:gd name="T3" fmla="*/ 1047 h 1694"/>
              <a:gd name="T4" fmla="*/ 1865 w 2124"/>
              <a:gd name="T5" fmla="*/ 837 h 1694"/>
              <a:gd name="T6" fmla="*/ 1403 w 2124"/>
              <a:gd name="T7" fmla="*/ 370 h 1694"/>
              <a:gd name="T8" fmla="*/ 891 w 2124"/>
              <a:gd name="T9" fmla="*/ 0 h 1694"/>
              <a:gd name="T10" fmla="*/ 350 w 2124"/>
              <a:gd name="T11" fmla="*/ 540 h 1694"/>
              <a:gd name="T12" fmla="*/ 352 w 2124"/>
              <a:gd name="T13" fmla="*/ 582 h 1694"/>
              <a:gd name="T14" fmla="*/ 0 w 2124"/>
              <a:gd name="T15" fmla="*/ 943 h 1694"/>
              <a:gd name="T16" fmla="*/ 361 w 2124"/>
              <a:gd name="T17" fmla="*/ 1305 h 1694"/>
              <a:gd name="T18" fmla="*/ 489 w 2124"/>
              <a:gd name="T19" fmla="*/ 1305 h 1694"/>
              <a:gd name="T20" fmla="*/ 898 w 2124"/>
              <a:gd name="T21" fmla="*/ 1694 h 1694"/>
              <a:gd name="T22" fmla="*/ 1108 w 2124"/>
              <a:gd name="T23" fmla="*/ 1694 h 1694"/>
              <a:gd name="T24" fmla="*/ 1546 w 2124"/>
              <a:gd name="T25" fmla="*/ 1694 h 1694"/>
              <a:gd name="T26" fmla="*/ 1807 w 2124"/>
              <a:gd name="T27" fmla="*/ 1694 h 1694"/>
              <a:gd name="T28" fmla="*/ 2124 w 2124"/>
              <a:gd name="T29" fmla="*/ 1377 h 1694"/>
              <a:gd name="T30" fmla="*/ 1815 w 2124"/>
              <a:gd name="T31" fmla="*/ 1061 h 1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24" h="1694">
                <a:moveTo>
                  <a:pt x="1815" y="1061"/>
                </a:moveTo>
                <a:cubicBezTo>
                  <a:pt x="1815" y="1056"/>
                  <a:pt x="1815" y="1052"/>
                  <a:pt x="1816" y="1047"/>
                </a:cubicBezTo>
                <a:cubicBezTo>
                  <a:pt x="1847" y="984"/>
                  <a:pt x="1865" y="913"/>
                  <a:pt x="1865" y="837"/>
                </a:cubicBezTo>
                <a:cubicBezTo>
                  <a:pt x="1865" y="581"/>
                  <a:pt x="1659" y="373"/>
                  <a:pt x="1403" y="370"/>
                </a:cubicBezTo>
                <a:cubicBezTo>
                  <a:pt x="1332" y="155"/>
                  <a:pt x="1130" y="0"/>
                  <a:pt x="891" y="0"/>
                </a:cubicBezTo>
                <a:cubicBezTo>
                  <a:pt x="592" y="0"/>
                  <a:pt x="350" y="242"/>
                  <a:pt x="350" y="540"/>
                </a:cubicBezTo>
                <a:cubicBezTo>
                  <a:pt x="350" y="554"/>
                  <a:pt x="351" y="568"/>
                  <a:pt x="352" y="582"/>
                </a:cubicBezTo>
                <a:cubicBezTo>
                  <a:pt x="157" y="587"/>
                  <a:pt x="0" y="746"/>
                  <a:pt x="0" y="943"/>
                </a:cubicBezTo>
                <a:cubicBezTo>
                  <a:pt x="0" y="1143"/>
                  <a:pt x="162" y="1305"/>
                  <a:pt x="361" y="1305"/>
                </a:cubicBezTo>
                <a:cubicBezTo>
                  <a:pt x="489" y="1305"/>
                  <a:pt x="489" y="1305"/>
                  <a:pt x="489" y="1305"/>
                </a:cubicBezTo>
                <a:cubicBezTo>
                  <a:pt x="499" y="1522"/>
                  <a:pt x="678" y="1694"/>
                  <a:pt x="898" y="1694"/>
                </a:cubicBezTo>
                <a:cubicBezTo>
                  <a:pt x="1108" y="1694"/>
                  <a:pt x="1108" y="1694"/>
                  <a:pt x="1108" y="1694"/>
                </a:cubicBezTo>
                <a:cubicBezTo>
                  <a:pt x="1546" y="1694"/>
                  <a:pt x="1546" y="1694"/>
                  <a:pt x="1546" y="1694"/>
                </a:cubicBezTo>
                <a:cubicBezTo>
                  <a:pt x="1807" y="1694"/>
                  <a:pt x="1807" y="1694"/>
                  <a:pt x="1807" y="1694"/>
                </a:cubicBezTo>
                <a:cubicBezTo>
                  <a:pt x="1982" y="1694"/>
                  <a:pt x="2124" y="1552"/>
                  <a:pt x="2124" y="1377"/>
                </a:cubicBezTo>
                <a:cubicBezTo>
                  <a:pt x="2124" y="1205"/>
                  <a:pt x="1986" y="1065"/>
                  <a:pt x="1815" y="1061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460979" y="1701038"/>
            <a:ext cx="4873578" cy="4883259"/>
            <a:chOff x="6460979" y="1701038"/>
            <a:chExt cx="4873578" cy="4883259"/>
          </a:xfrm>
        </p:grpSpPr>
        <p:sp>
          <p:nvSpPr>
            <p:cNvPr id="75" name="Oval 74"/>
            <p:cNvSpPr/>
            <p:nvPr/>
          </p:nvSpPr>
          <p:spPr>
            <a:xfrm>
              <a:off x="6460979" y="6152005"/>
              <a:ext cx="4873578" cy="432292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6884255" y="1701038"/>
              <a:ext cx="4072533" cy="4667113"/>
              <a:chOff x="6884255" y="1701038"/>
              <a:chExt cx="4072533" cy="4667113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7989114" y="3429571"/>
                <a:ext cx="1862816" cy="663213"/>
              </a:xfrm>
              <a:custGeom>
                <a:avLst/>
                <a:gdLst>
                  <a:gd name="T0" fmla="*/ 2065 w 2497"/>
                  <a:gd name="T1" fmla="*/ 0 h 889"/>
                  <a:gd name="T2" fmla="*/ 432 w 2497"/>
                  <a:gd name="T3" fmla="*/ 0 h 889"/>
                  <a:gd name="T4" fmla="*/ 0 w 2497"/>
                  <a:gd name="T5" fmla="*/ 889 h 889"/>
                  <a:gd name="T6" fmla="*/ 2497 w 2497"/>
                  <a:gd name="T7" fmla="*/ 889 h 889"/>
                  <a:gd name="T8" fmla="*/ 2065 w 2497"/>
                  <a:gd name="T9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7" h="889">
                    <a:moveTo>
                      <a:pt x="2065" y="0"/>
                    </a:moveTo>
                    <a:lnTo>
                      <a:pt x="432" y="0"/>
                    </a:lnTo>
                    <a:lnTo>
                      <a:pt x="0" y="889"/>
                    </a:lnTo>
                    <a:lnTo>
                      <a:pt x="2497" y="889"/>
                    </a:lnTo>
                    <a:lnTo>
                      <a:pt x="206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7451232" y="4537413"/>
                <a:ext cx="2938580" cy="663213"/>
              </a:xfrm>
              <a:custGeom>
                <a:avLst/>
                <a:gdLst>
                  <a:gd name="T0" fmla="*/ 3507 w 3939"/>
                  <a:gd name="T1" fmla="*/ 0 h 889"/>
                  <a:gd name="T2" fmla="*/ 432 w 3939"/>
                  <a:gd name="T3" fmla="*/ 0 h 889"/>
                  <a:gd name="T4" fmla="*/ 0 w 3939"/>
                  <a:gd name="T5" fmla="*/ 889 h 889"/>
                  <a:gd name="T6" fmla="*/ 3939 w 3939"/>
                  <a:gd name="T7" fmla="*/ 889 h 889"/>
                  <a:gd name="T8" fmla="*/ 3507 w 3939"/>
                  <a:gd name="T9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9" h="889">
                    <a:moveTo>
                      <a:pt x="3507" y="0"/>
                    </a:moveTo>
                    <a:lnTo>
                      <a:pt x="432" y="0"/>
                    </a:lnTo>
                    <a:lnTo>
                      <a:pt x="0" y="889"/>
                    </a:lnTo>
                    <a:lnTo>
                      <a:pt x="3939" y="889"/>
                    </a:lnTo>
                    <a:lnTo>
                      <a:pt x="350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8526249" y="2174016"/>
                <a:ext cx="788545" cy="812418"/>
              </a:xfrm>
              <a:custGeom>
                <a:avLst/>
                <a:gdLst>
                  <a:gd name="T0" fmla="*/ 529 w 1057"/>
                  <a:gd name="T1" fmla="*/ 0 h 1089"/>
                  <a:gd name="T2" fmla="*/ 0 w 1057"/>
                  <a:gd name="T3" fmla="*/ 1089 h 1089"/>
                  <a:gd name="T4" fmla="*/ 1057 w 1057"/>
                  <a:gd name="T5" fmla="*/ 1089 h 1089"/>
                  <a:gd name="T6" fmla="*/ 529 w 1057"/>
                  <a:gd name="T7" fmla="*/ 0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1089">
                    <a:moveTo>
                      <a:pt x="529" y="0"/>
                    </a:moveTo>
                    <a:lnTo>
                      <a:pt x="0" y="1089"/>
                    </a:lnTo>
                    <a:lnTo>
                      <a:pt x="1057" y="1089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9343143" y="4537413"/>
                <a:ext cx="391661" cy="263346"/>
              </a:xfrm>
              <a:custGeom>
                <a:avLst/>
                <a:gdLst>
                  <a:gd name="T0" fmla="*/ 595 w 595"/>
                  <a:gd name="T1" fmla="*/ 0 h 400"/>
                  <a:gd name="T2" fmla="*/ 0 w 595"/>
                  <a:gd name="T3" fmla="*/ 0 h 400"/>
                  <a:gd name="T4" fmla="*/ 0 w 595"/>
                  <a:gd name="T5" fmla="*/ 103 h 400"/>
                  <a:gd name="T6" fmla="*/ 297 w 595"/>
                  <a:gd name="T7" fmla="*/ 400 h 400"/>
                  <a:gd name="T8" fmla="*/ 595 w 595"/>
                  <a:gd name="T9" fmla="*/ 103 h 400"/>
                  <a:gd name="T10" fmla="*/ 595 w 595"/>
                  <a:gd name="T1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400">
                    <a:moveTo>
                      <a:pt x="59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267"/>
                      <a:pt x="133" y="400"/>
                      <a:pt x="297" y="400"/>
                    </a:cubicBezTo>
                    <a:cubicBezTo>
                      <a:pt x="462" y="400"/>
                      <a:pt x="595" y="267"/>
                      <a:pt x="595" y="103"/>
                    </a:cubicBezTo>
                    <a:cubicBezTo>
                      <a:pt x="595" y="0"/>
                      <a:pt x="595" y="0"/>
                      <a:pt x="595" y="0"/>
                    </a:cubicBezTo>
                  </a:path>
                </a:pathLst>
              </a:custGeom>
              <a:solidFill>
                <a:schemeClr val="tx2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9425205" y="3963722"/>
                <a:ext cx="227537" cy="704991"/>
              </a:xfrm>
              <a:custGeom>
                <a:avLst/>
                <a:gdLst>
                  <a:gd name="T0" fmla="*/ 311 w 345"/>
                  <a:gd name="T1" fmla="*/ 0 h 1070"/>
                  <a:gd name="T2" fmla="*/ 276 w 345"/>
                  <a:gd name="T3" fmla="*/ 35 h 1070"/>
                  <a:gd name="T4" fmla="*/ 276 w 345"/>
                  <a:gd name="T5" fmla="*/ 134 h 1070"/>
                  <a:gd name="T6" fmla="*/ 69 w 345"/>
                  <a:gd name="T7" fmla="*/ 134 h 1070"/>
                  <a:gd name="T8" fmla="*/ 69 w 345"/>
                  <a:gd name="T9" fmla="*/ 35 h 1070"/>
                  <a:gd name="T10" fmla="*/ 34 w 345"/>
                  <a:gd name="T11" fmla="*/ 0 h 1070"/>
                  <a:gd name="T12" fmla="*/ 0 w 345"/>
                  <a:gd name="T13" fmla="*/ 35 h 1070"/>
                  <a:gd name="T14" fmla="*/ 0 w 345"/>
                  <a:gd name="T15" fmla="*/ 1035 h 1070"/>
                  <a:gd name="T16" fmla="*/ 34 w 345"/>
                  <a:gd name="T17" fmla="*/ 1070 h 1070"/>
                  <a:gd name="T18" fmla="*/ 69 w 345"/>
                  <a:gd name="T19" fmla="*/ 1035 h 1070"/>
                  <a:gd name="T20" fmla="*/ 69 w 345"/>
                  <a:gd name="T21" fmla="*/ 922 h 1070"/>
                  <a:gd name="T22" fmla="*/ 276 w 345"/>
                  <a:gd name="T23" fmla="*/ 922 h 1070"/>
                  <a:gd name="T24" fmla="*/ 276 w 345"/>
                  <a:gd name="T25" fmla="*/ 1035 h 1070"/>
                  <a:gd name="T26" fmla="*/ 311 w 345"/>
                  <a:gd name="T27" fmla="*/ 1070 h 1070"/>
                  <a:gd name="T28" fmla="*/ 345 w 345"/>
                  <a:gd name="T29" fmla="*/ 1035 h 1070"/>
                  <a:gd name="T30" fmla="*/ 345 w 345"/>
                  <a:gd name="T31" fmla="*/ 35 h 1070"/>
                  <a:gd name="T32" fmla="*/ 311 w 345"/>
                  <a:gd name="T33" fmla="*/ 0 h 1070"/>
                  <a:gd name="T34" fmla="*/ 276 w 345"/>
                  <a:gd name="T35" fmla="*/ 494 h 1070"/>
                  <a:gd name="T36" fmla="*/ 69 w 345"/>
                  <a:gd name="T37" fmla="*/ 494 h 1070"/>
                  <a:gd name="T38" fmla="*/ 69 w 345"/>
                  <a:gd name="T39" fmla="*/ 383 h 1070"/>
                  <a:gd name="T40" fmla="*/ 276 w 345"/>
                  <a:gd name="T41" fmla="*/ 383 h 1070"/>
                  <a:gd name="T42" fmla="*/ 276 w 345"/>
                  <a:gd name="T43" fmla="*/ 494 h 1070"/>
                  <a:gd name="T44" fmla="*/ 69 w 345"/>
                  <a:gd name="T45" fmla="*/ 563 h 1070"/>
                  <a:gd name="T46" fmla="*/ 276 w 345"/>
                  <a:gd name="T47" fmla="*/ 563 h 1070"/>
                  <a:gd name="T48" fmla="*/ 276 w 345"/>
                  <a:gd name="T49" fmla="*/ 674 h 1070"/>
                  <a:gd name="T50" fmla="*/ 69 w 345"/>
                  <a:gd name="T51" fmla="*/ 674 h 1070"/>
                  <a:gd name="T52" fmla="*/ 69 w 345"/>
                  <a:gd name="T53" fmla="*/ 563 h 1070"/>
                  <a:gd name="T54" fmla="*/ 276 w 345"/>
                  <a:gd name="T55" fmla="*/ 203 h 1070"/>
                  <a:gd name="T56" fmla="*/ 276 w 345"/>
                  <a:gd name="T57" fmla="*/ 314 h 1070"/>
                  <a:gd name="T58" fmla="*/ 69 w 345"/>
                  <a:gd name="T59" fmla="*/ 314 h 1070"/>
                  <a:gd name="T60" fmla="*/ 69 w 345"/>
                  <a:gd name="T61" fmla="*/ 203 h 1070"/>
                  <a:gd name="T62" fmla="*/ 276 w 345"/>
                  <a:gd name="T63" fmla="*/ 203 h 1070"/>
                  <a:gd name="T64" fmla="*/ 69 w 345"/>
                  <a:gd name="T65" fmla="*/ 853 h 1070"/>
                  <a:gd name="T66" fmla="*/ 69 w 345"/>
                  <a:gd name="T67" fmla="*/ 743 h 1070"/>
                  <a:gd name="T68" fmla="*/ 276 w 345"/>
                  <a:gd name="T69" fmla="*/ 743 h 1070"/>
                  <a:gd name="T70" fmla="*/ 276 w 345"/>
                  <a:gd name="T71" fmla="*/ 853 h 1070"/>
                  <a:gd name="T72" fmla="*/ 69 w 345"/>
                  <a:gd name="T73" fmla="*/ 853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5" h="1070">
                    <a:moveTo>
                      <a:pt x="311" y="0"/>
                    </a:moveTo>
                    <a:cubicBezTo>
                      <a:pt x="292" y="0"/>
                      <a:pt x="276" y="16"/>
                      <a:pt x="276" y="35"/>
                    </a:cubicBezTo>
                    <a:cubicBezTo>
                      <a:pt x="276" y="134"/>
                      <a:pt x="276" y="134"/>
                      <a:pt x="276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16"/>
                      <a:pt x="53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1035"/>
                      <a:pt x="0" y="1035"/>
                      <a:pt x="0" y="1035"/>
                    </a:cubicBezTo>
                    <a:cubicBezTo>
                      <a:pt x="0" y="1055"/>
                      <a:pt x="15" y="1070"/>
                      <a:pt x="34" y="1070"/>
                    </a:cubicBezTo>
                    <a:cubicBezTo>
                      <a:pt x="53" y="1070"/>
                      <a:pt x="69" y="1055"/>
                      <a:pt x="69" y="1035"/>
                    </a:cubicBezTo>
                    <a:cubicBezTo>
                      <a:pt x="69" y="922"/>
                      <a:pt x="69" y="922"/>
                      <a:pt x="69" y="922"/>
                    </a:cubicBezTo>
                    <a:cubicBezTo>
                      <a:pt x="276" y="922"/>
                      <a:pt x="276" y="922"/>
                      <a:pt x="276" y="922"/>
                    </a:cubicBezTo>
                    <a:cubicBezTo>
                      <a:pt x="276" y="1035"/>
                      <a:pt x="276" y="1035"/>
                      <a:pt x="276" y="1035"/>
                    </a:cubicBezTo>
                    <a:cubicBezTo>
                      <a:pt x="276" y="1055"/>
                      <a:pt x="292" y="1070"/>
                      <a:pt x="311" y="1070"/>
                    </a:cubicBezTo>
                    <a:cubicBezTo>
                      <a:pt x="330" y="1070"/>
                      <a:pt x="345" y="1055"/>
                      <a:pt x="345" y="1035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16"/>
                      <a:pt x="330" y="0"/>
                      <a:pt x="311" y="0"/>
                    </a:cubicBezTo>
                    <a:close/>
                    <a:moveTo>
                      <a:pt x="276" y="494"/>
                    </a:moveTo>
                    <a:cubicBezTo>
                      <a:pt x="69" y="494"/>
                      <a:pt x="69" y="494"/>
                      <a:pt x="69" y="494"/>
                    </a:cubicBezTo>
                    <a:cubicBezTo>
                      <a:pt x="69" y="383"/>
                      <a:pt x="69" y="383"/>
                      <a:pt x="69" y="383"/>
                    </a:cubicBezTo>
                    <a:cubicBezTo>
                      <a:pt x="276" y="383"/>
                      <a:pt x="276" y="383"/>
                      <a:pt x="276" y="383"/>
                    </a:cubicBezTo>
                    <a:lnTo>
                      <a:pt x="276" y="494"/>
                    </a:lnTo>
                    <a:close/>
                    <a:moveTo>
                      <a:pt x="69" y="563"/>
                    </a:moveTo>
                    <a:cubicBezTo>
                      <a:pt x="276" y="563"/>
                      <a:pt x="276" y="563"/>
                      <a:pt x="276" y="563"/>
                    </a:cubicBezTo>
                    <a:cubicBezTo>
                      <a:pt x="276" y="674"/>
                      <a:pt x="276" y="674"/>
                      <a:pt x="276" y="674"/>
                    </a:cubicBezTo>
                    <a:cubicBezTo>
                      <a:pt x="69" y="674"/>
                      <a:pt x="69" y="674"/>
                      <a:pt x="69" y="674"/>
                    </a:cubicBezTo>
                    <a:lnTo>
                      <a:pt x="69" y="563"/>
                    </a:lnTo>
                    <a:close/>
                    <a:moveTo>
                      <a:pt x="276" y="203"/>
                    </a:moveTo>
                    <a:cubicBezTo>
                      <a:pt x="276" y="314"/>
                      <a:pt x="276" y="314"/>
                      <a:pt x="276" y="314"/>
                    </a:cubicBezTo>
                    <a:cubicBezTo>
                      <a:pt x="69" y="314"/>
                      <a:pt x="69" y="314"/>
                      <a:pt x="69" y="314"/>
                    </a:cubicBezTo>
                    <a:cubicBezTo>
                      <a:pt x="69" y="203"/>
                      <a:pt x="69" y="203"/>
                      <a:pt x="69" y="203"/>
                    </a:cubicBezTo>
                    <a:lnTo>
                      <a:pt x="276" y="203"/>
                    </a:lnTo>
                    <a:close/>
                    <a:moveTo>
                      <a:pt x="69" y="853"/>
                    </a:moveTo>
                    <a:cubicBezTo>
                      <a:pt x="69" y="743"/>
                      <a:pt x="69" y="743"/>
                      <a:pt x="69" y="743"/>
                    </a:cubicBezTo>
                    <a:cubicBezTo>
                      <a:pt x="276" y="743"/>
                      <a:pt x="276" y="743"/>
                      <a:pt x="276" y="743"/>
                    </a:cubicBezTo>
                    <a:cubicBezTo>
                      <a:pt x="276" y="853"/>
                      <a:pt x="276" y="853"/>
                      <a:pt x="276" y="853"/>
                    </a:cubicBezTo>
                    <a:lnTo>
                      <a:pt x="69" y="85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8724691" y="3429571"/>
                <a:ext cx="391661" cy="264092"/>
              </a:xfrm>
              <a:custGeom>
                <a:avLst/>
                <a:gdLst>
                  <a:gd name="T0" fmla="*/ 594 w 594"/>
                  <a:gd name="T1" fmla="*/ 0 h 401"/>
                  <a:gd name="T2" fmla="*/ 0 w 594"/>
                  <a:gd name="T3" fmla="*/ 0 h 401"/>
                  <a:gd name="T4" fmla="*/ 0 w 594"/>
                  <a:gd name="T5" fmla="*/ 104 h 401"/>
                  <a:gd name="T6" fmla="*/ 297 w 594"/>
                  <a:gd name="T7" fmla="*/ 401 h 401"/>
                  <a:gd name="T8" fmla="*/ 594 w 594"/>
                  <a:gd name="T9" fmla="*/ 104 h 401"/>
                  <a:gd name="T10" fmla="*/ 594 w 594"/>
                  <a:gd name="T11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4" h="401">
                    <a:moveTo>
                      <a:pt x="5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268"/>
                      <a:pt x="133" y="401"/>
                      <a:pt x="297" y="401"/>
                    </a:cubicBezTo>
                    <a:cubicBezTo>
                      <a:pt x="461" y="401"/>
                      <a:pt x="594" y="268"/>
                      <a:pt x="594" y="104"/>
                    </a:cubicBezTo>
                    <a:cubicBezTo>
                      <a:pt x="594" y="0"/>
                      <a:pt x="594" y="0"/>
                      <a:pt x="594" y="0"/>
                    </a:cubicBezTo>
                  </a:path>
                </a:pathLst>
              </a:custGeom>
              <a:solidFill>
                <a:schemeClr val="tx2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8806753" y="2857372"/>
                <a:ext cx="227537" cy="704245"/>
              </a:xfrm>
              <a:custGeom>
                <a:avLst/>
                <a:gdLst>
                  <a:gd name="T0" fmla="*/ 311 w 346"/>
                  <a:gd name="T1" fmla="*/ 0 h 1069"/>
                  <a:gd name="T2" fmla="*/ 277 w 346"/>
                  <a:gd name="T3" fmla="*/ 34 h 1069"/>
                  <a:gd name="T4" fmla="*/ 277 w 346"/>
                  <a:gd name="T5" fmla="*/ 134 h 1069"/>
                  <a:gd name="T6" fmla="*/ 69 w 346"/>
                  <a:gd name="T7" fmla="*/ 134 h 1069"/>
                  <a:gd name="T8" fmla="*/ 69 w 346"/>
                  <a:gd name="T9" fmla="*/ 34 h 1069"/>
                  <a:gd name="T10" fmla="*/ 35 w 346"/>
                  <a:gd name="T11" fmla="*/ 0 h 1069"/>
                  <a:gd name="T12" fmla="*/ 0 w 346"/>
                  <a:gd name="T13" fmla="*/ 34 h 1069"/>
                  <a:gd name="T14" fmla="*/ 0 w 346"/>
                  <a:gd name="T15" fmla="*/ 1035 h 1069"/>
                  <a:gd name="T16" fmla="*/ 35 w 346"/>
                  <a:gd name="T17" fmla="*/ 1069 h 1069"/>
                  <a:gd name="T18" fmla="*/ 69 w 346"/>
                  <a:gd name="T19" fmla="*/ 1035 h 1069"/>
                  <a:gd name="T20" fmla="*/ 69 w 346"/>
                  <a:gd name="T21" fmla="*/ 922 h 1069"/>
                  <a:gd name="T22" fmla="*/ 277 w 346"/>
                  <a:gd name="T23" fmla="*/ 922 h 1069"/>
                  <a:gd name="T24" fmla="*/ 277 w 346"/>
                  <a:gd name="T25" fmla="*/ 1035 h 1069"/>
                  <a:gd name="T26" fmla="*/ 311 w 346"/>
                  <a:gd name="T27" fmla="*/ 1069 h 1069"/>
                  <a:gd name="T28" fmla="*/ 346 w 346"/>
                  <a:gd name="T29" fmla="*/ 1035 h 1069"/>
                  <a:gd name="T30" fmla="*/ 346 w 346"/>
                  <a:gd name="T31" fmla="*/ 34 h 1069"/>
                  <a:gd name="T32" fmla="*/ 311 w 346"/>
                  <a:gd name="T33" fmla="*/ 0 h 1069"/>
                  <a:gd name="T34" fmla="*/ 277 w 346"/>
                  <a:gd name="T35" fmla="*/ 493 h 1069"/>
                  <a:gd name="T36" fmla="*/ 69 w 346"/>
                  <a:gd name="T37" fmla="*/ 493 h 1069"/>
                  <a:gd name="T38" fmla="*/ 69 w 346"/>
                  <a:gd name="T39" fmla="*/ 383 h 1069"/>
                  <a:gd name="T40" fmla="*/ 277 w 346"/>
                  <a:gd name="T41" fmla="*/ 383 h 1069"/>
                  <a:gd name="T42" fmla="*/ 277 w 346"/>
                  <a:gd name="T43" fmla="*/ 493 h 1069"/>
                  <a:gd name="T44" fmla="*/ 69 w 346"/>
                  <a:gd name="T45" fmla="*/ 562 h 1069"/>
                  <a:gd name="T46" fmla="*/ 277 w 346"/>
                  <a:gd name="T47" fmla="*/ 562 h 1069"/>
                  <a:gd name="T48" fmla="*/ 277 w 346"/>
                  <a:gd name="T49" fmla="*/ 673 h 1069"/>
                  <a:gd name="T50" fmla="*/ 69 w 346"/>
                  <a:gd name="T51" fmla="*/ 673 h 1069"/>
                  <a:gd name="T52" fmla="*/ 69 w 346"/>
                  <a:gd name="T53" fmla="*/ 562 h 1069"/>
                  <a:gd name="T54" fmla="*/ 277 w 346"/>
                  <a:gd name="T55" fmla="*/ 203 h 1069"/>
                  <a:gd name="T56" fmla="*/ 277 w 346"/>
                  <a:gd name="T57" fmla="*/ 313 h 1069"/>
                  <a:gd name="T58" fmla="*/ 69 w 346"/>
                  <a:gd name="T59" fmla="*/ 313 h 1069"/>
                  <a:gd name="T60" fmla="*/ 69 w 346"/>
                  <a:gd name="T61" fmla="*/ 203 h 1069"/>
                  <a:gd name="T62" fmla="*/ 277 w 346"/>
                  <a:gd name="T63" fmla="*/ 203 h 1069"/>
                  <a:gd name="T64" fmla="*/ 69 w 346"/>
                  <a:gd name="T65" fmla="*/ 853 h 1069"/>
                  <a:gd name="T66" fmla="*/ 69 w 346"/>
                  <a:gd name="T67" fmla="*/ 742 h 1069"/>
                  <a:gd name="T68" fmla="*/ 277 w 346"/>
                  <a:gd name="T69" fmla="*/ 742 h 1069"/>
                  <a:gd name="T70" fmla="*/ 277 w 346"/>
                  <a:gd name="T71" fmla="*/ 853 h 1069"/>
                  <a:gd name="T72" fmla="*/ 69 w 346"/>
                  <a:gd name="T73" fmla="*/ 853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6" h="1069">
                    <a:moveTo>
                      <a:pt x="311" y="0"/>
                    </a:moveTo>
                    <a:cubicBezTo>
                      <a:pt x="292" y="0"/>
                      <a:pt x="277" y="15"/>
                      <a:pt x="277" y="34"/>
                    </a:cubicBezTo>
                    <a:cubicBezTo>
                      <a:pt x="277" y="134"/>
                      <a:pt x="277" y="134"/>
                      <a:pt x="277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1035"/>
                      <a:pt x="0" y="1035"/>
                      <a:pt x="0" y="1035"/>
                    </a:cubicBezTo>
                    <a:cubicBezTo>
                      <a:pt x="0" y="1054"/>
                      <a:pt x="16" y="1069"/>
                      <a:pt x="35" y="1069"/>
                    </a:cubicBezTo>
                    <a:cubicBezTo>
                      <a:pt x="54" y="1069"/>
                      <a:pt x="69" y="1054"/>
                      <a:pt x="69" y="1035"/>
                    </a:cubicBezTo>
                    <a:cubicBezTo>
                      <a:pt x="69" y="922"/>
                      <a:pt x="69" y="922"/>
                      <a:pt x="69" y="922"/>
                    </a:cubicBezTo>
                    <a:cubicBezTo>
                      <a:pt x="277" y="922"/>
                      <a:pt x="277" y="922"/>
                      <a:pt x="277" y="922"/>
                    </a:cubicBezTo>
                    <a:cubicBezTo>
                      <a:pt x="277" y="1035"/>
                      <a:pt x="277" y="1035"/>
                      <a:pt x="277" y="1035"/>
                    </a:cubicBezTo>
                    <a:cubicBezTo>
                      <a:pt x="277" y="1054"/>
                      <a:pt x="292" y="1069"/>
                      <a:pt x="311" y="1069"/>
                    </a:cubicBezTo>
                    <a:cubicBezTo>
                      <a:pt x="330" y="1069"/>
                      <a:pt x="346" y="1054"/>
                      <a:pt x="346" y="1035"/>
                    </a:cubicBezTo>
                    <a:cubicBezTo>
                      <a:pt x="346" y="34"/>
                      <a:pt x="346" y="34"/>
                      <a:pt x="346" y="34"/>
                    </a:cubicBezTo>
                    <a:cubicBezTo>
                      <a:pt x="346" y="15"/>
                      <a:pt x="330" y="0"/>
                      <a:pt x="311" y="0"/>
                    </a:cubicBezTo>
                    <a:close/>
                    <a:moveTo>
                      <a:pt x="277" y="493"/>
                    </a:moveTo>
                    <a:cubicBezTo>
                      <a:pt x="69" y="493"/>
                      <a:pt x="69" y="493"/>
                      <a:pt x="69" y="493"/>
                    </a:cubicBezTo>
                    <a:cubicBezTo>
                      <a:pt x="69" y="383"/>
                      <a:pt x="69" y="383"/>
                      <a:pt x="69" y="383"/>
                    </a:cubicBezTo>
                    <a:cubicBezTo>
                      <a:pt x="277" y="383"/>
                      <a:pt x="277" y="383"/>
                      <a:pt x="277" y="383"/>
                    </a:cubicBezTo>
                    <a:lnTo>
                      <a:pt x="277" y="493"/>
                    </a:lnTo>
                    <a:close/>
                    <a:moveTo>
                      <a:pt x="69" y="562"/>
                    </a:moveTo>
                    <a:cubicBezTo>
                      <a:pt x="277" y="562"/>
                      <a:pt x="277" y="562"/>
                      <a:pt x="277" y="562"/>
                    </a:cubicBezTo>
                    <a:cubicBezTo>
                      <a:pt x="277" y="673"/>
                      <a:pt x="277" y="673"/>
                      <a:pt x="277" y="673"/>
                    </a:cubicBezTo>
                    <a:cubicBezTo>
                      <a:pt x="69" y="673"/>
                      <a:pt x="69" y="673"/>
                      <a:pt x="69" y="673"/>
                    </a:cubicBezTo>
                    <a:lnTo>
                      <a:pt x="69" y="562"/>
                    </a:lnTo>
                    <a:close/>
                    <a:moveTo>
                      <a:pt x="277" y="203"/>
                    </a:moveTo>
                    <a:cubicBezTo>
                      <a:pt x="277" y="313"/>
                      <a:pt x="277" y="313"/>
                      <a:pt x="277" y="313"/>
                    </a:cubicBezTo>
                    <a:cubicBezTo>
                      <a:pt x="69" y="313"/>
                      <a:pt x="69" y="313"/>
                      <a:pt x="69" y="313"/>
                    </a:cubicBezTo>
                    <a:cubicBezTo>
                      <a:pt x="69" y="203"/>
                      <a:pt x="69" y="203"/>
                      <a:pt x="69" y="203"/>
                    </a:cubicBezTo>
                    <a:lnTo>
                      <a:pt x="277" y="203"/>
                    </a:lnTo>
                    <a:close/>
                    <a:moveTo>
                      <a:pt x="69" y="853"/>
                    </a:moveTo>
                    <a:cubicBezTo>
                      <a:pt x="69" y="742"/>
                      <a:pt x="69" y="742"/>
                      <a:pt x="69" y="742"/>
                    </a:cubicBezTo>
                    <a:cubicBezTo>
                      <a:pt x="277" y="742"/>
                      <a:pt x="277" y="742"/>
                      <a:pt x="277" y="742"/>
                    </a:cubicBezTo>
                    <a:cubicBezTo>
                      <a:pt x="277" y="853"/>
                      <a:pt x="277" y="853"/>
                      <a:pt x="277" y="853"/>
                    </a:cubicBezTo>
                    <a:lnTo>
                      <a:pt x="69" y="85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6884255" y="5643764"/>
                <a:ext cx="4072533" cy="724387"/>
              </a:xfrm>
              <a:custGeom>
                <a:avLst/>
                <a:gdLst>
                  <a:gd name="T0" fmla="*/ 5459 w 5459"/>
                  <a:gd name="T1" fmla="*/ 971 h 971"/>
                  <a:gd name="T2" fmla="*/ 4988 w 5459"/>
                  <a:gd name="T3" fmla="*/ 0 h 971"/>
                  <a:gd name="T4" fmla="*/ 471 w 5459"/>
                  <a:gd name="T5" fmla="*/ 0 h 971"/>
                  <a:gd name="T6" fmla="*/ 0 w 5459"/>
                  <a:gd name="T7" fmla="*/ 971 h 971"/>
                  <a:gd name="T8" fmla="*/ 5459 w 5459"/>
                  <a:gd name="T9" fmla="*/ 971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59" h="971">
                    <a:moveTo>
                      <a:pt x="5459" y="971"/>
                    </a:moveTo>
                    <a:lnTo>
                      <a:pt x="4988" y="0"/>
                    </a:lnTo>
                    <a:lnTo>
                      <a:pt x="471" y="0"/>
                    </a:lnTo>
                    <a:lnTo>
                      <a:pt x="0" y="971"/>
                    </a:lnTo>
                    <a:lnTo>
                      <a:pt x="5459" y="97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8900752" y="1701038"/>
                <a:ext cx="358090" cy="560262"/>
              </a:xfrm>
              <a:custGeom>
                <a:avLst/>
                <a:gdLst>
                  <a:gd name="T0" fmla="*/ 543 w 543"/>
                  <a:gd name="T1" fmla="*/ 156 h 851"/>
                  <a:gd name="T2" fmla="*/ 49 w 543"/>
                  <a:gd name="T3" fmla="*/ 30 h 851"/>
                  <a:gd name="T4" fmla="*/ 49 w 543"/>
                  <a:gd name="T5" fmla="*/ 24 h 851"/>
                  <a:gd name="T6" fmla="*/ 25 w 543"/>
                  <a:gd name="T7" fmla="*/ 0 h 851"/>
                  <a:gd name="T8" fmla="*/ 0 w 543"/>
                  <a:gd name="T9" fmla="*/ 24 h 851"/>
                  <a:gd name="T10" fmla="*/ 0 w 543"/>
                  <a:gd name="T11" fmla="*/ 826 h 851"/>
                  <a:gd name="T12" fmla="*/ 25 w 543"/>
                  <a:gd name="T13" fmla="*/ 851 h 851"/>
                  <a:gd name="T14" fmla="*/ 49 w 543"/>
                  <a:gd name="T15" fmla="*/ 826 h 851"/>
                  <a:gd name="T16" fmla="*/ 49 w 543"/>
                  <a:gd name="T17" fmla="*/ 282 h 851"/>
                  <a:gd name="T18" fmla="*/ 543 w 543"/>
                  <a:gd name="T19" fmla="*/ 156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3" h="851">
                    <a:moveTo>
                      <a:pt x="543" y="156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826"/>
                      <a:pt x="0" y="826"/>
                      <a:pt x="0" y="826"/>
                    </a:cubicBezTo>
                    <a:cubicBezTo>
                      <a:pt x="0" y="840"/>
                      <a:pt x="11" y="851"/>
                      <a:pt x="25" y="851"/>
                    </a:cubicBezTo>
                    <a:cubicBezTo>
                      <a:pt x="38" y="851"/>
                      <a:pt x="49" y="840"/>
                      <a:pt x="49" y="826"/>
                    </a:cubicBezTo>
                    <a:cubicBezTo>
                      <a:pt x="49" y="282"/>
                      <a:pt x="49" y="282"/>
                      <a:pt x="49" y="282"/>
                    </a:cubicBezTo>
                    <a:lnTo>
                      <a:pt x="543" y="15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8737373" y="2660422"/>
                <a:ext cx="44015" cy="118617"/>
              </a:xfrm>
              <a:custGeom>
                <a:avLst/>
                <a:gdLst>
                  <a:gd name="T0" fmla="*/ 34 w 67"/>
                  <a:gd name="T1" fmla="*/ 0 h 180"/>
                  <a:gd name="T2" fmla="*/ 10 w 67"/>
                  <a:gd name="T3" fmla="*/ 12 h 180"/>
                  <a:gd name="T4" fmla="*/ 2 w 67"/>
                  <a:gd name="T5" fmla="*/ 38 h 180"/>
                  <a:gd name="T6" fmla="*/ 12 w 67"/>
                  <a:gd name="T7" fmla="*/ 74 h 180"/>
                  <a:gd name="T8" fmla="*/ 33 w 67"/>
                  <a:gd name="T9" fmla="*/ 106 h 180"/>
                  <a:gd name="T10" fmla="*/ 44 w 67"/>
                  <a:gd name="T11" fmla="*/ 142 h 180"/>
                  <a:gd name="T12" fmla="*/ 32 w 67"/>
                  <a:gd name="T13" fmla="*/ 162 h 180"/>
                  <a:gd name="T14" fmla="*/ 21 w 67"/>
                  <a:gd name="T15" fmla="*/ 142 h 180"/>
                  <a:gd name="T16" fmla="*/ 21 w 67"/>
                  <a:gd name="T17" fmla="*/ 114 h 180"/>
                  <a:gd name="T18" fmla="*/ 0 w 67"/>
                  <a:gd name="T19" fmla="*/ 114 h 180"/>
                  <a:gd name="T20" fmla="*/ 0 w 67"/>
                  <a:gd name="T21" fmla="*/ 142 h 180"/>
                  <a:gd name="T22" fmla="*/ 34 w 67"/>
                  <a:gd name="T23" fmla="*/ 180 h 180"/>
                  <a:gd name="T24" fmla="*/ 59 w 67"/>
                  <a:gd name="T25" fmla="*/ 168 h 180"/>
                  <a:gd name="T26" fmla="*/ 67 w 67"/>
                  <a:gd name="T27" fmla="*/ 140 h 180"/>
                  <a:gd name="T28" fmla="*/ 56 w 67"/>
                  <a:gd name="T29" fmla="*/ 102 h 180"/>
                  <a:gd name="T30" fmla="*/ 35 w 67"/>
                  <a:gd name="T31" fmla="*/ 70 h 180"/>
                  <a:gd name="T32" fmla="*/ 24 w 67"/>
                  <a:gd name="T33" fmla="*/ 35 h 180"/>
                  <a:gd name="T34" fmla="*/ 26 w 67"/>
                  <a:gd name="T35" fmla="*/ 23 h 180"/>
                  <a:gd name="T36" fmla="*/ 36 w 67"/>
                  <a:gd name="T37" fmla="*/ 19 h 180"/>
                  <a:gd name="T38" fmla="*/ 45 w 67"/>
                  <a:gd name="T39" fmla="*/ 31 h 180"/>
                  <a:gd name="T40" fmla="*/ 45 w 67"/>
                  <a:gd name="T41" fmla="*/ 61 h 180"/>
                  <a:gd name="T42" fmla="*/ 66 w 67"/>
                  <a:gd name="T43" fmla="*/ 61 h 180"/>
                  <a:gd name="T44" fmla="*/ 66 w 67"/>
                  <a:gd name="T45" fmla="*/ 33 h 180"/>
                  <a:gd name="T46" fmla="*/ 58 w 67"/>
                  <a:gd name="T47" fmla="*/ 8 h 180"/>
                  <a:gd name="T48" fmla="*/ 34 w 67"/>
                  <a:gd name="T4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180">
                    <a:moveTo>
                      <a:pt x="34" y="0"/>
                    </a:moveTo>
                    <a:cubicBezTo>
                      <a:pt x="24" y="0"/>
                      <a:pt x="16" y="4"/>
                      <a:pt x="10" y="12"/>
                    </a:cubicBezTo>
                    <a:cubicBezTo>
                      <a:pt x="5" y="19"/>
                      <a:pt x="2" y="28"/>
                      <a:pt x="2" y="38"/>
                    </a:cubicBezTo>
                    <a:cubicBezTo>
                      <a:pt x="2" y="50"/>
                      <a:pt x="5" y="62"/>
                      <a:pt x="12" y="74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40" y="119"/>
                      <a:pt x="44" y="131"/>
                      <a:pt x="44" y="142"/>
                    </a:cubicBezTo>
                    <a:cubicBezTo>
                      <a:pt x="44" y="155"/>
                      <a:pt x="40" y="162"/>
                      <a:pt x="32" y="162"/>
                    </a:cubicBezTo>
                    <a:cubicBezTo>
                      <a:pt x="25" y="162"/>
                      <a:pt x="21" y="155"/>
                      <a:pt x="21" y="142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67"/>
                      <a:pt x="11" y="180"/>
                      <a:pt x="34" y="180"/>
                    </a:cubicBezTo>
                    <a:cubicBezTo>
                      <a:pt x="45" y="180"/>
                      <a:pt x="53" y="176"/>
                      <a:pt x="59" y="168"/>
                    </a:cubicBezTo>
                    <a:cubicBezTo>
                      <a:pt x="64" y="160"/>
                      <a:pt x="67" y="151"/>
                      <a:pt x="67" y="140"/>
                    </a:cubicBezTo>
                    <a:cubicBezTo>
                      <a:pt x="67" y="128"/>
                      <a:pt x="63" y="115"/>
                      <a:pt x="56" y="102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28" y="58"/>
                      <a:pt x="24" y="46"/>
                      <a:pt x="24" y="35"/>
                    </a:cubicBezTo>
                    <a:cubicBezTo>
                      <a:pt x="24" y="30"/>
                      <a:pt x="25" y="26"/>
                      <a:pt x="26" y="23"/>
                    </a:cubicBezTo>
                    <a:cubicBezTo>
                      <a:pt x="28" y="20"/>
                      <a:pt x="32" y="19"/>
                      <a:pt x="36" y="19"/>
                    </a:cubicBezTo>
                    <a:cubicBezTo>
                      <a:pt x="42" y="19"/>
                      <a:pt x="45" y="23"/>
                      <a:pt x="45" y="3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1"/>
                      <a:pt x="63" y="13"/>
                      <a:pt x="58" y="8"/>
                    </a:cubicBezTo>
                    <a:cubicBezTo>
                      <a:pt x="54" y="3"/>
                      <a:pt x="45" y="0"/>
                      <a:pt x="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8790341" y="2663406"/>
                <a:ext cx="47745" cy="115633"/>
              </a:xfrm>
              <a:custGeom>
                <a:avLst/>
                <a:gdLst>
                  <a:gd name="T0" fmla="*/ 73 w 73"/>
                  <a:gd name="T1" fmla="*/ 0 h 175"/>
                  <a:gd name="T2" fmla="*/ 50 w 73"/>
                  <a:gd name="T3" fmla="*/ 0 h 175"/>
                  <a:gd name="T4" fmla="*/ 50 w 73"/>
                  <a:gd name="T5" fmla="*/ 133 h 175"/>
                  <a:gd name="T6" fmla="*/ 35 w 73"/>
                  <a:gd name="T7" fmla="*/ 156 h 175"/>
                  <a:gd name="T8" fmla="*/ 26 w 73"/>
                  <a:gd name="T9" fmla="*/ 151 h 175"/>
                  <a:gd name="T10" fmla="*/ 22 w 73"/>
                  <a:gd name="T11" fmla="*/ 140 h 175"/>
                  <a:gd name="T12" fmla="*/ 22 w 73"/>
                  <a:gd name="T13" fmla="*/ 0 h 175"/>
                  <a:gd name="T14" fmla="*/ 0 w 73"/>
                  <a:gd name="T15" fmla="*/ 0 h 175"/>
                  <a:gd name="T16" fmla="*/ 0 w 73"/>
                  <a:gd name="T17" fmla="*/ 135 h 175"/>
                  <a:gd name="T18" fmla="*/ 36 w 73"/>
                  <a:gd name="T19" fmla="*/ 175 h 175"/>
                  <a:gd name="T20" fmla="*/ 63 w 73"/>
                  <a:gd name="T21" fmla="*/ 164 h 175"/>
                  <a:gd name="T22" fmla="*/ 73 w 73"/>
                  <a:gd name="T23" fmla="*/ 135 h 175"/>
                  <a:gd name="T24" fmla="*/ 73 w 73"/>
                  <a:gd name="T2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175">
                    <a:moveTo>
                      <a:pt x="73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0" y="148"/>
                      <a:pt x="45" y="156"/>
                      <a:pt x="35" y="156"/>
                    </a:cubicBezTo>
                    <a:cubicBezTo>
                      <a:pt x="31" y="156"/>
                      <a:pt x="28" y="155"/>
                      <a:pt x="26" y="151"/>
                    </a:cubicBezTo>
                    <a:cubicBezTo>
                      <a:pt x="23" y="148"/>
                      <a:pt x="22" y="144"/>
                      <a:pt x="22" y="14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62"/>
                      <a:pt x="12" y="175"/>
                      <a:pt x="36" y="175"/>
                    </a:cubicBezTo>
                    <a:cubicBezTo>
                      <a:pt x="47" y="175"/>
                      <a:pt x="57" y="171"/>
                      <a:pt x="63" y="164"/>
                    </a:cubicBezTo>
                    <a:cubicBezTo>
                      <a:pt x="69" y="157"/>
                      <a:pt x="73" y="147"/>
                      <a:pt x="73" y="135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8848531" y="2661914"/>
                <a:ext cx="49237" cy="117125"/>
              </a:xfrm>
              <a:custGeom>
                <a:avLst/>
                <a:gdLst>
                  <a:gd name="T0" fmla="*/ 39 w 74"/>
                  <a:gd name="T1" fmla="*/ 0 h 177"/>
                  <a:gd name="T2" fmla="*/ 10 w 74"/>
                  <a:gd name="T3" fmla="*/ 12 h 177"/>
                  <a:gd name="T4" fmla="*/ 0 w 74"/>
                  <a:gd name="T5" fmla="*/ 40 h 177"/>
                  <a:gd name="T6" fmla="*/ 0 w 74"/>
                  <a:gd name="T7" fmla="*/ 134 h 177"/>
                  <a:gd name="T8" fmla="*/ 37 w 74"/>
                  <a:gd name="T9" fmla="*/ 177 h 177"/>
                  <a:gd name="T10" fmla="*/ 65 w 74"/>
                  <a:gd name="T11" fmla="*/ 165 h 177"/>
                  <a:gd name="T12" fmla="*/ 74 w 74"/>
                  <a:gd name="T13" fmla="*/ 136 h 177"/>
                  <a:gd name="T14" fmla="*/ 74 w 74"/>
                  <a:gd name="T15" fmla="*/ 103 h 177"/>
                  <a:gd name="T16" fmla="*/ 52 w 74"/>
                  <a:gd name="T17" fmla="*/ 103 h 177"/>
                  <a:gd name="T18" fmla="*/ 52 w 74"/>
                  <a:gd name="T19" fmla="*/ 135 h 177"/>
                  <a:gd name="T20" fmla="*/ 39 w 74"/>
                  <a:gd name="T21" fmla="*/ 157 h 177"/>
                  <a:gd name="T22" fmla="*/ 28 w 74"/>
                  <a:gd name="T23" fmla="*/ 153 h 177"/>
                  <a:gd name="T24" fmla="*/ 23 w 74"/>
                  <a:gd name="T25" fmla="*/ 143 h 177"/>
                  <a:gd name="T26" fmla="*/ 23 w 74"/>
                  <a:gd name="T27" fmla="*/ 43 h 177"/>
                  <a:gd name="T28" fmla="*/ 26 w 74"/>
                  <a:gd name="T29" fmla="*/ 27 h 177"/>
                  <a:gd name="T30" fmla="*/ 39 w 74"/>
                  <a:gd name="T31" fmla="*/ 20 h 177"/>
                  <a:gd name="T32" fmla="*/ 52 w 74"/>
                  <a:gd name="T33" fmla="*/ 39 h 177"/>
                  <a:gd name="T34" fmla="*/ 52 w 74"/>
                  <a:gd name="T35" fmla="*/ 65 h 177"/>
                  <a:gd name="T36" fmla="*/ 74 w 74"/>
                  <a:gd name="T37" fmla="*/ 65 h 177"/>
                  <a:gd name="T38" fmla="*/ 74 w 74"/>
                  <a:gd name="T39" fmla="*/ 44 h 177"/>
                  <a:gd name="T40" fmla="*/ 67 w 74"/>
                  <a:gd name="T41" fmla="*/ 12 h 177"/>
                  <a:gd name="T42" fmla="*/ 39 w 74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177">
                    <a:moveTo>
                      <a:pt x="39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4" y="19"/>
                      <a:pt x="0" y="29"/>
                      <a:pt x="0" y="4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62"/>
                      <a:pt x="13" y="177"/>
                      <a:pt x="37" y="177"/>
                    </a:cubicBezTo>
                    <a:cubicBezTo>
                      <a:pt x="49" y="177"/>
                      <a:pt x="58" y="173"/>
                      <a:pt x="65" y="165"/>
                    </a:cubicBezTo>
                    <a:cubicBezTo>
                      <a:pt x="71" y="158"/>
                      <a:pt x="74" y="148"/>
                      <a:pt x="74" y="136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52" y="103"/>
                      <a:pt x="52" y="103"/>
                      <a:pt x="52" y="103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2" y="150"/>
                      <a:pt x="48" y="157"/>
                      <a:pt x="39" y="157"/>
                    </a:cubicBezTo>
                    <a:cubicBezTo>
                      <a:pt x="35" y="157"/>
                      <a:pt x="31" y="156"/>
                      <a:pt x="28" y="153"/>
                    </a:cubicBezTo>
                    <a:cubicBezTo>
                      <a:pt x="25" y="150"/>
                      <a:pt x="23" y="147"/>
                      <a:pt x="23" y="1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36"/>
                      <a:pt x="24" y="31"/>
                      <a:pt x="26" y="27"/>
                    </a:cubicBezTo>
                    <a:cubicBezTo>
                      <a:pt x="28" y="22"/>
                      <a:pt x="33" y="20"/>
                      <a:pt x="39" y="20"/>
                    </a:cubicBezTo>
                    <a:cubicBezTo>
                      <a:pt x="48" y="20"/>
                      <a:pt x="52" y="26"/>
                      <a:pt x="52" y="39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0"/>
                      <a:pt x="72" y="19"/>
                      <a:pt x="67" y="12"/>
                    </a:cubicBezTo>
                    <a:cubicBezTo>
                      <a:pt x="61" y="4"/>
                      <a:pt x="52" y="0"/>
                      <a:pt x="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8907466" y="2661914"/>
                <a:ext cx="48491" cy="117125"/>
              </a:xfrm>
              <a:custGeom>
                <a:avLst/>
                <a:gdLst>
                  <a:gd name="T0" fmla="*/ 39 w 74"/>
                  <a:gd name="T1" fmla="*/ 0 h 177"/>
                  <a:gd name="T2" fmla="*/ 10 w 74"/>
                  <a:gd name="T3" fmla="*/ 12 h 177"/>
                  <a:gd name="T4" fmla="*/ 0 w 74"/>
                  <a:gd name="T5" fmla="*/ 40 h 177"/>
                  <a:gd name="T6" fmla="*/ 0 w 74"/>
                  <a:gd name="T7" fmla="*/ 134 h 177"/>
                  <a:gd name="T8" fmla="*/ 37 w 74"/>
                  <a:gd name="T9" fmla="*/ 177 h 177"/>
                  <a:gd name="T10" fmla="*/ 65 w 74"/>
                  <a:gd name="T11" fmla="*/ 165 h 177"/>
                  <a:gd name="T12" fmla="*/ 74 w 74"/>
                  <a:gd name="T13" fmla="*/ 136 h 177"/>
                  <a:gd name="T14" fmla="*/ 74 w 74"/>
                  <a:gd name="T15" fmla="*/ 103 h 177"/>
                  <a:gd name="T16" fmla="*/ 52 w 74"/>
                  <a:gd name="T17" fmla="*/ 103 h 177"/>
                  <a:gd name="T18" fmla="*/ 52 w 74"/>
                  <a:gd name="T19" fmla="*/ 135 h 177"/>
                  <a:gd name="T20" fmla="*/ 38 w 74"/>
                  <a:gd name="T21" fmla="*/ 157 h 177"/>
                  <a:gd name="T22" fmla="*/ 28 w 74"/>
                  <a:gd name="T23" fmla="*/ 153 h 177"/>
                  <a:gd name="T24" fmla="*/ 23 w 74"/>
                  <a:gd name="T25" fmla="*/ 143 h 177"/>
                  <a:gd name="T26" fmla="*/ 23 w 74"/>
                  <a:gd name="T27" fmla="*/ 43 h 177"/>
                  <a:gd name="T28" fmla="*/ 26 w 74"/>
                  <a:gd name="T29" fmla="*/ 27 h 177"/>
                  <a:gd name="T30" fmla="*/ 39 w 74"/>
                  <a:gd name="T31" fmla="*/ 20 h 177"/>
                  <a:gd name="T32" fmla="*/ 52 w 74"/>
                  <a:gd name="T33" fmla="*/ 39 h 177"/>
                  <a:gd name="T34" fmla="*/ 52 w 74"/>
                  <a:gd name="T35" fmla="*/ 65 h 177"/>
                  <a:gd name="T36" fmla="*/ 74 w 74"/>
                  <a:gd name="T37" fmla="*/ 65 h 177"/>
                  <a:gd name="T38" fmla="*/ 74 w 74"/>
                  <a:gd name="T39" fmla="*/ 44 h 177"/>
                  <a:gd name="T40" fmla="*/ 67 w 74"/>
                  <a:gd name="T41" fmla="*/ 12 h 177"/>
                  <a:gd name="T42" fmla="*/ 39 w 74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177">
                    <a:moveTo>
                      <a:pt x="39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29"/>
                      <a:pt x="0" y="4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62"/>
                      <a:pt x="12" y="177"/>
                      <a:pt x="37" y="177"/>
                    </a:cubicBezTo>
                    <a:cubicBezTo>
                      <a:pt x="49" y="177"/>
                      <a:pt x="58" y="173"/>
                      <a:pt x="65" y="165"/>
                    </a:cubicBezTo>
                    <a:cubicBezTo>
                      <a:pt x="71" y="158"/>
                      <a:pt x="74" y="148"/>
                      <a:pt x="74" y="136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52" y="103"/>
                      <a:pt x="52" y="103"/>
                      <a:pt x="52" y="103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2" y="150"/>
                      <a:pt x="48" y="157"/>
                      <a:pt x="38" y="157"/>
                    </a:cubicBezTo>
                    <a:cubicBezTo>
                      <a:pt x="34" y="157"/>
                      <a:pt x="31" y="156"/>
                      <a:pt x="28" y="153"/>
                    </a:cubicBezTo>
                    <a:cubicBezTo>
                      <a:pt x="25" y="150"/>
                      <a:pt x="23" y="147"/>
                      <a:pt x="23" y="1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36"/>
                      <a:pt x="24" y="31"/>
                      <a:pt x="26" y="27"/>
                    </a:cubicBezTo>
                    <a:cubicBezTo>
                      <a:pt x="28" y="22"/>
                      <a:pt x="33" y="20"/>
                      <a:pt x="39" y="20"/>
                    </a:cubicBezTo>
                    <a:cubicBezTo>
                      <a:pt x="48" y="20"/>
                      <a:pt x="52" y="26"/>
                      <a:pt x="52" y="39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0"/>
                      <a:pt x="72" y="19"/>
                      <a:pt x="67" y="12"/>
                    </a:cubicBezTo>
                    <a:cubicBezTo>
                      <a:pt x="61" y="4"/>
                      <a:pt x="52" y="0"/>
                      <a:pt x="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8966402" y="2663406"/>
                <a:ext cx="38793" cy="113395"/>
              </a:xfrm>
              <a:custGeom>
                <a:avLst/>
                <a:gdLst>
                  <a:gd name="T0" fmla="*/ 52 w 52"/>
                  <a:gd name="T1" fmla="*/ 0 h 152"/>
                  <a:gd name="T2" fmla="*/ 0 w 52"/>
                  <a:gd name="T3" fmla="*/ 0 h 152"/>
                  <a:gd name="T4" fmla="*/ 0 w 52"/>
                  <a:gd name="T5" fmla="*/ 152 h 152"/>
                  <a:gd name="T6" fmla="*/ 51 w 52"/>
                  <a:gd name="T7" fmla="*/ 152 h 152"/>
                  <a:gd name="T8" fmla="*/ 51 w 52"/>
                  <a:gd name="T9" fmla="*/ 133 h 152"/>
                  <a:gd name="T10" fmla="*/ 22 w 52"/>
                  <a:gd name="T11" fmla="*/ 133 h 152"/>
                  <a:gd name="T12" fmla="*/ 22 w 52"/>
                  <a:gd name="T13" fmla="*/ 82 h 152"/>
                  <a:gd name="T14" fmla="*/ 48 w 52"/>
                  <a:gd name="T15" fmla="*/ 82 h 152"/>
                  <a:gd name="T16" fmla="*/ 48 w 52"/>
                  <a:gd name="T17" fmla="*/ 64 h 152"/>
                  <a:gd name="T18" fmla="*/ 22 w 52"/>
                  <a:gd name="T19" fmla="*/ 64 h 152"/>
                  <a:gd name="T20" fmla="*/ 22 w 52"/>
                  <a:gd name="T21" fmla="*/ 19 h 152"/>
                  <a:gd name="T22" fmla="*/ 52 w 52"/>
                  <a:gd name="T23" fmla="*/ 19 h 152"/>
                  <a:gd name="T24" fmla="*/ 52 w 52"/>
                  <a:gd name="T2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152">
                    <a:moveTo>
                      <a:pt x="52" y="0"/>
                    </a:moveTo>
                    <a:lnTo>
                      <a:pt x="0" y="0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33"/>
                    </a:lnTo>
                    <a:lnTo>
                      <a:pt x="22" y="133"/>
                    </a:lnTo>
                    <a:lnTo>
                      <a:pt x="22" y="82"/>
                    </a:lnTo>
                    <a:lnTo>
                      <a:pt x="48" y="82"/>
                    </a:lnTo>
                    <a:lnTo>
                      <a:pt x="48" y="64"/>
                    </a:lnTo>
                    <a:lnTo>
                      <a:pt x="22" y="64"/>
                    </a:lnTo>
                    <a:lnTo>
                      <a:pt x="22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8966402" y="2663406"/>
                <a:ext cx="38793" cy="113395"/>
              </a:xfrm>
              <a:custGeom>
                <a:avLst/>
                <a:gdLst>
                  <a:gd name="T0" fmla="*/ 52 w 52"/>
                  <a:gd name="T1" fmla="*/ 0 h 152"/>
                  <a:gd name="T2" fmla="*/ 0 w 52"/>
                  <a:gd name="T3" fmla="*/ 0 h 152"/>
                  <a:gd name="T4" fmla="*/ 0 w 52"/>
                  <a:gd name="T5" fmla="*/ 152 h 152"/>
                  <a:gd name="T6" fmla="*/ 51 w 52"/>
                  <a:gd name="T7" fmla="*/ 152 h 152"/>
                  <a:gd name="T8" fmla="*/ 51 w 52"/>
                  <a:gd name="T9" fmla="*/ 133 h 152"/>
                  <a:gd name="T10" fmla="*/ 22 w 52"/>
                  <a:gd name="T11" fmla="*/ 133 h 152"/>
                  <a:gd name="T12" fmla="*/ 22 w 52"/>
                  <a:gd name="T13" fmla="*/ 82 h 152"/>
                  <a:gd name="T14" fmla="*/ 48 w 52"/>
                  <a:gd name="T15" fmla="*/ 82 h 152"/>
                  <a:gd name="T16" fmla="*/ 48 w 52"/>
                  <a:gd name="T17" fmla="*/ 64 h 152"/>
                  <a:gd name="T18" fmla="*/ 22 w 52"/>
                  <a:gd name="T19" fmla="*/ 64 h 152"/>
                  <a:gd name="T20" fmla="*/ 22 w 52"/>
                  <a:gd name="T21" fmla="*/ 19 h 152"/>
                  <a:gd name="T22" fmla="*/ 52 w 52"/>
                  <a:gd name="T23" fmla="*/ 19 h 152"/>
                  <a:gd name="T24" fmla="*/ 52 w 52"/>
                  <a:gd name="T2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152">
                    <a:moveTo>
                      <a:pt x="52" y="0"/>
                    </a:moveTo>
                    <a:lnTo>
                      <a:pt x="0" y="0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33"/>
                    </a:lnTo>
                    <a:lnTo>
                      <a:pt x="22" y="133"/>
                    </a:lnTo>
                    <a:lnTo>
                      <a:pt x="22" y="82"/>
                    </a:lnTo>
                    <a:lnTo>
                      <a:pt x="48" y="82"/>
                    </a:lnTo>
                    <a:lnTo>
                      <a:pt x="48" y="64"/>
                    </a:lnTo>
                    <a:lnTo>
                      <a:pt x="22" y="64"/>
                    </a:lnTo>
                    <a:lnTo>
                      <a:pt x="22" y="19"/>
                    </a:lnTo>
                    <a:lnTo>
                      <a:pt x="52" y="19"/>
                    </a:lnTo>
                    <a:lnTo>
                      <a:pt x="52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9010417" y="2660422"/>
                <a:ext cx="44015" cy="118617"/>
              </a:xfrm>
              <a:custGeom>
                <a:avLst/>
                <a:gdLst>
                  <a:gd name="T0" fmla="*/ 34 w 67"/>
                  <a:gd name="T1" fmla="*/ 0 h 180"/>
                  <a:gd name="T2" fmla="*/ 10 w 67"/>
                  <a:gd name="T3" fmla="*/ 12 h 180"/>
                  <a:gd name="T4" fmla="*/ 2 w 67"/>
                  <a:gd name="T5" fmla="*/ 38 h 180"/>
                  <a:gd name="T6" fmla="*/ 12 w 67"/>
                  <a:gd name="T7" fmla="*/ 74 h 180"/>
                  <a:gd name="T8" fmla="*/ 33 w 67"/>
                  <a:gd name="T9" fmla="*/ 106 h 180"/>
                  <a:gd name="T10" fmla="*/ 43 w 67"/>
                  <a:gd name="T11" fmla="*/ 142 h 180"/>
                  <a:gd name="T12" fmla="*/ 32 w 67"/>
                  <a:gd name="T13" fmla="*/ 162 h 180"/>
                  <a:gd name="T14" fmla="*/ 21 w 67"/>
                  <a:gd name="T15" fmla="*/ 142 h 180"/>
                  <a:gd name="T16" fmla="*/ 21 w 67"/>
                  <a:gd name="T17" fmla="*/ 114 h 180"/>
                  <a:gd name="T18" fmla="*/ 0 w 67"/>
                  <a:gd name="T19" fmla="*/ 114 h 180"/>
                  <a:gd name="T20" fmla="*/ 0 w 67"/>
                  <a:gd name="T21" fmla="*/ 142 h 180"/>
                  <a:gd name="T22" fmla="*/ 34 w 67"/>
                  <a:gd name="T23" fmla="*/ 180 h 180"/>
                  <a:gd name="T24" fmla="*/ 59 w 67"/>
                  <a:gd name="T25" fmla="*/ 168 h 180"/>
                  <a:gd name="T26" fmla="*/ 67 w 67"/>
                  <a:gd name="T27" fmla="*/ 140 h 180"/>
                  <a:gd name="T28" fmla="*/ 56 w 67"/>
                  <a:gd name="T29" fmla="*/ 102 h 180"/>
                  <a:gd name="T30" fmla="*/ 35 w 67"/>
                  <a:gd name="T31" fmla="*/ 70 h 180"/>
                  <a:gd name="T32" fmla="*/ 24 w 67"/>
                  <a:gd name="T33" fmla="*/ 35 h 180"/>
                  <a:gd name="T34" fmla="*/ 26 w 67"/>
                  <a:gd name="T35" fmla="*/ 23 h 180"/>
                  <a:gd name="T36" fmla="*/ 36 w 67"/>
                  <a:gd name="T37" fmla="*/ 19 h 180"/>
                  <a:gd name="T38" fmla="*/ 45 w 67"/>
                  <a:gd name="T39" fmla="*/ 31 h 180"/>
                  <a:gd name="T40" fmla="*/ 45 w 67"/>
                  <a:gd name="T41" fmla="*/ 61 h 180"/>
                  <a:gd name="T42" fmla="*/ 65 w 67"/>
                  <a:gd name="T43" fmla="*/ 61 h 180"/>
                  <a:gd name="T44" fmla="*/ 65 w 67"/>
                  <a:gd name="T45" fmla="*/ 33 h 180"/>
                  <a:gd name="T46" fmla="*/ 58 w 67"/>
                  <a:gd name="T47" fmla="*/ 8 h 180"/>
                  <a:gd name="T48" fmla="*/ 34 w 67"/>
                  <a:gd name="T4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180">
                    <a:moveTo>
                      <a:pt x="34" y="0"/>
                    </a:moveTo>
                    <a:cubicBezTo>
                      <a:pt x="24" y="0"/>
                      <a:pt x="16" y="4"/>
                      <a:pt x="10" y="12"/>
                    </a:cubicBezTo>
                    <a:cubicBezTo>
                      <a:pt x="4" y="19"/>
                      <a:pt x="2" y="28"/>
                      <a:pt x="2" y="38"/>
                    </a:cubicBezTo>
                    <a:cubicBezTo>
                      <a:pt x="2" y="50"/>
                      <a:pt x="5" y="62"/>
                      <a:pt x="12" y="74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40" y="119"/>
                      <a:pt x="43" y="131"/>
                      <a:pt x="43" y="142"/>
                    </a:cubicBezTo>
                    <a:cubicBezTo>
                      <a:pt x="43" y="155"/>
                      <a:pt x="40" y="162"/>
                      <a:pt x="32" y="162"/>
                    </a:cubicBezTo>
                    <a:cubicBezTo>
                      <a:pt x="25" y="162"/>
                      <a:pt x="21" y="155"/>
                      <a:pt x="21" y="142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67"/>
                      <a:pt x="11" y="180"/>
                      <a:pt x="34" y="180"/>
                    </a:cubicBezTo>
                    <a:cubicBezTo>
                      <a:pt x="45" y="180"/>
                      <a:pt x="53" y="176"/>
                      <a:pt x="59" y="168"/>
                    </a:cubicBezTo>
                    <a:cubicBezTo>
                      <a:pt x="64" y="160"/>
                      <a:pt x="67" y="151"/>
                      <a:pt x="67" y="140"/>
                    </a:cubicBezTo>
                    <a:cubicBezTo>
                      <a:pt x="67" y="128"/>
                      <a:pt x="63" y="115"/>
                      <a:pt x="56" y="102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28" y="58"/>
                      <a:pt x="24" y="46"/>
                      <a:pt x="24" y="35"/>
                    </a:cubicBezTo>
                    <a:cubicBezTo>
                      <a:pt x="24" y="30"/>
                      <a:pt x="25" y="26"/>
                      <a:pt x="26" y="23"/>
                    </a:cubicBezTo>
                    <a:cubicBezTo>
                      <a:pt x="28" y="20"/>
                      <a:pt x="32" y="19"/>
                      <a:pt x="36" y="19"/>
                    </a:cubicBezTo>
                    <a:cubicBezTo>
                      <a:pt x="42" y="19"/>
                      <a:pt x="45" y="23"/>
                      <a:pt x="45" y="3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21"/>
                      <a:pt x="63" y="13"/>
                      <a:pt x="58" y="8"/>
                    </a:cubicBezTo>
                    <a:cubicBezTo>
                      <a:pt x="54" y="3"/>
                      <a:pt x="45" y="0"/>
                      <a:pt x="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9061893" y="2660422"/>
                <a:ext cx="44015" cy="118617"/>
              </a:xfrm>
              <a:custGeom>
                <a:avLst/>
                <a:gdLst>
                  <a:gd name="T0" fmla="*/ 35 w 67"/>
                  <a:gd name="T1" fmla="*/ 0 h 180"/>
                  <a:gd name="T2" fmla="*/ 11 w 67"/>
                  <a:gd name="T3" fmla="*/ 12 h 180"/>
                  <a:gd name="T4" fmla="*/ 2 w 67"/>
                  <a:gd name="T5" fmla="*/ 38 h 180"/>
                  <a:gd name="T6" fmla="*/ 13 w 67"/>
                  <a:gd name="T7" fmla="*/ 74 h 180"/>
                  <a:gd name="T8" fmla="*/ 33 w 67"/>
                  <a:gd name="T9" fmla="*/ 106 h 180"/>
                  <a:gd name="T10" fmla="*/ 44 w 67"/>
                  <a:gd name="T11" fmla="*/ 142 h 180"/>
                  <a:gd name="T12" fmla="*/ 33 w 67"/>
                  <a:gd name="T13" fmla="*/ 162 h 180"/>
                  <a:gd name="T14" fmla="*/ 22 w 67"/>
                  <a:gd name="T15" fmla="*/ 142 h 180"/>
                  <a:gd name="T16" fmla="*/ 21 w 67"/>
                  <a:gd name="T17" fmla="*/ 114 h 180"/>
                  <a:gd name="T18" fmla="*/ 0 w 67"/>
                  <a:gd name="T19" fmla="*/ 114 h 180"/>
                  <a:gd name="T20" fmla="*/ 0 w 67"/>
                  <a:gd name="T21" fmla="*/ 142 h 180"/>
                  <a:gd name="T22" fmla="*/ 35 w 67"/>
                  <a:gd name="T23" fmla="*/ 180 h 180"/>
                  <a:gd name="T24" fmla="*/ 59 w 67"/>
                  <a:gd name="T25" fmla="*/ 168 h 180"/>
                  <a:gd name="T26" fmla="*/ 67 w 67"/>
                  <a:gd name="T27" fmla="*/ 140 h 180"/>
                  <a:gd name="T28" fmla="*/ 56 w 67"/>
                  <a:gd name="T29" fmla="*/ 102 h 180"/>
                  <a:gd name="T30" fmla="*/ 36 w 67"/>
                  <a:gd name="T31" fmla="*/ 70 h 180"/>
                  <a:gd name="T32" fmla="*/ 25 w 67"/>
                  <a:gd name="T33" fmla="*/ 35 h 180"/>
                  <a:gd name="T34" fmla="*/ 27 w 67"/>
                  <a:gd name="T35" fmla="*/ 23 h 180"/>
                  <a:gd name="T36" fmla="*/ 37 w 67"/>
                  <a:gd name="T37" fmla="*/ 19 h 180"/>
                  <a:gd name="T38" fmla="*/ 45 w 67"/>
                  <a:gd name="T39" fmla="*/ 31 h 180"/>
                  <a:gd name="T40" fmla="*/ 45 w 67"/>
                  <a:gd name="T41" fmla="*/ 61 h 180"/>
                  <a:gd name="T42" fmla="*/ 66 w 67"/>
                  <a:gd name="T43" fmla="*/ 61 h 180"/>
                  <a:gd name="T44" fmla="*/ 66 w 67"/>
                  <a:gd name="T45" fmla="*/ 33 h 180"/>
                  <a:gd name="T46" fmla="*/ 59 w 67"/>
                  <a:gd name="T47" fmla="*/ 8 h 180"/>
                  <a:gd name="T48" fmla="*/ 35 w 67"/>
                  <a:gd name="T4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180">
                    <a:moveTo>
                      <a:pt x="35" y="0"/>
                    </a:moveTo>
                    <a:cubicBezTo>
                      <a:pt x="24" y="0"/>
                      <a:pt x="17" y="4"/>
                      <a:pt x="11" y="12"/>
                    </a:cubicBezTo>
                    <a:cubicBezTo>
                      <a:pt x="5" y="19"/>
                      <a:pt x="2" y="28"/>
                      <a:pt x="2" y="38"/>
                    </a:cubicBezTo>
                    <a:cubicBezTo>
                      <a:pt x="2" y="50"/>
                      <a:pt x="6" y="62"/>
                      <a:pt x="13" y="74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41" y="119"/>
                      <a:pt x="44" y="131"/>
                      <a:pt x="44" y="142"/>
                    </a:cubicBezTo>
                    <a:cubicBezTo>
                      <a:pt x="44" y="155"/>
                      <a:pt x="41" y="162"/>
                      <a:pt x="33" y="162"/>
                    </a:cubicBezTo>
                    <a:cubicBezTo>
                      <a:pt x="25" y="162"/>
                      <a:pt x="22" y="155"/>
                      <a:pt x="22" y="142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67"/>
                      <a:pt x="12" y="180"/>
                      <a:pt x="35" y="180"/>
                    </a:cubicBezTo>
                    <a:cubicBezTo>
                      <a:pt x="45" y="180"/>
                      <a:pt x="54" y="176"/>
                      <a:pt x="59" y="168"/>
                    </a:cubicBezTo>
                    <a:cubicBezTo>
                      <a:pt x="65" y="160"/>
                      <a:pt x="67" y="151"/>
                      <a:pt x="67" y="140"/>
                    </a:cubicBezTo>
                    <a:cubicBezTo>
                      <a:pt x="67" y="128"/>
                      <a:pt x="64" y="115"/>
                      <a:pt x="56" y="102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29" y="58"/>
                      <a:pt x="25" y="46"/>
                      <a:pt x="25" y="35"/>
                    </a:cubicBezTo>
                    <a:cubicBezTo>
                      <a:pt x="25" y="30"/>
                      <a:pt x="26" y="26"/>
                      <a:pt x="27" y="23"/>
                    </a:cubicBezTo>
                    <a:cubicBezTo>
                      <a:pt x="29" y="20"/>
                      <a:pt x="32" y="19"/>
                      <a:pt x="37" y="19"/>
                    </a:cubicBezTo>
                    <a:cubicBezTo>
                      <a:pt x="43" y="19"/>
                      <a:pt x="45" y="23"/>
                      <a:pt x="45" y="3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1"/>
                      <a:pt x="64" y="13"/>
                      <a:pt x="59" y="8"/>
                    </a:cubicBezTo>
                    <a:cubicBezTo>
                      <a:pt x="54" y="3"/>
                      <a:pt x="46" y="0"/>
                      <a:pt x="3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9856406" y="5643764"/>
                <a:ext cx="391661" cy="264092"/>
              </a:xfrm>
              <a:custGeom>
                <a:avLst/>
                <a:gdLst>
                  <a:gd name="T0" fmla="*/ 595 w 595"/>
                  <a:gd name="T1" fmla="*/ 0 h 401"/>
                  <a:gd name="T2" fmla="*/ 0 w 595"/>
                  <a:gd name="T3" fmla="*/ 0 h 401"/>
                  <a:gd name="T4" fmla="*/ 0 w 595"/>
                  <a:gd name="T5" fmla="*/ 104 h 401"/>
                  <a:gd name="T6" fmla="*/ 297 w 595"/>
                  <a:gd name="T7" fmla="*/ 401 h 401"/>
                  <a:gd name="T8" fmla="*/ 595 w 595"/>
                  <a:gd name="T9" fmla="*/ 104 h 401"/>
                  <a:gd name="T10" fmla="*/ 595 w 595"/>
                  <a:gd name="T11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401">
                    <a:moveTo>
                      <a:pt x="59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268"/>
                      <a:pt x="133" y="401"/>
                      <a:pt x="297" y="401"/>
                    </a:cubicBezTo>
                    <a:cubicBezTo>
                      <a:pt x="462" y="401"/>
                      <a:pt x="595" y="268"/>
                      <a:pt x="595" y="104"/>
                    </a:cubicBezTo>
                    <a:cubicBezTo>
                      <a:pt x="595" y="0"/>
                      <a:pt x="595" y="0"/>
                      <a:pt x="595" y="0"/>
                    </a:cubicBezTo>
                  </a:path>
                </a:pathLst>
              </a:custGeom>
              <a:solidFill>
                <a:schemeClr val="tx2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6"/>
              <p:cNvSpPr>
                <a:spLocks noEditPoints="1"/>
              </p:cNvSpPr>
              <p:nvPr/>
            </p:nvSpPr>
            <p:spPr bwMode="auto">
              <a:xfrm>
                <a:off x="9937722" y="5071565"/>
                <a:ext cx="228283" cy="704245"/>
              </a:xfrm>
              <a:custGeom>
                <a:avLst/>
                <a:gdLst>
                  <a:gd name="T0" fmla="*/ 312 w 346"/>
                  <a:gd name="T1" fmla="*/ 0 h 1069"/>
                  <a:gd name="T2" fmla="*/ 277 w 346"/>
                  <a:gd name="T3" fmla="*/ 35 h 1069"/>
                  <a:gd name="T4" fmla="*/ 277 w 346"/>
                  <a:gd name="T5" fmla="*/ 134 h 1069"/>
                  <a:gd name="T6" fmla="*/ 70 w 346"/>
                  <a:gd name="T7" fmla="*/ 134 h 1069"/>
                  <a:gd name="T8" fmla="*/ 70 w 346"/>
                  <a:gd name="T9" fmla="*/ 35 h 1069"/>
                  <a:gd name="T10" fmla="*/ 35 w 346"/>
                  <a:gd name="T11" fmla="*/ 0 h 1069"/>
                  <a:gd name="T12" fmla="*/ 0 w 346"/>
                  <a:gd name="T13" fmla="*/ 35 h 1069"/>
                  <a:gd name="T14" fmla="*/ 0 w 346"/>
                  <a:gd name="T15" fmla="*/ 1035 h 1069"/>
                  <a:gd name="T16" fmla="*/ 35 w 346"/>
                  <a:gd name="T17" fmla="*/ 1069 h 1069"/>
                  <a:gd name="T18" fmla="*/ 70 w 346"/>
                  <a:gd name="T19" fmla="*/ 1035 h 1069"/>
                  <a:gd name="T20" fmla="*/ 70 w 346"/>
                  <a:gd name="T21" fmla="*/ 922 h 1069"/>
                  <a:gd name="T22" fmla="*/ 277 w 346"/>
                  <a:gd name="T23" fmla="*/ 922 h 1069"/>
                  <a:gd name="T24" fmla="*/ 277 w 346"/>
                  <a:gd name="T25" fmla="*/ 1035 h 1069"/>
                  <a:gd name="T26" fmla="*/ 312 w 346"/>
                  <a:gd name="T27" fmla="*/ 1069 h 1069"/>
                  <a:gd name="T28" fmla="*/ 346 w 346"/>
                  <a:gd name="T29" fmla="*/ 1035 h 1069"/>
                  <a:gd name="T30" fmla="*/ 346 w 346"/>
                  <a:gd name="T31" fmla="*/ 35 h 1069"/>
                  <a:gd name="T32" fmla="*/ 312 w 346"/>
                  <a:gd name="T33" fmla="*/ 0 h 1069"/>
                  <a:gd name="T34" fmla="*/ 277 w 346"/>
                  <a:gd name="T35" fmla="*/ 493 h 1069"/>
                  <a:gd name="T36" fmla="*/ 70 w 346"/>
                  <a:gd name="T37" fmla="*/ 493 h 1069"/>
                  <a:gd name="T38" fmla="*/ 70 w 346"/>
                  <a:gd name="T39" fmla="*/ 383 h 1069"/>
                  <a:gd name="T40" fmla="*/ 277 w 346"/>
                  <a:gd name="T41" fmla="*/ 383 h 1069"/>
                  <a:gd name="T42" fmla="*/ 277 w 346"/>
                  <a:gd name="T43" fmla="*/ 493 h 1069"/>
                  <a:gd name="T44" fmla="*/ 70 w 346"/>
                  <a:gd name="T45" fmla="*/ 562 h 1069"/>
                  <a:gd name="T46" fmla="*/ 277 w 346"/>
                  <a:gd name="T47" fmla="*/ 562 h 1069"/>
                  <a:gd name="T48" fmla="*/ 277 w 346"/>
                  <a:gd name="T49" fmla="*/ 673 h 1069"/>
                  <a:gd name="T50" fmla="*/ 70 w 346"/>
                  <a:gd name="T51" fmla="*/ 673 h 1069"/>
                  <a:gd name="T52" fmla="*/ 70 w 346"/>
                  <a:gd name="T53" fmla="*/ 562 h 1069"/>
                  <a:gd name="T54" fmla="*/ 277 w 346"/>
                  <a:gd name="T55" fmla="*/ 203 h 1069"/>
                  <a:gd name="T56" fmla="*/ 277 w 346"/>
                  <a:gd name="T57" fmla="*/ 313 h 1069"/>
                  <a:gd name="T58" fmla="*/ 70 w 346"/>
                  <a:gd name="T59" fmla="*/ 313 h 1069"/>
                  <a:gd name="T60" fmla="*/ 70 w 346"/>
                  <a:gd name="T61" fmla="*/ 203 h 1069"/>
                  <a:gd name="T62" fmla="*/ 277 w 346"/>
                  <a:gd name="T63" fmla="*/ 203 h 1069"/>
                  <a:gd name="T64" fmla="*/ 70 w 346"/>
                  <a:gd name="T65" fmla="*/ 853 h 1069"/>
                  <a:gd name="T66" fmla="*/ 70 w 346"/>
                  <a:gd name="T67" fmla="*/ 742 h 1069"/>
                  <a:gd name="T68" fmla="*/ 277 w 346"/>
                  <a:gd name="T69" fmla="*/ 742 h 1069"/>
                  <a:gd name="T70" fmla="*/ 277 w 346"/>
                  <a:gd name="T71" fmla="*/ 853 h 1069"/>
                  <a:gd name="T72" fmla="*/ 70 w 346"/>
                  <a:gd name="T73" fmla="*/ 853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6" h="1069">
                    <a:moveTo>
                      <a:pt x="312" y="0"/>
                    </a:moveTo>
                    <a:cubicBezTo>
                      <a:pt x="293" y="0"/>
                      <a:pt x="277" y="15"/>
                      <a:pt x="277" y="35"/>
                    </a:cubicBezTo>
                    <a:cubicBezTo>
                      <a:pt x="277" y="134"/>
                      <a:pt x="277" y="134"/>
                      <a:pt x="277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5"/>
                      <a:pt x="54" y="0"/>
                      <a:pt x="35" y="0"/>
                    </a:cubicBezTo>
                    <a:cubicBezTo>
                      <a:pt x="16" y="0"/>
                      <a:pt x="0" y="15"/>
                      <a:pt x="0" y="35"/>
                    </a:cubicBezTo>
                    <a:cubicBezTo>
                      <a:pt x="0" y="1035"/>
                      <a:pt x="0" y="1035"/>
                      <a:pt x="0" y="1035"/>
                    </a:cubicBezTo>
                    <a:cubicBezTo>
                      <a:pt x="0" y="1054"/>
                      <a:pt x="16" y="1069"/>
                      <a:pt x="35" y="1069"/>
                    </a:cubicBezTo>
                    <a:cubicBezTo>
                      <a:pt x="54" y="1069"/>
                      <a:pt x="70" y="1054"/>
                      <a:pt x="70" y="1035"/>
                    </a:cubicBezTo>
                    <a:cubicBezTo>
                      <a:pt x="70" y="922"/>
                      <a:pt x="70" y="922"/>
                      <a:pt x="70" y="922"/>
                    </a:cubicBezTo>
                    <a:cubicBezTo>
                      <a:pt x="277" y="922"/>
                      <a:pt x="277" y="922"/>
                      <a:pt x="277" y="922"/>
                    </a:cubicBezTo>
                    <a:cubicBezTo>
                      <a:pt x="277" y="1035"/>
                      <a:pt x="277" y="1035"/>
                      <a:pt x="277" y="1035"/>
                    </a:cubicBezTo>
                    <a:cubicBezTo>
                      <a:pt x="277" y="1054"/>
                      <a:pt x="293" y="1069"/>
                      <a:pt x="312" y="1069"/>
                    </a:cubicBezTo>
                    <a:cubicBezTo>
                      <a:pt x="331" y="1069"/>
                      <a:pt x="346" y="1054"/>
                      <a:pt x="346" y="1035"/>
                    </a:cubicBezTo>
                    <a:cubicBezTo>
                      <a:pt x="346" y="35"/>
                      <a:pt x="346" y="35"/>
                      <a:pt x="346" y="35"/>
                    </a:cubicBezTo>
                    <a:cubicBezTo>
                      <a:pt x="346" y="15"/>
                      <a:pt x="331" y="0"/>
                      <a:pt x="312" y="0"/>
                    </a:cubicBezTo>
                    <a:close/>
                    <a:moveTo>
                      <a:pt x="277" y="493"/>
                    </a:moveTo>
                    <a:cubicBezTo>
                      <a:pt x="70" y="493"/>
                      <a:pt x="70" y="493"/>
                      <a:pt x="70" y="493"/>
                    </a:cubicBezTo>
                    <a:cubicBezTo>
                      <a:pt x="70" y="383"/>
                      <a:pt x="70" y="383"/>
                      <a:pt x="70" y="383"/>
                    </a:cubicBezTo>
                    <a:cubicBezTo>
                      <a:pt x="277" y="383"/>
                      <a:pt x="277" y="383"/>
                      <a:pt x="277" y="383"/>
                    </a:cubicBezTo>
                    <a:lnTo>
                      <a:pt x="277" y="493"/>
                    </a:lnTo>
                    <a:close/>
                    <a:moveTo>
                      <a:pt x="70" y="562"/>
                    </a:moveTo>
                    <a:cubicBezTo>
                      <a:pt x="277" y="562"/>
                      <a:pt x="277" y="562"/>
                      <a:pt x="277" y="562"/>
                    </a:cubicBezTo>
                    <a:cubicBezTo>
                      <a:pt x="277" y="673"/>
                      <a:pt x="277" y="673"/>
                      <a:pt x="277" y="673"/>
                    </a:cubicBezTo>
                    <a:cubicBezTo>
                      <a:pt x="70" y="673"/>
                      <a:pt x="70" y="673"/>
                      <a:pt x="70" y="673"/>
                    </a:cubicBezTo>
                    <a:lnTo>
                      <a:pt x="70" y="562"/>
                    </a:lnTo>
                    <a:close/>
                    <a:moveTo>
                      <a:pt x="277" y="203"/>
                    </a:moveTo>
                    <a:cubicBezTo>
                      <a:pt x="277" y="313"/>
                      <a:pt x="277" y="313"/>
                      <a:pt x="277" y="313"/>
                    </a:cubicBezTo>
                    <a:cubicBezTo>
                      <a:pt x="70" y="313"/>
                      <a:pt x="70" y="313"/>
                      <a:pt x="70" y="313"/>
                    </a:cubicBezTo>
                    <a:cubicBezTo>
                      <a:pt x="70" y="203"/>
                      <a:pt x="70" y="203"/>
                      <a:pt x="70" y="203"/>
                    </a:cubicBezTo>
                    <a:lnTo>
                      <a:pt x="277" y="203"/>
                    </a:lnTo>
                    <a:close/>
                    <a:moveTo>
                      <a:pt x="70" y="853"/>
                    </a:moveTo>
                    <a:cubicBezTo>
                      <a:pt x="70" y="742"/>
                      <a:pt x="70" y="742"/>
                      <a:pt x="70" y="742"/>
                    </a:cubicBezTo>
                    <a:cubicBezTo>
                      <a:pt x="277" y="742"/>
                      <a:pt x="277" y="742"/>
                      <a:pt x="277" y="742"/>
                    </a:cubicBezTo>
                    <a:cubicBezTo>
                      <a:pt x="277" y="853"/>
                      <a:pt x="277" y="853"/>
                      <a:pt x="277" y="853"/>
                    </a:cubicBezTo>
                    <a:lnTo>
                      <a:pt x="70" y="85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7746692" y="4632847"/>
            <a:ext cx="447558" cy="467013"/>
            <a:chOff x="7746692" y="4632847"/>
            <a:chExt cx="447558" cy="467013"/>
          </a:xfrm>
        </p:grpSpPr>
        <p:sp>
          <p:nvSpPr>
            <p:cNvPr id="4" name="TextBox 3"/>
            <p:cNvSpPr txBox="1"/>
            <p:nvPr/>
          </p:nvSpPr>
          <p:spPr>
            <a:xfrm>
              <a:off x="7764964" y="4632847"/>
              <a:ext cx="4187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746692" y="4730528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08515" y="5777480"/>
            <a:ext cx="447558" cy="467013"/>
            <a:chOff x="7208515" y="5777480"/>
            <a:chExt cx="447558" cy="467013"/>
          </a:xfrm>
        </p:grpSpPr>
        <p:sp>
          <p:nvSpPr>
            <p:cNvPr id="77" name="TextBox 76"/>
            <p:cNvSpPr txBox="1"/>
            <p:nvPr/>
          </p:nvSpPr>
          <p:spPr>
            <a:xfrm>
              <a:off x="7226787" y="5777480"/>
              <a:ext cx="4187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208515" y="5875161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269523" y="3539505"/>
            <a:ext cx="447558" cy="467013"/>
            <a:chOff x="8269523" y="3539505"/>
            <a:chExt cx="447558" cy="467013"/>
          </a:xfrm>
        </p:grpSpPr>
        <p:sp>
          <p:nvSpPr>
            <p:cNvPr id="80" name="TextBox 79"/>
            <p:cNvSpPr txBox="1"/>
            <p:nvPr/>
          </p:nvSpPr>
          <p:spPr>
            <a:xfrm>
              <a:off x="8287795" y="3539505"/>
              <a:ext cx="4187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>
                  <a:solidFill>
                    <a:schemeClr val="bg1"/>
                  </a:solidFill>
                </a:rPr>
                <a:t>STEP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69523" y="3637186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82" name="Freeform 23"/>
          <p:cNvSpPr>
            <a:spLocks noEditPoints="1"/>
          </p:cNvSpPr>
          <p:nvPr/>
        </p:nvSpPr>
        <p:spPr bwMode="auto">
          <a:xfrm>
            <a:off x="8276437" y="5812845"/>
            <a:ext cx="504951" cy="418944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104"/>
          <p:cNvSpPr>
            <a:spLocks noEditPoints="1"/>
          </p:cNvSpPr>
          <p:nvPr/>
        </p:nvSpPr>
        <p:spPr bwMode="auto">
          <a:xfrm>
            <a:off x="8542824" y="4736196"/>
            <a:ext cx="309470" cy="301485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127"/>
          <p:cNvGrpSpPr/>
          <p:nvPr/>
        </p:nvGrpSpPr>
        <p:grpSpPr>
          <a:xfrm>
            <a:off x="8832910" y="3728752"/>
            <a:ext cx="368225" cy="243027"/>
            <a:chOff x="2141517" y="2373325"/>
            <a:chExt cx="476251" cy="314325"/>
          </a:xfrm>
          <a:solidFill>
            <a:schemeClr val="accent3">
              <a:lumMod val="75000"/>
            </a:schemeClr>
          </a:solidFill>
        </p:grpSpPr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0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1" name="Freeform 28"/>
            <p:cNvSpPr>
              <a:spLocks/>
            </p:cNvSpPr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29"/>
            <p:cNvSpPr>
              <a:spLocks/>
            </p:cNvSpPr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30"/>
            <p:cNvSpPr>
              <a:spLocks/>
            </p:cNvSpPr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425144" y="5037681"/>
            <a:ext cx="808375" cy="993360"/>
            <a:chOff x="752512" y="1110100"/>
            <a:chExt cx="878751" cy="1079841"/>
          </a:xfrm>
        </p:grpSpPr>
        <p:sp>
          <p:nvSpPr>
            <p:cNvPr id="108" name="Rectangle 1180"/>
            <p:cNvSpPr>
              <a:spLocks noChangeArrowheads="1"/>
            </p:cNvSpPr>
            <p:nvPr/>
          </p:nvSpPr>
          <p:spPr bwMode="auto">
            <a:xfrm>
              <a:off x="1041942" y="1507630"/>
              <a:ext cx="48819" cy="48819"/>
            </a:xfrm>
            <a:prstGeom prst="rect">
              <a:avLst/>
            </a:pr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181"/>
            <p:cNvSpPr>
              <a:spLocks noChangeArrowheads="1"/>
            </p:cNvSpPr>
            <p:nvPr/>
          </p:nvSpPr>
          <p:spPr bwMode="auto">
            <a:xfrm>
              <a:off x="1041942" y="1507630"/>
              <a:ext cx="48819" cy="48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1366"/>
            <p:cNvSpPr>
              <a:spLocks noChangeArrowheads="1"/>
            </p:cNvSpPr>
            <p:nvPr/>
          </p:nvSpPr>
          <p:spPr bwMode="auto">
            <a:xfrm>
              <a:off x="776922" y="1303053"/>
              <a:ext cx="822957" cy="8241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367"/>
            <p:cNvSpPr>
              <a:spLocks noEditPoints="1"/>
            </p:cNvSpPr>
            <p:nvPr/>
          </p:nvSpPr>
          <p:spPr bwMode="auto">
            <a:xfrm>
              <a:off x="754837" y="1168218"/>
              <a:ext cx="876426" cy="1021723"/>
            </a:xfrm>
            <a:custGeom>
              <a:avLst/>
              <a:gdLst>
                <a:gd name="T0" fmla="*/ 343 w 1457"/>
                <a:gd name="T1" fmla="*/ 1483 h 1700"/>
                <a:gd name="T2" fmla="*/ 1114 w 1457"/>
                <a:gd name="T3" fmla="*/ 1700 h 1700"/>
                <a:gd name="T4" fmla="*/ 324 w 1457"/>
                <a:gd name="T5" fmla="*/ 287 h 1700"/>
                <a:gd name="T6" fmla="*/ 324 w 1457"/>
                <a:gd name="T7" fmla="*/ 287 h 1700"/>
                <a:gd name="T8" fmla="*/ 1239 w 1457"/>
                <a:gd name="T9" fmla="*/ 79 h 1700"/>
                <a:gd name="T10" fmla="*/ 1239 w 1457"/>
                <a:gd name="T11" fmla="*/ 79 h 1700"/>
                <a:gd name="T12" fmla="*/ 1210 w 1457"/>
                <a:gd name="T13" fmla="*/ 145 h 1700"/>
                <a:gd name="T14" fmla="*/ 1209 w 1457"/>
                <a:gd name="T15" fmla="*/ 146 h 1700"/>
                <a:gd name="T16" fmla="*/ 1113 w 1457"/>
                <a:gd name="T17" fmla="*/ 348 h 1700"/>
                <a:gd name="T18" fmla="*/ 1158 w 1457"/>
                <a:gd name="T19" fmla="*/ 223 h 1700"/>
                <a:gd name="T20" fmla="*/ 1177 w 1457"/>
                <a:gd name="T21" fmla="*/ 213 h 1700"/>
                <a:gd name="T22" fmla="*/ 1197 w 1457"/>
                <a:gd name="T23" fmla="*/ 197 h 1700"/>
                <a:gd name="T24" fmla="*/ 1220 w 1457"/>
                <a:gd name="T25" fmla="*/ 169 h 1700"/>
                <a:gd name="T26" fmla="*/ 1231 w 1457"/>
                <a:gd name="T27" fmla="*/ 148 h 1700"/>
                <a:gd name="T28" fmla="*/ 1244 w 1457"/>
                <a:gd name="T29" fmla="*/ 111 h 1700"/>
                <a:gd name="T30" fmla="*/ 1380 w 1457"/>
                <a:gd name="T31" fmla="*/ 106 h 1700"/>
                <a:gd name="T32" fmla="*/ 1382 w 1457"/>
                <a:gd name="T33" fmla="*/ 81 h 1700"/>
                <a:gd name="T34" fmla="*/ 1372 w 1457"/>
                <a:gd name="T35" fmla="*/ 72 h 1700"/>
                <a:gd name="T36" fmla="*/ 1371 w 1457"/>
                <a:gd name="T37" fmla="*/ 72 h 1700"/>
                <a:gd name="T38" fmla="*/ 1371 w 1457"/>
                <a:gd name="T39" fmla="*/ 72 h 1700"/>
                <a:gd name="T40" fmla="*/ 1447 w 1457"/>
                <a:gd name="T41" fmla="*/ 56 h 1700"/>
                <a:gd name="T42" fmla="*/ 1288 w 1457"/>
                <a:gd name="T43" fmla="*/ 494 h 1700"/>
                <a:gd name="T44" fmla="*/ 1287 w 1457"/>
                <a:gd name="T45" fmla="*/ 495 h 1700"/>
                <a:gd name="T46" fmla="*/ 1287 w 1457"/>
                <a:gd name="T47" fmla="*/ 496 h 1700"/>
                <a:gd name="T48" fmla="*/ 1286 w 1457"/>
                <a:gd name="T49" fmla="*/ 496 h 1700"/>
                <a:gd name="T50" fmla="*/ 1285 w 1457"/>
                <a:gd name="T51" fmla="*/ 497 h 1700"/>
                <a:gd name="T52" fmla="*/ 1285 w 1457"/>
                <a:gd name="T53" fmla="*/ 498 h 1700"/>
                <a:gd name="T54" fmla="*/ 1284 w 1457"/>
                <a:gd name="T55" fmla="*/ 498 h 1700"/>
                <a:gd name="T56" fmla="*/ 1283 w 1457"/>
                <a:gd name="T57" fmla="*/ 499 h 1700"/>
                <a:gd name="T58" fmla="*/ 1282 w 1457"/>
                <a:gd name="T59" fmla="*/ 500 h 1700"/>
                <a:gd name="T60" fmla="*/ 1281 w 1457"/>
                <a:gd name="T61" fmla="*/ 501 h 1700"/>
                <a:gd name="T62" fmla="*/ 1290 w 1457"/>
                <a:gd name="T63" fmla="*/ 529 h 1700"/>
                <a:gd name="T64" fmla="*/ 1451 w 1457"/>
                <a:gd name="T65" fmla="*/ 72 h 1700"/>
                <a:gd name="T66" fmla="*/ 48 w 1457"/>
                <a:gd name="T67" fmla="*/ 41 h 1700"/>
                <a:gd name="T68" fmla="*/ 158 w 1457"/>
                <a:gd name="T69" fmla="*/ 520 h 1700"/>
                <a:gd name="T70" fmla="*/ 71 w 1457"/>
                <a:gd name="T71" fmla="*/ 113 h 1700"/>
                <a:gd name="T72" fmla="*/ 74 w 1457"/>
                <a:gd name="T73" fmla="*/ 108 h 1700"/>
                <a:gd name="T74" fmla="*/ 81 w 1457"/>
                <a:gd name="T75" fmla="*/ 105 h 1700"/>
                <a:gd name="T76" fmla="*/ 213 w 1457"/>
                <a:gd name="T77" fmla="*/ 111 h 1700"/>
                <a:gd name="T78" fmla="*/ 226 w 1457"/>
                <a:gd name="T79" fmla="*/ 148 h 1700"/>
                <a:gd name="T80" fmla="*/ 237 w 1457"/>
                <a:gd name="T81" fmla="*/ 169 h 1700"/>
                <a:gd name="T82" fmla="*/ 259 w 1457"/>
                <a:gd name="T83" fmla="*/ 197 h 1700"/>
                <a:gd name="T84" fmla="*/ 279 w 1457"/>
                <a:gd name="T85" fmla="*/ 213 h 1700"/>
                <a:gd name="T86" fmla="*/ 311 w 1457"/>
                <a:gd name="T87" fmla="*/ 157 h 1700"/>
                <a:gd name="T88" fmla="*/ 304 w 1457"/>
                <a:gd name="T89" fmla="*/ 151 h 1700"/>
                <a:gd name="T90" fmla="*/ 293 w 1457"/>
                <a:gd name="T91" fmla="*/ 139 h 1700"/>
                <a:gd name="T92" fmla="*/ 251 w 1457"/>
                <a:gd name="T93" fmla="*/ 43 h 1700"/>
                <a:gd name="T94" fmla="*/ 1138 w 1457"/>
                <a:gd name="T95" fmla="*/ 128 h 1700"/>
                <a:gd name="T96" fmla="*/ 1142 w 1457"/>
                <a:gd name="T97" fmla="*/ 91 h 1700"/>
                <a:gd name="T98" fmla="*/ 1142 w 1457"/>
                <a:gd name="T99" fmla="*/ 79 h 1700"/>
                <a:gd name="T100" fmla="*/ 1141 w 1457"/>
                <a:gd name="T101" fmla="*/ 62 h 1700"/>
                <a:gd name="T102" fmla="*/ 1139 w 1457"/>
                <a:gd name="T103" fmla="*/ 27 h 1700"/>
                <a:gd name="T104" fmla="*/ 1139 w 1457"/>
                <a:gd name="T105" fmla="*/ 20 h 1700"/>
                <a:gd name="T106" fmla="*/ 1138 w 1457"/>
                <a:gd name="T107" fmla="*/ 13 h 1700"/>
                <a:gd name="T108" fmla="*/ 1138 w 1457"/>
                <a:gd name="T109" fmla="*/ 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7" h="1700">
                  <a:moveTo>
                    <a:pt x="1114" y="1473"/>
                  </a:moveTo>
                  <a:cubicBezTo>
                    <a:pt x="1002" y="1551"/>
                    <a:pt x="867" y="1596"/>
                    <a:pt x="721" y="1596"/>
                  </a:cubicBezTo>
                  <a:cubicBezTo>
                    <a:pt x="581" y="1596"/>
                    <a:pt x="451" y="1555"/>
                    <a:pt x="343" y="1483"/>
                  </a:cubicBezTo>
                  <a:cubicBezTo>
                    <a:pt x="343" y="1681"/>
                    <a:pt x="343" y="1681"/>
                    <a:pt x="343" y="1681"/>
                  </a:cubicBezTo>
                  <a:cubicBezTo>
                    <a:pt x="343" y="1700"/>
                    <a:pt x="343" y="1700"/>
                    <a:pt x="343" y="1700"/>
                  </a:cubicBezTo>
                  <a:cubicBezTo>
                    <a:pt x="1114" y="1700"/>
                    <a:pt x="1114" y="1700"/>
                    <a:pt x="1114" y="1700"/>
                  </a:cubicBezTo>
                  <a:cubicBezTo>
                    <a:pt x="1114" y="1681"/>
                    <a:pt x="1114" y="1681"/>
                    <a:pt x="1114" y="1681"/>
                  </a:cubicBezTo>
                  <a:cubicBezTo>
                    <a:pt x="1114" y="1473"/>
                    <a:pt x="1114" y="1473"/>
                    <a:pt x="1114" y="1473"/>
                  </a:cubicBezTo>
                  <a:moveTo>
                    <a:pt x="324" y="287"/>
                  </a:moveTo>
                  <a:cubicBezTo>
                    <a:pt x="326" y="306"/>
                    <a:pt x="329" y="326"/>
                    <a:pt x="333" y="346"/>
                  </a:cubicBezTo>
                  <a:cubicBezTo>
                    <a:pt x="333" y="345"/>
                    <a:pt x="334" y="345"/>
                    <a:pt x="334" y="345"/>
                  </a:cubicBezTo>
                  <a:cubicBezTo>
                    <a:pt x="330" y="325"/>
                    <a:pt x="327" y="306"/>
                    <a:pt x="324" y="287"/>
                  </a:cubicBezTo>
                  <a:moveTo>
                    <a:pt x="1371" y="72"/>
                  </a:moveTo>
                  <a:cubicBezTo>
                    <a:pt x="1247" y="72"/>
                    <a:pt x="1247" y="72"/>
                    <a:pt x="1247" y="72"/>
                  </a:cubicBezTo>
                  <a:cubicBezTo>
                    <a:pt x="1243" y="72"/>
                    <a:pt x="1240" y="75"/>
                    <a:pt x="1239" y="79"/>
                  </a:cubicBezTo>
                  <a:cubicBezTo>
                    <a:pt x="1239" y="79"/>
                    <a:pt x="1239" y="79"/>
                    <a:pt x="1239" y="79"/>
                  </a:cubicBezTo>
                  <a:cubicBezTo>
                    <a:pt x="1239" y="79"/>
                    <a:pt x="1239" y="79"/>
                    <a:pt x="1239" y="79"/>
                  </a:cubicBezTo>
                  <a:cubicBezTo>
                    <a:pt x="1239" y="79"/>
                    <a:pt x="1239" y="79"/>
                    <a:pt x="1239" y="79"/>
                  </a:cubicBezTo>
                  <a:cubicBezTo>
                    <a:pt x="1233" y="106"/>
                    <a:pt x="1222" y="128"/>
                    <a:pt x="1210" y="145"/>
                  </a:cubicBezTo>
                  <a:cubicBezTo>
                    <a:pt x="1210" y="145"/>
                    <a:pt x="1210" y="145"/>
                    <a:pt x="1210" y="145"/>
                  </a:cubicBezTo>
                  <a:cubicBezTo>
                    <a:pt x="1210" y="145"/>
                    <a:pt x="1210" y="145"/>
                    <a:pt x="1210" y="145"/>
                  </a:cubicBezTo>
                  <a:cubicBezTo>
                    <a:pt x="1210" y="145"/>
                    <a:pt x="1210" y="145"/>
                    <a:pt x="1210" y="145"/>
                  </a:cubicBezTo>
                  <a:cubicBezTo>
                    <a:pt x="1210" y="146"/>
                    <a:pt x="1210" y="146"/>
                    <a:pt x="1209" y="146"/>
                  </a:cubicBezTo>
                  <a:cubicBezTo>
                    <a:pt x="1209" y="146"/>
                    <a:pt x="1209" y="146"/>
                    <a:pt x="1209" y="146"/>
                  </a:cubicBezTo>
                  <a:cubicBezTo>
                    <a:pt x="1209" y="146"/>
                    <a:pt x="1209" y="146"/>
                    <a:pt x="1209" y="146"/>
                  </a:cubicBezTo>
                  <a:cubicBezTo>
                    <a:pt x="1187" y="176"/>
                    <a:pt x="1159" y="191"/>
                    <a:pt x="1134" y="198"/>
                  </a:cubicBezTo>
                  <a:cubicBezTo>
                    <a:pt x="1130" y="245"/>
                    <a:pt x="1124" y="297"/>
                    <a:pt x="1113" y="348"/>
                  </a:cubicBezTo>
                  <a:cubicBezTo>
                    <a:pt x="1116" y="351"/>
                    <a:pt x="1119" y="353"/>
                    <a:pt x="1122" y="355"/>
                  </a:cubicBezTo>
                  <a:cubicBezTo>
                    <a:pt x="1130" y="312"/>
                    <a:pt x="1136" y="270"/>
                    <a:pt x="1139" y="230"/>
                  </a:cubicBezTo>
                  <a:cubicBezTo>
                    <a:pt x="1145" y="228"/>
                    <a:pt x="1152" y="226"/>
                    <a:pt x="1158" y="223"/>
                  </a:cubicBezTo>
                  <a:cubicBezTo>
                    <a:pt x="1160" y="222"/>
                    <a:pt x="1162" y="222"/>
                    <a:pt x="1163" y="221"/>
                  </a:cubicBezTo>
                  <a:cubicBezTo>
                    <a:pt x="1167" y="219"/>
                    <a:pt x="1171" y="217"/>
                    <a:pt x="1175" y="214"/>
                  </a:cubicBezTo>
                  <a:cubicBezTo>
                    <a:pt x="1176" y="214"/>
                    <a:pt x="1177" y="213"/>
                    <a:pt x="1177" y="213"/>
                  </a:cubicBezTo>
                  <a:cubicBezTo>
                    <a:pt x="1180" y="211"/>
                    <a:pt x="1183" y="209"/>
                    <a:pt x="1186" y="206"/>
                  </a:cubicBezTo>
                  <a:cubicBezTo>
                    <a:pt x="1187" y="206"/>
                    <a:pt x="1188" y="205"/>
                    <a:pt x="1189" y="204"/>
                  </a:cubicBezTo>
                  <a:cubicBezTo>
                    <a:pt x="1192" y="202"/>
                    <a:pt x="1195" y="199"/>
                    <a:pt x="1197" y="197"/>
                  </a:cubicBezTo>
                  <a:cubicBezTo>
                    <a:pt x="1198" y="196"/>
                    <a:pt x="1199" y="195"/>
                    <a:pt x="1200" y="194"/>
                  </a:cubicBezTo>
                  <a:cubicBezTo>
                    <a:pt x="1204" y="190"/>
                    <a:pt x="1207" y="187"/>
                    <a:pt x="1210" y="183"/>
                  </a:cubicBezTo>
                  <a:cubicBezTo>
                    <a:pt x="1214" y="178"/>
                    <a:pt x="1217" y="174"/>
                    <a:pt x="1220" y="169"/>
                  </a:cubicBezTo>
                  <a:cubicBezTo>
                    <a:pt x="1221" y="168"/>
                    <a:pt x="1222" y="166"/>
                    <a:pt x="1222" y="165"/>
                  </a:cubicBezTo>
                  <a:cubicBezTo>
                    <a:pt x="1224" y="161"/>
                    <a:pt x="1226" y="158"/>
                    <a:pt x="1228" y="154"/>
                  </a:cubicBezTo>
                  <a:cubicBezTo>
                    <a:pt x="1229" y="152"/>
                    <a:pt x="1230" y="150"/>
                    <a:pt x="1231" y="148"/>
                  </a:cubicBezTo>
                  <a:cubicBezTo>
                    <a:pt x="1233" y="144"/>
                    <a:pt x="1234" y="140"/>
                    <a:pt x="1236" y="136"/>
                  </a:cubicBezTo>
                  <a:cubicBezTo>
                    <a:pt x="1237" y="134"/>
                    <a:pt x="1237" y="132"/>
                    <a:pt x="1238" y="130"/>
                  </a:cubicBezTo>
                  <a:cubicBezTo>
                    <a:pt x="1240" y="124"/>
                    <a:pt x="1242" y="118"/>
                    <a:pt x="1244" y="111"/>
                  </a:cubicBezTo>
                  <a:cubicBezTo>
                    <a:pt x="1244" y="107"/>
                    <a:pt x="1247" y="105"/>
                    <a:pt x="1251" y="105"/>
                  </a:cubicBezTo>
                  <a:cubicBezTo>
                    <a:pt x="1375" y="105"/>
                    <a:pt x="1375" y="105"/>
                    <a:pt x="1375" y="105"/>
                  </a:cubicBezTo>
                  <a:cubicBezTo>
                    <a:pt x="1377" y="105"/>
                    <a:pt x="1378" y="105"/>
                    <a:pt x="1380" y="106"/>
                  </a:cubicBezTo>
                  <a:cubicBezTo>
                    <a:pt x="1380" y="106"/>
                    <a:pt x="1380" y="106"/>
                    <a:pt x="1380" y="106"/>
                  </a:cubicBezTo>
                  <a:cubicBezTo>
                    <a:pt x="1381" y="98"/>
                    <a:pt x="1381" y="91"/>
                    <a:pt x="1382" y="84"/>
                  </a:cubicBezTo>
                  <a:cubicBezTo>
                    <a:pt x="1382" y="83"/>
                    <a:pt x="1382" y="82"/>
                    <a:pt x="1382" y="81"/>
                  </a:cubicBezTo>
                  <a:cubicBezTo>
                    <a:pt x="1382" y="81"/>
                    <a:pt x="1382" y="81"/>
                    <a:pt x="1382" y="81"/>
                  </a:cubicBezTo>
                  <a:cubicBezTo>
                    <a:pt x="1381" y="76"/>
                    <a:pt x="1377" y="73"/>
                    <a:pt x="1372" y="72"/>
                  </a:cubicBezTo>
                  <a:cubicBezTo>
                    <a:pt x="1372" y="72"/>
                    <a:pt x="1372" y="72"/>
                    <a:pt x="1372" y="72"/>
                  </a:cubicBezTo>
                  <a:cubicBezTo>
                    <a:pt x="1372" y="72"/>
                    <a:pt x="1372" y="72"/>
                    <a:pt x="1372" y="72"/>
                  </a:cubicBezTo>
                  <a:cubicBezTo>
                    <a:pt x="1372" y="72"/>
                    <a:pt x="1371" y="72"/>
                    <a:pt x="1371" y="72"/>
                  </a:cubicBezTo>
                  <a:cubicBezTo>
                    <a:pt x="1371" y="72"/>
                    <a:pt x="1371" y="72"/>
                    <a:pt x="1371" y="72"/>
                  </a:cubicBezTo>
                  <a:cubicBezTo>
                    <a:pt x="1371" y="72"/>
                    <a:pt x="1371" y="72"/>
                    <a:pt x="1371" y="72"/>
                  </a:cubicBezTo>
                  <a:cubicBezTo>
                    <a:pt x="1371" y="72"/>
                    <a:pt x="1371" y="72"/>
                    <a:pt x="1371" y="72"/>
                  </a:cubicBezTo>
                  <a:cubicBezTo>
                    <a:pt x="1371" y="72"/>
                    <a:pt x="1371" y="72"/>
                    <a:pt x="1371" y="72"/>
                  </a:cubicBezTo>
                  <a:cubicBezTo>
                    <a:pt x="1371" y="72"/>
                    <a:pt x="1371" y="72"/>
                    <a:pt x="1371" y="72"/>
                  </a:cubicBezTo>
                  <a:cubicBezTo>
                    <a:pt x="1371" y="72"/>
                    <a:pt x="1371" y="72"/>
                    <a:pt x="1371" y="72"/>
                  </a:cubicBezTo>
                  <a:moveTo>
                    <a:pt x="1447" y="56"/>
                  </a:moveTo>
                  <a:cubicBezTo>
                    <a:pt x="1446" y="121"/>
                    <a:pt x="1431" y="347"/>
                    <a:pt x="1288" y="494"/>
                  </a:cubicBezTo>
                  <a:cubicBezTo>
                    <a:pt x="1288" y="494"/>
                    <a:pt x="1288" y="494"/>
                    <a:pt x="1288" y="494"/>
                  </a:cubicBezTo>
                  <a:cubicBezTo>
                    <a:pt x="1288" y="494"/>
                    <a:pt x="1288" y="494"/>
                    <a:pt x="1288" y="494"/>
                  </a:cubicBezTo>
                  <a:cubicBezTo>
                    <a:pt x="1288" y="494"/>
                    <a:pt x="1288" y="494"/>
                    <a:pt x="1288" y="494"/>
                  </a:cubicBezTo>
                  <a:cubicBezTo>
                    <a:pt x="1288" y="494"/>
                    <a:pt x="1288" y="494"/>
                    <a:pt x="1287" y="495"/>
                  </a:cubicBezTo>
                  <a:cubicBezTo>
                    <a:pt x="1287" y="495"/>
                    <a:pt x="1287" y="495"/>
                    <a:pt x="1287" y="495"/>
                  </a:cubicBezTo>
                  <a:cubicBezTo>
                    <a:pt x="1287" y="495"/>
                    <a:pt x="1287" y="495"/>
                    <a:pt x="1287" y="495"/>
                  </a:cubicBezTo>
                  <a:cubicBezTo>
                    <a:pt x="1287" y="495"/>
                    <a:pt x="1287" y="495"/>
                    <a:pt x="1287" y="495"/>
                  </a:cubicBezTo>
                  <a:cubicBezTo>
                    <a:pt x="1287" y="495"/>
                    <a:pt x="1287" y="495"/>
                    <a:pt x="1287" y="496"/>
                  </a:cubicBezTo>
                  <a:cubicBezTo>
                    <a:pt x="1286" y="496"/>
                    <a:pt x="1286" y="496"/>
                    <a:pt x="1286" y="496"/>
                  </a:cubicBezTo>
                  <a:cubicBezTo>
                    <a:pt x="1286" y="496"/>
                    <a:pt x="1286" y="496"/>
                    <a:pt x="1286" y="496"/>
                  </a:cubicBezTo>
                  <a:cubicBezTo>
                    <a:pt x="1286" y="496"/>
                    <a:pt x="1286" y="496"/>
                    <a:pt x="1286" y="496"/>
                  </a:cubicBezTo>
                  <a:cubicBezTo>
                    <a:pt x="1286" y="496"/>
                    <a:pt x="1286" y="496"/>
                    <a:pt x="1286" y="496"/>
                  </a:cubicBezTo>
                  <a:cubicBezTo>
                    <a:pt x="1286" y="497"/>
                    <a:pt x="1286" y="497"/>
                    <a:pt x="1285" y="497"/>
                  </a:cubicBezTo>
                  <a:cubicBezTo>
                    <a:pt x="1285" y="497"/>
                    <a:pt x="1285" y="497"/>
                    <a:pt x="1285" y="497"/>
                  </a:cubicBezTo>
                  <a:cubicBezTo>
                    <a:pt x="1285" y="497"/>
                    <a:pt x="1285" y="497"/>
                    <a:pt x="1285" y="497"/>
                  </a:cubicBezTo>
                  <a:cubicBezTo>
                    <a:pt x="1285" y="497"/>
                    <a:pt x="1285" y="497"/>
                    <a:pt x="1285" y="498"/>
                  </a:cubicBezTo>
                  <a:cubicBezTo>
                    <a:pt x="1285" y="498"/>
                    <a:pt x="1285" y="498"/>
                    <a:pt x="1285" y="498"/>
                  </a:cubicBezTo>
                  <a:cubicBezTo>
                    <a:pt x="1284" y="498"/>
                    <a:pt x="1284" y="498"/>
                    <a:pt x="1284" y="498"/>
                  </a:cubicBezTo>
                  <a:cubicBezTo>
                    <a:pt x="1284" y="498"/>
                    <a:pt x="1284" y="498"/>
                    <a:pt x="1284" y="498"/>
                  </a:cubicBezTo>
                  <a:cubicBezTo>
                    <a:pt x="1284" y="498"/>
                    <a:pt x="1284" y="498"/>
                    <a:pt x="1284" y="498"/>
                  </a:cubicBezTo>
                  <a:cubicBezTo>
                    <a:pt x="1284" y="499"/>
                    <a:pt x="1283" y="499"/>
                    <a:pt x="1283" y="499"/>
                  </a:cubicBezTo>
                  <a:cubicBezTo>
                    <a:pt x="1283" y="499"/>
                    <a:pt x="1283" y="499"/>
                    <a:pt x="1283" y="499"/>
                  </a:cubicBezTo>
                  <a:cubicBezTo>
                    <a:pt x="1283" y="499"/>
                    <a:pt x="1283" y="499"/>
                    <a:pt x="1283" y="499"/>
                  </a:cubicBezTo>
                  <a:cubicBezTo>
                    <a:pt x="1283" y="499"/>
                    <a:pt x="1283" y="499"/>
                    <a:pt x="1283" y="499"/>
                  </a:cubicBezTo>
                  <a:cubicBezTo>
                    <a:pt x="1283" y="499"/>
                    <a:pt x="1283" y="500"/>
                    <a:pt x="1282" y="500"/>
                  </a:cubicBezTo>
                  <a:cubicBezTo>
                    <a:pt x="1282" y="500"/>
                    <a:pt x="1282" y="500"/>
                    <a:pt x="1282" y="500"/>
                  </a:cubicBezTo>
                  <a:cubicBezTo>
                    <a:pt x="1282" y="500"/>
                    <a:pt x="1282" y="500"/>
                    <a:pt x="1282" y="500"/>
                  </a:cubicBezTo>
                  <a:cubicBezTo>
                    <a:pt x="1282" y="500"/>
                    <a:pt x="1282" y="500"/>
                    <a:pt x="1282" y="500"/>
                  </a:cubicBezTo>
                  <a:cubicBezTo>
                    <a:pt x="1282" y="500"/>
                    <a:pt x="1282" y="500"/>
                    <a:pt x="1281" y="501"/>
                  </a:cubicBezTo>
                  <a:cubicBezTo>
                    <a:pt x="1281" y="501"/>
                    <a:pt x="1281" y="501"/>
                    <a:pt x="1281" y="501"/>
                  </a:cubicBezTo>
                  <a:cubicBezTo>
                    <a:pt x="1279" y="503"/>
                    <a:pt x="1277" y="505"/>
                    <a:pt x="1275" y="507"/>
                  </a:cubicBezTo>
                  <a:cubicBezTo>
                    <a:pt x="1280" y="514"/>
                    <a:pt x="1285" y="521"/>
                    <a:pt x="1290" y="529"/>
                  </a:cubicBezTo>
                  <a:cubicBezTo>
                    <a:pt x="1291" y="528"/>
                    <a:pt x="1292" y="527"/>
                    <a:pt x="1293" y="526"/>
                  </a:cubicBezTo>
                  <a:cubicBezTo>
                    <a:pt x="1294" y="525"/>
                    <a:pt x="1294" y="525"/>
                    <a:pt x="1294" y="525"/>
                  </a:cubicBezTo>
                  <a:cubicBezTo>
                    <a:pt x="1457" y="356"/>
                    <a:pt x="1452" y="84"/>
                    <a:pt x="1451" y="72"/>
                  </a:cubicBezTo>
                  <a:cubicBezTo>
                    <a:pt x="1451" y="66"/>
                    <a:pt x="1450" y="61"/>
                    <a:pt x="1447" y="56"/>
                  </a:cubicBezTo>
                  <a:moveTo>
                    <a:pt x="240" y="41"/>
                  </a:moveTo>
                  <a:cubicBezTo>
                    <a:pt x="48" y="41"/>
                    <a:pt x="48" y="41"/>
                    <a:pt x="4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0" y="41"/>
                    <a:pt x="6" y="55"/>
                    <a:pt x="5" y="72"/>
                  </a:cubicBezTo>
                  <a:cubicBezTo>
                    <a:pt x="5" y="83"/>
                    <a:pt x="0" y="350"/>
                    <a:pt x="158" y="520"/>
                  </a:cubicBezTo>
                  <a:cubicBezTo>
                    <a:pt x="170" y="502"/>
                    <a:pt x="183" y="485"/>
                    <a:pt x="197" y="468"/>
                  </a:cubicBezTo>
                  <a:cubicBezTo>
                    <a:pt x="98" y="356"/>
                    <a:pt x="76" y="193"/>
                    <a:pt x="71" y="116"/>
                  </a:cubicBezTo>
                  <a:cubicBezTo>
                    <a:pt x="70" y="115"/>
                    <a:pt x="71" y="114"/>
                    <a:pt x="71" y="113"/>
                  </a:cubicBezTo>
                  <a:cubicBezTo>
                    <a:pt x="71" y="112"/>
                    <a:pt x="71" y="112"/>
                    <a:pt x="72" y="111"/>
                  </a:cubicBezTo>
                  <a:cubicBezTo>
                    <a:pt x="72" y="110"/>
                    <a:pt x="72" y="110"/>
                    <a:pt x="73" y="109"/>
                  </a:cubicBezTo>
                  <a:cubicBezTo>
                    <a:pt x="73" y="109"/>
                    <a:pt x="74" y="108"/>
                    <a:pt x="74" y="108"/>
                  </a:cubicBezTo>
                  <a:cubicBezTo>
                    <a:pt x="75" y="107"/>
                    <a:pt x="75" y="107"/>
                    <a:pt x="76" y="106"/>
                  </a:cubicBezTo>
                  <a:cubicBezTo>
                    <a:pt x="76" y="106"/>
                    <a:pt x="77" y="106"/>
                    <a:pt x="77" y="106"/>
                  </a:cubicBezTo>
                  <a:cubicBezTo>
                    <a:pt x="79" y="105"/>
                    <a:pt x="80" y="105"/>
                    <a:pt x="81" y="105"/>
                  </a:cubicBezTo>
                  <a:cubicBezTo>
                    <a:pt x="206" y="105"/>
                    <a:pt x="206" y="105"/>
                    <a:pt x="206" y="105"/>
                  </a:cubicBezTo>
                  <a:cubicBezTo>
                    <a:pt x="207" y="105"/>
                    <a:pt x="208" y="105"/>
                    <a:pt x="208" y="105"/>
                  </a:cubicBezTo>
                  <a:cubicBezTo>
                    <a:pt x="211" y="106"/>
                    <a:pt x="213" y="108"/>
                    <a:pt x="213" y="111"/>
                  </a:cubicBezTo>
                  <a:cubicBezTo>
                    <a:pt x="215" y="118"/>
                    <a:pt x="217" y="124"/>
                    <a:pt x="219" y="130"/>
                  </a:cubicBezTo>
                  <a:cubicBezTo>
                    <a:pt x="219" y="132"/>
                    <a:pt x="220" y="134"/>
                    <a:pt x="221" y="136"/>
                  </a:cubicBezTo>
                  <a:cubicBezTo>
                    <a:pt x="222" y="140"/>
                    <a:pt x="224" y="144"/>
                    <a:pt x="226" y="148"/>
                  </a:cubicBezTo>
                  <a:cubicBezTo>
                    <a:pt x="227" y="150"/>
                    <a:pt x="228" y="152"/>
                    <a:pt x="228" y="154"/>
                  </a:cubicBezTo>
                  <a:cubicBezTo>
                    <a:pt x="230" y="158"/>
                    <a:pt x="232" y="161"/>
                    <a:pt x="234" y="165"/>
                  </a:cubicBezTo>
                  <a:cubicBezTo>
                    <a:pt x="235" y="166"/>
                    <a:pt x="236" y="168"/>
                    <a:pt x="237" y="169"/>
                  </a:cubicBezTo>
                  <a:cubicBezTo>
                    <a:pt x="240" y="174"/>
                    <a:pt x="243" y="178"/>
                    <a:pt x="246" y="182"/>
                  </a:cubicBezTo>
                  <a:cubicBezTo>
                    <a:pt x="250" y="187"/>
                    <a:pt x="253" y="190"/>
                    <a:pt x="256" y="194"/>
                  </a:cubicBezTo>
                  <a:cubicBezTo>
                    <a:pt x="257" y="195"/>
                    <a:pt x="258" y="196"/>
                    <a:pt x="259" y="197"/>
                  </a:cubicBezTo>
                  <a:cubicBezTo>
                    <a:pt x="262" y="199"/>
                    <a:pt x="265" y="202"/>
                    <a:pt x="267" y="204"/>
                  </a:cubicBezTo>
                  <a:cubicBezTo>
                    <a:pt x="268" y="205"/>
                    <a:pt x="270" y="206"/>
                    <a:pt x="271" y="206"/>
                  </a:cubicBezTo>
                  <a:cubicBezTo>
                    <a:pt x="274" y="209"/>
                    <a:pt x="276" y="211"/>
                    <a:pt x="279" y="213"/>
                  </a:cubicBezTo>
                  <a:cubicBezTo>
                    <a:pt x="280" y="213"/>
                    <a:pt x="281" y="214"/>
                    <a:pt x="282" y="214"/>
                  </a:cubicBezTo>
                  <a:cubicBezTo>
                    <a:pt x="294" y="222"/>
                    <a:pt x="305" y="227"/>
                    <a:pt x="317" y="230"/>
                  </a:cubicBezTo>
                  <a:cubicBezTo>
                    <a:pt x="314" y="205"/>
                    <a:pt x="312" y="180"/>
                    <a:pt x="311" y="157"/>
                  </a:cubicBezTo>
                  <a:cubicBezTo>
                    <a:pt x="311" y="157"/>
                    <a:pt x="310" y="157"/>
                    <a:pt x="309" y="156"/>
                  </a:cubicBezTo>
                  <a:cubicBezTo>
                    <a:pt x="308" y="155"/>
                    <a:pt x="307" y="154"/>
                    <a:pt x="306" y="153"/>
                  </a:cubicBezTo>
                  <a:cubicBezTo>
                    <a:pt x="305" y="153"/>
                    <a:pt x="304" y="152"/>
                    <a:pt x="304" y="151"/>
                  </a:cubicBezTo>
                  <a:cubicBezTo>
                    <a:pt x="302" y="150"/>
                    <a:pt x="300" y="148"/>
                    <a:pt x="299" y="146"/>
                  </a:cubicBezTo>
                  <a:cubicBezTo>
                    <a:pt x="298" y="145"/>
                    <a:pt x="297" y="144"/>
                    <a:pt x="297" y="143"/>
                  </a:cubicBezTo>
                  <a:cubicBezTo>
                    <a:pt x="295" y="142"/>
                    <a:pt x="294" y="140"/>
                    <a:pt x="293" y="139"/>
                  </a:cubicBezTo>
                  <a:cubicBezTo>
                    <a:pt x="292" y="138"/>
                    <a:pt x="292" y="137"/>
                    <a:pt x="291" y="136"/>
                  </a:cubicBezTo>
                  <a:cubicBezTo>
                    <a:pt x="282" y="121"/>
                    <a:pt x="274" y="100"/>
                    <a:pt x="271" y="70"/>
                  </a:cubicBezTo>
                  <a:cubicBezTo>
                    <a:pt x="270" y="58"/>
                    <a:pt x="262" y="47"/>
                    <a:pt x="251" y="43"/>
                  </a:cubicBezTo>
                  <a:cubicBezTo>
                    <a:pt x="248" y="42"/>
                    <a:pt x="244" y="41"/>
                    <a:pt x="240" y="41"/>
                  </a:cubicBezTo>
                  <a:moveTo>
                    <a:pt x="1135" y="0"/>
                  </a:moveTo>
                  <a:cubicBezTo>
                    <a:pt x="1137" y="27"/>
                    <a:pt x="1139" y="72"/>
                    <a:pt x="1138" y="128"/>
                  </a:cubicBezTo>
                  <a:cubicBezTo>
                    <a:pt x="1139" y="126"/>
                    <a:pt x="1141" y="125"/>
                    <a:pt x="1143" y="124"/>
                  </a:cubicBezTo>
                  <a:cubicBezTo>
                    <a:pt x="1143" y="116"/>
                    <a:pt x="1143" y="108"/>
                    <a:pt x="1143" y="101"/>
                  </a:cubicBezTo>
                  <a:cubicBezTo>
                    <a:pt x="1142" y="98"/>
                    <a:pt x="1142" y="94"/>
                    <a:pt x="1142" y="91"/>
                  </a:cubicBezTo>
                  <a:cubicBezTo>
                    <a:pt x="1142" y="91"/>
                    <a:pt x="1142" y="90"/>
                    <a:pt x="1142" y="90"/>
                  </a:cubicBezTo>
                  <a:cubicBezTo>
                    <a:pt x="1142" y="87"/>
                    <a:pt x="1142" y="84"/>
                    <a:pt x="1142" y="81"/>
                  </a:cubicBezTo>
                  <a:cubicBezTo>
                    <a:pt x="1142" y="80"/>
                    <a:pt x="1142" y="80"/>
                    <a:pt x="1142" y="79"/>
                  </a:cubicBezTo>
                  <a:cubicBezTo>
                    <a:pt x="1142" y="76"/>
                    <a:pt x="1142" y="74"/>
                    <a:pt x="1142" y="71"/>
                  </a:cubicBezTo>
                  <a:cubicBezTo>
                    <a:pt x="1142" y="71"/>
                    <a:pt x="1142" y="70"/>
                    <a:pt x="1142" y="70"/>
                  </a:cubicBezTo>
                  <a:cubicBezTo>
                    <a:pt x="1142" y="67"/>
                    <a:pt x="1141" y="64"/>
                    <a:pt x="1141" y="62"/>
                  </a:cubicBezTo>
                  <a:cubicBezTo>
                    <a:pt x="1141" y="50"/>
                    <a:pt x="1140" y="41"/>
                    <a:pt x="1140" y="33"/>
                  </a:cubicBezTo>
                  <a:cubicBezTo>
                    <a:pt x="1140" y="32"/>
                    <a:pt x="1140" y="32"/>
                    <a:pt x="1140" y="31"/>
                  </a:cubicBezTo>
                  <a:cubicBezTo>
                    <a:pt x="1140" y="30"/>
                    <a:pt x="1139" y="28"/>
                    <a:pt x="1139" y="27"/>
                  </a:cubicBezTo>
                  <a:cubicBezTo>
                    <a:pt x="1139" y="26"/>
                    <a:pt x="1139" y="26"/>
                    <a:pt x="1139" y="25"/>
                  </a:cubicBezTo>
                  <a:cubicBezTo>
                    <a:pt x="1139" y="24"/>
                    <a:pt x="1139" y="23"/>
                    <a:pt x="1139" y="22"/>
                  </a:cubicBezTo>
                  <a:cubicBezTo>
                    <a:pt x="1139" y="21"/>
                    <a:pt x="1139" y="20"/>
                    <a:pt x="1139" y="20"/>
                  </a:cubicBezTo>
                  <a:cubicBezTo>
                    <a:pt x="1139" y="19"/>
                    <a:pt x="1139" y="18"/>
                    <a:pt x="1139" y="17"/>
                  </a:cubicBezTo>
                  <a:cubicBezTo>
                    <a:pt x="1139" y="16"/>
                    <a:pt x="1138" y="16"/>
                    <a:pt x="1138" y="15"/>
                  </a:cubicBezTo>
                  <a:cubicBezTo>
                    <a:pt x="1138" y="14"/>
                    <a:pt x="1138" y="14"/>
                    <a:pt x="1138" y="13"/>
                  </a:cubicBezTo>
                  <a:cubicBezTo>
                    <a:pt x="1138" y="12"/>
                    <a:pt x="1138" y="12"/>
                    <a:pt x="1138" y="11"/>
                  </a:cubicBezTo>
                  <a:cubicBezTo>
                    <a:pt x="1138" y="11"/>
                    <a:pt x="1138" y="10"/>
                    <a:pt x="1138" y="10"/>
                  </a:cubicBezTo>
                  <a:cubicBezTo>
                    <a:pt x="1138" y="9"/>
                    <a:pt x="1138" y="8"/>
                    <a:pt x="1138" y="8"/>
                  </a:cubicBezTo>
                  <a:cubicBezTo>
                    <a:pt x="1138" y="6"/>
                    <a:pt x="1137" y="5"/>
                    <a:pt x="1137" y="5"/>
                  </a:cubicBezTo>
                  <a:cubicBezTo>
                    <a:pt x="1137" y="4"/>
                    <a:pt x="1136" y="2"/>
                    <a:pt x="113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368"/>
            <p:cNvSpPr>
              <a:spLocks noEditPoints="1"/>
            </p:cNvSpPr>
            <p:nvPr/>
          </p:nvSpPr>
          <p:spPr bwMode="auto">
            <a:xfrm>
              <a:off x="850151" y="1375120"/>
              <a:ext cx="679986" cy="752053"/>
            </a:xfrm>
            <a:custGeom>
              <a:avLst/>
              <a:gdLst>
                <a:gd name="T0" fmla="*/ 955 w 1132"/>
                <a:gd name="T1" fmla="*/ 3 h 1251"/>
                <a:gd name="T2" fmla="*/ 964 w 1132"/>
                <a:gd name="T3" fmla="*/ 10 h 1251"/>
                <a:gd name="T4" fmla="*/ 175 w 1132"/>
                <a:gd name="T5" fmla="*/ 1 h 1251"/>
                <a:gd name="T6" fmla="*/ 255 w 1132"/>
                <a:gd name="T7" fmla="*/ 238 h 1251"/>
                <a:gd name="T8" fmla="*/ 39 w 1132"/>
                <a:gd name="T9" fmla="*/ 123 h 1251"/>
                <a:gd name="T10" fmla="*/ 6 w 1132"/>
                <a:gd name="T11" fmla="*/ 181 h 1251"/>
                <a:gd name="T12" fmla="*/ 36 w 1132"/>
                <a:gd name="T13" fmla="*/ 209 h 1251"/>
                <a:gd name="T14" fmla="*/ 60 w 1132"/>
                <a:gd name="T15" fmla="*/ 227 h 1251"/>
                <a:gd name="T16" fmla="*/ 85 w 1132"/>
                <a:gd name="T17" fmla="*/ 244 h 1251"/>
                <a:gd name="T18" fmla="*/ 113 w 1132"/>
                <a:gd name="T19" fmla="*/ 260 h 1251"/>
                <a:gd name="T20" fmla="*/ 134 w 1132"/>
                <a:gd name="T21" fmla="*/ 270 h 1251"/>
                <a:gd name="T22" fmla="*/ 225 w 1132"/>
                <a:gd name="T23" fmla="*/ 298 h 1251"/>
                <a:gd name="T24" fmla="*/ 248 w 1132"/>
                <a:gd name="T25" fmla="*/ 302 h 1251"/>
                <a:gd name="T26" fmla="*/ 289 w 1132"/>
                <a:gd name="T27" fmla="*/ 306 h 1251"/>
                <a:gd name="T28" fmla="*/ 466 w 1132"/>
                <a:gd name="T29" fmla="*/ 397 h 1251"/>
                <a:gd name="T30" fmla="*/ 501 w 1132"/>
                <a:gd name="T31" fmla="*/ 458 h 1251"/>
                <a:gd name="T32" fmla="*/ 475 w 1132"/>
                <a:gd name="T33" fmla="*/ 738 h 1251"/>
                <a:gd name="T34" fmla="*/ 469 w 1132"/>
                <a:gd name="T35" fmla="*/ 739 h 1251"/>
                <a:gd name="T36" fmla="*/ 441 w 1132"/>
                <a:gd name="T37" fmla="*/ 746 h 1251"/>
                <a:gd name="T38" fmla="*/ 411 w 1132"/>
                <a:gd name="T39" fmla="*/ 756 h 1251"/>
                <a:gd name="T40" fmla="*/ 395 w 1132"/>
                <a:gd name="T41" fmla="*/ 763 h 1251"/>
                <a:gd name="T42" fmla="*/ 369 w 1132"/>
                <a:gd name="T43" fmla="*/ 775 h 1251"/>
                <a:gd name="T44" fmla="*/ 355 w 1132"/>
                <a:gd name="T45" fmla="*/ 783 h 1251"/>
                <a:gd name="T46" fmla="*/ 333 w 1132"/>
                <a:gd name="T47" fmla="*/ 799 h 1251"/>
                <a:gd name="T48" fmla="*/ 317 w 1132"/>
                <a:gd name="T49" fmla="*/ 815 h 1251"/>
                <a:gd name="T50" fmla="*/ 310 w 1132"/>
                <a:gd name="T51" fmla="*/ 824 h 1251"/>
                <a:gd name="T52" fmla="*/ 185 w 1132"/>
                <a:gd name="T53" fmla="*/ 974 h 1251"/>
                <a:gd name="T54" fmla="*/ 185 w 1132"/>
                <a:gd name="T55" fmla="*/ 1138 h 1251"/>
                <a:gd name="T56" fmla="*/ 956 w 1132"/>
                <a:gd name="T57" fmla="*/ 993 h 1251"/>
                <a:gd name="T58" fmla="*/ 834 w 1132"/>
                <a:gd name="T59" fmla="*/ 830 h 1251"/>
                <a:gd name="T60" fmla="*/ 824 w 1132"/>
                <a:gd name="T61" fmla="*/ 814 h 1251"/>
                <a:gd name="T62" fmla="*/ 809 w 1132"/>
                <a:gd name="T63" fmla="*/ 799 h 1251"/>
                <a:gd name="T64" fmla="*/ 794 w 1132"/>
                <a:gd name="T65" fmla="*/ 789 h 1251"/>
                <a:gd name="T66" fmla="*/ 775 w 1132"/>
                <a:gd name="T67" fmla="*/ 777 h 1251"/>
                <a:gd name="T68" fmla="*/ 753 w 1132"/>
                <a:gd name="T69" fmla="*/ 766 h 1251"/>
                <a:gd name="T70" fmla="*/ 743 w 1132"/>
                <a:gd name="T71" fmla="*/ 761 h 1251"/>
                <a:gd name="T72" fmla="*/ 720 w 1132"/>
                <a:gd name="T73" fmla="*/ 753 h 1251"/>
                <a:gd name="T74" fmla="*/ 709 w 1132"/>
                <a:gd name="T75" fmla="*/ 749 h 1251"/>
                <a:gd name="T76" fmla="*/ 684 w 1132"/>
                <a:gd name="T77" fmla="*/ 742 h 1251"/>
                <a:gd name="T78" fmla="*/ 672 w 1132"/>
                <a:gd name="T79" fmla="*/ 739 h 1251"/>
                <a:gd name="T80" fmla="*/ 640 w 1132"/>
                <a:gd name="T81" fmla="*/ 468 h 1251"/>
                <a:gd name="T82" fmla="*/ 663 w 1132"/>
                <a:gd name="T83" fmla="*/ 452 h 1251"/>
                <a:gd name="T84" fmla="*/ 669 w 1132"/>
                <a:gd name="T85" fmla="*/ 450 h 1251"/>
                <a:gd name="T86" fmla="*/ 673 w 1132"/>
                <a:gd name="T87" fmla="*/ 446 h 1251"/>
                <a:gd name="T88" fmla="*/ 674 w 1132"/>
                <a:gd name="T89" fmla="*/ 410 h 1251"/>
                <a:gd name="T90" fmla="*/ 722 w 1132"/>
                <a:gd name="T91" fmla="*/ 379 h 1251"/>
                <a:gd name="T92" fmla="*/ 738 w 1132"/>
                <a:gd name="T93" fmla="*/ 372 h 1251"/>
                <a:gd name="T94" fmla="*/ 827 w 1132"/>
                <a:gd name="T95" fmla="*/ 307 h 1251"/>
                <a:gd name="T96" fmla="*/ 874 w 1132"/>
                <a:gd name="T97" fmla="*/ 304 h 1251"/>
                <a:gd name="T98" fmla="*/ 913 w 1132"/>
                <a:gd name="T99" fmla="*/ 298 h 1251"/>
                <a:gd name="T100" fmla="*/ 936 w 1132"/>
                <a:gd name="T101" fmla="*/ 293 h 1251"/>
                <a:gd name="T102" fmla="*/ 1022 w 1132"/>
                <a:gd name="T103" fmla="*/ 263 h 1251"/>
                <a:gd name="T104" fmla="*/ 1046 w 1132"/>
                <a:gd name="T105" fmla="*/ 250 h 1251"/>
                <a:gd name="T106" fmla="*/ 1072 w 1132"/>
                <a:gd name="T107" fmla="*/ 233 h 1251"/>
                <a:gd name="T108" fmla="*/ 1098 w 1132"/>
                <a:gd name="T109" fmla="*/ 215 h 1251"/>
                <a:gd name="T110" fmla="*/ 1120 w 1132"/>
                <a:gd name="T111" fmla="*/ 195 h 1251"/>
                <a:gd name="T112" fmla="*/ 822 w 1132"/>
                <a:gd name="T113" fmla="*/ 275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2" h="1251">
                  <a:moveTo>
                    <a:pt x="185" y="974"/>
                  </a:moveTo>
                  <a:cubicBezTo>
                    <a:pt x="185" y="974"/>
                    <a:pt x="185" y="974"/>
                    <a:pt x="185" y="974"/>
                  </a:cubicBezTo>
                  <a:moveTo>
                    <a:pt x="955" y="3"/>
                  </a:moveTo>
                  <a:cubicBezTo>
                    <a:pt x="939" y="75"/>
                    <a:pt x="914" y="146"/>
                    <a:pt x="876" y="207"/>
                  </a:cubicBezTo>
                  <a:cubicBezTo>
                    <a:pt x="885" y="206"/>
                    <a:pt x="893" y="204"/>
                    <a:pt x="901" y="202"/>
                  </a:cubicBezTo>
                  <a:cubicBezTo>
                    <a:pt x="932" y="143"/>
                    <a:pt x="952" y="76"/>
                    <a:pt x="964" y="10"/>
                  </a:cubicBezTo>
                  <a:cubicBezTo>
                    <a:pt x="961" y="8"/>
                    <a:pt x="958" y="6"/>
                    <a:pt x="955" y="3"/>
                  </a:cubicBezTo>
                  <a:moveTo>
                    <a:pt x="176" y="0"/>
                  </a:moveTo>
                  <a:cubicBezTo>
                    <a:pt x="176" y="0"/>
                    <a:pt x="175" y="0"/>
                    <a:pt x="175" y="1"/>
                  </a:cubicBezTo>
                  <a:cubicBezTo>
                    <a:pt x="190" y="83"/>
                    <a:pt x="216" y="168"/>
                    <a:pt x="260" y="239"/>
                  </a:cubicBezTo>
                  <a:cubicBezTo>
                    <a:pt x="260" y="239"/>
                    <a:pt x="259" y="239"/>
                    <a:pt x="258" y="239"/>
                  </a:cubicBezTo>
                  <a:cubicBezTo>
                    <a:pt x="257" y="239"/>
                    <a:pt x="256" y="238"/>
                    <a:pt x="255" y="238"/>
                  </a:cubicBezTo>
                  <a:cubicBezTo>
                    <a:pt x="248" y="237"/>
                    <a:pt x="240" y="236"/>
                    <a:pt x="233" y="234"/>
                  </a:cubicBezTo>
                  <a:cubicBezTo>
                    <a:pt x="161" y="219"/>
                    <a:pt x="101" y="187"/>
                    <a:pt x="52" y="137"/>
                  </a:cubicBezTo>
                  <a:cubicBezTo>
                    <a:pt x="48" y="132"/>
                    <a:pt x="43" y="128"/>
                    <a:pt x="39" y="123"/>
                  </a:cubicBezTo>
                  <a:cubicBezTo>
                    <a:pt x="25" y="140"/>
                    <a:pt x="12" y="157"/>
                    <a:pt x="0" y="175"/>
                  </a:cubicBezTo>
                  <a:cubicBezTo>
                    <a:pt x="2" y="176"/>
                    <a:pt x="3" y="178"/>
                    <a:pt x="5" y="180"/>
                  </a:cubicBezTo>
                  <a:cubicBezTo>
                    <a:pt x="6" y="181"/>
                    <a:pt x="6" y="181"/>
                    <a:pt x="6" y="181"/>
                  </a:cubicBezTo>
                  <a:cubicBezTo>
                    <a:pt x="11" y="186"/>
                    <a:pt x="16" y="191"/>
                    <a:pt x="21" y="195"/>
                  </a:cubicBezTo>
                  <a:cubicBezTo>
                    <a:pt x="23" y="197"/>
                    <a:pt x="24" y="199"/>
                    <a:pt x="26" y="200"/>
                  </a:cubicBezTo>
                  <a:cubicBezTo>
                    <a:pt x="29" y="203"/>
                    <a:pt x="33" y="206"/>
                    <a:pt x="36" y="209"/>
                  </a:cubicBezTo>
                  <a:cubicBezTo>
                    <a:pt x="38" y="211"/>
                    <a:pt x="41" y="213"/>
                    <a:pt x="43" y="215"/>
                  </a:cubicBezTo>
                  <a:cubicBezTo>
                    <a:pt x="46" y="217"/>
                    <a:pt x="49" y="219"/>
                    <a:pt x="52" y="222"/>
                  </a:cubicBezTo>
                  <a:cubicBezTo>
                    <a:pt x="55" y="224"/>
                    <a:pt x="57" y="226"/>
                    <a:pt x="60" y="227"/>
                  </a:cubicBezTo>
                  <a:cubicBezTo>
                    <a:pt x="63" y="229"/>
                    <a:pt x="66" y="231"/>
                    <a:pt x="69" y="233"/>
                  </a:cubicBezTo>
                  <a:cubicBezTo>
                    <a:pt x="71" y="235"/>
                    <a:pt x="74" y="237"/>
                    <a:pt x="77" y="239"/>
                  </a:cubicBezTo>
                  <a:cubicBezTo>
                    <a:pt x="80" y="241"/>
                    <a:pt x="83" y="243"/>
                    <a:pt x="85" y="244"/>
                  </a:cubicBezTo>
                  <a:cubicBezTo>
                    <a:pt x="88" y="246"/>
                    <a:pt x="92" y="248"/>
                    <a:pt x="95" y="250"/>
                  </a:cubicBezTo>
                  <a:cubicBezTo>
                    <a:pt x="97" y="251"/>
                    <a:pt x="100" y="253"/>
                    <a:pt x="102" y="254"/>
                  </a:cubicBezTo>
                  <a:cubicBezTo>
                    <a:pt x="106" y="256"/>
                    <a:pt x="109" y="258"/>
                    <a:pt x="113" y="260"/>
                  </a:cubicBezTo>
                  <a:cubicBezTo>
                    <a:pt x="115" y="261"/>
                    <a:pt x="117" y="262"/>
                    <a:pt x="119" y="263"/>
                  </a:cubicBezTo>
                  <a:cubicBezTo>
                    <a:pt x="123" y="265"/>
                    <a:pt x="127" y="267"/>
                    <a:pt x="132" y="269"/>
                  </a:cubicBezTo>
                  <a:cubicBezTo>
                    <a:pt x="132" y="269"/>
                    <a:pt x="133" y="269"/>
                    <a:pt x="134" y="270"/>
                  </a:cubicBezTo>
                  <a:cubicBezTo>
                    <a:pt x="156" y="279"/>
                    <a:pt x="180" y="287"/>
                    <a:pt x="205" y="293"/>
                  </a:cubicBezTo>
                  <a:cubicBezTo>
                    <a:pt x="206" y="294"/>
                    <a:pt x="206" y="294"/>
                    <a:pt x="207" y="294"/>
                  </a:cubicBezTo>
                  <a:cubicBezTo>
                    <a:pt x="213" y="295"/>
                    <a:pt x="219" y="297"/>
                    <a:pt x="225" y="298"/>
                  </a:cubicBezTo>
                  <a:cubicBezTo>
                    <a:pt x="226" y="298"/>
                    <a:pt x="226" y="298"/>
                    <a:pt x="227" y="298"/>
                  </a:cubicBezTo>
                  <a:cubicBezTo>
                    <a:pt x="233" y="299"/>
                    <a:pt x="239" y="300"/>
                    <a:pt x="245" y="301"/>
                  </a:cubicBezTo>
                  <a:cubicBezTo>
                    <a:pt x="246" y="301"/>
                    <a:pt x="247" y="302"/>
                    <a:pt x="248" y="302"/>
                  </a:cubicBezTo>
                  <a:cubicBezTo>
                    <a:pt x="254" y="303"/>
                    <a:pt x="260" y="304"/>
                    <a:pt x="267" y="304"/>
                  </a:cubicBezTo>
                  <a:cubicBezTo>
                    <a:pt x="267" y="304"/>
                    <a:pt x="268" y="304"/>
                    <a:pt x="269" y="304"/>
                  </a:cubicBezTo>
                  <a:cubicBezTo>
                    <a:pt x="275" y="305"/>
                    <a:pt x="282" y="306"/>
                    <a:pt x="289" y="306"/>
                  </a:cubicBezTo>
                  <a:cubicBezTo>
                    <a:pt x="297" y="307"/>
                    <a:pt x="306" y="307"/>
                    <a:pt x="314" y="307"/>
                  </a:cubicBezTo>
                  <a:cubicBezTo>
                    <a:pt x="356" y="350"/>
                    <a:pt x="409" y="382"/>
                    <a:pt x="475" y="397"/>
                  </a:cubicBezTo>
                  <a:cubicBezTo>
                    <a:pt x="466" y="397"/>
                    <a:pt x="466" y="397"/>
                    <a:pt x="466" y="397"/>
                  </a:cubicBezTo>
                  <a:cubicBezTo>
                    <a:pt x="466" y="410"/>
                    <a:pt x="466" y="410"/>
                    <a:pt x="466" y="410"/>
                  </a:cubicBezTo>
                  <a:cubicBezTo>
                    <a:pt x="466" y="444"/>
                    <a:pt x="466" y="444"/>
                    <a:pt x="466" y="444"/>
                  </a:cubicBezTo>
                  <a:cubicBezTo>
                    <a:pt x="466" y="449"/>
                    <a:pt x="480" y="455"/>
                    <a:pt x="501" y="458"/>
                  </a:cubicBezTo>
                  <a:cubicBezTo>
                    <a:pt x="501" y="461"/>
                    <a:pt x="501" y="465"/>
                    <a:pt x="501" y="468"/>
                  </a:cubicBezTo>
                  <a:cubicBezTo>
                    <a:pt x="501" y="555"/>
                    <a:pt x="499" y="700"/>
                    <a:pt x="480" y="732"/>
                  </a:cubicBezTo>
                  <a:cubicBezTo>
                    <a:pt x="478" y="734"/>
                    <a:pt x="476" y="736"/>
                    <a:pt x="475" y="738"/>
                  </a:cubicBezTo>
                  <a:cubicBezTo>
                    <a:pt x="475" y="738"/>
                    <a:pt x="475" y="738"/>
                    <a:pt x="475" y="738"/>
                  </a:cubicBezTo>
                  <a:cubicBezTo>
                    <a:pt x="473" y="738"/>
                    <a:pt x="472" y="739"/>
                    <a:pt x="471" y="739"/>
                  </a:cubicBezTo>
                  <a:cubicBezTo>
                    <a:pt x="470" y="739"/>
                    <a:pt x="469" y="739"/>
                    <a:pt x="469" y="739"/>
                  </a:cubicBezTo>
                  <a:cubicBezTo>
                    <a:pt x="465" y="740"/>
                    <a:pt x="460" y="741"/>
                    <a:pt x="456" y="742"/>
                  </a:cubicBezTo>
                  <a:cubicBezTo>
                    <a:pt x="455" y="742"/>
                    <a:pt x="455" y="743"/>
                    <a:pt x="454" y="743"/>
                  </a:cubicBezTo>
                  <a:cubicBezTo>
                    <a:pt x="449" y="744"/>
                    <a:pt x="445" y="745"/>
                    <a:pt x="441" y="746"/>
                  </a:cubicBezTo>
                  <a:cubicBezTo>
                    <a:pt x="440" y="746"/>
                    <a:pt x="440" y="747"/>
                    <a:pt x="439" y="747"/>
                  </a:cubicBezTo>
                  <a:cubicBezTo>
                    <a:pt x="434" y="748"/>
                    <a:pt x="430" y="749"/>
                    <a:pt x="425" y="751"/>
                  </a:cubicBezTo>
                  <a:cubicBezTo>
                    <a:pt x="420" y="753"/>
                    <a:pt x="416" y="754"/>
                    <a:pt x="411" y="756"/>
                  </a:cubicBezTo>
                  <a:cubicBezTo>
                    <a:pt x="411" y="756"/>
                    <a:pt x="410" y="756"/>
                    <a:pt x="410" y="757"/>
                  </a:cubicBezTo>
                  <a:cubicBezTo>
                    <a:pt x="406" y="758"/>
                    <a:pt x="401" y="760"/>
                    <a:pt x="397" y="762"/>
                  </a:cubicBezTo>
                  <a:cubicBezTo>
                    <a:pt x="396" y="762"/>
                    <a:pt x="396" y="762"/>
                    <a:pt x="395" y="763"/>
                  </a:cubicBezTo>
                  <a:cubicBezTo>
                    <a:pt x="391" y="764"/>
                    <a:pt x="387" y="766"/>
                    <a:pt x="383" y="768"/>
                  </a:cubicBezTo>
                  <a:cubicBezTo>
                    <a:pt x="382" y="769"/>
                    <a:pt x="381" y="769"/>
                    <a:pt x="381" y="769"/>
                  </a:cubicBezTo>
                  <a:cubicBezTo>
                    <a:pt x="377" y="771"/>
                    <a:pt x="373" y="773"/>
                    <a:pt x="369" y="775"/>
                  </a:cubicBezTo>
                  <a:cubicBezTo>
                    <a:pt x="368" y="776"/>
                    <a:pt x="368" y="776"/>
                    <a:pt x="367" y="776"/>
                  </a:cubicBezTo>
                  <a:cubicBezTo>
                    <a:pt x="363" y="778"/>
                    <a:pt x="359" y="780"/>
                    <a:pt x="356" y="783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1" y="786"/>
                    <a:pt x="348" y="788"/>
                    <a:pt x="344" y="790"/>
                  </a:cubicBezTo>
                  <a:cubicBezTo>
                    <a:pt x="340" y="793"/>
                    <a:pt x="337" y="795"/>
                    <a:pt x="334" y="798"/>
                  </a:cubicBezTo>
                  <a:cubicBezTo>
                    <a:pt x="334" y="798"/>
                    <a:pt x="333" y="799"/>
                    <a:pt x="333" y="799"/>
                  </a:cubicBezTo>
                  <a:cubicBezTo>
                    <a:pt x="330" y="801"/>
                    <a:pt x="327" y="804"/>
                    <a:pt x="325" y="806"/>
                  </a:cubicBezTo>
                  <a:cubicBezTo>
                    <a:pt x="324" y="806"/>
                    <a:pt x="324" y="807"/>
                    <a:pt x="323" y="807"/>
                  </a:cubicBezTo>
                  <a:cubicBezTo>
                    <a:pt x="321" y="810"/>
                    <a:pt x="319" y="812"/>
                    <a:pt x="317" y="815"/>
                  </a:cubicBezTo>
                  <a:cubicBezTo>
                    <a:pt x="316" y="815"/>
                    <a:pt x="316" y="815"/>
                    <a:pt x="316" y="816"/>
                  </a:cubicBezTo>
                  <a:cubicBezTo>
                    <a:pt x="314" y="818"/>
                    <a:pt x="312" y="821"/>
                    <a:pt x="310" y="823"/>
                  </a:cubicBezTo>
                  <a:cubicBezTo>
                    <a:pt x="310" y="824"/>
                    <a:pt x="310" y="824"/>
                    <a:pt x="310" y="824"/>
                  </a:cubicBezTo>
                  <a:cubicBezTo>
                    <a:pt x="308" y="826"/>
                    <a:pt x="307" y="828"/>
                    <a:pt x="306" y="830"/>
                  </a:cubicBezTo>
                  <a:cubicBezTo>
                    <a:pt x="259" y="830"/>
                    <a:pt x="259" y="830"/>
                    <a:pt x="259" y="830"/>
                  </a:cubicBezTo>
                  <a:cubicBezTo>
                    <a:pt x="185" y="974"/>
                    <a:pt x="185" y="974"/>
                    <a:pt x="185" y="974"/>
                  </a:cubicBezTo>
                  <a:cubicBezTo>
                    <a:pt x="185" y="993"/>
                    <a:pt x="185" y="993"/>
                    <a:pt x="185" y="993"/>
                  </a:cubicBezTo>
                  <a:cubicBezTo>
                    <a:pt x="185" y="1012"/>
                    <a:pt x="185" y="1012"/>
                    <a:pt x="185" y="1012"/>
                  </a:cubicBezTo>
                  <a:cubicBezTo>
                    <a:pt x="185" y="1138"/>
                    <a:pt x="185" y="1138"/>
                    <a:pt x="185" y="1138"/>
                  </a:cubicBezTo>
                  <a:cubicBezTo>
                    <a:pt x="293" y="1210"/>
                    <a:pt x="423" y="1251"/>
                    <a:pt x="563" y="1251"/>
                  </a:cubicBezTo>
                  <a:cubicBezTo>
                    <a:pt x="709" y="1251"/>
                    <a:pt x="844" y="1206"/>
                    <a:pt x="956" y="1128"/>
                  </a:cubicBezTo>
                  <a:cubicBezTo>
                    <a:pt x="956" y="993"/>
                    <a:pt x="956" y="993"/>
                    <a:pt x="956" y="993"/>
                  </a:cubicBezTo>
                  <a:cubicBezTo>
                    <a:pt x="956" y="974"/>
                    <a:pt x="956" y="974"/>
                    <a:pt x="956" y="974"/>
                  </a:cubicBezTo>
                  <a:cubicBezTo>
                    <a:pt x="882" y="830"/>
                    <a:pt x="882" y="830"/>
                    <a:pt x="882" y="830"/>
                  </a:cubicBezTo>
                  <a:cubicBezTo>
                    <a:pt x="834" y="830"/>
                    <a:pt x="834" y="830"/>
                    <a:pt x="834" y="830"/>
                  </a:cubicBezTo>
                  <a:cubicBezTo>
                    <a:pt x="833" y="827"/>
                    <a:pt x="832" y="825"/>
                    <a:pt x="830" y="823"/>
                  </a:cubicBezTo>
                  <a:cubicBezTo>
                    <a:pt x="829" y="820"/>
                    <a:pt x="827" y="818"/>
                    <a:pt x="825" y="815"/>
                  </a:cubicBezTo>
                  <a:cubicBezTo>
                    <a:pt x="825" y="815"/>
                    <a:pt x="824" y="815"/>
                    <a:pt x="824" y="814"/>
                  </a:cubicBezTo>
                  <a:cubicBezTo>
                    <a:pt x="822" y="812"/>
                    <a:pt x="820" y="810"/>
                    <a:pt x="818" y="807"/>
                  </a:cubicBezTo>
                  <a:cubicBezTo>
                    <a:pt x="817" y="807"/>
                    <a:pt x="817" y="807"/>
                    <a:pt x="816" y="806"/>
                  </a:cubicBezTo>
                  <a:cubicBezTo>
                    <a:pt x="814" y="804"/>
                    <a:pt x="811" y="802"/>
                    <a:pt x="809" y="799"/>
                  </a:cubicBezTo>
                  <a:cubicBezTo>
                    <a:pt x="806" y="797"/>
                    <a:pt x="803" y="795"/>
                    <a:pt x="800" y="793"/>
                  </a:cubicBezTo>
                  <a:cubicBezTo>
                    <a:pt x="799" y="792"/>
                    <a:pt x="799" y="792"/>
                    <a:pt x="799" y="792"/>
                  </a:cubicBezTo>
                  <a:cubicBezTo>
                    <a:pt x="797" y="791"/>
                    <a:pt x="796" y="790"/>
                    <a:pt x="794" y="789"/>
                  </a:cubicBezTo>
                  <a:cubicBezTo>
                    <a:pt x="792" y="787"/>
                    <a:pt x="791" y="786"/>
                    <a:pt x="789" y="785"/>
                  </a:cubicBezTo>
                  <a:cubicBezTo>
                    <a:pt x="789" y="785"/>
                    <a:pt x="788" y="785"/>
                    <a:pt x="788" y="784"/>
                  </a:cubicBezTo>
                  <a:cubicBezTo>
                    <a:pt x="784" y="782"/>
                    <a:pt x="780" y="780"/>
                    <a:pt x="775" y="777"/>
                  </a:cubicBezTo>
                  <a:cubicBezTo>
                    <a:pt x="772" y="775"/>
                    <a:pt x="769" y="774"/>
                    <a:pt x="765" y="772"/>
                  </a:cubicBezTo>
                  <a:cubicBezTo>
                    <a:pt x="765" y="771"/>
                    <a:pt x="765" y="771"/>
                    <a:pt x="765" y="771"/>
                  </a:cubicBezTo>
                  <a:cubicBezTo>
                    <a:pt x="761" y="769"/>
                    <a:pt x="757" y="767"/>
                    <a:pt x="753" y="766"/>
                  </a:cubicBezTo>
                  <a:cubicBezTo>
                    <a:pt x="752" y="765"/>
                    <a:pt x="752" y="765"/>
                    <a:pt x="751" y="765"/>
                  </a:cubicBezTo>
                  <a:cubicBezTo>
                    <a:pt x="749" y="764"/>
                    <a:pt x="747" y="763"/>
                    <a:pt x="744" y="762"/>
                  </a:cubicBezTo>
                  <a:cubicBezTo>
                    <a:pt x="744" y="762"/>
                    <a:pt x="743" y="762"/>
                    <a:pt x="743" y="761"/>
                  </a:cubicBezTo>
                  <a:cubicBezTo>
                    <a:pt x="737" y="759"/>
                    <a:pt x="731" y="757"/>
                    <a:pt x="725" y="755"/>
                  </a:cubicBezTo>
                  <a:cubicBezTo>
                    <a:pt x="724" y="754"/>
                    <a:pt x="723" y="754"/>
                    <a:pt x="722" y="753"/>
                  </a:cubicBezTo>
                  <a:cubicBezTo>
                    <a:pt x="721" y="753"/>
                    <a:pt x="721" y="753"/>
                    <a:pt x="720" y="753"/>
                  </a:cubicBezTo>
                  <a:cubicBezTo>
                    <a:pt x="717" y="752"/>
                    <a:pt x="715" y="751"/>
                    <a:pt x="712" y="750"/>
                  </a:cubicBezTo>
                  <a:cubicBezTo>
                    <a:pt x="711" y="750"/>
                    <a:pt x="711" y="750"/>
                    <a:pt x="711" y="750"/>
                  </a:cubicBezTo>
                  <a:cubicBezTo>
                    <a:pt x="710" y="749"/>
                    <a:pt x="710" y="749"/>
                    <a:pt x="709" y="749"/>
                  </a:cubicBezTo>
                  <a:cubicBezTo>
                    <a:pt x="702" y="747"/>
                    <a:pt x="695" y="745"/>
                    <a:pt x="688" y="743"/>
                  </a:cubicBezTo>
                  <a:cubicBezTo>
                    <a:pt x="687" y="743"/>
                    <a:pt x="687" y="743"/>
                    <a:pt x="687" y="743"/>
                  </a:cubicBezTo>
                  <a:cubicBezTo>
                    <a:pt x="685" y="742"/>
                    <a:pt x="684" y="742"/>
                    <a:pt x="684" y="742"/>
                  </a:cubicBezTo>
                  <a:cubicBezTo>
                    <a:pt x="682" y="741"/>
                    <a:pt x="679" y="741"/>
                    <a:pt x="677" y="740"/>
                  </a:cubicBezTo>
                  <a:cubicBezTo>
                    <a:pt x="676" y="740"/>
                    <a:pt x="676" y="740"/>
                    <a:pt x="675" y="740"/>
                  </a:cubicBezTo>
                  <a:cubicBezTo>
                    <a:pt x="674" y="740"/>
                    <a:pt x="673" y="740"/>
                    <a:pt x="672" y="739"/>
                  </a:cubicBezTo>
                  <a:cubicBezTo>
                    <a:pt x="670" y="739"/>
                    <a:pt x="667" y="739"/>
                    <a:pt x="665" y="738"/>
                  </a:cubicBezTo>
                  <a:cubicBezTo>
                    <a:pt x="665" y="736"/>
                    <a:pt x="663" y="734"/>
                    <a:pt x="661" y="732"/>
                  </a:cubicBezTo>
                  <a:cubicBezTo>
                    <a:pt x="642" y="700"/>
                    <a:pt x="640" y="555"/>
                    <a:pt x="640" y="468"/>
                  </a:cubicBezTo>
                  <a:cubicBezTo>
                    <a:pt x="640" y="465"/>
                    <a:pt x="640" y="461"/>
                    <a:pt x="640" y="458"/>
                  </a:cubicBezTo>
                  <a:cubicBezTo>
                    <a:pt x="647" y="457"/>
                    <a:pt x="653" y="456"/>
                    <a:pt x="658" y="454"/>
                  </a:cubicBezTo>
                  <a:cubicBezTo>
                    <a:pt x="660" y="453"/>
                    <a:pt x="662" y="453"/>
                    <a:pt x="663" y="452"/>
                  </a:cubicBezTo>
                  <a:cubicBezTo>
                    <a:pt x="664" y="452"/>
                    <a:pt x="664" y="452"/>
                    <a:pt x="664" y="452"/>
                  </a:cubicBezTo>
                  <a:cubicBezTo>
                    <a:pt x="666" y="451"/>
                    <a:pt x="667" y="451"/>
                    <a:pt x="668" y="451"/>
                  </a:cubicBezTo>
                  <a:cubicBezTo>
                    <a:pt x="669" y="450"/>
                    <a:pt x="669" y="450"/>
                    <a:pt x="669" y="450"/>
                  </a:cubicBezTo>
                  <a:cubicBezTo>
                    <a:pt x="670" y="449"/>
                    <a:pt x="670" y="449"/>
                    <a:pt x="671" y="449"/>
                  </a:cubicBezTo>
                  <a:cubicBezTo>
                    <a:pt x="672" y="448"/>
                    <a:pt x="672" y="448"/>
                    <a:pt x="672" y="448"/>
                  </a:cubicBezTo>
                  <a:cubicBezTo>
                    <a:pt x="672" y="447"/>
                    <a:pt x="673" y="447"/>
                    <a:pt x="673" y="446"/>
                  </a:cubicBezTo>
                  <a:cubicBezTo>
                    <a:pt x="674" y="446"/>
                    <a:pt x="674" y="446"/>
                    <a:pt x="674" y="446"/>
                  </a:cubicBezTo>
                  <a:cubicBezTo>
                    <a:pt x="674" y="445"/>
                    <a:pt x="674" y="444"/>
                    <a:pt x="674" y="444"/>
                  </a:cubicBezTo>
                  <a:cubicBezTo>
                    <a:pt x="674" y="410"/>
                    <a:pt x="674" y="410"/>
                    <a:pt x="674" y="410"/>
                  </a:cubicBezTo>
                  <a:cubicBezTo>
                    <a:pt x="674" y="397"/>
                    <a:pt x="674" y="397"/>
                    <a:pt x="674" y="397"/>
                  </a:cubicBezTo>
                  <a:cubicBezTo>
                    <a:pt x="666" y="397"/>
                    <a:pt x="666" y="397"/>
                    <a:pt x="666" y="397"/>
                  </a:cubicBezTo>
                  <a:cubicBezTo>
                    <a:pt x="686" y="393"/>
                    <a:pt x="704" y="387"/>
                    <a:pt x="722" y="379"/>
                  </a:cubicBezTo>
                  <a:cubicBezTo>
                    <a:pt x="722" y="379"/>
                    <a:pt x="723" y="379"/>
                    <a:pt x="723" y="379"/>
                  </a:cubicBezTo>
                  <a:cubicBezTo>
                    <a:pt x="728" y="377"/>
                    <a:pt x="732" y="375"/>
                    <a:pt x="737" y="372"/>
                  </a:cubicBezTo>
                  <a:cubicBezTo>
                    <a:pt x="737" y="372"/>
                    <a:pt x="738" y="372"/>
                    <a:pt x="738" y="372"/>
                  </a:cubicBezTo>
                  <a:cubicBezTo>
                    <a:pt x="743" y="369"/>
                    <a:pt x="747" y="367"/>
                    <a:pt x="752" y="365"/>
                  </a:cubicBezTo>
                  <a:cubicBezTo>
                    <a:pt x="752" y="364"/>
                    <a:pt x="752" y="364"/>
                    <a:pt x="752" y="364"/>
                  </a:cubicBezTo>
                  <a:cubicBezTo>
                    <a:pt x="780" y="349"/>
                    <a:pt x="805" y="329"/>
                    <a:pt x="827" y="307"/>
                  </a:cubicBezTo>
                  <a:cubicBezTo>
                    <a:pt x="835" y="307"/>
                    <a:pt x="844" y="307"/>
                    <a:pt x="852" y="306"/>
                  </a:cubicBezTo>
                  <a:cubicBezTo>
                    <a:pt x="859" y="306"/>
                    <a:pt x="865" y="305"/>
                    <a:pt x="872" y="304"/>
                  </a:cubicBezTo>
                  <a:cubicBezTo>
                    <a:pt x="873" y="304"/>
                    <a:pt x="873" y="304"/>
                    <a:pt x="874" y="304"/>
                  </a:cubicBezTo>
                  <a:cubicBezTo>
                    <a:pt x="880" y="304"/>
                    <a:pt x="887" y="303"/>
                    <a:pt x="893" y="302"/>
                  </a:cubicBezTo>
                  <a:cubicBezTo>
                    <a:pt x="894" y="302"/>
                    <a:pt x="895" y="301"/>
                    <a:pt x="896" y="301"/>
                  </a:cubicBezTo>
                  <a:cubicBezTo>
                    <a:pt x="902" y="300"/>
                    <a:pt x="907" y="299"/>
                    <a:pt x="913" y="298"/>
                  </a:cubicBezTo>
                  <a:cubicBezTo>
                    <a:pt x="914" y="298"/>
                    <a:pt x="915" y="298"/>
                    <a:pt x="916" y="298"/>
                  </a:cubicBezTo>
                  <a:cubicBezTo>
                    <a:pt x="922" y="297"/>
                    <a:pt x="928" y="295"/>
                    <a:pt x="934" y="294"/>
                  </a:cubicBezTo>
                  <a:cubicBezTo>
                    <a:pt x="934" y="294"/>
                    <a:pt x="935" y="294"/>
                    <a:pt x="936" y="293"/>
                  </a:cubicBezTo>
                  <a:cubicBezTo>
                    <a:pt x="961" y="287"/>
                    <a:pt x="984" y="279"/>
                    <a:pt x="1007" y="270"/>
                  </a:cubicBezTo>
                  <a:cubicBezTo>
                    <a:pt x="1008" y="269"/>
                    <a:pt x="1008" y="269"/>
                    <a:pt x="1009" y="269"/>
                  </a:cubicBezTo>
                  <a:cubicBezTo>
                    <a:pt x="1013" y="267"/>
                    <a:pt x="1017" y="265"/>
                    <a:pt x="1022" y="263"/>
                  </a:cubicBezTo>
                  <a:cubicBezTo>
                    <a:pt x="1024" y="262"/>
                    <a:pt x="1026" y="261"/>
                    <a:pt x="1028" y="260"/>
                  </a:cubicBezTo>
                  <a:cubicBezTo>
                    <a:pt x="1031" y="258"/>
                    <a:pt x="1035" y="256"/>
                    <a:pt x="1038" y="254"/>
                  </a:cubicBezTo>
                  <a:cubicBezTo>
                    <a:pt x="1041" y="253"/>
                    <a:pt x="1044" y="251"/>
                    <a:pt x="1046" y="250"/>
                  </a:cubicBezTo>
                  <a:cubicBezTo>
                    <a:pt x="1049" y="248"/>
                    <a:pt x="1052" y="246"/>
                    <a:pt x="1056" y="244"/>
                  </a:cubicBezTo>
                  <a:cubicBezTo>
                    <a:pt x="1058" y="243"/>
                    <a:pt x="1061" y="241"/>
                    <a:pt x="1064" y="239"/>
                  </a:cubicBezTo>
                  <a:cubicBezTo>
                    <a:pt x="1067" y="237"/>
                    <a:pt x="1069" y="235"/>
                    <a:pt x="1072" y="233"/>
                  </a:cubicBezTo>
                  <a:cubicBezTo>
                    <a:pt x="1075" y="231"/>
                    <a:pt x="1078" y="229"/>
                    <a:pt x="1081" y="227"/>
                  </a:cubicBezTo>
                  <a:cubicBezTo>
                    <a:pt x="1084" y="226"/>
                    <a:pt x="1086" y="224"/>
                    <a:pt x="1089" y="222"/>
                  </a:cubicBezTo>
                  <a:cubicBezTo>
                    <a:pt x="1092" y="219"/>
                    <a:pt x="1095" y="217"/>
                    <a:pt x="1098" y="215"/>
                  </a:cubicBezTo>
                  <a:cubicBezTo>
                    <a:pt x="1100" y="213"/>
                    <a:pt x="1102" y="211"/>
                    <a:pt x="1105" y="209"/>
                  </a:cubicBezTo>
                  <a:cubicBezTo>
                    <a:pt x="1108" y="206"/>
                    <a:pt x="1111" y="203"/>
                    <a:pt x="1115" y="200"/>
                  </a:cubicBezTo>
                  <a:cubicBezTo>
                    <a:pt x="1116" y="199"/>
                    <a:pt x="1118" y="197"/>
                    <a:pt x="1120" y="195"/>
                  </a:cubicBezTo>
                  <a:cubicBezTo>
                    <a:pt x="1124" y="192"/>
                    <a:pt x="1128" y="188"/>
                    <a:pt x="1132" y="184"/>
                  </a:cubicBezTo>
                  <a:cubicBezTo>
                    <a:pt x="1127" y="176"/>
                    <a:pt x="1122" y="169"/>
                    <a:pt x="1117" y="162"/>
                  </a:cubicBezTo>
                  <a:cubicBezTo>
                    <a:pt x="1040" y="234"/>
                    <a:pt x="941" y="272"/>
                    <a:pt x="822" y="275"/>
                  </a:cubicBezTo>
                  <a:cubicBezTo>
                    <a:pt x="762" y="336"/>
                    <a:pt x="679" y="376"/>
                    <a:pt x="566" y="376"/>
                  </a:cubicBezTo>
                  <a:cubicBezTo>
                    <a:pt x="319" y="376"/>
                    <a:pt x="217" y="187"/>
                    <a:pt x="176" y="0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369"/>
            <p:cNvSpPr>
              <a:spLocks noChangeArrowheads="1"/>
            </p:cNvSpPr>
            <p:nvPr/>
          </p:nvSpPr>
          <p:spPr bwMode="auto">
            <a:xfrm>
              <a:off x="959414" y="1952818"/>
              <a:ext cx="462623" cy="2173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370"/>
            <p:cNvSpPr>
              <a:spLocks noChangeArrowheads="1"/>
            </p:cNvSpPr>
            <p:nvPr/>
          </p:nvSpPr>
          <p:spPr bwMode="auto">
            <a:xfrm>
              <a:off x="959414" y="1941194"/>
              <a:ext cx="462623" cy="217363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371"/>
            <p:cNvSpPr>
              <a:spLocks/>
            </p:cNvSpPr>
            <p:nvPr/>
          </p:nvSpPr>
          <p:spPr bwMode="auto">
            <a:xfrm>
              <a:off x="959414" y="1941194"/>
              <a:ext cx="348711" cy="217363"/>
            </a:xfrm>
            <a:custGeom>
              <a:avLst/>
              <a:gdLst>
                <a:gd name="T0" fmla="*/ 19 w 300"/>
                <a:gd name="T1" fmla="*/ 0 h 187"/>
                <a:gd name="T2" fmla="*/ 0 w 300"/>
                <a:gd name="T3" fmla="*/ 20 h 187"/>
                <a:gd name="T4" fmla="*/ 0 w 300"/>
                <a:gd name="T5" fmla="*/ 187 h 187"/>
                <a:gd name="T6" fmla="*/ 112 w 300"/>
                <a:gd name="T7" fmla="*/ 187 h 187"/>
                <a:gd name="T8" fmla="*/ 300 w 300"/>
                <a:gd name="T9" fmla="*/ 0 h 187"/>
                <a:gd name="T10" fmla="*/ 19 w 300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187">
                  <a:moveTo>
                    <a:pt x="19" y="0"/>
                  </a:moveTo>
                  <a:lnTo>
                    <a:pt x="0" y="20"/>
                  </a:lnTo>
                  <a:lnTo>
                    <a:pt x="0" y="187"/>
                  </a:lnTo>
                  <a:lnTo>
                    <a:pt x="112" y="187"/>
                  </a:lnTo>
                  <a:lnTo>
                    <a:pt x="30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372"/>
            <p:cNvSpPr>
              <a:spLocks/>
            </p:cNvSpPr>
            <p:nvPr/>
          </p:nvSpPr>
          <p:spPr bwMode="auto">
            <a:xfrm>
              <a:off x="959414" y="1854016"/>
              <a:ext cx="462623" cy="87178"/>
            </a:xfrm>
            <a:custGeom>
              <a:avLst/>
              <a:gdLst>
                <a:gd name="T0" fmla="*/ 360 w 398"/>
                <a:gd name="T1" fmla="*/ 0 h 75"/>
                <a:gd name="T2" fmla="*/ 37 w 398"/>
                <a:gd name="T3" fmla="*/ 0 h 75"/>
                <a:gd name="T4" fmla="*/ 0 w 398"/>
                <a:gd name="T5" fmla="*/ 75 h 75"/>
                <a:gd name="T6" fmla="*/ 19 w 398"/>
                <a:gd name="T7" fmla="*/ 75 h 75"/>
                <a:gd name="T8" fmla="*/ 23 w 398"/>
                <a:gd name="T9" fmla="*/ 72 h 75"/>
                <a:gd name="T10" fmla="*/ 3 w 398"/>
                <a:gd name="T11" fmla="*/ 72 h 75"/>
                <a:gd name="T12" fmla="*/ 41 w 398"/>
                <a:gd name="T13" fmla="*/ 1 h 75"/>
                <a:gd name="T14" fmla="*/ 356 w 398"/>
                <a:gd name="T15" fmla="*/ 1 h 75"/>
                <a:gd name="T16" fmla="*/ 394 w 398"/>
                <a:gd name="T17" fmla="*/ 72 h 75"/>
                <a:gd name="T18" fmla="*/ 303 w 398"/>
                <a:gd name="T19" fmla="*/ 72 h 75"/>
                <a:gd name="T20" fmla="*/ 300 w 398"/>
                <a:gd name="T21" fmla="*/ 75 h 75"/>
                <a:gd name="T22" fmla="*/ 398 w 398"/>
                <a:gd name="T23" fmla="*/ 75 h 75"/>
                <a:gd name="T24" fmla="*/ 360 w 398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8" h="75">
                  <a:moveTo>
                    <a:pt x="360" y="0"/>
                  </a:moveTo>
                  <a:lnTo>
                    <a:pt x="37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23" y="72"/>
                  </a:lnTo>
                  <a:lnTo>
                    <a:pt x="3" y="72"/>
                  </a:lnTo>
                  <a:lnTo>
                    <a:pt x="41" y="1"/>
                  </a:lnTo>
                  <a:lnTo>
                    <a:pt x="356" y="1"/>
                  </a:lnTo>
                  <a:lnTo>
                    <a:pt x="394" y="72"/>
                  </a:lnTo>
                  <a:lnTo>
                    <a:pt x="303" y="72"/>
                  </a:lnTo>
                  <a:lnTo>
                    <a:pt x="300" y="75"/>
                  </a:lnTo>
                  <a:lnTo>
                    <a:pt x="398" y="7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373"/>
            <p:cNvSpPr>
              <a:spLocks/>
            </p:cNvSpPr>
            <p:nvPr/>
          </p:nvSpPr>
          <p:spPr bwMode="auto">
            <a:xfrm>
              <a:off x="962901" y="1855179"/>
              <a:ext cx="454487" cy="82529"/>
            </a:xfrm>
            <a:custGeom>
              <a:avLst/>
              <a:gdLst>
                <a:gd name="T0" fmla="*/ 332 w 391"/>
                <a:gd name="T1" fmla="*/ 42 h 71"/>
                <a:gd name="T2" fmla="*/ 300 w 391"/>
                <a:gd name="T3" fmla="*/ 71 h 71"/>
                <a:gd name="T4" fmla="*/ 391 w 391"/>
                <a:gd name="T5" fmla="*/ 71 h 71"/>
                <a:gd name="T6" fmla="*/ 353 w 391"/>
                <a:gd name="T7" fmla="*/ 0 h 71"/>
                <a:gd name="T8" fmla="*/ 38 w 391"/>
                <a:gd name="T9" fmla="*/ 0 h 71"/>
                <a:gd name="T10" fmla="*/ 0 w 391"/>
                <a:gd name="T11" fmla="*/ 71 h 71"/>
                <a:gd name="T12" fmla="*/ 20 w 391"/>
                <a:gd name="T13" fmla="*/ 71 h 71"/>
                <a:gd name="T14" fmla="*/ 57 w 391"/>
                <a:gd name="T15" fmla="*/ 40 h 71"/>
                <a:gd name="T16" fmla="*/ 332 w 391"/>
                <a:gd name="T17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71">
                  <a:moveTo>
                    <a:pt x="332" y="42"/>
                  </a:moveTo>
                  <a:lnTo>
                    <a:pt x="300" y="71"/>
                  </a:lnTo>
                  <a:lnTo>
                    <a:pt x="391" y="71"/>
                  </a:lnTo>
                  <a:lnTo>
                    <a:pt x="353" y="0"/>
                  </a:lnTo>
                  <a:lnTo>
                    <a:pt x="38" y="0"/>
                  </a:lnTo>
                  <a:lnTo>
                    <a:pt x="0" y="71"/>
                  </a:lnTo>
                  <a:lnTo>
                    <a:pt x="20" y="71"/>
                  </a:lnTo>
                  <a:lnTo>
                    <a:pt x="57" y="40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374"/>
            <p:cNvSpPr>
              <a:spLocks/>
            </p:cNvSpPr>
            <p:nvPr/>
          </p:nvSpPr>
          <p:spPr bwMode="auto">
            <a:xfrm>
              <a:off x="981499" y="1937707"/>
              <a:ext cx="330113" cy="3487"/>
            </a:xfrm>
            <a:custGeom>
              <a:avLst/>
              <a:gdLst>
                <a:gd name="T0" fmla="*/ 4 w 284"/>
                <a:gd name="T1" fmla="*/ 0 h 3"/>
                <a:gd name="T2" fmla="*/ 0 w 284"/>
                <a:gd name="T3" fmla="*/ 3 h 3"/>
                <a:gd name="T4" fmla="*/ 281 w 284"/>
                <a:gd name="T5" fmla="*/ 3 h 3"/>
                <a:gd name="T6" fmla="*/ 284 w 284"/>
                <a:gd name="T7" fmla="*/ 0 h 3"/>
                <a:gd name="T8" fmla="*/ 4 w 28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3">
                  <a:moveTo>
                    <a:pt x="4" y="0"/>
                  </a:moveTo>
                  <a:lnTo>
                    <a:pt x="0" y="3"/>
                  </a:lnTo>
                  <a:lnTo>
                    <a:pt x="281" y="3"/>
                  </a:lnTo>
                  <a:lnTo>
                    <a:pt x="28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375"/>
            <p:cNvSpPr>
              <a:spLocks/>
            </p:cNvSpPr>
            <p:nvPr/>
          </p:nvSpPr>
          <p:spPr bwMode="auto">
            <a:xfrm>
              <a:off x="986149" y="1901674"/>
              <a:ext cx="362659" cy="36034"/>
            </a:xfrm>
            <a:custGeom>
              <a:avLst/>
              <a:gdLst>
                <a:gd name="T0" fmla="*/ 312 w 312"/>
                <a:gd name="T1" fmla="*/ 2 h 31"/>
                <a:gd name="T2" fmla="*/ 37 w 312"/>
                <a:gd name="T3" fmla="*/ 0 h 31"/>
                <a:gd name="T4" fmla="*/ 0 w 312"/>
                <a:gd name="T5" fmla="*/ 31 h 31"/>
                <a:gd name="T6" fmla="*/ 280 w 312"/>
                <a:gd name="T7" fmla="*/ 31 h 31"/>
                <a:gd name="T8" fmla="*/ 312 w 3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">
                  <a:moveTo>
                    <a:pt x="312" y="2"/>
                  </a:moveTo>
                  <a:lnTo>
                    <a:pt x="37" y="0"/>
                  </a:lnTo>
                  <a:lnTo>
                    <a:pt x="0" y="31"/>
                  </a:lnTo>
                  <a:lnTo>
                    <a:pt x="280" y="31"/>
                  </a:lnTo>
                  <a:lnTo>
                    <a:pt x="312" y="2"/>
                  </a:ln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376"/>
            <p:cNvSpPr>
              <a:spLocks/>
            </p:cNvSpPr>
            <p:nvPr/>
          </p:nvSpPr>
          <p:spPr bwMode="auto">
            <a:xfrm>
              <a:off x="1029156" y="1860990"/>
              <a:ext cx="321977" cy="52307"/>
            </a:xfrm>
            <a:custGeom>
              <a:avLst/>
              <a:gdLst>
                <a:gd name="T0" fmla="*/ 394 w 536"/>
                <a:gd name="T1" fmla="*/ 5 h 87"/>
                <a:gd name="T2" fmla="*/ 268 w 536"/>
                <a:gd name="T3" fmla="*/ 0 h 87"/>
                <a:gd name="T4" fmla="*/ 142 w 536"/>
                <a:gd name="T5" fmla="*/ 5 h 87"/>
                <a:gd name="T6" fmla="*/ 0 w 536"/>
                <a:gd name="T7" fmla="*/ 5 h 87"/>
                <a:gd name="T8" fmla="*/ 0 w 536"/>
                <a:gd name="T9" fmla="*/ 43 h 87"/>
                <a:gd name="T10" fmla="*/ 268 w 536"/>
                <a:gd name="T11" fmla="*/ 87 h 87"/>
                <a:gd name="T12" fmla="*/ 536 w 536"/>
                <a:gd name="T13" fmla="*/ 43 h 87"/>
                <a:gd name="T14" fmla="*/ 536 w 536"/>
                <a:gd name="T15" fmla="*/ 5 h 87"/>
                <a:gd name="T16" fmla="*/ 394 w 536"/>
                <a:gd name="T17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87">
                  <a:moveTo>
                    <a:pt x="394" y="5"/>
                  </a:moveTo>
                  <a:cubicBezTo>
                    <a:pt x="356" y="2"/>
                    <a:pt x="313" y="0"/>
                    <a:pt x="268" y="0"/>
                  </a:cubicBezTo>
                  <a:cubicBezTo>
                    <a:pt x="222" y="0"/>
                    <a:pt x="180" y="2"/>
                    <a:pt x="14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7"/>
                    <a:pt x="120" y="87"/>
                    <a:pt x="268" y="87"/>
                  </a:cubicBezTo>
                  <a:cubicBezTo>
                    <a:pt x="416" y="87"/>
                    <a:pt x="536" y="67"/>
                    <a:pt x="536" y="43"/>
                  </a:cubicBezTo>
                  <a:cubicBezTo>
                    <a:pt x="536" y="5"/>
                    <a:pt x="536" y="5"/>
                    <a:pt x="536" y="5"/>
                  </a:cubicBezTo>
                  <a:lnTo>
                    <a:pt x="394" y="5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378"/>
            <p:cNvSpPr>
              <a:spLocks/>
            </p:cNvSpPr>
            <p:nvPr/>
          </p:nvSpPr>
          <p:spPr bwMode="auto">
            <a:xfrm>
              <a:off x="1029156" y="1873777"/>
              <a:ext cx="321977" cy="52307"/>
            </a:xfrm>
            <a:custGeom>
              <a:avLst/>
              <a:gdLst>
                <a:gd name="T0" fmla="*/ 394 w 536"/>
                <a:gd name="T1" fmla="*/ 5 h 87"/>
                <a:gd name="T2" fmla="*/ 268 w 536"/>
                <a:gd name="T3" fmla="*/ 0 h 87"/>
                <a:gd name="T4" fmla="*/ 142 w 536"/>
                <a:gd name="T5" fmla="*/ 5 h 87"/>
                <a:gd name="T6" fmla="*/ 0 w 536"/>
                <a:gd name="T7" fmla="*/ 5 h 87"/>
                <a:gd name="T8" fmla="*/ 0 w 536"/>
                <a:gd name="T9" fmla="*/ 44 h 87"/>
                <a:gd name="T10" fmla="*/ 268 w 536"/>
                <a:gd name="T11" fmla="*/ 87 h 87"/>
                <a:gd name="T12" fmla="*/ 536 w 536"/>
                <a:gd name="T13" fmla="*/ 44 h 87"/>
                <a:gd name="T14" fmla="*/ 536 w 536"/>
                <a:gd name="T15" fmla="*/ 5 h 87"/>
                <a:gd name="T16" fmla="*/ 394 w 536"/>
                <a:gd name="T17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87">
                  <a:moveTo>
                    <a:pt x="394" y="5"/>
                  </a:moveTo>
                  <a:cubicBezTo>
                    <a:pt x="356" y="2"/>
                    <a:pt x="313" y="0"/>
                    <a:pt x="268" y="0"/>
                  </a:cubicBezTo>
                  <a:cubicBezTo>
                    <a:pt x="222" y="0"/>
                    <a:pt x="180" y="2"/>
                    <a:pt x="14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8"/>
                    <a:pt x="120" y="87"/>
                    <a:pt x="268" y="87"/>
                  </a:cubicBezTo>
                  <a:cubicBezTo>
                    <a:pt x="416" y="87"/>
                    <a:pt x="536" y="68"/>
                    <a:pt x="536" y="44"/>
                  </a:cubicBezTo>
                  <a:cubicBezTo>
                    <a:pt x="536" y="5"/>
                    <a:pt x="536" y="5"/>
                    <a:pt x="536" y="5"/>
                  </a:cubicBezTo>
                  <a:lnTo>
                    <a:pt x="39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379"/>
            <p:cNvSpPr>
              <a:spLocks/>
            </p:cNvSpPr>
            <p:nvPr/>
          </p:nvSpPr>
          <p:spPr bwMode="auto">
            <a:xfrm>
              <a:off x="1029156" y="1866802"/>
              <a:ext cx="321977" cy="52307"/>
            </a:xfrm>
            <a:custGeom>
              <a:avLst/>
              <a:gdLst>
                <a:gd name="T0" fmla="*/ 394 w 536"/>
                <a:gd name="T1" fmla="*/ 5 h 87"/>
                <a:gd name="T2" fmla="*/ 268 w 536"/>
                <a:gd name="T3" fmla="*/ 0 h 87"/>
                <a:gd name="T4" fmla="*/ 142 w 536"/>
                <a:gd name="T5" fmla="*/ 5 h 87"/>
                <a:gd name="T6" fmla="*/ 0 w 536"/>
                <a:gd name="T7" fmla="*/ 5 h 87"/>
                <a:gd name="T8" fmla="*/ 0 w 536"/>
                <a:gd name="T9" fmla="*/ 43 h 87"/>
                <a:gd name="T10" fmla="*/ 268 w 536"/>
                <a:gd name="T11" fmla="*/ 87 h 87"/>
                <a:gd name="T12" fmla="*/ 536 w 536"/>
                <a:gd name="T13" fmla="*/ 43 h 87"/>
                <a:gd name="T14" fmla="*/ 536 w 536"/>
                <a:gd name="T15" fmla="*/ 5 h 87"/>
                <a:gd name="T16" fmla="*/ 394 w 536"/>
                <a:gd name="T17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6" h="87">
                  <a:moveTo>
                    <a:pt x="394" y="5"/>
                  </a:moveTo>
                  <a:cubicBezTo>
                    <a:pt x="356" y="2"/>
                    <a:pt x="313" y="0"/>
                    <a:pt x="268" y="0"/>
                  </a:cubicBezTo>
                  <a:cubicBezTo>
                    <a:pt x="222" y="0"/>
                    <a:pt x="180" y="2"/>
                    <a:pt x="14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7"/>
                    <a:pt x="120" y="87"/>
                    <a:pt x="268" y="87"/>
                  </a:cubicBezTo>
                  <a:cubicBezTo>
                    <a:pt x="416" y="87"/>
                    <a:pt x="536" y="67"/>
                    <a:pt x="536" y="43"/>
                  </a:cubicBezTo>
                  <a:cubicBezTo>
                    <a:pt x="536" y="5"/>
                    <a:pt x="536" y="5"/>
                    <a:pt x="536" y="5"/>
                  </a:cubicBezTo>
                  <a:lnTo>
                    <a:pt x="394" y="5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380"/>
            <p:cNvSpPr>
              <a:spLocks/>
            </p:cNvSpPr>
            <p:nvPr/>
          </p:nvSpPr>
          <p:spPr bwMode="auto">
            <a:xfrm>
              <a:off x="1029156" y="1798222"/>
              <a:ext cx="321977" cy="91828"/>
            </a:xfrm>
            <a:custGeom>
              <a:avLst/>
              <a:gdLst>
                <a:gd name="T0" fmla="*/ 536 w 536"/>
                <a:gd name="T1" fmla="*/ 111 h 154"/>
                <a:gd name="T2" fmla="*/ 340 w 536"/>
                <a:gd name="T3" fmla="*/ 0 h 154"/>
                <a:gd name="T4" fmla="*/ 195 w 536"/>
                <a:gd name="T5" fmla="*/ 0 h 154"/>
                <a:gd name="T6" fmla="*/ 0 w 536"/>
                <a:gd name="T7" fmla="*/ 111 h 154"/>
                <a:gd name="T8" fmla="*/ 268 w 536"/>
                <a:gd name="T9" fmla="*/ 154 h 154"/>
                <a:gd name="T10" fmla="*/ 536 w 536"/>
                <a:gd name="T11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154">
                  <a:moveTo>
                    <a:pt x="536" y="111"/>
                  </a:moveTo>
                  <a:cubicBezTo>
                    <a:pt x="536" y="61"/>
                    <a:pt x="420" y="6"/>
                    <a:pt x="340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16" y="6"/>
                    <a:pt x="0" y="61"/>
                    <a:pt x="0" y="111"/>
                  </a:cubicBezTo>
                  <a:cubicBezTo>
                    <a:pt x="0" y="135"/>
                    <a:pt x="120" y="154"/>
                    <a:pt x="268" y="154"/>
                  </a:cubicBezTo>
                  <a:cubicBezTo>
                    <a:pt x="416" y="154"/>
                    <a:pt x="536" y="135"/>
                    <a:pt x="536" y="111"/>
                  </a:cubicBez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381"/>
            <p:cNvSpPr>
              <a:spLocks/>
            </p:cNvSpPr>
            <p:nvPr/>
          </p:nvSpPr>
          <p:spPr bwMode="auto">
            <a:xfrm>
              <a:off x="1029156" y="1799385"/>
              <a:ext cx="103451" cy="79041"/>
            </a:xfrm>
            <a:custGeom>
              <a:avLst/>
              <a:gdLst>
                <a:gd name="T0" fmla="*/ 0 w 172"/>
                <a:gd name="T1" fmla="*/ 108 h 131"/>
                <a:gd name="T2" fmla="*/ 41 w 172"/>
                <a:gd name="T3" fmla="*/ 131 h 131"/>
                <a:gd name="T4" fmla="*/ 136 w 172"/>
                <a:gd name="T5" fmla="*/ 26 h 131"/>
                <a:gd name="T6" fmla="*/ 172 w 172"/>
                <a:gd name="T7" fmla="*/ 0 h 131"/>
                <a:gd name="T8" fmla="*/ 0 w 172"/>
                <a:gd name="T9" fmla="*/ 10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31">
                  <a:moveTo>
                    <a:pt x="0" y="108"/>
                  </a:moveTo>
                  <a:cubicBezTo>
                    <a:pt x="0" y="116"/>
                    <a:pt x="15" y="124"/>
                    <a:pt x="41" y="131"/>
                  </a:cubicBezTo>
                  <a:cubicBezTo>
                    <a:pt x="41" y="131"/>
                    <a:pt x="70" y="68"/>
                    <a:pt x="136" y="26"/>
                  </a:cubicBezTo>
                  <a:cubicBezTo>
                    <a:pt x="153" y="15"/>
                    <a:pt x="152" y="10"/>
                    <a:pt x="172" y="0"/>
                  </a:cubicBezTo>
                  <a:cubicBezTo>
                    <a:pt x="153" y="7"/>
                    <a:pt x="0" y="63"/>
                    <a:pt x="0" y="108"/>
                  </a:cubicBezTo>
                  <a:close/>
                </a:path>
              </a:pathLst>
            </a:custGeom>
            <a:solidFill>
              <a:srgbClr val="FFB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382"/>
            <p:cNvSpPr>
              <a:spLocks/>
            </p:cNvSpPr>
            <p:nvPr/>
          </p:nvSpPr>
          <p:spPr bwMode="auto">
            <a:xfrm>
              <a:off x="1175614" y="1801710"/>
              <a:ext cx="175518" cy="88340"/>
            </a:xfrm>
            <a:custGeom>
              <a:avLst/>
              <a:gdLst>
                <a:gd name="T0" fmla="*/ 138 w 293"/>
                <a:gd name="T1" fmla="*/ 0 h 147"/>
                <a:gd name="T2" fmla="*/ 107 w 293"/>
                <a:gd name="T3" fmla="*/ 31 h 147"/>
                <a:gd name="T4" fmla="*/ 5 w 293"/>
                <a:gd name="T5" fmla="*/ 147 h 147"/>
                <a:gd name="T6" fmla="*/ 25 w 293"/>
                <a:gd name="T7" fmla="*/ 147 h 147"/>
                <a:gd name="T8" fmla="*/ 293 w 293"/>
                <a:gd name="T9" fmla="*/ 104 h 147"/>
                <a:gd name="T10" fmla="*/ 138 w 29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147">
                  <a:moveTo>
                    <a:pt x="138" y="0"/>
                  </a:moveTo>
                  <a:cubicBezTo>
                    <a:pt x="138" y="0"/>
                    <a:pt x="174" y="5"/>
                    <a:pt x="107" y="31"/>
                  </a:cubicBezTo>
                  <a:cubicBezTo>
                    <a:pt x="58" y="50"/>
                    <a:pt x="0" y="147"/>
                    <a:pt x="5" y="147"/>
                  </a:cubicBezTo>
                  <a:cubicBezTo>
                    <a:pt x="12" y="147"/>
                    <a:pt x="18" y="147"/>
                    <a:pt x="25" y="147"/>
                  </a:cubicBezTo>
                  <a:cubicBezTo>
                    <a:pt x="173" y="147"/>
                    <a:pt x="293" y="128"/>
                    <a:pt x="293" y="104"/>
                  </a:cubicBezTo>
                  <a:cubicBezTo>
                    <a:pt x="293" y="62"/>
                    <a:pt x="211" y="17"/>
                    <a:pt x="138" y="0"/>
                  </a:cubicBezTo>
                  <a:close/>
                </a:path>
              </a:pathLst>
            </a:custGeom>
            <a:solidFill>
              <a:srgbClr val="FFD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383"/>
            <p:cNvSpPr>
              <a:spLocks/>
            </p:cNvSpPr>
            <p:nvPr/>
          </p:nvSpPr>
          <p:spPr bwMode="auto">
            <a:xfrm>
              <a:off x="1031481" y="1798222"/>
              <a:ext cx="313840" cy="63931"/>
            </a:xfrm>
            <a:custGeom>
              <a:avLst/>
              <a:gdLst>
                <a:gd name="T0" fmla="*/ 497 w 522"/>
                <a:gd name="T1" fmla="*/ 60 h 108"/>
                <a:gd name="T2" fmla="*/ 505 w 522"/>
                <a:gd name="T3" fmla="*/ 65 h 108"/>
                <a:gd name="T4" fmla="*/ 337 w 522"/>
                <a:gd name="T5" fmla="*/ 0 h 108"/>
                <a:gd name="T6" fmla="*/ 192 w 522"/>
                <a:gd name="T7" fmla="*/ 0 h 108"/>
                <a:gd name="T8" fmla="*/ 0 w 522"/>
                <a:gd name="T9" fmla="*/ 97 h 108"/>
                <a:gd name="T10" fmla="*/ 0 w 522"/>
                <a:gd name="T11" fmla="*/ 100 h 108"/>
                <a:gd name="T12" fmla="*/ 5 w 522"/>
                <a:gd name="T13" fmla="*/ 108 h 108"/>
                <a:gd name="T14" fmla="*/ 132 w 522"/>
                <a:gd name="T15" fmla="*/ 29 h 108"/>
                <a:gd name="T16" fmla="*/ 265 w 522"/>
                <a:gd name="T17" fmla="*/ 55 h 108"/>
                <a:gd name="T18" fmla="*/ 398 w 522"/>
                <a:gd name="T19" fmla="*/ 28 h 108"/>
                <a:gd name="T20" fmla="*/ 522 w 522"/>
                <a:gd name="T21" fmla="*/ 96 h 108"/>
                <a:gd name="T22" fmla="*/ 497 w 522"/>
                <a:gd name="T2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2" h="108">
                  <a:moveTo>
                    <a:pt x="497" y="60"/>
                  </a:moveTo>
                  <a:cubicBezTo>
                    <a:pt x="500" y="62"/>
                    <a:pt x="503" y="63"/>
                    <a:pt x="505" y="65"/>
                  </a:cubicBezTo>
                  <a:cubicBezTo>
                    <a:pt x="466" y="32"/>
                    <a:pt x="393" y="4"/>
                    <a:pt x="337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21" y="6"/>
                    <a:pt x="18" y="51"/>
                    <a:pt x="0" y="97"/>
                  </a:cubicBezTo>
                  <a:cubicBezTo>
                    <a:pt x="0" y="98"/>
                    <a:pt x="0" y="99"/>
                    <a:pt x="0" y="100"/>
                  </a:cubicBezTo>
                  <a:cubicBezTo>
                    <a:pt x="0" y="103"/>
                    <a:pt x="2" y="105"/>
                    <a:pt x="5" y="108"/>
                  </a:cubicBezTo>
                  <a:cubicBezTo>
                    <a:pt x="22" y="77"/>
                    <a:pt x="77" y="46"/>
                    <a:pt x="132" y="29"/>
                  </a:cubicBezTo>
                  <a:cubicBezTo>
                    <a:pt x="144" y="44"/>
                    <a:pt x="199" y="55"/>
                    <a:pt x="265" y="55"/>
                  </a:cubicBezTo>
                  <a:cubicBezTo>
                    <a:pt x="333" y="55"/>
                    <a:pt x="390" y="43"/>
                    <a:pt x="398" y="28"/>
                  </a:cubicBezTo>
                  <a:cubicBezTo>
                    <a:pt x="448" y="42"/>
                    <a:pt x="498" y="68"/>
                    <a:pt x="522" y="96"/>
                  </a:cubicBezTo>
                  <a:cubicBezTo>
                    <a:pt x="519" y="84"/>
                    <a:pt x="510" y="71"/>
                    <a:pt x="497" y="60"/>
                  </a:cubicBez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384"/>
            <p:cNvSpPr>
              <a:spLocks/>
            </p:cNvSpPr>
            <p:nvPr/>
          </p:nvSpPr>
          <p:spPr bwMode="auto">
            <a:xfrm>
              <a:off x="1125632" y="1798222"/>
              <a:ext cx="129023" cy="22085"/>
            </a:xfrm>
            <a:custGeom>
              <a:avLst/>
              <a:gdLst>
                <a:gd name="T0" fmla="*/ 215 w 215"/>
                <a:gd name="T1" fmla="*/ 13 h 38"/>
                <a:gd name="T2" fmla="*/ 210 w 215"/>
                <a:gd name="T3" fmla="*/ 5 h 38"/>
                <a:gd name="T4" fmla="*/ 209 w 215"/>
                <a:gd name="T5" fmla="*/ 4 h 38"/>
                <a:gd name="T6" fmla="*/ 180 w 215"/>
                <a:gd name="T7" fmla="*/ 0 h 38"/>
                <a:gd name="T8" fmla="*/ 35 w 215"/>
                <a:gd name="T9" fmla="*/ 0 h 38"/>
                <a:gd name="T10" fmla="*/ 7 w 215"/>
                <a:gd name="T11" fmla="*/ 4 h 38"/>
                <a:gd name="T12" fmla="*/ 6 w 215"/>
                <a:gd name="T13" fmla="*/ 5 h 38"/>
                <a:gd name="T14" fmla="*/ 0 w 215"/>
                <a:gd name="T15" fmla="*/ 13 h 38"/>
                <a:gd name="T16" fmla="*/ 108 w 215"/>
                <a:gd name="T17" fmla="*/ 38 h 38"/>
                <a:gd name="T18" fmla="*/ 215 w 215"/>
                <a:gd name="T19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38">
                  <a:moveTo>
                    <a:pt x="215" y="13"/>
                  </a:moveTo>
                  <a:cubicBezTo>
                    <a:pt x="215" y="10"/>
                    <a:pt x="213" y="7"/>
                    <a:pt x="210" y="5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2"/>
                    <a:pt x="190" y="1"/>
                    <a:pt x="18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"/>
                    <a:pt x="16" y="2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27"/>
                    <a:pt x="49" y="38"/>
                    <a:pt x="108" y="38"/>
                  </a:cubicBezTo>
                  <a:cubicBezTo>
                    <a:pt x="167" y="38"/>
                    <a:pt x="215" y="27"/>
                    <a:pt x="215" y="13"/>
                  </a:cubicBez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85"/>
            <p:cNvSpPr>
              <a:spLocks/>
            </p:cNvSpPr>
            <p:nvPr/>
          </p:nvSpPr>
          <p:spPr bwMode="auto">
            <a:xfrm>
              <a:off x="1133769" y="1623867"/>
              <a:ext cx="113912" cy="191791"/>
            </a:xfrm>
            <a:custGeom>
              <a:avLst/>
              <a:gdLst>
                <a:gd name="T0" fmla="*/ 185 w 190"/>
                <a:gd name="T1" fmla="*/ 286 h 318"/>
                <a:gd name="T2" fmla="*/ 164 w 190"/>
                <a:gd name="T3" fmla="*/ 0 h 318"/>
                <a:gd name="T4" fmla="*/ 25 w 190"/>
                <a:gd name="T5" fmla="*/ 0 h 318"/>
                <a:gd name="T6" fmla="*/ 5 w 190"/>
                <a:gd name="T7" fmla="*/ 286 h 318"/>
                <a:gd name="T8" fmla="*/ 0 w 190"/>
                <a:gd name="T9" fmla="*/ 294 h 318"/>
                <a:gd name="T10" fmla="*/ 95 w 190"/>
                <a:gd name="T11" fmla="*/ 318 h 318"/>
                <a:gd name="T12" fmla="*/ 190 w 190"/>
                <a:gd name="T13" fmla="*/ 294 h 318"/>
                <a:gd name="T14" fmla="*/ 185 w 190"/>
                <a:gd name="T15" fmla="*/ 28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18">
                  <a:moveTo>
                    <a:pt x="185" y="286"/>
                  </a:moveTo>
                  <a:cubicBezTo>
                    <a:pt x="164" y="251"/>
                    <a:pt x="164" y="81"/>
                    <a:pt x="16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1"/>
                    <a:pt x="25" y="251"/>
                    <a:pt x="5" y="286"/>
                  </a:cubicBezTo>
                  <a:cubicBezTo>
                    <a:pt x="1" y="289"/>
                    <a:pt x="0" y="291"/>
                    <a:pt x="0" y="294"/>
                  </a:cubicBezTo>
                  <a:cubicBezTo>
                    <a:pt x="0" y="307"/>
                    <a:pt x="42" y="318"/>
                    <a:pt x="95" y="318"/>
                  </a:cubicBezTo>
                  <a:cubicBezTo>
                    <a:pt x="148" y="318"/>
                    <a:pt x="190" y="307"/>
                    <a:pt x="190" y="294"/>
                  </a:cubicBezTo>
                  <a:cubicBezTo>
                    <a:pt x="190" y="291"/>
                    <a:pt x="188" y="289"/>
                    <a:pt x="185" y="286"/>
                  </a:cubicBez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386"/>
            <p:cNvSpPr>
              <a:spLocks/>
            </p:cNvSpPr>
            <p:nvPr/>
          </p:nvSpPr>
          <p:spPr bwMode="auto">
            <a:xfrm>
              <a:off x="1219784" y="1623867"/>
              <a:ext cx="27897" cy="184817"/>
            </a:xfrm>
            <a:custGeom>
              <a:avLst/>
              <a:gdLst>
                <a:gd name="T0" fmla="*/ 41 w 46"/>
                <a:gd name="T1" fmla="*/ 286 h 307"/>
                <a:gd name="T2" fmla="*/ 20 w 46"/>
                <a:gd name="T3" fmla="*/ 0 h 307"/>
                <a:gd name="T4" fmla="*/ 0 w 46"/>
                <a:gd name="T5" fmla="*/ 0 h 307"/>
                <a:gd name="T6" fmla="*/ 24 w 46"/>
                <a:gd name="T7" fmla="*/ 299 h 307"/>
                <a:gd name="T8" fmla="*/ 30 w 46"/>
                <a:gd name="T9" fmla="*/ 307 h 307"/>
                <a:gd name="T10" fmla="*/ 46 w 46"/>
                <a:gd name="T11" fmla="*/ 294 h 307"/>
                <a:gd name="T12" fmla="*/ 41 w 46"/>
                <a:gd name="T13" fmla="*/ 2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7">
                  <a:moveTo>
                    <a:pt x="41" y="286"/>
                  </a:moveTo>
                  <a:cubicBezTo>
                    <a:pt x="20" y="251"/>
                    <a:pt x="20" y="81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1" y="260"/>
                    <a:pt x="24" y="299"/>
                  </a:cubicBezTo>
                  <a:cubicBezTo>
                    <a:pt x="28" y="302"/>
                    <a:pt x="30" y="304"/>
                    <a:pt x="30" y="307"/>
                  </a:cubicBezTo>
                  <a:cubicBezTo>
                    <a:pt x="40" y="303"/>
                    <a:pt x="46" y="299"/>
                    <a:pt x="46" y="294"/>
                  </a:cubicBezTo>
                  <a:cubicBezTo>
                    <a:pt x="46" y="291"/>
                    <a:pt x="44" y="289"/>
                    <a:pt x="41" y="286"/>
                  </a:cubicBez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387"/>
            <p:cNvSpPr>
              <a:spLocks/>
            </p:cNvSpPr>
            <p:nvPr/>
          </p:nvSpPr>
          <p:spPr bwMode="auto">
            <a:xfrm>
              <a:off x="1147718" y="1623867"/>
              <a:ext cx="34871" cy="191791"/>
            </a:xfrm>
            <a:custGeom>
              <a:avLst/>
              <a:gdLst>
                <a:gd name="T0" fmla="*/ 59 w 59"/>
                <a:gd name="T1" fmla="*/ 318 h 318"/>
                <a:gd name="T2" fmla="*/ 59 w 59"/>
                <a:gd name="T3" fmla="*/ 0 h 318"/>
                <a:gd name="T4" fmla="*/ 21 w 59"/>
                <a:gd name="T5" fmla="*/ 0 h 318"/>
                <a:gd name="T6" fmla="*/ 0 w 59"/>
                <a:gd name="T7" fmla="*/ 310 h 318"/>
                <a:gd name="T8" fmla="*/ 59 w 59"/>
                <a:gd name="T9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18">
                  <a:moveTo>
                    <a:pt x="59" y="31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93"/>
                    <a:pt x="21" y="269"/>
                    <a:pt x="0" y="310"/>
                  </a:cubicBezTo>
                  <a:cubicBezTo>
                    <a:pt x="15" y="314"/>
                    <a:pt x="36" y="317"/>
                    <a:pt x="59" y="318"/>
                  </a:cubicBez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388"/>
            <p:cNvSpPr>
              <a:spLocks/>
            </p:cNvSpPr>
            <p:nvPr/>
          </p:nvSpPr>
          <p:spPr bwMode="auto">
            <a:xfrm>
              <a:off x="1148880" y="1623867"/>
              <a:ext cx="82529" cy="16273"/>
            </a:xfrm>
            <a:custGeom>
              <a:avLst/>
              <a:gdLst>
                <a:gd name="T0" fmla="*/ 139 w 139"/>
                <a:gd name="T1" fmla="*/ 0 h 27"/>
                <a:gd name="T2" fmla="*/ 0 w 139"/>
                <a:gd name="T3" fmla="*/ 0 h 27"/>
                <a:gd name="T4" fmla="*/ 0 w 139"/>
                <a:gd name="T5" fmla="*/ 22 h 27"/>
                <a:gd name="T6" fmla="*/ 70 w 139"/>
                <a:gd name="T7" fmla="*/ 27 h 27"/>
                <a:gd name="T8" fmla="*/ 139 w 139"/>
                <a:gd name="T9" fmla="*/ 22 h 27"/>
                <a:gd name="T10" fmla="*/ 139 w 13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7">
                  <a:moveTo>
                    <a:pt x="1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15"/>
                    <a:pt x="0" y="22"/>
                  </a:cubicBezTo>
                  <a:cubicBezTo>
                    <a:pt x="19" y="25"/>
                    <a:pt x="43" y="27"/>
                    <a:pt x="70" y="27"/>
                  </a:cubicBezTo>
                  <a:cubicBezTo>
                    <a:pt x="97" y="27"/>
                    <a:pt x="121" y="25"/>
                    <a:pt x="139" y="22"/>
                  </a:cubicBezTo>
                  <a:cubicBezTo>
                    <a:pt x="139" y="15"/>
                    <a:pt x="139" y="7"/>
                    <a:pt x="139" y="0"/>
                  </a:cubicBez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389"/>
            <p:cNvSpPr>
              <a:spLocks/>
            </p:cNvSpPr>
            <p:nvPr/>
          </p:nvSpPr>
          <p:spPr bwMode="auto">
            <a:xfrm>
              <a:off x="1127957" y="1594808"/>
              <a:ext cx="125536" cy="39521"/>
            </a:xfrm>
            <a:custGeom>
              <a:avLst/>
              <a:gdLst>
                <a:gd name="T0" fmla="*/ 0 w 208"/>
                <a:gd name="T1" fmla="*/ 0 h 66"/>
                <a:gd name="T2" fmla="*/ 0 w 208"/>
                <a:gd name="T3" fmla="*/ 46 h 66"/>
                <a:gd name="T4" fmla="*/ 104 w 208"/>
                <a:gd name="T5" fmla="*/ 66 h 66"/>
                <a:gd name="T6" fmla="*/ 208 w 208"/>
                <a:gd name="T7" fmla="*/ 46 h 66"/>
                <a:gd name="T8" fmla="*/ 208 w 208"/>
                <a:gd name="T9" fmla="*/ 0 h 66"/>
                <a:gd name="T10" fmla="*/ 0 w 208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57"/>
                    <a:pt x="46" y="66"/>
                    <a:pt x="104" y="66"/>
                  </a:cubicBezTo>
                  <a:cubicBezTo>
                    <a:pt x="161" y="66"/>
                    <a:pt x="208" y="57"/>
                    <a:pt x="208" y="46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390"/>
            <p:cNvSpPr>
              <a:spLocks/>
            </p:cNvSpPr>
            <p:nvPr/>
          </p:nvSpPr>
          <p:spPr bwMode="auto">
            <a:xfrm>
              <a:off x="752512" y="1172868"/>
              <a:ext cx="294080" cy="367309"/>
            </a:xfrm>
            <a:custGeom>
              <a:avLst/>
              <a:gdLst>
                <a:gd name="T0" fmla="*/ 210 w 489"/>
                <a:gd name="T1" fmla="*/ 440 h 611"/>
                <a:gd name="T2" fmla="*/ 71 w 489"/>
                <a:gd name="T3" fmla="*/ 75 h 611"/>
                <a:gd name="T4" fmla="*/ 82 w 489"/>
                <a:gd name="T5" fmla="*/ 63 h 611"/>
                <a:gd name="T6" fmla="*/ 206 w 489"/>
                <a:gd name="T7" fmla="*/ 63 h 611"/>
                <a:gd name="T8" fmla="*/ 214 w 489"/>
                <a:gd name="T9" fmla="*/ 70 h 611"/>
                <a:gd name="T10" fmla="*/ 347 w 489"/>
                <a:gd name="T11" fmla="*/ 193 h 611"/>
                <a:gd name="T12" fmla="*/ 347 w 489"/>
                <a:gd name="T13" fmla="*/ 129 h 611"/>
                <a:gd name="T14" fmla="*/ 272 w 489"/>
                <a:gd name="T15" fmla="*/ 29 h 611"/>
                <a:gd name="T16" fmla="*/ 240 w 489"/>
                <a:gd name="T17" fmla="*/ 0 h 611"/>
                <a:gd name="T18" fmla="*/ 38 w 489"/>
                <a:gd name="T19" fmla="*/ 0 h 611"/>
                <a:gd name="T20" fmla="*/ 6 w 489"/>
                <a:gd name="T21" fmla="*/ 30 h 611"/>
                <a:gd name="T22" fmla="*/ 164 w 489"/>
                <a:gd name="T23" fmla="*/ 485 h 611"/>
                <a:gd name="T24" fmla="*/ 489 w 489"/>
                <a:gd name="T25" fmla="*/ 611 h 611"/>
                <a:gd name="T26" fmla="*/ 489 w 489"/>
                <a:gd name="T27" fmla="*/ 548 h 611"/>
                <a:gd name="T28" fmla="*/ 210 w 489"/>
                <a:gd name="T29" fmla="*/ 44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9" h="611">
                  <a:moveTo>
                    <a:pt x="210" y="440"/>
                  </a:moveTo>
                  <a:cubicBezTo>
                    <a:pt x="101" y="328"/>
                    <a:pt x="76" y="154"/>
                    <a:pt x="71" y="75"/>
                  </a:cubicBezTo>
                  <a:cubicBezTo>
                    <a:pt x="71" y="69"/>
                    <a:pt x="76" y="63"/>
                    <a:pt x="82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10" y="63"/>
                    <a:pt x="213" y="66"/>
                    <a:pt x="214" y="70"/>
                  </a:cubicBezTo>
                  <a:cubicBezTo>
                    <a:pt x="236" y="166"/>
                    <a:pt x="308" y="193"/>
                    <a:pt x="347" y="193"/>
                  </a:cubicBezTo>
                  <a:cubicBezTo>
                    <a:pt x="347" y="129"/>
                    <a:pt x="347" y="129"/>
                    <a:pt x="347" y="129"/>
                  </a:cubicBezTo>
                  <a:cubicBezTo>
                    <a:pt x="344" y="129"/>
                    <a:pt x="281" y="128"/>
                    <a:pt x="272" y="29"/>
                  </a:cubicBezTo>
                  <a:cubicBezTo>
                    <a:pt x="270" y="12"/>
                    <a:pt x="257" y="0"/>
                    <a:pt x="24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0" y="0"/>
                    <a:pt x="6" y="13"/>
                    <a:pt x="6" y="30"/>
                  </a:cubicBezTo>
                  <a:cubicBezTo>
                    <a:pt x="6" y="42"/>
                    <a:pt x="0" y="316"/>
                    <a:pt x="164" y="485"/>
                  </a:cubicBezTo>
                  <a:cubicBezTo>
                    <a:pt x="246" y="569"/>
                    <a:pt x="356" y="611"/>
                    <a:pt x="489" y="611"/>
                  </a:cubicBezTo>
                  <a:cubicBezTo>
                    <a:pt x="489" y="548"/>
                    <a:pt x="489" y="548"/>
                    <a:pt x="489" y="548"/>
                  </a:cubicBezTo>
                  <a:cubicBezTo>
                    <a:pt x="374" y="548"/>
                    <a:pt x="280" y="512"/>
                    <a:pt x="210" y="440"/>
                  </a:cubicBez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391"/>
            <p:cNvSpPr>
              <a:spLocks/>
            </p:cNvSpPr>
            <p:nvPr/>
          </p:nvSpPr>
          <p:spPr bwMode="auto">
            <a:xfrm>
              <a:off x="765298" y="1172868"/>
              <a:ext cx="195278" cy="116237"/>
            </a:xfrm>
            <a:custGeom>
              <a:avLst/>
              <a:gdLst>
                <a:gd name="T0" fmla="*/ 251 w 326"/>
                <a:gd name="T1" fmla="*/ 29 h 193"/>
                <a:gd name="T2" fmla="*/ 219 w 326"/>
                <a:gd name="T3" fmla="*/ 0 h 193"/>
                <a:gd name="T4" fmla="*/ 28 w 326"/>
                <a:gd name="T5" fmla="*/ 0 h 193"/>
                <a:gd name="T6" fmla="*/ 6 w 326"/>
                <a:gd name="T7" fmla="*/ 16 h 193"/>
                <a:gd name="T8" fmla="*/ 209 w 326"/>
                <a:gd name="T9" fmla="*/ 16 h 193"/>
                <a:gd name="T10" fmla="*/ 240 w 326"/>
                <a:gd name="T11" fmla="*/ 45 h 193"/>
                <a:gd name="T12" fmla="*/ 240 w 326"/>
                <a:gd name="T13" fmla="*/ 39 h 193"/>
                <a:gd name="T14" fmla="*/ 315 w 326"/>
                <a:gd name="T15" fmla="*/ 145 h 193"/>
                <a:gd name="T16" fmla="*/ 315 w 326"/>
                <a:gd name="T17" fmla="*/ 192 h 193"/>
                <a:gd name="T18" fmla="*/ 326 w 326"/>
                <a:gd name="T19" fmla="*/ 193 h 193"/>
                <a:gd name="T20" fmla="*/ 326 w 326"/>
                <a:gd name="T21" fmla="*/ 129 h 193"/>
                <a:gd name="T22" fmla="*/ 251 w 326"/>
                <a:gd name="T23" fmla="*/ 2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93">
                  <a:moveTo>
                    <a:pt x="251" y="29"/>
                  </a:moveTo>
                  <a:cubicBezTo>
                    <a:pt x="249" y="12"/>
                    <a:pt x="236" y="0"/>
                    <a:pt x="2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0" y="16"/>
                    <a:pt x="6" y="16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25" y="16"/>
                    <a:pt x="239" y="28"/>
                    <a:pt x="240" y="45"/>
                  </a:cubicBezTo>
                  <a:cubicBezTo>
                    <a:pt x="240" y="39"/>
                    <a:pt x="240" y="39"/>
                    <a:pt x="240" y="39"/>
                  </a:cubicBezTo>
                  <a:cubicBezTo>
                    <a:pt x="249" y="138"/>
                    <a:pt x="312" y="145"/>
                    <a:pt x="315" y="145"/>
                  </a:cubicBezTo>
                  <a:cubicBezTo>
                    <a:pt x="315" y="192"/>
                    <a:pt x="315" y="192"/>
                    <a:pt x="315" y="192"/>
                  </a:cubicBezTo>
                  <a:cubicBezTo>
                    <a:pt x="319" y="193"/>
                    <a:pt x="322" y="193"/>
                    <a:pt x="326" y="193"/>
                  </a:cubicBezTo>
                  <a:cubicBezTo>
                    <a:pt x="326" y="129"/>
                    <a:pt x="326" y="129"/>
                    <a:pt x="326" y="129"/>
                  </a:cubicBezTo>
                  <a:cubicBezTo>
                    <a:pt x="323" y="129"/>
                    <a:pt x="260" y="128"/>
                    <a:pt x="251" y="29"/>
                  </a:cubicBez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392"/>
            <p:cNvSpPr>
              <a:spLocks/>
            </p:cNvSpPr>
            <p:nvPr/>
          </p:nvSpPr>
          <p:spPr bwMode="auto">
            <a:xfrm>
              <a:off x="771110" y="1205414"/>
              <a:ext cx="267345" cy="317327"/>
            </a:xfrm>
            <a:custGeom>
              <a:avLst/>
              <a:gdLst>
                <a:gd name="T0" fmla="*/ 431 w 444"/>
                <a:gd name="T1" fmla="*/ 528 h 528"/>
                <a:gd name="T2" fmla="*/ 103 w 444"/>
                <a:gd name="T3" fmla="*/ 353 h 528"/>
                <a:gd name="T4" fmla="*/ 1 w 444"/>
                <a:gd name="T5" fmla="*/ 13 h 528"/>
                <a:gd name="T6" fmla="*/ 12 w 444"/>
                <a:gd name="T7" fmla="*/ 0 h 528"/>
                <a:gd name="T8" fmla="*/ 25 w 444"/>
                <a:gd name="T9" fmla="*/ 12 h 528"/>
                <a:gd name="T10" fmla="*/ 123 w 444"/>
                <a:gd name="T11" fmla="*/ 339 h 528"/>
                <a:gd name="T12" fmla="*/ 431 w 444"/>
                <a:gd name="T13" fmla="*/ 503 h 528"/>
                <a:gd name="T14" fmla="*/ 444 w 444"/>
                <a:gd name="T15" fmla="*/ 516 h 528"/>
                <a:gd name="T16" fmla="*/ 431 w 444"/>
                <a:gd name="T17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528">
                  <a:moveTo>
                    <a:pt x="431" y="528"/>
                  </a:moveTo>
                  <a:cubicBezTo>
                    <a:pt x="332" y="528"/>
                    <a:pt x="193" y="482"/>
                    <a:pt x="103" y="353"/>
                  </a:cubicBezTo>
                  <a:cubicBezTo>
                    <a:pt x="12" y="223"/>
                    <a:pt x="1" y="22"/>
                    <a:pt x="1" y="13"/>
                  </a:cubicBezTo>
                  <a:cubicBezTo>
                    <a:pt x="0" y="6"/>
                    <a:pt x="6" y="1"/>
                    <a:pt x="12" y="0"/>
                  </a:cubicBezTo>
                  <a:cubicBezTo>
                    <a:pt x="19" y="0"/>
                    <a:pt x="25" y="5"/>
                    <a:pt x="25" y="12"/>
                  </a:cubicBezTo>
                  <a:cubicBezTo>
                    <a:pt x="25" y="14"/>
                    <a:pt x="36" y="215"/>
                    <a:pt x="123" y="339"/>
                  </a:cubicBezTo>
                  <a:cubicBezTo>
                    <a:pt x="207" y="460"/>
                    <a:pt x="338" y="503"/>
                    <a:pt x="431" y="503"/>
                  </a:cubicBezTo>
                  <a:cubicBezTo>
                    <a:pt x="438" y="503"/>
                    <a:pt x="444" y="509"/>
                    <a:pt x="444" y="516"/>
                  </a:cubicBezTo>
                  <a:cubicBezTo>
                    <a:pt x="444" y="522"/>
                    <a:pt x="438" y="528"/>
                    <a:pt x="431" y="528"/>
                  </a:cubicBez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393"/>
            <p:cNvSpPr>
              <a:spLocks/>
            </p:cNvSpPr>
            <p:nvPr/>
          </p:nvSpPr>
          <p:spPr bwMode="auto">
            <a:xfrm>
              <a:off x="851313" y="1464623"/>
              <a:ext cx="195278" cy="75554"/>
            </a:xfrm>
            <a:custGeom>
              <a:avLst/>
              <a:gdLst>
                <a:gd name="T0" fmla="*/ 228 w 325"/>
                <a:gd name="T1" fmla="*/ 54 h 127"/>
                <a:gd name="T2" fmla="*/ 268 w 325"/>
                <a:gd name="T3" fmla="*/ 109 h 127"/>
                <a:gd name="T4" fmla="*/ 0 w 325"/>
                <a:gd name="T5" fmla="*/ 0 h 127"/>
                <a:gd name="T6" fmla="*/ 0 w 325"/>
                <a:gd name="T7" fmla="*/ 1 h 127"/>
                <a:gd name="T8" fmla="*/ 283 w 325"/>
                <a:gd name="T9" fmla="*/ 126 h 127"/>
                <a:gd name="T10" fmla="*/ 304 w 325"/>
                <a:gd name="T11" fmla="*/ 127 h 127"/>
                <a:gd name="T12" fmla="*/ 325 w 325"/>
                <a:gd name="T13" fmla="*/ 127 h 127"/>
                <a:gd name="T14" fmla="*/ 325 w 325"/>
                <a:gd name="T15" fmla="*/ 64 h 127"/>
                <a:gd name="T16" fmla="*/ 228 w 325"/>
                <a:gd name="T17" fmla="*/ 5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5" h="127">
                  <a:moveTo>
                    <a:pt x="228" y="54"/>
                  </a:moveTo>
                  <a:cubicBezTo>
                    <a:pt x="240" y="74"/>
                    <a:pt x="253" y="92"/>
                    <a:pt x="268" y="109"/>
                  </a:cubicBezTo>
                  <a:cubicBezTo>
                    <a:pt x="199" y="110"/>
                    <a:pt x="100" y="8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4" y="76"/>
                    <a:pt x="169" y="118"/>
                    <a:pt x="283" y="126"/>
                  </a:cubicBezTo>
                  <a:cubicBezTo>
                    <a:pt x="290" y="126"/>
                    <a:pt x="297" y="127"/>
                    <a:pt x="304" y="127"/>
                  </a:cubicBezTo>
                  <a:cubicBezTo>
                    <a:pt x="311" y="127"/>
                    <a:pt x="318" y="127"/>
                    <a:pt x="325" y="127"/>
                  </a:cubicBezTo>
                  <a:cubicBezTo>
                    <a:pt x="325" y="127"/>
                    <a:pt x="325" y="64"/>
                    <a:pt x="325" y="64"/>
                  </a:cubicBezTo>
                  <a:cubicBezTo>
                    <a:pt x="291" y="64"/>
                    <a:pt x="258" y="60"/>
                    <a:pt x="228" y="54"/>
                  </a:cubicBez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394"/>
            <p:cNvSpPr>
              <a:spLocks/>
            </p:cNvSpPr>
            <p:nvPr/>
          </p:nvSpPr>
          <p:spPr bwMode="auto">
            <a:xfrm>
              <a:off x="795519" y="1205414"/>
              <a:ext cx="165056" cy="83691"/>
            </a:xfrm>
            <a:custGeom>
              <a:avLst/>
              <a:gdLst>
                <a:gd name="T0" fmla="*/ 143 w 276"/>
                <a:gd name="T1" fmla="*/ 17 h 140"/>
                <a:gd name="T2" fmla="*/ 223 w 276"/>
                <a:gd name="T3" fmla="*/ 126 h 140"/>
                <a:gd name="T4" fmla="*/ 231 w 276"/>
                <a:gd name="T5" fmla="*/ 130 h 140"/>
                <a:gd name="T6" fmla="*/ 234 w 276"/>
                <a:gd name="T7" fmla="*/ 132 h 140"/>
                <a:gd name="T8" fmla="*/ 240 w 276"/>
                <a:gd name="T9" fmla="*/ 133 h 140"/>
                <a:gd name="T10" fmla="*/ 243 w 276"/>
                <a:gd name="T11" fmla="*/ 135 h 140"/>
                <a:gd name="T12" fmla="*/ 249 w 276"/>
                <a:gd name="T13" fmla="*/ 136 h 140"/>
                <a:gd name="T14" fmla="*/ 251 w 276"/>
                <a:gd name="T15" fmla="*/ 137 h 140"/>
                <a:gd name="T16" fmla="*/ 259 w 276"/>
                <a:gd name="T17" fmla="*/ 138 h 140"/>
                <a:gd name="T18" fmla="*/ 261 w 276"/>
                <a:gd name="T19" fmla="*/ 139 h 140"/>
                <a:gd name="T20" fmla="*/ 267 w 276"/>
                <a:gd name="T21" fmla="*/ 139 h 140"/>
                <a:gd name="T22" fmla="*/ 269 w 276"/>
                <a:gd name="T23" fmla="*/ 140 h 140"/>
                <a:gd name="T24" fmla="*/ 276 w 276"/>
                <a:gd name="T25" fmla="*/ 140 h 140"/>
                <a:gd name="T26" fmla="*/ 276 w 276"/>
                <a:gd name="T27" fmla="*/ 129 h 140"/>
                <a:gd name="T28" fmla="*/ 276 w 276"/>
                <a:gd name="T29" fmla="*/ 76 h 140"/>
                <a:gd name="T30" fmla="*/ 220 w 276"/>
                <a:gd name="T31" fmla="*/ 40 h 140"/>
                <a:gd name="T32" fmla="*/ 222 w 276"/>
                <a:gd name="T33" fmla="*/ 108 h 140"/>
                <a:gd name="T34" fmla="*/ 157 w 276"/>
                <a:gd name="T35" fmla="*/ 6 h 140"/>
                <a:gd name="T36" fmla="*/ 149 w 276"/>
                <a:gd name="T37" fmla="*/ 0 h 140"/>
                <a:gd name="T38" fmla="*/ 14 w 276"/>
                <a:gd name="T39" fmla="*/ 0 h 140"/>
                <a:gd name="T40" fmla="*/ 0 w 276"/>
                <a:gd name="T41" fmla="*/ 19 h 140"/>
                <a:gd name="T42" fmla="*/ 11 w 276"/>
                <a:gd name="T43" fmla="*/ 10 h 140"/>
                <a:gd name="T44" fmla="*/ 135 w 276"/>
                <a:gd name="T45" fmla="*/ 10 h 140"/>
                <a:gd name="T46" fmla="*/ 143 w 276"/>
                <a:gd name="T47" fmla="*/ 1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140">
                  <a:moveTo>
                    <a:pt x="143" y="17"/>
                  </a:moveTo>
                  <a:cubicBezTo>
                    <a:pt x="157" y="77"/>
                    <a:pt x="190" y="110"/>
                    <a:pt x="223" y="126"/>
                  </a:cubicBezTo>
                  <a:cubicBezTo>
                    <a:pt x="226" y="128"/>
                    <a:pt x="228" y="129"/>
                    <a:pt x="231" y="130"/>
                  </a:cubicBezTo>
                  <a:cubicBezTo>
                    <a:pt x="232" y="131"/>
                    <a:pt x="233" y="131"/>
                    <a:pt x="234" y="132"/>
                  </a:cubicBezTo>
                  <a:cubicBezTo>
                    <a:pt x="236" y="132"/>
                    <a:pt x="238" y="133"/>
                    <a:pt x="240" y="133"/>
                  </a:cubicBezTo>
                  <a:cubicBezTo>
                    <a:pt x="241" y="134"/>
                    <a:pt x="242" y="134"/>
                    <a:pt x="243" y="135"/>
                  </a:cubicBezTo>
                  <a:cubicBezTo>
                    <a:pt x="245" y="135"/>
                    <a:pt x="247" y="136"/>
                    <a:pt x="249" y="136"/>
                  </a:cubicBezTo>
                  <a:cubicBezTo>
                    <a:pt x="250" y="136"/>
                    <a:pt x="251" y="137"/>
                    <a:pt x="251" y="137"/>
                  </a:cubicBezTo>
                  <a:cubicBezTo>
                    <a:pt x="254" y="137"/>
                    <a:pt x="256" y="138"/>
                    <a:pt x="259" y="138"/>
                  </a:cubicBezTo>
                  <a:cubicBezTo>
                    <a:pt x="260" y="138"/>
                    <a:pt x="260" y="139"/>
                    <a:pt x="261" y="139"/>
                  </a:cubicBezTo>
                  <a:cubicBezTo>
                    <a:pt x="263" y="139"/>
                    <a:pt x="265" y="139"/>
                    <a:pt x="267" y="139"/>
                  </a:cubicBezTo>
                  <a:cubicBezTo>
                    <a:pt x="267" y="139"/>
                    <a:pt x="268" y="139"/>
                    <a:pt x="269" y="140"/>
                  </a:cubicBezTo>
                  <a:cubicBezTo>
                    <a:pt x="271" y="140"/>
                    <a:pt x="273" y="140"/>
                    <a:pt x="276" y="140"/>
                  </a:cubicBezTo>
                  <a:cubicBezTo>
                    <a:pt x="276" y="129"/>
                    <a:pt x="276" y="129"/>
                    <a:pt x="276" y="129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4" y="76"/>
                    <a:pt x="241" y="75"/>
                    <a:pt x="220" y="40"/>
                  </a:cubicBezTo>
                  <a:cubicBezTo>
                    <a:pt x="220" y="61"/>
                    <a:pt x="220" y="84"/>
                    <a:pt x="222" y="108"/>
                  </a:cubicBezTo>
                  <a:cubicBezTo>
                    <a:pt x="177" y="77"/>
                    <a:pt x="161" y="24"/>
                    <a:pt x="157" y="6"/>
                  </a:cubicBezTo>
                  <a:cubicBezTo>
                    <a:pt x="156" y="3"/>
                    <a:pt x="153" y="0"/>
                    <a:pt x="14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1" y="13"/>
                    <a:pt x="0" y="19"/>
                  </a:cubicBezTo>
                  <a:cubicBezTo>
                    <a:pt x="1" y="14"/>
                    <a:pt x="6" y="10"/>
                    <a:pt x="11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9" y="10"/>
                    <a:pt x="142" y="13"/>
                    <a:pt x="143" y="17"/>
                  </a:cubicBez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95"/>
            <p:cNvSpPr>
              <a:spLocks/>
            </p:cNvSpPr>
            <p:nvPr/>
          </p:nvSpPr>
          <p:spPr bwMode="auto">
            <a:xfrm>
              <a:off x="1334859" y="1172868"/>
              <a:ext cx="294080" cy="367309"/>
            </a:xfrm>
            <a:custGeom>
              <a:avLst/>
              <a:gdLst>
                <a:gd name="T0" fmla="*/ 278 w 489"/>
                <a:gd name="T1" fmla="*/ 440 h 611"/>
                <a:gd name="T2" fmla="*/ 418 w 489"/>
                <a:gd name="T3" fmla="*/ 75 h 611"/>
                <a:gd name="T4" fmla="*/ 407 w 489"/>
                <a:gd name="T5" fmla="*/ 63 h 611"/>
                <a:gd name="T6" fmla="*/ 283 w 489"/>
                <a:gd name="T7" fmla="*/ 63 h 611"/>
                <a:gd name="T8" fmla="*/ 275 w 489"/>
                <a:gd name="T9" fmla="*/ 70 h 611"/>
                <a:gd name="T10" fmla="*/ 142 w 489"/>
                <a:gd name="T11" fmla="*/ 193 h 611"/>
                <a:gd name="T12" fmla="*/ 142 w 489"/>
                <a:gd name="T13" fmla="*/ 129 h 611"/>
                <a:gd name="T14" fmla="*/ 217 w 489"/>
                <a:gd name="T15" fmla="*/ 29 h 611"/>
                <a:gd name="T16" fmla="*/ 248 w 489"/>
                <a:gd name="T17" fmla="*/ 0 h 611"/>
                <a:gd name="T18" fmla="*/ 451 w 489"/>
                <a:gd name="T19" fmla="*/ 0 h 611"/>
                <a:gd name="T20" fmla="*/ 483 w 489"/>
                <a:gd name="T21" fmla="*/ 30 h 611"/>
                <a:gd name="T22" fmla="*/ 324 w 489"/>
                <a:gd name="T23" fmla="*/ 485 h 611"/>
                <a:gd name="T24" fmla="*/ 0 w 489"/>
                <a:gd name="T25" fmla="*/ 611 h 611"/>
                <a:gd name="T26" fmla="*/ 0 w 489"/>
                <a:gd name="T27" fmla="*/ 548 h 611"/>
                <a:gd name="T28" fmla="*/ 278 w 489"/>
                <a:gd name="T29" fmla="*/ 44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9" h="611">
                  <a:moveTo>
                    <a:pt x="278" y="440"/>
                  </a:moveTo>
                  <a:cubicBezTo>
                    <a:pt x="388" y="328"/>
                    <a:pt x="412" y="154"/>
                    <a:pt x="418" y="75"/>
                  </a:cubicBezTo>
                  <a:cubicBezTo>
                    <a:pt x="418" y="69"/>
                    <a:pt x="413" y="63"/>
                    <a:pt x="407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79" y="63"/>
                    <a:pt x="276" y="66"/>
                    <a:pt x="275" y="70"/>
                  </a:cubicBezTo>
                  <a:cubicBezTo>
                    <a:pt x="253" y="166"/>
                    <a:pt x="181" y="193"/>
                    <a:pt x="142" y="193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5" y="129"/>
                    <a:pt x="208" y="128"/>
                    <a:pt x="217" y="29"/>
                  </a:cubicBezTo>
                  <a:cubicBezTo>
                    <a:pt x="218" y="12"/>
                    <a:pt x="232" y="0"/>
                    <a:pt x="248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68" y="0"/>
                    <a:pt x="482" y="13"/>
                    <a:pt x="483" y="30"/>
                  </a:cubicBezTo>
                  <a:cubicBezTo>
                    <a:pt x="483" y="42"/>
                    <a:pt x="489" y="316"/>
                    <a:pt x="324" y="485"/>
                  </a:cubicBezTo>
                  <a:cubicBezTo>
                    <a:pt x="242" y="569"/>
                    <a:pt x="133" y="611"/>
                    <a:pt x="0" y="611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115" y="548"/>
                    <a:pt x="209" y="512"/>
                    <a:pt x="278" y="440"/>
                  </a:cubicBezTo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396"/>
            <p:cNvSpPr>
              <a:spLocks/>
            </p:cNvSpPr>
            <p:nvPr/>
          </p:nvSpPr>
          <p:spPr bwMode="auto">
            <a:xfrm>
              <a:off x="1419712" y="1172868"/>
              <a:ext cx="196441" cy="116237"/>
            </a:xfrm>
            <a:custGeom>
              <a:avLst/>
              <a:gdLst>
                <a:gd name="T0" fmla="*/ 75 w 326"/>
                <a:gd name="T1" fmla="*/ 29 h 193"/>
                <a:gd name="T2" fmla="*/ 106 w 326"/>
                <a:gd name="T3" fmla="*/ 0 h 193"/>
                <a:gd name="T4" fmla="*/ 298 w 326"/>
                <a:gd name="T5" fmla="*/ 0 h 193"/>
                <a:gd name="T6" fmla="*/ 320 w 326"/>
                <a:gd name="T7" fmla="*/ 16 h 193"/>
                <a:gd name="T8" fmla="*/ 117 w 326"/>
                <a:gd name="T9" fmla="*/ 16 h 193"/>
                <a:gd name="T10" fmla="*/ 85 w 326"/>
                <a:gd name="T11" fmla="*/ 45 h 193"/>
                <a:gd name="T12" fmla="*/ 85 w 326"/>
                <a:gd name="T13" fmla="*/ 39 h 193"/>
                <a:gd name="T14" fmla="*/ 11 w 326"/>
                <a:gd name="T15" fmla="*/ 145 h 193"/>
                <a:gd name="T16" fmla="*/ 11 w 326"/>
                <a:gd name="T17" fmla="*/ 192 h 193"/>
                <a:gd name="T18" fmla="*/ 0 w 326"/>
                <a:gd name="T19" fmla="*/ 193 h 193"/>
                <a:gd name="T20" fmla="*/ 0 w 326"/>
                <a:gd name="T21" fmla="*/ 129 h 193"/>
                <a:gd name="T22" fmla="*/ 75 w 326"/>
                <a:gd name="T23" fmla="*/ 2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193">
                  <a:moveTo>
                    <a:pt x="75" y="29"/>
                  </a:moveTo>
                  <a:cubicBezTo>
                    <a:pt x="76" y="12"/>
                    <a:pt x="90" y="0"/>
                    <a:pt x="106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9" y="0"/>
                    <a:pt x="326" y="16"/>
                    <a:pt x="320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00" y="16"/>
                    <a:pt x="87" y="28"/>
                    <a:pt x="85" y="45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77" y="138"/>
                    <a:pt x="13" y="145"/>
                    <a:pt x="11" y="145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7" y="193"/>
                    <a:pt x="4" y="193"/>
                    <a:pt x="0" y="193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" y="129"/>
                    <a:pt x="66" y="128"/>
                    <a:pt x="75" y="29"/>
                  </a:cubicBezTo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397"/>
            <p:cNvSpPr>
              <a:spLocks/>
            </p:cNvSpPr>
            <p:nvPr/>
          </p:nvSpPr>
          <p:spPr bwMode="auto">
            <a:xfrm>
              <a:off x="1342996" y="1205414"/>
              <a:ext cx="266183" cy="317327"/>
            </a:xfrm>
            <a:custGeom>
              <a:avLst/>
              <a:gdLst>
                <a:gd name="T0" fmla="*/ 12 w 444"/>
                <a:gd name="T1" fmla="*/ 528 h 528"/>
                <a:gd name="T2" fmla="*/ 0 w 444"/>
                <a:gd name="T3" fmla="*/ 516 h 528"/>
                <a:gd name="T4" fmla="*/ 12 w 444"/>
                <a:gd name="T5" fmla="*/ 503 h 528"/>
                <a:gd name="T6" fmla="*/ 321 w 444"/>
                <a:gd name="T7" fmla="*/ 339 h 528"/>
                <a:gd name="T8" fmla="*/ 419 w 444"/>
                <a:gd name="T9" fmla="*/ 12 h 528"/>
                <a:gd name="T10" fmla="*/ 432 w 444"/>
                <a:gd name="T11" fmla="*/ 0 h 528"/>
                <a:gd name="T12" fmla="*/ 443 w 444"/>
                <a:gd name="T13" fmla="*/ 13 h 528"/>
                <a:gd name="T14" fmla="*/ 341 w 444"/>
                <a:gd name="T15" fmla="*/ 353 h 528"/>
                <a:gd name="T16" fmla="*/ 12 w 444"/>
                <a:gd name="T17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528">
                  <a:moveTo>
                    <a:pt x="12" y="528"/>
                  </a:moveTo>
                  <a:cubicBezTo>
                    <a:pt x="6" y="528"/>
                    <a:pt x="0" y="522"/>
                    <a:pt x="0" y="516"/>
                  </a:cubicBezTo>
                  <a:cubicBezTo>
                    <a:pt x="0" y="509"/>
                    <a:pt x="6" y="503"/>
                    <a:pt x="12" y="503"/>
                  </a:cubicBezTo>
                  <a:cubicBezTo>
                    <a:pt x="106" y="503"/>
                    <a:pt x="236" y="460"/>
                    <a:pt x="321" y="339"/>
                  </a:cubicBezTo>
                  <a:cubicBezTo>
                    <a:pt x="408" y="215"/>
                    <a:pt x="419" y="14"/>
                    <a:pt x="419" y="12"/>
                  </a:cubicBezTo>
                  <a:cubicBezTo>
                    <a:pt x="419" y="5"/>
                    <a:pt x="425" y="0"/>
                    <a:pt x="432" y="0"/>
                  </a:cubicBezTo>
                  <a:cubicBezTo>
                    <a:pt x="438" y="1"/>
                    <a:pt x="444" y="6"/>
                    <a:pt x="443" y="13"/>
                  </a:cubicBezTo>
                  <a:cubicBezTo>
                    <a:pt x="443" y="22"/>
                    <a:pt x="432" y="223"/>
                    <a:pt x="341" y="353"/>
                  </a:cubicBezTo>
                  <a:cubicBezTo>
                    <a:pt x="251" y="482"/>
                    <a:pt x="112" y="528"/>
                    <a:pt x="12" y="528"/>
                  </a:cubicBezTo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398"/>
            <p:cNvSpPr>
              <a:spLocks noEditPoints="1"/>
            </p:cNvSpPr>
            <p:nvPr/>
          </p:nvSpPr>
          <p:spPr bwMode="auto">
            <a:xfrm>
              <a:off x="1525487" y="1464623"/>
              <a:ext cx="3487" cy="4649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7 h 7"/>
                <a:gd name="T4" fmla="*/ 0 w 7"/>
                <a:gd name="T5" fmla="*/ 7 h 7"/>
                <a:gd name="T6" fmla="*/ 1 w 7"/>
                <a:gd name="T7" fmla="*/ 6 h 7"/>
                <a:gd name="T8" fmla="*/ 1 w 7"/>
                <a:gd name="T9" fmla="*/ 6 h 7"/>
                <a:gd name="T10" fmla="*/ 1 w 7"/>
                <a:gd name="T11" fmla="*/ 6 h 7"/>
                <a:gd name="T12" fmla="*/ 1 w 7"/>
                <a:gd name="T13" fmla="*/ 6 h 7"/>
                <a:gd name="T14" fmla="*/ 1 w 7"/>
                <a:gd name="T15" fmla="*/ 6 h 7"/>
                <a:gd name="T16" fmla="*/ 1 w 7"/>
                <a:gd name="T17" fmla="*/ 6 h 7"/>
                <a:gd name="T18" fmla="*/ 2 w 7"/>
                <a:gd name="T19" fmla="*/ 5 h 7"/>
                <a:gd name="T20" fmla="*/ 2 w 7"/>
                <a:gd name="T21" fmla="*/ 5 h 7"/>
                <a:gd name="T22" fmla="*/ 2 w 7"/>
                <a:gd name="T23" fmla="*/ 5 h 7"/>
                <a:gd name="T24" fmla="*/ 2 w 7"/>
                <a:gd name="T25" fmla="*/ 5 h 7"/>
                <a:gd name="T26" fmla="*/ 2 w 7"/>
                <a:gd name="T27" fmla="*/ 5 h 7"/>
                <a:gd name="T28" fmla="*/ 2 w 7"/>
                <a:gd name="T29" fmla="*/ 5 h 7"/>
                <a:gd name="T30" fmla="*/ 3 w 7"/>
                <a:gd name="T31" fmla="*/ 4 h 7"/>
                <a:gd name="T32" fmla="*/ 3 w 7"/>
                <a:gd name="T33" fmla="*/ 4 h 7"/>
                <a:gd name="T34" fmla="*/ 3 w 7"/>
                <a:gd name="T35" fmla="*/ 4 h 7"/>
                <a:gd name="T36" fmla="*/ 4 w 7"/>
                <a:gd name="T37" fmla="*/ 4 h 7"/>
                <a:gd name="T38" fmla="*/ 3 w 7"/>
                <a:gd name="T39" fmla="*/ 4 h 7"/>
                <a:gd name="T40" fmla="*/ 4 w 7"/>
                <a:gd name="T41" fmla="*/ 4 h 7"/>
                <a:gd name="T42" fmla="*/ 4 w 7"/>
                <a:gd name="T43" fmla="*/ 3 h 7"/>
                <a:gd name="T44" fmla="*/ 4 w 7"/>
                <a:gd name="T45" fmla="*/ 4 h 7"/>
                <a:gd name="T46" fmla="*/ 4 w 7"/>
                <a:gd name="T47" fmla="*/ 3 h 7"/>
                <a:gd name="T48" fmla="*/ 4 w 7"/>
                <a:gd name="T49" fmla="*/ 3 h 7"/>
                <a:gd name="T50" fmla="*/ 4 w 7"/>
                <a:gd name="T51" fmla="*/ 3 h 7"/>
                <a:gd name="T52" fmla="*/ 4 w 7"/>
                <a:gd name="T53" fmla="*/ 3 h 7"/>
                <a:gd name="T54" fmla="*/ 5 w 7"/>
                <a:gd name="T55" fmla="*/ 2 h 7"/>
                <a:gd name="T56" fmla="*/ 5 w 7"/>
                <a:gd name="T57" fmla="*/ 2 h 7"/>
                <a:gd name="T58" fmla="*/ 5 w 7"/>
                <a:gd name="T59" fmla="*/ 2 h 7"/>
                <a:gd name="T60" fmla="*/ 5 w 7"/>
                <a:gd name="T61" fmla="*/ 2 h 7"/>
                <a:gd name="T62" fmla="*/ 5 w 7"/>
                <a:gd name="T63" fmla="*/ 2 h 7"/>
                <a:gd name="T64" fmla="*/ 5 w 7"/>
                <a:gd name="T65" fmla="*/ 2 h 7"/>
                <a:gd name="T66" fmla="*/ 6 w 7"/>
                <a:gd name="T67" fmla="*/ 1 h 7"/>
                <a:gd name="T68" fmla="*/ 6 w 7"/>
                <a:gd name="T69" fmla="*/ 2 h 7"/>
                <a:gd name="T70" fmla="*/ 6 w 7"/>
                <a:gd name="T71" fmla="*/ 1 h 7"/>
                <a:gd name="T72" fmla="*/ 6 w 7"/>
                <a:gd name="T73" fmla="*/ 1 h 7"/>
                <a:gd name="T74" fmla="*/ 6 w 7"/>
                <a:gd name="T75" fmla="*/ 1 h 7"/>
                <a:gd name="T76" fmla="*/ 6 w 7"/>
                <a:gd name="T77" fmla="*/ 1 h 7"/>
                <a:gd name="T78" fmla="*/ 7 w 7"/>
                <a:gd name="T79" fmla="*/ 0 h 7"/>
                <a:gd name="T80" fmla="*/ 6 w 7"/>
                <a:gd name="T81" fmla="*/ 1 h 7"/>
                <a:gd name="T82" fmla="*/ 7 w 7"/>
                <a:gd name="T83" fmla="*/ 0 h 7"/>
                <a:gd name="T84" fmla="*/ 7 w 7"/>
                <a:gd name="T85" fmla="*/ 0 h 7"/>
                <a:gd name="T86" fmla="*/ 7 w 7"/>
                <a:gd name="T87" fmla="*/ 0 h 7"/>
                <a:gd name="T88" fmla="*/ 7 w 7"/>
                <a:gd name="T8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74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399"/>
            <p:cNvSpPr>
              <a:spLocks/>
            </p:cNvSpPr>
            <p:nvPr/>
          </p:nvSpPr>
          <p:spPr bwMode="auto">
            <a:xfrm>
              <a:off x="1391815" y="1497169"/>
              <a:ext cx="1163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A3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400"/>
            <p:cNvSpPr>
              <a:spLocks/>
            </p:cNvSpPr>
            <p:nvPr/>
          </p:nvSpPr>
          <p:spPr bwMode="auto">
            <a:xfrm>
              <a:off x="1376704" y="1497169"/>
              <a:ext cx="15111" cy="2325"/>
            </a:xfrm>
            <a:custGeom>
              <a:avLst/>
              <a:gdLst>
                <a:gd name="T0" fmla="*/ 25 w 25"/>
                <a:gd name="T1" fmla="*/ 0 h 5"/>
                <a:gd name="T2" fmla="*/ 0 w 25"/>
                <a:gd name="T3" fmla="*/ 5 h 5"/>
                <a:gd name="T4" fmla="*/ 0 w 25"/>
                <a:gd name="T5" fmla="*/ 5 h 5"/>
                <a:gd name="T6" fmla="*/ 25 w 25"/>
                <a:gd name="T7" fmla="*/ 1 h 5"/>
                <a:gd name="T8" fmla="*/ 25 w 2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">
                  <a:moveTo>
                    <a:pt x="25" y="0"/>
                  </a:moveTo>
                  <a:cubicBezTo>
                    <a:pt x="17" y="2"/>
                    <a:pt x="9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4"/>
                    <a:pt x="17" y="2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613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401"/>
            <p:cNvSpPr>
              <a:spLocks noEditPoints="1"/>
            </p:cNvSpPr>
            <p:nvPr/>
          </p:nvSpPr>
          <p:spPr bwMode="auto">
            <a:xfrm>
              <a:off x="1344158" y="1464623"/>
              <a:ext cx="185979" cy="75554"/>
            </a:xfrm>
            <a:custGeom>
              <a:avLst/>
              <a:gdLst>
                <a:gd name="T0" fmla="*/ 81 w 309"/>
                <a:gd name="T1" fmla="*/ 54 h 127"/>
                <a:gd name="T2" fmla="*/ 79 w 309"/>
                <a:gd name="T3" fmla="*/ 55 h 127"/>
                <a:gd name="T4" fmla="*/ 54 w 309"/>
                <a:gd name="T5" fmla="*/ 59 h 127"/>
                <a:gd name="T6" fmla="*/ 46 w 309"/>
                <a:gd name="T7" fmla="*/ 71 h 127"/>
                <a:gd name="T8" fmla="*/ 73 w 309"/>
                <a:gd name="T9" fmla="*/ 67 h 127"/>
                <a:gd name="T10" fmla="*/ 81 w 309"/>
                <a:gd name="T11" fmla="*/ 54 h 127"/>
                <a:gd name="T12" fmla="*/ 309 w 309"/>
                <a:gd name="T13" fmla="*/ 0 h 127"/>
                <a:gd name="T14" fmla="*/ 42 w 309"/>
                <a:gd name="T15" fmla="*/ 109 h 127"/>
                <a:gd name="T16" fmla="*/ 41 w 309"/>
                <a:gd name="T17" fmla="*/ 109 h 127"/>
                <a:gd name="T18" fmla="*/ 52 w 309"/>
                <a:gd name="T19" fmla="*/ 95 h 127"/>
                <a:gd name="T20" fmla="*/ 27 w 309"/>
                <a:gd name="T21" fmla="*/ 98 h 127"/>
                <a:gd name="T22" fmla="*/ 0 w 309"/>
                <a:gd name="T23" fmla="*/ 127 h 127"/>
                <a:gd name="T24" fmla="*/ 5 w 309"/>
                <a:gd name="T25" fmla="*/ 127 h 127"/>
                <a:gd name="T26" fmla="*/ 26 w 309"/>
                <a:gd name="T27" fmla="*/ 126 h 127"/>
                <a:gd name="T28" fmla="*/ 301 w 309"/>
                <a:gd name="T29" fmla="*/ 8 h 127"/>
                <a:gd name="T30" fmla="*/ 301 w 309"/>
                <a:gd name="T31" fmla="*/ 8 h 127"/>
                <a:gd name="T32" fmla="*/ 302 w 309"/>
                <a:gd name="T33" fmla="*/ 7 h 127"/>
                <a:gd name="T34" fmla="*/ 302 w 309"/>
                <a:gd name="T35" fmla="*/ 7 h 127"/>
                <a:gd name="T36" fmla="*/ 302 w 309"/>
                <a:gd name="T37" fmla="*/ 7 h 127"/>
                <a:gd name="T38" fmla="*/ 302 w 309"/>
                <a:gd name="T39" fmla="*/ 7 h 127"/>
                <a:gd name="T40" fmla="*/ 303 w 309"/>
                <a:gd name="T41" fmla="*/ 6 h 127"/>
                <a:gd name="T42" fmla="*/ 303 w 309"/>
                <a:gd name="T43" fmla="*/ 6 h 127"/>
                <a:gd name="T44" fmla="*/ 303 w 309"/>
                <a:gd name="T45" fmla="*/ 6 h 127"/>
                <a:gd name="T46" fmla="*/ 303 w 309"/>
                <a:gd name="T47" fmla="*/ 6 h 127"/>
                <a:gd name="T48" fmla="*/ 304 w 309"/>
                <a:gd name="T49" fmla="*/ 5 h 127"/>
                <a:gd name="T50" fmla="*/ 304 w 309"/>
                <a:gd name="T51" fmla="*/ 5 h 127"/>
                <a:gd name="T52" fmla="*/ 304 w 309"/>
                <a:gd name="T53" fmla="*/ 5 h 127"/>
                <a:gd name="T54" fmla="*/ 305 w 309"/>
                <a:gd name="T55" fmla="*/ 5 h 127"/>
                <a:gd name="T56" fmla="*/ 305 w 309"/>
                <a:gd name="T57" fmla="*/ 5 h 127"/>
                <a:gd name="T58" fmla="*/ 305 w 309"/>
                <a:gd name="T59" fmla="*/ 4 h 127"/>
                <a:gd name="T60" fmla="*/ 305 w 309"/>
                <a:gd name="T61" fmla="*/ 4 h 127"/>
                <a:gd name="T62" fmla="*/ 305 w 309"/>
                <a:gd name="T63" fmla="*/ 4 h 127"/>
                <a:gd name="T64" fmla="*/ 306 w 309"/>
                <a:gd name="T65" fmla="*/ 3 h 127"/>
                <a:gd name="T66" fmla="*/ 306 w 309"/>
                <a:gd name="T67" fmla="*/ 3 h 127"/>
                <a:gd name="T68" fmla="*/ 306 w 309"/>
                <a:gd name="T69" fmla="*/ 3 h 127"/>
                <a:gd name="T70" fmla="*/ 306 w 309"/>
                <a:gd name="T71" fmla="*/ 3 h 127"/>
                <a:gd name="T72" fmla="*/ 307 w 309"/>
                <a:gd name="T73" fmla="*/ 3 h 127"/>
                <a:gd name="T74" fmla="*/ 307 w 309"/>
                <a:gd name="T75" fmla="*/ 2 h 127"/>
                <a:gd name="T76" fmla="*/ 307 w 309"/>
                <a:gd name="T77" fmla="*/ 2 h 127"/>
                <a:gd name="T78" fmla="*/ 307 w 309"/>
                <a:gd name="T79" fmla="*/ 2 h 127"/>
                <a:gd name="T80" fmla="*/ 307 w 309"/>
                <a:gd name="T81" fmla="*/ 2 h 127"/>
                <a:gd name="T82" fmla="*/ 308 w 309"/>
                <a:gd name="T83" fmla="*/ 1 h 127"/>
                <a:gd name="T84" fmla="*/ 308 w 309"/>
                <a:gd name="T85" fmla="*/ 1 h 127"/>
                <a:gd name="T86" fmla="*/ 308 w 309"/>
                <a:gd name="T87" fmla="*/ 1 h 127"/>
                <a:gd name="T88" fmla="*/ 308 w 309"/>
                <a:gd name="T89" fmla="*/ 1 h 127"/>
                <a:gd name="T90" fmla="*/ 309 w 309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9" h="127">
                  <a:moveTo>
                    <a:pt x="81" y="54"/>
                  </a:moveTo>
                  <a:cubicBezTo>
                    <a:pt x="80" y="54"/>
                    <a:pt x="80" y="54"/>
                    <a:pt x="79" y="55"/>
                  </a:cubicBezTo>
                  <a:cubicBezTo>
                    <a:pt x="71" y="56"/>
                    <a:pt x="62" y="58"/>
                    <a:pt x="54" y="59"/>
                  </a:cubicBezTo>
                  <a:cubicBezTo>
                    <a:pt x="51" y="63"/>
                    <a:pt x="49" y="67"/>
                    <a:pt x="46" y="71"/>
                  </a:cubicBezTo>
                  <a:cubicBezTo>
                    <a:pt x="55" y="70"/>
                    <a:pt x="63" y="69"/>
                    <a:pt x="73" y="67"/>
                  </a:cubicBezTo>
                  <a:cubicBezTo>
                    <a:pt x="75" y="63"/>
                    <a:pt x="78" y="59"/>
                    <a:pt x="81" y="54"/>
                  </a:cubicBezTo>
                  <a:moveTo>
                    <a:pt x="309" y="0"/>
                  </a:moveTo>
                  <a:cubicBezTo>
                    <a:pt x="209" y="85"/>
                    <a:pt x="112" y="109"/>
                    <a:pt x="42" y="109"/>
                  </a:cubicBezTo>
                  <a:cubicBezTo>
                    <a:pt x="42" y="109"/>
                    <a:pt x="41" y="109"/>
                    <a:pt x="41" y="109"/>
                  </a:cubicBezTo>
                  <a:cubicBezTo>
                    <a:pt x="45" y="105"/>
                    <a:pt x="49" y="100"/>
                    <a:pt x="52" y="95"/>
                  </a:cubicBezTo>
                  <a:cubicBezTo>
                    <a:pt x="44" y="96"/>
                    <a:pt x="35" y="97"/>
                    <a:pt x="27" y="98"/>
                  </a:cubicBezTo>
                  <a:cubicBezTo>
                    <a:pt x="18" y="108"/>
                    <a:pt x="10" y="118"/>
                    <a:pt x="0" y="127"/>
                  </a:cubicBezTo>
                  <a:cubicBezTo>
                    <a:pt x="2" y="127"/>
                    <a:pt x="3" y="127"/>
                    <a:pt x="5" y="127"/>
                  </a:cubicBezTo>
                  <a:cubicBezTo>
                    <a:pt x="12" y="127"/>
                    <a:pt x="19" y="126"/>
                    <a:pt x="26" y="126"/>
                  </a:cubicBezTo>
                  <a:cubicBezTo>
                    <a:pt x="137" y="118"/>
                    <a:pt x="229" y="78"/>
                    <a:pt x="301" y="8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3" y="7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4" y="6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4"/>
                    <a:pt x="305" y="4"/>
                    <a:pt x="305" y="4"/>
                  </a:cubicBezTo>
                  <a:cubicBezTo>
                    <a:pt x="305" y="4"/>
                    <a:pt x="305" y="4"/>
                    <a:pt x="305" y="4"/>
                  </a:cubicBezTo>
                  <a:cubicBezTo>
                    <a:pt x="305" y="4"/>
                    <a:pt x="305" y="4"/>
                    <a:pt x="305" y="4"/>
                  </a:cubicBezTo>
                  <a:cubicBezTo>
                    <a:pt x="306" y="4"/>
                    <a:pt x="306" y="4"/>
                    <a:pt x="306" y="3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06" y="3"/>
                    <a:pt x="306" y="3"/>
                    <a:pt x="307" y="3"/>
                  </a:cubicBezTo>
                  <a:cubicBezTo>
                    <a:pt x="307" y="2"/>
                    <a:pt x="307" y="2"/>
                    <a:pt x="307" y="2"/>
                  </a:cubicBezTo>
                  <a:cubicBezTo>
                    <a:pt x="307" y="2"/>
                    <a:pt x="307" y="2"/>
                    <a:pt x="307" y="2"/>
                  </a:cubicBezTo>
                  <a:cubicBezTo>
                    <a:pt x="307" y="2"/>
                    <a:pt x="307" y="2"/>
                    <a:pt x="307" y="2"/>
                  </a:cubicBezTo>
                  <a:cubicBezTo>
                    <a:pt x="307" y="2"/>
                    <a:pt x="307" y="2"/>
                    <a:pt x="307" y="2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309" y="0"/>
                    <a:pt x="309" y="0"/>
                    <a:pt x="309" y="0"/>
                  </a:cubicBezTo>
                </a:path>
              </a:pathLst>
            </a:custGeom>
            <a:solidFill>
              <a:srgbClr val="A93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402"/>
            <p:cNvSpPr>
              <a:spLocks/>
            </p:cNvSpPr>
            <p:nvPr/>
          </p:nvSpPr>
          <p:spPr bwMode="auto">
            <a:xfrm>
              <a:off x="1360431" y="1504143"/>
              <a:ext cx="27897" cy="18598"/>
            </a:xfrm>
            <a:custGeom>
              <a:avLst/>
              <a:gdLst>
                <a:gd name="T0" fmla="*/ 46 w 46"/>
                <a:gd name="T1" fmla="*/ 0 h 31"/>
                <a:gd name="T2" fmla="*/ 19 w 46"/>
                <a:gd name="T3" fmla="*/ 4 h 31"/>
                <a:gd name="T4" fmla="*/ 0 w 46"/>
                <a:gd name="T5" fmla="*/ 31 h 31"/>
                <a:gd name="T6" fmla="*/ 25 w 46"/>
                <a:gd name="T7" fmla="*/ 28 h 31"/>
                <a:gd name="T8" fmla="*/ 46 w 4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0"/>
                  </a:moveTo>
                  <a:cubicBezTo>
                    <a:pt x="36" y="2"/>
                    <a:pt x="28" y="3"/>
                    <a:pt x="19" y="4"/>
                  </a:cubicBezTo>
                  <a:cubicBezTo>
                    <a:pt x="13" y="13"/>
                    <a:pt x="6" y="22"/>
                    <a:pt x="0" y="31"/>
                  </a:cubicBezTo>
                  <a:cubicBezTo>
                    <a:pt x="8" y="30"/>
                    <a:pt x="17" y="29"/>
                    <a:pt x="25" y="28"/>
                  </a:cubicBezTo>
                  <a:cubicBezTo>
                    <a:pt x="32" y="19"/>
                    <a:pt x="39" y="10"/>
                    <a:pt x="46" y="0"/>
                  </a:cubicBezTo>
                </a:path>
              </a:pathLst>
            </a:custGeom>
            <a:solidFill>
              <a:srgbClr val="A9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403"/>
            <p:cNvSpPr>
              <a:spLocks noEditPoints="1"/>
            </p:cNvSpPr>
            <p:nvPr/>
          </p:nvSpPr>
          <p:spPr bwMode="auto">
            <a:xfrm>
              <a:off x="1482480" y="1211226"/>
              <a:ext cx="103451" cy="44170"/>
            </a:xfrm>
            <a:custGeom>
              <a:avLst/>
              <a:gdLst>
                <a:gd name="T0" fmla="*/ 29 w 172"/>
                <a:gd name="T1" fmla="*/ 7 h 73"/>
                <a:gd name="T2" fmla="*/ 0 w 172"/>
                <a:gd name="T3" fmla="*/ 73 h 73"/>
                <a:gd name="T4" fmla="*/ 29 w 172"/>
                <a:gd name="T5" fmla="*/ 7 h 73"/>
                <a:gd name="T6" fmla="*/ 29 w 172"/>
                <a:gd name="T7" fmla="*/ 7 h 73"/>
                <a:gd name="T8" fmla="*/ 29 w 172"/>
                <a:gd name="T9" fmla="*/ 7 h 73"/>
                <a:gd name="T10" fmla="*/ 29 w 172"/>
                <a:gd name="T11" fmla="*/ 7 h 73"/>
                <a:gd name="T12" fmla="*/ 162 w 172"/>
                <a:gd name="T13" fmla="*/ 0 h 73"/>
                <a:gd name="T14" fmla="*/ 172 w 172"/>
                <a:gd name="T15" fmla="*/ 9 h 73"/>
                <a:gd name="T16" fmla="*/ 172 w 172"/>
                <a:gd name="T17" fmla="*/ 9 h 73"/>
                <a:gd name="T18" fmla="*/ 162 w 172"/>
                <a:gd name="T19" fmla="*/ 0 h 73"/>
                <a:gd name="T20" fmla="*/ 162 w 172"/>
                <a:gd name="T21" fmla="*/ 0 h 73"/>
                <a:gd name="T22" fmla="*/ 162 w 172"/>
                <a:gd name="T23" fmla="*/ 0 h 73"/>
                <a:gd name="T24" fmla="*/ 162 w 172"/>
                <a:gd name="T25" fmla="*/ 0 h 73"/>
                <a:gd name="T26" fmla="*/ 161 w 172"/>
                <a:gd name="T27" fmla="*/ 0 h 73"/>
                <a:gd name="T28" fmla="*/ 161 w 172"/>
                <a:gd name="T29" fmla="*/ 0 h 73"/>
                <a:gd name="T30" fmla="*/ 161 w 172"/>
                <a:gd name="T31" fmla="*/ 0 h 73"/>
                <a:gd name="T32" fmla="*/ 161 w 172"/>
                <a:gd name="T33" fmla="*/ 0 h 73"/>
                <a:gd name="T34" fmla="*/ 161 w 172"/>
                <a:gd name="T35" fmla="*/ 0 h 73"/>
                <a:gd name="T36" fmla="*/ 161 w 172"/>
                <a:gd name="T37" fmla="*/ 0 h 73"/>
                <a:gd name="T38" fmla="*/ 161 w 172"/>
                <a:gd name="T39" fmla="*/ 0 h 73"/>
                <a:gd name="T40" fmla="*/ 161 w 172"/>
                <a:gd name="T41" fmla="*/ 0 h 73"/>
                <a:gd name="T42" fmla="*/ 161 w 172"/>
                <a:gd name="T4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2" h="73">
                  <a:moveTo>
                    <a:pt x="29" y="7"/>
                  </a:moveTo>
                  <a:cubicBezTo>
                    <a:pt x="23" y="34"/>
                    <a:pt x="12" y="56"/>
                    <a:pt x="0" y="73"/>
                  </a:cubicBezTo>
                  <a:cubicBezTo>
                    <a:pt x="12" y="56"/>
                    <a:pt x="23" y="34"/>
                    <a:pt x="29" y="7"/>
                  </a:cubicBezTo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moveTo>
                    <a:pt x="162" y="0"/>
                  </a:moveTo>
                  <a:cubicBezTo>
                    <a:pt x="167" y="1"/>
                    <a:pt x="171" y="4"/>
                    <a:pt x="172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1" y="4"/>
                    <a:pt x="167" y="1"/>
                    <a:pt x="162" y="0"/>
                  </a:cubicBezTo>
                  <a:moveTo>
                    <a:pt x="162" y="0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solidFill>
              <a:srgbClr val="874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404"/>
            <p:cNvSpPr>
              <a:spLocks/>
            </p:cNvSpPr>
            <p:nvPr/>
          </p:nvSpPr>
          <p:spPr bwMode="auto">
            <a:xfrm>
              <a:off x="1441796" y="1228662"/>
              <a:ext cx="11624" cy="13948"/>
            </a:xfrm>
            <a:custGeom>
              <a:avLst/>
              <a:gdLst>
                <a:gd name="T0" fmla="*/ 19 w 19"/>
                <a:gd name="T1" fmla="*/ 0 h 22"/>
                <a:gd name="T2" fmla="*/ 0 w 19"/>
                <a:gd name="T3" fmla="*/ 22 h 22"/>
                <a:gd name="T4" fmla="*/ 0 w 19"/>
                <a:gd name="T5" fmla="*/ 22 h 22"/>
                <a:gd name="T6" fmla="*/ 19 w 19"/>
                <a:gd name="T7" fmla="*/ 0 h 22"/>
                <a:gd name="T8" fmla="*/ 19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9" y="0"/>
                  </a:moveTo>
                  <a:cubicBezTo>
                    <a:pt x="13" y="10"/>
                    <a:pt x="6" y="17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7"/>
                    <a:pt x="13" y="1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405"/>
            <p:cNvSpPr>
              <a:spLocks noEditPoints="1"/>
            </p:cNvSpPr>
            <p:nvPr/>
          </p:nvSpPr>
          <p:spPr bwMode="auto">
            <a:xfrm>
              <a:off x="1439472" y="1242610"/>
              <a:ext cx="43008" cy="12786"/>
            </a:xfrm>
            <a:custGeom>
              <a:avLst/>
              <a:gdLst>
                <a:gd name="T0" fmla="*/ 71 w 72"/>
                <a:gd name="T1" fmla="*/ 22 h 22"/>
                <a:gd name="T2" fmla="*/ 71 w 72"/>
                <a:gd name="T3" fmla="*/ 22 h 22"/>
                <a:gd name="T4" fmla="*/ 71 w 72"/>
                <a:gd name="T5" fmla="*/ 22 h 22"/>
                <a:gd name="T6" fmla="*/ 72 w 72"/>
                <a:gd name="T7" fmla="*/ 21 h 22"/>
                <a:gd name="T8" fmla="*/ 71 w 72"/>
                <a:gd name="T9" fmla="*/ 22 h 22"/>
                <a:gd name="T10" fmla="*/ 72 w 72"/>
                <a:gd name="T11" fmla="*/ 21 h 22"/>
                <a:gd name="T12" fmla="*/ 72 w 72"/>
                <a:gd name="T13" fmla="*/ 21 h 22"/>
                <a:gd name="T14" fmla="*/ 72 w 72"/>
                <a:gd name="T15" fmla="*/ 21 h 22"/>
                <a:gd name="T16" fmla="*/ 72 w 72"/>
                <a:gd name="T17" fmla="*/ 21 h 22"/>
                <a:gd name="T18" fmla="*/ 5 w 72"/>
                <a:gd name="T19" fmla="*/ 0 h 22"/>
                <a:gd name="T20" fmla="*/ 0 w 72"/>
                <a:gd name="T21" fmla="*/ 4 h 22"/>
                <a:gd name="T22" fmla="*/ 0 w 72"/>
                <a:gd name="T23" fmla="*/ 4 h 22"/>
                <a:gd name="T24" fmla="*/ 5 w 72"/>
                <a:gd name="T25" fmla="*/ 0 h 22"/>
                <a:gd name="T26" fmla="*/ 5 w 72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22">
                  <a:moveTo>
                    <a:pt x="71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moveTo>
                    <a:pt x="72" y="21"/>
                  </a:moveTo>
                  <a:cubicBezTo>
                    <a:pt x="72" y="22"/>
                    <a:pt x="72" y="22"/>
                    <a:pt x="71" y="22"/>
                  </a:cubicBezTo>
                  <a:cubicBezTo>
                    <a:pt x="72" y="22"/>
                    <a:pt x="72" y="22"/>
                    <a:pt x="72" y="21"/>
                  </a:cubicBezTo>
                  <a:moveTo>
                    <a:pt x="72" y="21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moveTo>
                    <a:pt x="5" y="0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874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406"/>
            <p:cNvSpPr>
              <a:spLocks/>
            </p:cNvSpPr>
            <p:nvPr/>
          </p:nvSpPr>
          <p:spPr bwMode="auto">
            <a:xfrm>
              <a:off x="1437147" y="1205414"/>
              <a:ext cx="148783" cy="81366"/>
            </a:xfrm>
            <a:custGeom>
              <a:avLst/>
              <a:gdLst>
                <a:gd name="T0" fmla="*/ 234 w 248"/>
                <a:gd name="T1" fmla="*/ 0 h 136"/>
                <a:gd name="T2" fmla="*/ 99 w 248"/>
                <a:gd name="T3" fmla="*/ 0 h 136"/>
                <a:gd name="T4" fmla="*/ 91 w 248"/>
                <a:gd name="T5" fmla="*/ 6 h 136"/>
                <a:gd name="T6" fmla="*/ 26 w 248"/>
                <a:gd name="T7" fmla="*/ 108 h 136"/>
                <a:gd name="T8" fmla="*/ 28 w 248"/>
                <a:gd name="T9" fmla="*/ 66 h 136"/>
                <a:gd name="T10" fmla="*/ 3 w 248"/>
                <a:gd name="T11" fmla="*/ 86 h 136"/>
                <a:gd name="T12" fmla="*/ 0 w 248"/>
                <a:gd name="T13" fmla="*/ 136 h 136"/>
                <a:gd name="T14" fmla="*/ 5 w 248"/>
                <a:gd name="T15" fmla="*/ 135 h 136"/>
                <a:gd name="T16" fmla="*/ 8 w 248"/>
                <a:gd name="T17" fmla="*/ 133 h 136"/>
                <a:gd name="T18" fmla="*/ 13 w 248"/>
                <a:gd name="T19" fmla="*/ 132 h 136"/>
                <a:gd name="T20" fmla="*/ 17 w 248"/>
                <a:gd name="T21" fmla="*/ 130 h 136"/>
                <a:gd name="T22" fmla="*/ 25 w 248"/>
                <a:gd name="T23" fmla="*/ 126 h 136"/>
                <a:gd name="T24" fmla="*/ 75 w 248"/>
                <a:gd name="T25" fmla="*/ 84 h 136"/>
                <a:gd name="T26" fmla="*/ 75 w 248"/>
                <a:gd name="T27" fmla="*/ 84 h 136"/>
                <a:gd name="T28" fmla="*/ 75 w 248"/>
                <a:gd name="T29" fmla="*/ 84 h 136"/>
                <a:gd name="T30" fmla="*/ 76 w 248"/>
                <a:gd name="T31" fmla="*/ 83 h 136"/>
                <a:gd name="T32" fmla="*/ 76 w 248"/>
                <a:gd name="T33" fmla="*/ 83 h 136"/>
                <a:gd name="T34" fmla="*/ 76 w 248"/>
                <a:gd name="T35" fmla="*/ 83 h 136"/>
                <a:gd name="T36" fmla="*/ 76 w 248"/>
                <a:gd name="T37" fmla="*/ 83 h 136"/>
                <a:gd name="T38" fmla="*/ 105 w 248"/>
                <a:gd name="T39" fmla="*/ 17 h 136"/>
                <a:gd name="T40" fmla="*/ 105 w 248"/>
                <a:gd name="T41" fmla="*/ 17 h 136"/>
                <a:gd name="T42" fmla="*/ 105 w 248"/>
                <a:gd name="T43" fmla="*/ 17 h 136"/>
                <a:gd name="T44" fmla="*/ 105 w 248"/>
                <a:gd name="T45" fmla="*/ 17 h 136"/>
                <a:gd name="T46" fmla="*/ 113 w 248"/>
                <a:gd name="T47" fmla="*/ 10 h 136"/>
                <a:gd name="T48" fmla="*/ 237 w 248"/>
                <a:gd name="T49" fmla="*/ 10 h 136"/>
                <a:gd name="T50" fmla="*/ 237 w 248"/>
                <a:gd name="T51" fmla="*/ 10 h 136"/>
                <a:gd name="T52" fmla="*/ 237 w 248"/>
                <a:gd name="T53" fmla="*/ 10 h 136"/>
                <a:gd name="T54" fmla="*/ 237 w 248"/>
                <a:gd name="T55" fmla="*/ 10 h 136"/>
                <a:gd name="T56" fmla="*/ 237 w 248"/>
                <a:gd name="T57" fmla="*/ 10 h 136"/>
                <a:gd name="T58" fmla="*/ 237 w 248"/>
                <a:gd name="T59" fmla="*/ 10 h 136"/>
                <a:gd name="T60" fmla="*/ 237 w 248"/>
                <a:gd name="T61" fmla="*/ 10 h 136"/>
                <a:gd name="T62" fmla="*/ 238 w 248"/>
                <a:gd name="T63" fmla="*/ 10 h 136"/>
                <a:gd name="T64" fmla="*/ 238 w 248"/>
                <a:gd name="T65" fmla="*/ 10 h 136"/>
                <a:gd name="T66" fmla="*/ 238 w 248"/>
                <a:gd name="T67" fmla="*/ 10 h 136"/>
                <a:gd name="T68" fmla="*/ 248 w 248"/>
                <a:gd name="T69" fmla="*/ 19 h 136"/>
                <a:gd name="T70" fmla="*/ 234 w 248"/>
                <a:gd name="T7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8" h="136">
                  <a:moveTo>
                    <a:pt x="23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5" y="0"/>
                    <a:pt x="92" y="3"/>
                    <a:pt x="91" y="6"/>
                  </a:cubicBezTo>
                  <a:cubicBezTo>
                    <a:pt x="87" y="24"/>
                    <a:pt x="71" y="77"/>
                    <a:pt x="26" y="108"/>
                  </a:cubicBezTo>
                  <a:cubicBezTo>
                    <a:pt x="27" y="94"/>
                    <a:pt x="27" y="80"/>
                    <a:pt x="28" y="66"/>
                  </a:cubicBezTo>
                  <a:cubicBezTo>
                    <a:pt x="20" y="76"/>
                    <a:pt x="11" y="82"/>
                    <a:pt x="3" y="86"/>
                  </a:cubicBezTo>
                  <a:cubicBezTo>
                    <a:pt x="2" y="102"/>
                    <a:pt x="2" y="119"/>
                    <a:pt x="0" y="136"/>
                  </a:cubicBezTo>
                  <a:cubicBezTo>
                    <a:pt x="2" y="135"/>
                    <a:pt x="3" y="135"/>
                    <a:pt x="5" y="135"/>
                  </a:cubicBezTo>
                  <a:cubicBezTo>
                    <a:pt x="6" y="134"/>
                    <a:pt x="7" y="134"/>
                    <a:pt x="8" y="133"/>
                  </a:cubicBezTo>
                  <a:cubicBezTo>
                    <a:pt x="10" y="133"/>
                    <a:pt x="12" y="132"/>
                    <a:pt x="13" y="132"/>
                  </a:cubicBezTo>
                  <a:cubicBezTo>
                    <a:pt x="15" y="131"/>
                    <a:pt x="16" y="131"/>
                    <a:pt x="17" y="130"/>
                  </a:cubicBezTo>
                  <a:cubicBezTo>
                    <a:pt x="20" y="129"/>
                    <a:pt x="22" y="128"/>
                    <a:pt x="25" y="126"/>
                  </a:cubicBezTo>
                  <a:cubicBezTo>
                    <a:pt x="43" y="118"/>
                    <a:pt x="60" y="10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6" y="84"/>
                    <a:pt x="76" y="84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8" y="66"/>
                    <a:pt x="99" y="44"/>
                    <a:pt x="105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6" y="13"/>
                    <a:pt x="109" y="10"/>
                    <a:pt x="113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10"/>
                    <a:pt x="238" y="10"/>
                    <a:pt x="238" y="10"/>
                  </a:cubicBezTo>
                  <a:cubicBezTo>
                    <a:pt x="238" y="10"/>
                    <a:pt x="238" y="10"/>
                    <a:pt x="238" y="10"/>
                  </a:cubicBezTo>
                  <a:cubicBezTo>
                    <a:pt x="238" y="10"/>
                    <a:pt x="238" y="10"/>
                    <a:pt x="238" y="10"/>
                  </a:cubicBezTo>
                  <a:cubicBezTo>
                    <a:pt x="243" y="11"/>
                    <a:pt x="247" y="14"/>
                    <a:pt x="248" y="19"/>
                  </a:cubicBezTo>
                  <a:cubicBezTo>
                    <a:pt x="247" y="13"/>
                    <a:pt x="244" y="0"/>
                    <a:pt x="234" y="0"/>
                  </a:cubicBezTo>
                </a:path>
              </a:pathLst>
            </a:custGeom>
            <a:solidFill>
              <a:srgbClr val="A93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407"/>
            <p:cNvSpPr>
              <a:spLocks/>
            </p:cNvSpPr>
            <p:nvPr/>
          </p:nvSpPr>
          <p:spPr bwMode="auto">
            <a:xfrm>
              <a:off x="1438310" y="1228662"/>
              <a:ext cx="15111" cy="27897"/>
            </a:xfrm>
            <a:custGeom>
              <a:avLst/>
              <a:gdLst>
                <a:gd name="T0" fmla="*/ 25 w 25"/>
                <a:gd name="T1" fmla="*/ 0 h 46"/>
                <a:gd name="T2" fmla="*/ 6 w 25"/>
                <a:gd name="T3" fmla="*/ 22 h 46"/>
                <a:gd name="T4" fmla="*/ 1 w 25"/>
                <a:gd name="T5" fmla="*/ 26 h 46"/>
                <a:gd name="T6" fmla="*/ 0 w 25"/>
                <a:gd name="T7" fmla="*/ 46 h 46"/>
                <a:gd name="T8" fmla="*/ 25 w 25"/>
                <a:gd name="T9" fmla="*/ 26 h 46"/>
                <a:gd name="T10" fmla="*/ 25 w 25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19" y="10"/>
                    <a:pt x="12" y="17"/>
                    <a:pt x="6" y="22"/>
                  </a:cubicBezTo>
                  <a:cubicBezTo>
                    <a:pt x="4" y="23"/>
                    <a:pt x="2" y="25"/>
                    <a:pt x="1" y="26"/>
                  </a:cubicBezTo>
                  <a:cubicBezTo>
                    <a:pt x="1" y="32"/>
                    <a:pt x="0" y="39"/>
                    <a:pt x="0" y="46"/>
                  </a:cubicBezTo>
                  <a:cubicBezTo>
                    <a:pt x="8" y="42"/>
                    <a:pt x="17" y="36"/>
                    <a:pt x="25" y="26"/>
                  </a:cubicBezTo>
                  <a:cubicBezTo>
                    <a:pt x="25" y="17"/>
                    <a:pt x="25" y="8"/>
                    <a:pt x="25" y="0"/>
                  </a:cubicBezTo>
                </a:path>
              </a:pathLst>
            </a:custGeom>
            <a:solidFill>
              <a:srgbClr val="A9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408"/>
            <p:cNvSpPr>
              <a:spLocks/>
            </p:cNvSpPr>
            <p:nvPr/>
          </p:nvSpPr>
          <p:spPr bwMode="auto">
            <a:xfrm>
              <a:off x="1143068" y="1594808"/>
              <a:ext cx="40683" cy="39521"/>
            </a:xfrm>
            <a:custGeom>
              <a:avLst/>
              <a:gdLst>
                <a:gd name="T0" fmla="*/ 0 w 68"/>
                <a:gd name="T1" fmla="*/ 0 h 66"/>
                <a:gd name="T2" fmla="*/ 0 w 68"/>
                <a:gd name="T3" fmla="*/ 59 h 66"/>
                <a:gd name="T4" fmla="*/ 68 w 68"/>
                <a:gd name="T5" fmla="*/ 66 h 66"/>
                <a:gd name="T6" fmla="*/ 68 w 68"/>
                <a:gd name="T7" fmla="*/ 0 h 66"/>
                <a:gd name="T8" fmla="*/ 0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7" y="63"/>
                    <a:pt x="41" y="65"/>
                    <a:pt x="68" y="66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409"/>
            <p:cNvSpPr>
              <a:spLocks/>
            </p:cNvSpPr>
            <p:nvPr/>
          </p:nvSpPr>
          <p:spPr bwMode="auto">
            <a:xfrm>
              <a:off x="1230245" y="1594808"/>
              <a:ext cx="23247" cy="36034"/>
            </a:xfrm>
            <a:custGeom>
              <a:avLst/>
              <a:gdLst>
                <a:gd name="T0" fmla="*/ 0 w 38"/>
                <a:gd name="T1" fmla="*/ 0 h 61"/>
                <a:gd name="T2" fmla="*/ 0 w 38"/>
                <a:gd name="T3" fmla="*/ 61 h 61"/>
                <a:gd name="T4" fmla="*/ 38 w 38"/>
                <a:gd name="T5" fmla="*/ 46 h 61"/>
                <a:gd name="T6" fmla="*/ 38 w 38"/>
                <a:gd name="T7" fmla="*/ 0 h 61"/>
                <a:gd name="T8" fmla="*/ 0 w 38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23" y="58"/>
                    <a:pt x="38" y="52"/>
                    <a:pt x="38" y="4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10"/>
            <p:cNvSpPr>
              <a:spLocks/>
            </p:cNvSpPr>
            <p:nvPr/>
          </p:nvSpPr>
          <p:spPr bwMode="auto">
            <a:xfrm>
              <a:off x="1127957" y="1594808"/>
              <a:ext cx="125536" cy="15111"/>
            </a:xfrm>
            <a:custGeom>
              <a:avLst/>
              <a:gdLst>
                <a:gd name="T0" fmla="*/ 0 w 208"/>
                <a:gd name="T1" fmla="*/ 13 h 26"/>
                <a:gd name="T2" fmla="*/ 104 w 208"/>
                <a:gd name="T3" fmla="*/ 26 h 26"/>
                <a:gd name="T4" fmla="*/ 208 w 208"/>
                <a:gd name="T5" fmla="*/ 13 h 26"/>
                <a:gd name="T6" fmla="*/ 208 w 208"/>
                <a:gd name="T7" fmla="*/ 0 h 26"/>
                <a:gd name="T8" fmla="*/ 0 w 208"/>
                <a:gd name="T9" fmla="*/ 0 h 26"/>
                <a:gd name="T10" fmla="*/ 0 w 208"/>
                <a:gd name="T1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26">
                  <a:moveTo>
                    <a:pt x="0" y="13"/>
                  </a:moveTo>
                  <a:cubicBezTo>
                    <a:pt x="31" y="21"/>
                    <a:pt x="66" y="26"/>
                    <a:pt x="104" y="26"/>
                  </a:cubicBezTo>
                  <a:cubicBezTo>
                    <a:pt x="142" y="26"/>
                    <a:pt x="176" y="21"/>
                    <a:pt x="208" y="13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11"/>
            <p:cNvSpPr>
              <a:spLocks/>
            </p:cNvSpPr>
            <p:nvPr/>
          </p:nvSpPr>
          <p:spPr bwMode="auto">
            <a:xfrm>
              <a:off x="894321" y="1151945"/>
              <a:ext cx="591646" cy="449837"/>
            </a:xfrm>
            <a:custGeom>
              <a:avLst/>
              <a:gdLst>
                <a:gd name="T0" fmla="*/ 83 w 984"/>
                <a:gd name="T1" fmla="*/ 0 h 748"/>
                <a:gd name="T2" fmla="*/ 901 w 984"/>
                <a:gd name="T3" fmla="*/ 0 h 748"/>
                <a:gd name="T4" fmla="*/ 492 w 984"/>
                <a:gd name="T5" fmla="*/ 748 h 748"/>
                <a:gd name="T6" fmla="*/ 83 w 984"/>
                <a:gd name="T7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748">
                  <a:moveTo>
                    <a:pt x="83" y="0"/>
                  </a:moveTo>
                  <a:cubicBezTo>
                    <a:pt x="901" y="0"/>
                    <a:pt x="901" y="0"/>
                    <a:pt x="901" y="0"/>
                  </a:cubicBezTo>
                  <a:cubicBezTo>
                    <a:pt x="901" y="0"/>
                    <a:pt x="984" y="748"/>
                    <a:pt x="492" y="748"/>
                  </a:cubicBezTo>
                  <a:cubicBezTo>
                    <a:pt x="0" y="748"/>
                    <a:pt x="83" y="0"/>
                    <a:pt x="83" y="0"/>
                  </a:cubicBezTo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12"/>
            <p:cNvSpPr>
              <a:spLocks/>
            </p:cNvSpPr>
            <p:nvPr/>
          </p:nvSpPr>
          <p:spPr bwMode="auto">
            <a:xfrm>
              <a:off x="1273253" y="1151945"/>
              <a:ext cx="202252" cy="435889"/>
            </a:xfrm>
            <a:custGeom>
              <a:avLst/>
              <a:gdLst>
                <a:gd name="T0" fmla="*/ 272 w 338"/>
                <a:gd name="T1" fmla="*/ 0 h 725"/>
                <a:gd name="T2" fmla="*/ 185 w 338"/>
                <a:gd name="T3" fmla="*/ 0 h 725"/>
                <a:gd name="T4" fmla="*/ 185 w 338"/>
                <a:gd name="T5" fmla="*/ 18 h 725"/>
                <a:gd name="T6" fmla="*/ 231 w 338"/>
                <a:gd name="T7" fmla="*/ 18 h 725"/>
                <a:gd name="T8" fmla="*/ 0 w 338"/>
                <a:gd name="T9" fmla="*/ 725 h 725"/>
                <a:gd name="T10" fmla="*/ 272 w 338"/>
                <a:gd name="T11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725">
                  <a:moveTo>
                    <a:pt x="272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31" y="18"/>
                    <a:pt x="292" y="568"/>
                    <a:pt x="0" y="725"/>
                  </a:cubicBezTo>
                  <a:cubicBezTo>
                    <a:pt x="338" y="599"/>
                    <a:pt x="272" y="0"/>
                    <a:pt x="272" y="0"/>
                  </a:cubicBez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1413"/>
            <p:cNvSpPr>
              <a:spLocks noChangeArrowheads="1"/>
            </p:cNvSpPr>
            <p:nvPr/>
          </p:nvSpPr>
          <p:spPr bwMode="auto">
            <a:xfrm>
              <a:off x="944303" y="1110100"/>
              <a:ext cx="491682" cy="86015"/>
            </a:xfrm>
            <a:prstGeom prst="ellipse">
              <a:avLst/>
            </a:pr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1414"/>
            <p:cNvSpPr>
              <a:spLocks noChangeArrowheads="1"/>
            </p:cNvSpPr>
            <p:nvPr/>
          </p:nvSpPr>
          <p:spPr bwMode="auto">
            <a:xfrm>
              <a:off x="969875" y="1120562"/>
              <a:ext cx="441700" cy="62768"/>
            </a:xfrm>
            <a:prstGeom prst="ellipse">
              <a:avLst/>
            </a:prstGeom>
            <a:solidFill>
              <a:srgbClr val="FFB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415"/>
            <p:cNvSpPr>
              <a:spLocks/>
            </p:cNvSpPr>
            <p:nvPr/>
          </p:nvSpPr>
          <p:spPr bwMode="auto">
            <a:xfrm>
              <a:off x="969875" y="1120562"/>
              <a:ext cx="435889" cy="44170"/>
            </a:xfrm>
            <a:custGeom>
              <a:avLst/>
              <a:gdLst>
                <a:gd name="T0" fmla="*/ 15 w 726"/>
                <a:gd name="T1" fmla="*/ 59 h 74"/>
                <a:gd name="T2" fmla="*/ 383 w 726"/>
                <a:gd name="T3" fmla="*/ 9 h 74"/>
                <a:gd name="T4" fmla="*/ 726 w 726"/>
                <a:gd name="T5" fmla="*/ 41 h 74"/>
                <a:gd name="T6" fmla="*/ 368 w 726"/>
                <a:gd name="T7" fmla="*/ 0 h 74"/>
                <a:gd name="T8" fmla="*/ 0 w 726"/>
                <a:gd name="T9" fmla="*/ 53 h 74"/>
                <a:gd name="T10" fmla="*/ 32 w 726"/>
                <a:gd name="T11" fmla="*/ 74 h 74"/>
                <a:gd name="T12" fmla="*/ 15 w 726"/>
                <a:gd name="T13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6" h="74">
                  <a:moveTo>
                    <a:pt x="15" y="59"/>
                  </a:moveTo>
                  <a:cubicBezTo>
                    <a:pt x="15" y="31"/>
                    <a:pt x="180" y="9"/>
                    <a:pt x="383" y="9"/>
                  </a:cubicBezTo>
                  <a:cubicBezTo>
                    <a:pt x="539" y="9"/>
                    <a:pt x="672" y="22"/>
                    <a:pt x="726" y="41"/>
                  </a:cubicBezTo>
                  <a:cubicBezTo>
                    <a:pt x="688" y="18"/>
                    <a:pt x="542" y="0"/>
                    <a:pt x="368" y="0"/>
                  </a:cubicBezTo>
                  <a:cubicBezTo>
                    <a:pt x="165" y="0"/>
                    <a:pt x="0" y="24"/>
                    <a:pt x="0" y="53"/>
                  </a:cubicBezTo>
                  <a:cubicBezTo>
                    <a:pt x="0" y="60"/>
                    <a:pt x="11" y="68"/>
                    <a:pt x="32" y="74"/>
                  </a:cubicBezTo>
                  <a:cubicBezTo>
                    <a:pt x="21" y="69"/>
                    <a:pt x="15" y="64"/>
                    <a:pt x="15" y="59"/>
                  </a:cubicBez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416"/>
            <p:cNvSpPr>
              <a:spLocks/>
            </p:cNvSpPr>
            <p:nvPr/>
          </p:nvSpPr>
          <p:spPr bwMode="auto">
            <a:xfrm>
              <a:off x="976849" y="1192629"/>
              <a:ext cx="206902" cy="394043"/>
            </a:xfrm>
            <a:custGeom>
              <a:avLst/>
              <a:gdLst>
                <a:gd name="T0" fmla="*/ 345 w 345"/>
                <a:gd name="T1" fmla="*/ 654 h 654"/>
                <a:gd name="T2" fmla="*/ 345 w 345"/>
                <a:gd name="T3" fmla="*/ 35 h 654"/>
                <a:gd name="T4" fmla="*/ 6 w 345"/>
                <a:gd name="T5" fmla="*/ 0 h 654"/>
                <a:gd name="T6" fmla="*/ 345 w 345"/>
                <a:gd name="T7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654">
                  <a:moveTo>
                    <a:pt x="345" y="654"/>
                  </a:moveTo>
                  <a:cubicBezTo>
                    <a:pt x="345" y="35"/>
                    <a:pt x="345" y="35"/>
                    <a:pt x="345" y="35"/>
                  </a:cubicBezTo>
                  <a:cubicBezTo>
                    <a:pt x="201" y="34"/>
                    <a:pt x="76" y="21"/>
                    <a:pt x="6" y="0"/>
                  </a:cubicBezTo>
                  <a:cubicBezTo>
                    <a:pt x="0" y="180"/>
                    <a:pt x="19" y="645"/>
                    <a:pt x="345" y="654"/>
                  </a:cubicBez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17"/>
            <p:cNvSpPr>
              <a:spLocks/>
            </p:cNvSpPr>
            <p:nvPr/>
          </p:nvSpPr>
          <p:spPr bwMode="auto">
            <a:xfrm>
              <a:off x="1026831" y="1203090"/>
              <a:ext cx="156920" cy="364984"/>
            </a:xfrm>
            <a:custGeom>
              <a:avLst/>
              <a:gdLst>
                <a:gd name="T0" fmla="*/ 261 w 261"/>
                <a:gd name="T1" fmla="*/ 606 h 606"/>
                <a:gd name="T2" fmla="*/ 261 w 261"/>
                <a:gd name="T3" fmla="*/ 18 h 606"/>
                <a:gd name="T4" fmla="*/ 0 w 261"/>
                <a:gd name="T5" fmla="*/ 0 h 606"/>
                <a:gd name="T6" fmla="*/ 261 w 261"/>
                <a:gd name="T7" fmla="*/ 60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606">
                  <a:moveTo>
                    <a:pt x="261" y="606"/>
                  </a:moveTo>
                  <a:cubicBezTo>
                    <a:pt x="261" y="18"/>
                    <a:pt x="261" y="18"/>
                    <a:pt x="261" y="18"/>
                  </a:cubicBezTo>
                  <a:cubicBezTo>
                    <a:pt x="161" y="18"/>
                    <a:pt x="70" y="11"/>
                    <a:pt x="0" y="0"/>
                  </a:cubicBezTo>
                  <a:cubicBezTo>
                    <a:pt x="0" y="203"/>
                    <a:pt x="29" y="597"/>
                    <a:pt x="261" y="606"/>
                  </a:cubicBez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418"/>
            <p:cNvSpPr>
              <a:spLocks/>
            </p:cNvSpPr>
            <p:nvPr/>
          </p:nvSpPr>
          <p:spPr bwMode="auto">
            <a:xfrm>
              <a:off x="1183751" y="1197278"/>
              <a:ext cx="206902" cy="389394"/>
            </a:xfrm>
            <a:custGeom>
              <a:avLst/>
              <a:gdLst>
                <a:gd name="T0" fmla="*/ 0 w 345"/>
                <a:gd name="T1" fmla="*/ 29 h 648"/>
                <a:gd name="T2" fmla="*/ 0 w 345"/>
                <a:gd name="T3" fmla="*/ 648 h 648"/>
                <a:gd name="T4" fmla="*/ 340 w 345"/>
                <a:gd name="T5" fmla="*/ 0 h 648"/>
                <a:gd name="T6" fmla="*/ 11 w 345"/>
                <a:gd name="T7" fmla="*/ 29 h 648"/>
                <a:gd name="T8" fmla="*/ 0 w 345"/>
                <a:gd name="T9" fmla="*/ 29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648">
                  <a:moveTo>
                    <a:pt x="0" y="29"/>
                  </a:moveTo>
                  <a:cubicBezTo>
                    <a:pt x="0" y="648"/>
                    <a:pt x="0" y="648"/>
                    <a:pt x="0" y="648"/>
                  </a:cubicBezTo>
                  <a:cubicBezTo>
                    <a:pt x="324" y="639"/>
                    <a:pt x="345" y="184"/>
                    <a:pt x="340" y="0"/>
                  </a:cubicBezTo>
                  <a:cubicBezTo>
                    <a:pt x="266" y="18"/>
                    <a:pt x="146" y="29"/>
                    <a:pt x="11" y="29"/>
                  </a:cubicBezTo>
                  <a:cubicBezTo>
                    <a:pt x="7" y="29"/>
                    <a:pt x="4" y="29"/>
                    <a:pt x="0" y="29"/>
                  </a:cubicBez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419"/>
            <p:cNvSpPr>
              <a:spLocks/>
            </p:cNvSpPr>
            <p:nvPr/>
          </p:nvSpPr>
          <p:spPr bwMode="auto">
            <a:xfrm>
              <a:off x="1295338" y="1132185"/>
              <a:ext cx="43008" cy="4649"/>
            </a:xfrm>
            <a:custGeom>
              <a:avLst/>
              <a:gdLst>
                <a:gd name="T0" fmla="*/ 72 w 72"/>
                <a:gd name="T1" fmla="*/ 8 h 8"/>
                <a:gd name="T2" fmla="*/ 72 w 72"/>
                <a:gd name="T3" fmla="*/ 0 h 8"/>
                <a:gd name="T4" fmla="*/ 0 w 72"/>
                <a:gd name="T5" fmla="*/ 0 h 8"/>
                <a:gd name="T6" fmla="*/ 72 w 7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">
                  <a:moveTo>
                    <a:pt x="72" y="8"/>
                  </a:moveTo>
                  <a:cubicBezTo>
                    <a:pt x="72" y="3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3"/>
                    <a:pt x="50" y="5"/>
                    <a:pt x="72" y="8"/>
                  </a:cubicBez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420"/>
            <p:cNvSpPr>
              <a:spLocks/>
            </p:cNvSpPr>
            <p:nvPr/>
          </p:nvSpPr>
          <p:spPr bwMode="auto">
            <a:xfrm>
              <a:off x="1183751" y="1205414"/>
              <a:ext cx="158082" cy="362659"/>
            </a:xfrm>
            <a:custGeom>
              <a:avLst/>
              <a:gdLst>
                <a:gd name="T0" fmla="*/ 11 w 262"/>
                <a:gd name="T1" fmla="*/ 15 h 603"/>
                <a:gd name="T2" fmla="*/ 0 w 262"/>
                <a:gd name="T3" fmla="*/ 15 h 603"/>
                <a:gd name="T4" fmla="*/ 0 w 262"/>
                <a:gd name="T5" fmla="*/ 603 h 603"/>
                <a:gd name="T6" fmla="*/ 262 w 262"/>
                <a:gd name="T7" fmla="*/ 0 h 603"/>
                <a:gd name="T8" fmla="*/ 11 w 262"/>
                <a:gd name="T9" fmla="*/ 15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03">
                  <a:moveTo>
                    <a:pt x="11" y="15"/>
                  </a:moveTo>
                  <a:cubicBezTo>
                    <a:pt x="7" y="15"/>
                    <a:pt x="4" y="15"/>
                    <a:pt x="0" y="15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231" y="594"/>
                    <a:pt x="262" y="204"/>
                    <a:pt x="262" y="0"/>
                  </a:cubicBezTo>
                  <a:cubicBezTo>
                    <a:pt x="192" y="9"/>
                    <a:pt x="105" y="15"/>
                    <a:pt x="11" y="15"/>
                  </a:cubicBezTo>
                  <a:close/>
                </a:path>
              </a:pathLst>
            </a:custGeom>
            <a:solidFill>
              <a:srgbClr val="FFD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421"/>
            <p:cNvSpPr>
              <a:spLocks/>
            </p:cNvSpPr>
            <p:nvPr/>
          </p:nvSpPr>
          <p:spPr bwMode="auto">
            <a:xfrm>
              <a:off x="1213972" y="1124048"/>
              <a:ext cx="197603" cy="59281"/>
            </a:xfrm>
            <a:custGeom>
              <a:avLst/>
              <a:gdLst>
                <a:gd name="T0" fmla="*/ 128 w 328"/>
                <a:gd name="T1" fmla="*/ 0 h 99"/>
                <a:gd name="T2" fmla="*/ 0 w 328"/>
                <a:gd name="T3" fmla="*/ 99 h 99"/>
                <a:gd name="T4" fmla="*/ 328 w 328"/>
                <a:gd name="T5" fmla="*/ 47 h 99"/>
                <a:gd name="T6" fmla="*/ 128 w 328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99">
                  <a:moveTo>
                    <a:pt x="128" y="0"/>
                  </a:moveTo>
                  <a:cubicBezTo>
                    <a:pt x="107" y="40"/>
                    <a:pt x="61" y="74"/>
                    <a:pt x="0" y="99"/>
                  </a:cubicBezTo>
                  <a:cubicBezTo>
                    <a:pt x="184" y="96"/>
                    <a:pt x="328" y="74"/>
                    <a:pt x="328" y="47"/>
                  </a:cubicBezTo>
                  <a:cubicBezTo>
                    <a:pt x="328" y="26"/>
                    <a:pt x="247" y="9"/>
                    <a:pt x="128" y="0"/>
                  </a:cubicBezTo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422"/>
            <p:cNvSpPr>
              <a:spLocks noEditPoints="1"/>
            </p:cNvSpPr>
            <p:nvPr/>
          </p:nvSpPr>
          <p:spPr bwMode="auto">
            <a:xfrm>
              <a:off x="1188400" y="1183330"/>
              <a:ext cx="4649" cy="0"/>
            </a:xfrm>
            <a:custGeom>
              <a:avLst/>
              <a:gdLst>
                <a:gd name="T0" fmla="*/ 2 w 8"/>
                <a:gd name="T1" fmla="*/ 4 w 8"/>
                <a:gd name="T2" fmla="*/ 2 w 8"/>
                <a:gd name="T3" fmla="*/ 6 w 8"/>
                <a:gd name="T4" fmla="*/ 4 w 8"/>
                <a:gd name="T5" fmla="*/ 6 w 8"/>
                <a:gd name="T6" fmla="*/ 1 w 8"/>
                <a:gd name="T7" fmla="*/ 1 w 8"/>
                <a:gd name="T8" fmla="*/ 1 w 8"/>
                <a:gd name="T9" fmla="*/ 7 w 8"/>
                <a:gd name="T10" fmla="*/ 7 w 8"/>
                <a:gd name="T11" fmla="*/ 7 w 8"/>
                <a:gd name="T12" fmla="*/ 0 w 8"/>
                <a:gd name="T13" fmla="*/ 0 w 8"/>
                <a:gd name="T14" fmla="*/ 0 w 8"/>
                <a:gd name="T15" fmla="*/ 8 w 8"/>
                <a:gd name="T16" fmla="*/ 8 w 8"/>
                <a:gd name="T17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</a:cxnLst>
              <a:rect l="0" t="0" r="r" b="b"/>
              <a:pathLst>
                <a:path w="8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423"/>
            <p:cNvSpPr>
              <a:spLocks/>
            </p:cNvSpPr>
            <p:nvPr/>
          </p:nvSpPr>
          <p:spPr bwMode="auto">
            <a:xfrm>
              <a:off x="1047754" y="1163569"/>
              <a:ext cx="212714" cy="19761"/>
            </a:xfrm>
            <a:custGeom>
              <a:avLst/>
              <a:gdLst>
                <a:gd name="T0" fmla="*/ 238 w 354"/>
                <a:gd name="T1" fmla="*/ 0 h 33"/>
                <a:gd name="T2" fmla="*/ 0 w 354"/>
                <a:gd name="T3" fmla="*/ 21 h 33"/>
                <a:gd name="T4" fmla="*/ 234 w 354"/>
                <a:gd name="T5" fmla="*/ 33 h 33"/>
                <a:gd name="T6" fmla="*/ 234 w 354"/>
                <a:gd name="T7" fmla="*/ 33 h 33"/>
                <a:gd name="T8" fmla="*/ 235 w 354"/>
                <a:gd name="T9" fmla="*/ 33 h 33"/>
                <a:gd name="T10" fmla="*/ 235 w 354"/>
                <a:gd name="T11" fmla="*/ 33 h 33"/>
                <a:gd name="T12" fmla="*/ 236 w 354"/>
                <a:gd name="T13" fmla="*/ 33 h 33"/>
                <a:gd name="T14" fmla="*/ 238 w 354"/>
                <a:gd name="T15" fmla="*/ 33 h 33"/>
                <a:gd name="T16" fmla="*/ 238 w 354"/>
                <a:gd name="T17" fmla="*/ 33 h 33"/>
                <a:gd name="T18" fmla="*/ 238 w 354"/>
                <a:gd name="T19" fmla="*/ 33 h 33"/>
                <a:gd name="T20" fmla="*/ 240 w 354"/>
                <a:gd name="T21" fmla="*/ 33 h 33"/>
                <a:gd name="T22" fmla="*/ 241 w 354"/>
                <a:gd name="T23" fmla="*/ 33 h 33"/>
                <a:gd name="T24" fmla="*/ 241 w 354"/>
                <a:gd name="T25" fmla="*/ 33 h 33"/>
                <a:gd name="T26" fmla="*/ 242 w 354"/>
                <a:gd name="T27" fmla="*/ 33 h 33"/>
                <a:gd name="T28" fmla="*/ 242 w 354"/>
                <a:gd name="T29" fmla="*/ 33 h 33"/>
                <a:gd name="T30" fmla="*/ 354 w 354"/>
                <a:gd name="T31" fmla="*/ 30 h 33"/>
                <a:gd name="T32" fmla="*/ 278 w 354"/>
                <a:gd name="T33" fmla="*/ 33 h 33"/>
                <a:gd name="T34" fmla="*/ 337 w 354"/>
                <a:gd name="T35" fmla="*/ 3 h 33"/>
                <a:gd name="T36" fmla="*/ 238 w 354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33">
                  <a:moveTo>
                    <a:pt x="238" y="0"/>
                  </a:moveTo>
                  <a:cubicBezTo>
                    <a:pt x="141" y="0"/>
                    <a:pt x="55" y="8"/>
                    <a:pt x="0" y="21"/>
                  </a:cubicBezTo>
                  <a:cubicBezTo>
                    <a:pt x="64" y="28"/>
                    <a:pt x="145" y="33"/>
                    <a:pt x="234" y="33"/>
                  </a:cubicBezTo>
                  <a:cubicBezTo>
                    <a:pt x="234" y="33"/>
                    <a:pt x="234" y="33"/>
                    <a:pt x="234" y="33"/>
                  </a:cubicBezTo>
                  <a:cubicBezTo>
                    <a:pt x="234" y="33"/>
                    <a:pt x="234" y="33"/>
                    <a:pt x="235" y="33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5" y="33"/>
                    <a:pt x="235" y="33"/>
                    <a:pt x="236" y="33"/>
                  </a:cubicBezTo>
                  <a:cubicBezTo>
                    <a:pt x="236" y="33"/>
                    <a:pt x="237" y="33"/>
                    <a:pt x="238" y="33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9" y="33"/>
                    <a:pt x="239" y="33"/>
                    <a:pt x="240" y="33"/>
                  </a:cubicBezTo>
                  <a:cubicBezTo>
                    <a:pt x="240" y="33"/>
                    <a:pt x="241" y="33"/>
                    <a:pt x="241" y="33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81" y="33"/>
                    <a:pt x="319" y="32"/>
                    <a:pt x="354" y="30"/>
                  </a:cubicBezTo>
                  <a:cubicBezTo>
                    <a:pt x="330" y="32"/>
                    <a:pt x="304" y="32"/>
                    <a:pt x="278" y="33"/>
                  </a:cubicBezTo>
                  <a:cubicBezTo>
                    <a:pt x="300" y="24"/>
                    <a:pt x="320" y="14"/>
                    <a:pt x="337" y="3"/>
                  </a:cubicBezTo>
                  <a:cubicBezTo>
                    <a:pt x="306" y="1"/>
                    <a:pt x="273" y="0"/>
                    <a:pt x="238" y="0"/>
                  </a:cubicBezTo>
                </a:path>
              </a:pathLst>
            </a:custGeom>
            <a:solidFill>
              <a:srgbClr val="D6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424"/>
            <p:cNvSpPr>
              <a:spLocks/>
            </p:cNvSpPr>
            <p:nvPr/>
          </p:nvSpPr>
          <p:spPr bwMode="auto">
            <a:xfrm>
              <a:off x="1213972" y="1165894"/>
              <a:ext cx="118562" cy="17436"/>
            </a:xfrm>
            <a:custGeom>
              <a:avLst/>
              <a:gdLst>
                <a:gd name="T0" fmla="*/ 59 w 197"/>
                <a:gd name="T1" fmla="*/ 0 h 30"/>
                <a:gd name="T2" fmla="*/ 0 w 197"/>
                <a:gd name="T3" fmla="*/ 30 h 30"/>
                <a:gd name="T4" fmla="*/ 76 w 197"/>
                <a:gd name="T5" fmla="*/ 27 h 30"/>
                <a:gd name="T6" fmla="*/ 197 w 197"/>
                <a:gd name="T7" fmla="*/ 18 h 30"/>
                <a:gd name="T8" fmla="*/ 59 w 197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">
                  <a:moveTo>
                    <a:pt x="59" y="0"/>
                  </a:moveTo>
                  <a:cubicBezTo>
                    <a:pt x="42" y="11"/>
                    <a:pt x="22" y="21"/>
                    <a:pt x="0" y="30"/>
                  </a:cubicBezTo>
                  <a:cubicBezTo>
                    <a:pt x="26" y="29"/>
                    <a:pt x="52" y="29"/>
                    <a:pt x="76" y="27"/>
                  </a:cubicBezTo>
                  <a:cubicBezTo>
                    <a:pt x="121" y="25"/>
                    <a:pt x="162" y="22"/>
                    <a:pt x="197" y="18"/>
                  </a:cubicBezTo>
                  <a:cubicBezTo>
                    <a:pt x="163" y="10"/>
                    <a:pt x="115" y="3"/>
                    <a:pt x="59" y="0"/>
                  </a:cubicBezTo>
                </a:path>
              </a:pathLst>
            </a:custGeom>
            <a:solidFill>
              <a:srgbClr val="CF5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425"/>
            <p:cNvSpPr>
              <a:spLocks/>
            </p:cNvSpPr>
            <p:nvPr/>
          </p:nvSpPr>
          <p:spPr bwMode="auto">
            <a:xfrm>
              <a:off x="1108197" y="1802872"/>
              <a:ext cx="129023" cy="27897"/>
            </a:xfrm>
            <a:custGeom>
              <a:avLst/>
              <a:gdLst>
                <a:gd name="T0" fmla="*/ 215 w 215"/>
                <a:gd name="T1" fmla="*/ 21 h 46"/>
                <a:gd name="T2" fmla="*/ 137 w 215"/>
                <a:gd name="T3" fmla="*/ 29 h 46"/>
                <a:gd name="T4" fmla="*/ 29 w 215"/>
                <a:gd name="T5" fmla="*/ 4 h 46"/>
                <a:gd name="T6" fmla="*/ 31 w 215"/>
                <a:gd name="T7" fmla="*/ 0 h 46"/>
                <a:gd name="T8" fmla="*/ 0 w 215"/>
                <a:gd name="T9" fmla="*/ 21 h 46"/>
                <a:gd name="T10" fmla="*/ 4 w 215"/>
                <a:gd name="T11" fmla="*/ 20 h 46"/>
                <a:gd name="T12" fmla="*/ 137 w 215"/>
                <a:gd name="T13" fmla="*/ 46 h 46"/>
                <a:gd name="T14" fmla="*/ 191 w 215"/>
                <a:gd name="T15" fmla="*/ 43 h 46"/>
                <a:gd name="T16" fmla="*/ 215 w 215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46">
                  <a:moveTo>
                    <a:pt x="215" y="21"/>
                  </a:moveTo>
                  <a:cubicBezTo>
                    <a:pt x="196" y="26"/>
                    <a:pt x="168" y="29"/>
                    <a:pt x="137" y="29"/>
                  </a:cubicBezTo>
                  <a:cubicBezTo>
                    <a:pt x="78" y="29"/>
                    <a:pt x="29" y="18"/>
                    <a:pt x="29" y="4"/>
                  </a:cubicBezTo>
                  <a:cubicBezTo>
                    <a:pt x="29" y="2"/>
                    <a:pt x="30" y="1"/>
                    <a:pt x="31" y="0"/>
                  </a:cubicBezTo>
                  <a:cubicBezTo>
                    <a:pt x="31" y="0"/>
                    <a:pt x="18" y="8"/>
                    <a:pt x="0" y="21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16" y="35"/>
                    <a:pt x="71" y="46"/>
                    <a:pt x="137" y="46"/>
                  </a:cubicBezTo>
                  <a:cubicBezTo>
                    <a:pt x="156" y="46"/>
                    <a:pt x="174" y="45"/>
                    <a:pt x="191" y="43"/>
                  </a:cubicBezTo>
                  <a:cubicBezTo>
                    <a:pt x="198" y="36"/>
                    <a:pt x="206" y="28"/>
                    <a:pt x="215" y="21"/>
                  </a:cubicBezTo>
                  <a:close/>
                </a:path>
              </a:pathLst>
            </a:custGeom>
            <a:solidFill>
              <a:srgbClr val="F6CC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426"/>
            <p:cNvSpPr>
              <a:spLocks/>
            </p:cNvSpPr>
            <p:nvPr/>
          </p:nvSpPr>
          <p:spPr bwMode="auto">
            <a:xfrm>
              <a:off x="1053565" y="1884238"/>
              <a:ext cx="124374" cy="34871"/>
            </a:xfrm>
            <a:custGeom>
              <a:avLst/>
              <a:gdLst>
                <a:gd name="T0" fmla="*/ 0 w 207"/>
                <a:gd name="T1" fmla="*/ 36 h 57"/>
                <a:gd name="T2" fmla="*/ 207 w 207"/>
                <a:gd name="T3" fmla="*/ 57 h 57"/>
                <a:gd name="T4" fmla="*/ 207 w 207"/>
                <a:gd name="T5" fmla="*/ 20 h 57"/>
                <a:gd name="T6" fmla="*/ 0 w 207"/>
                <a:gd name="T7" fmla="*/ 0 h 57"/>
                <a:gd name="T8" fmla="*/ 0 w 207"/>
                <a:gd name="T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7">
                  <a:moveTo>
                    <a:pt x="0" y="36"/>
                  </a:moveTo>
                  <a:cubicBezTo>
                    <a:pt x="44" y="48"/>
                    <a:pt x="120" y="56"/>
                    <a:pt x="207" y="57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120" y="19"/>
                    <a:pt x="44" y="11"/>
                    <a:pt x="0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1427"/>
            <p:cNvSpPr>
              <a:spLocks noChangeArrowheads="1"/>
            </p:cNvSpPr>
            <p:nvPr/>
          </p:nvSpPr>
          <p:spPr bwMode="auto">
            <a:xfrm>
              <a:off x="1416224" y="1941194"/>
              <a:ext cx="5812" cy="217363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428"/>
            <p:cNvSpPr>
              <a:spLocks/>
            </p:cNvSpPr>
            <p:nvPr/>
          </p:nvSpPr>
          <p:spPr bwMode="auto">
            <a:xfrm>
              <a:off x="1318585" y="1870289"/>
              <a:ext cx="32546" cy="38359"/>
            </a:xfrm>
            <a:custGeom>
              <a:avLst/>
              <a:gdLst>
                <a:gd name="T0" fmla="*/ 0 w 55"/>
                <a:gd name="T1" fmla="*/ 26 h 63"/>
                <a:gd name="T2" fmla="*/ 0 w 55"/>
                <a:gd name="T3" fmla="*/ 63 h 63"/>
                <a:gd name="T4" fmla="*/ 55 w 55"/>
                <a:gd name="T5" fmla="*/ 36 h 63"/>
                <a:gd name="T6" fmla="*/ 55 w 55"/>
                <a:gd name="T7" fmla="*/ 0 h 63"/>
                <a:gd name="T8" fmla="*/ 0 w 55"/>
                <a:gd name="T9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3">
                  <a:moveTo>
                    <a:pt x="0" y="26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4" y="55"/>
                    <a:pt x="55" y="46"/>
                    <a:pt x="55" y="3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0"/>
                    <a:pt x="34" y="19"/>
                    <a:pt x="0" y="26"/>
                  </a:cubicBez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1429"/>
            <p:cNvSpPr>
              <a:spLocks noChangeArrowheads="1"/>
            </p:cNvSpPr>
            <p:nvPr/>
          </p:nvSpPr>
          <p:spPr bwMode="auto">
            <a:xfrm>
              <a:off x="1054728" y="1991176"/>
              <a:ext cx="267345" cy="1278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Rectangle 1430"/>
            <p:cNvSpPr>
              <a:spLocks noChangeArrowheads="1"/>
            </p:cNvSpPr>
            <p:nvPr/>
          </p:nvSpPr>
          <p:spPr bwMode="auto">
            <a:xfrm>
              <a:off x="1064027" y="1991176"/>
              <a:ext cx="252234" cy="118562"/>
            </a:xfrm>
            <a:prstGeom prst="rect">
              <a:avLst/>
            </a:pr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431"/>
            <p:cNvSpPr>
              <a:spLocks/>
            </p:cNvSpPr>
            <p:nvPr/>
          </p:nvSpPr>
          <p:spPr bwMode="auto">
            <a:xfrm>
              <a:off x="1075651" y="1999313"/>
              <a:ext cx="190629" cy="101126"/>
            </a:xfrm>
            <a:custGeom>
              <a:avLst/>
              <a:gdLst>
                <a:gd name="T0" fmla="*/ 125 w 319"/>
                <a:gd name="T1" fmla="*/ 0 h 169"/>
                <a:gd name="T2" fmla="*/ 0 w 319"/>
                <a:gd name="T3" fmla="*/ 125 h 169"/>
                <a:gd name="T4" fmla="*/ 0 w 319"/>
                <a:gd name="T5" fmla="*/ 169 h 169"/>
                <a:gd name="T6" fmla="*/ 152 w 319"/>
                <a:gd name="T7" fmla="*/ 169 h 169"/>
                <a:gd name="T8" fmla="*/ 319 w 319"/>
                <a:gd name="T9" fmla="*/ 0 h 169"/>
                <a:gd name="T10" fmla="*/ 125 w 319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169">
                  <a:moveTo>
                    <a:pt x="125" y="0"/>
                  </a:moveTo>
                  <a:cubicBezTo>
                    <a:pt x="83" y="42"/>
                    <a:pt x="42" y="84"/>
                    <a:pt x="0" y="125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208" y="113"/>
                    <a:pt x="264" y="57"/>
                    <a:pt x="319" y="0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432"/>
            <p:cNvSpPr>
              <a:spLocks/>
            </p:cNvSpPr>
            <p:nvPr/>
          </p:nvSpPr>
          <p:spPr bwMode="auto">
            <a:xfrm>
              <a:off x="1064027" y="1991176"/>
              <a:ext cx="252234" cy="118562"/>
            </a:xfrm>
            <a:custGeom>
              <a:avLst/>
              <a:gdLst>
                <a:gd name="T0" fmla="*/ 0 w 217"/>
                <a:gd name="T1" fmla="*/ 0 h 102"/>
                <a:gd name="T2" fmla="*/ 0 w 217"/>
                <a:gd name="T3" fmla="*/ 6 h 102"/>
                <a:gd name="T4" fmla="*/ 211 w 217"/>
                <a:gd name="T5" fmla="*/ 6 h 102"/>
                <a:gd name="T6" fmla="*/ 211 w 217"/>
                <a:gd name="T7" fmla="*/ 102 h 102"/>
                <a:gd name="T8" fmla="*/ 217 w 217"/>
                <a:gd name="T9" fmla="*/ 102 h 102"/>
                <a:gd name="T10" fmla="*/ 217 w 217"/>
                <a:gd name="T11" fmla="*/ 0 h 102"/>
                <a:gd name="T12" fmla="*/ 0 w 217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102">
                  <a:moveTo>
                    <a:pt x="0" y="0"/>
                  </a:moveTo>
                  <a:lnTo>
                    <a:pt x="0" y="6"/>
                  </a:lnTo>
                  <a:lnTo>
                    <a:pt x="211" y="6"/>
                  </a:lnTo>
                  <a:lnTo>
                    <a:pt x="211" y="102"/>
                  </a:lnTo>
                  <a:lnTo>
                    <a:pt x="217" y="102"/>
                  </a:lnTo>
                  <a:lnTo>
                    <a:pt x="2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433"/>
            <p:cNvSpPr>
              <a:spLocks/>
            </p:cNvSpPr>
            <p:nvPr/>
          </p:nvSpPr>
          <p:spPr bwMode="auto">
            <a:xfrm>
              <a:off x="1119821" y="1811009"/>
              <a:ext cx="70905" cy="19761"/>
            </a:xfrm>
            <a:custGeom>
              <a:avLst/>
              <a:gdLst>
                <a:gd name="T0" fmla="*/ 17 w 117"/>
                <a:gd name="T1" fmla="*/ 0 h 33"/>
                <a:gd name="T2" fmla="*/ 0 w 117"/>
                <a:gd name="T3" fmla="*/ 17 h 33"/>
                <a:gd name="T4" fmla="*/ 117 w 117"/>
                <a:gd name="T5" fmla="*/ 33 h 33"/>
                <a:gd name="T6" fmla="*/ 117 w 117"/>
                <a:gd name="T7" fmla="*/ 16 h 33"/>
                <a:gd name="T8" fmla="*/ 17 w 1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33">
                  <a:moveTo>
                    <a:pt x="17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3" y="26"/>
                    <a:pt x="67" y="33"/>
                    <a:pt x="117" y="33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72" y="16"/>
                    <a:pt x="33" y="9"/>
                    <a:pt x="17" y="0"/>
                  </a:cubicBezTo>
                  <a:close/>
                </a:path>
              </a:pathLst>
            </a:custGeom>
            <a:solidFill>
              <a:srgbClr val="A9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87" name="Straight Connector 186"/>
          <p:cNvCxnSpPr>
            <a:stCxn id="181" idx="4"/>
          </p:cNvCxnSpPr>
          <p:nvPr/>
        </p:nvCxnSpPr>
        <p:spPr>
          <a:xfrm>
            <a:off x="1829332" y="4396930"/>
            <a:ext cx="0" cy="451361"/>
          </a:xfrm>
          <a:prstGeom prst="line">
            <a:avLst/>
          </a:prstGeom>
          <a:ln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>
            <a:stCxn id="179" idx="4"/>
            <a:endCxn id="180" idx="0"/>
          </p:cNvCxnSpPr>
          <p:nvPr/>
        </p:nvCxnSpPr>
        <p:spPr>
          <a:xfrm>
            <a:off x="1829332" y="2465243"/>
            <a:ext cx="0" cy="37131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/>
          <p:cNvCxnSpPr>
            <a:stCxn id="180" idx="4"/>
            <a:endCxn id="181" idx="0"/>
          </p:cNvCxnSpPr>
          <p:nvPr/>
        </p:nvCxnSpPr>
        <p:spPr>
          <a:xfrm>
            <a:off x="1829332" y="3431087"/>
            <a:ext cx="0" cy="37131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Oval 1366"/>
          <p:cNvSpPr>
            <a:spLocks noChangeArrowheads="1"/>
          </p:cNvSpPr>
          <p:nvPr/>
        </p:nvSpPr>
        <p:spPr bwMode="auto">
          <a:xfrm>
            <a:off x="1532485" y="1870710"/>
            <a:ext cx="593693" cy="59453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23"/>
          <p:cNvSpPr>
            <a:spLocks noEditPoints="1"/>
          </p:cNvSpPr>
          <p:nvPr/>
        </p:nvSpPr>
        <p:spPr bwMode="auto">
          <a:xfrm>
            <a:off x="1682359" y="2046038"/>
            <a:ext cx="293945" cy="24387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0" name="Oval 1366"/>
          <p:cNvSpPr>
            <a:spLocks noChangeArrowheads="1"/>
          </p:cNvSpPr>
          <p:nvPr/>
        </p:nvSpPr>
        <p:spPr bwMode="auto">
          <a:xfrm>
            <a:off x="1532485" y="2836554"/>
            <a:ext cx="593693" cy="594533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104"/>
          <p:cNvSpPr>
            <a:spLocks noEditPoints="1"/>
          </p:cNvSpPr>
          <p:nvPr/>
        </p:nvSpPr>
        <p:spPr bwMode="auto">
          <a:xfrm>
            <a:off x="1704163" y="3011881"/>
            <a:ext cx="250337" cy="24387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1" name="Oval 1366"/>
          <p:cNvSpPr>
            <a:spLocks noChangeArrowheads="1"/>
          </p:cNvSpPr>
          <p:nvPr/>
        </p:nvSpPr>
        <p:spPr bwMode="auto">
          <a:xfrm>
            <a:off x="1532485" y="3802397"/>
            <a:ext cx="593693" cy="594533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7" name="Group 127"/>
          <p:cNvGrpSpPr/>
          <p:nvPr/>
        </p:nvGrpSpPr>
        <p:grpSpPr>
          <a:xfrm>
            <a:off x="1652603" y="3983024"/>
            <a:ext cx="353456" cy="233280"/>
            <a:chOff x="2141517" y="2373325"/>
            <a:chExt cx="476251" cy="314325"/>
          </a:xfrm>
          <a:solidFill>
            <a:schemeClr val="bg1"/>
          </a:solidFill>
        </p:grpSpPr>
        <p:sp>
          <p:nvSpPr>
            <p:cNvPr id="98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28"/>
            <p:cNvSpPr>
              <a:spLocks/>
            </p:cNvSpPr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2273151" y="1777939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1"/>
                </a:solidFill>
              </a:rPr>
              <a:t>Option 01</a:t>
            </a:r>
          </a:p>
        </p:txBody>
      </p:sp>
      <p:sp>
        <p:nvSpPr>
          <p:cNvPr id="197" name="Rectangle 196"/>
          <p:cNvSpPr/>
          <p:nvPr/>
        </p:nvSpPr>
        <p:spPr>
          <a:xfrm>
            <a:off x="2273151" y="2045302"/>
            <a:ext cx="295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Donec fringilla erat.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2273151" y="2758723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Option 02</a:t>
            </a:r>
          </a:p>
        </p:txBody>
      </p:sp>
      <p:sp>
        <p:nvSpPr>
          <p:cNvPr id="199" name="Rectangle 198"/>
          <p:cNvSpPr/>
          <p:nvPr/>
        </p:nvSpPr>
        <p:spPr>
          <a:xfrm>
            <a:off x="2273151" y="3026086"/>
            <a:ext cx="295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Donec fringilla erat.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2273151" y="3703081"/>
            <a:ext cx="1079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accent3"/>
                </a:solidFill>
              </a:rPr>
              <a:t>Option 03</a:t>
            </a:r>
          </a:p>
        </p:txBody>
      </p:sp>
      <p:sp>
        <p:nvSpPr>
          <p:cNvPr id="201" name="Rectangle 200"/>
          <p:cNvSpPr/>
          <p:nvPr/>
        </p:nvSpPr>
        <p:spPr>
          <a:xfrm>
            <a:off x="2273151" y="3970444"/>
            <a:ext cx="295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</a:rPr>
              <a:t>Lorem ipsum dolor sit amet, consectetur adipiscing elit. Donec fringilla erat.</a:t>
            </a:r>
          </a:p>
        </p:txBody>
      </p:sp>
      <p:sp>
        <p:nvSpPr>
          <p:cNvPr id="204" name="Rectangle 203"/>
          <p:cNvSpPr/>
          <p:nvPr/>
        </p:nvSpPr>
        <p:spPr>
          <a:xfrm>
            <a:off x="2526310" y="5567762"/>
            <a:ext cx="2274104" cy="4027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/>
              <a:t>SUCCESS AFTER 2015</a:t>
            </a:r>
          </a:p>
        </p:txBody>
      </p:sp>
      <p:sp>
        <p:nvSpPr>
          <p:cNvPr id="206" name="Rectangle 205"/>
          <p:cNvSpPr/>
          <p:nvPr/>
        </p:nvSpPr>
        <p:spPr>
          <a:xfrm>
            <a:off x="2526310" y="5159579"/>
            <a:ext cx="1184431" cy="3407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/>
              <a:t>Our Perfect</a:t>
            </a:r>
          </a:p>
        </p:txBody>
      </p:sp>
    </p:spTree>
    <p:extLst>
      <p:ext uri="{BB962C8B-B14F-4D97-AF65-F5344CB8AC3E}">
        <p14:creationId xmlns:p14="http://schemas.microsoft.com/office/powerpoint/2010/main" val="40623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82" grpId="0" animBg="1"/>
      <p:bldP spid="83" grpId="0" animBg="1"/>
      <p:bldP spid="179" grpId="0" animBg="1"/>
      <p:bldP spid="95" grpId="0" animBg="1"/>
      <p:bldP spid="180" grpId="0" animBg="1"/>
      <p:bldP spid="96" grpId="0" animBg="1"/>
      <p:bldP spid="181" grpId="0" animBg="1"/>
      <p:bldP spid="196" grpId="0"/>
      <p:bldP spid="197" grpId="0"/>
      <p:bldP spid="198" grpId="0"/>
      <p:bldP spid="199" grpId="0"/>
      <p:bldP spid="200" grpId="0"/>
      <p:bldP spid="201" grpId="0"/>
      <p:bldP spid="204" grpId="0" animBg="1"/>
      <p:bldP spid="2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9467" y="215900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8084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07774" y="177008"/>
            <a:ext cx="10515600" cy="697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3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Business Step</a:t>
            </a:r>
            <a:endParaRPr lang="en-US" sz="320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>
          <a:xfrm>
            <a:off x="907774" y="821635"/>
            <a:ext cx="10515600" cy="503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40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endParaRPr lang="en-US" sz="1400">
              <a:solidFill>
                <a:schemeClr val="accent4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 rot="5400000">
            <a:off x="-395962" y="3558778"/>
            <a:ext cx="894043" cy="107576"/>
            <a:chOff x="5579140" y="4040369"/>
            <a:chExt cx="894043" cy="179362"/>
          </a:xfrm>
        </p:grpSpPr>
        <p:sp>
          <p:nvSpPr>
            <p:cNvPr id="6" name="Rectangle 5"/>
            <p:cNvSpPr/>
            <p:nvPr/>
          </p:nvSpPr>
          <p:spPr>
            <a:xfrm>
              <a:off x="5579140" y="4044919"/>
              <a:ext cx="157003" cy="17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768547" y="4044919"/>
              <a:ext cx="157003" cy="17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952161" y="4042003"/>
              <a:ext cx="157003" cy="17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134312" y="4040369"/>
              <a:ext cx="157003" cy="17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16180" y="4042003"/>
              <a:ext cx="157003" cy="17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4"/>
          <p:cNvSpPr>
            <a:spLocks/>
          </p:cNvSpPr>
          <p:nvPr/>
        </p:nvSpPr>
        <p:spPr bwMode="auto">
          <a:xfrm>
            <a:off x="2682951" y="4194375"/>
            <a:ext cx="2590800" cy="1562100"/>
          </a:xfrm>
          <a:prstGeom prst="rect">
            <a:avLst/>
          </a:prstGeom>
          <a:solidFill>
            <a:schemeClr val="accent2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4568901" y="5038925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4575251" y="3476825"/>
            <a:ext cx="2590800" cy="1562100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6448501" y="4321375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7" name="Rectangle 16"/>
          <p:cNvSpPr>
            <a:spLocks/>
          </p:cNvSpPr>
          <p:nvPr/>
        </p:nvSpPr>
        <p:spPr bwMode="auto">
          <a:xfrm>
            <a:off x="6448501" y="2765625"/>
            <a:ext cx="2590800" cy="1562100"/>
          </a:xfrm>
          <a:prstGeom prst="rect">
            <a:avLst/>
          </a:prstGeom>
          <a:solidFill>
            <a:schemeClr val="accent4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8328101" y="3597475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9" name="AutoShape 13"/>
          <p:cNvSpPr>
            <a:spLocks/>
          </p:cNvSpPr>
          <p:nvPr/>
        </p:nvSpPr>
        <p:spPr bwMode="auto">
          <a:xfrm>
            <a:off x="8328101" y="1711525"/>
            <a:ext cx="3200400" cy="2228850"/>
          </a:xfrm>
          <a:prstGeom prst="rightArrow">
            <a:avLst>
              <a:gd name="adj1" fmla="val 69463"/>
              <a:gd name="adj2" fmla="val 28319"/>
            </a:avLst>
          </a:prstGeom>
          <a:solidFill>
            <a:schemeClr val="accent5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grpSp>
        <p:nvGrpSpPr>
          <p:cNvPr id="23" name="Group 22"/>
          <p:cNvGrpSpPr/>
          <p:nvPr/>
        </p:nvGrpSpPr>
        <p:grpSpPr>
          <a:xfrm>
            <a:off x="2838001" y="4195282"/>
            <a:ext cx="1794399" cy="1433283"/>
            <a:chOff x="2608307" y="2500926"/>
            <a:chExt cx="2152775" cy="1433283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itchFamily="34" charset="0"/>
                </a:rPr>
                <a:t>Networking</a:t>
              </a:r>
              <a:endPara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86080" y="3495608"/>
            <a:ext cx="1794399" cy="1433283"/>
            <a:chOff x="2608307" y="2500926"/>
            <a:chExt cx="2152775" cy="1433283"/>
          </a:xfrm>
        </p:grpSpPr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28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itchFamily="34" charset="0"/>
                </a:rPr>
                <a:t>Supporting</a:t>
              </a:r>
              <a:endPara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480700" y="2777264"/>
            <a:ext cx="1794399" cy="1433283"/>
            <a:chOff x="2608307" y="2500926"/>
            <a:chExt cx="2152775" cy="1433283"/>
          </a:xfrm>
        </p:grpSpPr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itchFamily="34" charset="0"/>
                </a:rPr>
                <a:t>Services</a:t>
              </a:r>
              <a:endPara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834818" y="2089534"/>
            <a:ext cx="1794399" cy="1433283"/>
            <a:chOff x="2608307" y="2500926"/>
            <a:chExt cx="2152775" cy="1433283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34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itchFamily="34" charset="0"/>
                </a:rPr>
                <a:t>Management</a:t>
              </a:r>
              <a:endPara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itchFamily="34" charset="0"/>
              </a:endParaRPr>
            </a:p>
          </p:txBody>
        </p:sp>
      </p:grpSp>
      <p:sp>
        <p:nvSpPr>
          <p:cNvPr id="36" name="Isosceles Triangle 35"/>
          <p:cNvSpPr/>
          <p:nvPr/>
        </p:nvSpPr>
        <p:spPr>
          <a:xfrm>
            <a:off x="4256130" y="3888110"/>
            <a:ext cx="255211" cy="25521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1953167"/>
              <a:satOff val="-15628"/>
              <a:lumOff val="-5442"/>
              <a:alphaOff val="0"/>
            </a:schemeClr>
          </a:fillRef>
          <a:effectRef idx="0">
            <a:schemeClr val="accent4">
              <a:hueOff val="1953167"/>
              <a:satOff val="-15628"/>
              <a:lumOff val="-5442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Isosceles Triangle 36"/>
          <p:cNvSpPr/>
          <p:nvPr/>
        </p:nvSpPr>
        <p:spPr>
          <a:xfrm>
            <a:off x="6142763" y="3180891"/>
            <a:ext cx="255211" cy="25521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3255278"/>
              <a:satOff val="-26046"/>
              <a:lumOff val="-9069"/>
              <a:alphaOff val="0"/>
            </a:schemeClr>
          </a:fillRef>
          <a:effectRef idx="0">
            <a:schemeClr val="accent4">
              <a:hueOff val="3255278"/>
              <a:satOff val="-26046"/>
              <a:lumOff val="-9069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Isosceles Triangle 37"/>
          <p:cNvSpPr/>
          <p:nvPr/>
        </p:nvSpPr>
        <p:spPr>
          <a:xfrm>
            <a:off x="8022218" y="2472157"/>
            <a:ext cx="255211" cy="255211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4557389"/>
              <a:satOff val="-36465"/>
              <a:lumOff val="-12697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Rectangle 38"/>
          <p:cNvSpPr/>
          <p:nvPr/>
        </p:nvSpPr>
        <p:spPr>
          <a:xfrm>
            <a:off x="5362208" y="2783707"/>
            <a:ext cx="723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3600">
                <a:solidFill>
                  <a:schemeClr val="accent3"/>
                </a:solidFill>
                <a:latin typeface="Cumulus" panose="02000503000000000000" pitchFamily="2" charset="2"/>
              </a:rPr>
              <a:t>q</a:t>
            </a:r>
            <a:endParaRPr lang="en-US" sz="3600">
              <a:solidFill>
                <a:schemeClr val="accent3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122153" y="1400057"/>
            <a:ext cx="723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3600">
                <a:solidFill>
                  <a:schemeClr val="accent5"/>
                </a:solidFill>
                <a:latin typeface="Cumulus" panose="02000503000000000000" pitchFamily="2" charset="2"/>
              </a:rPr>
              <a:t>t</a:t>
            </a:r>
            <a:endParaRPr lang="en-US" sz="3600">
              <a:solidFill>
                <a:schemeClr val="accent5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151812" y="2085329"/>
            <a:ext cx="723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3600">
                <a:solidFill>
                  <a:schemeClr val="accent4"/>
                </a:solidFill>
                <a:latin typeface="Cumulus" panose="02000503000000000000" pitchFamily="2" charset="2"/>
              </a:rPr>
              <a:t>r</a:t>
            </a:r>
            <a:endParaRPr lang="en-US" sz="3600">
              <a:solidFill>
                <a:schemeClr val="accent4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450267" y="34337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3600">
                <a:solidFill>
                  <a:schemeClr val="accent2"/>
                </a:solidFill>
                <a:latin typeface="Cumulus" panose="02000503000000000000" pitchFamily="2" charset="2"/>
              </a:rPr>
              <a:t>p</a:t>
            </a:r>
            <a:endParaRPr lang="en-US" sz="3600">
              <a:solidFill>
                <a:schemeClr val="accent2"/>
              </a:solidFill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2889962" y="2762042"/>
            <a:ext cx="1691378" cy="557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4857376" y="2135976"/>
            <a:ext cx="1691378" cy="557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8640910" y="769968"/>
            <a:ext cx="1691378" cy="557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593613" y="1433451"/>
            <a:ext cx="1691378" cy="557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Freeform 688"/>
          <p:cNvSpPr>
            <a:spLocks noEditPoints="1"/>
          </p:cNvSpPr>
          <p:nvPr/>
        </p:nvSpPr>
        <p:spPr bwMode="auto">
          <a:xfrm>
            <a:off x="872434" y="2472157"/>
            <a:ext cx="1669586" cy="4006684"/>
          </a:xfrm>
          <a:custGeom>
            <a:avLst/>
            <a:gdLst>
              <a:gd name="T0" fmla="*/ 471 w 540"/>
              <a:gd name="T1" fmla="*/ 272 h 1295"/>
              <a:gd name="T2" fmla="*/ 525 w 540"/>
              <a:gd name="T3" fmla="*/ 521 h 1295"/>
              <a:gd name="T4" fmla="*/ 452 w 540"/>
              <a:gd name="T5" fmla="*/ 623 h 1295"/>
              <a:gd name="T6" fmla="*/ 451 w 540"/>
              <a:gd name="T7" fmla="*/ 492 h 1295"/>
              <a:gd name="T8" fmla="*/ 451 w 540"/>
              <a:gd name="T9" fmla="*/ 449 h 1295"/>
              <a:gd name="T10" fmla="*/ 330 w 540"/>
              <a:gd name="T11" fmla="*/ 10 h 1295"/>
              <a:gd name="T12" fmla="*/ 364 w 540"/>
              <a:gd name="T13" fmla="*/ 38 h 1295"/>
              <a:gd name="T14" fmla="*/ 374 w 540"/>
              <a:gd name="T15" fmla="*/ 112 h 1295"/>
              <a:gd name="T16" fmla="*/ 358 w 540"/>
              <a:gd name="T17" fmla="*/ 142 h 1295"/>
              <a:gd name="T18" fmla="*/ 355 w 540"/>
              <a:gd name="T19" fmla="*/ 188 h 1295"/>
              <a:gd name="T20" fmla="*/ 425 w 540"/>
              <a:gd name="T21" fmla="*/ 230 h 1295"/>
              <a:gd name="T22" fmla="*/ 451 w 540"/>
              <a:gd name="T23" fmla="*/ 449 h 1295"/>
              <a:gd name="T24" fmla="*/ 441 w 540"/>
              <a:gd name="T25" fmla="*/ 520 h 1295"/>
              <a:gd name="T26" fmla="*/ 451 w 540"/>
              <a:gd name="T27" fmla="*/ 622 h 1295"/>
              <a:gd name="T28" fmla="*/ 429 w 540"/>
              <a:gd name="T29" fmla="*/ 642 h 1295"/>
              <a:gd name="T30" fmla="*/ 400 w 540"/>
              <a:gd name="T31" fmla="*/ 721 h 1295"/>
              <a:gd name="T32" fmla="*/ 360 w 540"/>
              <a:gd name="T33" fmla="*/ 1005 h 1295"/>
              <a:gd name="T34" fmla="*/ 332 w 540"/>
              <a:gd name="T35" fmla="*/ 1162 h 1295"/>
              <a:gd name="T36" fmla="*/ 345 w 540"/>
              <a:gd name="T37" fmla="*/ 1231 h 1295"/>
              <a:gd name="T38" fmla="*/ 333 w 540"/>
              <a:gd name="T39" fmla="*/ 1279 h 1295"/>
              <a:gd name="T40" fmla="*/ 273 w 540"/>
              <a:gd name="T41" fmla="*/ 1260 h 1295"/>
              <a:gd name="T42" fmla="*/ 277 w 540"/>
              <a:gd name="T43" fmla="*/ 1209 h 1295"/>
              <a:gd name="T44" fmla="*/ 272 w 540"/>
              <a:gd name="T45" fmla="*/ 1152 h 1295"/>
              <a:gd name="T46" fmla="*/ 274 w 540"/>
              <a:gd name="T47" fmla="*/ 1050 h 1295"/>
              <a:gd name="T48" fmla="*/ 284 w 540"/>
              <a:gd name="T49" fmla="*/ 961 h 1295"/>
              <a:gd name="T50" fmla="*/ 278 w 540"/>
              <a:gd name="T51" fmla="*/ 836 h 1295"/>
              <a:gd name="T52" fmla="*/ 250 w 540"/>
              <a:gd name="T53" fmla="*/ 789 h 1295"/>
              <a:gd name="T54" fmla="*/ 158 w 540"/>
              <a:gd name="T55" fmla="*/ 1136 h 1295"/>
              <a:gd name="T56" fmla="*/ 163 w 540"/>
              <a:gd name="T57" fmla="*/ 469 h 1295"/>
              <a:gd name="T58" fmla="*/ 158 w 540"/>
              <a:gd name="T59" fmla="*/ 437 h 1295"/>
              <a:gd name="T60" fmla="*/ 190 w 540"/>
              <a:gd name="T61" fmla="*/ 217 h 1295"/>
              <a:gd name="T62" fmla="*/ 272 w 540"/>
              <a:gd name="T63" fmla="*/ 185 h 1295"/>
              <a:gd name="T64" fmla="*/ 260 w 540"/>
              <a:gd name="T65" fmla="*/ 132 h 1295"/>
              <a:gd name="T66" fmla="*/ 265 w 540"/>
              <a:gd name="T67" fmla="*/ 69 h 1295"/>
              <a:gd name="T68" fmla="*/ 290 w 540"/>
              <a:gd name="T69" fmla="*/ 21 h 1295"/>
              <a:gd name="T70" fmla="*/ 330 w 540"/>
              <a:gd name="T71" fmla="*/ 10 h 1295"/>
              <a:gd name="T72" fmla="*/ 155 w 540"/>
              <a:gd name="T73" fmla="*/ 1151 h 1295"/>
              <a:gd name="T74" fmla="*/ 131 w 540"/>
              <a:gd name="T75" fmla="*/ 1241 h 1295"/>
              <a:gd name="T76" fmla="*/ 100 w 540"/>
              <a:gd name="T77" fmla="*/ 1255 h 1295"/>
              <a:gd name="T78" fmla="*/ 0 w 540"/>
              <a:gd name="T79" fmla="*/ 1285 h 1295"/>
              <a:gd name="T80" fmla="*/ 51 w 540"/>
              <a:gd name="T81" fmla="*/ 1218 h 1295"/>
              <a:gd name="T82" fmla="*/ 76 w 540"/>
              <a:gd name="T83" fmla="*/ 1101 h 1295"/>
              <a:gd name="T84" fmla="*/ 135 w 540"/>
              <a:gd name="T85" fmla="*/ 784 h 1295"/>
              <a:gd name="T86" fmla="*/ 154 w 540"/>
              <a:gd name="T87" fmla="*/ 662 h 1295"/>
              <a:gd name="T88" fmla="*/ 132 w 540"/>
              <a:gd name="T89" fmla="*/ 648 h 1295"/>
              <a:gd name="T90" fmla="*/ 126 w 540"/>
              <a:gd name="T91" fmla="*/ 610 h 1295"/>
              <a:gd name="T92" fmla="*/ 83 w 540"/>
              <a:gd name="T93" fmla="*/ 489 h 1295"/>
              <a:gd name="T94" fmla="*/ 114 w 540"/>
              <a:gd name="T95" fmla="*/ 341 h 1295"/>
              <a:gd name="T96" fmla="*/ 147 w 540"/>
              <a:gd name="T97" fmla="*/ 238 h 1295"/>
              <a:gd name="T98" fmla="*/ 158 w 540"/>
              <a:gd name="T99" fmla="*/ 437 h 1295"/>
              <a:gd name="T100" fmla="*/ 150 w 540"/>
              <a:gd name="T101" fmla="*/ 466 h 1295"/>
              <a:gd name="T102" fmla="*/ 158 w 540"/>
              <a:gd name="T103" fmla="*/ 509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0" h="1295">
                <a:moveTo>
                  <a:pt x="451" y="240"/>
                </a:moveTo>
                <a:cubicBezTo>
                  <a:pt x="460" y="246"/>
                  <a:pt x="468" y="256"/>
                  <a:pt x="471" y="272"/>
                </a:cubicBezTo>
                <a:cubicBezTo>
                  <a:pt x="476" y="302"/>
                  <a:pt x="507" y="404"/>
                  <a:pt x="523" y="432"/>
                </a:cubicBezTo>
                <a:cubicBezTo>
                  <a:pt x="538" y="460"/>
                  <a:pt x="540" y="497"/>
                  <a:pt x="525" y="521"/>
                </a:cubicBezTo>
                <a:cubicBezTo>
                  <a:pt x="509" y="544"/>
                  <a:pt x="473" y="601"/>
                  <a:pt x="467" y="610"/>
                </a:cubicBezTo>
                <a:cubicBezTo>
                  <a:pt x="462" y="618"/>
                  <a:pt x="460" y="623"/>
                  <a:pt x="452" y="623"/>
                </a:cubicBezTo>
                <a:cubicBezTo>
                  <a:pt x="452" y="622"/>
                  <a:pt x="451" y="622"/>
                  <a:pt x="451" y="622"/>
                </a:cubicBezTo>
                <a:cubicBezTo>
                  <a:pt x="451" y="492"/>
                  <a:pt x="451" y="492"/>
                  <a:pt x="451" y="492"/>
                </a:cubicBezTo>
                <a:cubicBezTo>
                  <a:pt x="458" y="480"/>
                  <a:pt x="466" y="471"/>
                  <a:pt x="463" y="465"/>
                </a:cubicBezTo>
                <a:cubicBezTo>
                  <a:pt x="458" y="457"/>
                  <a:pt x="455" y="456"/>
                  <a:pt x="451" y="449"/>
                </a:cubicBezTo>
                <a:lnTo>
                  <a:pt x="451" y="240"/>
                </a:lnTo>
                <a:close/>
                <a:moveTo>
                  <a:pt x="330" y="10"/>
                </a:moveTo>
                <a:cubicBezTo>
                  <a:pt x="337" y="16"/>
                  <a:pt x="345" y="27"/>
                  <a:pt x="352" y="23"/>
                </a:cubicBezTo>
                <a:cubicBezTo>
                  <a:pt x="358" y="20"/>
                  <a:pt x="357" y="38"/>
                  <a:pt x="364" y="38"/>
                </a:cubicBezTo>
                <a:cubicBezTo>
                  <a:pt x="372" y="38"/>
                  <a:pt x="380" y="64"/>
                  <a:pt x="379" y="78"/>
                </a:cubicBezTo>
                <a:cubicBezTo>
                  <a:pt x="378" y="92"/>
                  <a:pt x="375" y="106"/>
                  <a:pt x="374" y="112"/>
                </a:cubicBezTo>
                <a:cubicBezTo>
                  <a:pt x="373" y="118"/>
                  <a:pt x="370" y="141"/>
                  <a:pt x="365" y="141"/>
                </a:cubicBezTo>
                <a:cubicBezTo>
                  <a:pt x="360" y="141"/>
                  <a:pt x="358" y="142"/>
                  <a:pt x="358" y="142"/>
                </a:cubicBezTo>
                <a:cubicBezTo>
                  <a:pt x="358" y="142"/>
                  <a:pt x="353" y="160"/>
                  <a:pt x="353" y="174"/>
                </a:cubicBezTo>
                <a:cubicBezTo>
                  <a:pt x="353" y="188"/>
                  <a:pt x="355" y="188"/>
                  <a:pt x="355" y="188"/>
                </a:cubicBezTo>
                <a:cubicBezTo>
                  <a:pt x="363" y="202"/>
                  <a:pt x="363" y="202"/>
                  <a:pt x="363" y="202"/>
                </a:cubicBezTo>
                <a:cubicBezTo>
                  <a:pt x="363" y="202"/>
                  <a:pt x="406" y="224"/>
                  <a:pt x="425" y="230"/>
                </a:cubicBezTo>
                <a:cubicBezTo>
                  <a:pt x="434" y="232"/>
                  <a:pt x="443" y="235"/>
                  <a:pt x="451" y="240"/>
                </a:cubicBezTo>
                <a:cubicBezTo>
                  <a:pt x="451" y="449"/>
                  <a:pt x="451" y="449"/>
                  <a:pt x="451" y="449"/>
                </a:cubicBezTo>
                <a:cubicBezTo>
                  <a:pt x="448" y="445"/>
                  <a:pt x="446" y="439"/>
                  <a:pt x="443" y="426"/>
                </a:cubicBezTo>
                <a:cubicBezTo>
                  <a:pt x="443" y="453"/>
                  <a:pt x="434" y="493"/>
                  <a:pt x="441" y="520"/>
                </a:cubicBezTo>
                <a:cubicBezTo>
                  <a:pt x="440" y="510"/>
                  <a:pt x="445" y="500"/>
                  <a:pt x="451" y="492"/>
                </a:cubicBezTo>
                <a:cubicBezTo>
                  <a:pt x="451" y="622"/>
                  <a:pt x="451" y="622"/>
                  <a:pt x="451" y="622"/>
                </a:cubicBezTo>
                <a:cubicBezTo>
                  <a:pt x="444" y="622"/>
                  <a:pt x="439" y="623"/>
                  <a:pt x="439" y="623"/>
                </a:cubicBezTo>
                <a:cubicBezTo>
                  <a:pt x="439" y="623"/>
                  <a:pt x="435" y="638"/>
                  <a:pt x="429" y="642"/>
                </a:cubicBezTo>
                <a:cubicBezTo>
                  <a:pt x="423" y="647"/>
                  <a:pt x="415" y="662"/>
                  <a:pt x="413" y="657"/>
                </a:cubicBezTo>
                <a:cubicBezTo>
                  <a:pt x="411" y="651"/>
                  <a:pt x="406" y="696"/>
                  <a:pt x="400" y="721"/>
                </a:cubicBezTo>
                <a:cubicBezTo>
                  <a:pt x="395" y="745"/>
                  <a:pt x="369" y="915"/>
                  <a:pt x="369" y="939"/>
                </a:cubicBezTo>
                <a:cubicBezTo>
                  <a:pt x="369" y="963"/>
                  <a:pt x="359" y="988"/>
                  <a:pt x="360" y="1005"/>
                </a:cubicBezTo>
                <a:cubicBezTo>
                  <a:pt x="361" y="1022"/>
                  <a:pt x="357" y="1068"/>
                  <a:pt x="356" y="1093"/>
                </a:cubicBezTo>
                <a:cubicBezTo>
                  <a:pt x="355" y="1118"/>
                  <a:pt x="332" y="1144"/>
                  <a:pt x="332" y="1162"/>
                </a:cubicBezTo>
                <a:cubicBezTo>
                  <a:pt x="332" y="1181"/>
                  <a:pt x="338" y="1189"/>
                  <a:pt x="335" y="1200"/>
                </a:cubicBezTo>
                <a:cubicBezTo>
                  <a:pt x="332" y="1210"/>
                  <a:pt x="333" y="1218"/>
                  <a:pt x="345" y="1231"/>
                </a:cubicBezTo>
                <a:cubicBezTo>
                  <a:pt x="356" y="1243"/>
                  <a:pt x="361" y="1255"/>
                  <a:pt x="360" y="1264"/>
                </a:cubicBezTo>
                <a:cubicBezTo>
                  <a:pt x="359" y="1274"/>
                  <a:pt x="356" y="1278"/>
                  <a:pt x="333" y="1279"/>
                </a:cubicBezTo>
                <a:cubicBezTo>
                  <a:pt x="310" y="1280"/>
                  <a:pt x="288" y="1273"/>
                  <a:pt x="288" y="1267"/>
                </a:cubicBezTo>
                <a:cubicBezTo>
                  <a:pt x="288" y="1262"/>
                  <a:pt x="280" y="1260"/>
                  <a:pt x="273" y="1260"/>
                </a:cubicBezTo>
                <a:cubicBezTo>
                  <a:pt x="266" y="1260"/>
                  <a:pt x="267" y="1253"/>
                  <a:pt x="270" y="1239"/>
                </a:cubicBezTo>
                <a:cubicBezTo>
                  <a:pt x="273" y="1226"/>
                  <a:pt x="283" y="1208"/>
                  <a:pt x="277" y="1209"/>
                </a:cubicBezTo>
                <a:cubicBezTo>
                  <a:pt x="271" y="1211"/>
                  <a:pt x="266" y="1208"/>
                  <a:pt x="266" y="1188"/>
                </a:cubicBezTo>
                <a:cubicBezTo>
                  <a:pt x="266" y="1169"/>
                  <a:pt x="264" y="1163"/>
                  <a:pt x="272" y="1152"/>
                </a:cubicBezTo>
                <a:cubicBezTo>
                  <a:pt x="281" y="1140"/>
                  <a:pt x="279" y="1119"/>
                  <a:pt x="277" y="1102"/>
                </a:cubicBezTo>
                <a:cubicBezTo>
                  <a:pt x="275" y="1084"/>
                  <a:pt x="269" y="1072"/>
                  <a:pt x="274" y="1050"/>
                </a:cubicBezTo>
                <a:cubicBezTo>
                  <a:pt x="279" y="1029"/>
                  <a:pt x="280" y="1003"/>
                  <a:pt x="277" y="993"/>
                </a:cubicBezTo>
                <a:cubicBezTo>
                  <a:pt x="274" y="982"/>
                  <a:pt x="276" y="969"/>
                  <a:pt x="284" y="961"/>
                </a:cubicBezTo>
                <a:cubicBezTo>
                  <a:pt x="292" y="952"/>
                  <a:pt x="280" y="937"/>
                  <a:pt x="280" y="927"/>
                </a:cubicBezTo>
                <a:cubicBezTo>
                  <a:pt x="280" y="917"/>
                  <a:pt x="283" y="877"/>
                  <a:pt x="278" y="836"/>
                </a:cubicBezTo>
                <a:cubicBezTo>
                  <a:pt x="273" y="796"/>
                  <a:pt x="272" y="765"/>
                  <a:pt x="271" y="754"/>
                </a:cubicBezTo>
                <a:cubicBezTo>
                  <a:pt x="270" y="744"/>
                  <a:pt x="265" y="749"/>
                  <a:pt x="250" y="789"/>
                </a:cubicBezTo>
                <a:cubicBezTo>
                  <a:pt x="236" y="830"/>
                  <a:pt x="199" y="956"/>
                  <a:pt x="192" y="984"/>
                </a:cubicBezTo>
                <a:cubicBezTo>
                  <a:pt x="186" y="1008"/>
                  <a:pt x="166" y="1096"/>
                  <a:pt x="158" y="1136"/>
                </a:cubicBezTo>
                <a:cubicBezTo>
                  <a:pt x="158" y="509"/>
                  <a:pt x="158" y="509"/>
                  <a:pt x="158" y="509"/>
                </a:cubicBezTo>
                <a:cubicBezTo>
                  <a:pt x="160" y="506"/>
                  <a:pt x="158" y="485"/>
                  <a:pt x="163" y="469"/>
                </a:cubicBezTo>
                <a:cubicBezTo>
                  <a:pt x="169" y="451"/>
                  <a:pt x="171" y="426"/>
                  <a:pt x="172" y="396"/>
                </a:cubicBezTo>
                <a:cubicBezTo>
                  <a:pt x="172" y="396"/>
                  <a:pt x="165" y="421"/>
                  <a:pt x="158" y="437"/>
                </a:cubicBezTo>
                <a:cubicBezTo>
                  <a:pt x="158" y="224"/>
                  <a:pt x="158" y="224"/>
                  <a:pt x="158" y="224"/>
                </a:cubicBezTo>
                <a:cubicBezTo>
                  <a:pt x="164" y="221"/>
                  <a:pt x="175" y="219"/>
                  <a:pt x="190" y="217"/>
                </a:cubicBezTo>
                <a:cubicBezTo>
                  <a:pt x="226" y="212"/>
                  <a:pt x="252" y="202"/>
                  <a:pt x="261" y="195"/>
                </a:cubicBezTo>
                <a:cubicBezTo>
                  <a:pt x="266" y="191"/>
                  <a:pt x="269" y="188"/>
                  <a:pt x="272" y="185"/>
                </a:cubicBezTo>
                <a:cubicBezTo>
                  <a:pt x="274" y="182"/>
                  <a:pt x="279" y="177"/>
                  <a:pt x="275" y="177"/>
                </a:cubicBezTo>
                <a:cubicBezTo>
                  <a:pt x="266" y="176"/>
                  <a:pt x="264" y="142"/>
                  <a:pt x="260" y="132"/>
                </a:cubicBezTo>
                <a:cubicBezTo>
                  <a:pt x="255" y="122"/>
                  <a:pt x="257" y="115"/>
                  <a:pt x="260" y="106"/>
                </a:cubicBezTo>
                <a:cubicBezTo>
                  <a:pt x="263" y="97"/>
                  <a:pt x="257" y="83"/>
                  <a:pt x="265" y="69"/>
                </a:cubicBezTo>
                <a:cubicBezTo>
                  <a:pt x="272" y="55"/>
                  <a:pt x="262" y="37"/>
                  <a:pt x="272" y="35"/>
                </a:cubicBezTo>
                <a:cubicBezTo>
                  <a:pt x="283" y="33"/>
                  <a:pt x="279" y="21"/>
                  <a:pt x="290" y="21"/>
                </a:cubicBezTo>
                <a:cubicBezTo>
                  <a:pt x="300" y="21"/>
                  <a:pt x="301" y="6"/>
                  <a:pt x="312" y="11"/>
                </a:cubicBezTo>
                <a:cubicBezTo>
                  <a:pt x="322" y="16"/>
                  <a:pt x="322" y="0"/>
                  <a:pt x="330" y="10"/>
                </a:cubicBezTo>
                <a:close/>
                <a:moveTo>
                  <a:pt x="158" y="1136"/>
                </a:moveTo>
                <a:cubicBezTo>
                  <a:pt x="156" y="1142"/>
                  <a:pt x="155" y="1147"/>
                  <a:pt x="155" y="1151"/>
                </a:cubicBezTo>
                <a:cubicBezTo>
                  <a:pt x="150" y="1175"/>
                  <a:pt x="144" y="1223"/>
                  <a:pt x="137" y="1223"/>
                </a:cubicBezTo>
                <a:cubicBezTo>
                  <a:pt x="131" y="1223"/>
                  <a:pt x="132" y="1228"/>
                  <a:pt x="131" y="1241"/>
                </a:cubicBezTo>
                <a:cubicBezTo>
                  <a:pt x="131" y="1255"/>
                  <a:pt x="117" y="1257"/>
                  <a:pt x="109" y="1260"/>
                </a:cubicBezTo>
                <a:cubicBezTo>
                  <a:pt x="102" y="1263"/>
                  <a:pt x="100" y="1255"/>
                  <a:pt x="100" y="1255"/>
                </a:cubicBezTo>
                <a:cubicBezTo>
                  <a:pt x="100" y="1255"/>
                  <a:pt x="87" y="1281"/>
                  <a:pt x="65" y="1284"/>
                </a:cubicBezTo>
                <a:cubicBezTo>
                  <a:pt x="43" y="1287"/>
                  <a:pt x="0" y="1295"/>
                  <a:pt x="0" y="1285"/>
                </a:cubicBezTo>
                <a:cubicBezTo>
                  <a:pt x="0" y="1274"/>
                  <a:pt x="5" y="1264"/>
                  <a:pt x="20" y="1256"/>
                </a:cubicBezTo>
                <a:cubicBezTo>
                  <a:pt x="34" y="1247"/>
                  <a:pt x="45" y="1224"/>
                  <a:pt x="51" y="1218"/>
                </a:cubicBezTo>
                <a:cubicBezTo>
                  <a:pt x="56" y="1212"/>
                  <a:pt x="49" y="1214"/>
                  <a:pt x="53" y="1203"/>
                </a:cubicBezTo>
                <a:cubicBezTo>
                  <a:pt x="58" y="1191"/>
                  <a:pt x="73" y="1123"/>
                  <a:pt x="76" y="1101"/>
                </a:cubicBezTo>
                <a:cubicBezTo>
                  <a:pt x="78" y="1078"/>
                  <a:pt x="77" y="1002"/>
                  <a:pt x="87" y="967"/>
                </a:cubicBezTo>
                <a:cubicBezTo>
                  <a:pt x="98" y="931"/>
                  <a:pt x="131" y="816"/>
                  <a:pt x="135" y="784"/>
                </a:cubicBezTo>
                <a:cubicBezTo>
                  <a:pt x="140" y="753"/>
                  <a:pt x="147" y="721"/>
                  <a:pt x="147" y="703"/>
                </a:cubicBezTo>
                <a:cubicBezTo>
                  <a:pt x="147" y="686"/>
                  <a:pt x="149" y="674"/>
                  <a:pt x="154" y="662"/>
                </a:cubicBezTo>
                <a:cubicBezTo>
                  <a:pt x="158" y="649"/>
                  <a:pt x="153" y="632"/>
                  <a:pt x="153" y="632"/>
                </a:cubicBezTo>
                <a:cubicBezTo>
                  <a:pt x="153" y="632"/>
                  <a:pt x="140" y="642"/>
                  <a:pt x="132" y="648"/>
                </a:cubicBezTo>
                <a:cubicBezTo>
                  <a:pt x="125" y="655"/>
                  <a:pt x="125" y="645"/>
                  <a:pt x="129" y="629"/>
                </a:cubicBezTo>
                <a:cubicBezTo>
                  <a:pt x="132" y="614"/>
                  <a:pt x="130" y="605"/>
                  <a:pt x="126" y="610"/>
                </a:cubicBezTo>
                <a:cubicBezTo>
                  <a:pt x="122" y="615"/>
                  <a:pt x="119" y="585"/>
                  <a:pt x="109" y="566"/>
                </a:cubicBezTo>
                <a:cubicBezTo>
                  <a:pt x="100" y="548"/>
                  <a:pt x="78" y="511"/>
                  <a:pt x="83" y="489"/>
                </a:cubicBezTo>
                <a:cubicBezTo>
                  <a:pt x="88" y="468"/>
                  <a:pt x="90" y="431"/>
                  <a:pt x="96" y="412"/>
                </a:cubicBezTo>
                <a:cubicBezTo>
                  <a:pt x="102" y="394"/>
                  <a:pt x="107" y="361"/>
                  <a:pt x="114" y="341"/>
                </a:cubicBezTo>
                <a:cubicBezTo>
                  <a:pt x="121" y="321"/>
                  <a:pt x="120" y="311"/>
                  <a:pt x="129" y="291"/>
                </a:cubicBezTo>
                <a:cubicBezTo>
                  <a:pt x="137" y="271"/>
                  <a:pt x="147" y="247"/>
                  <a:pt x="147" y="238"/>
                </a:cubicBezTo>
                <a:cubicBezTo>
                  <a:pt x="147" y="232"/>
                  <a:pt x="149" y="228"/>
                  <a:pt x="158" y="224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55" y="443"/>
                  <a:pt x="152" y="448"/>
                  <a:pt x="150" y="449"/>
                </a:cubicBezTo>
                <a:cubicBezTo>
                  <a:pt x="142" y="451"/>
                  <a:pt x="141" y="461"/>
                  <a:pt x="150" y="466"/>
                </a:cubicBezTo>
                <a:cubicBezTo>
                  <a:pt x="158" y="471"/>
                  <a:pt x="153" y="504"/>
                  <a:pt x="157" y="509"/>
                </a:cubicBezTo>
                <a:cubicBezTo>
                  <a:pt x="157" y="509"/>
                  <a:pt x="157" y="509"/>
                  <a:pt x="158" y="509"/>
                </a:cubicBezTo>
                <a:lnTo>
                  <a:pt x="158" y="11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1" name="Freeform 690"/>
          <p:cNvSpPr>
            <a:spLocks/>
          </p:cNvSpPr>
          <p:nvPr/>
        </p:nvSpPr>
        <p:spPr bwMode="auto">
          <a:xfrm>
            <a:off x="1583584" y="3176842"/>
            <a:ext cx="284460" cy="1141073"/>
          </a:xfrm>
          <a:custGeom>
            <a:avLst/>
            <a:gdLst>
              <a:gd name="T0" fmla="*/ 77 w 92"/>
              <a:gd name="T1" fmla="*/ 0 h 369"/>
              <a:gd name="T2" fmla="*/ 59 w 92"/>
              <a:gd name="T3" fmla="*/ 18 h 369"/>
              <a:gd name="T4" fmla="*/ 65 w 92"/>
              <a:gd name="T5" fmla="*/ 29 h 369"/>
              <a:gd name="T6" fmla="*/ 37 w 92"/>
              <a:gd name="T7" fmla="*/ 139 h 369"/>
              <a:gd name="T8" fmla="*/ 4 w 92"/>
              <a:gd name="T9" fmla="*/ 314 h 369"/>
              <a:gd name="T10" fmla="*/ 15 w 92"/>
              <a:gd name="T11" fmla="*/ 354 h 369"/>
              <a:gd name="T12" fmla="*/ 35 w 92"/>
              <a:gd name="T13" fmla="*/ 356 h 369"/>
              <a:gd name="T14" fmla="*/ 59 w 92"/>
              <a:gd name="T15" fmla="*/ 311 h 369"/>
              <a:gd name="T16" fmla="*/ 80 w 92"/>
              <a:gd name="T17" fmla="*/ 168 h 369"/>
              <a:gd name="T18" fmla="*/ 87 w 92"/>
              <a:gd name="T19" fmla="*/ 57 h 369"/>
              <a:gd name="T20" fmla="*/ 81 w 92"/>
              <a:gd name="T21" fmla="*/ 29 h 369"/>
              <a:gd name="T22" fmla="*/ 92 w 92"/>
              <a:gd name="T23" fmla="*/ 17 h 369"/>
              <a:gd name="T24" fmla="*/ 77 w 92"/>
              <a:gd name="T2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369">
                <a:moveTo>
                  <a:pt x="77" y="0"/>
                </a:move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68" y="21"/>
                  <a:pt x="65" y="29"/>
                </a:cubicBezTo>
                <a:cubicBezTo>
                  <a:pt x="62" y="37"/>
                  <a:pt x="49" y="81"/>
                  <a:pt x="37" y="139"/>
                </a:cubicBezTo>
                <a:cubicBezTo>
                  <a:pt x="24" y="198"/>
                  <a:pt x="7" y="300"/>
                  <a:pt x="4" y="314"/>
                </a:cubicBezTo>
                <a:cubicBezTo>
                  <a:pt x="0" y="329"/>
                  <a:pt x="5" y="339"/>
                  <a:pt x="15" y="354"/>
                </a:cubicBezTo>
                <a:cubicBezTo>
                  <a:pt x="24" y="369"/>
                  <a:pt x="25" y="369"/>
                  <a:pt x="35" y="356"/>
                </a:cubicBezTo>
                <a:cubicBezTo>
                  <a:pt x="45" y="343"/>
                  <a:pt x="52" y="348"/>
                  <a:pt x="59" y="311"/>
                </a:cubicBezTo>
                <a:cubicBezTo>
                  <a:pt x="65" y="274"/>
                  <a:pt x="75" y="200"/>
                  <a:pt x="80" y="168"/>
                </a:cubicBezTo>
                <a:cubicBezTo>
                  <a:pt x="85" y="135"/>
                  <a:pt x="91" y="72"/>
                  <a:pt x="87" y="57"/>
                </a:cubicBezTo>
                <a:cubicBezTo>
                  <a:pt x="83" y="43"/>
                  <a:pt x="80" y="35"/>
                  <a:pt x="81" y="29"/>
                </a:cubicBezTo>
                <a:cubicBezTo>
                  <a:pt x="83" y="23"/>
                  <a:pt x="92" y="17"/>
                  <a:pt x="92" y="17"/>
                </a:cubicBezTo>
                <a:cubicBezTo>
                  <a:pt x="92" y="17"/>
                  <a:pt x="85" y="4"/>
                  <a:pt x="77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52" name="Group 51"/>
          <p:cNvGrpSpPr/>
          <p:nvPr/>
        </p:nvGrpSpPr>
        <p:grpSpPr>
          <a:xfrm>
            <a:off x="8050195" y="4772225"/>
            <a:ext cx="3478306" cy="1771293"/>
            <a:chOff x="1550119" y="4198421"/>
            <a:chExt cx="4037726" cy="2010104"/>
          </a:xfrm>
        </p:grpSpPr>
        <p:grpSp>
          <p:nvGrpSpPr>
            <p:cNvPr id="53" name="Group 52"/>
            <p:cNvGrpSpPr/>
            <p:nvPr/>
          </p:nvGrpSpPr>
          <p:grpSpPr>
            <a:xfrm>
              <a:off x="1582841" y="5213349"/>
              <a:ext cx="3222478" cy="400468"/>
              <a:chOff x="3994623" y="4554686"/>
              <a:chExt cx="3222478" cy="400468"/>
            </a:xfrm>
          </p:grpSpPr>
          <p:grpSp>
            <p:nvGrpSpPr>
              <p:cNvPr id="127" name="Group 126"/>
              <p:cNvGrpSpPr/>
              <p:nvPr/>
            </p:nvGrpSpPr>
            <p:grpSpPr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129" name="Parallelogram 128"/>
                <p:cNvSpPr/>
                <p:nvPr/>
              </p:nvSpPr>
              <p:spPr>
                <a:xfrm>
                  <a:off x="3994623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130" name="Parallelogram 129"/>
                <p:cNvSpPr/>
                <p:nvPr/>
              </p:nvSpPr>
              <p:spPr>
                <a:xfrm>
                  <a:off x="4121890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131" name="Parallelogram 130"/>
                <p:cNvSpPr/>
                <p:nvPr/>
              </p:nvSpPr>
              <p:spPr>
                <a:xfrm>
                  <a:off x="4249156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132" name="Parallelogram 131"/>
                <p:cNvSpPr/>
                <p:nvPr/>
              </p:nvSpPr>
              <p:spPr>
                <a:xfrm>
                  <a:off x="4376424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133" name="Parallelogram 132"/>
                <p:cNvSpPr/>
                <p:nvPr/>
              </p:nvSpPr>
              <p:spPr>
                <a:xfrm>
                  <a:off x="4503690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134" name="Parallelogram 133"/>
                <p:cNvSpPr/>
                <p:nvPr/>
              </p:nvSpPr>
              <p:spPr>
                <a:xfrm>
                  <a:off x="4630957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5" name="Parallelogram 134"/>
                <p:cNvSpPr/>
                <p:nvPr/>
              </p:nvSpPr>
              <p:spPr>
                <a:xfrm>
                  <a:off x="4758224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Parallelogram 135"/>
                <p:cNvSpPr/>
                <p:nvPr/>
              </p:nvSpPr>
              <p:spPr>
                <a:xfrm>
                  <a:off x="4885490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Parallelogram 136"/>
                <p:cNvSpPr/>
                <p:nvPr/>
              </p:nvSpPr>
              <p:spPr>
                <a:xfrm>
                  <a:off x="5012757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Parallelogram 137"/>
                <p:cNvSpPr/>
                <p:nvPr/>
              </p:nvSpPr>
              <p:spPr>
                <a:xfrm>
                  <a:off x="5140025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Parallelogram 138"/>
                <p:cNvSpPr/>
                <p:nvPr/>
              </p:nvSpPr>
              <p:spPr>
                <a:xfrm>
                  <a:off x="5267291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Parallelogram 139"/>
                <p:cNvSpPr/>
                <p:nvPr/>
              </p:nvSpPr>
              <p:spPr>
                <a:xfrm>
                  <a:off x="5394558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1" name="Parallelogram 140"/>
                <p:cNvSpPr/>
                <p:nvPr/>
              </p:nvSpPr>
              <p:spPr>
                <a:xfrm>
                  <a:off x="5521824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Parallelogram 141"/>
                <p:cNvSpPr/>
                <p:nvPr/>
              </p:nvSpPr>
              <p:spPr>
                <a:xfrm>
                  <a:off x="5649091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Parallelogram 142"/>
                <p:cNvSpPr/>
                <p:nvPr/>
              </p:nvSpPr>
              <p:spPr>
                <a:xfrm>
                  <a:off x="5776358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" name="Parallelogram 143"/>
                <p:cNvSpPr/>
                <p:nvPr/>
              </p:nvSpPr>
              <p:spPr>
                <a:xfrm>
                  <a:off x="5903625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5" name="Parallelogram 144"/>
                <p:cNvSpPr/>
                <p:nvPr/>
              </p:nvSpPr>
              <p:spPr>
                <a:xfrm>
                  <a:off x="6030892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6" name="Parallelogram 145"/>
                <p:cNvSpPr/>
                <p:nvPr/>
              </p:nvSpPr>
              <p:spPr>
                <a:xfrm>
                  <a:off x="6158158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7" name="Parallelogram 146"/>
                <p:cNvSpPr/>
                <p:nvPr/>
              </p:nvSpPr>
              <p:spPr>
                <a:xfrm>
                  <a:off x="6285425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8" name="Parallelogram 147"/>
                <p:cNvSpPr/>
                <p:nvPr/>
              </p:nvSpPr>
              <p:spPr>
                <a:xfrm>
                  <a:off x="6412685" y="4793136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8" name="TextBox 127"/>
              <p:cNvSpPr txBox="1"/>
              <p:nvPr/>
            </p:nvSpPr>
            <p:spPr>
              <a:xfrm>
                <a:off x="4009857" y="4554686"/>
                <a:ext cx="320724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Feedback from customers</a:t>
                </a:r>
                <a:endParaRPr lang="en-US" sz="1000" i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1623280" y="4719650"/>
              <a:ext cx="3193818" cy="400471"/>
              <a:chOff x="4035062" y="4060987"/>
              <a:chExt cx="3193818" cy="400471"/>
            </a:xfrm>
          </p:grpSpPr>
          <p:grpSp>
            <p:nvGrpSpPr>
              <p:cNvPr id="105" name="Group 104"/>
              <p:cNvGrpSpPr/>
              <p:nvPr/>
            </p:nvGrpSpPr>
            <p:grpSpPr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107" name="Parallelogram 106"/>
                <p:cNvSpPr/>
                <p:nvPr/>
              </p:nvSpPr>
              <p:spPr>
                <a:xfrm>
                  <a:off x="4046450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08" name="Parallelogram 107"/>
                <p:cNvSpPr/>
                <p:nvPr/>
              </p:nvSpPr>
              <p:spPr>
                <a:xfrm>
                  <a:off x="4173184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09" name="Parallelogram 108"/>
                <p:cNvSpPr/>
                <p:nvPr/>
              </p:nvSpPr>
              <p:spPr>
                <a:xfrm>
                  <a:off x="4299917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0" name="Parallelogram 109"/>
                <p:cNvSpPr/>
                <p:nvPr/>
              </p:nvSpPr>
              <p:spPr>
                <a:xfrm>
                  <a:off x="4426652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1" name="Parallelogram 110"/>
                <p:cNvSpPr/>
                <p:nvPr/>
              </p:nvSpPr>
              <p:spPr>
                <a:xfrm>
                  <a:off x="4553386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2" name="Parallelogram 111"/>
                <p:cNvSpPr/>
                <p:nvPr/>
              </p:nvSpPr>
              <p:spPr>
                <a:xfrm>
                  <a:off x="4680120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3" name="Parallelogram 112"/>
                <p:cNvSpPr/>
                <p:nvPr/>
              </p:nvSpPr>
              <p:spPr>
                <a:xfrm>
                  <a:off x="4806854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4" name="Parallelogram 113"/>
                <p:cNvSpPr/>
                <p:nvPr/>
              </p:nvSpPr>
              <p:spPr>
                <a:xfrm>
                  <a:off x="4933588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5" name="Parallelogram 114"/>
                <p:cNvSpPr/>
                <p:nvPr/>
              </p:nvSpPr>
              <p:spPr>
                <a:xfrm>
                  <a:off x="5060322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6" name="Parallelogram 115"/>
                <p:cNvSpPr/>
                <p:nvPr/>
              </p:nvSpPr>
              <p:spPr>
                <a:xfrm>
                  <a:off x="5187057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7" name="Parallelogram 116"/>
                <p:cNvSpPr/>
                <p:nvPr/>
              </p:nvSpPr>
              <p:spPr>
                <a:xfrm>
                  <a:off x="5313790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8" name="Parallelogram 117"/>
                <p:cNvSpPr/>
                <p:nvPr/>
              </p:nvSpPr>
              <p:spPr>
                <a:xfrm>
                  <a:off x="5440524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19" name="Parallelogram 118"/>
                <p:cNvSpPr/>
                <p:nvPr/>
              </p:nvSpPr>
              <p:spPr>
                <a:xfrm>
                  <a:off x="5567258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0" name="Parallelogram 119"/>
                <p:cNvSpPr/>
                <p:nvPr/>
              </p:nvSpPr>
              <p:spPr>
                <a:xfrm>
                  <a:off x="5693992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1" name="Parallelogram 120"/>
                <p:cNvSpPr/>
                <p:nvPr/>
              </p:nvSpPr>
              <p:spPr>
                <a:xfrm>
                  <a:off x="5820726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2" name="Parallelogram 121"/>
                <p:cNvSpPr/>
                <p:nvPr/>
              </p:nvSpPr>
              <p:spPr>
                <a:xfrm>
                  <a:off x="5947461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3" name="Parallelogram 122"/>
                <p:cNvSpPr/>
                <p:nvPr/>
              </p:nvSpPr>
              <p:spPr>
                <a:xfrm>
                  <a:off x="6074195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4" name="Parallelogram 123"/>
                <p:cNvSpPr/>
                <p:nvPr/>
              </p:nvSpPr>
              <p:spPr>
                <a:xfrm>
                  <a:off x="6200928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5" name="Parallelogram 124"/>
                <p:cNvSpPr/>
                <p:nvPr/>
              </p:nvSpPr>
              <p:spPr>
                <a:xfrm>
                  <a:off x="6327662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26" name="Parallelogram 125"/>
                <p:cNvSpPr/>
                <p:nvPr/>
              </p:nvSpPr>
              <p:spPr>
                <a:xfrm>
                  <a:off x="6454389" y="4299440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sp>
            <p:nvSpPr>
              <p:cNvPr id="106" name="TextBox 105"/>
              <p:cNvSpPr txBox="1"/>
              <p:nvPr/>
            </p:nvSpPr>
            <p:spPr>
              <a:xfrm>
                <a:off x="4035062" y="4060987"/>
                <a:ext cx="319381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Growth p/month</a:t>
                </a:r>
                <a:endParaRPr lang="en-US" sz="1000" i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1550119" y="5708536"/>
              <a:ext cx="3222478" cy="400468"/>
              <a:chOff x="3961901" y="5144002"/>
              <a:chExt cx="3222478" cy="400468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85" name="Parallelogram 84"/>
                <p:cNvSpPr/>
                <p:nvPr/>
              </p:nvSpPr>
              <p:spPr>
                <a:xfrm>
                  <a:off x="3961901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86" name="Parallelogram 85"/>
                <p:cNvSpPr/>
                <p:nvPr/>
              </p:nvSpPr>
              <p:spPr>
                <a:xfrm>
                  <a:off x="4089168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87" name="Parallelogram 86"/>
                <p:cNvSpPr/>
                <p:nvPr/>
              </p:nvSpPr>
              <p:spPr>
                <a:xfrm>
                  <a:off x="4216434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88" name="Parallelogram 87"/>
                <p:cNvSpPr/>
                <p:nvPr/>
              </p:nvSpPr>
              <p:spPr>
                <a:xfrm>
                  <a:off x="4343702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89" name="Parallelogram 88"/>
                <p:cNvSpPr/>
                <p:nvPr/>
              </p:nvSpPr>
              <p:spPr>
                <a:xfrm>
                  <a:off x="4470968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rgbClr val="F5C24C"/>
                    </a:solidFill>
                  </a:endParaRPr>
                </a:p>
              </p:txBody>
            </p:sp>
            <p:sp>
              <p:nvSpPr>
                <p:cNvPr id="90" name="Parallelogram 89"/>
                <p:cNvSpPr/>
                <p:nvPr/>
              </p:nvSpPr>
              <p:spPr>
                <a:xfrm>
                  <a:off x="4598235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Parallelogram 90"/>
                <p:cNvSpPr/>
                <p:nvPr/>
              </p:nvSpPr>
              <p:spPr>
                <a:xfrm>
                  <a:off x="4725502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2" name="Parallelogram 91"/>
                <p:cNvSpPr/>
                <p:nvPr/>
              </p:nvSpPr>
              <p:spPr>
                <a:xfrm>
                  <a:off x="4852768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Parallelogram 92"/>
                <p:cNvSpPr/>
                <p:nvPr/>
              </p:nvSpPr>
              <p:spPr>
                <a:xfrm>
                  <a:off x="4980035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Parallelogram 93"/>
                <p:cNvSpPr/>
                <p:nvPr/>
              </p:nvSpPr>
              <p:spPr>
                <a:xfrm>
                  <a:off x="5107303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Parallelogram 94"/>
                <p:cNvSpPr/>
                <p:nvPr/>
              </p:nvSpPr>
              <p:spPr>
                <a:xfrm>
                  <a:off x="5234569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Parallelogram 95"/>
                <p:cNvSpPr/>
                <p:nvPr/>
              </p:nvSpPr>
              <p:spPr>
                <a:xfrm>
                  <a:off x="5361836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Parallelogram 96"/>
                <p:cNvSpPr/>
                <p:nvPr/>
              </p:nvSpPr>
              <p:spPr>
                <a:xfrm>
                  <a:off x="5489102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Parallelogram 97"/>
                <p:cNvSpPr/>
                <p:nvPr/>
              </p:nvSpPr>
              <p:spPr>
                <a:xfrm>
                  <a:off x="5616369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Parallelogram 98"/>
                <p:cNvSpPr/>
                <p:nvPr/>
              </p:nvSpPr>
              <p:spPr>
                <a:xfrm>
                  <a:off x="5743636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0" name="Parallelogram 99"/>
                <p:cNvSpPr/>
                <p:nvPr/>
              </p:nvSpPr>
              <p:spPr>
                <a:xfrm>
                  <a:off x="5870903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1" name="Parallelogram 100"/>
                <p:cNvSpPr/>
                <p:nvPr/>
              </p:nvSpPr>
              <p:spPr>
                <a:xfrm>
                  <a:off x="5998170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" name="Parallelogram 101"/>
                <p:cNvSpPr/>
                <p:nvPr/>
              </p:nvSpPr>
              <p:spPr>
                <a:xfrm>
                  <a:off x="6125436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3" name="Parallelogram 102"/>
                <p:cNvSpPr/>
                <p:nvPr/>
              </p:nvSpPr>
              <p:spPr>
                <a:xfrm>
                  <a:off x="6252703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4" name="Parallelogram 103"/>
                <p:cNvSpPr/>
                <p:nvPr/>
              </p:nvSpPr>
              <p:spPr>
                <a:xfrm>
                  <a:off x="6379963" y="5382452"/>
                  <a:ext cx="180427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4" name="TextBox 83"/>
              <p:cNvSpPr txBox="1"/>
              <p:nvPr/>
            </p:nvSpPr>
            <p:spPr>
              <a:xfrm>
                <a:off x="3977135" y="5144002"/>
                <a:ext cx="320724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Feedback from customers</a:t>
                </a:r>
                <a:endParaRPr lang="en-US" sz="1000" i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1563958" y="4198421"/>
              <a:ext cx="3193818" cy="400471"/>
              <a:chOff x="3975740" y="3539758"/>
              <a:chExt cx="3193818" cy="400471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63" name="Parallelogram 62"/>
                <p:cNvSpPr/>
                <p:nvPr/>
              </p:nvSpPr>
              <p:spPr>
                <a:xfrm>
                  <a:off x="3987128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4" name="Parallelogram 63"/>
                <p:cNvSpPr/>
                <p:nvPr/>
              </p:nvSpPr>
              <p:spPr>
                <a:xfrm>
                  <a:off x="4113862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5" name="Parallelogram 64"/>
                <p:cNvSpPr/>
                <p:nvPr/>
              </p:nvSpPr>
              <p:spPr>
                <a:xfrm>
                  <a:off x="4240595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6" name="Parallelogram 65"/>
                <p:cNvSpPr/>
                <p:nvPr/>
              </p:nvSpPr>
              <p:spPr>
                <a:xfrm>
                  <a:off x="4367330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7" name="Parallelogram 66"/>
                <p:cNvSpPr/>
                <p:nvPr/>
              </p:nvSpPr>
              <p:spPr>
                <a:xfrm>
                  <a:off x="4494064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8" name="Parallelogram 67"/>
                <p:cNvSpPr/>
                <p:nvPr/>
              </p:nvSpPr>
              <p:spPr>
                <a:xfrm>
                  <a:off x="4620798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9" name="Parallelogram 68"/>
                <p:cNvSpPr/>
                <p:nvPr/>
              </p:nvSpPr>
              <p:spPr>
                <a:xfrm>
                  <a:off x="4747532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0" name="Parallelogram 69"/>
                <p:cNvSpPr/>
                <p:nvPr/>
              </p:nvSpPr>
              <p:spPr>
                <a:xfrm>
                  <a:off x="4874266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1" name="Parallelogram 70"/>
                <p:cNvSpPr/>
                <p:nvPr/>
              </p:nvSpPr>
              <p:spPr>
                <a:xfrm>
                  <a:off x="5001000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2" name="Parallelogram 71"/>
                <p:cNvSpPr/>
                <p:nvPr/>
              </p:nvSpPr>
              <p:spPr>
                <a:xfrm>
                  <a:off x="5127735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3" name="Parallelogram 72"/>
                <p:cNvSpPr/>
                <p:nvPr/>
              </p:nvSpPr>
              <p:spPr>
                <a:xfrm>
                  <a:off x="5254468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4" name="Parallelogram 73"/>
                <p:cNvSpPr/>
                <p:nvPr/>
              </p:nvSpPr>
              <p:spPr>
                <a:xfrm>
                  <a:off x="5381202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5" name="Parallelogram 74"/>
                <p:cNvSpPr/>
                <p:nvPr/>
              </p:nvSpPr>
              <p:spPr>
                <a:xfrm>
                  <a:off x="5507936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6" name="Parallelogram 75"/>
                <p:cNvSpPr/>
                <p:nvPr/>
              </p:nvSpPr>
              <p:spPr>
                <a:xfrm>
                  <a:off x="5634670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7" name="Parallelogram 76"/>
                <p:cNvSpPr/>
                <p:nvPr/>
              </p:nvSpPr>
              <p:spPr>
                <a:xfrm>
                  <a:off x="5761404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8" name="Parallelogram 77"/>
                <p:cNvSpPr/>
                <p:nvPr/>
              </p:nvSpPr>
              <p:spPr>
                <a:xfrm>
                  <a:off x="5888139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9" name="Parallelogram 78"/>
                <p:cNvSpPr/>
                <p:nvPr/>
              </p:nvSpPr>
              <p:spPr>
                <a:xfrm>
                  <a:off x="6014873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80" name="Parallelogram 79"/>
                <p:cNvSpPr/>
                <p:nvPr/>
              </p:nvSpPr>
              <p:spPr>
                <a:xfrm>
                  <a:off x="6141607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81" name="Parallelogram 80"/>
                <p:cNvSpPr/>
                <p:nvPr/>
              </p:nvSpPr>
              <p:spPr>
                <a:xfrm>
                  <a:off x="6268340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82" name="Parallelogram 81"/>
                <p:cNvSpPr/>
                <p:nvPr/>
              </p:nvSpPr>
              <p:spPr>
                <a:xfrm>
                  <a:off x="6395067" y="3778211"/>
                  <a:ext cx="179672" cy="162018"/>
                </a:xfrm>
                <a:prstGeom prst="parallelogram">
                  <a:avLst>
                    <a:gd name="adj" fmla="val 40973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3975740" y="3539758"/>
                <a:ext cx="319381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00" b="1" i="1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Correspondence</a:t>
                </a:r>
                <a:endParaRPr lang="en-US" sz="1000" i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57" name="Freeform 56"/>
            <p:cNvSpPr/>
            <p:nvPr/>
          </p:nvSpPr>
          <p:spPr>
            <a:xfrm>
              <a:off x="4732038" y="4341235"/>
              <a:ext cx="830069" cy="36106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chemeClr val="accent1"/>
            </a:solidFill>
            <a:ln w="698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algn="ctr"/>
              <a:r>
                <a:rPr lang="id-ID" sz="1200">
                  <a:solidFill>
                    <a:schemeClr val="bg1"/>
                  </a:solidFill>
                </a:rPr>
                <a:t>$243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57776" y="4858581"/>
              <a:ext cx="830069" cy="36106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chemeClr val="accent2"/>
            </a:solidFill>
            <a:ln w="698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algn="ctr"/>
              <a:r>
                <a:rPr lang="id-ID" sz="1200">
                  <a:solidFill>
                    <a:schemeClr val="bg1"/>
                  </a:solidFill>
                </a:rPr>
                <a:t>$598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32037" y="5347180"/>
              <a:ext cx="830069" cy="36106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chemeClr val="accent3"/>
            </a:solidFill>
            <a:ln w="698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algn="ctr"/>
              <a:r>
                <a:rPr lang="id-ID" sz="1200">
                  <a:solidFill>
                    <a:schemeClr val="bg1"/>
                  </a:solidFill>
                </a:rPr>
                <a:t>$587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32036" y="5847464"/>
              <a:ext cx="830069" cy="36106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chemeClr val="accent4"/>
            </a:solidFill>
            <a:ln w="698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algn="ctr"/>
              <a:r>
                <a:rPr lang="id-ID" sz="1200">
                  <a:solidFill>
                    <a:schemeClr val="bg1"/>
                  </a:solidFill>
                </a:rPr>
                <a:t>$233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99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5" grpId="0"/>
      <p:bldP spid="46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Chart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Put your </a:t>
            </a:r>
            <a:r>
              <a:rPr lang="en-US" b="1" dirty="0">
                <a:solidFill>
                  <a:schemeClr val="accent1"/>
                </a:solidFill>
              </a:rPr>
              <a:t>great</a:t>
            </a:r>
            <a:r>
              <a:rPr lang="en-US" b="1" dirty="0"/>
              <a:t> </a:t>
            </a:r>
            <a:r>
              <a:rPr lang="en-US" dirty="0"/>
              <a:t>subtitle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69220" y="4321455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400" b="1" dirty="0">
                <a:solidFill>
                  <a:schemeClr val="accent1"/>
                </a:solidFill>
                <a:latin typeface="+mj-lt"/>
              </a:rPr>
              <a:t>10%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45425" y="3500672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400" b="1" dirty="0">
                <a:solidFill>
                  <a:schemeClr val="accent2"/>
                </a:solidFill>
                <a:latin typeface="+mj-lt"/>
              </a:rPr>
              <a:t>25%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08863" y="2321590"/>
            <a:ext cx="787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400" b="1" dirty="0">
                <a:solidFill>
                  <a:schemeClr val="accent3"/>
                </a:solidFill>
                <a:latin typeface="+mj-lt"/>
              </a:rPr>
              <a:t>30%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56766" y="1140485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400" b="1" dirty="0">
                <a:solidFill>
                  <a:schemeClr val="accent4"/>
                </a:solidFill>
                <a:latin typeface="+mj-lt"/>
              </a:rPr>
              <a:t>35%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0230920" y="2191730"/>
            <a:ext cx="1514041" cy="3540092"/>
            <a:chOff x="7673189" y="1643797"/>
            <a:chExt cx="1135531" cy="2655069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 flipH="1">
              <a:off x="8240955" y="1808729"/>
              <a:ext cx="567765" cy="2490137"/>
            </a:xfrm>
            <a:custGeom>
              <a:avLst/>
              <a:gdLst>
                <a:gd name="T0" fmla="*/ 0 w 443"/>
                <a:gd name="T1" fmla="*/ 0 h 2310"/>
                <a:gd name="T2" fmla="*/ 0 w 443"/>
                <a:gd name="T3" fmla="*/ 2152 h 2310"/>
                <a:gd name="T4" fmla="*/ 443 w 443"/>
                <a:gd name="T5" fmla="*/ 2310 h 2310"/>
                <a:gd name="T6" fmla="*/ 443 w 443"/>
                <a:gd name="T7" fmla="*/ 158 h 2310"/>
                <a:gd name="T8" fmla="*/ 0 w 443"/>
                <a:gd name="T9" fmla="*/ 0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0"/>
                  </a:moveTo>
                  <a:lnTo>
                    <a:pt x="0" y="2152"/>
                  </a:lnTo>
                  <a:lnTo>
                    <a:pt x="443" y="2310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 flipH="1">
              <a:off x="7673190" y="1808729"/>
              <a:ext cx="567765" cy="2490137"/>
            </a:xfrm>
            <a:custGeom>
              <a:avLst/>
              <a:gdLst>
                <a:gd name="T0" fmla="*/ 0 w 443"/>
                <a:gd name="T1" fmla="*/ 158 h 2310"/>
                <a:gd name="T2" fmla="*/ 0 w 443"/>
                <a:gd name="T3" fmla="*/ 2310 h 2310"/>
                <a:gd name="T4" fmla="*/ 443 w 443"/>
                <a:gd name="T5" fmla="*/ 2152 h 2310"/>
                <a:gd name="T6" fmla="*/ 443 w 443"/>
                <a:gd name="T7" fmla="*/ 0 h 2310"/>
                <a:gd name="T8" fmla="*/ 0 w 443"/>
                <a:gd name="T9" fmla="*/ 158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158"/>
                  </a:moveTo>
                  <a:lnTo>
                    <a:pt x="0" y="2310"/>
                  </a:lnTo>
                  <a:lnTo>
                    <a:pt x="443" y="2152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" name="Freeform 33"/>
            <p:cNvSpPr>
              <a:spLocks/>
            </p:cNvSpPr>
            <p:nvPr/>
          </p:nvSpPr>
          <p:spPr bwMode="auto">
            <a:xfrm flipH="1">
              <a:off x="7673189" y="1643797"/>
              <a:ext cx="1135531" cy="341720"/>
            </a:xfrm>
            <a:custGeom>
              <a:avLst/>
              <a:gdLst>
                <a:gd name="T0" fmla="*/ 443 w 886"/>
                <a:gd name="T1" fmla="*/ 0 h 317"/>
                <a:gd name="T2" fmla="*/ 0 w 886"/>
                <a:gd name="T3" fmla="*/ 159 h 317"/>
                <a:gd name="T4" fmla="*/ 443 w 886"/>
                <a:gd name="T5" fmla="*/ 317 h 317"/>
                <a:gd name="T6" fmla="*/ 886 w 886"/>
                <a:gd name="T7" fmla="*/ 159 h 317"/>
                <a:gd name="T8" fmla="*/ 443 w 886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7">
                  <a:moveTo>
                    <a:pt x="443" y="0"/>
                  </a:moveTo>
                  <a:lnTo>
                    <a:pt x="0" y="159"/>
                  </a:lnTo>
                  <a:lnTo>
                    <a:pt x="443" y="317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27110" y="3132095"/>
            <a:ext cx="1514041" cy="2922132"/>
            <a:chOff x="6845332" y="2349071"/>
            <a:chExt cx="1135531" cy="2191599"/>
          </a:xfrm>
        </p:grpSpPr>
        <p:sp>
          <p:nvSpPr>
            <p:cNvPr id="14" name="Freeform 19"/>
            <p:cNvSpPr>
              <a:spLocks/>
            </p:cNvSpPr>
            <p:nvPr/>
          </p:nvSpPr>
          <p:spPr bwMode="auto">
            <a:xfrm flipH="1">
              <a:off x="6845332" y="2552850"/>
              <a:ext cx="567765" cy="1987820"/>
            </a:xfrm>
            <a:custGeom>
              <a:avLst/>
              <a:gdLst>
                <a:gd name="T0" fmla="*/ 0 w 443"/>
                <a:gd name="T1" fmla="*/ 160 h 1551"/>
                <a:gd name="T2" fmla="*/ 0 w 443"/>
                <a:gd name="T3" fmla="*/ 1551 h 1551"/>
                <a:gd name="T4" fmla="*/ 443 w 443"/>
                <a:gd name="T5" fmla="*/ 1392 h 1551"/>
                <a:gd name="T6" fmla="*/ 443 w 443"/>
                <a:gd name="T7" fmla="*/ 0 h 1551"/>
                <a:gd name="T8" fmla="*/ 0 w 443"/>
                <a:gd name="T9" fmla="*/ 16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51">
                  <a:moveTo>
                    <a:pt x="0" y="160"/>
                  </a:moveTo>
                  <a:lnTo>
                    <a:pt x="0" y="1551"/>
                  </a:lnTo>
                  <a:lnTo>
                    <a:pt x="443" y="1392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 flipH="1">
              <a:off x="6845332" y="2349071"/>
              <a:ext cx="1135531" cy="408843"/>
            </a:xfrm>
            <a:custGeom>
              <a:avLst/>
              <a:gdLst>
                <a:gd name="T0" fmla="*/ 443 w 886"/>
                <a:gd name="T1" fmla="*/ 0 h 319"/>
                <a:gd name="T2" fmla="*/ 0 w 886"/>
                <a:gd name="T3" fmla="*/ 159 h 319"/>
                <a:gd name="T4" fmla="*/ 443 w 886"/>
                <a:gd name="T5" fmla="*/ 319 h 319"/>
                <a:gd name="T6" fmla="*/ 886 w 886"/>
                <a:gd name="T7" fmla="*/ 159 h 319"/>
                <a:gd name="T8" fmla="*/ 443 w 886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9">
                  <a:moveTo>
                    <a:pt x="443" y="0"/>
                  </a:moveTo>
                  <a:lnTo>
                    <a:pt x="0" y="159"/>
                  </a:lnTo>
                  <a:lnTo>
                    <a:pt x="443" y="319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 flipH="1">
              <a:off x="7413098" y="2552850"/>
              <a:ext cx="567765" cy="1985256"/>
            </a:xfrm>
            <a:custGeom>
              <a:avLst/>
              <a:gdLst>
                <a:gd name="T0" fmla="*/ 0 w 443"/>
                <a:gd name="T1" fmla="*/ 0 h 1549"/>
                <a:gd name="T2" fmla="*/ 0 w 443"/>
                <a:gd name="T3" fmla="*/ 1386 h 1549"/>
                <a:gd name="T4" fmla="*/ 443 w 443"/>
                <a:gd name="T5" fmla="*/ 1549 h 1549"/>
                <a:gd name="T6" fmla="*/ 443 w 443"/>
                <a:gd name="T7" fmla="*/ 158 h 1549"/>
                <a:gd name="T8" fmla="*/ 0 w 443"/>
                <a:gd name="T9" fmla="*/ 0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49">
                  <a:moveTo>
                    <a:pt x="0" y="0"/>
                  </a:moveTo>
                  <a:lnTo>
                    <a:pt x="0" y="1386"/>
                  </a:lnTo>
                  <a:lnTo>
                    <a:pt x="443" y="1549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034635" y="3987168"/>
            <a:ext cx="1524293" cy="2385553"/>
            <a:chOff x="6025976" y="2990375"/>
            <a:chExt cx="1143220" cy="1789165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 flipH="1">
              <a:off x="6033665" y="2990375"/>
              <a:ext cx="1135531" cy="407561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60 h 318"/>
                <a:gd name="T4" fmla="*/ 443 w 886"/>
                <a:gd name="T5" fmla="*/ 318 h 318"/>
                <a:gd name="T6" fmla="*/ 886 w 886"/>
                <a:gd name="T7" fmla="*/ 160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60"/>
                  </a:lnTo>
                  <a:lnTo>
                    <a:pt x="443" y="318"/>
                  </a:lnTo>
                  <a:lnTo>
                    <a:pt x="886" y="160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 flipH="1">
              <a:off x="6593741" y="3187746"/>
              <a:ext cx="567765" cy="1591794"/>
            </a:xfrm>
            <a:custGeom>
              <a:avLst/>
              <a:gdLst>
                <a:gd name="T0" fmla="*/ 0 w 443"/>
                <a:gd name="T1" fmla="*/ 0 h 1242"/>
                <a:gd name="T2" fmla="*/ 0 w 443"/>
                <a:gd name="T3" fmla="*/ 1083 h 1242"/>
                <a:gd name="T4" fmla="*/ 443 w 443"/>
                <a:gd name="T5" fmla="*/ 1242 h 1242"/>
                <a:gd name="T6" fmla="*/ 443 w 443"/>
                <a:gd name="T7" fmla="*/ 158 h 1242"/>
                <a:gd name="T8" fmla="*/ 0 w 443"/>
                <a:gd name="T9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0"/>
                  </a:moveTo>
                  <a:lnTo>
                    <a:pt x="0" y="1083"/>
                  </a:lnTo>
                  <a:lnTo>
                    <a:pt x="443" y="1242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 flipH="1">
              <a:off x="6025976" y="3187746"/>
              <a:ext cx="567765" cy="1591794"/>
            </a:xfrm>
            <a:custGeom>
              <a:avLst/>
              <a:gdLst>
                <a:gd name="T0" fmla="*/ 0 w 443"/>
                <a:gd name="T1" fmla="*/ 158 h 1242"/>
                <a:gd name="T2" fmla="*/ 0 w 443"/>
                <a:gd name="T3" fmla="*/ 1242 h 1242"/>
                <a:gd name="T4" fmla="*/ 443 w 443"/>
                <a:gd name="T5" fmla="*/ 1077 h 1242"/>
                <a:gd name="T6" fmla="*/ 443 w 443"/>
                <a:gd name="T7" fmla="*/ 0 h 1242"/>
                <a:gd name="T8" fmla="*/ 0 w 443"/>
                <a:gd name="T9" fmla="*/ 158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158"/>
                  </a:moveTo>
                  <a:lnTo>
                    <a:pt x="0" y="1242"/>
                  </a:lnTo>
                  <a:lnTo>
                    <a:pt x="443" y="1077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942222" y="4789465"/>
            <a:ext cx="1514041" cy="1917545"/>
            <a:chOff x="5206666" y="3592098"/>
            <a:chExt cx="1135531" cy="1438159"/>
          </a:xfrm>
        </p:grpSpPr>
        <p:sp>
          <p:nvSpPr>
            <p:cNvPr id="22" name="Freeform 35"/>
            <p:cNvSpPr>
              <a:spLocks/>
            </p:cNvSpPr>
            <p:nvPr/>
          </p:nvSpPr>
          <p:spPr bwMode="auto">
            <a:xfrm flipH="1">
              <a:off x="5206666" y="3592098"/>
              <a:ext cx="1135531" cy="482421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59 h 318"/>
                <a:gd name="T4" fmla="*/ 443 w 886"/>
                <a:gd name="T5" fmla="*/ 318 h 318"/>
                <a:gd name="T6" fmla="*/ 886 w 886"/>
                <a:gd name="T7" fmla="*/ 159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59"/>
                  </a:lnTo>
                  <a:lnTo>
                    <a:pt x="443" y="318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3" name="Freeform 37"/>
            <p:cNvSpPr>
              <a:spLocks/>
            </p:cNvSpPr>
            <p:nvPr/>
          </p:nvSpPr>
          <p:spPr bwMode="auto">
            <a:xfrm flipH="1">
              <a:off x="5774432" y="3831792"/>
              <a:ext cx="567765" cy="1198465"/>
            </a:xfrm>
            <a:custGeom>
              <a:avLst/>
              <a:gdLst>
                <a:gd name="T0" fmla="*/ 0 w 443"/>
                <a:gd name="T1" fmla="*/ 0 h 790"/>
                <a:gd name="T2" fmla="*/ 0 w 443"/>
                <a:gd name="T3" fmla="*/ 630 h 790"/>
                <a:gd name="T4" fmla="*/ 443 w 443"/>
                <a:gd name="T5" fmla="*/ 790 h 790"/>
                <a:gd name="T6" fmla="*/ 443 w 443"/>
                <a:gd name="T7" fmla="*/ 160 h 790"/>
                <a:gd name="T8" fmla="*/ 0 w 443"/>
                <a:gd name="T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0"/>
                  </a:moveTo>
                  <a:lnTo>
                    <a:pt x="0" y="630"/>
                  </a:lnTo>
                  <a:lnTo>
                    <a:pt x="443" y="790"/>
                  </a:lnTo>
                  <a:lnTo>
                    <a:pt x="44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 flipH="1">
              <a:off x="5206667" y="3831792"/>
              <a:ext cx="567765" cy="1198465"/>
            </a:xfrm>
            <a:custGeom>
              <a:avLst/>
              <a:gdLst>
                <a:gd name="T0" fmla="*/ 0 w 443"/>
                <a:gd name="T1" fmla="*/ 160 h 790"/>
                <a:gd name="T2" fmla="*/ 0 w 443"/>
                <a:gd name="T3" fmla="*/ 790 h 790"/>
                <a:gd name="T4" fmla="*/ 443 w 443"/>
                <a:gd name="T5" fmla="*/ 630 h 790"/>
                <a:gd name="T6" fmla="*/ 443 w 443"/>
                <a:gd name="T7" fmla="*/ 0 h 790"/>
                <a:gd name="T8" fmla="*/ 0 w 443"/>
                <a:gd name="T9" fmla="*/ 16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160"/>
                  </a:moveTo>
                  <a:lnTo>
                    <a:pt x="0" y="790"/>
                  </a:lnTo>
                  <a:lnTo>
                    <a:pt x="443" y="630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061426" y="1370274"/>
            <a:ext cx="4131368" cy="3741003"/>
            <a:chOff x="7585076" y="1779588"/>
            <a:chExt cx="4838699" cy="4381499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7585076" y="1779588"/>
              <a:ext cx="4838699" cy="4381499"/>
            </a:xfrm>
            <a:custGeom>
              <a:avLst/>
              <a:gdLst>
                <a:gd name="T0" fmla="*/ 26 w 1905"/>
                <a:gd name="T1" fmla="*/ 1614 h 1725"/>
                <a:gd name="T2" fmla="*/ 32 w 1905"/>
                <a:gd name="T3" fmla="*/ 1661 h 1725"/>
                <a:gd name="T4" fmla="*/ 159 w 1905"/>
                <a:gd name="T5" fmla="*/ 1716 h 1725"/>
                <a:gd name="T6" fmla="*/ 200 w 1905"/>
                <a:gd name="T7" fmla="*/ 1705 h 1725"/>
                <a:gd name="T8" fmla="*/ 415 w 1905"/>
                <a:gd name="T9" fmla="*/ 1396 h 1725"/>
                <a:gd name="T10" fmla="*/ 491 w 1905"/>
                <a:gd name="T11" fmla="*/ 1361 h 1725"/>
                <a:gd name="T12" fmla="*/ 708 w 1905"/>
                <a:gd name="T13" fmla="*/ 1386 h 1725"/>
                <a:gd name="T14" fmla="*/ 785 w 1905"/>
                <a:gd name="T15" fmla="*/ 1352 h 1725"/>
                <a:gd name="T16" fmla="*/ 1111 w 1905"/>
                <a:gd name="T17" fmla="*/ 944 h 1725"/>
                <a:gd name="T18" fmla="*/ 1168 w 1905"/>
                <a:gd name="T19" fmla="*/ 876 h 1725"/>
                <a:gd name="T20" fmla="*/ 1229 w 1905"/>
                <a:gd name="T21" fmla="*/ 848 h 1725"/>
                <a:gd name="T22" fmla="*/ 1273 w 1905"/>
                <a:gd name="T23" fmla="*/ 845 h 1725"/>
                <a:gd name="T24" fmla="*/ 1399 w 1905"/>
                <a:gd name="T25" fmla="*/ 831 h 1725"/>
                <a:gd name="T26" fmla="*/ 1465 w 1905"/>
                <a:gd name="T27" fmla="*/ 795 h 1725"/>
                <a:gd name="T28" fmla="*/ 1684 w 1905"/>
                <a:gd name="T29" fmla="*/ 474 h 1725"/>
                <a:gd name="T30" fmla="*/ 1767 w 1905"/>
                <a:gd name="T31" fmla="*/ 350 h 1725"/>
                <a:gd name="T32" fmla="*/ 1823 w 1905"/>
                <a:gd name="T33" fmla="*/ 324 h 1725"/>
                <a:gd name="T34" fmla="*/ 1874 w 1905"/>
                <a:gd name="T35" fmla="*/ 355 h 1725"/>
                <a:gd name="T36" fmla="*/ 1885 w 1905"/>
                <a:gd name="T37" fmla="*/ 302 h 1725"/>
                <a:gd name="T38" fmla="*/ 1904 w 1905"/>
                <a:gd name="T39" fmla="*/ 45 h 1725"/>
                <a:gd name="T40" fmla="*/ 1876 w 1905"/>
                <a:gd name="T41" fmla="*/ 15 h 1725"/>
                <a:gd name="T42" fmla="*/ 1764 w 1905"/>
                <a:gd name="T43" fmla="*/ 6 h 1725"/>
                <a:gd name="T44" fmla="*/ 1741 w 1905"/>
                <a:gd name="T45" fmla="*/ 8 h 1725"/>
                <a:gd name="T46" fmla="*/ 1511 w 1905"/>
                <a:gd name="T47" fmla="*/ 127 h 1725"/>
                <a:gd name="T48" fmla="*/ 1496 w 1905"/>
                <a:gd name="T49" fmla="*/ 162 h 1725"/>
                <a:gd name="T50" fmla="*/ 1536 w 1905"/>
                <a:gd name="T51" fmla="*/ 184 h 1725"/>
                <a:gd name="T52" fmla="*/ 1548 w 1905"/>
                <a:gd name="T53" fmla="*/ 218 h 1725"/>
                <a:gd name="T54" fmla="*/ 1440 w 1905"/>
                <a:gd name="T55" fmla="*/ 373 h 1725"/>
                <a:gd name="T56" fmla="*/ 1266 w 1905"/>
                <a:gd name="T57" fmla="*/ 622 h 1725"/>
                <a:gd name="T58" fmla="*/ 1213 w 1905"/>
                <a:gd name="T59" fmla="*/ 658 h 1725"/>
                <a:gd name="T60" fmla="*/ 1033 w 1905"/>
                <a:gd name="T61" fmla="*/ 692 h 1725"/>
                <a:gd name="T62" fmla="*/ 970 w 1905"/>
                <a:gd name="T63" fmla="*/ 732 h 1725"/>
                <a:gd name="T64" fmla="*/ 743 w 1905"/>
                <a:gd name="T65" fmla="*/ 1055 h 1725"/>
                <a:gd name="T66" fmla="*/ 621 w 1905"/>
                <a:gd name="T67" fmla="*/ 1227 h 1725"/>
                <a:gd name="T68" fmla="*/ 559 w 1905"/>
                <a:gd name="T69" fmla="*/ 1256 h 1725"/>
                <a:gd name="T70" fmla="*/ 350 w 1905"/>
                <a:gd name="T71" fmla="*/ 1244 h 1725"/>
                <a:gd name="T72" fmla="*/ 272 w 1905"/>
                <a:gd name="T73" fmla="*/ 1280 h 1725"/>
                <a:gd name="T74" fmla="*/ 241 w 1905"/>
                <a:gd name="T75" fmla="*/ 1322 h 1725"/>
                <a:gd name="T76" fmla="*/ 26 w 1905"/>
                <a:gd name="T77" fmla="*/ 1614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05" h="1725">
                  <a:moveTo>
                    <a:pt x="26" y="1614"/>
                  </a:moveTo>
                  <a:cubicBezTo>
                    <a:pt x="26" y="1614"/>
                    <a:pt x="0" y="1643"/>
                    <a:pt x="32" y="1661"/>
                  </a:cubicBezTo>
                  <a:cubicBezTo>
                    <a:pt x="63" y="1680"/>
                    <a:pt x="159" y="1716"/>
                    <a:pt x="159" y="1716"/>
                  </a:cubicBezTo>
                  <a:cubicBezTo>
                    <a:pt x="159" y="1716"/>
                    <a:pt x="184" y="1725"/>
                    <a:pt x="200" y="1705"/>
                  </a:cubicBezTo>
                  <a:cubicBezTo>
                    <a:pt x="215" y="1685"/>
                    <a:pt x="415" y="1396"/>
                    <a:pt x="415" y="1396"/>
                  </a:cubicBezTo>
                  <a:cubicBezTo>
                    <a:pt x="415" y="1396"/>
                    <a:pt x="441" y="1353"/>
                    <a:pt x="491" y="1361"/>
                  </a:cubicBezTo>
                  <a:cubicBezTo>
                    <a:pt x="541" y="1369"/>
                    <a:pt x="708" y="1386"/>
                    <a:pt x="708" y="1386"/>
                  </a:cubicBezTo>
                  <a:cubicBezTo>
                    <a:pt x="708" y="1386"/>
                    <a:pt x="753" y="1398"/>
                    <a:pt x="785" y="1352"/>
                  </a:cubicBezTo>
                  <a:cubicBezTo>
                    <a:pt x="1111" y="944"/>
                    <a:pt x="1111" y="944"/>
                    <a:pt x="1111" y="944"/>
                  </a:cubicBezTo>
                  <a:cubicBezTo>
                    <a:pt x="1168" y="876"/>
                    <a:pt x="1168" y="876"/>
                    <a:pt x="1168" y="876"/>
                  </a:cubicBezTo>
                  <a:cubicBezTo>
                    <a:pt x="1168" y="876"/>
                    <a:pt x="1184" y="850"/>
                    <a:pt x="1229" y="848"/>
                  </a:cubicBezTo>
                  <a:cubicBezTo>
                    <a:pt x="1273" y="845"/>
                    <a:pt x="1273" y="845"/>
                    <a:pt x="1273" y="845"/>
                  </a:cubicBezTo>
                  <a:cubicBezTo>
                    <a:pt x="1399" y="831"/>
                    <a:pt x="1399" y="831"/>
                    <a:pt x="1399" y="831"/>
                  </a:cubicBezTo>
                  <a:cubicBezTo>
                    <a:pt x="1399" y="831"/>
                    <a:pt x="1446" y="830"/>
                    <a:pt x="1465" y="795"/>
                  </a:cubicBezTo>
                  <a:cubicBezTo>
                    <a:pt x="1684" y="474"/>
                    <a:pt x="1684" y="474"/>
                    <a:pt x="1684" y="474"/>
                  </a:cubicBezTo>
                  <a:cubicBezTo>
                    <a:pt x="1767" y="350"/>
                    <a:pt x="1767" y="350"/>
                    <a:pt x="1767" y="350"/>
                  </a:cubicBezTo>
                  <a:cubicBezTo>
                    <a:pt x="1767" y="350"/>
                    <a:pt x="1795" y="298"/>
                    <a:pt x="1823" y="324"/>
                  </a:cubicBezTo>
                  <a:cubicBezTo>
                    <a:pt x="1850" y="350"/>
                    <a:pt x="1864" y="362"/>
                    <a:pt x="1874" y="355"/>
                  </a:cubicBezTo>
                  <a:cubicBezTo>
                    <a:pt x="1883" y="347"/>
                    <a:pt x="1883" y="336"/>
                    <a:pt x="1885" y="302"/>
                  </a:cubicBezTo>
                  <a:cubicBezTo>
                    <a:pt x="1886" y="268"/>
                    <a:pt x="1904" y="45"/>
                    <a:pt x="1904" y="45"/>
                  </a:cubicBezTo>
                  <a:cubicBezTo>
                    <a:pt x="1904" y="45"/>
                    <a:pt x="1905" y="13"/>
                    <a:pt x="1876" y="15"/>
                  </a:cubicBezTo>
                  <a:cubicBezTo>
                    <a:pt x="1764" y="6"/>
                    <a:pt x="1764" y="6"/>
                    <a:pt x="1764" y="6"/>
                  </a:cubicBezTo>
                  <a:cubicBezTo>
                    <a:pt x="1764" y="6"/>
                    <a:pt x="1755" y="0"/>
                    <a:pt x="1741" y="8"/>
                  </a:cubicBezTo>
                  <a:cubicBezTo>
                    <a:pt x="1511" y="127"/>
                    <a:pt x="1511" y="127"/>
                    <a:pt x="1511" y="127"/>
                  </a:cubicBezTo>
                  <a:cubicBezTo>
                    <a:pt x="1511" y="127"/>
                    <a:pt x="1472" y="144"/>
                    <a:pt x="1496" y="162"/>
                  </a:cubicBezTo>
                  <a:cubicBezTo>
                    <a:pt x="1536" y="184"/>
                    <a:pt x="1536" y="184"/>
                    <a:pt x="1536" y="184"/>
                  </a:cubicBezTo>
                  <a:cubicBezTo>
                    <a:pt x="1536" y="184"/>
                    <a:pt x="1557" y="193"/>
                    <a:pt x="1548" y="218"/>
                  </a:cubicBezTo>
                  <a:cubicBezTo>
                    <a:pt x="1440" y="373"/>
                    <a:pt x="1440" y="373"/>
                    <a:pt x="1440" y="373"/>
                  </a:cubicBezTo>
                  <a:cubicBezTo>
                    <a:pt x="1266" y="622"/>
                    <a:pt x="1266" y="622"/>
                    <a:pt x="1266" y="622"/>
                  </a:cubicBezTo>
                  <a:cubicBezTo>
                    <a:pt x="1266" y="622"/>
                    <a:pt x="1246" y="651"/>
                    <a:pt x="1213" y="658"/>
                  </a:cubicBezTo>
                  <a:cubicBezTo>
                    <a:pt x="1179" y="666"/>
                    <a:pt x="1033" y="692"/>
                    <a:pt x="1033" y="692"/>
                  </a:cubicBezTo>
                  <a:cubicBezTo>
                    <a:pt x="1033" y="692"/>
                    <a:pt x="988" y="699"/>
                    <a:pt x="970" y="732"/>
                  </a:cubicBezTo>
                  <a:cubicBezTo>
                    <a:pt x="743" y="1055"/>
                    <a:pt x="743" y="1055"/>
                    <a:pt x="743" y="1055"/>
                  </a:cubicBezTo>
                  <a:cubicBezTo>
                    <a:pt x="621" y="1227"/>
                    <a:pt x="621" y="1227"/>
                    <a:pt x="621" y="1227"/>
                  </a:cubicBezTo>
                  <a:cubicBezTo>
                    <a:pt x="621" y="1227"/>
                    <a:pt x="599" y="1259"/>
                    <a:pt x="559" y="1256"/>
                  </a:cubicBezTo>
                  <a:cubicBezTo>
                    <a:pt x="519" y="1252"/>
                    <a:pt x="350" y="1244"/>
                    <a:pt x="350" y="1244"/>
                  </a:cubicBezTo>
                  <a:cubicBezTo>
                    <a:pt x="350" y="1244"/>
                    <a:pt x="302" y="1238"/>
                    <a:pt x="272" y="1280"/>
                  </a:cubicBezTo>
                  <a:cubicBezTo>
                    <a:pt x="241" y="1322"/>
                    <a:pt x="241" y="1322"/>
                    <a:pt x="241" y="1322"/>
                  </a:cubicBezTo>
                  <a:cubicBezTo>
                    <a:pt x="26" y="1614"/>
                    <a:pt x="26" y="1614"/>
                    <a:pt x="26" y="1614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7915275" y="1825625"/>
              <a:ext cx="4508500" cy="4318000"/>
            </a:xfrm>
            <a:custGeom>
              <a:avLst/>
              <a:gdLst>
                <a:gd name="T0" fmla="*/ 1736 w 1775"/>
                <a:gd name="T1" fmla="*/ 9 h 1700"/>
                <a:gd name="T2" fmla="*/ 1505 w 1775"/>
                <a:gd name="T3" fmla="*/ 130 h 1700"/>
                <a:gd name="T4" fmla="*/ 1543 w 1775"/>
                <a:gd name="T5" fmla="*/ 182 h 1700"/>
                <a:gd name="T6" fmla="*/ 1267 w 1775"/>
                <a:gd name="T7" fmla="*/ 631 h 1700"/>
                <a:gd name="T8" fmla="*/ 1029 w 1775"/>
                <a:gd name="T9" fmla="*/ 703 h 1700"/>
                <a:gd name="T10" fmla="*/ 947 w 1775"/>
                <a:gd name="T11" fmla="*/ 777 h 1700"/>
                <a:gd name="T12" fmla="*/ 626 w 1775"/>
                <a:gd name="T13" fmla="*/ 1242 h 1700"/>
                <a:gd name="T14" fmla="*/ 561 w 1775"/>
                <a:gd name="T15" fmla="*/ 1280 h 1700"/>
                <a:gd name="T16" fmla="*/ 334 w 1775"/>
                <a:gd name="T17" fmla="*/ 1268 h 1700"/>
                <a:gd name="T18" fmla="*/ 243 w 1775"/>
                <a:gd name="T19" fmla="*/ 1338 h 1700"/>
                <a:gd name="T20" fmla="*/ 16 w 1775"/>
                <a:gd name="T21" fmla="*/ 1690 h 1700"/>
                <a:gd name="T22" fmla="*/ 34 w 1775"/>
                <a:gd name="T23" fmla="*/ 1700 h 1700"/>
                <a:gd name="T24" fmla="*/ 58 w 1775"/>
                <a:gd name="T25" fmla="*/ 1697 h 1700"/>
                <a:gd name="T26" fmla="*/ 70 w 1775"/>
                <a:gd name="T27" fmla="*/ 1687 h 1700"/>
                <a:gd name="T28" fmla="*/ 349 w 1775"/>
                <a:gd name="T29" fmla="*/ 1342 h 1700"/>
                <a:gd name="T30" fmla="*/ 379 w 1775"/>
                <a:gd name="T31" fmla="*/ 1346 h 1700"/>
                <a:gd name="T32" fmla="*/ 578 w 1775"/>
                <a:gd name="T33" fmla="*/ 1368 h 1700"/>
                <a:gd name="T34" fmla="*/ 637 w 1775"/>
                <a:gd name="T35" fmla="*/ 1353 h 1700"/>
                <a:gd name="T36" fmla="*/ 729 w 1775"/>
                <a:gd name="T37" fmla="*/ 1240 h 1700"/>
                <a:gd name="T38" fmla="*/ 981 w 1775"/>
                <a:gd name="T39" fmla="*/ 926 h 1700"/>
                <a:gd name="T40" fmla="*/ 1034 w 1775"/>
                <a:gd name="T41" fmla="*/ 861 h 1700"/>
                <a:gd name="T42" fmla="*/ 1088 w 1775"/>
                <a:gd name="T43" fmla="*/ 831 h 1700"/>
                <a:gd name="T44" fmla="*/ 1232 w 1775"/>
                <a:gd name="T45" fmla="*/ 817 h 1700"/>
                <a:gd name="T46" fmla="*/ 1318 w 1775"/>
                <a:gd name="T47" fmla="*/ 797 h 1700"/>
                <a:gd name="T48" fmla="*/ 1458 w 1775"/>
                <a:gd name="T49" fmla="*/ 596 h 1700"/>
                <a:gd name="T50" fmla="*/ 1637 w 1775"/>
                <a:gd name="T51" fmla="*/ 332 h 1700"/>
                <a:gd name="T52" fmla="*/ 1693 w 1775"/>
                <a:gd name="T53" fmla="*/ 306 h 1700"/>
                <a:gd name="T54" fmla="*/ 1734 w 1775"/>
                <a:gd name="T55" fmla="*/ 339 h 1700"/>
                <a:gd name="T56" fmla="*/ 1744 w 1775"/>
                <a:gd name="T57" fmla="*/ 337 h 1700"/>
                <a:gd name="T58" fmla="*/ 1752 w 1775"/>
                <a:gd name="T59" fmla="*/ 321 h 1700"/>
                <a:gd name="T60" fmla="*/ 1761 w 1775"/>
                <a:gd name="T61" fmla="*/ 196 h 1700"/>
                <a:gd name="T62" fmla="*/ 1772 w 1775"/>
                <a:gd name="T63" fmla="*/ 15 h 1700"/>
                <a:gd name="T64" fmla="*/ 1759 w 1775"/>
                <a:gd name="T65" fmla="*/ 0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5" h="1700">
                  <a:moveTo>
                    <a:pt x="1759" y="0"/>
                  </a:moveTo>
                  <a:cubicBezTo>
                    <a:pt x="1749" y="0"/>
                    <a:pt x="1736" y="9"/>
                    <a:pt x="1736" y="9"/>
                  </a:cubicBezTo>
                  <a:cubicBezTo>
                    <a:pt x="1531" y="116"/>
                    <a:pt x="1531" y="116"/>
                    <a:pt x="1531" y="116"/>
                  </a:cubicBezTo>
                  <a:cubicBezTo>
                    <a:pt x="1531" y="116"/>
                    <a:pt x="1531" y="116"/>
                    <a:pt x="1505" y="130"/>
                  </a:cubicBezTo>
                  <a:cubicBezTo>
                    <a:pt x="1479" y="145"/>
                    <a:pt x="1502" y="162"/>
                    <a:pt x="1502" y="162"/>
                  </a:cubicBezTo>
                  <a:cubicBezTo>
                    <a:pt x="1502" y="162"/>
                    <a:pt x="1526" y="173"/>
                    <a:pt x="1543" y="182"/>
                  </a:cubicBezTo>
                  <a:cubicBezTo>
                    <a:pt x="1560" y="191"/>
                    <a:pt x="1550" y="222"/>
                    <a:pt x="1550" y="222"/>
                  </a:cubicBezTo>
                  <a:cubicBezTo>
                    <a:pt x="1550" y="222"/>
                    <a:pt x="1290" y="602"/>
                    <a:pt x="1267" y="631"/>
                  </a:cubicBezTo>
                  <a:cubicBezTo>
                    <a:pt x="1245" y="661"/>
                    <a:pt x="1217" y="666"/>
                    <a:pt x="1217" y="666"/>
                  </a:cubicBezTo>
                  <a:cubicBezTo>
                    <a:pt x="1217" y="666"/>
                    <a:pt x="1067" y="696"/>
                    <a:pt x="1029" y="703"/>
                  </a:cubicBezTo>
                  <a:cubicBezTo>
                    <a:pt x="990" y="711"/>
                    <a:pt x="970" y="745"/>
                    <a:pt x="970" y="745"/>
                  </a:cubicBezTo>
                  <a:cubicBezTo>
                    <a:pt x="947" y="777"/>
                    <a:pt x="947" y="777"/>
                    <a:pt x="947" y="777"/>
                  </a:cubicBezTo>
                  <a:cubicBezTo>
                    <a:pt x="801" y="987"/>
                    <a:pt x="801" y="987"/>
                    <a:pt x="801" y="987"/>
                  </a:cubicBezTo>
                  <a:cubicBezTo>
                    <a:pt x="801" y="987"/>
                    <a:pt x="651" y="1202"/>
                    <a:pt x="626" y="1242"/>
                  </a:cubicBezTo>
                  <a:cubicBezTo>
                    <a:pt x="603" y="1279"/>
                    <a:pt x="566" y="1280"/>
                    <a:pt x="561" y="1280"/>
                  </a:cubicBezTo>
                  <a:cubicBezTo>
                    <a:pt x="561" y="1280"/>
                    <a:pt x="561" y="1280"/>
                    <a:pt x="561" y="1280"/>
                  </a:cubicBezTo>
                  <a:cubicBezTo>
                    <a:pt x="561" y="1280"/>
                    <a:pt x="391" y="1273"/>
                    <a:pt x="342" y="1269"/>
                  </a:cubicBezTo>
                  <a:cubicBezTo>
                    <a:pt x="339" y="1268"/>
                    <a:pt x="337" y="1268"/>
                    <a:pt x="334" y="1268"/>
                  </a:cubicBezTo>
                  <a:cubicBezTo>
                    <a:pt x="290" y="1268"/>
                    <a:pt x="269" y="1304"/>
                    <a:pt x="269" y="1304"/>
                  </a:cubicBezTo>
                  <a:cubicBezTo>
                    <a:pt x="243" y="1338"/>
                    <a:pt x="243" y="1338"/>
                    <a:pt x="243" y="1338"/>
                  </a:cubicBezTo>
                  <a:cubicBezTo>
                    <a:pt x="243" y="1338"/>
                    <a:pt x="35" y="1620"/>
                    <a:pt x="18" y="1645"/>
                  </a:cubicBezTo>
                  <a:cubicBezTo>
                    <a:pt x="0" y="1670"/>
                    <a:pt x="16" y="1690"/>
                    <a:pt x="16" y="1690"/>
                  </a:cubicBezTo>
                  <a:cubicBezTo>
                    <a:pt x="32" y="1699"/>
                    <a:pt x="32" y="1699"/>
                    <a:pt x="32" y="1699"/>
                  </a:cubicBezTo>
                  <a:cubicBezTo>
                    <a:pt x="33" y="1699"/>
                    <a:pt x="33" y="1700"/>
                    <a:pt x="34" y="1700"/>
                  </a:cubicBezTo>
                  <a:cubicBezTo>
                    <a:pt x="36" y="1700"/>
                    <a:pt x="39" y="1700"/>
                    <a:pt x="42" y="1700"/>
                  </a:cubicBezTo>
                  <a:cubicBezTo>
                    <a:pt x="47" y="1700"/>
                    <a:pt x="53" y="1700"/>
                    <a:pt x="58" y="1697"/>
                  </a:cubicBezTo>
                  <a:cubicBezTo>
                    <a:pt x="61" y="1695"/>
                    <a:pt x="64" y="1693"/>
                    <a:pt x="66" y="1691"/>
                  </a:cubicBezTo>
                  <a:cubicBezTo>
                    <a:pt x="67" y="1690"/>
                    <a:pt x="69" y="1689"/>
                    <a:pt x="70" y="1687"/>
                  </a:cubicBezTo>
                  <a:cubicBezTo>
                    <a:pt x="85" y="1667"/>
                    <a:pt x="285" y="1378"/>
                    <a:pt x="285" y="1378"/>
                  </a:cubicBezTo>
                  <a:cubicBezTo>
                    <a:pt x="285" y="1378"/>
                    <a:pt x="307" y="1342"/>
                    <a:pt x="349" y="1342"/>
                  </a:cubicBezTo>
                  <a:cubicBezTo>
                    <a:pt x="352" y="1342"/>
                    <a:pt x="357" y="1343"/>
                    <a:pt x="361" y="1343"/>
                  </a:cubicBezTo>
                  <a:cubicBezTo>
                    <a:pt x="366" y="1344"/>
                    <a:pt x="372" y="1345"/>
                    <a:pt x="379" y="1346"/>
                  </a:cubicBezTo>
                  <a:cubicBezTo>
                    <a:pt x="448" y="1354"/>
                    <a:pt x="448" y="1354"/>
                    <a:pt x="448" y="1354"/>
                  </a:cubicBezTo>
                  <a:cubicBezTo>
                    <a:pt x="510" y="1361"/>
                    <a:pt x="578" y="1368"/>
                    <a:pt x="578" y="1368"/>
                  </a:cubicBezTo>
                  <a:cubicBezTo>
                    <a:pt x="578" y="1368"/>
                    <a:pt x="583" y="1370"/>
                    <a:pt x="591" y="1370"/>
                  </a:cubicBezTo>
                  <a:cubicBezTo>
                    <a:pt x="603" y="1370"/>
                    <a:pt x="621" y="1367"/>
                    <a:pt x="637" y="1353"/>
                  </a:cubicBezTo>
                  <a:cubicBezTo>
                    <a:pt x="645" y="1346"/>
                    <a:pt x="650" y="1339"/>
                    <a:pt x="650" y="1339"/>
                  </a:cubicBezTo>
                  <a:cubicBezTo>
                    <a:pt x="729" y="1240"/>
                    <a:pt x="729" y="1240"/>
                    <a:pt x="729" y="1240"/>
                  </a:cubicBezTo>
                  <a:cubicBezTo>
                    <a:pt x="813" y="1137"/>
                    <a:pt x="813" y="1137"/>
                    <a:pt x="813" y="1137"/>
                  </a:cubicBezTo>
                  <a:cubicBezTo>
                    <a:pt x="981" y="926"/>
                    <a:pt x="981" y="926"/>
                    <a:pt x="981" y="926"/>
                  </a:cubicBezTo>
                  <a:cubicBezTo>
                    <a:pt x="1018" y="882"/>
                    <a:pt x="1018" y="882"/>
                    <a:pt x="1018" y="882"/>
                  </a:cubicBezTo>
                  <a:cubicBezTo>
                    <a:pt x="1021" y="877"/>
                    <a:pt x="1026" y="871"/>
                    <a:pt x="1034" y="861"/>
                  </a:cubicBezTo>
                  <a:cubicBezTo>
                    <a:pt x="1040" y="852"/>
                    <a:pt x="1049" y="846"/>
                    <a:pt x="1057" y="841"/>
                  </a:cubicBezTo>
                  <a:cubicBezTo>
                    <a:pt x="1065" y="837"/>
                    <a:pt x="1075" y="833"/>
                    <a:pt x="1088" y="831"/>
                  </a:cubicBezTo>
                  <a:cubicBezTo>
                    <a:pt x="1094" y="830"/>
                    <a:pt x="1099" y="830"/>
                    <a:pt x="1099" y="830"/>
                  </a:cubicBezTo>
                  <a:cubicBezTo>
                    <a:pt x="1232" y="817"/>
                    <a:pt x="1232" y="817"/>
                    <a:pt x="1232" y="817"/>
                  </a:cubicBezTo>
                  <a:cubicBezTo>
                    <a:pt x="1269" y="813"/>
                    <a:pt x="1269" y="813"/>
                    <a:pt x="1269" y="813"/>
                  </a:cubicBezTo>
                  <a:cubicBezTo>
                    <a:pt x="1269" y="813"/>
                    <a:pt x="1297" y="813"/>
                    <a:pt x="1318" y="797"/>
                  </a:cubicBezTo>
                  <a:cubicBezTo>
                    <a:pt x="1324" y="791"/>
                    <a:pt x="1327" y="787"/>
                    <a:pt x="1327" y="787"/>
                  </a:cubicBezTo>
                  <a:cubicBezTo>
                    <a:pt x="1458" y="596"/>
                    <a:pt x="1458" y="596"/>
                    <a:pt x="1458" y="596"/>
                  </a:cubicBezTo>
                  <a:cubicBezTo>
                    <a:pt x="1554" y="456"/>
                    <a:pt x="1554" y="456"/>
                    <a:pt x="1554" y="456"/>
                  </a:cubicBezTo>
                  <a:cubicBezTo>
                    <a:pt x="1637" y="332"/>
                    <a:pt x="1637" y="332"/>
                    <a:pt x="1637" y="332"/>
                  </a:cubicBezTo>
                  <a:cubicBezTo>
                    <a:pt x="1637" y="332"/>
                    <a:pt x="1655" y="298"/>
                    <a:pt x="1676" y="298"/>
                  </a:cubicBezTo>
                  <a:cubicBezTo>
                    <a:pt x="1682" y="298"/>
                    <a:pt x="1687" y="300"/>
                    <a:pt x="1693" y="306"/>
                  </a:cubicBezTo>
                  <a:cubicBezTo>
                    <a:pt x="1699" y="311"/>
                    <a:pt x="1705" y="317"/>
                    <a:pt x="1710" y="321"/>
                  </a:cubicBezTo>
                  <a:cubicBezTo>
                    <a:pt x="1718" y="328"/>
                    <a:pt x="1728" y="335"/>
                    <a:pt x="1734" y="339"/>
                  </a:cubicBezTo>
                  <a:cubicBezTo>
                    <a:pt x="1736" y="339"/>
                    <a:pt x="1737" y="339"/>
                    <a:pt x="1738" y="339"/>
                  </a:cubicBezTo>
                  <a:cubicBezTo>
                    <a:pt x="1740" y="339"/>
                    <a:pt x="1742" y="338"/>
                    <a:pt x="1744" y="337"/>
                  </a:cubicBezTo>
                  <a:cubicBezTo>
                    <a:pt x="1745" y="336"/>
                    <a:pt x="1746" y="335"/>
                    <a:pt x="1746" y="335"/>
                  </a:cubicBezTo>
                  <a:cubicBezTo>
                    <a:pt x="1750" y="329"/>
                    <a:pt x="1752" y="321"/>
                    <a:pt x="1752" y="321"/>
                  </a:cubicBezTo>
                  <a:cubicBezTo>
                    <a:pt x="1756" y="257"/>
                    <a:pt x="1756" y="257"/>
                    <a:pt x="1756" y="257"/>
                  </a:cubicBezTo>
                  <a:cubicBezTo>
                    <a:pt x="1757" y="241"/>
                    <a:pt x="1759" y="219"/>
                    <a:pt x="1761" y="196"/>
                  </a:cubicBezTo>
                  <a:cubicBezTo>
                    <a:pt x="1769" y="77"/>
                    <a:pt x="1769" y="77"/>
                    <a:pt x="1769" y="77"/>
                  </a:cubicBezTo>
                  <a:cubicBezTo>
                    <a:pt x="1769" y="77"/>
                    <a:pt x="1775" y="36"/>
                    <a:pt x="1772" y="15"/>
                  </a:cubicBezTo>
                  <a:cubicBezTo>
                    <a:pt x="1770" y="9"/>
                    <a:pt x="1767" y="4"/>
                    <a:pt x="1761" y="0"/>
                  </a:cubicBezTo>
                  <a:cubicBezTo>
                    <a:pt x="1761" y="0"/>
                    <a:pt x="1760" y="0"/>
                    <a:pt x="1759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11356975" y="2143125"/>
              <a:ext cx="501650" cy="174625"/>
            </a:xfrm>
            <a:custGeom>
              <a:avLst/>
              <a:gdLst>
                <a:gd name="T0" fmla="*/ 138 w 198"/>
                <a:gd name="T1" fmla="*/ 18 h 69"/>
                <a:gd name="T2" fmla="*/ 6 w 198"/>
                <a:gd name="T3" fmla="*/ 0 h 69"/>
                <a:gd name="T4" fmla="*/ 16 w 198"/>
                <a:gd name="T5" fmla="*/ 22 h 69"/>
                <a:gd name="T6" fmla="*/ 62 w 198"/>
                <a:gd name="T7" fmla="*/ 47 h 69"/>
                <a:gd name="T8" fmla="*/ 197 w 198"/>
                <a:gd name="T9" fmla="*/ 69 h 69"/>
                <a:gd name="T10" fmla="*/ 164 w 198"/>
                <a:gd name="T11" fmla="*/ 45 h 69"/>
                <a:gd name="T12" fmla="*/ 138 w 198"/>
                <a:gd name="T13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69">
                  <a:moveTo>
                    <a:pt x="138" y="18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15"/>
                    <a:pt x="16" y="22"/>
                  </a:cubicBezTo>
                  <a:cubicBezTo>
                    <a:pt x="32" y="29"/>
                    <a:pt x="61" y="46"/>
                    <a:pt x="62" y="47"/>
                  </a:cubicBezTo>
                  <a:cubicBezTo>
                    <a:pt x="197" y="69"/>
                    <a:pt x="197" y="69"/>
                    <a:pt x="197" y="69"/>
                  </a:cubicBezTo>
                  <a:cubicBezTo>
                    <a:pt x="197" y="69"/>
                    <a:pt x="198" y="58"/>
                    <a:pt x="164" y="45"/>
                  </a:cubicBezTo>
                  <a:cubicBezTo>
                    <a:pt x="129" y="32"/>
                    <a:pt x="138" y="18"/>
                    <a:pt x="138" y="1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419198" y="3626140"/>
            <a:ext cx="1887499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 ahead and replace it with your own text.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19198" y="3354527"/>
            <a:ext cx="85792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67" dirty="0">
                <a:latin typeface="+mj-lt"/>
              </a:rPr>
              <a:t>Hosting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75520" y="3358928"/>
            <a:ext cx="95410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67" dirty="0">
                <a:latin typeface="+mj-lt"/>
              </a:rPr>
              <a:t>Logistics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175519" y="3621737"/>
            <a:ext cx="1883533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 ahead and replace it with your own text.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19198" y="4462803"/>
            <a:ext cx="896399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67" dirty="0">
                <a:latin typeface="+mj-lt"/>
              </a:rPr>
              <a:t>Security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419198" y="4735085"/>
            <a:ext cx="1921532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 ahead and replace it with your own text.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75520" y="4462803"/>
            <a:ext cx="901209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67" dirty="0">
                <a:latin typeface="+mj-lt"/>
              </a:rPr>
              <a:t>Analysis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175519" y="4725613"/>
            <a:ext cx="1883533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 ahead and replace it with your own text.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1287" y="2343318"/>
            <a:ext cx="5200281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For every 6 emails received, we get 3 Phone calls. Suitable for all categories business and personal presentation</a:t>
            </a:r>
            <a:r>
              <a:rPr lang="id-ID" sz="1333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id-ID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categories business and personal presentation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61287" y="2101443"/>
            <a:ext cx="117211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67" dirty="0">
                <a:latin typeface="+mj-lt"/>
              </a:rPr>
              <a:t>Description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3733738" y="4652178"/>
            <a:ext cx="410556" cy="457468"/>
            <a:chOff x="9264650" y="2270125"/>
            <a:chExt cx="2070101" cy="2306638"/>
          </a:xfrm>
          <a:solidFill>
            <a:schemeClr val="accent4"/>
          </a:solidFill>
        </p:grpSpPr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10460038" y="2719388"/>
              <a:ext cx="874713" cy="1141413"/>
            </a:xfrm>
            <a:custGeom>
              <a:avLst/>
              <a:gdLst>
                <a:gd name="T0" fmla="*/ 213 w 232"/>
                <a:gd name="T1" fmla="*/ 303 h 303"/>
                <a:gd name="T2" fmla="*/ 0 w 232"/>
                <a:gd name="T3" fmla="*/ 212 h 303"/>
                <a:gd name="T4" fmla="*/ 92 w 232"/>
                <a:gd name="T5" fmla="*/ 0 h 303"/>
                <a:gd name="T6" fmla="*/ 102 w 232"/>
                <a:gd name="T7" fmla="*/ 5 h 303"/>
                <a:gd name="T8" fmla="*/ 232 w 232"/>
                <a:gd name="T9" fmla="*/ 211 h 303"/>
                <a:gd name="T10" fmla="*/ 217 w 232"/>
                <a:gd name="T11" fmla="*/ 293 h 303"/>
                <a:gd name="T12" fmla="*/ 213 w 232"/>
                <a:gd name="T13" fmla="*/ 303 h 303"/>
                <a:gd name="T14" fmla="*/ 27 w 232"/>
                <a:gd name="T15" fmla="*/ 202 h 303"/>
                <a:gd name="T16" fmla="*/ 201 w 232"/>
                <a:gd name="T17" fmla="*/ 276 h 303"/>
                <a:gd name="T18" fmla="*/ 212 w 232"/>
                <a:gd name="T19" fmla="*/ 211 h 303"/>
                <a:gd name="T20" fmla="*/ 102 w 232"/>
                <a:gd name="T21" fmla="*/ 27 h 303"/>
                <a:gd name="T22" fmla="*/ 27 w 232"/>
                <a:gd name="T23" fmla="*/ 20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303">
                  <a:moveTo>
                    <a:pt x="213" y="303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81" y="42"/>
                    <a:pt x="232" y="123"/>
                    <a:pt x="232" y="211"/>
                  </a:cubicBezTo>
                  <a:cubicBezTo>
                    <a:pt x="232" y="239"/>
                    <a:pt x="227" y="267"/>
                    <a:pt x="217" y="293"/>
                  </a:cubicBezTo>
                  <a:lnTo>
                    <a:pt x="213" y="303"/>
                  </a:lnTo>
                  <a:close/>
                  <a:moveTo>
                    <a:pt x="27" y="202"/>
                  </a:moveTo>
                  <a:cubicBezTo>
                    <a:pt x="201" y="276"/>
                    <a:pt x="201" y="276"/>
                    <a:pt x="201" y="276"/>
                  </a:cubicBezTo>
                  <a:cubicBezTo>
                    <a:pt x="208" y="255"/>
                    <a:pt x="212" y="233"/>
                    <a:pt x="212" y="211"/>
                  </a:cubicBezTo>
                  <a:cubicBezTo>
                    <a:pt x="212" y="134"/>
                    <a:pt x="169" y="63"/>
                    <a:pt x="102" y="27"/>
                  </a:cubicBezTo>
                  <a:lnTo>
                    <a:pt x="27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9264650" y="2568575"/>
              <a:ext cx="1963738" cy="2008188"/>
            </a:xfrm>
            <a:custGeom>
              <a:avLst/>
              <a:gdLst>
                <a:gd name="T0" fmla="*/ 271 w 521"/>
                <a:gd name="T1" fmla="*/ 533 h 533"/>
                <a:gd name="T2" fmla="*/ 0 w 521"/>
                <a:gd name="T3" fmla="*/ 263 h 533"/>
                <a:gd name="T4" fmla="*/ 194 w 521"/>
                <a:gd name="T5" fmla="*/ 3 h 533"/>
                <a:gd name="T6" fmla="*/ 204 w 521"/>
                <a:gd name="T7" fmla="*/ 0 h 533"/>
                <a:gd name="T8" fmla="*/ 272 w 521"/>
                <a:gd name="T9" fmla="*/ 262 h 533"/>
                <a:gd name="T10" fmla="*/ 521 w 521"/>
                <a:gd name="T11" fmla="*/ 368 h 533"/>
                <a:gd name="T12" fmla="*/ 516 w 521"/>
                <a:gd name="T13" fmla="*/ 377 h 533"/>
                <a:gd name="T14" fmla="*/ 271 w 521"/>
                <a:gd name="T15" fmla="*/ 533 h 533"/>
                <a:gd name="T16" fmla="*/ 190 w 521"/>
                <a:gd name="T17" fmla="*/ 26 h 533"/>
                <a:gd name="T18" fmla="*/ 20 w 521"/>
                <a:gd name="T19" fmla="*/ 263 h 533"/>
                <a:gd name="T20" fmla="*/ 271 w 521"/>
                <a:gd name="T21" fmla="*/ 513 h 533"/>
                <a:gd name="T22" fmla="*/ 494 w 521"/>
                <a:gd name="T23" fmla="*/ 378 h 533"/>
                <a:gd name="T24" fmla="*/ 255 w 521"/>
                <a:gd name="T25" fmla="*/ 276 h 533"/>
                <a:gd name="T26" fmla="*/ 190 w 521"/>
                <a:gd name="T27" fmla="*/ 2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1" h="533">
                  <a:moveTo>
                    <a:pt x="271" y="533"/>
                  </a:moveTo>
                  <a:cubicBezTo>
                    <a:pt x="122" y="533"/>
                    <a:pt x="0" y="412"/>
                    <a:pt x="0" y="263"/>
                  </a:cubicBezTo>
                  <a:cubicBezTo>
                    <a:pt x="0" y="144"/>
                    <a:pt x="80" y="37"/>
                    <a:pt x="194" y="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72" y="262"/>
                    <a:pt x="272" y="262"/>
                    <a:pt x="272" y="262"/>
                  </a:cubicBezTo>
                  <a:cubicBezTo>
                    <a:pt x="521" y="368"/>
                    <a:pt x="521" y="368"/>
                    <a:pt x="521" y="368"/>
                  </a:cubicBezTo>
                  <a:cubicBezTo>
                    <a:pt x="516" y="377"/>
                    <a:pt x="516" y="377"/>
                    <a:pt x="516" y="377"/>
                  </a:cubicBezTo>
                  <a:cubicBezTo>
                    <a:pt x="472" y="472"/>
                    <a:pt x="376" y="533"/>
                    <a:pt x="271" y="533"/>
                  </a:cubicBezTo>
                  <a:close/>
                  <a:moveTo>
                    <a:pt x="190" y="26"/>
                  </a:moveTo>
                  <a:cubicBezTo>
                    <a:pt x="89" y="60"/>
                    <a:pt x="20" y="156"/>
                    <a:pt x="20" y="263"/>
                  </a:cubicBezTo>
                  <a:cubicBezTo>
                    <a:pt x="20" y="401"/>
                    <a:pt x="133" y="513"/>
                    <a:pt x="271" y="513"/>
                  </a:cubicBezTo>
                  <a:cubicBezTo>
                    <a:pt x="364" y="513"/>
                    <a:pt x="451" y="460"/>
                    <a:pt x="494" y="378"/>
                  </a:cubicBezTo>
                  <a:cubicBezTo>
                    <a:pt x="255" y="276"/>
                    <a:pt x="255" y="276"/>
                    <a:pt x="255" y="276"/>
                  </a:cubicBezTo>
                  <a:lnTo>
                    <a:pt x="19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42" name="Freeform 30"/>
            <p:cNvSpPr>
              <a:spLocks noEditPoints="1"/>
            </p:cNvSpPr>
            <p:nvPr/>
          </p:nvSpPr>
          <p:spPr bwMode="auto">
            <a:xfrm>
              <a:off x="10055225" y="2270125"/>
              <a:ext cx="796925" cy="1222375"/>
            </a:xfrm>
            <a:custGeom>
              <a:avLst/>
              <a:gdLst>
                <a:gd name="T0" fmla="*/ 82 w 211"/>
                <a:gd name="T1" fmla="*/ 324 h 324"/>
                <a:gd name="T2" fmla="*/ 0 w 211"/>
                <a:gd name="T3" fmla="*/ 10 h 324"/>
                <a:gd name="T4" fmla="*/ 10 w 211"/>
                <a:gd name="T5" fmla="*/ 8 h 324"/>
                <a:gd name="T6" fmla="*/ 81 w 211"/>
                <a:gd name="T7" fmla="*/ 0 h 324"/>
                <a:gd name="T8" fmla="*/ 201 w 211"/>
                <a:gd name="T9" fmla="*/ 23 h 324"/>
                <a:gd name="T10" fmla="*/ 211 w 211"/>
                <a:gd name="T11" fmla="*/ 27 h 324"/>
                <a:gd name="T12" fmla="*/ 82 w 211"/>
                <a:gd name="T13" fmla="*/ 324 h 324"/>
                <a:gd name="T14" fmla="*/ 25 w 211"/>
                <a:gd name="T15" fmla="*/ 26 h 324"/>
                <a:gd name="T16" fmla="*/ 86 w 211"/>
                <a:gd name="T17" fmla="*/ 263 h 324"/>
                <a:gd name="T18" fmla="*/ 184 w 211"/>
                <a:gd name="T19" fmla="*/ 38 h 324"/>
                <a:gd name="T20" fmla="*/ 81 w 211"/>
                <a:gd name="T21" fmla="*/ 20 h 324"/>
                <a:gd name="T22" fmla="*/ 25 w 211"/>
                <a:gd name="T23" fmla="*/ 2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324">
                  <a:moveTo>
                    <a:pt x="82" y="32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34" y="3"/>
                    <a:pt x="58" y="0"/>
                    <a:pt x="81" y="0"/>
                  </a:cubicBezTo>
                  <a:cubicBezTo>
                    <a:pt x="123" y="0"/>
                    <a:pt x="163" y="8"/>
                    <a:pt x="201" y="23"/>
                  </a:cubicBezTo>
                  <a:cubicBezTo>
                    <a:pt x="211" y="27"/>
                    <a:pt x="211" y="27"/>
                    <a:pt x="211" y="27"/>
                  </a:cubicBezTo>
                  <a:lnTo>
                    <a:pt x="82" y="324"/>
                  </a:lnTo>
                  <a:close/>
                  <a:moveTo>
                    <a:pt x="25" y="26"/>
                  </a:moveTo>
                  <a:cubicBezTo>
                    <a:pt x="86" y="263"/>
                    <a:pt x="86" y="263"/>
                    <a:pt x="86" y="263"/>
                  </a:cubicBezTo>
                  <a:cubicBezTo>
                    <a:pt x="184" y="38"/>
                    <a:pt x="184" y="38"/>
                    <a:pt x="184" y="38"/>
                  </a:cubicBezTo>
                  <a:cubicBezTo>
                    <a:pt x="151" y="26"/>
                    <a:pt x="117" y="20"/>
                    <a:pt x="81" y="20"/>
                  </a:cubicBezTo>
                  <a:cubicBezTo>
                    <a:pt x="62" y="20"/>
                    <a:pt x="43" y="22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38200" y="3520888"/>
            <a:ext cx="512251" cy="351019"/>
            <a:chOff x="9734551" y="1985963"/>
            <a:chExt cx="484188" cy="331788"/>
          </a:xfrm>
          <a:solidFill>
            <a:schemeClr val="accent1"/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9734551" y="1985963"/>
              <a:ext cx="484188" cy="211138"/>
            </a:xfrm>
            <a:custGeom>
              <a:avLst/>
              <a:gdLst>
                <a:gd name="T0" fmla="*/ 65 w 129"/>
                <a:gd name="T1" fmla="*/ 8 h 56"/>
                <a:gd name="T2" fmla="*/ 121 w 129"/>
                <a:gd name="T3" fmla="*/ 30 h 56"/>
                <a:gd name="T4" fmla="*/ 65 w 129"/>
                <a:gd name="T5" fmla="*/ 48 h 56"/>
                <a:gd name="T6" fmla="*/ 9 w 129"/>
                <a:gd name="T7" fmla="*/ 30 h 56"/>
                <a:gd name="T8" fmla="*/ 65 w 129"/>
                <a:gd name="T9" fmla="*/ 8 h 56"/>
                <a:gd name="T10" fmla="*/ 65 w 129"/>
                <a:gd name="T11" fmla="*/ 0 h 56"/>
                <a:gd name="T12" fmla="*/ 62 w 129"/>
                <a:gd name="T13" fmla="*/ 0 h 56"/>
                <a:gd name="T14" fmla="*/ 6 w 129"/>
                <a:gd name="T15" fmla="*/ 22 h 56"/>
                <a:gd name="T16" fmla="*/ 1 w 129"/>
                <a:gd name="T17" fmla="*/ 30 h 56"/>
                <a:gd name="T18" fmla="*/ 6 w 129"/>
                <a:gd name="T19" fmla="*/ 38 h 56"/>
                <a:gd name="T20" fmla="*/ 62 w 129"/>
                <a:gd name="T21" fmla="*/ 56 h 56"/>
                <a:gd name="T22" fmla="*/ 65 w 129"/>
                <a:gd name="T23" fmla="*/ 56 h 56"/>
                <a:gd name="T24" fmla="*/ 67 w 129"/>
                <a:gd name="T25" fmla="*/ 56 h 56"/>
                <a:gd name="T26" fmla="*/ 123 w 129"/>
                <a:gd name="T27" fmla="*/ 38 h 56"/>
                <a:gd name="T28" fmla="*/ 129 w 129"/>
                <a:gd name="T29" fmla="*/ 30 h 56"/>
                <a:gd name="T30" fmla="*/ 123 w 129"/>
                <a:gd name="T31" fmla="*/ 22 h 56"/>
                <a:gd name="T32" fmla="*/ 67 w 129"/>
                <a:gd name="T33" fmla="*/ 0 h 56"/>
                <a:gd name="T34" fmla="*/ 65 w 129"/>
                <a:gd name="T3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56">
                  <a:moveTo>
                    <a:pt x="65" y="8"/>
                  </a:moveTo>
                  <a:cubicBezTo>
                    <a:pt x="121" y="30"/>
                    <a:pt x="121" y="30"/>
                    <a:pt x="121" y="30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65" y="8"/>
                    <a:pt x="65" y="8"/>
                    <a:pt x="65" y="8"/>
                  </a:cubicBezTo>
                  <a:moveTo>
                    <a:pt x="65" y="0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" y="24"/>
                    <a:pt x="0" y="27"/>
                    <a:pt x="1" y="30"/>
                  </a:cubicBezTo>
                  <a:cubicBezTo>
                    <a:pt x="1" y="34"/>
                    <a:pt x="3" y="36"/>
                    <a:pt x="6" y="38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6"/>
                    <a:pt x="64" y="56"/>
                    <a:pt x="65" y="56"/>
                  </a:cubicBezTo>
                  <a:cubicBezTo>
                    <a:pt x="65" y="56"/>
                    <a:pt x="66" y="56"/>
                    <a:pt x="67" y="56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6" y="36"/>
                    <a:pt x="128" y="34"/>
                    <a:pt x="129" y="30"/>
                  </a:cubicBezTo>
                  <a:cubicBezTo>
                    <a:pt x="129" y="27"/>
                    <a:pt x="127" y="24"/>
                    <a:pt x="123" y="2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6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9734551" y="2147888"/>
              <a:ext cx="484188" cy="109538"/>
            </a:xfrm>
            <a:custGeom>
              <a:avLst/>
              <a:gdLst>
                <a:gd name="T0" fmla="*/ 65 w 129"/>
                <a:gd name="T1" fmla="*/ 29 h 29"/>
                <a:gd name="T2" fmla="*/ 63 w 129"/>
                <a:gd name="T3" fmla="*/ 29 h 29"/>
                <a:gd name="T4" fmla="*/ 3 w 129"/>
                <a:gd name="T5" fmla="*/ 9 h 29"/>
                <a:gd name="T6" fmla="*/ 1 w 129"/>
                <a:gd name="T7" fmla="*/ 4 h 29"/>
                <a:gd name="T8" fmla="*/ 6 w 129"/>
                <a:gd name="T9" fmla="*/ 1 h 29"/>
                <a:gd name="T10" fmla="*/ 65 w 129"/>
                <a:gd name="T11" fmla="*/ 21 h 29"/>
                <a:gd name="T12" fmla="*/ 123 w 129"/>
                <a:gd name="T13" fmla="*/ 1 h 29"/>
                <a:gd name="T14" fmla="*/ 128 w 129"/>
                <a:gd name="T15" fmla="*/ 4 h 29"/>
                <a:gd name="T16" fmla="*/ 126 w 129"/>
                <a:gd name="T17" fmla="*/ 9 h 29"/>
                <a:gd name="T18" fmla="*/ 66 w 129"/>
                <a:gd name="T19" fmla="*/ 29 h 29"/>
                <a:gd name="T20" fmla="*/ 65 w 129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29">
                  <a:moveTo>
                    <a:pt x="65" y="29"/>
                  </a:moveTo>
                  <a:cubicBezTo>
                    <a:pt x="64" y="29"/>
                    <a:pt x="64" y="29"/>
                    <a:pt x="63" y="2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5" y="0"/>
                    <a:pt x="128" y="2"/>
                    <a:pt x="128" y="4"/>
                  </a:cubicBezTo>
                  <a:cubicBezTo>
                    <a:pt x="129" y="6"/>
                    <a:pt x="128" y="8"/>
                    <a:pt x="126" y="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9734551" y="2208213"/>
              <a:ext cx="484188" cy="109538"/>
            </a:xfrm>
            <a:custGeom>
              <a:avLst/>
              <a:gdLst>
                <a:gd name="T0" fmla="*/ 65 w 129"/>
                <a:gd name="T1" fmla="*/ 29 h 29"/>
                <a:gd name="T2" fmla="*/ 63 w 129"/>
                <a:gd name="T3" fmla="*/ 29 h 29"/>
                <a:gd name="T4" fmla="*/ 3 w 129"/>
                <a:gd name="T5" fmla="*/ 9 h 29"/>
                <a:gd name="T6" fmla="*/ 1 w 129"/>
                <a:gd name="T7" fmla="*/ 4 h 29"/>
                <a:gd name="T8" fmla="*/ 6 w 129"/>
                <a:gd name="T9" fmla="*/ 1 h 29"/>
                <a:gd name="T10" fmla="*/ 65 w 129"/>
                <a:gd name="T11" fmla="*/ 21 h 29"/>
                <a:gd name="T12" fmla="*/ 123 w 129"/>
                <a:gd name="T13" fmla="*/ 1 h 29"/>
                <a:gd name="T14" fmla="*/ 128 w 129"/>
                <a:gd name="T15" fmla="*/ 4 h 29"/>
                <a:gd name="T16" fmla="*/ 126 w 129"/>
                <a:gd name="T17" fmla="*/ 9 h 29"/>
                <a:gd name="T18" fmla="*/ 66 w 129"/>
                <a:gd name="T19" fmla="*/ 29 h 29"/>
                <a:gd name="T20" fmla="*/ 65 w 129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29">
                  <a:moveTo>
                    <a:pt x="65" y="29"/>
                  </a:moveTo>
                  <a:cubicBezTo>
                    <a:pt x="64" y="29"/>
                    <a:pt x="64" y="29"/>
                    <a:pt x="63" y="2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5" y="0"/>
                    <a:pt x="128" y="2"/>
                    <a:pt x="128" y="4"/>
                  </a:cubicBezTo>
                  <a:cubicBezTo>
                    <a:pt x="129" y="6"/>
                    <a:pt x="128" y="8"/>
                    <a:pt x="126" y="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04964" y="4680594"/>
            <a:ext cx="378724" cy="454780"/>
            <a:chOff x="5711825" y="2962275"/>
            <a:chExt cx="774700" cy="930275"/>
          </a:xfrm>
          <a:solidFill>
            <a:schemeClr val="accent3"/>
          </a:solidFill>
        </p:grpSpPr>
        <p:sp>
          <p:nvSpPr>
            <p:cNvPr id="48" name="Freeform 27"/>
            <p:cNvSpPr>
              <a:spLocks noEditPoints="1"/>
            </p:cNvSpPr>
            <p:nvPr/>
          </p:nvSpPr>
          <p:spPr bwMode="auto">
            <a:xfrm>
              <a:off x="5711825" y="2962275"/>
              <a:ext cx="774700" cy="930275"/>
            </a:xfrm>
            <a:custGeom>
              <a:avLst/>
              <a:gdLst>
                <a:gd name="T0" fmla="*/ 102 w 204"/>
                <a:gd name="T1" fmla="*/ 245 h 245"/>
                <a:gd name="T2" fmla="*/ 100 w 204"/>
                <a:gd name="T3" fmla="*/ 245 h 245"/>
                <a:gd name="T4" fmla="*/ 0 w 204"/>
                <a:gd name="T5" fmla="*/ 160 h 245"/>
                <a:gd name="T6" fmla="*/ 0 w 204"/>
                <a:gd name="T7" fmla="*/ 159 h 245"/>
                <a:gd name="T8" fmla="*/ 0 w 204"/>
                <a:gd name="T9" fmla="*/ 15 h 245"/>
                <a:gd name="T10" fmla="*/ 4 w 204"/>
                <a:gd name="T11" fmla="*/ 9 h 245"/>
                <a:gd name="T12" fmla="*/ 10 w 204"/>
                <a:gd name="T13" fmla="*/ 11 h 245"/>
                <a:gd name="T14" fmla="*/ 46 w 204"/>
                <a:gd name="T15" fmla="*/ 25 h 245"/>
                <a:gd name="T16" fmla="*/ 97 w 204"/>
                <a:gd name="T17" fmla="*/ 3 h 245"/>
                <a:gd name="T18" fmla="*/ 107 w 204"/>
                <a:gd name="T19" fmla="*/ 3 h 245"/>
                <a:gd name="T20" fmla="*/ 158 w 204"/>
                <a:gd name="T21" fmla="*/ 25 h 245"/>
                <a:gd name="T22" fmla="*/ 194 w 204"/>
                <a:gd name="T23" fmla="*/ 11 h 245"/>
                <a:gd name="T24" fmla="*/ 200 w 204"/>
                <a:gd name="T25" fmla="*/ 9 h 245"/>
                <a:gd name="T26" fmla="*/ 204 w 204"/>
                <a:gd name="T27" fmla="*/ 15 h 245"/>
                <a:gd name="T28" fmla="*/ 204 w 204"/>
                <a:gd name="T29" fmla="*/ 159 h 245"/>
                <a:gd name="T30" fmla="*/ 204 w 204"/>
                <a:gd name="T31" fmla="*/ 160 h 245"/>
                <a:gd name="T32" fmla="*/ 104 w 204"/>
                <a:gd name="T33" fmla="*/ 245 h 245"/>
                <a:gd name="T34" fmla="*/ 102 w 204"/>
                <a:gd name="T35" fmla="*/ 245 h 245"/>
                <a:gd name="T36" fmla="*/ 12 w 204"/>
                <a:gd name="T37" fmla="*/ 158 h 245"/>
                <a:gd name="T38" fmla="*/ 102 w 204"/>
                <a:gd name="T39" fmla="*/ 233 h 245"/>
                <a:gd name="T40" fmla="*/ 192 w 204"/>
                <a:gd name="T41" fmla="*/ 158 h 245"/>
                <a:gd name="T42" fmla="*/ 192 w 204"/>
                <a:gd name="T43" fmla="*/ 28 h 245"/>
                <a:gd name="T44" fmla="*/ 158 w 204"/>
                <a:gd name="T45" fmla="*/ 37 h 245"/>
                <a:gd name="T46" fmla="*/ 102 w 204"/>
                <a:gd name="T47" fmla="*/ 16 h 245"/>
                <a:gd name="T48" fmla="*/ 46 w 204"/>
                <a:gd name="T49" fmla="*/ 37 h 245"/>
                <a:gd name="T50" fmla="*/ 12 w 204"/>
                <a:gd name="T51" fmla="*/ 28 h 245"/>
                <a:gd name="T52" fmla="*/ 12 w 204"/>
                <a:gd name="T53" fmla="*/ 15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45">
                  <a:moveTo>
                    <a:pt x="102" y="245"/>
                  </a:moveTo>
                  <a:cubicBezTo>
                    <a:pt x="101" y="245"/>
                    <a:pt x="101" y="245"/>
                    <a:pt x="100" y="245"/>
                  </a:cubicBezTo>
                  <a:cubicBezTo>
                    <a:pt x="12" y="220"/>
                    <a:pt x="1" y="162"/>
                    <a:pt x="0" y="160"/>
                  </a:cubicBezTo>
                  <a:cubicBezTo>
                    <a:pt x="0" y="160"/>
                    <a:pt x="0" y="159"/>
                    <a:pt x="0" y="15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0"/>
                    <a:pt x="4" y="9"/>
                  </a:cubicBezTo>
                  <a:cubicBezTo>
                    <a:pt x="6" y="9"/>
                    <a:pt x="9" y="9"/>
                    <a:pt x="10" y="11"/>
                  </a:cubicBezTo>
                  <a:cubicBezTo>
                    <a:pt x="21" y="21"/>
                    <a:pt x="30" y="25"/>
                    <a:pt x="46" y="25"/>
                  </a:cubicBezTo>
                  <a:cubicBezTo>
                    <a:pt x="66" y="25"/>
                    <a:pt x="87" y="16"/>
                    <a:pt x="97" y="3"/>
                  </a:cubicBezTo>
                  <a:cubicBezTo>
                    <a:pt x="99" y="0"/>
                    <a:pt x="104" y="0"/>
                    <a:pt x="107" y="3"/>
                  </a:cubicBezTo>
                  <a:cubicBezTo>
                    <a:pt x="117" y="16"/>
                    <a:pt x="138" y="25"/>
                    <a:pt x="158" y="25"/>
                  </a:cubicBezTo>
                  <a:cubicBezTo>
                    <a:pt x="174" y="25"/>
                    <a:pt x="183" y="21"/>
                    <a:pt x="194" y="11"/>
                  </a:cubicBezTo>
                  <a:cubicBezTo>
                    <a:pt x="195" y="9"/>
                    <a:pt x="198" y="9"/>
                    <a:pt x="200" y="9"/>
                  </a:cubicBezTo>
                  <a:cubicBezTo>
                    <a:pt x="203" y="10"/>
                    <a:pt x="204" y="13"/>
                    <a:pt x="204" y="15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4" y="159"/>
                    <a:pt x="204" y="160"/>
                    <a:pt x="204" y="160"/>
                  </a:cubicBezTo>
                  <a:cubicBezTo>
                    <a:pt x="203" y="162"/>
                    <a:pt x="192" y="220"/>
                    <a:pt x="104" y="245"/>
                  </a:cubicBezTo>
                  <a:cubicBezTo>
                    <a:pt x="103" y="245"/>
                    <a:pt x="103" y="245"/>
                    <a:pt x="102" y="245"/>
                  </a:cubicBezTo>
                  <a:close/>
                  <a:moveTo>
                    <a:pt x="12" y="158"/>
                  </a:moveTo>
                  <a:cubicBezTo>
                    <a:pt x="13" y="164"/>
                    <a:pt x="25" y="211"/>
                    <a:pt x="102" y="233"/>
                  </a:cubicBezTo>
                  <a:cubicBezTo>
                    <a:pt x="179" y="211"/>
                    <a:pt x="191" y="164"/>
                    <a:pt x="192" y="15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82" y="34"/>
                    <a:pt x="172" y="37"/>
                    <a:pt x="158" y="37"/>
                  </a:cubicBezTo>
                  <a:cubicBezTo>
                    <a:pt x="137" y="37"/>
                    <a:pt x="115" y="28"/>
                    <a:pt x="102" y="16"/>
                  </a:cubicBezTo>
                  <a:cubicBezTo>
                    <a:pt x="89" y="28"/>
                    <a:pt x="67" y="37"/>
                    <a:pt x="46" y="37"/>
                  </a:cubicBezTo>
                  <a:cubicBezTo>
                    <a:pt x="32" y="37"/>
                    <a:pt x="22" y="34"/>
                    <a:pt x="12" y="28"/>
                  </a:cubicBezTo>
                  <a:lnTo>
                    <a:pt x="12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49" name="Freeform 28"/>
            <p:cNvSpPr>
              <a:spLocks noEditPoints="1"/>
            </p:cNvSpPr>
            <p:nvPr/>
          </p:nvSpPr>
          <p:spPr bwMode="auto">
            <a:xfrm>
              <a:off x="5864225" y="3178175"/>
              <a:ext cx="471488" cy="471488"/>
            </a:xfrm>
            <a:custGeom>
              <a:avLst/>
              <a:gdLst>
                <a:gd name="T0" fmla="*/ 78 w 124"/>
                <a:gd name="T1" fmla="*/ 124 h 124"/>
                <a:gd name="T2" fmla="*/ 46 w 124"/>
                <a:gd name="T3" fmla="*/ 124 h 124"/>
                <a:gd name="T4" fmla="*/ 40 w 124"/>
                <a:gd name="T5" fmla="*/ 118 h 124"/>
                <a:gd name="T6" fmla="*/ 40 w 124"/>
                <a:gd name="T7" fmla="*/ 84 h 124"/>
                <a:gd name="T8" fmla="*/ 6 w 124"/>
                <a:gd name="T9" fmla="*/ 84 h 124"/>
                <a:gd name="T10" fmla="*/ 0 w 124"/>
                <a:gd name="T11" fmla="*/ 78 h 124"/>
                <a:gd name="T12" fmla="*/ 0 w 124"/>
                <a:gd name="T13" fmla="*/ 46 h 124"/>
                <a:gd name="T14" fmla="*/ 6 w 124"/>
                <a:gd name="T15" fmla="*/ 40 h 124"/>
                <a:gd name="T16" fmla="*/ 40 w 124"/>
                <a:gd name="T17" fmla="*/ 40 h 124"/>
                <a:gd name="T18" fmla="*/ 40 w 124"/>
                <a:gd name="T19" fmla="*/ 6 h 124"/>
                <a:gd name="T20" fmla="*/ 46 w 124"/>
                <a:gd name="T21" fmla="*/ 0 h 124"/>
                <a:gd name="T22" fmla="*/ 78 w 124"/>
                <a:gd name="T23" fmla="*/ 0 h 124"/>
                <a:gd name="T24" fmla="*/ 84 w 124"/>
                <a:gd name="T25" fmla="*/ 6 h 124"/>
                <a:gd name="T26" fmla="*/ 84 w 124"/>
                <a:gd name="T27" fmla="*/ 40 h 124"/>
                <a:gd name="T28" fmla="*/ 118 w 124"/>
                <a:gd name="T29" fmla="*/ 40 h 124"/>
                <a:gd name="T30" fmla="*/ 124 w 124"/>
                <a:gd name="T31" fmla="*/ 46 h 124"/>
                <a:gd name="T32" fmla="*/ 124 w 124"/>
                <a:gd name="T33" fmla="*/ 78 h 124"/>
                <a:gd name="T34" fmla="*/ 118 w 124"/>
                <a:gd name="T35" fmla="*/ 84 h 124"/>
                <a:gd name="T36" fmla="*/ 84 w 124"/>
                <a:gd name="T37" fmla="*/ 84 h 124"/>
                <a:gd name="T38" fmla="*/ 84 w 124"/>
                <a:gd name="T39" fmla="*/ 118 h 124"/>
                <a:gd name="T40" fmla="*/ 78 w 124"/>
                <a:gd name="T41" fmla="*/ 124 h 124"/>
                <a:gd name="T42" fmla="*/ 52 w 124"/>
                <a:gd name="T43" fmla="*/ 112 h 124"/>
                <a:gd name="T44" fmla="*/ 72 w 124"/>
                <a:gd name="T45" fmla="*/ 112 h 124"/>
                <a:gd name="T46" fmla="*/ 72 w 124"/>
                <a:gd name="T47" fmla="*/ 78 h 124"/>
                <a:gd name="T48" fmla="*/ 78 w 124"/>
                <a:gd name="T49" fmla="*/ 72 h 124"/>
                <a:gd name="T50" fmla="*/ 112 w 124"/>
                <a:gd name="T51" fmla="*/ 72 h 124"/>
                <a:gd name="T52" fmla="*/ 112 w 124"/>
                <a:gd name="T53" fmla="*/ 52 h 124"/>
                <a:gd name="T54" fmla="*/ 78 w 124"/>
                <a:gd name="T55" fmla="*/ 52 h 124"/>
                <a:gd name="T56" fmla="*/ 72 w 124"/>
                <a:gd name="T57" fmla="*/ 46 h 124"/>
                <a:gd name="T58" fmla="*/ 72 w 124"/>
                <a:gd name="T59" fmla="*/ 12 h 124"/>
                <a:gd name="T60" fmla="*/ 52 w 124"/>
                <a:gd name="T61" fmla="*/ 12 h 124"/>
                <a:gd name="T62" fmla="*/ 52 w 124"/>
                <a:gd name="T63" fmla="*/ 46 h 124"/>
                <a:gd name="T64" fmla="*/ 46 w 124"/>
                <a:gd name="T65" fmla="*/ 52 h 124"/>
                <a:gd name="T66" fmla="*/ 12 w 124"/>
                <a:gd name="T67" fmla="*/ 52 h 124"/>
                <a:gd name="T68" fmla="*/ 12 w 124"/>
                <a:gd name="T69" fmla="*/ 72 h 124"/>
                <a:gd name="T70" fmla="*/ 46 w 124"/>
                <a:gd name="T71" fmla="*/ 72 h 124"/>
                <a:gd name="T72" fmla="*/ 52 w 124"/>
                <a:gd name="T73" fmla="*/ 78 h 124"/>
                <a:gd name="T74" fmla="*/ 52 w 124"/>
                <a:gd name="T75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24">
                  <a:moveTo>
                    <a:pt x="78" y="124"/>
                  </a:moveTo>
                  <a:cubicBezTo>
                    <a:pt x="46" y="124"/>
                    <a:pt x="46" y="124"/>
                    <a:pt x="46" y="124"/>
                  </a:cubicBezTo>
                  <a:cubicBezTo>
                    <a:pt x="43" y="124"/>
                    <a:pt x="40" y="121"/>
                    <a:pt x="40" y="118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1"/>
                    <a:pt x="0" y="7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3"/>
                    <a:pt x="3" y="40"/>
                    <a:pt x="6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43" y="0"/>
                    <a:pt x="4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21" y="40"/>
                    <a:pt x="124" y="43"/>
                    <a:pt x="124" y="46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81"/>
                    <a:pt x="121" y="84"/>
                    <a:pt x="118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4" y="121"/>
                    <a:pt x="81" y="124"/>
                    <a:pt x="78" y="124"/>
                  </a:cubicBezTo>
                  <a:close/>
                  <a:moveTo>
                    <a:pt x="52" y="112"/>
                  </a:moveTo>
                  <a:cubicBezTo>
                    <a:pt x="72" y="112"/>
                    <a:pt x="72" y="112"/>
                    <a:pt x="72" y="112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5"/>
                    <a:pt x="75" y="72"/>
                    <a:pt x="78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5" y="52"/>
                    <a:pt x="72" y="49"/>
                    <a:pt x="72" y="46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9"/>
                    <a:pt x="49" y="52"/>
                    <a:pt x="46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9" y="72"/>
                    <a:pt x="52" y="75"/>
                    <a:pt x="52" y="78"/>
                  </a:cubicBezTo>
                  <a:lnTo>
                    <a:pt x="5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719773" y="3462263"/>
            <a:ext cx="438485" cy="438487"/>
            <a:chOff x="6791325" y="4187825"/>
            <a:chExt cx="927100" cy="927101"/>
          </a:xfrm>
          <a:solidFill>
            <a:schemeClr val="accent2"/>
          </a:solidFill>
        </p:grpSpPr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7050088" y="4492625"/>
              <a:ext cx="379413" cy="439738"/>
            </a:xfrm>
            <a:custGeom>
              <a:avLst/>
              <a:gdLst>
                <a:gd name="T0" fmla="*/ 66 w 100"/>
                <a:gd name="T1" fmla="*/ 116 h 116"/>
                <a:gd name="T2" fmla="*/ 34 w 100"/>
                <a:gd name="T3" fmla="*/ 116 h 116"/>
                <a:gd name="T4" fmla="*/ 28 w 100"/>
                <a:gd name="T5" fmla="*/ 110 h 116"/>
                <a:gd name="T6" fmla="*/ 28 w 100"/>
                <a:gd name="T7" fmla="*/ 70 h 116"/>
                <a:gd name="T8" fmla="*/ 0 w 100"/>
                <a:gd name="T9" fmla="*/ 6 h 116"/>
                <a:gd name="T10" fmla="*/ 6 w 100"/>
                <a:gd name="T11" fmla="*/ 0 h 116"/>
                <a:gd name="T12" fmla="*/ 94 w 100"/>
                <a:gd name="T13" fmla="*/ 0 h 116"/>
                <a:gd name="T14" fmla="*/ 100 w 100"/>
                <a:gd name="T15" fmla="*/ 6 h 116"/>
                <a:gd name="T16" fmla="*/ 72 w 100"/>
                <a:gd name="T17" fmla="*/ 70 h 116"/>
                <a:gd name="T18" fmla="*/ 72 w 100"/>
                <a:gd name="T19" fmla="*/ 110 h 116"/>
                <a:gd name="T20" fmla="*/ 66 w 100"/>
                <a:gd name="T21" fmla="*/ 116 h 116"/>
                <a:gd name="T22" fmla="*/ 40 w 100"/>
                <a:gd name="T23" fmla="*/ 104 h 116"/>
                <a:gd name="T24" fmla="*/ 60 w 100"/>
                <a:gd name="T25" fmla="*/ 104 h 116"/>
                <a:gd name="T26" fmla="*/ 60 w 100"/>
                <a:gd name="T27" fmla="*/ 66 h 116"/>
                <a:gd name="T28" fmla="*/ 64 w 100"/>
                <a:gd name="T29" fmla="*/ 60 h 116"/>
                <a:gd name="T30" fmla="*/ 88 w 100"/>
                <a:gd name="T31" fmla="*/ 12 h 116"/>
                <a:gd name="T32" fmla="*/ 12 w 100"/>
                <a:gd name="T33" fmla="*/ 12 h 116"/>
                <a:gd name="T34" fmla="*/ 36 w 100"/>
                <a:gd name="T35" fmla="*/ 60 h 116"/>
                <a:gd name="T36" fmla="*/ 40 w 100"/>
                <a:gd name="T37" fmla="*/ 66 h 116"/>
                <a:gd name="T38" fmla="*/ 40 w 100"/>
                <a:gd name="T39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16">
                  <a:moveTo>
                    <a:pt x="66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1" y="116"/>
                    <a:pt x="28" y="113"/>
                    <a:pt x="28" y="11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0" y="57"/>
                    <a:pt x="0" y="24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100" y="3"/>
                    <a:pt x="100" y="6"/>
                  </a:cubicBezTo>
                  <a:cubicBezTo>
                    <a:pt x="100" y="24"/>
                    <a:pt x="100" y="57"/>
                    <a:pt x="72" y="7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3"/>
                    <a:pt x="69" y="116"/>
                    <a:pt x="66" y="116"/>
                  </a:cubicBezTo>
                  <a:close/>
                  <a:moveTo>
                    <a:pt x="40" y="104"/>
                  </a:moveTo>
                  <a:cubicBezTo>
                    <a:pt x="60" y="104"/>
                    <a:pt x="60" y="104"/>
                    <a:pt x="60" y="10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3"/>
                    <a:pt x="62" y="61"/>
                    <a:pt x="64" y="60"/>
                  </a:cubicBezTo>
                  <a:cubicBezTo>
                    <a:pt x="84" y="53"/>
                    <a:pt x="88" y="33"/>
                    <a:pt x="88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33"/>
                    <a:pt x="16" y="53"/>
                    <a:pt x="36" y="60"/>
                  </a:cubicBezTo>
                  <a:cubicBezTo>
                    <a:pt x="38" y="61"/>
                    <a:pt x="40" y="63"/>
                    <a:pt x="40" y="66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52" name="Freeform 45"/>
            <p:cNvSpPr>
              <a:spLocks noEditPoints="1"/>
            </p:cNvSpPr>
            <p:nvPr/>
          </p:nvSpPr>
          <p:spPr bwMode="auto">
            <a:xfrm>
              <a:off x="7096125" y="4187825"/>
              <a:ext cx="287338" cy="288925"/>
            </a:xfrm>
            <a:custGeom>
              <a:avLst/>
              <a:gdLst>
                <a:gd name="T0" fmla="*/ 38 w 76"/>
                <a:gd name="T1" fmla="*/ 76 h 76"/>
                <a:gd name="T2" fmla="*/ 0 w 76"/>
                <a:gd name="T3" fmla="*/ 38 h 76"/>
                <a:gd name="T4" fmla="*/ 38 w 76"/>
                <a:gd name="T5" fmla="*/ 0 h 76"/>
                <a:gd name="T6" fmla="*/ 76 w 76"/>
                <a:gd name="T7" fmla="*/ 38 h 76"/>
                <a:gd name="T8" fmla="*/ 38 w 76"/>
                <a:gd name="T9" fmla="*/ 76 h 76"/>
                <a:gd name="T10" fmla="*/ 38 w 76"/>
                <a:gd name="T11" fmla="*/ 12 h 76"/>
                <a:gd name="T12" fmla="*/ 12 w 76"/>
                <a:gd name="T13" fmla="*/ 38 h 76"/>
                <a:gd name="T14" fmla="*/ 38 w 76"/>
                <a:gd name="T15" fmla="*/ 64 h 76"/>
                <a:gd name="T16" fmla="*/ 64 w 76"/>
                <a:gd name="T17" fmla="*/ 38 h 76"/>
                <a:gd name="T18" fmla="*/ 38 w 76"/>
                <a:gd name="T19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12"/>
                  </a:moveTo>
                  <a:cubicBezTo>
                    <a:pt x="24" y="12"/>
                    <a:pt x="12" y="24"/>
                    <a:pt x="12" y="38"/>
                  </a:cubicBezTo>
                  <a:cubicBezTo>
                    <a:pt x="12" y="52"/>
                    <a:pt x="24" y="64"/>
                    <a:pt x="38" y="64"/>
                  </a:cubicBezTo>
                  <a:cubicBezTo>
                    <a:pt x="52" y="64"/>
                    <a:pt x="64" y="52"/>
                    <a:pt x="64" y="38"/>
                  </a:cubicBezTo>
                  <a:cubicBezTo>
                    <a:pt x="64" y="24"/>
                    <a:pt x="52" y="12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6791325" y="4773613"/>
              <a:ext cx="927100" cy="341313"/>
            </a:xfrm>
            <a:custGeom>
              <a:avLst/>
              <a:gdLst>
                <a:gd name="T0" fmla="*/ 122 w 244"/>
                <a:gd name="T1" fmla="*/ 90 h 90"/>
                <a:gd name="T2" fmla="*/ 0 w 244"/>
                <a:gd name="T3" fmla="*/ 44 h 90"/>
                <a:gd name="T4" fmla="*/ 85 w 244"/>
                <a:gd name="T5" fmla="*/ 0 h 90"/>
                <a:gd name="T6" fmla="*/ 92 w 244"/>
                <a:gd name="T7" fmla="*/ 5 h 90"/>
                <a:gd name="T8" fmla="*/ 87 w 244"/>
                <a:gd name="T9" fmla="*/ 12 h 90"/>
                <a:gd name="T10" fmla="*/ 12 w 244"/>
                <a:gd name="T11" fmla="*/ 44 h 90"/>
                <a:gd name="T12" fmla="*/ 122 w 244"/>
                <a:gd name="T13" fmla="*/ 78 h 90"/>
                <a:gd name="T14" fmla="*/ 232 w 244"/>
                <a:gd name="T15" fmla="*/ 44 h 90"/>
                <a:gd name="T16" fmla="*/ 157 w 244"/>
                <a:gd name="T17" fmla="*/ 12 h 90"/>
                <a:gd name="T18" fmla="*/ 152 w 244"/>
                <a:gd name="T19" fmla="*/ 5 h 90"/>
                <a:gd name="T20" fmla="*/ 159 w 244"/>
                <a:gd name="T21" fmla="*/ 0 h 90"/>
                <a:gd name="T22" fmla="*/ 244 w 244"/>
                <a:gd name="T23" fmla="*/ 44 h 90"/>
                <a:gd name="T24" fmla="*/ 122 w 244"/>
                <a:gd name="T2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90">
                  <a:moveTo>
                    <a:pt x="122" y="90"/>
                  </a:moveTo>
                  <a:cubicBezTo>
                    <a:pt x="63" y="90"/>
                    <a:pt x="0" y="74"/>
                    <a:pt x="0" y="44"/>
                  </a:cubicBezTo>
                  <a:cubicBezTo>
                    <a:pt x="0" y="19"/>
                    <a:pt x="44" y="5"/>
                    <a:pt x="85" y="0"/>
                  </a:cubicBezTo>
                  <a:cubicBezTo>
                    <a:pt x="88" y="0"/>
                    <a:pt x="91" y="2"/>
                    <a:pt x="92" y="5"/>
                  </a:cubicBezTo>
                  <a:cubicBezTo>
                    <a:pt x="92" y="9"/>
                    <a:pt x="90" y="12"/>
                    <a:pt x="87" y="12"/>
                  </a:cubicBezTo>
                  <a:cubicBezTo>
                    <a:pt x="38" y="17"/>
                    <a:pt x="12" y="33"/>
                    <a:pt x="12" y="44"/>
                  </a:cubicBezTo>
                  <a:cubicBezTo>
                    <a:pt x="12" y="60"/>
                    <a:pt x="59" y="78"/>
                    <a:pt x="122" y="78"/>
                  </a:cubicBezTo>
                  <a:cubicBezTo>
                    <a:pt x="185" y="78"/>
                    <a:pt x="232" y="60"/>
                    <a:pt x="232" y="44"/>
                  </a:cubicBezTo>
                  <a:cubicBezTo>
                    <a:pt x="232" y="33"/>
                    <a:pt x="206" y="17"/>
                    <a:pt x="157" y="12"/>
                  </a:cubicBezTo>
                  <a:cubicBezTo>
                    <a:pt x="154" y="12"/>
                    <a:pt x="152" y="9"/>
                    <a:pt x="152" y="5"/>
                  </a:cubicBezTo>
                  <a:cubicBezTo>
                    <a:pt x="153" y="2"/>
                    <a:pt x="156" y="0"/>
                    <a:pt x="159" y="0"/>
                  </a:cubicBezTo>
                  <a:cubicBezTo>
                    <a:pt x="200" y="5"/>
                    <a:pt x="244" y="19"/>
                    <a:pt x="244" y="44"/>
                  </a:cubicBezTo>
                  <a:cubicBezTo>
                    <a:pt x="244" y="74"/>
                    <a:pt x="181" y="90"/>
                    <a:pt x="122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959600" y="4833938"/>
              <a:ext cx="592138" cy="188913"/>
            </a:xfrm>
            <a:custGeom>
              <a:avLst/>
              <a:gdLst>
                <a:gd name="T0" fmla="*/ 78 w 156"/>
                <a:gd name="T1" fmla="*/ 50 h 50"/>
                <a:gd name="T2" fmla="*/ 0 w 156"/>
                <a:gd name="T3" fmla="*/ 24 h 50"/>
                <a:gd name="T4" fmla="*/ 41 w 156"/>
                <a:gd name="T5" fmla="*/ 1 h 50"/>
                <a:gd name="T6" fmla="*/ 48 w 156"/>
                <a:gd name="T7" fmla="*/ 6 h 50"/>
                <a:gd name="T8" fmla="*/ 43 w 156"/>
                <a:gd name="T9" fmla="*/ 13 h 50"/>
                <a:gd name="T10" fmla="*/ 12 w 156"/>
                <a:gd name="T11" fmla="*/ 24 h 50"/>
                <a:gd name="T12" fmla="*/ 78 w 156"/>
                <a:gd name="T13" fmla="*/ 38 h 50"/>
                <a:gd name="T14" fmla="*/ 144 w 156"/>
                <a:gd name="T15" fmla="*/ 24 h 50"/>
                <a:gd name="T16" fmla="*/ 113 w 156"/>
                <a:gd name="T17" fmla="*/ 13 h 50"/>
                <a:gd name="T18" fmla="*/ 108 w 156"/>
                <a:gd name="T19" fmla="*/ 6 h 50"/>
                <a:gd name="T20" fmla="*/ 115 w 156"/>
                <a:gd name="T21" fmla="*/ 1 h 50"/>
                <a:gd name="T22" fmla="*/ 156 w 156"/>
                <a:gd name="T23" fmla="*/ 24 h 50"/>
                <a:gd name="T24" fmla="*/ 78 w 15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50">
                  <a:moveTo>
                    <a:pt x="78" y="50"/>
                  </a:moveTo>
                  <a:cubicBezTo>
                    <a:pt x="40" y="50"/>
                    <a:pt x="0" y="42"/>
                    <a:pt x="0" y="24"/>
                  </a:cubicBezTo>
                  <a:cubicBezTo>
                    <a:pt x="0" y="10"/>
                    <a:pt x="22" y="4"/>
                    <a:pt x="41" y="1"/>
                  </a:cubicBezTo>
                  <a:cubicBezTo>
                    <a:pt x="44" y="0"/>
                    <a:pt x="47" y="2"/>
                    <a:pt x="48" y="6"/>
                  </a:cubicBezTo>
                  <a:cubicBezTo>
                    <a:pt x="48" y="9"/>
                    <a:pt x="46" y="12"/>
                    <a:pt x="43" y="13"/>
                  </a:cubicBezTo>
                  <a:cubicBezTo>
                    <a:pt x="19" y="16"/>
                    <a:pt x="12" y="23"/>
                    <a:pt x="12" y="24"/>
                  </a:cubicBezTo>
                  <a:cubicBezTo>
                    <a:pt x="13" y="28"/>
                    <a:pt x="34" y="38"/>
                    <a:pt x="78" y="38"/>
                  </a:cubicBezTo>
                  <a:cubicBezTo>
                    <a:pt x="122" y="38"/>
                    <a:pt x="143" y="28"/>
                    <a:pt x="144" y="24"/>
                  </a:cubicBezTo>
                  <a:cubicBezTo>
                    <a:pt x="144" y="23"/>
                    <a:pt x="137" y="17"/>
                    <a:pt x="113" y="13"/>
                  </a:cubicBezTo>
                  <a:cubicBezTo>
                    <a:pt x="110" y="12"/>
                    <a:pt x="108" y="9"/>
                    <a:pt x="108" y="6"/>
                  </a:cubicBezTo>
                  <a:cubicBezTo>
                    <a:pt x="109" y="2"/>
                    <a:pt x="112" y="0"/>
                    <a:pt x="115" y="1"/>
                  </a:cubicBezTo>
                  <a:cubicBezTo>
                    <a:pt x="134" y="4"/>
                    <a:pt x="156" y="10"/>
                    <a:pt x="156" y="24"/>
                  </a:cubicBezTo>
                  <a:cubicBezTo>
                    <a:pt x="156" y="42"/>
                    <a:pt x="116" y="50"/>
                    <a:pt x="7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00"/>
            </a:p>
          </p:txBody>
        </p:sp>
      </p:grpSp>
    </p:spTree>
    <p:extLst>
      <p:ext uri="{BB962C8B-B14F-4D97-AF65-F5344CB8AC3E}">
        <p14:creationId xmlns:p14="http://schemas.microsoft.com/office/powerpoint/2010/main" val="7633082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787760" y="1132290"/>
            <a:ext cx="4851798" cy="5147072"/>
            <a:chOff x="4805363" y="557213"/>
            <a:chExt cx="6469064" cy="68627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886952" y="592138"/>
              <a:ext cx="1327150" cy="1790700"/>
            </a:xfrm>
            <a:custGeom>
              <a:avLst/>
              <a:gdLst>
                <a:gd name="T0" fmla="*/ 836 w 836"/>
                <a:gd name="T1" fmla="*/ 721 h 1128"/>
                <a:gd name="T2" fmla="*/ 418 w 836"/>
                <a:gd name="T3" fmla="*/ 0 h 1128"/>
                <a:gd name="T4" fmla="*/ 0 w 836"/>
                <a:gd name="T5" fmla="*/ 238 h 1128"/>
                <a:gd name="T6" fmla="*/ 158 w 836"/>
                <a:gd name="T7" fmla="*/ 330 h 1128"/>
                <a:gd name="T8" fmla="*/ 158 w 836"/>
                <a:gd name="T9" fmla="*/ 837 h 1128"/>
                <a:gd name="T10" fmla="*/ 660 w 836"/>
                <a:gd name="T11" fmla="*/ 1128 h 1128"/>
                <a:gd name="T12" fmla="*/ 658 w 836"/>
                <a:gd name="T13" fmla="*/ 619 h 1128"/>
                <a:gd name="T14" fmla="*/ 836 w 836"/>
                <a:gd name="T15" fmla="*/ 721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6" h="1128">
                  <a:moveTo>
                    <a:pt x="836" y="721"/>
                  </a:moveTo>
                  <a:lnTo>
                    <a:pt x="418" y="0"/>
                  </a:lnTo>
                  <a:lnTo>
                    <a:pt x="0" y="238"/>
                  </a:lnTo>
                  <a:lnTo>
                    <a:pt x="158" y="330"/>
                  </a:lnTo>
                  <a:lnTo>
                    <a:pt x="158" y="837"/>
                  </a:lnTo>
                  <a:lnTo>
                    <a:pt x="660" y="1128"/>
                  </a:lnTo>
                  <a:lnTo>
                    <a:pt x="658" y="619"/>
                  </a:lnTo>
                  <a:lnTo>
                    <a:pt x="836" y="72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247190" y="2432050"/>
              <a:ext cx="798512" cy="784225"/>
            </a:xfrm>
            <a:custGeom>
              <a:avLst/>
              <a:gdLst>
                <a:gd name="T0" fmla="*/ 503 w 503"/>
                <a:gd name="T1" fmla="*/ 494 h 494"/>
                <a:gd name="T2" fmla="*/ 2 w 503"/>
                <a:gd name="T3" fmla="*/ 202 h 494"/>
                <a:gd name="T4" fmla="*/ 0 w 503"/>
                <a:gd name="T5" fmla="*/ 0 h 494"/>
                <a:gd name="T6" fmla="*/ 503 w 503"/>
                <a:gd name="T7" fmla="*/ 291 h 494"/>
                <a:gd name="T8" fmla="*/ 503 w 503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494">
                  <a:moveTo>
                    <a:pt x="503" y="494"/>
                  </a:moveTo>
                  <a:lnTo>
                    <a:pt x="2" y="202"/>
                  </a:lnTo>
                  <a:lnTo>
                    <a:pt x="0" y="0"/>
                  </a:lnTo>
                  <a:lnTo>
                    <a:pt x="503" y="291"/>
                  </a:lnTo>
                  <a:lnTo>
                    <a:pt x="503" y="49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9247190" y="1920875"/>
              <a:ext cx="1687512" cy="973137"/>
            </a:xfrm>
            <a:custGeom>
              <a:avLst/>
              <a:gdLst>
                <a:gd name="T0" fmla="*/ 503 w 1063"/>
                <a:gd name="T1" fmla="*/ 613 h 613"/>
                <a:gd name="T2" fmla="*/ 0 w 1063"/>
                <a:gd name="T3" fmla="*/ 322 h 613"/>
                <a:gd name="T4" fmla="*/ 561 w 1063"/>
                <a:gd name="T5" fmla="*/ 0 h 613"/>
                <a:gd name="T6" fmla="*/ 1063 w 1063"/>
                <a:gd name="T7" fmla="*/ 291 h 613"/>
                <a:gd name="T8" fmla="*/ 503 w 1063"/>
                <a:gd name="T9" fmla="*/ 6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613">
                  <a:moveTo>
                    <a:pt x="503" y="613"/>
                  </a:moveTo>
                  <a:lnTo>
                    <a:pt x="0" y="322"/>
                  </a:lnTo>
                  <a:lnTo>
                    <a:pt x="561" y="0"/>
                  </a:lnTo>
                  <a:lnTo>
                    <a:pt x="1063" y="291"/>
                  </a:lnTo>
                  <a:lnTo>
                    <a:pt x="503" y="613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8361365" y="3265488"/>
              <a:ext cx="793750" cy="782637"/>
            </a:xfrm>
            <a:custGeom>
              <a:avLst/>
              <a:gdLst>
                <a:gd name="T0" fmla="*/ 500 w 500"/>
                <a:gd name="T1" fmla="*/ 493 h 493"/>
                <a:gd name="T2" fmla="*/ 0 w 500"/>
                <a:gd name="T3" fmla="*/ 202 h 493"/>
                <a:gd name="T4" fmla="*/ 0 w 500"/>
                <a:gd name="T5" fmla="*/ 0 h 493"/>
                <a:gd name="T6" fmla="*/ 500 w 500"/>
                <a:gd name="T7" fmla="*/ 291 h 493"/>
                <a:gd name="T8" fmla="*/ 500 w 500"/>
                <a:gd name="T9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493">
                  <a:moveTo>
                    <a:pt x="500" y="493"/>
                  </a:moveTo>
                  <a:lnTo>
                    <a:pt x="0" y="202"/>
                  </a:lnTo>
                  <a:lnTo>
                    <a:pt x="0" y="0"/>
                  </a:lnTo>
                  <a:lnTo>
                    <a:pt x="500" y="291"/>
                  </a:lnTo>
                  <a:lnTo>
                    <a:pt x="500" y="49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8361365" y="2752725"/>
              <a:ext cx="1684337" cy="974725"/>
            </a:xfrm>
            <a:custGeom>
              <a:avLst/>
              <a:gdLst>
                <a:gd name="T0" fmla="*/ 500 w 1061"/>
                <a:gd name="T1" fmla="*/ 614 h 614"/>
                <a:gd name="T2" fmla="*/ 0 w 1061"/>
                <a:gd name="T3" fmla="*/ 323 h 614"/>
                <a:gd name="T4" fmla="*/ 560 w 1061"/>
                <a:gd name="T5" fmla="*/ 0 h 614"/>
                <a:gd name="T6" fmla="*/ 1061 w 1061"/>
                <a:gd name="T7" fmla="*/ 292 h 614"/>
                <a:gd name="T8" fmla="*/ 500 w 1061"/>
                <a:gd name="T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1" h="614">
                  <a:moveTo>
                    <a:pt x="500" y="614"/>
                  </a:moveTo>
                  <a:lnTo>
                    <a:pt x="0" y="323"/>
                  </a:lnTo>
                  <a:lnTo>
                    <a:pt x="560" y="0"/>
                  </a:lnTo>
                  <a:lnTo>
                    <a:pt x="1061" y="292"/>
                  </a:lnTo>
                  <a:lnTo>
                    <a:pt x="500" y="614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475539" y="3586163"/>
              <a:ext cx="1679575" cy="974725"/>
            </a:xfrm>
            <a:custGeom>
              <a:avLst/>
              <a:gdLst>
                <a:gd name="T0" fmla="*/ 500 w 1058"/>
                <a:gd name="T1" fmla="*/ 614 h 614"/>
                <a:gd name="T2" fmla="*/ 0 w 1058"/>
                <a:gd name="T3" fmla="*/ 323 h 614"/>
                <a:gd name="T4" fmla="*/ 558 w 1058"/>
                <a:gd name="T5" fmla="*/ 0 h 614"/>
                <a:gd name="T6" fmla="*/ 1058 w 1058"/>
                <a:gd name="T7" fmla="*/ 291 h 614"/>
                <a:gd name="T8" fmla="*/ 500 w 1058"/>
                <a:gd name="T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8" h="614">
                  <a:moveTo>
                    <a:pt x="500" y="614"/>
                  </a:moveTo>
                  <a:lnTo>
                    <a:pt x="0" y="323"/>
                  </a:lnTo>
                  <a:lnTo>
                    <a:pt x="558" y="0"/>
                  </a:lnTo>
                  <a:lnTo>
                    <a:pt x="1058" y="291"/>
                  </a:lnTo>
                  <a:lnTo>
                    <a:pt x="500" y="614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475539" y="4098926"/>
              <a:ext cx="793750" cy="782637"/>
            </a:xfrm>
            <a:custGeom>
              <a:avLst/>
              <a:gdLst>
                <a:gd name="T0" fmla="*/ 500 w 500"/>
                <a:gd name="T1" fmla="*/ 493 h 493"/>
                <a:gd name="T2" fmla="*/ 0 w 500"/>
                <a:gd name="T3" fmla="*/ 202 h 493"/>
                <a:gd name="T4" fmla="*/ 0 w 500"/>
                <a:gd name="T5" fmla="*/ 0 h 493"/>
                <a:gd name="T6" fmla="*/ 500 w 500"/>
                <a:gd name="T7" fmla="*/ 291 h 493"/>
                <a:gd name="T8" fmla="*/ 500 w 500"/>
                <a:gd name="T9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493">
                  <a:moveTo>
                    <a:pt x="500" y="493"/>
                  </a:moveTo>
                  <a:lnTo>
                    <a:pt x="0" y="202"/>
                  </a:lnTo>
                  <a:lnTo>
                    <a:pt x="0" y="0"/>
                  </a:lnTo>
                  <a:lnTo>
                    <a:pt x="500" y="291"/>
                  </a:lnTo>
                  <a:lnTo>
                    <a:pt x="500" y="49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6584951" y="4930776"/>
              <a:ext cx="798512" cy="784225"/>
            </a:xfrm>
            <a:custGeom>
              <a:avLst/>
              <a:gdLst>
                <a:gd name="T0" fmla="*/ 503 w 503"/>
                <a:gd name="T1" fmla="*/ 494 h 494"/>
                <a:gd name="T2" fmla="*/ 0 w 503"/>
                <a:gd name="T3" fmla="*/ 203 h 494"/>
                <a:gd name="T4" fmla="*/ 0 w 503"/>
                <a:gd name="T5" fmla="*/ 0 h 494"/>
                <a:gd name="T6" fmla="*/ 500 w 503"/>
                <a:gd name="T7" fmla="*/ 292 h 494"/>
                <a:gd name="T8" fmla="*/ 503 w 503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494">
                  <a:moveTo>
                    <a:pt x="503" y="494"/>
                  </a:moveTo>
                  <a:lnTo>
                    <a:pt x="0" y="203"/>
                  </a:lnTo>
                  <a:lnTo>
                    <a:pt x="0" y="0"/>
                  </a:lnTo>
                  <a:lnTo>
                    <a:pt x="500" y="292"/>
                  </a:lnTo>
                  <a:lnTo>
                    <a:pt x="503" y="49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584951" y="4419601"/>
              <a:ext cx="1684337" cy="974725"/>
            </a:xfrm>
            <a:custGeom>
              <a:avLst/>
              <a:gdLst>
                <a:gd name="T0" fmla="*/ 500 w 1061"/>
                <a:gd name="T1" fmla="*/ 614 h 614"/>
                <a:gd name="T2" fmla="*/ 0 w 1061"/>
                <a:gd name="T3" fmla="*/ 322 h 614"/>
                <a:gd name="T4" fmla="*/ 561 w 1061"/>
                <a:gd name="T5" fmla="*/ 0 h 614"/>
                <a:gd name="T6" fmla="*/ 1061 w 1061"/>
                <a:gd name="T7" fmla="*/ 291 h 614"/>
                <a:gd name="T8" fmla="*/ 500 w 1061"/>
                <a:gd name="T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1" h="614">
                  <a:moveTo>
                    <a:pt x="500" y="614"/>
                  </a:moveTo>
                  <a:lnTo>
                    <a:pt x="0" y="322"/>
                  </a:lnTo>
                  <a:lnTo>
                    <a:pt x="561" y="0"/>
                  </a:lnTo>
                  <a:lnTo>
                    <a:pt x="1061" y="291"/>
                  </a:lnTo>
                  <a:lnTo>
                    <a:pt x="500" y="614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695951" y="5764214"/>
              <a:ext cx="796925" cy="784225"/>
            </a:xfrm>
            <a:custGeom>
              <a:avLst/>
              <a:gdLst>
                <a:gd name="T0" fmla="*/ 502 w 502"/>
                <a:gd name="T1" fmla="*/ 494 h 494"/>
                <a:gd name="T2" fmla="*/ 0 w 502"/>
                <a:gd name="T3" fmla="*/ 203 h 494"/>
                <a:gd name="T4" fmla="*/ 0 w 502"/>
                <a:gd name="T5" fmla="*/ 0 h 494"/>
                <a:gd name="T6" fmla="*/ 502 w 502"/>
                <a:gd name="T7" fmla="*/ 292 h 494"/>
                <a:gd name="T8" fmla="*/ 502 w 502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494">
                  <a:moveTo>
                    <a:pt x="502" y="494"/>
                  </a:moveTo>
                  <a:lnTo>
                    <a:pt x="0" y="203"/>
                  </a:lnTo>
                  <a:lnTo>
                    <a:pt x="0" y="0"/>
                  </a:lnTo>
                  <a:lnTo>
                    <a:pt x="502" y="292"/>
                  </a:lnTo>
                  <a:lnTo>
                    <a:pt x="502" y="49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695951" y="5253039"/>
              <a:ext cx="1687512" cy="974725"/>
            </a:xfrm>
            <a:custGeom>
              <a:avLst/>
              <a:gdLst>
                <a:gd name="T0" fmla="*/ 502 w 1063"/>
                <a:gd name="T1" fmla="*/ 614 h 614"/>
                <a:gd name="T2" fmla="*/ 0 w 1063"/>
                <a:gd name="T3" fmla="*/ 322 h 614"/>
                <a:gd name="T4" fmla="*/ 560 w 1063"/>
                <a:gd name="T5" fmla="*/ 0 h 614"/>
                <a:gd name="T6" fmla="*/ 1063 w 1063"/>
                <a:gd name="T7" fmla="*/ 291 h 614"/>
                <a:gd name="T8" fmla="*/ 502 w 1063"/>
                <a:gd name="T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614">
                  <a:moveTo>
                    <a:pt x="502" y="614"/>
                  </a:moveTo>
                  <a:lnTo>
                    <a:pt x="0" y="322"/>
                  </a:lnTo>
                  <a:lnTo>
                    <a:pt x="560" y="0"/>
                  </a:lnTo>
                  <a:lnTo>
                    <a:pt x="1063" y="291"/>
                  </a:lnTo>
                  <a:lnTo>
                    <a:pt x="502" y="614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805364" y="6597651"/>
              <a:ext cx="798512" cy="822325"/>
            </a:xfrm>
            <a:custGeom>
              <a:avLst/>
              <a:gdLst>
                <a:gd name="T0" fmla="*/ 503 w 503"/>
                <a:gd name="T1" fmla="*/ 518 h 518"/>
                <a:gd name="T2" fmla="*/ 2 w 503"/>
                <a:gd name="T3" fmla="*/ 227 h 518"/>
                <a:gd name="T4" fmla="*/ 0 w 503"/>
                <a:gd name="T5" fmla="*/ 0 h 518"/>
                <a:gd name="T6" fmla="*/ 503 w 503"/>
                <a:gd name="T7" fmla="*/ 294 h 518"/>
                <a:gd name="T8" fmla="*/ 503 w 503"/>
                <a:gd name="T9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518">
                  <a:moveTo>
                    <a:pt x="503" y="518"/>
                  </a:moveTo>
                  <a:lnTo>
                    <a:pt x="2" y="227"/>
                  </a:lnTo>
                  <a:lnTo>
                    <a:pt x="0" y="0"/>
                  </a:lnTo>
                  <a:lnTo>
                    <a:pt x="503" y="294"/>
                  </a:lnTo>
                  <a:lnTo>
                    <a:pt x="503" y="5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5603876" y="557213"/>
              <a:ext cx="5670551" cy="6862763"/>
            </a:xfrm>
            <a:custGeom>
              <a:avLst/>
              <a:gdLst>
                <a:gd name="T0" fmla="*/ 3398 w 3572"/>
                <a:gd name="T1" fmla="*/ 1172 h 4323"/>
                <a:gd name="T2" fmla="*/ 2838 w 3572"/>
                <a:gd name="T3" fmla="*/ 1497 h 4323"/>
                <a:gd name="T4" fmla="*/ 2838 w 3572"/>
                <a:gd name="T5" fmla="*/ 1697 h 4323"/>
                <a:gd name="T6" fmla="*/ 2277 w 3572"/>
                <a:gd name="T7" fmla="*/ 2022 h 4323"/>
                <a:gd name="T8" fmla="*/ 2280 w 3572"/>
                <a:gd name="T9" fmla="*/ 2224 h 4323"/>
                <a:gd name="T10" fmla="*/ 1721 w 3572"/>
                <a:gd name="T11" fmla="*/ 2546 h 4323"/>
                <a:gd name="T12" fmla="*/ 1721 w 3572"/>
                <a:gd name="T13" fmla="*/ 2747 h 4323"/>
                <a:gd name="T14" fmla="*/ 1161 w 3572"/>
                <a:gd name="T15" fmla="*/ 3071 h 4323"/>
                <a:gd name="T16" fmla="*/ 1161 w 3572"/>
                <a:gd name="T17" fmla="*/ 3271 h 4323"/>
                <a:gd name="T18" fmla="*/ 600 w 3572"/>
                <a:gd name="T19" fmla="*/ 3596 h 4323"/>
                <a:gd name="T20" fmla="*/ 600 w 3572"/>
                <a:gd name="T21" fmla="*/ 3798 h 4323"/>
                <a:gd name="T22" fmla="*/ 40 w 3572"/>
                <a:gd name="T23" fmla="*/ 4121 h 4323"/>
                <a:gd name="T24" fmla="*/ 42 w 3572"/>
                <a:gd name="T25" fmla="*/ 4299 h 4323"/>
                <a:gd name="T26" fmla="*/ 0 w 3572"/>
                <a:gd name="T27" fmla="*/ 4323 h 4323"/>
                <a:gd name="T28" fmla="*/ 0 w 3572"/>
                <a:gd name="T29" fmla="*/ 4099 h 4323"/>
                <a:gd name="T30" fmla="*/ 560 w 3572"/>
                <a:gd name="T31" fmla="*/ 3774 h 4323"/>
                <a:gd name="T32" fmla="*/ 560 w 3572"/>
                <a:gd name="T33" fmla="*/ 3572 h 4323"/>
                <a:gd name="T34" fmla="*/ 1121 w 3572"/>
                <a:gd name="T35" fmla="*/ 3249 h 4323"/>
                <a:gd name="T36" fmla="*/ 1118 w 3572"/>
                <a:gd name="T37" fmla="*/ 3047 h 4323"/>
                <a:gd name="T38" fmla="*/ 1679 w 3572"/>
                <a:gd name="T39" fmla="*/ 2724 h 4323"/>
                <a:gd name="T40" fmla="*/ 1679 w 3572"/>
                <a:gd name="T41" fmla="*/ 2522 h 4323"/>
                <a:gd name="T42" fmla="*/ 2237 w 3572"/>
                <a:gd name="T43" fmla="*/ 2199 h 4323"/>
                <a:gd name="T44" fmla="*/ 2237 w 3572"/>
                <a:gd name="T45" fmla="*/ 1997 h 4323"/>
                <a:gd name="T46" fmla="*/ 2798 w 3572"/>
                <a:gd name="T47" fmla="*/ 1675 h 4323"/>
                <a:gd name="T48" fmla="*/ 2798 w 3572"/>
                <a:gd name="T49" fmla="*/ 1472 h 4323"/>
                <a:gd name="T50" fmla="*/ 3358 w 3572"/>
                <a:gd name="T51" fmla="*/ 1150 h 4323"/>
                <a:gd name="T52" fmla="*/ 3356 w 3572"/>
                <a:gd name="T53" fmla="*/ 641 h 4323"/>
                <a:gd name="T54" fmla="*/ 3398 w 3572"/>
                <a:gd name="T55" fmla="*/ 665 h 4323"/>
                <a:gd name="T56" fmla="*/ 3398 w 3572"/>
                <a:gd name="T57" fmla="*/ 1172 h 4323"/>
                <a:gd name="T58" fmla="*/ 3154 w 3572"/>
                <a:gd name="T59" fmla="*/ 0 h 4323"/>
                <a:gd name="T60" fmla="*/ 3116 w 3572"/>
                <a:gd name="T61" fmla="*/ 22 h 4323"/>
                <a:gd name="T62" fmla="*/ 3534 w 3572"/>
                <a:gd name="T63" fmla="*/ 743 h 4323"/>
                <a:gd name="T64" fmla="*/ 3572 w 3572"/>
                <a:gd name="T65" fmla="*/ 723 h 4323"/>
                <a:gd name="T66" fmla="*/ 3154 w 3572"/>
                <a:gd name="T67" fmla="*/ 0 h 4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2" h="4323">
                  <a:moveTo>
                    <a:pt x="3398" y="1172"/>
                  </a:moveTo>
                  <a:lnTo>
                    <a:pt x="2838" y="1497"/>
                  </a:lnTo>
                  <a:lnTo>
                    <a:pt x="2838" y="1697"/>
                  </a:lnTo>
                  <a:lnTo>
                    <a:pt x="2277" y="2022"/>
                  </a:lnTo>
                  <a:lnTo>
                    <a:pt x="2280" y="2224"/>
                  </a:lnTo>
                  <a:lnTo>
                    <a:pt x="1721" y="2546"/>
                  </a:lnTo>
                  <a:lnTo>
                    <a:pt x="1721" y="2747"/>
                  </a:lnTo>
                  <a:lnTo>
                    <a:pt x="1161" y="3071"/>
                  </a:lnTo>
                  <a:lnTo>
                    <a:pt x="1161" y="3271"/>
                  </a:lnTo>
                  <a:lnTo>
                    <a:pt x="600" y="3596"/>
                  </a:lnTo>
                  <a:lnTo>
                    <a:pt x="600" y="3798"/>
                  </a:lnTo>
                  <a:lnTo>
                    <a:pt x="40" y="4121"/>
                  </a:lnTo>
                  <a:lnTo>
                    <a:pt x="42" y="4299"/>
                  </a:lnTo>
                  <a:lnTo>
                    <a:pt x="0" y="4323"/>
                  </a:lnTo>
                  <a:lnTo>
                    <a:pt x="0" y="4099"/>
                  </a:lnTo>
                  <a:lnTo>
                    <a:pt x="560" y="3774"/>
                  </a:lnTo>
                  <a:lnTo>
                    <a:pt x="560" y="3572"/>
                  </a:lnTo>
                  <a:lnTo>
                    <a:pt x="1121" y="3249"/>
                  </a:lnTo>
                  <a:lnTo>
                    <a:pt x="1118" y="3047"/>
                  </a:lnTo>
                  <a:lnTo>
                    <a:pt x="1679" y="2724"/>
                  </a:lnTo>
                  <a:lnTo>
                    <a:pt x="1679" y="2522"/>
                  </a:lnTo>
                  <a:lnTo>
                    <a:pt x="2237" y="2199"/>
                  </a:lnTo>
                  <a:lnTo>
                    <a:pt x="2237" y="1997"/>
                  </a:lnTo>
                  <a:lnTo>
                    <a:pt x="2798" y="1675"/>
                  </a:lnTo>
                  <a:lnTo>
                    <a:pt x="2798" y="1472"/>
                  </a:lnTo>
                  <a:lnTo>
                    <a:pt x="3358" y="1150"/>
                  </a:lnTo>
                  <a:lnTo>
                    <a:pt x="3356" y="641"/>
                  </a:lnTo>
                  <a:lnTo>
                    <a:pt x="3398" y="665"/>
                  </a:lnTo>
                  <a:lnTo>
                    <a:pt x="3398" y="1172"/>
                  </a:lnTo>
                  <a:close/>
                  <a:moveTo>
                    <a:pt x="3154" y="0"/>
                  </a:moveTo>
                  <a:lnTo>
                    <a:pt x="3116" y="22"/>
                  </a:lnTo>
                  <a:lnTo>
                    <a:pt x="3534" y="743"/>
                  </a:lnTo>
                  <a:lnTo>
                    <a:pt x="3572" y="723"/>
                  </a:lnTo>
                  <a:lnTo>
                    <a:pt x="315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805363" y="6086475"/>
              <a:ext cx="1687512" cy="977900"/>
            </a:xfrm>
            <a:custGeom>
              <a:avLst/>
              <a:gdLst>
                <a:gd name="T0" fmla="*/ 503 w 1063"/>
                <a:gd name="T1" fmla="*/ 616 h 616"/>
                <a:gd name="T2" fmla="*/ 0 w 1063"/>
                <a:gd name="T3" fmla="*/ 322 h 616"/>
                <a:gd name="T4" fmla="*/ 561 w 1063"/>
                <a:gd name="T5" fmla="*/ 0 h 616"/>
                <a:gd name="T6" fmla="*/ 1063 w 1063"/>
                <a:gd name="T7" fmla="*/ 291 h 616"/>
                <a:gd name="T8" fmla="*/ 503 w 1063"/>
                <a:gd name="T9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616">
                  <a:moveTo>
                    <a:pt x="503" y="616"/>
                  </a:moveTo>
                  <a:lnTo>
                    <a:pt x="0" y="322"/>
                  </a:lnTo>
                  <a:lnTo>
                    <a:pt x="561" y="0"/>
                  </a:lnTo>
                  <a:lnTo>
                    <a:pt x="1063" y="291"/>
                  </a:lnTo>
                  <a:lnTo>
                    <a:pt x="503" y="61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grpSp>
        <p:nvGrpSpPr>
          <p:cNvPr id="23" name="Text 1"/>
          <p:cNvGrpSpPr/>
          <p:nvPr/>
        </p:nvGrpSpPr>
        <p:grpSpPr>
          <a:xfrm>
            <a:off x="4328134" y="2093092"/>
            <a:ext cx="1382200" cy="589497"/>
            <a:chOff x="1062957" y="4782653"/>
            <a:chExt cx="2038926" cy="785993"/>
          </a:xfrm>
        </p:grpSpPr>
        <p:sp>
          <p:nvSpPr>
            <p:cNvPr id="27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 err="1">
                  <a:latin typeface="+mj-lt"/>
                </a:rPr>
                <a:t>Lorem</a:t>
              </a:r>
              <a:r>
                <a:rPr lang="en-US" sz="1050" dirty="0">
                  <a:latin typeface="+mj-lt"/>
                </a:rPr>
                <a:t> </a:t>
              </a:r>
              <a:r>
                <a:rPr lang="en-US" sz="1050" dirty="0" err="1">
                  <a:latin typeface="+mj-lt"/>
                </a:rPr>
                <a:t>Ipsum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28" name="Details 1"/>
            <p:cNvSpPr txBox="1"/>
            <p:nvPr/>
          </p:nvSpPr>
          <p:spPr>
            <a:xfrm>
              <a:off x="1062957" y="5057398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25" name="Rectangle 24"/>
          <p:cNvSpPr/>
          <p:nvPr/>
        </p:nvSpPr>
        <p:spPr>
          <a:xfrm>
            <a:off x="5818463" y="2194966"/>
            <a:ext cx="379344" cy="379346"/>
          </a:xfrm>
          <a:prstGeom prst="rect">
            <a:avLst/>
          </a:prstGeom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1351"/>
          </a:p>
        </p:txBody>
      </p:sp>
      <p:grpSp>
        <p:nvGrpSpPr>
          <p:cNvPr id="30" name="Text 2"/>
          <p:cNvGrpSpPr/>
          <p:nvPr/>
        </p:nvGrpSpPr>
        <p:grpSpPr>
          <a:xfrm>
            <a:off x="2167665" y="2093092"/>
            <a:ext cx="1382201" cy="589497"/>
            <a:chOff x="4936575" y="4800447"/>
            <a:chExt cx="2038926" cy="785993"/>
          </a:xfrm>
        </p:grpSpPr>
        <p:sp>
          <p:nvSpPr>
            <p:cNvPr id="34" name="Title 1"/>
            <p:cNvSpPr txBox="1"/>
            <p:nvPr/>
          </p:nvSpPr>
          <p:spPr>
            <a:xfrm>
              <a:off x="4936575" y="4800447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latin typeface="+mj-lt"/>
                </a:rPr>
                <a:t>Frontal Lobe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35" name="Details 1"/>
            <p:cNvSpPr txBox="1"/>
            <p:nvPr/>
          </p:nvSpPr>
          <p:spPr>
            <a:xfrm>
              <a:off x="4936575" y="5075192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32" name="Rectangle 31"/>
          <p:cNvSpPr/>
          <p:nvPr/>
        </p:nvSpPr>
        <p:spPr>
          <a:xfrm>
            <a:off x="3655996" y="2194966"/>
            <a:ext cx="379344" cy="379346"/>
          </a:xfrm>
          <a:prstGeom prst="rect">
            <a:avLst/>
          </a:prstGeom>
          <a:solidFill>
            <a:schemeClr val="accent2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1351"/>
          </a:p>
        </p:txBody>
      </p:sp>
      <p:grpSp>
        <p:nvGrpSpPr>
          <p:cNvPr id="37" name="Text 4"/>
          <p:cNvGrpSpPr/>
          <p:nvPr/>
        </p:nvGrpSpPr>
        <p:grpSpPr>
          <a:xfrm>
            <a:off x="2166665" y="3032279"/>
            <a:ext cx="1382200" cy="589497"/>
            <a:chOff x="1062957" y="4782653"/>
            <a:chExt cx="2038926" cy="785993"/>
          </a:xfrm>
        </p:grpSpPr>
        <p:sp>
          <p:nvSpPr>
            <p:cNvPr id="41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latin typeface="+mj-lt"/>
                </a:rPr>
                <a:t>Parietal Lobe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42" name="Details 1"/>
            <p:cNvSpPr txBox="1"/>
            <p:nvPr/>
          </p:nvSpPr>
          <p:spPr>
            <a:xfrm>
              <a:off x="1062957" y="5057398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3656993" y="3134153"/>
            <a:ext cx="379344" cy="379346"/>
          </a:xfrm>
          <a:prstGeom prst="rect">
            <a:avLst/>
          </a:prstGeom>
          <a:solidFill>
            <a:schemeClr val="accent4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1351"/>
          </a:p>
        </p:txBody>
      </p:sp>
      <p:grpSp>
        <p:nvGrpSpPr>
          <p:cNvPr id="44" name="Text 6"/>
          <p:cNvGrpSpPr/>
          <p:nvPr/>
        </p:nvGrpSpPr>
        <p:grpSpPr>
          <a:xfrm>
            <a:off x="2170652" y="3971467"/>
            <a:ext cx="1382200" cy="589497"/>
            <a:chOff x="9113896" y="4782653"/>
            <a:chExt cx="2038926" cy="785993"/>
          </a:xfrm>
        </p:grpSpPr>
        <p:sp>
          <p:nvSpPr>
            <p:cNvPr id="48" name="Title 1"/>
            <p:cNvSpPr txBox="1"/>
            <p:nvPr/>
          </p:nvSpPr>
          <p:spPr>
            <a:xfrm>
              <a:off x="9113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latin typeface="+mj-lt"/>
                </a:rPr>
                <a:t>Occipital Lobe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49" name="Details 1"/>
            <p:cNvSpPr txBox="1"/>
            <p:nvPr/>
          </p:nvSpPr>
          <p:spPr>
            <a:xfrm>
              <a:off x="9113896" y="5057398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3656993" y="4073341"/>
            <a:ext cx="379344" cy="379346"/>
          </a:xfrm>
          <a:prstGeom prst="rect">
            <a:avLst/>
          </a:prstGeom>
          <a:solidFill>
            <a:schemeClr val="accent6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1351"/>
          </a:p>
        </p:txBody>
      </p:sp>
      <p:grpSp>
        <p:nvGrpSpPr>
          <p:cNvPr id="51" name="Text 5"/>
          <p:cNvGrpSpPr/>
          <p:nvPr/>
        </p:nvGrpSpPr>
        <p:grpSpPr>
          <a:xfrm>
            <a:off x="4330131" y="3971467"/>
            <a:ext cx="1382201" cy="589497"/>
            <a:chOff x="3181413" y="4767671"/>
            <a:chExt cx="2038926" cy="785993"/>
          </a:xfrm>
        </p:grpSpPr>
        <p:sp>
          <p:nvSpPr>
            <p:cNvPr id="55" name="Title 1"/>
            <p:cNvSpPr txBox="1"/>
            <p:nvPr/>
          </p:nvSpPr>
          <p:spPr>
            <a:xfrm>
              <a:off x="3181413" y="4767671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 err="1">
                  <a:latin typeface="+mj-lt"/>
                </a:rPr>
                <a:t>Laudantium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56" name="Details 1"/>
            <p:cNvSpPr txBox="1"/>
            <p:nvPr/>
          </p:nvSpPr>
          <p:spPr>
            <a:xfrm>
              <a:off x="3181413" y="5042416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53" name="Rectangle 52"/>
          <p:cNvSpPr/>
          <p:nvPr/>
        </p:nvSpPr>
        <p:spPr>
          <a:xfrm>
            <a:off x="5818463" y="4073341"/>
            <a:ext cx="379344" cy="379346"/>
          </a:xfrm>
          <a:prstGeom prst="rect">
            <a:avLst/>
          </a:prstGeom>
          <a:solidFill>
            <a:schemeClr val="accent5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1351"/>
          </a:p>
        </p:txBody>
      </p:sp>
      <p:grpSp>
        <p:nvGrpSpPr>
          <p:cNvPr id="58" name="Text 3"/>
          <p:cNvGrpSpPr/>
          <p:nvPr/>
        </p:nvGrpSpPr>
        <p:grpSpPr>
          <a:xfrm>
            <a:off x="4332123" y="3032279"/>
            <a:ext cx="1382200" cy="589497"/>
            <a:chOff x="6827896" y="4782653"/>
            <a:chExt cx="2038926" cy="785993"/>
          </a:xfrm>
        </p:grpSpPr>
        <p:sp>
          <p:nvSpPr>
            <p:cNvPr id="62" name="Title 1"/>
            <p:cNvSpPr txBox="1"/>
            <p:nvPr/>
          </p:nvSpPr>
          <p:spPr>
            <a:xfrm>
              <a:off x="6827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 err="1">
                  <a:latin typeface="+mj-lt"/>
                </a:rPr>
                <a:t>Cerebelum</a:t>
              </a:r>
              <a:endParaRPr lang="id-ID" sz="1050" dirty="0">
                <a:latin typeface="+mj-lt"/>
              </a:endParaRPr>
            </a:p>
          </p:txBody>
        </p:sp>
        <p:sp>
          <p:nvSpPr>
            <p:cNvPr id="63" name="Details 1"/>
            <p:cNvSpPr txBox="1"/>
            <p:nvPr/>
          </p:nvSpPr>
          <p:spPr>
            <a:xfrm>
              <a:off x="6827896" y="5057398"/>
              <a:ext cx="2038925" cy="51124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dolor</a:t>
              </a:r>
            </a:p>
          </p:txBody>
        </p:sp>
      </p:grpSp>
      <p:sp>
        <p:nvSpPr>
          <p:cNvPr id="60" name="Rectangle 59"/>
          <p:cNvSpPr/>
          <p:nvPr/>
        </p:nvSpPr>
        <p:spPr>
          <a:xfrm>
            <a:off x="5818463" y="3134153"/>
            <a:ext cx="379344" cy="379346"/>
          </a:xfrm>
          <a:prstGeom prst="rect">
            <a:avLst/>
          </a:prstGeom>
          <a:solidFill>
            <a:schemeClr val="accent3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en-US" sz="1351"/>
          </a:p>
        </p:txBody>
      </p:sp>
      <p:grpSp>
        <p:nvGrpSpPr>
          <p:cNvPr id="6" name="Group 5"/>
          <p:cNvGrpSpPr/>
          <p:nvPr/>
        </p:nvGrpSpPr>
        <p:grpSpPr>
          <a:xfrm>
            <a:off x="8134354" y="4562921"/>
            <a:ext cx="2039450" cy="1112234"/>
            <a:chOff x="8813804" y="4940891"/>
            <a:chExt cx="2719267" cy="1482978"/>
          </a:xfrm>
        </p:grpSpPr>
        <p:sp>
          <p:nvSpPr>
            <p:cNvPr id="66" name="TextBox 65"/>
            <p:cNvSpPr txBox="1"/>
            <p:nvPr/>
          </p:nvSpPr>
          <p:spPr>
            <a:xfrm>
              <a:off x="9403855" y="4940891"/>
              <a:ext cx="21292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200" dirty="0">
                  <a:latin typeface="+mj-lt"/>
                </a:rPr>
                <a:t>Nostrud Exercitation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813804" y="5304077"/>
              <a:ext cx="2719267" cy="1119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500"/>
                </a:lnSpc>
                <a:spcBef>
                  <a:spcPts val="451"/>
                </a:spcBef>
                <a:spcAft>
                  <a:spcPts val="451"/>
                </a:spcAft>
              </a:pPr>
              <a:r>
                <a:rPr lang="id-ID" sz="900" dirty="0">
                  <a:solidFill>
                    <a:schemeClr val="bg1">
                      <a:lumMod val="50000"/>
                    </a:schemeClr>
                  </a:solidFill>
                </a:rPr>
                <a:t>This is a Body Sample Text with Paragraph styles of Lorem ipsum dolor sit amet, consectetur adipiscing elit.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Arrow Staircase Diagram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We Proudly present </a:t>
            </a:r>
            <a:r>
              <a:rPr lang="en-US" b="1" dirty="0" err="1">
                <a:solidFill>
                  <a:schemeClr val="accent1"/>
                </a:solidFill>
              </a:rPr>
              <a:t>Cubix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to Tripled your experience into a whole new one.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2131838" y="4801777"/>
            <a:ext cx="3627705" cy="760483"/>
            <a:chOff x="5028015" y="5056168"/>
            <a:chExt cx="4836940" cy="1013976"/>
          </a:xfrm>
        </p:grpSpPr>
        <p:grpSp>
          <p:nvGrpSpPr>
            <p:cNvPr id="52" name="Group 51"/>
            <p:cNvGrpSpPr/>
            <p:nvPr/>
          </p:nvGrpSpPr>
          <p:grpSpPr>
            <a:xfrm>
              <a:off x="5869576" y="5056168"/>
              <a:ext cx="3995379" cy="1013976"/>
              <a:chOff x="5869576" y="4745630"/>
              <a:chExt cx="3995379" cy="1013976"/>
            </a:xfrm>
          </p:grpSpPr>
          <p:sp>
            <p:nvSpPr>
              <p:cNvPr id="61" name="Title 1"/>
              <p:cNvSpPr txBox="1"/>
              <p:nvPr/>
            </p:nvSpPr>
            <p:spPr>
              <a:xfrm>
                <a:off x="5869576" y="4745630"/>
                <a:ext cx="14569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+mj-lt"/>
                  </a:rPr>
                  <a:t>Parietal Lobe</a:t>
                </a:r>
                <a:endParaRPr lang="id-ID" sz="1200" dirty="0">
                  <a:latin typeface="+mj-lt"/>
                </a:endParaRPr>
              </a:p>
            </p:txBody>
          </p:sp>
          <p:sp>
            <p:nvSpPr>
              <p:cNvPr id="64" name="Details 1"/>
              <p:cNvSpPr txBox="1"/>
              <p:nvPr/>
            </p:nvSpPr>
            <p:spPr>
              <a:xfrm>
                <a:off x="5869576" y="5040350"/>
                <a:ext cx="3995379" cy="71925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Consectetur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adipiscing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elit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sed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do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eiusmod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tempor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incididunt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ut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labore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et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dolore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magna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aliqua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.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Ut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enim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 ad minim </a:t>
                </a:r>
                <a:r>
                  <a:rPr lang="en-US" sz="825" dirty="0" err="1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veniam</a:t>
                </a:r>
                <a:r>
                  <a:rPr lang="en-US" sz="825" dirty="0">
                    <a:solidFill>
                      <a:schemeClr val="bg1">
                        <a:lumMod val="65000"/>
                      </a:schemeClr>
                    </a:solidFill>
                    <a:cs typeface="Arial" panose="020B0604020202020204" pitchFamily="34" charset="0"/>
                  </a:rPr>
                  <a:t>, </a:t>
                </a: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5028015" y="5124135"/>
              <a:ext cx="868186" cy="739671"/>
              <a:chOff x="4702924" y="4819671"/>
              <a:chExt cx="1142613" cy="973476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4787498" y="4819671"/>
                <a:ext cx="973476" cy="97347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3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702924" y="4982361"/>
                <a:ext cx="1142613" cy="64810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98%</a:t>
                </a:r>
              </a:p>
            </p:txBody>
          </p:sp>
        </p:grpSp>
      </p:grpSp>
      <p:sp>
        <p:nvSpPr>
          <p:cNvPr id="65" name="Freeform 231"/>
          <p:cNvSpPr>
            <a:spLocks noEditPoints="1"/>
          </p:cNvSpPr>
          <p:nvPr/>
        </p:nvSpPr>
        <p:spPr bwMode="auto">
          <a:xfrm>
            <a:off x="5899171" y="2254427"/>
            <a:ext cx="216066" cy="260424"/>
          </a:xfrm>
          <a:custGeom>
            <a:avLst/>
            <a:gdLst>
              <a:gd name="T0" fmla="*/ 20 w 64"/>
              <a:gd name="T1" fmla="*/ 40 h 74"/>
              <a:gd name="T2" fmla="*/ 20 w 64"/>
              <a:gd name="T3" fmla="*/ 34 h 74"/>
              <a:gd name="T4" fmla="*/ 44 w 64"/>
              <a:gd name="T5" fmla="*/ 17 h 74"/>
              <a:gd name="T6" fmla="*/ 19 w 64"/>
              <a:gd name="T7" fmla="*/ 33 h 74"/>
              <a:gd name="T8" fmla="*/ 48 w 64"/>
              <a:gd name="T9" fmla="*/ 19 h 74"/>
              <a:gd name="T10" fmla="*/ 19 w 64"/>
              <a:gd name="T11" fmla="*/ 25 h 74"/>
              <a:gd name="T12" fmla="*/ 33 w 64"/>
              <a:gd name="T13" fmla="*/ 17 h 74"/>
              <a:gd name="T14" fmla="*/ 16 w 64"/>
              <a:gd name="T15" fmla="*/ 23 h 74"/>
              <a:gd name="T16" fmla="*/ 38 w 64"/>
              <a:gd name="T17" fmla="*/ 72 h 74"/>
              <a:gd name="T18" fmla="*/ 31 w 64"/>
              <a:gd name="T19" fmla="*/ 74 h 74"/>
              <a:gd name="T20" fmla="*/ 23 w 64"/>
              <a:gd name="T21" fmla="*/ 68 h 74"/>
              <a:gd name="T22" fmla="*/ 26 w 64"/>
              <a:gd name="T23" fmla="*/ 55 h 74"/>
              <a:gd name="T24" fmla="*/ 19 w 64"/>
              <a:gd name="T25" fmla="*/ 48 h 74"/>
              <a:gd name="T26" fmla="*/ 44 w 64"/>
              <a:gd name="T27" fmla="*/ 33 h 74"/>
              <a:gd name="T28" fmla="*/ 28 w 64"/>
              <a:gd name="T29" fmla="*/ 45 h 74"/>
              <a:gd name="T30" fmla="*/ 33 w 64"/>
              <a:gd name="T31" fmla="*/ 55 h 74"/>
              <a:gd name="T32" fmla="*/ 44 w 64"/>
              <a:gd name="T33" fmla="*/ 43 h 74"/>
              <a:gd name="T34" fmla="*/ 38 w 64"/>
              <a:gd name="T35" fmla="*/ 55 h 74"/>
              <a:gd name="T36" fmla="*/ 38 w 64"/>
              <a:gd name="T37" fmla="*/ 57 h 74"/>
              <a:gd name="T38" fmla="*/ 37 w 64"/>
              <a:gd name="T39" fmla="*/ 57 h 74"/>
              <a:gd name="T40" fmla="*/ 31 w 64"/>
              <a:gd name="T41" fmla="*/ 57 h 74"/>
              <a:gd name="T42" fmla="*/ 25 w 64"/>
              <a:gd name="T43" fmla="*/ 59 h 74"/>
              <a:gd name="T44" fmla="*/ 28 w 64"/>
              <a:gd name="T45" fmla="*/ 70 h 74"/>
              <a:gd name="T46" fmla="*/ 40 w 64"/>
              <a:gd name="T47" fmla="*/ 68 h 74"/>
              <a:gd name="T48" fmla="*/ 46 w 64"/>
              <a:gd name="T49" fmla="*/ 5 h 74"/>
              <a:gd name="T50" fmla="*/ 44 w 64"/>
              <a:gd name="T51" fmla="*/ 13 h 74"/>
              <a:gd name="T52" fmla="*/ 48 w 64"/>
              <a:gd name="T53" fmla="*/ 4 h 74"/>
              <a:gd name="T54" fmla="*/ 16 w 64"/>
              <a:gd name="T55" fmla="*/ 58 h 74"/>
              <a:gd name="T56" fmla="*/ 18 w 64"/>
              <a:gd name="T57" fmla="*/ 59 h 74"/>
              <a:gd name="T58" fmla="*/ 53 w 64"/>
              <a:gd name="T59" fmla="*/ 21 h 74"/>
              <a:gd name="T60" fmla="*/ 60 w 64"/>
              <a:gd name="T61" fmla="*/ 16 h 74"/>
              <a:gd name="T62" fmla="*/ 52 w 64"/>
              <a:gd name="T63" fmla="*/ 21 h 74"/>
              <a:gd name="T64" fmla="*/ 5 w 64"/>
              <a:gd name="T65" fmla="*/ 46 h 74"/>
              <a:gd name="T66" fmla="*/ 7 w 64"/>
              <a:gd name="T67" fmla="*/ 48 h 74"/>
              <a:gd name="T68" fmla="*/ 11 w 64"/>
              <a:gd name="T69" fmla="*/ 43 h 74"/>
              <a:gd name="T70" fmla="*/ 55 w 64"/>
              <a:gd name="T71" fmla="*/ 32 h 74"/>
              <a:gd name="T72" fmla="*/ 64 w 64"/>
              <a:gd name="T73" fmla="*/ 32 h 74"/>
              <a:gd name="T74" fmla="*/ 8 w 64"/>
              <a:gd name="T75" fmla="*/ 30 h 74"/>
              <a:gd name="T76" fmla="*/ 2 w 64"/>
              <a:gd name="T77" fmla="*/ 33 h 74"/>
              <a:gd name="T78" fmla="*/ 59 w 64"/>
              <a:gd name="T79" fmla="*/ 46 h 74"/>
              <a:gd name="T80" fmla="*/ 52 w 64"/>
              <a:gd name="T81" fmla="*/ 45 h 74"/>
              <a:gd name="T82" fmla="*/ 60 w 64"/>
              <a:gd name="T83" fmla="*/ 48 h 74"/>
              <a:gd name="T84" fmla="*/ 7 w 64"/>
              <a:gd name="T85" fmla="*/ 15 h 74"/>
              <a:gd name="T86" fmla="*/ 11 w 64"/>
              <a:gd name="T87" fmla="*/ 21 h 74"/>
              <a:gd name="T88" fmla="*/ 12 w 64"/>
              <a:gd name="T89" fmla="*/ 19 h 74"/>
              <a:gd name="T90" fmla="*/ 43 w 64"/>
              <a:gd name="T91" fmla="*/ 53 h 74"/>
              <a:gd name="T92" fmla="*/ 48 w 64"/>
              <a:gd name="T93" fmla="*/ 60 h 74"/>
              <a:gd name="T94" fmla="*/ 19 w 64"/>
              <a:gd name="T95" fmla="*/ 12 h 74"/>
              <a:gd name="T96" fmla="*/ 22 w 64"/>
              <a:gd name="T97" fmla="*/ 10 h 74"/>
              <a:gd name="T98" fmla="*/ 16 w 64"/>
              <a:gd name="T99" fmla="*/ 6 h 74"/>
              <a:gd name="T100" fmla="*/ 34 w 64"/>
              <a:gd name="T101" fmla="*/ 8 h 74"/>
              <a:gd name="T102" fmla="*/ 31 w 64"/>
              <a:gd name="T103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74">
                <a:moveTo>
                  <a:pt x="48" y="27"/>
                </a:moveTo>
                <a:cubicBezTo>
                  <a:pt x="48" y="29"/>
                  <a:pt x="47" y="31"/>
                  <a:pt x="45" y="31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19" y="41"/>
                  <a:pt x="19" y="41"/>
                </a:cubicBezTo>
                <a:cubicBezTo>
                  <a:pt x="17" y="41"/>
                  <a:pt x="16" y="40"/>
                  <a:pt x="16" y="38"/>
                </a:cubicBezTo>
                <a:cubicBezTo>
                  <a:pt x="16" y="37"/>
                  <a:pt x="18" y="35"/>
                  <a:pt x="20" y="34"/>
                </a:cubicBezTo>
                <a:cubicBezTo>
                  <a:pt x="44" y="25"/>
                  <a:pt x="44" y="25"/>
                  <a:pt x="44" y="25"/>
                </a:cubicBezTo>
                <a:cubicBezTo>
                  <a:pt x="46" y="24"/>
                  <a:pt x="48" y="25"/>
                  <a:pt x="48" y="27"/>
                </a:cubicBezTo>
                <a:close/>
                <a:moveTo>
                  <a:pt x="44" y="17"/>
                </a:moveTo>
                <a:cubicBezTo>
                  <a:pt x="20" y="26"/>
                  <a:pt x="20" y="26"/>
                  <a:pt x="20" y="26"/>
                </a:cubicBezTo>
                <a:cubicBezTo>
                  <a:pt x="18" y="27"/>
                  <a:pt x="16" y="29"/>
                  <a:pt x="16" y="31"/>
                </a:cubicBezTo>
                <a:cubicBezTo>
                  <a:pt x="16" y="32"/>
                  <a:pt x="17" y="33"/>
                  <a:pt x="19" y="33"/>
                </a:cubicBezTo>
                <a:cubicBezTo>
                  <a:pt x="19" y="33"/>
                  <a:pt x="20" y="33"/>
                  <a:pt x="20" y="3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8" y="21"/>
                  <a:pt x="48" y="19"/>
                </a:cubicBezTo>
                <a:cubicBezTo>
                  <a:pt x="48" y="18"/>
                  <a:pt x="46" y="17"/>
                  <a:pt x="44" y="17"/>
                </a:cubicBezTo>
                <a:close/>
                <a:moveTo>
                  <a:pt x="16" y="23"/>
                </a:moveTo>
                <a:cubicBezTo>
                  <a:pt x="16" y="24"/>
                  <a:pt x="17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30" y="21"/>
                  <a:pt x="30" y="21"/>
                  <a:pt x="30" y="21"/>
                </a:cubicBezTo>
                <a:cubicBezTo>
                  <a:pt x="32" y="21"/>
                  <a:pt x="33" y="19"/>
                  <a:pt x="33" y="17"/>
                </a:cubicBezTo>
                <a:cubicBezTo>
                  <a:pt x="33" y="15"/>
                  <a:pt x="31" y="14"/>
                  <a:pt x="29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18" y="19"/>
                  <a:pt x="16" y="21"/>
                  <a:pt x="16" y="23"/>
                </a:cubicBezTo>
                <a:close/>
                <a:moveTo>
                  <a:pt x="42" y="59"/>
                </a:moveTo>
                <a:cubicBezTo>
                  <a:pt x="42" y="68"/>
                  <a:pt x="42" y="68"/>
                  <a:pt x="42" y="68"/>
                </a:cubicBezTo>
                <a:cubicBezTo>
                  <a:pt x="42" y="70"/>
                  <a:pt x="40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6" y="73"/>
                  <a:pt x="35" y="74"/>
                  <a:pt x="34" y="74"/>
                </a:cubicBezTo>
                <a:cubicBezTo>
                  <a:pt x="31" y="74"/>
                  <a:pt x="31" y="74"/>
                  <a:pt x="31" y="74"/>
                </a:cubicBezTo>
                <a:cubicBezTo>
                  <a:pt x="29" y="74"/>
                  <a:pt x="28" y="73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5" y="72"/>
                  <a:pt x="23" y="70"/>
                  <a:pt x="23" y="6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7"/>
                  <a:pt x="24" y="56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1"/>
                  <a:pt x="23" y="49"/>
                  <a:pt x="22" y="47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7" y="48"/>
                  <a:pt x="16" y="47"/>
                  <a:pt x="16" y="46"/>
                </a:cubicBezTo>
                <a:cubicBezTo>
                  <a:pt x="16" y="44"/>
                  <a:pt x="18" y="43"/>
                  <a:pt x="20" y="42"/>
                </a:cubicBezTo>
                <a:cubicBezTo>
                  <a:pt x="44" y="33"/>
                  <a:pt x="44" y="33"/>
                  <a:pt x="44" y="33"/>
                </a:cubicBezTo>
                <a:cubicBezTo>
                  <a:pt x="46" y="32"/>
                  <a:pt x="48" y="33"/>
                  <a:pt x="48" y="35"/>
                </a:cubicBezTo>
                <a:cubicBezTo>
                  <a:pt x="48" y="36"/>
                  <a:pt x="47" y="38"/>
                  <a:pt x="45" y="39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7"/>
                  <a:pt x="32" y="51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7"/>
                  <a:pt x="40" y="42"/>
                  <a:pt x="41" y="42"/>
                </a:cubicBezTo>
                <a:cubicBezTo>
                  <a:pt x="42" y="41"/>
                  <a:pt x="44" y="42"/>
                  <a:pt x="44" y="43"/>
                </a:cubicBezTo>
                <a:cubicBezTo>
                  <a:pt x="45" y="44"/>
                  <a:pt x="45" y="46"/>
                  <a:pt x="43" y="47"/>
                </a:cubicBezTo>
                <a:cubicBezTo>
                  <a:pt x="43" y="47"/>
                  <a:pt x="38" y="50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6"/>
                  <a:pt x="42" y="57"/>
                  <a:pt x="42" y="59"/>
                </a:cubicBezTo>
                <a:close/>
                <a:moveTo>
                  <a:pt x="40" y="59"/>
                </a:moveTo>
                <a:cubicBezTo>
                  <a:pt x="40" y="58"/>
                  <a:pt x="39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7"/>
                  <a:pt x="25" y="58"/>
                  <a:pt x="25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9"/>
                  <a:pt x="26" y="70"/>
                  <a:pt x="27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70"/>
                  <a:pt x="40" y="69"/>
                  <a:pt x="40" y="68"/>
                </a:cubicBezTo>
                <a:lnTo>
                  <a:pt x="40" y="59"/>
                </a:lnTo>
                <a:close/>
                <a:moveTo>
                  <a:pt x="48" y="4"/>
                </a:moveTo>
                <a:cubicBezTo>
                  <a:pt x="48" y="4"/>
                  <a:pt x="47" y="4"/>
                  <a:pt x="46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1"/>
                  <a:pt x="43" y="12"/>
                  <a:pt x="44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5" y="13"/>
                  <a:pt x="45" y="12"/>
                  <a:pt x="46" y="12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5"/>
                  <a:pt x="48" y="4"/>
                </a:cubicBezTo>
                <a:close/>
                <a:moveTo>
                  <a:pt x="21" y="51"/>
                </a:moveTo>
                <a:cubicBezTo>
                  <a:pt x="20" y="51"/>
                  <a:pt x="19" y="51"/>
                  <a:pt x="19" y="52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58"/>
                  <a:pt x="16" y="59"/>
                  <a:pt x="16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59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2"/>
                  <a:pt x="21" y="51"/>
                </a:cubicBezTo>
                <a:close/>
                <a:moveTo>
                  <a:pt x="53" y="21"/>
                </a:moveTo>
                <a:cubicBezTo>
                  <a:pt x="53" y="21"/>
                  <a:pt x="54" y="21"/>
                  <a:pt x="54" y="21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7"/>
                  <a:pt x="60" y="16"/>
                </a:cubicBezTo>
                <a:cubicBezTo>
                  <a:pt x="60" y="15"/>
                  <a:pt x="59" y="15"/>
                  <a:pt x="58" y="15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1" y="20"/>
                  <a:pt x="52" y="21"/>
                </a:cubicBezTo>
                <a:cubicBezTo>
                  <a:pt x="52" y="21"/>
                  <a:pt x="53" y="21"/>
                  <a:pt x="53" y="21"/>
                </a:cubicBezTo>
                <a:close/>
                <a:moveTo>
                  <a:pt x="11" y="43"/>
                </a:move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7"/>
                  <a:pt x="5" y="48"/>
                </a:cubicBezTo>
                <a:cubicBezTo>
                  <a:pt x="5" y="48"/>
                  <a:pt x="5" y="49"/>
                  <a:pt x="6" y="49"/>
                </a:cubicBezTo>
                <a:cubicBezTo>
                  <a:pt x="6" y="49"/>
                  <a:pt x="6" y="49"/>
                  <a:pt x="7" y="48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4"/>
                  <a:pt x="13" y="43"/>
                </a:cubicBezTo>
                <a:cubicBezTo>
                  <a:pt x="12" y="42"/>
                  <a:pt x="11" y="42"/>
                  <a:pt x="11" y="43"/>
                </a:cubicBezTo>
                <a:close/>
                <a:moveTo>
                  <a:pt x="63" y="30"/>
                </a:move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5" y="31"/>
                  <a:pt x="55" y="32"/>
                </a:cubicBezTo>
                <a:cubicBezTo>
                  <a:pt x="55" y="33"/>
                  <a:pt x="56" y="33"/>
                  <a:pt x="56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31"/>
                  <a:pt x="64" y="30"/>
                  <a:pt x="63" y="30"/>
                </a:cubicBezTo>
                <a:close/>
                <a:moveTo>
                  <a:pt x="10" y="32"/>
                </a:moveTo>
                <a:cubicBezTo>
                  <a:pt x="10" y="31"/>
                  <a:pt x="9" y="30"/>
                  <a:pt x="8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3"/>
                  <a:pt x="1" y="33"/>
                  <a:pt x="2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0" y="33"/>
                  <a:pt x="10" y="32"/>
                </a:cubicBezTo>
                <a:close/>
                <a:moveTo>
                  <a:pt x="59" y="46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2"/>
                  <a:pt x="52" y="42"/>
                  <a:pt x="52" y="43"/>
                </a:cubicBezTo>
                <a:cubicBezTo>
                  <a:pt x="51" y="44"/>
                  <a:pt x="52" y="45"/>
                  <a:pt x="52" y="45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9"/>
                  <a:pt x="58" y="49"/>
                  <a:pt x="59" y="49"/>
                </a:cubicBezTo>
                <a:cubicBezTo>
                  <a:pt x="59" y="49"/>
                  <a:pt x="60" y="48"/>
                  <a:pt x="60" y="48"/>
                </a:cubicBezTo>
                <a:cubicBezTo>
                  <a:pt x="60" y="47"/>
                  <a:pt x="60" y="46"/>
                  <a:pt x="59" y="46"/>
                </a:cubicBezTo>
                <a:close/>
                <a:moveTo>
                  <a:pt x="12" y="19"/>
                </a:move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5" y="15"/>
                  <a:pt x="5" y="16"/>
                </a:cubicBezTo>
                <a:cubicBezTo>
                  <a:pt x="4" y="17"/>
                  <a:pt x="4" y="18"/>
                  <a:pt x="5" y="18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0"/>
                  <a:pt x="13" y="19"/>
                  <a:pt x="12" y="19"/>
                </a:cubicBezTo>
                <a:close/>
                <a:moveTo>
                  <a:pt x="46" y="52"/>
                </a:moveTo>
                <a:cubicBezTo>
                  <a:pt x="45" y="51"/>
                  <a:pt x="44" y="51"/>
                  <a:pt x="44" y="51"/>
                </a:cubicBezTo>
                <a:cubicBezTo>
                  <a:pt x="43" y="52"/>
                  <a:pt x="43" y="53"/>
                  <a:pt x="43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7" y="60"/>
                  <a:pt x="47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9" y="59"/>
                  <a:pt x="49" y="58"/>
                  <a:pt x="49" y="58"/>
                </a:cubicBezTo>
                <a:lnTo>
                  <a:pt x="46" y="52"/>
                </a:lnTo>
                <a:close/>
                <a:moveTo>
                  <a:pt x="19" y="12"/>
                </a:moveTo>
                <a:cubicBezTo>
                  <a:pt x="19" y="12"/>
                  <a:pt x="20" y="13"/>
                  <a:pt x="20" y="13"/>
                </a:cubicBezTo>
                <a:cubicBezTo>
                  <a:pt x="21" y="13"/>
                  <a:pt x="21" y="12"/>
                  <a:pt x="21" y="12"/>
                </a:cubicBezTo>
                <a:cubicBezTo>
                  <a:pt x="22" y="12"/>
                  <a:pt x="22" y="11"/>
                  <a:pt x="22" y="10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7" y="4"/>
                  <a:pt x="16" y="4"/>
                </a:cubicBezTo>
                <a:cubicBezTo>
                  <a:pt x="16" y="5"/>
                  <a:pt x="15" y="5"/>
                  <a:pt x="16" y="6"/>
                </a:cubicBezTo>
                <a:lnTo>
                  <a:pt x="19" y="12"/>
                </a:lnTo>
                <a:close/>
                <a:moveTo>
                  <a:pt x="32" y="9"/>
                </a:moveTo>
                <a:cubicBezTo>
                  <a:pt x="33" y="9"/>
                  <a:pt x="34" y="9"/>
                  <a:pt x="34" y="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9"/>
                  <a:pt x="31" y="9"/>
                  <a:pt x="3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69" name="Freeform 252"/>
          <p:cNvSpPr>
            <a:spLocks noEditPoints="1"/>
          </p:cNvSpPr>
          <p:nvPr/>
        </p:nvSpPr>
        <p:spPr bwMode="auto">
          <a:xfrm>
            <a:off x="5903779" y="3176401"/>
            <a:ext cx="206049" cy="281888"/>
          </a:xfrm>
          <a:custGeom>
            <a:avLst/>
            <a:gdLst>
              <a:gd name="T0" fmla="*/ 51 w 61"/>
              <a:gd name="T1" fmla="*/ 54 h 80"/>
              <a:gd name="T2" fmla="*/ 7 w 61"/>
              <a:gd name="T3" fmla="*/ 25 h 80"/>
              <a:gd name="T4" fmla="*/ 5 w 61"/>
              <a:gd name="T5" fmla="*/ 42 h 80"/>
              <a:gd name="T6" fmla="*/ 12 w 61"/>
              <a:gd name="T7" fmla="*/ 60 h 80"/>
              <a:gd name="T8" fmla="*/ 17 w 61"/>
              <a:gd name="T9" fmla="*/ 80 h 80"/>
              <a:gd name="T10" fmla="*/ 37 w 61"/>
              <a:gd name="T11" fmla="*/ 66 h 80"/>
              <a:gd name="T12" fmla="*/ 12 w 61"/>
              <a:gd name="T13" fmla="*/ 57 h 80"/>
              <a:gd name="T14" fmla="*/ 7 w 61"/>
              <a:gd name="T15" fmla="*/ 44 h 80"/>
              <a:gd name="T16" fmla="*/ 10 w 61"/>
              <a:gd name="T17" fmla="*/ 25 h 80"/>
              <a:gd name="T18" fmla="*/ 47 w 61"/>
              <a:gd name="T19" fmla="*/ 52 h 80"/>
              <a:gd name="T20" fmla="*/ 55 w 61"/>
              <a:gd name="T21" fmla="*/ 66 h 80"/>
              <a:gd name="T22" fmla="*/ 29 w 61"/>
              <a:gd name="T23" fmla="*/ 14 h 80"/>
              <a:gd name="T24" fmla="*/ 35 w 61"/>
              <a:gd name="T25" fmla="*/ 15 h 80"/>
              <a:gd name="T26" fmla="*/ 34 w 61"/>
              <a:gd name="T27" fmla="*/ 11 h 80"/>
              <a:gd name="T28" fmla="*/ 32 w 61"/>
              <a:gd name="T29" fmla="*/ 9 h 80"/>
              <a:gd name="T30" fmla="*/ 29 w 61"/>
              <a:gd name="T31" fmla="*/ 8 h 80"/>
              <a:gd name="T32" fmla="*/ 25 w 61"/>
              <a:gd name="T33" fmla="*/ 9 h 80"/>
              <a:gd name="T34" fmla="*/ 22 w 61"/>
              <a:gd name="T35" fmla="*/ 10 h 80"/>
              <a:gd name="T36" fmla="*/ 21 w 61"/>
              <a:gd name="T37" fmla="*/ 14 h 80"/>
              <a:gd name="T38" fmla="*/ 22 w 61"/>
              <a:gd name="T39" fmla="*/ 16 h 80"/>
              <a:gd name="T40" fmla="*/ 25 w 61"/>
              <a:gd name="T41" fmla="*/ 19 h 80"/>
              <a:gd name="T42" fmla="*/ 29 w 61"/>
              <a:gd name="T43" fmla="*/ 20 h 80"/>
              <a:gd name="T44" fmla="*/ 32 w 61"/>
              <a:gd name="T45" fmla="*/ 19 h 80"/>
              <a:gd name="T46" fmla="*/ 28 w 61"/>
              <a:gd name="T47" fmla="*/ 10 h 80"/>
              <a:gd name="T48" fmla="*/ 37 w 61"/>
              <a:gd name="T49" fmla="*/ 13 h 80"/>
              <a:gd name="T50" fmla="*/ 38 w 61"/>
              <a:gd name="T51" fmla="*/ 16 h 80"/>
              <a:gd name="T52" fmla="*/ 40 w 61"/>
              <a:gd name="T53" fmla="*/ 18 h 80"/>
              <a:gd name="T54" fmla="*/ 42 w 61"/>
              <a:gd name="T55" fmla="*/ 19 h 80"/>
              <a:gd name="T56" fmla="*/ 45 w 61"/>
              <a:gd name="T57" fmla="*/ 18 h 80"/>
              <a:gd name="T58" fmla="*/ 46 w 61"/>
              <a:gd name="T59" fmla="*/ 16 h 80"/>
              <a:gd name="T60" fmla="*/ 47 w 61"/>
              <a:gd name="T61" fmla="*/ 13 h 80"/>
              <a:gd name="T62" fmla="*/ 47 w 61"/>
              <a:gd name="T63" fmla="*/ 11 h 80"/>
              <a:gd name="T64" fmla="*/ 44 w 61"/>
              <a:gd name="T65" fmla="*/ 9 h 80"/>
              <a:gd name="T66" fmla="*/ 41 w 61"/>
              <a:gd name="T67" fmla="*/ 8 h 80"/>
              <a:gd name="T68" fmla="*/ 39 w 61"/>
              <a:gd name="T69" fmla="*/ 9 h 80"/>
              <a:gd name="T70" fmla="*/ 38 w 61"/>
              <a:gd name="T71" fmla="*/ 11 h 80"/>
              <a:gd name="T72" fmla="*/ 40 w 61"/>
              <a:gd name="T73" fmla="*/ 15 h 80"/>
              <a:gd name="T74" fmla="*/ 34 w 61"/>
              <a:gd name="T75" fmla="*/ 23 h 80"/>
              <a:gd name="T76" fmla="*/ 36 w 61"/>
              <a:gd name="T77" fmla="*/ 24 h 80"/>
              <a:gd name="T78" fmla="*/ 38 w 61"/>
              <a:gd name="T79" fmla="*/ 25 h 80"/>
              <a:gd name="T80" fmla="*/ 39 w 61"/>
              <a:gd name="T81" fmla="*/ 24 h 80"/>
              <a:gd name="T82" fmla="*/ 40 w 61"/>
              <a:gd name="T83" fmla="*/ 23 h 80"/>
              <a:gd name="T84" fmla="*/ 40 w 61"/>
              <a:gd name="T85" fmla="*/ 21 h 80"/>
              <a:gd name="T86" fmla="*/ 39 w 61"/>
              <a:gd name="T87" fmla="*/ 19 h 80"/>
              <a:gd name="T88" fmla="*/ 37 w 61"/>
              <a:gd name="T89" fmla="*/ 18 h 80"/>
              <a:gd name="T90" fmla="*/ 35 w 61"/>
              <a:gd name="T91" fmla="*/ 19 h 80"/>
              <a:gd name="T92" fmla="*/ 34 w 61"/>
              <a:gd name="T93" fmla="*/ 19 h 80"/>
              <a:gd name="T94" fmla="*/ 33 w 61"/>
              <a:gd name="T95" fmla="*/ 21 h 80"/>
              <a:gd name="T96" fmla="*/ 38 w 61"/>
              <a:gd name="T97" fmla="*/ 20 h 80"/>
              <a:gd name="T98" fmla="*/ 36 w 61"/>
              <a:gd name="T99" fmla="*/ 22 h 80"/>
              <a:gd name="T100" fmla="*/ 45 w 61"/>
              <a:gd name="T101" fmla="*/ 19 h 80"/>
              <a:gd name="T102" fmla="*/ 44 w 61"/>
              <a:gd name="T103" fmla="*/ 22 h 80"/>
              <a:gd name="T104" fmla="*/ 43 w 61"/>
              <a:gd name="T105" fmla="*/ 24 h 80"/>
              <a:gd name="T106" fmla="*/ 44 w 61"/>
              <a:gd name="T107" fmla="*/ 27 h 80"/>
              <a:gd name="T108" fmla="*/ 46 w 61"/>
              <a:gd name="T109" fmla="*/ 29 h 80"/>
              <a:gd name="T110" fmla="*/ 49 w 61"/>
              <a:gd name="T111" fmla="*/ 29 h 80"/>
              <a:gd name="T112" fmla="*/ 51 w 61"/>
              <a:gd name="T113" fmla="*/ 28 h 80"/>
              <a:gd name="T114" fmla="*/ 53 w 61"/>
              <a:gd name="T115" fmla="*/ 26 h 80"/>
              <a:gd name="T116" fmla="*/ 53 w 61"/>
              <a:gd name="T117" fmla="*/ 23 h 80"/>
              <a:gd name="T118" fmla="*/ 51 w 61"/>
              <a:gd name="T119" fmla="*/ 20 h 80"/>
              <a:gd name="T120" fmla="*/ 48 w 61"/>
              <a:gd name="T121" fmla="*/ 19 h 80"/>
              <a:gd name="T122" fmla="*/ 46 w 61"/>
              <a:gd name="T123" fmla="*/ 2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" h="80">
                <a:moveTo>
                  <a:pt x="60" y="78"/>
                </a:moveTo>
                <a:cubicBezTo>
                  <a:pt x="60" y="74"/>
                  <a:pt x="60" y="74"/>
                  <a:pt x="60" y="74"/>
                </a:cubicBezTo>
                <a:cubicBezTo>
                  <a:pt x="59" y="70"/>
                  <a:pt x="58" y="67"/>
                  <a:pt x="57" y="65"/>
                </a:cubicBezTo>
                <a:cubicBezTo>
                  <a:pt x="57" y="65"/>
                  <a:pt x="57" y="64"/>
                  <a:pt x="56" y="63"/>
                </a:cubicBezTo>
                <a:cubicBezTo>
                  <a:pt x="56" y="62"/>
                  <a:pt x="56" y="62"/>
                  <a:pt x="57" y="62"/>
                </a:cubicBezTo>
                <a:cubicBezTo>
                  <a:pt x="57" y="61"/>
                  <a:pt x="57" y="61"/>
                  <a:pt x="56" y="60"/>
                </a:cubicBezTo>
                <a:cubicBezTo>
                  <a:pt x="52" y="54"/>
                  <a:pt x="52" y="54"/>
                  <a:pt x="52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0" y="53"/>
                  <a:pt x="50" y="52"/>
                  <a:pt x="50" y="52"/>
                </a:cubicBezTo>
                <a:cubicBezTo>
                  <a:pt x="50" y="50"/>
                  <a:pt x="52" y="47"/>
                  <a:pt x="53" y="44"/>
                </a:cubicBezTo>
                <a:cubicBezTo>
                  <a:pt x="55" y="41"/>
                  <a:pt x="58" y="36"/>
                  <a:pt x="59" y="30"/>
                </a:cubicBezTo>
                <a:cubicBezTo>
                  <a:pt x="60" y="23"/>
                  <a:pt x="58" y="12"/>
                  <a:pt x="52" y="6"/>
                </a:cubicBezTo>
                <a:cubicBezTo>
                  <a:pt x="46" y="2"/>
                  <a:pt x="42" y="1"/>
                  <a:pt x="36" y="0"/>
                </a:cubicBezTo>
                <a:cubicBezTo>
                  <a:pt x="35" y="0"/>
                  <a:pt x="34" y="0"/>
                  <a:pt x="33" y="0"/>
                </a:cubicBezTo>
                <a:cubicBezTo>
                  <a:pt x="27" y="0"/>
                  <a:pt x="12" y="2"/>
                  <a:pt x="8" y="14"/>
                </a:cubicBezTo>
                <a:cubicBezTo>
                  <a:pt x="6" y="19"/>
                  <a:pt x="6" y="23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8" y="27"/>
                  <a:pt x="8" y="27"/>
                </a:cubicBezTo>
                <a:cubicBezTo>
                  <a:pt x="7" y="28"/>
                  <a:pt x="6" y="30"/>
                  <a:pt x="5" y="31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4"/>
                  <a:pt x="2" y="34"/>
                </a:cubicBezTo>
                <a:cubicBezTo>
                  <a:pt x="1" y="36"/>
                  <a:pt x="0" y="37"/>
                  <a:pt x="0" y="39"/>
                </a:cubicBezTo>
                <a:cubicBezTo>
                  <a:pt x="0" y="41"/>
                  <a:pt x="2" y="41"/>
                  <a:pt x="4" y="42"/>
                </a:cubicBezTo>
                <a:cubicBezTo>
                  <a:pt x="4" y="42"/>
                  <a:pt x="5" y="42"/>
                  <a:pt x="5" y="42"/>
                </a:cubicBezTo>
                <a:cubicBezTo>
                  <a:pt x="5" y="42"/>
                  <a:pt x="5" y="42"/>
                  <a:pt x="5" y="43"/>
                </a:cubicBezTo>
                <a:cubicBezTo>
                  <a:pt x="4" y="44"/>
                  <a:pt x="4" y="44"/>
                  <a:pt x="4" y="45"/>
                </a:cubicBezTo>
                <a:cubicBezTo>
                  <a:pt x="4" y="45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48"/>
                  <a:pt x="5" y="48"/>
                  <a:pt x="5" y="49"/>
                </a:cubicBezTo>
                <a:cubicBezTo>
                  <a:pt x="6" y="49"/>
                  <a:pt x="7" y="50"/>
                  <a:pt x="6" y="52"/>
                </a:cubicBezTo>
                <a:cubicBezTo>
                  <a:pt x="6" y="54"/>
                  <a:pt x="6" y="56"/>
                  <a:pt x="7" y="58"/>
                </a:cubicBezTo>
                <a:cubicBezTo>
                  <a:pt x="8" y="59"/>
                  <a:pt x="10" y="59"/>
                  <a:pt x="12" y="60"/>
                </a:cubicBezTo>
                <a:cubicBezTo>
                  <a:pt x="13" y="60"/>
                  <a:pt x="15" y="60"/>
                  <a:pt x="16" y="59"/>
                </a:cubicBezTo>
                <a:cubicBezTo>
                  <a:pt x="17" y="59"/>
                  <a:pt x="18" y="59"/>
                  <a:pt x="19" y="59"/>
                </a:cubicBezTo>
                <a:cubicBezTo>
                  <a:pt x="20" y="59"/>
                  <a:pt x="21" y="60"/>
                  <a:pt x="21" y="60"/>
                </a:cubicBezTo>
                <a:cubicBezTo>
                  <a:pt x="23" y="61"/>
                  <a:pt x="24" y="65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19" y="73"/>
                  <a:pt x="16" y="77"/>
                  <a:pt x="16" y="77"/>
                </a:cubicBezTo>
                <a:cubicBezTo>
                  <a:pt x="15" y="78"/>
                  <a:pt x="15" y="79"/>
                  <a:pt x="16" y="79"/>
                </a:cubicBezTo>
                <a:cubicBezTo>
                  <a:pt x="16" y="80"/>
                  <a:pt x="17" y="80"/>
                  <a:pt x="17" y="80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59" y="80"/>
                  <a:pt x="59" y="80"/>
                  <a:pt x="59" y="80"/>
                </a:cubicBezTo>
                <a:cubicBezTo>
                  <a:pt x="59" y="80"/>
                  <a:pt x="59" y="80"/>
                  <a:pt x="59" y="80"/>
                </a:cubicBezTo>
                <a:cubicBezTo>
                  <a:pt x="60" y="80"/>
                  <a:pt x="61" y="79"/>
                  <a:pt x="61" y="78"/>
                </a:cubicBezTo>
                <a:cubicBezTo>
                  <a:pt x="61" y="78"/>
                  <a:pt x="61" y="78"/>
                  <a:pt x="60" y="78"/>
                </a:cubicBezTo>
                <a:close/>
                <a:moveTo>
                  <a:pt x="53" y="60"/>
                </a:moveTo>
                <a:cubicBezTo>
                  <a:pt x="50" y="61"/>
                  <a:pt x="43" y="63"/>
                  <a:pt x="37" y="66"/>
                </a:cubicBezTo>
                <a:cubicBezTo>
                  <a:pt x="34" y="67"/>
                  <a:pt x="29" y="69"/>
                  <a:pt x="25" y="72"/>
                </a:cubicBezTo>
                <a:cubicBezTo>
                  <a:pt x="28" y="69"/>
                  <a:pt x="31" y="66"/>
                  <a:pt x="35" y="64"/>
                </a:cubicBezTo>
                <a:cubicBezTo>
                  <a:pt x="42" y="59"/>
                  <a:pt x="48" y="57"/>
                  <a:pt x="50" y="57"/>
                </a:cubicBezTo>
                <a:lnTo>
                  <a:pt x="53" y="60"/>
                </a:lnTo>
                <a:close/>
                <a:moveTo>
                  <a:pt x="23" y="57"/>
                </a:moveTo>
                <a:cubicBezTo>
                  <a:pt x="21" y="56"/>
                  <a:pt x="19" y="56"/>
                  <a:pt x="16" y="56"/>
                </a:cubicBezTo>
                <a:cubicBezTo>
                  <a:pt x="15" y="57"/>
                  <a:pt x="14" y="57"/>
                  <a:pt x="13" y="57"/>
                </a:cubicBezTo>
                <a:cubicBezTo>
                  <a:pt x="13" y="57"/>
                  <a:pt x="12" y="57"/>
                  <a:pt x="12" y="57"/>
                </a:cubicBezTo>
                <a:cubicBezTo>
                  <a:pt x="11" y="56"/>
                  <a:pt x="10" y="56"/>
                  <a:pt x="9" y="56"/>
                </a:cubicBezTo>
                <a:cubicBezTo>
                  <a:pt x="9" y="55"/>
                  <a:pt x="9" y="54"/>
                  <a:pt x="9" y="53"/>
                </a:cubicBezTo>
                <a:cubicBezTo>
                  <a:pt x="10" y="50"/>
                  <a:pt x="9" y="48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8" y="40"/>
                  <a:pt x="7" y="40"/>
                  <a:pt x="5" y="39"/>
                </a:cubicBezTo>
                <a:cubicBezTo>
                  <a:pt x="4" y="39"/>
                  <a:pt x="3" y="39"/>
                  <a:pt x="3" y="38"/>
                </a:cubicBezTo>
                <a:cubicBezTo>
                  <a:pt x="3" y="38"/>
                  <a:pt x="4" y="37"/>
                  <a:pt x="5" y="36"/>
                </a:cubicBezTo>
                <a:cubicBezTo>
                  <a:pt x="5" y="36"/>
                  <a:pt x="5" y="35"/>
                  <a:pt x="6" y="35"/>
                </a:cubicBezTo>
                <a:cubicBezTo>
                  <a:pt x="7" y="33"/>
                  <a:pt x="7" y="33"/>
                  <a:pt x="7" y="33"/>
                </a:cubicBezTo>
                <a:cubicBezTo>
                  <a:pt x="10" y="30"/>
                  <a:pt x="11" y="29"/>
                  <a:pt x="11" y="28"/>
                </a:cubicBezTo>
                <a:cubicBezTo>
                  <a:pt x="11" y="27"/>
                  <a:pt x="10" y="26"/>
                  <a:pt x="10" y="25"/>
                </a:cubicBezTo>
                <a:cubicBezTo>
                  <a:pt x="10" y="25"/>
                  <a:pt x="10" y="25"/>
                  <a:pt x="10" y="24"/>
                </a:cubicBezTo>
                <a:cubicBezTo>
                  <a:pt x="9" y="23"/>
                  <a:pt x="9" y="21"/>
                  <a:pt x="11" y="15"/>
                </a:cubicBezTo>
                <a:cubicBezTo>
                  <a:pt x="14" y="4"/>
                  <a:pt x="27" y="3"/>
                  <a:pt x="33" y="3"/>
                </a:cubicBezTo>
                <a:cubicBezTo>
                  <a:pt x="34" y="3"/>
                  <a:pt x="35" y="3"/>
                  <a:pt x="35" y="3"/>
                </a:cubicBezTo>
                <a:cubicBezTo>
                  <a:pt x="41" y="4"/>
                  <a:pt x="45" y="5"/>
                  <a:pt x="50" y="9"/>
                </a:cubicBezTo>
                <a:cubicBezTo>
                  <a:pt x="55" y="14"/>
                  <a:pt x="57" y="24"/>
                  <a:pt x="56" y="29"/>
                </a:cubicBezTo>
                <a:cubicBezTo>
                  <a:pt x="55" y="35"/>
                  <a:pt x="53" y="39"/>
                  <a:pt x="51" y="43"/>
                </a:cubicBezTo>
                <a:cubicBezTo>
                  <a:pt x="49" y="46"/>
                  <a:pt x="47" y="49"/>
                  <a:pt x="47" y="52"/>
                </a:cubicBezTo>
                <a:cubicBezTo>
                  <a:pt x="47" y="53"/>
                  <a:pt x="47" y="54"/>
                  <a:pt x="48" y="54"/>
                </a:cubicBezTo>
                <a:cubicBezTo>
                  <a:pt x="45" y="55"/>
                  <a:pt x="40" y="57"/>
                  <a:pt x="33" y="61"/>
                </a:cubicBezTo>
                <a:cubicBezTo>
                  <a:pt x="31" y="63"/>
                  <a:pt x="29" y="64"/>
                  <a:pt x="27" y="66"/>
                </a:cubicBezTo>
                <a:cubicBezTo>
                  <a:pt x="27" y="63"/>
                  <a:pt x="26" y="59"/>
                  <a:pt x="23" y="57"/>
                </a:cubicBezTo>
                <a:close/>
                <a:moveTo>
                  <a:pt x="22" y="77"/>
                </a:moveTo>
                <a:cubicBezTo>
                  <a:pt x="27" y="74"/>
                  <a:pt x="34" y="70"/>
                  <a:pt x="38" y="68"/>
                </a:cubicBezTo>
                <a:cubicBezTo>
                  <a:pt x="44" y="66"/>
                  <a:pt x="49" y="65"/>
                  <a:pt x="53" y="64"/>
                </a:cubicBezTo>
                <a:cubicBezTo>
                  <a:pt x="54" y="65"/>
                  <a:pt x="54" y="66"/>
                  <a:pt x="55" y="66"/>
                </a:cubicBezTo>
                <a:cubicBezTo>
                  <a:pt x="55" y="67"/>
                  <a:pt x="56" y="71"/>
                  <a:pt x="57" y="75"/>
                </a:cubicBezTo>
                <a:cubicBezTo>
                  <a:pt x="57" y="77"/>
                  <a:pt x="57" y="77"/>
                  <a:pt x="57" y="77"/>
                </a:cubicBezTo>
                <a:lnTo>
                  <a:pt x="22" y="77"/>
                </a:lnTo>
                <a:close/>
                <a:moveTo>
                  <a:pt x="29" y="14"/>
                </a:moveTo>
                <a:cubicBezTo>
                  <a:pt x="29" y="14"/>
                  <a:pt x="29" y="15"/>
                  <a:pt x="28" y="15"/>
                </a:cubicBezTo>
                <a:cubicBezTo>
                  <a:pt x="27" y="15"/>
                  <a:pt x="27" y="14"/>
                  <a:pt x="27" y="13"/>
                </a:cubicBezTo>
                <a:cubicBezTo>
                  <a:pt x="27" y="13"/>
                  <a:pt x="27" y="12"/>
                  <a:pt x="28" y="12"/>
                </a:cubicBezTo>
                <a:cubicBezTo>
                  <a:pt x="29" y="12"/>
                  <a:pt x="29" y="13"/>
                  <a:pt x="29" y="14"/>
                </a:cubicBezTo>
                <a:close/>
                <a:moveTo>
                  <a:pt x="34" y="17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3" y="16"/>
                  <a:pt x="33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5" y="14"/>
                </a:cubicBezTo>
                <a:cubicBezTo>
                  <a:pt x="35" y="14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3"/>
                  <a:pt x="34" y="13"/>
                </a:cubicBezTo>
                <a:cubicBezTo>
                  <a:pt x="34" y="13"/>
                  <a:pt x="34" y="12"/>
                  <a:pt x="34" y="12"/>
                </a:cubicBezTo>
                <a:cubicBezTo>
                  <a:pt x="34" y="12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1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1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8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6" y="7"/>
                  <a:pt x="2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8"/>
                  <a:pt x="25" y="8"/>
                </a:cubicBezTo>
                <a:cubicBezTo>
                  <a:pt x="26" y="8"/>
                  <a:pt x="25" y="8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4" y="9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3" y="8"/>
                </a:cubicBezTo>
                <a:cubicBezTo>
                  <a:pt x="23" y="9"/>
                  <a:pt x="23" y="9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3"/>
                  <a:pt x="21" y="13"/>
                </a:cubicBezTo>
                <a:cubicBezTo>
                  <a:pt x="21" y="13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5"/>
                  <a:pt x="23" y="15"/>
                </a:cubicBezTo>
                <a:cubicBezTo>
                  <a:pt x="23" y="15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7"/>
                  <a:pt x="22" y="17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6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0"/>
                  <a:pt x="30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19"/>
                  <a:pt x="31" y="19"/>
                </a:cubicBezTo>
                <a:cubicBezTo>
                  <a:pt x="31" y="19"/>
                  <a:pt x="31" y="19"/>
                  <a:pt x="31" y="18"/>
                </a:cubicBezTo>
                <a:cubicBezTo>
                  <a:pt x="31" y="18"/>
                  <a:pt x="32" y="18"/>
                  <a:pt x="32" y="18"/>
                </a:cubicBezTo>
                <a:cubicBezTo>
                  <a:pt x="32" y="18"/>
                  <a:pt x="32" y="18"/>
                  <a:pt x="32" y="19"/>
                </a:cubicBezTo>
                <a:cubicBezTo>
                  <a:pt x="32" y="19"/>
                  <a:pt x="32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8"/>
                  <a:pt x="34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28" y="17"/>
                </a:moveTo>
                <a:cubicBezTo>
                  <a:pt x="26" y="17"/>
                  <a:pt x="24" y="15"/>
                  <a:pt x="25" y="13"/>
                </a:cubicBezTo>
                <a:cubicBezTo>
                  <a:pt x="25" y="11"/>
                  <a:pt x="26" y="10"/>
                  <a:pt x="28" y="10"/>
                </a:cubicBezTo>
                <a:cubicBezTo>
                  <a:pt x="30" y="10"/>
                  <a:pt x="32" y="12"/>
                  <a:pt x="31" y="14"/>
                </a:cubicBezTo>
                <a:cubicBezTo>
                  <a:pt x="31" y="16"/>
                  <a:pt x="30" y="17"/>
                  <a:pt x="28" y="17"/>
                </a:cubicBezTo>
                <a:close/>
                <a:moveTo>
                  <a:pt x="42" y="14"/>
                </a:moveTo>
                <a:cubicBezTo>
                  <a:pt x="41" y="14"/>
                  <a:pt x="41" y="13"/>
                  <a:pt x="42" y="12"/>
                </a:cubicBezTo>
                <a:cubicBezTo>
                  <a:pt x="42" y="12"/>
                  <a:pt x="43" y="12"/>
                  <a:pt x="43" y="13"/>
                </a:cubicBezTo>
                <a:cubicBezTo>
                  <a:pt x="44" y="13"/>
                  <a:pt x="44" y="14"/>
                  <a:pt x="43" y="14"/>
                </a:cubicBezTo>
                <a:cubicBezTo>
                  <a:pt x="43" y="15"/>
                  <a:pt x="42" y="15"/>
                  <a:pt x="42" y="14"/>
                </a:cubicBezTo>
                <a:close/>
                <a:moveTo>
                  <a:pt x="3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4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5" y="17"/>
                  <a:pt x="45" y="17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6" y="18"/>
                </a:cubicBezTo>
                <a:cubicBezTo>
                  <a:pt x="46" y="18"/>
                  <a:pt x="46" y="18"/>
                  <a:pt x="46" y="17"/>
                </a:cubicBezTo>
                <a:cubicBezTo>
                  <a:pt x="46" y="17"/>
                  <a:pt x="46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6"/>
                  <a:pt x="47" y="16"/>
                  <a:pt x="4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3"/>
                  <a:pt x="47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0"/>
                  <a:pt x="47" y="10"/>
                </a:cubicBezTo>
                <a:cubicBezTo>
                  <a:pt x="47" y="10"/>
                  <a:pt x="47" y="10"/>
                  <a:pt x="47" y="11"/>
                </a:cubicBezTo>
                <a:cubicBezTo>
                  <a:pt x="46" y="11"/>
                  <a:pt x="46" y="11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5" y="9"/>
                  <a:pt x="45" y="8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8"/>
                  <a:pt x="42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7" y="12"/>
                </a:cubicBezTo>
                <a:cubicBezTo>
                  <a:pt x="37" y="12"/>
                  <a:pt x="37" y="12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41" y="11"/>
                </a:moveTo>
                <a:cubicBezTo>
                  <a:pt x="42" y="10"/>
                  <a:pt x="44" y="10"/>
                  <a:pt x="45" y="12"/>
                </a:cubicBezTo>
                <a:cubicBezTo>
                  <a:pt x="45" y="13"/>
                  <a:pt x="45" y="14"/>
                  <a:pt x="44" y="15"/>
                </a:cubicBezTo>
                <a:cubicBezTo>
                  <a:pt x="43" y="16"/>
                  <a:pt x="41" y="16"/>
                  <a:pt x="40" y="15"/>
                </a:cubicBezTo>
                <a:cubicBezTo>
                  <a:pt x="39" y="14"/>
                  <a:pt x="40" y="12"/>
                  <a:pt x="41" y="11"/>
                </a:cubicBezTo>
                <a:close/>
                <a:moveTo>
                  <a:pt x="33" y="22"/>
                </a:move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3"/>
                  <a:pt x="33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3"/>
                  <a:pt x="35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5"/>
                </a:cubicBezTo>
                <a:cubicBezTo>
                  <a:pt x="38" y="25"/>
                  <a:pt x="38" y="25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0"/>
                  <a:pt x="39" y="20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3" y="22"/>
                </a:cubicBezTo>
                <a:close/>
                <a:moveTo>
                  <a:pt x="35" y="20"/>
                </a:moveTo>
                <a:cubicBezTo>
                  <a:pt x="36" y="19"/>
                  <a:pt x="37" y="19"/>
                  <a:pt x="38" y="20"/>
                </a:cubicBezTo>
                <a:cubicBezTo>
                  <a:pt x="39" y="21"/>
                  <a:pt x="38" y="22"/>
                  <a:pt x="38" y="23"/>
                </a:cubicBezTo>
                <a:cubicBezTo>
                  <a:pt x="37" y="23"/>
                  <a:pt x="36" y="23"/>
                  <a:pt x="35" y="22"/>
                </a:cubicBezTo>
                <a:cubicBezTo>
                  <a:pt x="35" y="22"/>
                  <a:pt x="35" y="21"/>
                  <a:pt x="35" y="20"/>
                </a:cubicBezTo>
                <a:close/>
                <a:moveTo>
                  <a:pt x="36" y="22"/>
                </a:moveTo>
                <a:cubicBezTo>
                  <a:pt x="36" y="21"/>
                  <a:pt x="36" y="21"/>
                  <a:pt x="36" y="21"/>
                </a:cubicBezTo>
                <a:cubicBezTo>
                  <a:pt x="36" y="20"/>
                  <a:pt x="37" y="20"/>
                  <a:pt x="37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6" y="22"/>
                  <a:pt x="36" y="22"/>
                </a:cubicBezTo>
                <a:close/>
                <a:moveTo>
                  <a:pt x="46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20"/>
                  <a:pt x="46" y="20"/>
                </a:cubicBezTo>
                <a:cubicBezTo>
                  <a:pt x="46" y="20"/>
                  <a:pt x="45" y="20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5" y="19"/>
                </a:cubicBezTo>
                <a:cubicBezTo>
                  <a:pt x="45" y="19"/>
                  <a:pt x="45" y="19"/>
                  <a:pt x="45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1"/>
                  <a:pt x="43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2"/>
                  <a:pt x="44" y="22"/>
                </a:cubicBezTo>
                <a:cubicBezTo>
                  <a:pt x="44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2" y="23"/>
                  <a:pt x="42" y="23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2" y="25"/>
                </a:cubicBezTo>
                <a:cubicBezTo>
                  <a:pt x="42" y="25"/>
                  <a:pt x="42" y="25"/>
                  <a:pt x="42" y="26"/>
                </a:cubicBezTo>
                <a:cubicBezTo>
                  <a:pt x="43" y="26"/>
                  <a:pt x="43" y="26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9"/>
                  <a:pt x="45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8"/>
                  <a:pt x="47" y="28"/>
                </a:cubicBezTo>
                <a:cubicBezTo>
                  <a:pt x="47" y="28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8" y="29"/>
                  <a:pt x="48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2" y="28"/>
                  <a:pt x="52" y="28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1" y="27"/>
                  <a:pt x="51" y="27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3"/>
                  <a:pt x="52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2"/>
                  <a:pt x="53" y="22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1" y="21"/>
                </a:cubicBezTo>
                <a:cubicBezTo>
                  <a:pt x="51" y="21"/>
                  <a:pt x="51" y="21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8" y="20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7" y="19"/>
                  <a:pt x="47" y="19"/>
                  <a:pt x="46" y="19"/>
                </a:cubicBezTo>
                <a:close/>
                <a:moveTo>
                  <a:pt x="50" y="22"/>
                </a:moveTo>
                <a:cubicBezTo>
                  <a:pt x="51" y="23"/>
                  <a:pt x="51" y="25"/>
                  <a:pt x="49" y="26"/>
                </a:cubicBezTo>
                <a:cubicBezTo>
                  <a:pt x="48" y="27"/>
                  <a:pt x="47" y="27"/>
                  <a:pt x="46" y="26"/>
                </a:cubicBezTo>
                <a:cubicBezTo>
                  <a:pt x="45" y="25"/>
                  <a:pt x="45" y="23"/>
                  <a:pt x="46" y="22"/>
                </a:cubicBezTo>
                <a:cubicBezTo>
                  <a:pt x="47" y="21"/>
                  <a:pt x="49" y="21"/>
                  <a:pt x="50" y="22"/>
                </a:cubicBezTo>
                <a:close/>
                <a:moveTo>
                  <a:pt x="48" y="23"/>
                </a:moveTo>
                <a:cubicBezTo>
                  <a:pt x="49" y="24"/>
                  <a:pt x="49" y="24"/>
                  <a:pt x="48" y="25"/>
                </a:cubicBezTo>
                <a:cubicBezTo>
                  <a:pt x="48" y="25"/>
                  <a:pt x="47" y="25"/>
                  <a:pt x="47" y="25"/>
                </a:cubicBezTo>
                <a:cubicBezTo>
                  <a:pt x="46" y="24"/>
                  <a:pt x="46" y="24"/>
                  <a:pt x="47" y="23"/>
                </a:cubicBezTo>
                <a:cubicBezTo>
                  <a:pt x="47" y="23"/>
                  <a:pt x="48" y="23"/>
                  <a:pt x="48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70" name="Freeform 135"/>
          <p:cNvSpPr>
            <a:spLocks noEditPoints="1"/>
          </p:cNvSpPr>
          <p:nvPr/>
        </p:nvSpPr>
        <p:spPr bwMode="auto">
          <a:xfrm>
            <a:off x="5879187" y="4119839"/>
            <a:ext cx="240304" cy="286352"/>
          </a:xfrm>
          <a:custGeom>
            <a:avLst/>
            <a:gdLst>
              <a:gd name="T0" fmla="*/ 33 w 71"/>
              <a:gd name="T1" fmla="*/ 41 h 81"/>
              <a:gd name="T2" fmla="*/ 30 w 71"/>
              <a:gd name="T3" fmla="*/ 42 h 81"/>
              <a:gd name="T4" fmla="*/ 32 w 71"/>
              <a:gd name="T5" fmla="*/ 41 h 81"/>
              <a:gd name="T6" fmla="*/ 31 w 71"/>
              <a:gd name="T7" fmla="*/ 42 h 81"/>
              <a:gd name="T8" fmla="*/ 70 w 71"/>
              <a:gd name="T9" fmla="*/ 17 h 81"/>
              <a:gd name="T10" fmla="*/ 60 w 71"/>
              <a:gd name="T11" fmla="*/ 0 h 81"/>
              <a:gd name="T12" fmla="*/ 55 w 71"/>
              <a:gd name="T13" fmla="*/ 3 h 81"/>
              <a:gd name="T14" fmla="*/ 28 w 71"/>
              <a:gd name="T15" fmla="*/ 20 h 81"/>
              <a:gd name="T16" fmla="*/ 13 w 71"/>
              <a:gd name="T17" fmla="*/ 30 h 81"/>
              <a:gd name="T18" fmla="*/ 4 w 71"/>
              <a:gd name="T19" fmla="*/ 34 h 81"/>
              <a:gd name="T20" fmla="*/ 0 w 71"/>
              <a:gd name="T21" fmla="*/ 38 h 81"/>
              <a:gd name="T22" fmla="*/ 9 w 71"/>
              <a:gd name="T23" fmla="*/ 49 h 81"/>
              <a:gd name="T24" fmla="*/ 20 w 71"/>
              <a:gd name="T25" fmla="*/ 43 h 81"/>
              <a:gd name="T26" fmla="*/ 22 w 71"/>
              <a:gd name="T27" fmla="*/ 43 h 81"/>
              <a:gd name="T28" fmla="*/ 30 w 71"/>
              <a:gd name="T29" fmla="*/ 47 h 81"/>
              <a:gd name="T30" fmla="*/ 29 w 71"/>
              <a:gd name="T31" fmla="*/ 52 h 81"/>
              <a:gd name="T32" fmla="*/ 31 w 71"/>
              <a:gd name="T33" fmla="*/ 56 h 81"/>
              <a:gd name="T34" fmla="*/ 29 w 71"/>
              <a:gd name="T35" fmla="*/ 60 h 81"/>
              <a:gd name="T36" fmla="*/ 14 w 71"/>
              <a:gd name="T37" fmla="*/ 79 h 81"/>
              <a:gd name="T38" fmla="*/ 22 w 71"/>
              <a:gd name="T39" fmla="*/ 79 h 81"/>
              <a:gd name="T40" fmla="*/ 33 w 71"/>
              <a:gd name="T41" fmla="*/ 63 h 81"/>
              <a:gd name="T42" fmla="*/ 45 w 71"/>
              <a:gd name="T43" fmla="*/ 78 h 81"/>
              <a:gd name="T44" fmla="*/ 50 w 71"/>
              <a:gd name="T45" fmla="*/ 81 h 81"/>
              <a:gd name="T46" fmla="*/ 48 w 71"/>
              <a:gd name="T47" fmla="*/ 78 h 81"/>
              <a:gd name="T48" fmla="*/ 35 w 71"/>
              <a:gd name="T49" fmla="*/ 57 h 81"/>
              <a:gd name="T50" fmla="*/ 37 w 71"/>
              <a:gd name="T51" fmla="*/ 55 h 81"/>
              <a:gd name="T52" fmla="*/ 36 w 71"/>
              <a:gd name="T53" fmla="*/ 51 h 81"/>
              <a:gd name="T54" fmla="*/ 37 w 71"/>
              <a:gd name="T55" fmla="*/ 40 h 81"/>
              <a:gd name="T56" fmla="*/ 37 w 71"/>
              <a:gd name="T57" fmla="*/ 36 h 81"/>
              <a:gd name="T58" fmla="*/ 65 w 71"/>
              <a:gd name="T59" fmla="*/ 22 h 81"/>
              <a:gd name="T60" fmla="*/ 70 w 71"/>
              <a:gd name="T61" fmla="*/ 20 h 81"/>
              <a:gd name="T62" fmla="*/ 16 w 71"/>
              <a:gd name="T63" fmla="*/ 30 h 81"/>
              <a:gd name="T64" fmla="*/ 22 w 71"/>
              <a:gd name="T65" fmla="*/ 37 h 81"/>
              <a:gd name="T66" fmla="*/ 23 w 71"/>
              <a:gd name="T67" fmla="*/ 39 h 81"/>
              <a:gd name="T68" fmla="*/ 22 w 71"/>
              <a:gd name="T69" fmla="*/ 40 h 81"/>
              <a:gd name="T70" fmla="*/ 13 w 71"/>
              <a:gd name="T71" fmla="*/ 41 h 81"/>
              <a:gd name="T72" fmla="*/ 10 w 71"/>
              <a:gd name="T73" fmla="*/ 42 h 81"/>
              <a:gd name="T74" fmla="*/ 13 w 71"/>
              <a:gd name="T75" fmla="*/ 42 h 81"/>
              <a:gd name="T76" fmla="*/ 14 w 71"/>
              <a:gd name="T77" fmla="*/ 41 h 81"/>
              <a:gd name="T78" fmla="*/ 11 w 71"/>
              <a:gd name="T79" fmla="*/ 44 h 81"/>
              <a:gd name="T80" fmla="*/ 18 w 71"/>
              <a:gd name="T81" fmla="*/ 37 h 81"/>
              <a:gd name="T82" fmla="*/ 8 w 71"/>
              <a:gd name="T83" fmla="*/ 46 h 81"/>
              <a:gd name="T84" fmla="*/ 38 w 71"/>
              <a:gd name="T85" fmla="*/ 32 h 81"/>
              <a:gd name="T86" fmla="*/ 37 w 71"/>
              <a:gd name="T87" fmla="*/ 30 h 81"/>
              <a:gd name="T88" fmla="*/ 32 w 71"/>
              <a:gd name="T89" fmla="*/ 20 h 81"/>
              <a:gd name="T90" fmla="*/ 62 w 71"/>
              <a:gd name="T91" fmla="*/ 16 h 81"/>
              <a:gd name="T92" fmla="*/ 39 w 71"/>
              <a:gd name="T93" fmla="*/ 31 h 81"/>
              <a:gd name="T94" fmla="*/ 64 w 71"/>
              <a:gd name="T95" fmla="*/ 19 h 81"/>
              <a:gd name="T96" fmla="*/ 58 w 71"/>
              <a:gd name="T97" fmla="*/ 4 h 81"/>
              <a:gd name="T98" fmla="*/ 66 w 71"/>
              <a:gd name="T99" fmla="*/ 18 h 81"/>
              <a:gd name="T100" fmla="*/ 33 w 71"/>
              <a:gd name="T101" fmla="*/ 61 h 81"/>
              <a:gd name="T102" fmla="*/ 33 w 71"/>
              <a:gd name="T103" fmla="*/ 58 h 81"/>
              <a:gd name="T104" fmla="*/ 33 w 71"/>
              <a:gd name="T105" fmla="*/ 61 h 81"/>
              <a:gd name="T106" fmla="*/ 35 w 71"/>
              <a:gd name="T107" fmla="*/ 54 h 81"/>
              <a:gd name="T108" fmla="*/ 31 w 71"/>
              <a:gd name="T109" fmla="*/ 54 h 81"/>
              <a:gd name="T110" fmla="*/ 35 w 71"/>
              <a:gd name="T111" fmla="*/ 53 h 81"/>
              <a:gd name="T112" fmla="*/ 32 w 71"/>
              <a:gd name="T113" fmla="*/ 51 h 81"/>
              <a:gd name="T114" fmla="*/ 34 w 71"/>
              <a:gd name="T115" fmla="*/ 46 h 81"/>
              <a:gd name="T116" fmla="*/ 35 w 71"/>
              <a:gd name="T117" fmla="*/ 40 h 81"/>
              <a:gd name="T118" fmla="*/ 34 w 71"/>
              <a:gd name="T119" fmla="*/ 43 h 81"/>
              <a:gd name="T120" fmla="*/ 31 w 71"/>
              <a:gd name="T121" fmla="*/ 45 h 81"/>
              <a:gd name="T122" fmla="*/ 29 w 71"/>
              <a:gd name="T123" fmla="*/ 44 h 81"/>
              <a:gd name="T124" fmla="*/ 35 w 71"/>
              <a:gd name="T125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" h="81">
                <a:moveTo>
                  <a:pt x="32" y="43"/>
                </a:moveTo>
                <a:cubicBezTo>
                  <a:pt x="32" y="43"/>
                  <a:pt x="32" y="43"/>
                  <a:pt x="32" y="43"/>
                </a:cubicBezTo>
                <a:cubicBezTo>
                  <a:pt x="33" y="43"/>
                  <a:pt x="34" y="41"/>
                  <a:pt x="33" y="41"/>
                </a:cubicBezTo>
                <a:cubicBezTo>
                  <a:pt x="33" y="40"/>
                  <a:pt x="32" y="39"/>
                  <a:pt x="31" y="40"/>
                </a:cubicBezTo>
                <a:cubicBezTo>
                  <a:pt x="30" y="40"/>
                  <a:pt x="30" y="41"/>
                  <a:pt x="30" y="41"/>
                </a:cubicBezTo>
                <a:cubicBezTo>
                  <a:pt x="30" y="41"/>
                  <a:pt x="30" y="42"/>
                  <a:pt x="30" y="42"/>
                </a:cubicBezTo>
                <a:cubicBezTo>
                  <a:pt x="30" y="43"/>
                  <a:pt x="31" y="43"/>
                  <a:pt x="32" y="43"/>
                </a:cubicBezTo>
                <a:close/>
                <a:moveTo>
                  <a:pt x="31" y="41"/>
                </a:moveTo>
                <a:cubicBezTo>
                  <a:pt x="31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2" y="42"/>
                  <a:pt x="32" y="42"/>
                </a:cubicBezTo>
                <a:cubicBezTo>
                  <a:pt x="32" y="42"/>
                  <a:pt x="31" y="42"/>
                  <a:pt x="31" y="42"/>
                </a:cubicBezTo>
                <a:cubicBezTo>
                  <a:pt x="31" y="42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70" y="17"/>
                </a:moveTo>
                <a:cubicBezTo>
                  <a:pt x="62" y="1"/>
                  <a:pt x="62" y="1"/>
                  <a:pt x="62" y="1"/>
                </a:cubicBezTo>
                <a:cubicBezTo>
                  <a:pt x="61" y="1"/>
                  <a:pt x="61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59" y="0"/>
                  <a:pt x="59" y="0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3"/>
                  <a:pt x="55" y="3"/>
                </a:cubicBezTo>
                <a:cubicBezTo>
                  <a:pt x="55" y="3"/>
                  <a:pt x="55" y="3"/>
                  <a:pt x="55" y="4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8"/>
                  <a:pt x="28" y="19"/>
                  <a:pt x="28" y="20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9"/>
                  <a:pt x="13" y="29"/>
                </a:cubicBezTo>
                <a:cubicBezTo>
                  <a:pt x="13" y="29"/>
                  <a:pt x="13" y="30"/>
                  <a:pt x="13" y="30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0" y="36"/>
                  <a:pt x="0" y="37"/>
                </a:cubicBezTo>
                <a:cubicBezTo>
                  <a:pt x="0" y="37"/>
                  <a:pt x="0" y="38"/>
                  <a:pt x="0" y="38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9"/>
                  <a:pt x="7" y="50"/>
                  <a:pt x="8" y="50"/>
                </a:cubicBezTo>
                <a:cubicBezTo>
                  <a:pt x="8" y="50"/>
                  <a:pt x="8" y="50"/>
                  <a:pt x="9" y="49"/>
                </a:cubicBezTo>
                <a:cubicBezTo>
                  <a:pt x="11" y="48"/>
                  <a:pt x="11" y="48"/>
                  <a:pt x="11" y="48"/>
                </a:cubicBezTo>
                <a:cubicBezTo>
                  <a:pt x="12" y="48"/>
                  <a:pt x="12" y="47"/>
                  <a:pt x="12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2" y="43"/>
                  <a:pt x="22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6"/>
                  <a:pt x="29" y="46"/>
                  <a:pt x="30" y="47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1"/>
                  <a:pt x="29" y="51"/>
                  <a:pt x="29" y="52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6"/>
                  <a:pt x="30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7"/>
                  <a:pt x="31" y="57"/>
                  <a:pt x="31" y="57"/>
                </a:cubicBezTo>
                <a:cubicBezTo>
                  <a:pt x="30" y="57"/>
                  <a:pt x="29" y="58"/>
                  <a:pt x="29" y="59"/>
                </a:cubicBezTo>
                <a:cubicBezTo>
                  <a:pt x="29" y="60"/>
                  <a:pt x="29" y="60"/>
                  <a:pt x="29" y="60"/>
                </a:cubicBezTo>
                <a:cubicBezTo>
                  <a:pt x="18" y="78"/>
                  <a:pt x="18" y="78"/>
                  <a:pt x="18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4" y="78"/>
                  <a:pt x="14" y="78"/>
                  <a:pt x="14" y="79"/>
                </a:cubicBezTo>
                <a:cubicBezTo>
                  <a:pt x="14" y="80"/>
                  <a:pt x="14" y="81"/>
                  <a:pt x="15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22" y="81"/>
                  <a:pt x="22" y="80"/>
                  <a:pt x="22" y="79"/>
                </a:cubicBezTo>
                <a:cubicBezTo>
                  <a:pt x="22" y="79"/>
                  <a:pt x="22" y="78"/>
                  <a:pt x="21" y="78"/>
                </a:cubicBezTo>
                <a:cubicBezTo>
                  <a:pt x="31" y="63"/>
                  <a:pt x="31" y="63"/>
                  <a:pt x="31" y="63"/>
                </a:cubicBezTo>
                <a:cubicBezTo>
                  <a:pt x="32" y="63"/>
                  <a:pt x="32" y="63"/>
                  <a:pt x="33" y="63"/>
                </a:cubicBezTo>
                <a:cubicBezTo>
                  <a:pt x="34" y="63"/>
                  <a:pt x="34" y="63"/>
                  <a:pt x="35" y="63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4" y="78"/>
                  <a:pt x="43" y="78"/>
                  <a:pt x="43" y="79"/>
                </a:cubicBezTo>
                <a:cubicBezTo>
                  <a:pt x="43" y="80"/>
                  <a:pt x="44" y="81"/>
                  <a:pt x="45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1" y="81"/>
                  <a:pt x="52" y="80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59"/>
                </a:cubicBezTo>
                <a:cubicBezTo>
                  <a:pt x="37" y="58"/>
                  <a:pt x="36" y="57"/>
                  <a:pt x="35" y="57"/>
                </a:cubicBezTo>
                <a:cubicBezTo>
                  <a:pt x="35" y="56"/>
                  <a:pt x="35" y="56"/>
                  <a:pt x="35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7" y="43"/>
                  <a:pt x="37" y="43"/>
                </a:cubicBezTo>
                <a:cubicBezTo>
                  <a:pt x="37" y="42"/>
                  <a:pt x="37" y="40"/>
                  <a:pt x="37" y="40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7" y="35"/>
                  <a:pt x="37" y="36"/>
                  <a:pt x="37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9" y="36"/>
                  <a:pt x="39" y="36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5" y="22"/>
                  <a:pt x="66" y="22"/>
                </a:cubicBezTo>
                <a:cubicBezTo>
                  <a:pt x="66" y="22"/>
                  <a:pt x="66" y="22"/>
                  <a:pt x="67" y="22"/>
                </a:cubicBezTo>
                <a:cubicBezTo>
                  <a:pt x="70" y="20"/>
                  <a:pt x="70" y="20"/>
                  <a:pt x="70" y="20"/>
                </a:cubicBezTo>
                <a:cubicBezTo>
                  <a:pt x="71" y="19"/>
                  <a:pt x="71" y="18"/>
                  <a:pt x="70" y="17"/>
                </a:cubicBezTo>
                <a:close/>
                <a:moveTo>
                  <a:pt x="22" y="40"/>
                </a:moveTo>
                <a:cubicBezTo>
                  <a:pt x="16" y="30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5" y="30"/>
                  <a:pt x="35" y="30"/>
                  <a:pt x="35" y="30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7"/>
                  <a:pt x="21" y="38"/>
                  <a:pt x="22" y="38"/>
                </a:cubicBezTo>
                <a:cubicBezTo>
                  <a:pt x="22" y="39"/>
                  <a:pt x="22" y="39"/>
                  <a:pt x="22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lnTo>
                  <a:pt x="22" y="40"/>
                </a:lnTo>
                <a:close/>
                <a:moveTo>
                  <a:pt x="18" y="37"/>
                </a:move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1"/>
                </a:cubicBezTo>
                <a:cubicBezTo>
                  <a:pt x="13" y="40"/>
                  <a:pt x="12" y="40"/>
                  <a:pt x="12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10" y="41"/>
                  <a:pt x="10" y="42"/>
                  <a:pt x="10" y="42"/>
                </a:cubicBezTo>
                <a:cubicBezTo>
                  <a:pt x="10" y="43"/>
                  <a:pt x="11" y="43"/>
                  <a:pt x="11" y="43"/>
                </a:cubicBezTo>
                <a:cubicBezTo>
                  <a:pt x="11" y="43"/>
                  <a:pt x="11" y="43"/>
                  <a:pt x="12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11" y="44"/>
                  <a:pt x="11" y="44"/>
                  <a:pt x="11" y="44"/>
                </a:cubicBezTo>
                <a:cubicBezTo>
                  <a:pt x="6" y="37"/>
                  <a:pt x="6" y="37"/>
                  <a:pt x="6" y="37"/>
                </a:cubicBezTo>
                <a:cubicBezTo>
                  <a:pt x="15" y="32"/>
                  <a:pt x="15" y="32"/>
                  <a:pt x="15" y="32"/>
                </a:cubicBezTo>
                <a:lnTo>
                  <a:pt x="18" y="37"/>
                </a:lnTo>
                <a:close/>
                <a:moveTo>
                  <a:pt x="4" y="37"/>
                </a:moveTo>
                <a:cubicBezTo>
                  <a:pt x="9" y="46"/>
                  <a:pt x="9" y="46"/>
                  <a:pt x="9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3" y="38"/>
                  <a:pt x="3" y="38"/>
                  <a:pt x="3" y="38"/>
                </a:cubicBezTo>
                <a:lnTo>
                  <a:pt x="4" y="37"/>
                </a:ln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57" y="6"/>
                  <a:pt x="57" y="6"/>
                  <a:pt x="57" y="6"/>
                </a:cubicBezTo>
                <a:cubicBezTo>
                  <a:pt x="62" y="16"/>
                  <a:pt x="62" y="16"/>
                  <a:pt x="62" y="16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30"/>
                  <a:pt x="38" y="31"/>
                </a:cubicBezTo>
                <a:cubicBezTo>
                  <a:pt x="38" y="31"/>
                  <a:pt x="38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63" y="18"/>
                  <a:pt x="63" y="18"/>
                  <a:pt x="63" y="18"/>
                </a:cubicBezTo>
                <a:cubicBezTo>
                  <a:pt x="64" y="19"/>
                  <a:pt x="64" y="19"/>
                  <a:pt x="64" y="19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66" y="18"/>
                </a:moveTo>
                <a:cubicBezTo>
                  <a:pt x="58" y="4"/>
                  <a:pt x="58" y="4"/>
                  <a:pt x="58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67" y="18"/>
                  <a:pt x="67" y="18"/>
                  <a:pt x="67" y="18"/>
                </a:cubicBezTo>
                <a:lnTo>
                  <a:pt x="66" y="18"/>
                </a:lnTo>
                <a:close/>
                <a:moveTo>
                  <a:pt x="33" y="61"/>
                </a:moveTo>
                <a:cubicBezTo>
                  <a:pt x="33" y="61"/>
                  <a:pt x="33" y="61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3" y="60"/>
                  <a:pt x="33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2" y="58"/>
                  <a:pt x="33" y="58"/>
                </a:cubicBezTo>
                <a:cubicBezTo>
                  <a:pt x="34" y="58"/>
                  <a:pt x="34" y="58"/>
                  <a:pt x="34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3" y="61"/>
                  <a:pt x="33" y="61"/>
                  <a:pt x="33" y="61"/>
                </a:cubicBezTo>
                <a:close/>
                <a:moveTo>
                  <a:pt x="35" y="54"/>
                </a:moveTo>
                <a:cubicBezTo>
                  <a:pt x="34" y="54"/>
                  <a:pt x="34" y="54"/>
                  <a:pt x="34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1" y="53"/>
                  <a:pt x="31" y="53"/>
                </a:cubicBezTo>
                <a:cubicBezTo>
                  <a:pt x="31" y="53"/>
                  <a:pt x="31" y="53"/>
                  <a:pt x="31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lnTo>
                  <a:pt x="35" y="54"/>
                </a:lnTo>
                <a:close/>
                <a:moveTo>
                  <a:pt x="32" y="51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3" y="46"/>
                  <a:pt x="33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51"/>
                  <a:pt x="34" y="51"/>
                  <a:pt x="34" y="51"/>
                </a:cubicBezTo>
                <a:lnTo>
                  <a:pt x="32" y="51"/>
                </a:lnTo>
                <a:close/>
                <a:moveTo>
                  <a:pt x="35" y="40"/>
                </a:moveTo>
                <a:cubicBezTo>
                  <a:pt x="35" y="41"/>
                  <a:pt x="35" y="42"/>
                  <a:pt x="35" y="42"/>
                </a:cubicBezTo>
                <a:cubicBezTo>
                  <a:pt x="35" y="42"/>
                  <a:pt x="35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5"/>
                  <a:pt x="29" y="44"/>
                  <a:pt x="29" y="44"/>
                </a:cubicBezTo>
                <a:cubicBezTo>
                  <a:pt x="27" y="40"/>
                  <a:pt x="27" y="40"/>
                  <a:pt x="27" y="40"/>
                </a:cubicBezTo>
                <a:cubicBezTo>
                  <a:pt x="33" y="37"/>
                  <a:pt x="33" y="37"/>
                  <a:pt x="33" y="37"/>
                </a:cubicBezTo>
                <a:lnTo>
                  <a:pt x="35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71" name="Freeform 261"/>
          <p:cNvSpPr>
            <a:spLocks noEditPoints="1"/>
          </p:cNvSpPr>
          <p:nvPr/>
        </p:nvSpPr>
        <p:spPr bwMode="auto">
          <a:xfrm>
            <a:off x="3718634" y="2295208"/>
            <a:ext cx="267578" cy="178862"/>
          </a:xfrm>
          <a:custGeom>
            <a:avLst/>
            <a:gdLst>
              <a:gd name="T0" fmla="*/ 79 w 79"/>
              <a:gd name="T1" fmla="*/ 25 h 51"/>
              <a:gd name="T2" fmla="*/ 42 w 79"/>
              <a:gd name="T3" fmla="*/ 0 h 51"/>
              <a:gd name="T4" fmla="*/ 0 w 79"/>
              <a:gd name="T5" fmla="*/ 25 h 51"/>
              <a:gd name="T6" fmla="*/ 0 w 79"/>
              <a:gd name="T7" fmla="*/ 27 h 51"/>
              <a:gd name="T8" fmla="*/ 42 w 79"/>
              <a:gd name="T9" fmla="*/ 51 h 51"/>
              <a:gd name="T10" fmla="*/ 79 w 79"/>
              <a:gd name="T11" fmla="*/ 26 h 51"/>
              <a:gd name="T12" fmla="*/ 79 w 79"/>
              <a:gd name="T13" fmla="*/ 25 h 51"/>
              <a:gd name="T14" fmla="*/ 42 w 79"/>
              <a:gd name="T15" fmla="*/ 48 h 51"/>
              <a:gd name="T16" fmla="*/ 3 w 79"/>
              <a:gd name="T17" fmla="*/ 26 h 51"/>
              <a:gd name="T18" fmla="*/ 42 w 79"/>
              <a:gd name="T19" fmla="*/ 3 h 51"/>
              <a:gd name="T20" fmla="*/ 76 w 79"/>
              <a:gd name="T21" fmla="*/ 26 h 51"/>
              <a:gd name="T22" fmla="*/ 42 w 79"/>
              <a:gd name="T23" fmla="*/ 48 h 51"/>
              <a:gd name="T24" fmla="*/ 65 w 79"/>
              <a:gd name="T25" fmla="*/ 26 h 51"/>
              <a:gd name="T26" fmla="*/ 43 w 79"/>
              <a:gd name="T27" fmla="*/ 48 h 51"/>
              <a:gd name="T28" fmla="*/ 21 w 79"/>
              <a:gd name="T29" fmla="*/ 26 h 51"/>
              <a:gd name="T30" fmla="*/ 23 w 79"/>
              <a:gd name="T31" fmla="*/ 26 h 51"/>
              <a:gd name="T32" fmla="*/ 43 w 79"/>
              <a:gd name="T33" fmla="*/ 45 h 51"/>
              <a:gd name="T34" fmla="*/ 62 w 79"/>
              <a:gd name="T35" fmla="*/ 26 h 51"/>
              <a:gd name="T36" fmla="*/ 43 w 79"/>
              <a:gd name="T37" fmla="*/ 6 h 51"/>
              <a:gd name="T38" fmla="*/ 28 w 79"/>
              <a:gd name="T39" fmla="*/ 14 h 51"/>
              <a:gd name="T40" fmla="*/ 26 w 79"/>
              <a:gd name="T41" fmla="*/ 12 h 51"/>
              <a:gd name="T42" fmla="*/ 43 w 79"/>
              <a:gd name="T43" fmla="*/ 4 h 51"/>
              <a:gd name="T44" fmla="*/ 65 w 79"/>
              <a:gd name="T45" fmla="*/ 26 h 51"/>
              <a:gd name="T46" fmla="*/ 30 w 79"/>
              <a:gd name="T47" fmla="*/ 26 h 51"/>
              <a:gd name="T48" fmla="*/ 43 w 79"/>
              <a:gd name="T49" fmla="*/ 26 h 51"/>
              <a:gd name="T50" fmla="*/ 33 w 79"/>
              <a:gd name="T51" fmla="*/ 18 h 51"/>
              <a:gd name="T52" fmla="*/ 43 w 79"/>
              <a:gd name="T53" fmla="*/ 13 h 51"/>
              <a:gd name="T54" fmla="*/ 55 w 79"/>
              <a:gd name="T55" fmla="*/ 26 h 51"/>
              <a:gd name="T56" fmla="*/ 43 w 79"/>
              <a:gd name="T57" fmla="*/ 38 h 51"/>
              <a:gd name="T58" fmla="*/ 30 w 79"/>
              <a:gd name="T59" fmla="*/ 2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9" h="51">
                <a:moveTo>
                  <a:pt x="79" y="25"/>
                </a:moveTo>
                <a:cubicBezTo>
                  <a:pt x="79" y="24"/>
                  <a:pt x="65" y="0"/>
                  <a:pt x="42" y="0"/>
                </a:cubicBezTo>
                <a:cubicBezTo>
                  <a:pt x="20" y="0"/>
                  <a:pt x="1" y="24"/>
                  <a:pt x="0" y="25"/>
                </a:cubicBezTo>
                <a:cubicBezTo>
                  <a:pt x="0" y="25"/>
                  <a:pt x="0" y="26"/>
                  <a:pt x="0" y="27"/>
                </a:cubicBezTo>
                <a:cubicBezTo>
                  <a:pt x="1" y="28"/>
                  <a:pt x="18" y="51"/>
                  <a:pt x="42" y="51"/>
                </a:cubicBezTo>
                <a:cubicBezTo>
                  <a:pt x="67" y="51"/>
                  <a:pt x="79" y="27"/>
                  <a:pt x="79" y="26"/>
                </a:cubicBezTo>
                <a:cubicBezTo>
                  <a:pt x="79" y="26"/>
                  <a:pt x="79" y="25"/>
                  <a:pt x="79" y="25"/>
                </a:cubicBezTo>
                <a:close/>
                <a:moveTo>
                  <a:pt x="42" y="48"/>
                </a:moveTo>
                <a:cubicBezTo>
                  <a:pt x="22" y="48"/>
                  <a:pt x="6" y="30"/>
                  <a:pt x="3" y="26"/>
                </a:cubicBezTo>
                <a:cubicBezTo>
                  <a:pt x="7" y="21"/>
                  <a:pt x="24" y="3"/>
                  <a:pt x="42" y="3"/>
                </a:cubicBezTo>
                <a:cubicBezTo>
                  <a:pt x="61" y="3"/>
                  <a:pt x="74" y="22"/>
                  <a:pt x="76" y="26"/>
                </a:cubicBezTo>
                <a:cubicBezTo>
                  <a:pt x="74" y="30"/>
                  <a:pt x="63" y="48"/>
                  <a:pt x="42" y="48"/>
                </a:cubicBezTo>
                <a:close/>
                <a:moveTo>
                  <a:pt x="65" y="26"/>
                </a:moveTo>
                <a:cubicBezTo>
                  <a:pt x="65" y="38"/>
                  <a:pt x="55" y="48"/>
                  <a:pt x="43" y="48"/>
                </a:cubicBezTo>
                <a:cubicBezTo>
                  <a:pt x="31" y="48"/>
                  <a:pt x="21" y="38"/>
                  <a:pt x="21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4" y="37"/>
                  <a:pt x="32" y="45"/>
                  <a:pt x="43" y="45"/>
                </a:cubicBezTo>
                <a:cubicBezTo>
                  <a:pt x="53" y="45"/>
                  <a:pt x="62" y="36"/>
                  <a:pt x="62" y="26"/>
                </a:cubicBezTo>
                <a:cubicBezTo>
                  <a:pt x="62" y="15"/>
                  <a:pt x="53" y="6"/>
                  <a:pt x="43" y="6"/>
                </a:cubicBezTo>
                <a:cubicBezTo>
                  <a:pt x="37" y="6"/>
                  <a:pt x="31" y="9"/>
                  <a:pt x="28" y="14"/>
                </a:cubicBezTo>
                <a:cubicBezTo>
                  <a:pt x="26" y="12"/>
                  <a:pt x="26" y="12"/>
                  <a:pt x="26" y="12"/>
                </a:cubicBezTo>
                <a:cubicBezTo>
                  <a:pt x="30" y="7"/>
                  <a:pt x="36" y="4"/>
                  <a:pt x="43" y="4"/>
                </a:cubicBezTo>
                <a:cubicBezTo>
                  <a:pt x="55" y="4"/>
                  <a:pt x="65" y="13"/>
                  <a:pt x="65" y="26"/>
                </a:cubicBezTo>
                <a:close/>
                <a:moveTo>
                  <a:pt x="30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33" y="18"/>
                  <a:pt x="33" y="18"/>
                  <a:pt x="33" y="18"/>
                </a:cubicBezTo>
                <a:cubicBezTo>
                  <a:pt x="35" y="15"/>
                  <a:pt x="39" y="13"/>
                  <a:pt x="43" y="13"/>
                </a:cubicBezTo>
                <a:cubicBezTo>
                  <a:pt x="49" y="13"/>
                  <a:pt x="55" y="19"/>
                  <a:pt x="55" y="26"/>
                </a:cubicBezTo>
                <a:cubicBezTo>
                  <a:pt x="55" y="32"/>
                  <a:pt x="49" y="38"/>
                  <a:pt x="43" y="38"/>
                </a:cubicBezTo>
                <a:cubicBezTo>
                  <a:pt x="36" y="38"/>
                  <a:pt x="31" y="33"/>
                  <a:pt x="3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72" name="Freeform 272"/>
          <p:cNvSpPr>
            <a:spLocks noEditPoints="1"/>
          </p:cNvSpPr>
          <p:nvPr/>
        </p:nvSpPr>
        <p:spPr bwMode="auto">
          <a:xfrm>
            <a:off x="3728505" y="3178987"/>
            <a:ext cx="246115" cy="264716"/>
          </a:xfrm>
          <a:custGeom>
            <a:avLst/>
            <a:gdLst>
              <a:gd name="T0" fmla="*/ 68 w 73"/>
              <a:gd name="T1" fmla="*/ 8 h 75"/>
              <a:gd name="T2" fmla="*/ 68 w 73"/>
              <a:gd name="T3" fmla="*/ 5 h 75"/>
              <a:gd name="T4" fmla="*/ 65 w 73"/>
              <a:gd name="T5" fmla="*/ 6 h 75"/>
              <a:gd name="T6" fmla="*/ 63 w 73"/>
              <a:gd name="T7" fmla="*/ 1 h 75"/>
              <a:gd name="T8" fmla="*/ 52 w 73"/>
              <a:gd name="T9" fmla="*/ 10 h 75"/>
              <a:gd name="T10" fmla="*/ 54 w 73"/>
              <a:gd name="T11" fmla="*/ 17 h 75"/>
              <a:gd name="T12" fmla="*/ 32 w 73"/>
              <a:gd name="T13" fmla="*/ 18 h 75"/>
              <a:gd name="T14" fmla="*/ 14 w 73"/>
              <a:gd name="T15" fmla="*/ 61 h 75"/>
              <a:gd name="T16" fmla="*/ 50 w 73"/>
              <a:gd name="T17" fmla="*/ 61 h 75"/>
              <a:gd name="T18" fmla="*/ 57 w 73"/>
              <a:gd name="T19" fmla="*/ 20 h 75"/>
              <a:gd name="T20" fmla="*/ 62 w 73"/>
              <a:gd name="T21" fmla="*/ 21 h 75"/>
              <a:gd name="T22" fmla="*/ 73 w 73"/>
              <a:gd name="T23" fmla="*/ 12 h 75"/>
              <a:gd name="T24" fmla="*/ 72 w 73"/>
              <a:gd name="T25" fmla="*/ 10 h 75"/>
              <a:gd name="T26" fmla="*/ 62 w 73"/>
              <a:gd name="T27" fmla="*/ 3 h 75"/>
              <a:gd name="T28" fmla="*/ 62 w 73"/>
              <a:gd name="T29" fmla="*/ 9 h 75"/>
              <a:gd name="T30" fmla="*/ 60 w 73"/>
              <a:gd name="T31" fmla="*/ 6 h 75"/>
              <a:gd name="T32" fmla="*/ 60 w 73"/>
              <a:gd name="T33" fmla="*/ 10 h 75"/>
              <a:gd name="T34" fmla="*/ 59 w 73"/>
              <a:gd name="T35" fmla="*/ 9 h 75"/>
              <a:gd name="T36" fmla="*/ 57 w 73"/>
              <a:gd name="T37" fmla="*/ 10 h 75"/>
              <a:gd name="T38" fmla="*/ 55 w 73"/>
              <a:gd name="T39" fmla="*/ 15 h 75"/>
              <a:gd name="T40" fmla="*/ 48 w 73"/>
              <a:gd name="T41" fmla="*/ 59 h 75"/>
              <a:gd name="T42" fmla="*/ 15 w 73"/>
              <a:gd name="T43" fmla="*/ 59 h 75"/>
              <a:gd name="T44" fmla="*/ 32 w 73"/>
              <a:gd name="T45" fmla="*/ 20 h 75"/>
              <a:gd name="T46" fmla="*/ 42 w 73"/>
              <a:gd name="T47" fmla="*/ 29 h 75"/>
              <a:gd name="T48" fmla="*/ 19 w 73"/>
              <a:gd name="T49" fmla="*/ 30 h 75"/>
              <a:gd name="T50" fmla="*/ 32 w 73"/>
              <a:gd name="T51" fmla="*/ 60 h 75"/>
              <a:gd name="T52" fmla="*/ 49 w 73"/>
              <a:gd name="T53" fmla="*/ 43 h 75"/>
              <a:gd name="T54" fmla="*/ 49 w 73"/>
              <a:gd name="T55" fmla="*/ 27 h 75"/>
              <a:gd name="T56" fmla="*/ 33 w 73"/>
              <a:gd name="T57" fmla="*/ 38 h 75"/>
              <a:gd name="T58" fmla="*/ 28 w 73"/>
              <a:gd name="T59" fmla="*/ 39 h 75"/>
              <a:gd name="T60" fmla="*/ 28 w 73"/>
              <a:gd name="T61" fmla="*/ 46 h 75"/>
              <a:gd name="T62" fmla="*/ 35 w 73"/>
              <a:gd name="T63" fmla="*/ 46 h 75"/>
              <a:gd name="T64" fmla="*/ 36 w 73"/>
              <a:gd name="T65" fmla="*/ 40 h 75"/>
              <a:gd name="T66" fmla="*/ 37 w 73"/>
              <a:gd name="T67" fmla="*/ 48 h 75"/>
              <a:gd name="T68" fmla="*/ 24 w 73"/>
              <a:gd name="T69" fmla="*/ 43 h 75"/>
              <a:gd name="T70" fmla="*/ 32 w 73"/>
              <a:gd name="T71" fmla="*/ 35 h 75"/>
              <a:gd name="T72" fmla="*/ 33 w 73"/>
              <a:gd name="T73" fmla="*/ 38 h 75"/>
              <a:gd name="T74" fmla="*/ 25 w 73"/>
              <a:gd name="T75" fmla="*/ 36 h 75"/>
              <a:gd name="T76" fmla="*/ 25 w 73"/>
              <a:gd name="T77" fmla="*/ 50 h 75"/>
              <a:gd name="T78" fmla="*/ 39 w 73"/>
              <a:gd name="T79" fmla="*/ 50 h 75"/>
              <a:gd name="T80" fmla="*/ 43 w 73"/>
              <a:gd name="T81" fmla="*/ 33 h 75"/>
              <a:gd name="T82" fmla="*/ 43 w 73"/>
              <a:gd name="T83" fmla="*/ 54 h 75"/>
              <a:gd name="T84" fmla="*/ 21 w 73"/>
              <a:gd name="T85" fmla="*/ 54 h 75"/>
              <a:gd name="T86" fmla="*/ 32 w 73"/>
              <a:gd name="T87" fmla="*/ 27 h 75"/>
              <a:gd name="T88" fmla="*/ 36 w 73"/>
              <a:gd name="T89" fmla="*/ 34 h 75"/>
              <a:gd name="T90" fmla="*/ 58 w 73"/>
              <a:gd name="T91" fmla="*/ 18 h 75"/>
              <a:gd name="T92" fmla="*/ 64 w 73"/>
              <a:gd name="T93" fmla="*/ 17 h 75"/>
              <a:gd name="T94" fmla="*/ 65 w 73"/>
              <a:gd name="T95" fmla="*/ 16 h 75"/>
              <a:gd name="T96" fmla="*/ 62 w 73"/>
              <a:gd name="T97" fmla="*/ 14 h 75"/>
              <a:gd name="T98" fmla="*/ 66 w 73"/>
              <a:gd name="T99" fmla="*/ 14 h 75"/>
              <a:gd name="T100" fmla="*/ 67 w 73"/>
              <a:gd name="T101" fmla="*/ 14 h 75"/>
              <a:gd name="T102" fmla="*/ 65 w 73"/>
              <a:gd name="T103" fmla="*/ 12 h 75"/>
              <a:gd name="T104" fmla="*/ 70 w 73"/>
              <a:gd name="T105" fmla="*/ 11 h 75"/>
              <a:gd name="T106" fmla="*/ 58 w 73"/>
              <a:gd name="T107" fmla="*/ 25 h 75"/>
              <a:gd name="T108" fmla="*/ 32 w 73"/>
              <a:gd name="T109" fmla="*/ 75 h 75"/>
              <a:gd name="T110" fmla="*/ 0 w 73"/>
              <a:gd name="T111" fmla="*/ 43 h 75"/>
              <a:gd name="T112" fmla="*/ 48 w 73"/>
              <a:gd name="T113" fmla="*/ 15 h 75"/>
              <a:gd name="T114" fmla="*/ 47 w 73"/>
              <a:gd name="T115" fmla="*/ 18 h 75"/>
              <a:gd name="T116" fmla="*/ 11 w 73"/>
              <a:gd name="T117" fmla="*/ 63 h 75"/>
              <a:gd name="T118" fmla="*/ 56 w 73"/>
              <a:gd name="T119" fmla="*/ 27 h 75"/>
              <a:gd name="T120" fmla="*/ 58 w 73"/>
              <a:gd name="T121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" h="75">
                <a:moveTo>
                  <a:pt x="72" y="10"/>
                </a:move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9" y="8"/>
                  <a:pt x="69" y="6"/>
                  <a:pt x="68" y="5"/>
                </a:cubicBezTo>
                <a:cubicBezTo>
                  <a:pt x="67" y="5"/>
                  <a:pt x="66" y="5"/>
                  <a:pt x="65" y="5"/>
                </a:cubicBezTo>
                <a:cubicBezTo>
                  <a:pt x="65" y="6"/>
                  <a:pt x="65" y="6"/>
                  <a:pt x="65" y="6"/>
                </a:cubicBezTo>
                <a:cubicBezTo>
                  <a:pt x="64" y="1"/>
                  <a:pt x="64" y="1"/>
                  <a:pt x="64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2" y="1"/>
                  <a:pt x="62" y="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1"/>
                  <a:pt x="52" y="11"/>
                  <a:pt x="52" y="11"/>
                </a:cubicBezTo>
                <a:cubicBezTo>
                  <a:pt x="54" y="17"/>
                  <a:pt x="54" y="17"/>
                  <a:pt x="54" y="17"/>
                </a:cubicBezTo>
                <a:cubicBezTo>
                  <a:pt x="47" y="23"/>
                  <a:pt x="47" y="23"/>
                  <a:pt x="47" y="23"/>
                </a:cubicBezTo>
                <a:cubicBezTo>
                  <a:pt x="43" y="20"/>
                  <a:pt x="37" y="18"/>
                  <a:pt x="32" y="18"/>
                </a:cubicBezTo>
                <a:cubicBezTo>
                  <a:pt x="25" y="18"/>
                  <a:pt x="19" y="20"/>
                  <a:pt x="14" y="25"/>
                </a:cubicBezTo>
                <a:cubicBezTo>
                  <a:pt x="4" y="35"/>
                  <a:pt x="4" y="51"/>
                  <a:pt x="14" y="61"/>
                </a:cubicBezTo>
                <a:cubicBezTo>
                  <a:pt x="19" y="65"/>
                  <a:pt x="25" y="68"/>
                  <a:pt x="32" y="68"/>
                </a:cubicBezTo>
                <a:cubicBezTo>
                  <a:pt x="38" y="68"/>
                  <a:pt x="45" y="65"/>
                  <a:pt x="50" y="61"/>
                </a:cubicBezTo>
                <a:cubicBezTo>
                  <a:pt x="59" y="51"/>
                  <a:pt x="59" y="36"/>
                  <a:pt x="50" y="26"/>
                </a:cubicBezTo>
                <a:cubicBezTo>
                  <a:pt x="57" y="20"/>
                  <a:pt x="57" y="20"/>
                  <a:pt x="57" y="20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0"/>
                  <a:pt x="73" y="10"/>
                  <a:pt x="72" y="10"/>
                </a:cubicBezTo>
                <a:close/>
                <a:moveTo>
                  <a:pt x="54" y="11"/>
                </a:moveTo>
                <a:cubicBezTo>
                  <a:pt x="62" y="3"/>
                  <a:pt x="62" y="3"/>
                  <a:pt x="62" y="3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9"/>
                  <a:pt x="62" y="9"/>
                  <a:pt x="62" y="9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6"/>
                  <a:pt x="60" y="6"/>
                  <a:pt x="60" y="6"/>
                </a:cubicBezTo>
                <a:cubicBezTo>
                  <a:pt x="59" y="6"/>
                  <a:pt x="59" y="7"/>
                  <a:pt x="59" y="7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9"/>
                  <a:pt x="59" y="9"/>
                  <a:pt x="59" y="9"/>
                </a:cubicBezTo>
                <a:cubicBezTo>
                  <a:pt x="58" y="9"/>
                  <a:pt x="58" y="8"/>
                  <a:pt x="57" y="9"/>
                </a:cubicBezTo>
                <a:cubicBezTo>
                  <a:pt x="57" y="9"/>
                  <a:pt x="56" y="9"/>
                  <a:pt x="57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55" y="15"/>
                  <a:pt x="55" y="15"/>
                  <a:pt x="55" y="15"/>
                </a:cubicBezTo>
                <a:lnTo>
                  <a:pt x="54" y="11"/>
                </a:lnTo>
                <a:close/>
                <a:moveTo>
                  <a:pt x="48" y="59"/>
                </a:moveTo>
                <a:cubicBezTo>
                  <a:pt x="44" y="64"/>
                  <a:pt x="38" y="66"/>
                  <a:pt x="32" y="66"/>
                </a:cubicBezTo>
                <a:cubicBezTo>
                  <a:pt x="25" y="66"/>
                  <a:pt x="20" y="64"/>
                  <a:pt x="15" y="59"/>
                </a:cubicBezTo>
                <a:cubicBezTo>
                  <a:pt x="6" y="50"/>
                  <a:pt x="6" y="35"/>
                  <a:pt x="15" y="26"/>
                </a:cubicBezTo>
                <a:cubicBezTo>
                  <a:pt x="20" y="22"/>
                  <a:pt x="25" y="20"/>
                  <a:pt x="32" y="20"/>
                </a:cubicBezTo>
                <a:cubicBezTo>
                  <a:pt x="37" y="20"/>
                  <a:pt x="42" y="21"/>
                  <a:pt x="46" y="25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27"/>
                  <a:pt x="35" y="25"/>
                  <a:pt x="32" y="25"/>
                </a:cubicBezTo>
                <a:cubicBezTo>
                  <a:pt x="27" y="25"/>
                  <a:pt x="23" y="27"/>
                  <a:pt x="19" y="30"/>
                </a:cubicBezTo>
                <a:cubicBezTo>
                  <a:pt x="12" y="37"/>
                  <a:pt x="12" y="48"/>
                  <a:pt x="19" y="55"/>
                </a:cubicBezTo>
                <a:cubicBezTo>
                  <a:pt x="23" y="59"/>
                  <a:pt x="27" y="60"/>
                  <a:pt x="32" y="60"/>
                </a:cubicBezTo>
                <a:cubicBezTo>
                  <a:pt x="36" y="60"/>
                  <a:pt x="41" y="59"/>
                  <a:pt x="44" y="55"/>
                </a:cubicBezTo>
                <a:cubicBezTo>
                  <a:pt x="47" y="52"/>
                  <a:pt x="49" y="47"/>
                  <a:pt x="49" y="43"/>
                </a:cubicBezTo>
                <a:cubicBezTo>
                  <a:pt x="49" y="39"/>
                  <a:pt x="48" y="35"/>
                  <a:pt x="45" y="31"/>
                </a:cubicBezTo>
                <a:cubicBezTo>
                  <a:pt x="49" y="27"/>
                  <a:pt x="49" y="27"/>
                  <a:pt x="49" y="27"/>
                </a:cubicBezTo>
                <a:cubicBezTo>
                  <a:pt x="57" y="36"/>
                  <a:pt x="57" y="50"/>
                  <a:pt x="48" y="59"/>
                </a:cubicBezTo>
                <a:close/>
                <a:moveTo>
                  <a:pt x="33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38"/>
                  <a:pt x="29" y="38"/>
                  <a:pt x="28" y="39"/>
                </a:cubicBezTo>
                <a:cubicBezTo>
                  <a:pt x="27" y="40"/>
                  <a:pt x="27" y="41"/>
                  <a:pt x="27" y="43"/>
                </a:cubicBezTo>
                <a:cubicBezTo>
                  <a:pt x="27" y="44"/>
                  <a:pt x="27" y="45"/>
                  <a:pt x="28" y="46"/>
                </a:cubicBezTo>
                <a:cubicBezTo>
                  <a:pt x="29" y="47"/>
                  <a:pt x="30" y="48"/>
                  <a:pt x="32" y="48"/>
                </a:cubicBezTo>
                <a:cubicBezTo>
                  <a:pt x="33" y="48"/>
                  <a:pt x="34" y="47"/>
                  <a:pt x="35" y="46"/>
                </a:cubicBezTo>
                <a:cubicBezTo>
                  <a:pt x="36" y="45"/>
                  <a:pt x="37" y="44"/>
                  <a:pt x="37" y="43"/>
                </a:cubicBezTo>
                <a:cubicBezTo>
                  <a:pt x="37" y="42"/>
                  <a:pt x="36" y="41"/>
                  <a:pt x="36" y="40"/>
                </a:cubicBezTo>
                <a:cubicBezTo>
                  <a:pt x="38" y="38"/>
                  <a:pt x="38" y="38"/>
                  <a:pt x="38" y="38"/>
                </a:cubicBezTo>
                <a:cubicBezTo>
                  <a:pt x="40" y="41"/>
                  <a:pt x="40" y="46"/>
                  <a:pt x="37" y="48"/>
                </a:cubicBezTo>
                <a:cubicBezTo>
                  <a:pt x="34" y="51"/>
                  <a:pt x="29" y="51"/>
                  <a:pt x="26" y="48"/>
                </a:cubicBezTo>
                <a:cubicBezTo>
                  <a:pt x="25" y="47"/>
                  <a:pt x="24" y="45"/>
                  <a:pt x="24" y="43"/>
                </a:cubicBezTo>
                <a:cubicBezTo>
                  <a:pt x="24" y="41"/>
                  <a:pt x="25" y="39"/>
                  <a:pt x="26" y="37"/>
                </a:cubicBezTo>
                <a:cubicBezTo>
                  <a:pt x="28" y="36"/>
                  <a:pt x="30" y="35"/>
                  <a:pt x="32" y="35"/>
                </a:cubicBezTo>
                <a:cubicBezTo>
                  <a:pt x="33" y="35"/>
                  <a:pt x="34" y="35"/>
                  <a:pt x="35" y="36"/>
                </a:cubicBezTo>
                <a:lnTo>
                  <a:pt x="33" y="38"/>
                </a:lnTo>
                <a:close/>
                <a:moveTo>
                  <a:pt x="36" y="34"/>
                </a:moveTo>
                <a:cubicBezTo>
                  <a:pt x="33" y="32"/>
                  <a:pt x="28" y="33"/>
                  <a:pt x="25" y="36"/>
                </a:cubicBezTo>
                <a:cubicBezTo>
                  <a:pt x="23" y="38"/>
                  <a:pt x="22" y="40"/>
                  <a:pt x="22" y="43"/>
                </a:cubicBezTo>
                <a:cubicBezTo>
                  <a:pt x="22" y="45"/>
                  <a:pt x="23" y="48"/>
                  <a:pt x="25" y="50"/>
                </a:cubicBezTo>
                <a:cubicBezTo>
                  <a:pt x="27" y="52"/>
                  <a:pt x="29" y="53"/>
                  <a:pt x="32" y="53"/>
                </a:cubicBezTo>
                <a:cubicBezTo>
                  <a:pt x="34" y="53"/>
                  <a:pt x="37" y="52"/>
                  <a:pt x="39" y="50"/>
                </a:cubicBezTo>
                <a:cubicBezTo>
                  <a:pt x="42" y="46"/>
                  <a:pt x="42" y="41"/>
                  <a:pt x="39" y="37"/>
                </a:cubicBezTo>
                <a:cubicBezTo>
                  <a:pt x="43" y="33"/>
                  <a:pt x="43" y="33"/>
                  <a:pt x="43" y="33"/>
                </a:cubicBezTo>
                <a:cubicBezTo>
                  <a:pt x="46" y="36"/>
                  <a:pt x="47" y="39"/>
                  <a:pt x="47" y="43"/>
                </a:cubicBezTo>
                <a:cubicBezTo>
                  <a:pt x="47" y="47"/>
                  <a:pt x="46" y="51"/>
                  <a:pt x="43" y="54"/>
                </a:cubicBezTo>
                <a:cubicBezTo>
                  <a:pt x="40" y="57"/>
                  <a:pt x="36" y="58"/>
                  <a:pt x="32" y="58"/>
                </a:cubicBezTo>
                <a:cubicBezTo>
                  <a:pt x="28" y="58"/>
                  <a:pt x="24" y="57"/>
                  <a:pt x="21" y="54"/>
                </a:cubicBezTo>
                <a:cubicBezTo>
                  <a:pt x="15" y="48"/>
                  <a:pt x="15" y="38"/>
                  <a:pt x="21" y="32"/>
                </a:cubicBezTo>
                <a:cubicBezTo>
                  <a:pt x="24" y="29"/>
                  <a:pt x="28" y="27"/>
                  <a:pt x="32" y="27"/>
                </a:cubicBezTo>
                <a:cubicBezTo>
                  <a:pt x="35" y="27"/>
                  <a:pt x="38" y="28"/>
                  <a:pt x="41" y="30"/>
                </a:cubicBezTo>
                <a:lnTo>
                  <a:pt x="36" y="34"/>
                </a:lnTo>
                <a:close/>
                <a:moveTo>
                  <a:pt x="62" y="19"/>
                </a:moveTo>
                <a:cubicBezTo>
                  <a:pt x="58" y="18"/>
                  <a:pt x="58" y="18"/>
                  <a:pt x="58" y="18"/>
                </a:cubicBezTo>
                <a:cubicBezTo>
                  <a:pt x="60" y="16"/>
                  <a:pt x="60" y="16"/>
                  <a:pt x="60" y="16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5" y="17"/>
                  <a:pt x="65" y="16"/>
                </a:cubicBezTo>
                <a:cubicBezTo>
                  <a:pt x="65" y="16"/>
                  <a:pt x="65" y="15"/>
                  <a:pt x="64" y="15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4"/>
                  <a:pt x="66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3"/>
                  <a:pt x="67" y="12"/>
                  <a:pt x="67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6" y="10"/>
                  <a:pt x="66" y="10"/>
                  <a:pt x="66" y="10"/>
                </a:cubicBezTo>
                <a:cubicBezTo>
                  <a:pt x="70" y="11"/>
                  <a:pt x="70" y="11"/>
                  <a:pt x="70" y="11"/>
                </a:cubicBezTo>
                <a:lnTo>
                  <a:pt x="62" y="19"/>
                </a:lnTo>
                <a:close/>
                <a:moveTo>
                  <a:pt x="58" y="25"/>
                </a:moveTo>
                <a:cubicBezTo>
                  <a:pt x="67" y="38"/>
                  <a:pt x="65" y="55"/>
                  <a:pt x="54" y="65"/>
                </a:cubicBezTo>
                <a:cubicBezTo>
                  <a:pt x="48" y="72"/>
                  <a:pt x="40" y="75"/>
                  <a:pt x="32" y="75"/>
                </a:cubicBezTo>
                <a:cubicBezTo>
                  <a:pt x="23" y="75"/>
                  <a:pt x="15" y="72"/>
                  <a:pt x="9" y="65"/>
                </a:cubicBezTo>
                <a:cubicBezTo>
                  <a:pt x="3" y="59"/>
                  <a:pt x="0" y="51"/>
                  <a:pt x="0" y="43"/>
                </a:cubicBezTo>
                <a:cubicBezTo>
                  <a:pt x="0" y="34"/>
                  <a:pt x="3" y="26"/>
                  <a:pt x="9" y="20"/>
                </a:cubicBezTo>
                <a:cubicBezTo>
                  <a:pt x="19" y="10"/>
                  <a:pt x="36" y="8"/>
                  <a:pt x="48" y="15"/>
                </a:cubicBezTo>
                <a:cubicBezTo>
                  <a:pt x="49" y="16"/>
                  <a:pt x="49" y="17"/>
                  <a:pt x="49" y="17"/>
                </a:cubicBezTo>
                <a:cubicBezTo>
                  <a:pt x="48" y="18"/>
                  <a:pt x="47" y="18"/>
                  <a:pt x="47" y="18"/>
                </a:cubicBezTo>
                <a:cubicBezTo>
                  <a:pt x="35" y="11"/>
                  <a:pt x="21" y="13"/>
                  <a:pt x="11" y="22"/>
                </a:cubicBezTo>
                <a:cubicBezTo>
                  <a:pt x="0" y="34"/>
                  <a:pt x="0" y="52"/>
                  <a:pt x="11" y="63"/>
                </a:cubicBezTo>
                <a:cubicBezTo>
                  <a:pt x="22" y="75"/>
                  <a:pt x="41" y="75"/>
                  <a:pt x="52" y="63"/>
                </a:cubicBezTo>
                <a:cubicBezTo>
                  <a:pt x="62" y="54"/>
                  <a:pt x="64" y="38"/>
                  <a:pt x="56" y="27"/>
                </a:cubicBezTo>
                <a:cubicBezTo>
                  <a:pt x="55" y="26"/>
                  <a:pt x="55" y="25"/>
                  <a:pt x="56" y="24"/>
                </a:cubicBezTo>
                <a:cubicBezTo>
                  <a:pt x="57" y="24"/>
                  <a:pt x="58" y="24"/>
                  <a:pt x="58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  <p:sp>
        <p:nvSpPr>
          <p:cNvPr id="73" name="Freeform 155"/>
          <p:cNvSpPr>
            <a:spLocks noEditPoints="1"/>
          </p:cNvSpPr>
          <p:nvPr/>
        </p:nvSpPr>
        <p:spPr bwMode="auto">
          <a:xfrm>
            <a:off x="3707781" y="4148622"/>
            <a:ext cx="271961" cy="228791"/>
          </a:xfrm>
          <a:custGeom>
            <a:avLst/>
            <a:gdLst>
              <a:gd name="T0" fmla="*/ 31 w 80"/>
              <a:gd name="T1" fmla="*/ 11 h 65"/>
              <a:gd name="T2" fmla="*/ 46 w 80"/>
              <a:gd name="T3" fmla="*/ 47 h 65"/>
              <a:gd name="T4" fmla="*/ 38 w 80"/>
              <a:gd name="T5" fmla="*/ 45 h 65"/>
              <a:gd name="T6" fmla="*/ 22 w 80"/>
              <a:gd name="T7" fmla="*/ 31 h 65"/>
              <a:gd name="T8" fmla="*/ 28 w 80"/>
              <a:gd name="T9" fmla="*/ 41 h 65"/>
              <a:gd name="T10" fmla="*/ 57 w 80"/>
              <a:gd name="T11" fmla="*/ 35 h 65"/>
              <a:gd name="T12" fmla="*/ 59 w 80"/>
              <a:gd name="T13" fmla="*/ 30 h 65"/>
              <a:gd name="T14" fmla="*/ 59 w 80"/>
              <a:gd name="T15" fmla="*/ 36 h 65"/>
              <a:gd name="T16" fmla="*/ 52 w 80"/>
              <a:gd name="T17" fmla="*/ 13 h 65"/>
              <a:gd name="T18" fmla="*/ 23 w 80"/>
              <a:gd name="T19" fmla="*/ 19 h 65"/>
              <a:gd name="T20" fmla="*/ 28 w 80"/>
              <a:gd name="T21" fmla="*/ 43 h 65"/>
              <a:gd name="T22" fmla="*/ 40 w 80"/>
              <a:gd name="T23" fmla="*/ 49 h 65"/>
              <a:gd name="T24" fmla="*/ 54 w 80"/>
              <a:gd name="T25" fmla="*/ 12 h 65"/>
              <a:gd name="T26" fmla="*/ 37 w 80"/>
              <a:gd name="T27" fmla="*/ 6 h 65"/>
              <a:gd name="T28" fmla="*/ 39 w 80"/>
              <a:gd name="T29" fmla="*/ 33 h 65"/>
              <a:gd name="T30" fmla="*/ 44 w 80"/>
              <a:gd name="T31" fmla="*/ 33 h 65"/>
              <a:gd name="T32" fmla="*/ 24 w 80"/>
              <a:gd name="T33" fmla="*/ 52 h 65"/>
              <a:gd name="T34" fmla="*/ 21 w 80"/>
              <a:gd name="T35" fmla="*/ 45 h 65"/>
              <a:gd name="T36" fmla="*/ 16 w 80"/>
              <a:gd name="T37" fmla="*/ 53 h 65"/>
              <a:gd name="T38" fmla="*/ 12 w 80"/>
              <a:gd name="T39" fmla="*/ 45 h 65"/>
              <a:gd name="T40" fmla="*/ 3 w 80"/>
              <a:gd name="T41" fmla="*/ 35 h 65"/>
              <a:gd name="T42" fmla="*/ 5 w 80"/>
              <a:gd name="T43" fmla="*/ 40 h 65"/>
              <a:gd name="T44" fmla="*/ 14 w 80"/>
              <a:gd name="T45" fmla="*/ 39 h 65"/>
              <a:gd name="T46" fmla="*/ 6 w 80"/>
              <a:gd name="T47" fmla="*/ 22 h 65"/>
              <a:gd name="T48" fmla="*/ 13 w 80"/>
              <a:gd name="T49" fmla="*/ 24 h 65"/>
              <a:gd name="T50" fmla="*/ 6 w 80"/>
              <a:gd name="T51" fmla="*/ 6 h 65"/>
              <a:gd name="T52" fmla="*/ 4 w 80"/>
              <a:gd name="T53" fmla="*/ 15 h 65"/>
              <a:gd name="T54" fmla="*/ 10 w 80"/>
              <a:gd name="T55" fmla="*/ 14 h 65"/>
              <a:gd name="T56" fmla="*/ 58 w 80"/>
              <a:gd name="T57" fmla="*/ 55 h 65"/>
              <a:gd name="T58" fmla="*/ 43 w 80"/>
              <a:gd name="T59" fmla="*/ 62 h 65"/>
              <a:gd name="T60" fmla="*/ 34 w 80"/>
              <a:gd name="T61" fmla="*/ 61 h 65"/>
              <a:gd name="T62" fmla="*/ 22 w 80"/>
              <a:gd name="T63" fmla="*/ 55 h 65"/>
              <a:gd name="T64" fmla="*/ 8 w 80"/>
              <a:gd name="T65" fmla="*/ 35 h 65"/>
              <a:gd name="T66" fmla="*/ 11 w 80"/>
              <a:gd name="T67" fmla="*/ 3 h 65"/>
              <a:gd name="T68" fmla="*/ 15 w 80"/>
              <a:gd name="T69" fmla="*/ 10 h 65"/>
              <a:gd name="T70" fmla="*/ 7 w 80"/>
              <a:gd name="T71" fmla="*/ 23 h 65"/>
              <a:gd name="T72" fmla="*/ 10 w 80"/>
              <a:gd name="T73" fmla="*/ 22 h 65"/>
              <a:gd name="T74" fmla="*/ 9 w 80"/>
              <a:gd name="T75" fmla="*/ 35 h 65"/>
              <a:gd name="T76" fmla="*/ 9 w 80"/>
              <a:gd name="T77" fmla="*/ 36 h 65"/>
              <a:gd name="T78" fmla="*/ 16 w 80"/>
              <a:gd name="T79" fmla="*/ 46 h 65"/>
              <a:gd name="T80" fmla="*/ 16 w 80"/>
              <a:gd name="T81" fmla="*/ 46 h 65"/>
              <a:gd name="T82" fmla="*/ 26 w 80"/>
              <a:gd name="T83" fmla="*/ 55 h 65"/>
              <a:gd name="T84" fmla="*/ 56 w 80"/>
              <a:gd name="T85" fmla="*/ 52 h 65"/>
              <a:gd name="T86" fmla="*/ 59 w 80"/>
              <a:gd name="T87" fmla="*/ 55 h 65"/>
              <a:gd name="T88" fmla="*/ 60 w 80"/>
              <a:gd name="T89" fmla="*/ 52 h 65"/>
              <a:gd name="T90" fmla="*/ 59 w 80"/>
              <a:gd name="T91" fmla="*/ 45 h 65"/>
              <a:gd name="T92" fmla="*/ 62 w 80"/>
              <a:gd name="T93" fmla="*/ 42 h 65"/>
              <a:gd name="T94" fmla="*/ 68 w 80"/>
              <a:gd name="T95" fmla="*/ 38 h 65"/>
              <a:gd name="T96" fmla="*/ 67 w 80"/>
              <a:gd name="T97" fmla="*/ 29 h 65"/>
              <a:gd name="T98" fmla="*/ 69 w 80"/>
              <a:gd name="T99" fmla="*/ 28 h 65"/>
              <a:gd name="T100" fmla="*/ 69 w 80"/>
              <a:gd name="T101" fmla="*/ 21 h 65"/>
              <a:gd name="T102" fmla="*/ 73 w 80"/>
              <a:gd name="T103" fmla="*/ 20 h 65"/>
              <a:gd name="T104" fmla="*/ 67 w 80"/>
              <a:gd name="T105" fmla="*/ 11 h 65"/>
              <a:gd name="T106" fmla="*/ 66 w 80"/>
              <a:gd name="T107" fmla="*/ 1 h 65"/>
              <a:gd name="T108" fmla="*/ 72 w 80"/>
              <a:gd name="T109" fmla="*/ 33 h 65"/>
              <a:gd name="T110" fmla="*/ 70 w 80"/>
              <a:gd name="T111" fmla="*/ 47 h 65"/>
              <a:gd name="T112" fmla="*/ 75 w 80"/>
              <a:gd name="T113" fmla="*/ 40 h 65"/>
              <a:gd name="T114" fmla="*/ 63 w 80"/>
              <a:gd name="T115" fmla="*/ 39 h 65"/>
              <a:gd name="T116" fmla="*/ 77 w 80"/>
              <a:gd name="T117" fmla="*/ 22 h 65"/>
              <a:gd name="T118" fmla="*/ 71 w 80"/>
              <a:gd name="T119" fmla="*/ 36 h 65"/>
              <a:gd name="T120" fmla="*/ 75 w 80"/>
              <a:gd name="T121" fmla="*/ 20 h 65"/>
              <a:gd name="T122" fmla="*/ 71 w 80"/>
              <a:gd name="T123" fmla="*/ 7 h 65"/>
              <a:gd name="T124" fmla="*/ 65 w 80"/>
              <a:gd name="T125" fmla="*/ 1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" h="65">
                <a:moveTo>
                  <a:pt x="40" y="51"/>
                </a:moveTo>
                <a:cubicBezTo>
                  <a:pt x="53" y="51"/>
                  <a:pt x="63" y="40"/>
                  <a:pt x="63" y="27"/>
                </a:cubicBezTo>
                <a:cubicBezTo>
                  <a:pt x="63" y="14"/>
                  <a:pt x="53" y="4"/>
                  <a:pt x="40" y="4"/>
                </a:cubicBezTo>
                <a:cubicBezTo>
                  <a:pt x="27" y="4"/>
                  <a:pt x="16" y="14"/>
                  <a:pt x="16" y="27"/>
                </a:cubicBezTo>
                <a:cubicBezTo>
                  <a:pt x="16" y="40"/>
                  <a:pt x="27" y="51"/>
                  <a:pt x="40" y="51"/>
                </a:cubicBezTo>
                <a:close/>
                <a:moveTo>
                  <a:pt x="33" y="7"/>
                </a:moveTo>
                <a:cubicBezTo>
                  <a:pt x="34" y="7"/>
                  <a:pt x="35" y="7"/>
                  <a:pt x="36" y="8"/>
                </a:cubicBezTo>
                <a:cubicBezTo>
                  <a:pt x="37" y="8"/>
                  <a:pt x="37" y="9"/>
                  <a:pt x="38" y="9"/>
                </a:cubicBezTo>
                <a:cubicBezTo>
                  <a:pt x="35" y="9"/>
                  <a:pt x="33" y="10"/>
                  <a:pt x="31" y="11"/>
                </a:cubicBezTo>
                <a:cubicBezTo>
                  <a:pt x="31" y="11"/>
                  <a:pt x="31" y="10"/>
                  <a:pt x="32" y="10"/>
                </a:cubicBezTo>
                <a:cubicBezTo>
                  <a:pt x="32" y="8"/>
                  <a:pt x="33" y="7"/>
                  <a:pt x="33" y="7"/>
                </a:cubicBezTo>
                <a:close/>
                <a:moveTo>
                  <a:pt x="46" y="7"/>
                </a:moveTo>
                <a:cubicBezTo>
                  <a:pt x="47" y="7"/>
                  <a:pt x="48" y="8"/>
                  <a:pt x="48" y="10"/>
                </a:cubicBezTo>
                <a:cubicBezTo>
                  <a:pt x="48" y="10"/>
                  <a:pt x="49" y="11"/>
                  <a:pt x="49" y="11"/>
                </a:cubicBezTo>
                <a:cubicBezTo>
                  <a:pt x="47" y="10"/>
                  <a:pt x="44" y="9"/>
                  <a:pt x="42" y="9"/>
                </a:cubicBezTo>
                <a:cubicBezTo>
                  <a:pt x="42" y="9"/>
                  <a:pt x="43" y="8"/>
                  <a:pt x="44" y="8"/>
                </a:cubicBezTo>
                <a:cubicBezTo>
                  <a:pt x="45" y="7"/>
                  <a:pt x="46" y="7"/>
                  <a:pt x="46" y="7"/>
                </a:cubicBezTo>
                <a:close/>
                <a:moveTo>
                  <a:pt x="46" y="47"/>
                </a:moveTo>
                <a:cubicBezTo>
                  <a:pt x="46" y="47"/>
                  <a:pt x="45" y="47"/>
                  <a:pt x="44" y="46"/>
                </a:cubicBezTo>
                <a:cubicBezTo>
                  <a:pt x="43" y="46"/>
                  <a:pt x="42" y="45"/>
                  <a:pt x="42" y="45"/>
                </a:cubicBezTo>
                <a:cubicBezTo>
                  <a:pt x="44" y="45"/>
                  <a:pt x="47" y="44"/>
                  <a:pt x="49" y="43"/>
                </a:cubicBezTo>
                <a:cubicBezTo>
                  <a:pt x="49" y="43"/>
                  <a:pt x="48" y="44"/>
                  <a:pt x="48" y="45"/>
                </a:cubicBezTo>
                <a:cubicBezTo>
                  <a:pt x="48" y="46"/>
                  <a:pt x="47" y="47"/>
                  <a:pt x="46" y="47"/>
                </a:cubicBezTo>
                <a:close/>
                <a:moveTo>
                  <a:pt x="33" y="47"/>
                </a:moveTo>
                <a:cubicBezTo>
                  <a:pt x="33" y="47"/>
                  <a:pt x="32" y="46"/>
                  <a:pt x="32" y="45"/>
                </a:cubicBezTo>
                <a:cubicBezTo>
                  <a:pt x="31" y="44"/>
                  <a:pt x="31" y="43"/>
                  <a:pt x="31" y="43"/>
                </a:cubicBezTo>
                <a:cubicBezTo>
                  <a:pt x="33" y="44"/>
                  <a:pt x="35" y="45"/>
                  <a:pt x="38" y="45"/>
                </a:cubicBezTo>
                <a:cubicBezTo>
                  <a:pt x="37" y="45"/>
                  <a:pt x="37" y="46"/>
                  <a:pt x="36" y="46"/>
                </a:cubicBezTo>
                <a:cubicBezTo>
                  <a:pt x="35" y="47"/>
                  <a:pt x="34" y="47"/>
                  <a:pt x="33" y="47"/>
                </a:cubicBezTo>
                <a:close/>
                <a:moveTo>
                  <a:pt x="22" y="31"/>
                </a:moveTo>
                <a:cubicBezTo>
                  <a:pt x="22" y="30"/>
                  <a:pt x="21" y="30"/>
                  <a:pt x="21" y="30"/>
                </a:cubicBezTo>
                <a:cubicBezTo>
                  <a:pt x="20" y="29"/>
                  <a:pt x="19" y="28"/>
                  <a:pt x="19" y="27"/>
                </a:cubicBezTo>
                <a:cubicBezTo>
                  <a:pt x="19" y="26"/>
                  <a:pt x="20" y="25"/>
                  <a:pt x="21" y="25"/>
                </a:cubicBezTo>
                <a:cubicBezTo>
                  <a:pt x="21" y="24"/>
                  <a:pt x="22" y="24"/>
                  <a:pt x="22" y="23"/>
                </a:cubicBezTo>
                <a:cubicBezTo>
                  <a:pt x="22" y="25"/>
                  <a:pt x="22" y="26"/>
                  <a:pt x="22" y="27"/>
                </a:cubicBezTo>
                <a:cubicBezTo>
                  <a:pt x="22" y="28"/>
                  <a:pt x="22" y="30"/>
                  <a:pt x="22" y="31"/>
                </a:cubicBezTo>
                <a:close/>
                <a:moveTo>
                  <a:pt x="19" y="31"/>
                </a:moveTo>
                <a:cubicBezTo>
                  <a:pt x="20" y="32"/>
                  <a:pt x="21" y="32"/>
                  <a:pt x="21" y="33"/>
                </a:cubicBezTo>
                <a:cubicBezTo>
                  <a:pt x="21" y="34"/>
                  <a:pt x="21" y="35"/>
                  <a:pt x="21" y="36"/>
                </a:cubicBezTo>
                <a:cubicBezTo>
                  <a:pt x="21" y="36"/>
                  <a:pt x="21" y="36"/>
                  <a:pt x="21" y="37"/>
                </a:cubicBezTo>
                <a:cubicBezTo>
                  <a:pt x="20" y="35"/>
                  <a:pt x="19" y="33"/>
                  <a:pt x="19" y="30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23" y="36"/>
                </a:moveTo>
                <a:cubicBezTo>
                  <a:pt x="23" y="36"/>
                  <a:pt x="23" y="35"/>
                  <a:pt x="23" y="35"/>
                </a:cubicBezTo>
                <a:cubicBezTo>
                  <a:pt x="24" y="37"/>
                  <a:pt x="26" y="39"/>
                  <a:pt x="28" y="41"/>
                </a:cubicBezTo>
                <a:cubicBezTo>
                  <a:pt x="27" y="40"/>
                  <a:pt x="26" y="40"/>
                  <a:pt x="26" y="40"/>
                </a:cubicBezTo>
                <a:cubicBezTo>
                  <a:pt x="25" y="40"/>
                  <a:pt x="23" y="40"/>
                  <a:pt x="23" y="39"/>
                </a:cubicBezTo>
                <a:cubicBezTo>
                  <a:pt x="22" y="39"/>
                  <a:pt x="23" y="38"/>
                  <a:pt x="23" y="36"/>
                </a:cubicBezTo>
                <a:close/>
                <a:moveTo>
                  <a:pt x="40" y="11"/>
                </a:moveTo>
                <a:cubicBezTo>
                  <a:pt x="49" y="11"/>
                  <a:pt x="56" y="18"/>
                  <a:pt x="56" y="27"/>
                </a:cubicBezTo>
                <a:cubicBezTo>
                  <a:pt x="56" y="36"/>
                  <a:pt x="49" y="43"/>
                  <a:pt x="40" y="43"/>
                </a:cubicBezTo>
                <a:cubicBezTo>
                  <a:pt x="31" y="43"/>
                  <a:pt x="24" y="36"/>
                  <a:pt x="24" y="27"/>
                </a:cubicBezTo>
                <a:cubicBezTo>
                  <a:pt x="24" y="18"/>
                  <a:pt x="31" y="11"/>
                  <a:pt x="40" y="11"/>
                </a:cubicBezTo>
                <a:close/>
                <a:moveTo>
                  <a:pt x="57" y="35"/>
                </a:moveTo>
                <a:cubicBezTo>
                  <a:pt x="57" y="35"/>
                  <a:pt x="57" y="36"/>
                  <a:pt x="57" y="36"/>
                </a:cubicBezTo>
                <a:cubicBezTo>
                  <a:pt x="57" y="38"/>
                  <a:pt x="57" y="39"/>
                  <a:pt x="57" y="39"/>
                </a:cubicBezTo>
                <a:cubicBezTo>
                  <a:pt x="57" y="40"/>
                  <a:pt x="55" y="40"/>
                  <a:pt x="54" y="40"/>
                </a:cubicBezTo>
                <a:cubicBezTo>
                  <a:pt x="53" y="40"/>
                  <a:pt x="53" y="40"/>
                  <a:pt x="52" y="41"/>
                </a:cubicBezTo>
                <a:cubicBezTo>
                  <a:pt x="54" y="39"/>
                  <a:pt x="56" y="37"/>
                  <a:pt x="57" y="35"/>
                </a:cubicBezTo>
                <a:close/>
                <a:moveTo>
                  <a:pt x="58" y="23"/>
                </a:moveTo>
                <a:cubicBezTo>
                  <a:pt x="58" y="24"/>
                  <a:pt x="59" y="24"/>
                  <a:pt x="59" y="25"/>
                </a:cubicBezTo>
                <a:cubicBezTo>
                  <a:pt x="60" y="25"/>
                  <a:pt x="61" y="26"/>
                  <a:pt x="61" y="27"/>
                </a:cubicBezTo>
                <a:cubicBezTo>
                  <a:pt x="61" y="28"/>
                  <a:pt x="60" y="29"/>
                  <a:pt x="59" y="30"/>
                </a:cubicBezTo>
                <a:cubicBezTo>
                  <a:pt x="59" y="30"/>
                  <a:pt x="58" y="30"/>
                  <a:pt x="58" y="31"/>
                </a:cubicBezTo>
                <a:cubicBezTo>
                  <a:pt x="58" y="30"/>
                  <a:pt x="58" y="28"/>
                  <a:pt x="58" y="27"/>
                </a:cubicBezTo>
                <a:cubicBezTo>
                  <a:pt x="58" y="26"/>
                  <a:pt x="58" y="25"/>
                  <a:pt x="58" y="23"/>
                </a:cubicBezTo>
                <a:close/>
                <a:moveTo>
                  <a:pt x="59" y="36"/>
                </a:moveTo>
                <a:cubicBezTo>
                  <a:pt x="59" y="35"/>
                  <a:pt x="58" y="34"/>
                  <a:pt x="59" y="33"/>
                </a:cubicBezTo>
                <a:cubicBezTo>
                  <a:pt x="59" y="32"/>
                  <a:pt x="60" y="32"/>
                  <a:pt x="60" y="31"/>
                </a:cubicBezTo>
                <a:cubicBezTo>
                  <a:pt x="61" y="31"/>
                  <a:pt x="61" y="31"/>
                  <a:pt x="61" y="30"/>
                </a:cubicBezTo>
                <a:cubicBezTo>
                  <a:pt x="61" y="33"/>
                  <a:pt x="60" y="35"/>
                  <a:pt x="59" y="37"/>
                </a:cubicBezTo>
                <a:cubicBezTo>
                  <a:pt x="59" y="36"/>
                  <a:pt x="59" y="36"/>
                  <a:pt x="59" y="36"/>
                </a:cubicBezTo>
                <a:close/>
                <a:moveTo>
                  <a:pt x="60" y="23"/>
                </a:moveTo>
                <a:cubicBezTo>
                  <a:pt x="60" y="22"/>
                  <a:pt x="59" y="22"/>
                  <a:pt x="59" y="21"/>
                </a:cubicBezTo>
                <a:cubicBezTo>
                  <a:pt x="58" y="20"/>
                  <a:pt x="59" y="19"/>
                  <a:pt x="59" y="18"/>
                </a:cubicBezTo>
                <a:cubicBezTo>
                  <a:pt x="59" y="18"/>
                  <a:pt x="59" y="18"/>
                  <a:pt x="59" y="17"/>
                </a:cubicBezTo>
                <a:cubicBezTo>
                  <a:pt x="60" y="19"/>
                  <a:pt x="61" y="21"/>
                  <a:pt x="61" y="24"/>
                </a:cubicBezTo>
                <a:cubicBezTo>
                  <a:pt x="61" y="23"/>
                  <a:pt x="61" y="23"/>
                  <a:pt x="60" y="23"/>
                </a:cubicBezTo>
                <a:close/>
                <a:moveTo>
                  <a:pt x="57" y="18"/>
                </a:moveTo>
                <a:cubicBezTo>
                  <a:pt x="57" y="18"/>
                  <a:pt x="57" y="19"/>
                  <a:pt x="57" y="19"/>
                </a:cubicBezTo>
                <a:cubicBezTo>
                  <a:pt x="56" y="17"/>
                  <a:pt x="54" y="15"/>
                  <a:pt x="52" y="13"/>
                </a:cubicBezTo>
                <a:cubicBezTo>
                  <a:pt x="53" y="14"/>
                  <a:pt x="53" y="14"/>
                  <a:pt x="54" y="14"/>
                </a:cubicBezTo>
                <a:cubicBezTo>
                  <a:pt x="55" y="14"/>
                  <a:pt x="57" y="14"/>
                  <a:pt x="57" y="15"/>
                </a:cubicBezTo>
                <a:cubicBezTo>
                  <a:pt x="57" y="15"/>
                  <a:pt x="57" y="16"/>
                  <a:pt x="57" y="18"/>
                </a:cubicBezTo>
                <a:close/>
                <a:moveTo>
                  <a:pt x="23" y="19"/>
                </a:moveTo>
                <a:cubicBezTo>
                  <a:pt x="23" y="19"/>
                  <a:pt x="23" y="18"/>
                  <a:pt x="23" y="18"/>
                </a:cubicBezTo>
                <a:cubicBezTo>
                  <a:pt x="23" y="16"/>
                  <a:pt x="22" y="15"/>
                  <a:pt x="23" y="15"/>
                </a:cubicBezTo>
                <a:cubicBezTo>
                  <a:pt x="23" y="14"/>
                  <a:pt x="25" y="14"/>
                  <a:pt x="26" y="14"/>
                </a:cubicBezTo>
                <a:cubicBezTo>
                  <a:pt x="26" y="14"/>
                  <a:pt x="27" y="14"/>
                  <a:pt x="28" y="13"/>
                </a:cubicBezTo>
                <a:cubicBezTo>
                  <a:pt x="26" y="15"/>
                  <a:pt x="24" y="17"/>
                  <a:pt x="23" y="19"/>
                </a:cubicBezTo>
                <a:close/>
                <a:moveTo>
                  <a:pt x="21" y="18"/>
                </a:moveTo>
                <a:cubicBezTo>
                  <a:pt x="21" y="19"/>
                  <a:pt x="21" y="20"/>
                  <a:pt x="21" y="21"/>
                </a:cubicBezTo>
                <a:cubicBezTo>
                  <a:pt x="21" y="22"/>
                  <a:pt x="20" y="22"/>
                  <a:pt x="19" y="23"/>
                </a:cubicBezTo>
                <a:cubicBezTo>
                  <a:pt x="19" y="23"/>
                  <a:pt x="19" y="23"/>
                  <a:pt x="19" y="24"/>
                </a:cubicBezTo>
                <a:cubicBezTo>
                  <a:pt x="19" y="21"/>
                  <a:pt x="20" y="19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5" y="42"/>
                </a:moveTo>
                <a:cubicBezTo>
                  <a:pt x="25" y="42"/>
                  <a:pt x="25" y="42"/>
                  <a:pt x="26" y="42"/>
                </a:cubicBezTo>
                <a:cubicBezTo>
                  <a:pt x="27" y="42"/>
                  <a:pt x="28" y="43"/>
                  <a:pt x="28" y="43"/>
                </a:cubicBezTo>
                <a:cubicBezTo>
                  <a:pt x="29" y="43"/>
                  <a:pt x="29" y="44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5"/>
                  <a:pt x="26" y="44"/>
                  <a:pt x="25" y="42"/>
                </a:cubicBezTo>
                <a:close/>
                <a:moveTo>
                  <a:pt x="37" y="48"/>
                </a:moveTo>
                <a:cubicBezTo>
                  <a:pt x="37" y="48"/>
                  <a:pt x="37" y="48"/>
                  <a:pt x="37" y="48"/>
                </a:cubicBezTo>
                <a:cubicBezTo>
                  <a:pt x="38" y="47"/>
                  <a:pt x="39" y="47"/>
                  <a:pt x="40" y="47"/>
                </a:cubicBezTo>
                <a:cubicBezTo>
                  <a:pt x="41" y="47"/>
                  <a:pt x="42" y="47"/>
                  <a:pt x="43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1" y="49"/>
                  <a:pt x="40" y="49"/>
                </a:cubicBezTo>
                <a:cubicBezTo>
                  <a:pt x="39" y="49"/>
                  <a:pt x="38" y="48"/>
                  <a:pt x="37" y="48"/>
                </a:cubicBezTo>
                <a:close/>
                <a:moveTo>
                  <a:pt x="50" y="46"/>
                </a:moveTo>
                <a:cubicBezTo>
                  <a:pt x="50" y="46"/>
                  <a:pt x="50" y="46"/>
                  <a:pt x="50" y="45"/>
                </a:cubicBezTo>
                <a:cubicBezTo>
                  <a:pt x="51" y="44"/>
                  <a:pt x="51" y="43"/>
                  <a:pt x="52" y="43"/>
                </a:cubicBezTo>
                <a:cubicBezTo>
                  <a:pt x="52" y="43"/>
                  <a:pt x="53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4" y="44"/>
                  <a:pt x="52" y="45"/>
                  <a:pt x="50" y="46"/>
                </a:cubicBezTo>
                <a:close/>
                <a:moveTo>
                  <a:pt x="55" y="12"/>
                </a:moveTo>
                <a:cubicBezTo>
                  <a:pt x="55" y="12"/>
                  <a:pt x="55" y="12"/>
                  <a:pt x="54" y="12"/>
                </a:cubicBezTo>
                <a:cubicBezTo>
                  <a:pt x="53" y="12"/>
                  <a:pt x="52" y="12"/>
                  <a:pt x="52" y="11"/>
                </a:cubicBezTo>
                <a:cubicBezTo>
                  <a:pt x="51" y="11"/>
                  <a:pt x="51" y="10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9"/>
                  <a:pt x="54" y="10"/>
                  <a:pt x="55" y="12"/>
                </a:cubicBezTo>
                <a:close/>
                <a:moveTo>
                  <a:pt x="43" y="6"/>
                </a:move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1" y="7"/>
                  <a:pt x="40" y="7"/>
                </a:cubicBezTo>
                <a:cubicBezTo>
                  <a:pt x="39" y="7"/>
                  <a:pt x="38" y="7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8" y="6"/>
                  <a:pt x="39" y="6"/>
                  <a:pt x="40" y="6"/>
                </a:cubicBezTo>
                <a:cubicBezTo>
                  <a:pt x="41" y="6"/>
                  <a:pt x="42" y="6"/>
                  <a:pt x="43" y="6"/>
                </a:cubicBezTo>
                <a:close/>
                <a:moveTo>
                  <a:pt x="30" y="8"/>
                </a:moveTo>
                <a:cubicBezTo>
                  <a:pt x="30" y="8"/>
                  <a:pt x="30" y="8"/>
                  <a:pt x="30" y="9"/>
                </a:cubicBezTo>
                <a:cubicBezTo>
                  <a:pt x="29" y="10"/>
                  <a:pt x="29" y="11"/>
                  <a:pt x="28" y="11"/>
                </a:cubicBezTo>
                <a:cubicBezTo>
                  <a:pt x="28" y="12"/>
                  <a:pt x="27" y="12"/>
                  <a:pt x="26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6" y="10"/>
                  <a:pt x="28" y="9"/>
                  <a:pt x="30" y="8"/>
                </a:cubicBezTo>
                <a:close/>
                <a:moveTo>
                  <a:pt x="39" y="33"/>
                </a:moveTo>
                <a:cubicBezTo>
                  <a:pt x="39" y="23"/>
                  <a:pt x="39" y="23"/>
                  <a:pt x="39" y="23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6" y="24"/>
                  <a:pt x="36" y="23"/>
                </a:cubicBezTo>
                <a:cubicBezTo>
                  <a:pt x="35" y="23"/>
                  <a:pt x="35" y="22"/>
                  <a:pt x="36" y="21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1" y="18"/>
                  <a:pt x="41" y="18"/>
                </a:cubicBezTo>
                <a:cubicBezTo>
                  <a:pt x="42" y="19"/>
                  <a:pt x="42" y="19"/>
                  <a:pt x="42" y="20"/>
                </a:cubicBezTo>
                <a:cubicBezTo>
                  <a:pt x="42" y="33"/>
                  <a:pt x="42" y="33"/>
                  <a:pt x="42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5" y="33"/>
                  <a:pt x="46" y="33"/>
                  <a:pt x="46" y="34"/>
                </a:cubicBezTo>
                <a:cubicBezTo>
                  <a:pt x="46" y="35"/>
                  <a:pt x="45" y="36"/>
                  <a:pt x="4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5" y="35"/>
                  <a:pt x="35" y="34"/>
                </a:cubicBezTo>
                <a:cubicBezTo>
                  <a:pt x="35" y="33"/>
                  <a:pt x="36" y="33"/>
                  <a:pt x="37" y="33"/>
                </a:cubicBezTo>
                <a:lnTo>
                  <a:pt x="39" y="33"/>
                </a:lnTo>
                <a:close/>
                <a:moveTo>
                  <a:pt x="26" y="55"/>
                </a:moveTo>
                <a:cubicBezTo>
                  <a:pt x="25" y="55"/>
                  <a:pt x="25" y="55"/>
                  <a:pt x="25" y="54"/>
                </a:cubicBezTo>
                <a:cubicBezTo>
                  <a:pt x="25" y="54"/>
                  <a:pt x="24" y="53"/>
                  <a:pt x="24" y="52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1"/>
                  <a:pt x="26" y="51"/>
                </a:cubicBezTo>
                <a:cubicBezTo>
                  <a:pt x="27" y="53"/>
                  <a:pt x="26" y="55"/>
                  <a:pt x="26" y="55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0"/>
                  <a:pt x="20" y="50"/>
                </a:cubicBezTo>
                <a:cubicBezTo>
                  <a:pt x="19" y="50"/>
                  <a:pt x="19" y="49"/>
                  <a:pt x="19" y="48"/>
                </a:cubicBezTo>
                <a:cubicBezTo>
                  <a:pt x="19" y="46"/>
                  <a:pt x="21" y="43"/>
                  <a:pt x="21" y="43"/>
                </a:cubicBezTo>
                <a:cubicBezTo>
                  <a:pt x="21" y="43"/>
                  <a:pt x="21" y="44"/>
                  <a:pt x="21" y="45"/>
                </a:cubicBezTo>
                <a:cubicBezTo>
                  <a:pt x="21" y="46"/>
                  <a:pt x="22" y="47"/>
                  <a:pt x="22" y="48"/>
                </a:cubicBezTo>
                <a:cubicBezTo>
                  <a:pt x="22" y="50"/>
                  <a:pt x="20" y="51"/>
                  <a:pt x="20" y="51"/>
                </a:cubicBezTo>
                <a:close/>
                <a:moveTo>
                  <a:pt x="16" y="53"/>
                </a:moveTo>
                <a:cubicBezTo>
                  <a:pt x="15" y="53"/>
                  <a:pt x="14" y="53"/>
                  <a:pt x="13" y="52"/>
                </a:cubicBezTo>
                <a:cubicBezTo>
                  <a:pt x="12" y="52"/>
                  <a:pt x="11" y="51"/>
                  <a:pt x="11" y="51"/>
                </a:cubicBezTo>
                <a:cubicBezTo>
                  <a:pt x="11" y="51"/>
                  <a:pt x="14" y="50"/>
                  <a:pt x="16" y="50"/>
                </a:cubicBezTo>
                <a:cubicBezTo>
                  <a:pt x="17" y="50"/>
                  <a:pt x="18" y="51"/>
                  <a:pt x="19" y="51"/>
                </a:cubicBezTo>
                <a:cubicBezTo>
                  <a:pt x="19" y="51"/>
                  <a:pt x="20" y="52"/>
                  <a:pt x="20" y="52"/>
                </a:cubicBezTo>
                <a:cubicBezTo>
                  <a:pt x="20" y="52"/>
                  <a:pt x="19" y="53"/>
                  <a:pt x="16" y="53"/>
                </a:cubicBezTo>
                <a:close/>
                <a:moveTo>
                  <a:pt x="24" y="47"/>
                </a:moveTo>
                <a:cubicBezTo>
                  <a:pt x="24" y="47"/>
                  <a:pt x="25" y="48"/>
                  <a:pt x="26" y="50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2"/>
                  <a:pt x="24" y="52"/>
                  <a:pt x="23" y="52"/>
                </a:cubicBezTo>
                <a:cubicBezTo>
                  <a:pt x="23" y="50"/>
                  <a:pt x="24" y="47"/>
                  <a:pt x="24" y="47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8" y="47"/>
                  <a:pt x="7" y="45"/>
                  <a:pt x="7" y="45"/>
                </a:cubicBezTo>
                <a:cubicBezTo>
                  <a:pt x="7" y="45"/>
                  <a:pt x="10" y="45"/>
                  <a:pt x="12" y="45"/>
                </a:cubicBezTo>
                <a:cubicBezTo>
                  <a:pt x="12" y="45"/>
                  <a:pt x="12" y="45"/>
                  <a:pt x="13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45"/>
                  <a:pt x="12" y="45"/>
                  <a:pt x="12" y="45"/>
                </a:cubicBezTo>
                <a:cubicBezTo>
                  <a:pt x="14" y="46"/>
                  <a:pt x="15" y="47"/>
                  <a:pt x="15" y="47"/>
                </a:cubicBezTo>
                <a:cubicBezTo>
                  <a:pt x="15" y="47"/>
                  <a:pt x="14" y="49"/>
                  <a:pt x="12" y="48"/>
                </a:cubicBezTo>
                <a:cubicBezTo>
                  <a:pt x="11" y="48"/>
                  <a:pt x="10" y="48"/>
                  <a:pt x="10" y="47"/>
                </a:cubicBezTo>
                <a:close/>
                <a:moveTo>
                  <a:pt x="3" y="35"/>
                </a:moveTo>
                <a:cubicBezTo>
                  <a:pt x="5" y="34"/>
                  <a:pt x="5" y="34"/>
                  <a:pt x="5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3"/>
                  <a:pt x="1" y="32"/>
                  <a:pt x="1" y="32"/>
                </a:cubicBezTo>
                <a:cubicBezTo>
                  <a:pt x="1" y="32"/>
                  <a:pt x="4" y="32"/>
                  <a:pt x="6" y="33"/>
                </a:cubicBezTo>
                <a:cubicBezTo>
                  <a:pt x="6" y="33"/>
                  <a:pt x="6" y="33"/>
                  <a:pt x="7" y="33"/>
                </a:cubicBezTo>
                <a:cubicBezTo>
                  <a:pt x="6" y="34"/>
                  <a:pt x="6" y="34"/>
                  <a:pt x="6" y="34"/>
                </a:cubicBezTo>
                <a:cubicBezTo>
                  <a:pt x="8" y="35"/>
                  <a:pt x="8" y="36"/>
                  <a:pt x="8" y="36"/>
                </a:cubicBezTo>
                <a:cubicBezTo>
                  <a:pt x="8" y="36"/>
                  <a:pt x="7" y="37"/>
                  <a:pt x="5" y="36"/>
                </a:cubicBezTo>
                <a:cubicBezTo>
                  <a:pt x="4" y="36"/>
                  <a:pt x="4" y="35"/>
                  <a:pt x="3" y="35"/>
                </a:cubicBezTo>
                <a:close/>
                <a:moveTo>
                  <a:pt x="8" y="42"/>
                </a:moveTo>
                <a:cubicBezTo>
                  <a:pt x="7" y="42"/>
                  <a:pt x="6" y="41"/>
                  <a:pt x="5" y="40"/>
                </a:cubicBezTo>
                <a:cubicBezTo>
                  <a:pt x="4" y="40"/>
                  <a:pt x="3" y="39"/>
                  <a:pt x="3" y="39"/>
                </a:cubicBezTo>
                <a:cubicBezTo>
                  <a:pt x="3" y="39"/>
                  <a:pt x="6" y="39"/>
                  <a:pt x="8" y="39"/>
                </a:cubicBezTo>
                <a:cubicBezTo>
                  <a:pt x="10" y="40"/>
                  <a:pt x="11" y="42"/>
                  <a:pt x="11" y="42"/>
                </a:cubicBezTo>
                <a:cubicBezTo>
                  <a:pt x="11" y="42"/>
                  <a:pt x="10" y="43"/>
                  <a:pt x="8" y="42"/>
                </a:cubicBezTo>
                <a:close/>
                <a:moveTo>
                  <a:pt x="12" y="41"/>
                </a:moveTo>
                <a:cubicBezTo>
                  <a:pt x="12" y="41"/>
                  <a:pt x="12" y="41"/>
                  <a:pt x="12" y="41"/>
                </a:cubicBezTo>
                <a:cubicBezTo>
                  <a:pt x="12" y="40"/>
                  <a:pt x="11" y="39"/>
                  <a:pt x="12" y="38"/>
                </a:cubicBezTo>
                <a:cubicBezTo>
                  <a:pt x="12" y="36"/>
                  <a:pt x="15" y="34"/>
                  <a:pt x="15" y="34"/>
                </a:cubicBezTo>
                <a:cubicBezTo>
                  <a:pt x="15" y="34"/>
                  <a:pt x="15" y="37"/>
                  <a:pt x="14" y="39"/>
                </a:cubicBezTo>
                <a:cubicBezTo>
                  <a:pt x="14" y="40"/>
                  <a:pt x="12" y="41"/>
                  <a:pt x="12" y="41"/>
                </a:cubicBezTo>
                <a:close/>
                <a:moveTo>
                  <a:pt x="3" y="29"/>
                </a:moveTo>
                <a:cubicBezTo>
                  <a:pt x="2" y="28"/>
                  <a:pt x="1" y="27"/>
                  <a:pt x="1" y="26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3" y="25"/>
                  <a:pt x="5" y="26"/>
                </a:cubicBezTo>
                <a:cubicBezTo>
                  <a:pt x="6" y="28"/>
                  <a:pt x="6" y="30"/>
                  <a:pt x="6" y="30"/>
                </a:cubicBezTo>
                <a:cubicBezTo>
                  <a:pt x="6" y="30"/>
                  <a:pt x="5" y="30"/>
                  <a:pt x="3" y="29"/>
                </a:cubicBezTo>
                <a:close/>
                <a:moveTo>
                  <a:pt x="5" y="20"/>
                </a:moveTo>
                <a:cubicBezTo>
                  <a:pt x="6" y="21"/>
                  <a:pt x="6" y="22"/>
                  <a:pt x="6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5" y="23"/>
                  <a:pt x="5" y="23"/>
                </a:cubicBezTo>
                <a:cubicBezTo>
                  <a:pt x="4" y="23"/>
                  <a:pt x="3" y="23"/>
                  <a:pt x="3" y="22"/>
                </a:cubicBezTo>
                <a:cubicBezTo>
                  <a:pt x="2" y="21"/>
                  <a:pt x="2" y="21"/>
                  <a:pt x="2" y="20"/>
                </a:cubicBezTo>
                <a:lnTo>
                  <a:pt x="5" y="20"/>
                </a:lnTo>
                <a:close/>
                <a:moveTo>
                  <a:pt x="8" y="29"/>
                </a:move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7"/>
                  <a:pt x="8" y="26"/>
                </a:cubicBezTo>
                <a:cubicBezTo>
                  <a:pt x="10" y="25"/>
                  <a:pt x="13" y="24"/>
                  <a:pt x="13" y="24"/>
                </a:cubicBezTo>
                <a:cubicBezTo>
                  <a:pt x="13" y="24"/>
                  <a:pt x="12" y="26"/>
                  <a:pt x="11" y="28"/>
                </a:cubicBezTo>
                <a:cubicBezTo>
                  <a:pt x="9" y="29"/>
                  <a:pt x="8" y="29"/>
                  <a:pt x="8" y="29"/>
                </a:cubicBezTo>
                <a:close/>
                <a:moveTo>
                  <a:pt x="1" y="17"/>
                </a:move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4" y="18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19"/>
                  <a:pt x="1" y="18"/>
                  <a:pt x="1" y="17"/>
                </a:cubicBezTo>
                <a:close/>
                <a:moveTo>
                  <a:pt x="6" y="6"/>
                </a:moveTo>
                <a:cubicBezTo>
                  <a:pt x="6" y="6"/>
                  <a:pt x="6" y="6"/>
                  <a:pt x="6" y="6"/>
                </a:cubicBezTo>
                <a:cubicBezTo>
                  <a:pt x="6" y="4"/>
                  <a:pt x="6" y="2"/>
                  <a:pt x="6" y="2"/>
                </a:cubicBezTo>
                <a:cubicBezTo>
                  <a:pt x="6" y="2"/>
                  <a:pt x="8" y="5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9"/>
                  <a:pt x="8" y="10"/>
                  <a:pt x="8" y="10"/>
                </a:cubicBezTo>
                <a:cubicBezTo>
                  <a:pt x="8" y="10"/>
                  <a:pt x="7" y="10"/>
                  <a:pt x="6" y="8"/>
                </a:cubicBezTo>
                <a:cubicBezTo>
                  <a:pt x="6" y="7"/>
                  <a:pt x="6" y="7"/>
                  <a:pt x="6" y="6"/>
                </a:cubicBezTo>
                <a:close/>
                <a:moveTo>
                  <a:pt x="4" y="15"/>
                </a:moveTo>
                <a:cubicBezTo>
                  <a:pt x="3" y="13"/>
                  <a:pt x="3" y="9"/>
                  <a:pt x="3" y="9"/>
                </a:cubicBezTo>
                <a:cubicBezTo>
                  <a:pt x="3" y="9"/>
                  <a:pt x="5" y="11"/>
                  <a:pt x="6" y="13"/>
                </a:cubicBezTo>
                <a:cubicBezTo>
                  <a:pt x="7" y="14"/>
                  <a:pt x="7" y="15"/>
                  <a:pt x="7" y="16"/>
                </a:cubicBezTo>
                <a:cubicBezTo>
                  <a:pt x="7" y="16"/>
                  <a:pt x="7" y="17"/>
                  <a:pt x="7" y="17"/>
                </a:cubicBezTo>
                <a:cubicBezTo>
                  <a:pt x="7" y="17"/>
                  <a:pt x="5" y="16"/>
                  <a:pt x="4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9" y="15"/>
                  <a:pt x="10" y="14"/>
                </a:cubicBezTo>
                <a:cubicBezTo>
                  <a:pt x="11" y="13"/>
                  <a:pt x="14" y="14"/>
                  <a:pt x="14" y="14"/>
                </a:cubicBezTo>
                <a:cubicBezTo>
                  <a:pt x="14" y="14"/>
                  <a:pt x="13" y="15"/>
                  <a:pt x="11" y="16"/>
                </a:cubicBezTo>
                <a:cubicBezTo>
                  <a:pt x="9" y="17"/>
                  <a:pt x="8" y="17"/>
                  <a:pt x="8" y="17"/>
                </a:cubicBezTo>
                <a:close/>
                <a:moveTo>
                  <a:pt x="17" y="9"/>
                </a:moveTo>
                <a:cubicBezTo>
                  <a:pt x="17" y="9"/>
                  <a:pt x="16" y="9"/>
                  <a:pt x="14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4" y="8"/>
                  <a:pt x="17" y="9"/>
                  <a:pt x="17" y="9"/>
                </a:cubicBezTo>
                <a:close/>
                <a:moveTo>
                  <a:pt x="58" y="55"/>
                </a:move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8" y="58"/>
                  <a:pt x="58" y="58"/>
                </a:cubicBezTo>
                <a:cubicBezTo>
                  <a:pt x="56" y="57"/>
                  <a:pt x="55" y="56"/>
                  <a:pt x="55" y="56"/>
                </a:cubicBezTo>
                <a:cubicBezTo>
                  <a:pt x="55" y="56"/>
                  <a:pt x="55" y="55"/>
                  <a:pt x="56" y="55"/>
                </a:cubicBezTo>
                <a:cubicBezTo>
                  <a:pt x="56" y="55"/>
                  <a:pt x="57" y="55"/>
                  <a:pt x="58" y="55"/>
                </a:cubicBezTo>
                <a:close/>
                <a:moveTo>
                  <a:pt x="55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3" y="57"/>
                  <a:pt x="50" y="59"/>
                  <a:pt x="46" y="61"/>
                </a:cubicBezTo>
                <a:cubicBezTo>
                  <a:pt x="45" y="61"/>
                  <a:pt x="44" y="61"/>
                  <a:pt x="43" y="62"/>
                </a:cubicBezTo>
                <a:cubicBezTo>
                  <a:pt x="45" y="62"/>
                  <a:pt x="47" y="63"/>
                  <a:pt x="47" y="63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5" y="64"/>
                  <a:pt x="42" y="64"/>
                </a:cubicBezTo>
                <a:cubicBezTo>
                  <a:pt x="42" y="64"/>
                  <a:pt x="41" y="63"/>
                  <a:pt x="40" y="63"/>
                </a:cubicBezTo>
                <a:cubicBezTo>
                  <a:pt x="39" y="63"/>
                  <a:pt x="38" y="64"/>
                  <a:pt x="37" y="64"/>
                </a:cubicBezTo>
                <a:cubicBezTo>
                  <a:pt x="35" y="64"/>
                  <a:pt x="33" y="65"/>
                  <a:pt x="33" y="65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4" y="62"/>
                  <a:pt x="37" y="62"/>
                </a:cubicBezTo>
                <a:cubicBezTo>
                  <a:pt x="36" y="61"/>
                  <a:pt x="35" y="61"/>
                  <a:pt x="34" y="61"/>
                </a:cubicBezTo>
                <a:cubicBezTo>
                  <a:pt x="30" y="59"/>
                  <a:pt x="27" y="57"/>
                  <a:pt x="25" y="56"/>
                </a:cubicBezTo>
                <a:cubicBezTo>
                  <a:pt x="25" y="56"/>
                  <a:pt x="24" y="57"/>
                  <a:pt x="22" y="58"/>
                </a:cubicBezTo>
                <a:cubicBezTo>
                  <a:pt x="21" y="58"/>
                  <a:pt x="21" y="58"/>
                  <a:pt x="2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18" y="57"/>
                  <a:pt x="17" y="57"/>
                  <a:pt x="17" y="57"/>
                </a:cubicBezTo>
                <a:cubicBezTo>
                  <a:pt x="17" y="57"/>
                  <a:pt x="19" y="55"/>
                  <a:pt x="21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55"/>
                  <a:pt x="24" y="55"/>
                  <a:pt x="24" y="55"/>
                </a:cubicBezTo>
                <a:cubicBezTo>
                  <a:pt x="23" y="55"/>
                  <a:pt x="23" y="54"/>
                  <a:pt x="23" y="54"/>
                </a:cubicBezTo>
                <a:cubicBezTo>
                  <a:pt x="23" y="54"/>
                  <a:pt x="22" y="54"/>
                  <a:pt x="21" y="53"/>
                </a:cubicBezTo>
                <a:cubicBezTo>
                  <a:pt x="20" y="52"/>
                  <a:pt x="19" y="51"/>
                  <a:pt x="18" y="50"/>
                </a:cubicBezTo>
                <a:cubicBezTo>
                  <a:pt x="16" y="49"/>
                  <a:pt x="15" y="47"/>
                  <a:pt x="15" y="46"/>
                </a:cubicBezTo>
                <a:cubicBezTo>
                  <a:pt x="14" y="46"/>
                  <a:pt x="13" y="45"/>
                  <a:pt x="13" y="45"/>
                </a:cubicBezTo>
                <a:cubicBezTo>
                  <a:pt x="13" y="45"/>
                  <a:pt x="13" y="44"/>
                  <a:pt x="12" y="43"/>
                </a:cubicBezTo>
                <a:cubicBezTo>
                  <a:pt x="11" y="42"/>
                  <a:pt x="11" y="41"/>
                  <a:pt x="10" y="39"/>
                </a:cubicBezTo>
                <a:cubicBezTo>
                  <a:pt x="9" y="38"/>
                  <a:pt x="9" y="36"/>
                  <a:pt x="8" y="35"/>
                </a:cubicBezTo>
                <a:cubicBezTo>
                  <a:pt x="8" y="34"/>
                  <a:pt x="7" y="33"/>
                  <a:pt x="7" y="33"/>
                </a:cubicBezTo>
                <a:cubicBezTo>
                  <a:pt x="7" y="33"/>
                  <a:pt x="7" y="32"/>
                  <a:pt x="7" y="31"/>
                </a:cubicBezTo>
                <a:cubicBezTo>
                  <a:pt x="6" y="30"/>
                  <a:pt x="6" y="28"/>
                  <a:pt x="6" y="27"/>
                </a:cubicBezTo>
                <a:cubicBezTo>
                  <a:pt x="6" y="25"/>
                  <a:pt x="6" y="24"/>
                  <a:pt x="6" y="22"/>
                </a:cubicBezTo>
                <a:cubicBezTo>
                  <a:pt x="6" y="21"/>
                  <a:pt x="6" y="20"/>
                  <a:pt x="6" y="20"/>
                </a:cubicBezTo>
                <a:cubicBezTo>
                  <a:pt x="6" y="20"/>
                  <a:pt x="6" y="17"/>
                  <a:pt x="7" y="14"/>
                </a:cubicBezTo>
                <a:cubicBezTo>
                  <a:pt x="8" y="11"/>
                  <a:pt x="10" y="8"/>
                  <a:pt x="10" y="8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5"/>
                  <a:pt x="10" y="4"/>
                  <a:pt x="11" y="3"/>
                </a:cubicBezTo>
                <a:cubicBezTo>
                  <a:pt x="11" y="2"/>
                  <a:pt x="12" y="1"/>
                  <a:pt x="13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3"/>
                  <a:pt x="15" y="4"/>
                  <a:pt x="14" y="5"/>
                </a:cubicBezTo>
                <a:cubicBezTo>
                  <a:pt x="14" y="6"/>
                  <a:pt x="12" y="7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9"/>
                  <a:pt x="10" y="10"/>
                </a:cubicBezTo>
                <a:cubicBezTo>
                  <a:pt x="10" y="10"/>
                  <a:pt x="10" y="9"/>
                  <a:pt x="12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3" y="11"/>
                  <a:pt x="13" y="11"/>
                </a:cubicBezTo>
                <a:cubicBezTo>
                  <a:pt x="11" y="12"/>
                  <a:pt x="10" y="11"/>
                  <a:pt x="9" y="11"/>
                </a:cubicBezTo>
                <a:cubicBezTo>
                  <a:pt x="9" y="12"/>
                  <a:pt x="9" y="13"/>
                  <a:pt x="8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20"/>
                  <a:pt x="7" y="21"/>
                  <a:pt x="7" y="22"/>
                </a:cubicBezTo>
                <a:cubicBezTo>
                  <a:pt x="7" y="22"/>
                  <a:pt x="7" y="23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2"/>
                  <a:pt x="7" y="21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3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5"/>
                  <a:pt x="7" y="27"/>
                </a:cubicBezTo>
                <a:cubicBezTo>
                  <a:pt x="7" y="28"/>
                  <a:pt x="7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8" y="31"/>
                  <a:pt x="8" y="31"/>
                </a:cubicBezTo>
                <a:cubicBezTo>
                  <a:pt x="8" y="32"/>
                  <a:pt x="8" y="33"/>
                  <a:pt x="8" y="33"/>
                </a:cubicBezTo>
                <a:cubicBezTo>
                  <a:pt x="8" y="33"/>
                  <a:pt x="9" y="34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4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2"/>
                  <a:pt x="9" y="32"/>
                  <a:pt x="9" y="32"/>
                </a:cubicBezTo>
                <a:cubicBezTo>
                  <a:pt x="10" y="30"/>
                  <a:pt x="13" y="29"/>
                  <a:pt x="13" y="29"/>
                </a:cubicBezTo>
                <a:cubicBezTo>
                  <a:pt x="13" y="29"/>
                  <a:pt x="13" y="30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2" y="32"/>
                  <a:pt x="12" y="33"/>
                  <a:pt x="12" y="33"/>
                </a:cubicBezTo>
                <a:cubicBezTo>
                  <a:pt x="11" y="35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7"/>
                  <a:pt x="10" y="38"/>
                  <a:pt x="11" y="39"/>
                </a:cubicBezTo>
                <a:cubicBezTo>
                  <a:pt x="11" y="40"/>
                  <a:pt x="12" y="40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2"/>
                  <a:pt x="13" y="42"/>
                  <a:pt x="13" y="4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5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5" y="46"/>
                  <a:pt x="15" y="45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3"/>
                  <a:pt x="15" y="43"/>
                </a:cubicBezTo>
                <a:cubicBezTo>
                  <a:pt x="15" y="41"/>
                  <a:pt x="17" y="39"/>
                  <a:pt x="17" y="39"/>
                </a:cubicBezTo>
                <a:cubicBezTo>
                  <a:pt x="17" y="39"/>
                  <a:pt x="18" y="40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3"/>
                  <a:pt x="18" y="43"/>
                </a:cubicBezTo>
                <a:cubicBezTo>
                  <a:pt x="17" y="45"/>
                  <a:pt x="16" y="47"/>
                  <a:pt x="16" y="47"/>
                </a:cubicBezTo>
                <a:cubicBezTo>
                  <a:pt x="16" y="47"/>
                  <a:pt x="16" y="46"/>
                  <a:pt x="16" y="46"/>
                </a:cubicBezTo>
                <a:cubicBezTo>
                  <a:pt x="17" y="47"/>
                  <a:pt x="17" y="48"/>
                  <a:pt x="18" y="49"/>
                </a:cubicBezTo>
                <a:cubicBezTo>
                  <a:pt x="19" y="50"/>
                  <a:pt x="19" y="50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1"/>
                  <a:pt x="21" y="52"/>
                  <a:pt x="22" y="52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4" y="54"/>
                  <a:pt x="25" y="54"/>
                </a:cubicBezTo>
                <a:cubicBezTo>
                  <a:pt x="25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31" y="58"/>
                  <a:pt x="35" y="59"/>
                </a:cubicBezTo>
                <a:cubicBezTo>
                  <a:pt x="36" y="60"/>
                  <a:pt x="38" y="61"/>
                  <a:pt x="40" y="61"/>
                </a:cubicBezTo>
                <a:cubicBezTo>
                  <a:pt x="42" y="61"/>
                  <a:pt x="44" y="60"/>
                  <a:pt x="45" y="59"/>
                </a:cubicBezTo>
                <a:cubicBezTo>
                  <a:pt x="49" y="58"/>
                  <a:pt x="52" y="56"/>
                  <a:pt x="54" y="55"/>
                </a:cubicBezTo>
                <a:cubicBezTo>
                  <a:pt x="54" y="55"/>
                  <a:pt x="53" y="53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5" y="48"/>
                  <a:pt x="55" y="47"/>
                  <a:pt x="55" y="47"/>
                </a:cubicBezTo>
                <a:cubicBezTo>
                  <a:pt x="55" y="47"/>
                  <a:pt x="57" y="50"/>
                  <a:pt x="56" y="52"/>
                </a:cubicBezTo>
                <a:cubicBezTo>
                  <a:pt x="56" y="52"/>
                  <a:pt x="56" y="52"/>
                  <a:pt x="56" y="53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3"/>
                  <a:pt x="55" y="54"/>
                  <a:pt x="55" y="54"/>
                </a:cubicBezTo>
                <a:cubicBezTo>
                  <a:pt x="56" y="54"/>
                  <a:pt x="57" y="53"/>
                  <a:pt x="57" y="53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7" y="55"/>
                  <a:pt x="56" y="55"/>
                </a:cubicBezTo>
                <a:cubicBezTo>
                  <a:pt x="55" y="56"/>
                  <a:pt x="55" y="56"/>
                  <a:pt x="55" y="56"/>
                </a:cubicBezTo>
                <a:close/>
                <a:moveTo>
                  <a:pt x="59" y="55"/>
                </a:moveTo>
                <a:cubicBezTo>
                  <a:pt x="61" y="55"/>
                  <a:pt x="63" y="57"/>
                  <a:pt x="63" y="57"/>
                </a:cubicBezTo>
                <a:cubicBezTo>
                  <a:pt x="63" y="57"/>
                  <a:pt x="62" y="57"/>
                  <a:pt x="60" y="58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9" y="55"/>
                </a:cubicBezTo>
                <a:close/>
                <a:moveTo>
                  <a:pt x="64" y="50"/>
                </a:moveTo>
                <a:cubicBezTo>
                  <a:pt x="66" y="50"/>
                  <a:pt x="69" y="51"/>
                  <a:pt x="69" y="51"/>
                </a:cubicBezTo>
                <a:cubicBezTo>
                  <a:pt x="69" y="51"/>
                  <a:pt x="68" y="52"/>
                  <a:pt x="67" y="52"/>
                </a:cubicBezTo>
                <a:cubicBezTo>
                  <a:pt x="66" y="53"/>
                  <a:pt x="64" y="53"/>
                  <a:pt x="63" y="53"/>
                </a:cubicBezTo>
                <a:cubicBezTo>
                  <a:pt x="61" y="53"/>
                  <a:pt x="60" y="52"/>
                  <a:pt x="60" y="52"/>
                </a:cubicBezTo>
                <a:cubicBezTo>
                  <a:pt x="60" y="52"/>
                  <a:pt x="61" y="51"/>
                  <a:pt x="61" y="51"/>
                </a:cubicBezTo>
                <a:cubicBezTo>
                  <a:pt x="62" y="51"/>
                  <a:pt x="63" y="50"/>
                  <a:pt x="64" y="50"/>
                </a:cubicBezTo>
                <a:close/>
                <a:moveTo>
                  <a:pt x="59" y="53"/>
                </a:moveTo>
                <a:cubicBezTo>
                  <a:pt x="58" y="54"/>
                  <a:pt x="57" y="54"/>
                  <a:pt x="57" y="54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7" y="53"/>
                  <a:pt x="58" y="52"/>
                </a:cubicBezTo>
                <a:cubicBezTo>
                  <a:pt x="59" y="52"/>
                  <a:pt x="59" y="51"/>
                  <a:pt x="60" y="51"/>
                </a:cubicBezTo>
                <a:cubicBezTo>
                  <a:pt x="60" y="51"/>
                  <a:pt x="58" y="50"/>
                  <a:pt x="58" y="48"/>
                </a:cubicBezTo>
                <a:cubicBezTo>
                  <a:pt x="58" y="47"/>
                  <a:pt x="59" y="46"/>
                  <a:pt x="59" y="45"/>
                </a:cubicBezTo>
                <a:cubicBezTo>
                  <a:pt x="59" y="44"/>
                  <a:pt x="59" y="43"/>
                  <a:pt x="59" y="43"/>
                </a:cubicBezTo>
                <a:cubicBezTo>
                  <a:pt x="59" y="43"/>
                  <a:pt x="61" y="46"/>
                  <a:pt x="61" y="48"/>
                </a:cubicBezTo>
                <a:cubicBezTo>
                  <a:pt x="61" y="49"/>
                  <a:pt x="61" y="50"/>
                  <a:pt x="60" y="50"/>
                </a:cubicBezTo>
                <a:cubicBezTo>
                  <a:pt x="60" y="50"/>
                  <a:pt x="60" y="51"/>
                  <a:pt x="60" y="51"/>
                </a:cubicBezTo>
                <a:cubicBezTo>
                  <a:pt x="60" y="50"/>
                  <a:pt x="61" y="50"/>
                  <a:pt x="62" y="49"/>
                </a:cubicBezTo>
                <a:cubicBezTo>
                  <a:pt x="63" y="48"/>
                  <a:pt x="63" y="47"/>
                  <a:pt x="64" y="46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2" y="45"/>
                  <a:pt x="62" y="43"/>
                </a:cubicBezTo>
                <a:cubicBezTo>
                  <a:pt x="62" y="43"/>
                  <a:pt x="62" y="42"/>
                  <a:pt x="62" y="42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5"/>
                  <a:pt x="64" y="46"/>
                  <a:pt x="64" y="46"/>
                </a:cubicBezTo>
                <a:cubicBezTo>
                  <a:pt x="64" y="46"/>
                  <a:pt x="64" y="46"/>
                  <a:pt x="65" y="46"/>
                </a:cubicBezTo>
                <a:cubicBezTo>
                  <a:pt x="65" y="45"/>
                  <a:pt x="66" y="44"/>
                  <a:pt x="66" y="44"/>
                </a:cubicBezTo>
                <a:cubicBezTo>
                  <a:pt x="66" y="44"/>
                  <a:pt x="66" y="44"/>
                  <a:pt x="67" y="43"/>
                </a:cubicBezTo>
                <a:cubicBezTo>
                  <a:pt x="67" y="42"/>
                  <a:pt x="67" y="42"/>
                  <a:pt x="68" y="41"/>
                </a:cubicBezTo>
                <a:cubicBezTo>
                  <a:pt x="68" y="41"/>
                  <a:pt x="66" y="40"/>
                  <a:pt x="66" y="39"/>
                </a:cubicBezTo>
                <a:cubicBezTo>
                  <a:pt x="65" y="37"/>
                  <a:pt x="65" y="34"/>
                  <a:pt x="65" y="34"/>
                </a:cubicBezTo>
                <a:cubicBezTo>
                  <a:pt x="65" y="34"/>
                  <a:pt x="68" y="36"/>
                  <a:pt x="68" y="38"/>
                </a:cubicBezTo>
                <a:cubicBezTo>
                  <a:pt x="69" y="39"/>
                  <a:pt x="68" y="40"/>
                  <a:pt x="68" y="41"/>
                </a:cubicBezTo>
                <a:cubicBezTo>
                  <a:pt x="68" y="40"/>
                  <a:pt x="69" y="40"/>
                  <a:pt x="69" y="39"/>
                </a:cubicBezTo>
                <a:cubicBezTo>
                  <a:pt x="70" y="38"/>
                  <a:pt x="70" y="37"/>
                  <a:pt x="71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36"/>
                  <a:pt x="69" y="35"/>
                  <a:pt x="68" y="33"/>
                </a:cubicBezTo>
                <a:cubicBezTo>
                  <a:pt x="68" y="33"/>
                  <a:pt x="67" y="32"/>
                  <a:pt x="67" y="32"/>
                </a:cubicBezTo>
                <a:cubicBezTo>
                  <a:pt x="69" y="32"/>
                  <a:pt x="69" y="32"/>
                  <a:pt x="69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0"/>
                  <a:pt x="67" y="29"/>
                  <a:pt x="67" y="29"/>
                </a:cubicBezTo>
                <a:cubicBezTo>
                  <a:pt x="67" y="29"/>
                  <a:pt x="69" y="30"/>
                  <a:pt x="70" y="32"/>
                </a:cubicBezTo>
                <a:cubicBezTo>
                  <a:pt x="71" y="32"/>
                  <a:pt x="71" y="32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4"/>
                  <a:pt x="72" y="33"/>
                  <a:pt x="72" y="33"/>
                </a:cubicBezTo>
                <a:cubicBezTo>
                  <a:pt x="72" y="33"/>
                  <a:pt x="72" y="32"/>
                  <a:pt x="72" y="31"/>
                </a:cubicBezTo>
                <a:cubicBezTo>
                  <a:pt x="72" y="31"/>
                  <a:pt x="72" y="30"/>
                  <a:pt x="72" y="29"/>
                </a:cubicBezTo>
                <a:cubicBezTo>
                  <a:pt x="72" y="29"/>
                  <a:pt x="71" y="29"/>
                  <a:pt x="69" y="28"/>
                </a:cubicBezTo>
                <a:cubicBezTo>
                  <a:pt x="68" y="26"/>
                  <a:pt x="67" y="24"/>
                  <a:pt x="67" y="24"/>
                </a:cubicBezTo>
                <a:cubicBezTo>
                  <a:pt x="67" y="24"/>
                  <a:pt x="70" y="25"/>
                  <a:pt x="72" y="26"/>
                </a:cubicBezTo>
                <a:cubicBezTo>
                  <a:pt x="72" y="27"/>
                  <a:pt x="72" y="29"/>
                  <a:pt x="72" y="29"/>
                </a:cubicBezTo>
                <a:cubicBezTo>
                  <a:pt x="73" y="28"/>
                  <a:pt x="73" y="28"/>
                  <a:pt x="73" y="27"/>
                </a:cubicBezTo>
                <a:cubicBezTo>
                  <a:pt x="73" y="25"/>
                  <a:pt x="73" y="24"/>
                  <a:pt x="73" y="23"/>
                </a:cubicBezTo>
                <a:cubicBezTo>
                  <a:pt x="73" y="23"/>
                  <a:pt x="72" y="23"/>
                  <a:pt x="72" y="23"/>
                </a:cubicBezTo>
                <a:cubicBezTo>
                  <a:pt x="71" y="23"/>
                  <a:pt x="70" y="23"/>
                  <a:pt x="70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8" y="20"/>
                  <a:pt x="68" y="20"/>
                  <a:pt x="67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7" y="19"/>
                  <a:pt x="70" y="19"/>
                  <a:pt x="71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1"/>
                  <a:pt x="73" y="22"/>
                  <a:pt x="73" y="22"/>
                </a:cubicBezTo>
                <a:cubicBezTo>
                  <a:pt x="73" y="23"/>
                  <a:pt x="73" y="23"/>
                  <a:pt x="73" y="23"/>
                </a:cubicBezTo>
                <a:cubicBezTo>
                  <a:pt x="73" y="23"/>
                  <a:pt x="73" y="22"/>
                  <a:pt x="73" y="22"/>
                </a:cubicBezTo>
                <a:cubicBezTo>
                  <a:pt x="73" y="21"/>
                  <a:pt x="73" y="20"/>
                  <a:pt x="73" y="20"/>
                </a:cubicBezTo>
                <a:cubicBezTo>
                  <a:pt x="73" y="20"/>
                  <a:pt x="73" y="19"/>
                  <a:pt x="72" y="17"/>
                </a:cubicBezTo>
                <a:cubicBezTo>
                  <a:pt x="72" y="17"/>
                  <a:pt x="71" y="17"/>
                  <a:pt x="69" y="16"/>
                </a:cubicBezTo>
                <a:cubicBezTo>
                  <a:pt x="67" y="15"/>
                  <a:pt x="65" y="14"/>
                  <a:pt x="65" y="14"/>
                </a:cubicBezTo>
                <a:cubicBezTo>
                  <a:pt x="65" y="14"/>
                  <a:pt x="68" y="13"/>
                  <a:pt x="70" y="14"/>
                </a:cubicBezTo>
                <a:cubicBezTo>
                  <a:pt x="71" y="15"/>
                  <a:pt x="72" y="15"/>
                  <a:pt x="72" y="16"/>
                </a:cubicBezTo>
                <a:cubicBezTo>
                  <a:pt x="72" y="16"/>
                  <a:pt x="72" y="16"/>
                  <a:pt x="72" y="17"/>
                </a:cubicBezTo>
                <a:cubicBezTo>
                  <a:pt x="72" y="16"/>
                  <a:pt x="72" y="15"/>
                  <a:pt x="72" y="14"/>
                </a:cubicBezTo>
                <a:cubicBezTo>
                  <a:pt x="71" y="13"/>
                  <a:pt x="71" y="12"/>
                  <a:pt x="70" y="11"/>
                </a:cubicBezTo>
                <a:cubicBezTo>
                  <a:pt x="70" y="11"/>
                  <a:pt x="69" y="12"/>
                  <a:pt x="67" y="11"/>
                </a:cubicBezTo>
                <a:cubicBezTo>
                  <a:pt x="66" y="11"/>
                  <a:pt x="66" y="11"/>
                  <a:pt x="65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70" y="10"/>
                  <a:pt x="70" y="10"/>
                </a:cubicBezTo>
                <a:cubicBezTo>
                  <a:pt x="70" y="9"/>
                  <a:pt x="69" y="8"/>
                  <a:pt x="69" y="8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6" y="6"/>
                  <a:pt x="66" y="5"/>
                </a:cubicBezTo>
                <a:cubicBezTo>
                  <a:pt x="65" y="4"/>
                  <a:pt x="65" y="3"/>
                  <a:pt x="65" y="2"/>
                </a:cubicBezTo>
                <a:cubicBezTo>
                  <a:pt x="65" y="1"/>
                  <a:pt x="64" y="0"/>
                  <a:pt x="64" y="0"/>
                </a:cubicBezTo>
                <a:cubicBezTo>
                  <a:pt x="64" y="0"/>
                  <a:pt x="65" y="0"/>
                  <a:pt x="66" y="1"/>
                </a:cubicBezTo>
                <a:cubicBezTo>
                  <a:pt x="67" y="1"/>
                  <a:pt x="69" y="2"/>
                  <a:pt x="69" y="3"/>
                </a:cubicBezTo>
                <a:cubicBezTo>
                  <a:pt x="70" y="4"/>
                  <a:pt x="70" y="5"/>
                  <a:pt x="69" y="6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2" y="11"/>
                  <a:pt x="73" y="14"/>
                </a:cubicBezTo>
                <a:cubicBezTo>
                  <a:pt x="74" y="17"/>
                  <a:pt x="74" y="20"/>
                  <a:pt x="74" y="20"/>
                </a:cubicBezTo>
                <a:cubicBezTo>
                  <a:pt x="74" y="20"/>
                  <a:pt x="74" y="21"/>
                  <a:pt x="74" y="22"/>
                </a:cubicBezTo>
                <a:cubicBezTo>
                  <a:pt x="74" y="24"/>
                  <a:pt x="74" y="25"/>
                  <a:pt x="74" y="27"/>
                </a:cubicBezTo>
                <a:cubicBezTo>
                  <a:pt x="74" y="28"/>
                  <a:pt x="73" y="30"/>
                  <a:pt x="73" y="31"/>
                </a:cubicBezTo>
                <a:cubicBezTo>
                  <a:pt x="73" y="32"/>
                  <a:pt x="72" y="33"/>
                  <a:pt x="72" y="33"/>
                </a:cubicBezTo>
                <a:cubicBezTo>
                  <a:pt x="72" y="33"/>
                  <a:pt x="72" y="34"/>
                  <a:pt x="72" y="35"/>
                </a:cubicBezTo>
                <a:cubicBezTo>
                  <a:pt x="71" y="36"/>
                  <a:pt x="71" y="38"/>
                  <a:pt x="70" y="39"/>
                </a:cubicBezTo>
                <a:cubicBezTo>
                  <a:pt x="69" y="41"/>
                  <a:pt x="68" y="42"/>
                  <a:pt x="68" y="43"/>
                </a:cubicBezTo>
                <a:cubicBezTo>
                  <a:pt x="67" y="44"/>
                  <a:pt x="67" y="45"/>
                  <a:pt x="67" y="45"/>
                </a:cubicBezTo>
                <a:cubicBezTo>
                  <a:pt x="67" y="45"/>
                  <a:pt x="66" y="46"/>
                  <a:pt x="65" y="46"/>
                </a:cubicBezTo>
                <a:cubicBezTo>
                  <a:pt x="65" y="47"/>
                  <a:pt x="64" y="49"/>
                  <a:pt x="62" y="50"/>
                </a:cubicBezTo>
                <a:cubicBezTo>
                  <a:pt x="61" y="51"/>
                  <a:pt x="60" y="52"/>
                  <a:pt x="59" y="53"/>
                </a:cubicBezTo>
                <a:close/>
                <a:moveTo>
                  <a:pt x="73" y="45"/>
                </a:moveTo>
                <a:cubicBezTo>
                  <a:pt x="73" y="45"/>
                  <a:pt x="72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8"/>
                  <a:pt x="69" y="48"/>
                  <a:pt x="68" y="48"/>
                </a:cubicBezTo>
                <a:cubicBezTo>
                  <a:pt x="66" y="49"/>
                  <a:pt x="65" y="47"/>
                  <a:pt x="65" y="47"/>
                </a:cubicBezTo>
                <a:cubicBezTo>
                  <a:pt x="65" y="47"/>
                  <a:pt x="66" y="46"/>
                  <a:pt x="67" y="45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45"/>
                  <a:pt x="68" y="45"/>
                  <a:pt x="68" y="45"/>
                </a:cubicBezTo>
                <a:cubicBezTo>
                  <a:pt x="70" y="45"/>
                  <a:pt x="73" y="45"/>
                  <a:pt x="73" y="45"/>
                </a:cubicBezTo>
                <a:close/>
                <a:moveTo>
                  <a:pt x="76" y="39"/>
                </a:moveTo>
                <a:cubicBezTo>
                  <a:pt x="76" y="39"/>
                  <a:pt x="76" y="40"/>
                  <a:pt x="75" y="40"/>
                </a:cubicBezTo>
                <a:cubicBezTo>
                  <a:pt x="74" y="41"/>
                  <a:pt x="73" y="42"/>
                  <a:pt x="72" y="42"/>
                </a:cubicBezTo>
                <a:cubicBezTo>
                  <a:pt x="70" y="43"/>
                  <a:pt x="69" y="42"/>
                  <a:pt x="69" y="42"/>
                </a:cubicBezTo>
                <a:cubicBezTo>
                  <a:pt x="69" y="42"/>
                  <a:pt x="69" y="40"/>
                  <a:pt x="71" y="39"/>
                </a:cubicBezTo>
                <a:cubicBezTo>
                  <a:pt x="73" y="39"/>
                  <a:pt x="76" y="39"/>
                  <a:pt x="76" y="39"/>
                </a:cubicBezTo>
                <a:close/>
                <a:moveTo>
                  <a:pt x="63" y="39"/>
                </a:moveTo>
                <a:cubicBezTo>
                  <a:pt x="63" y="39"/>
                  <a:pt x="65" y="41"/>
                  <a:pt x="65" y="43"/>
                </a:cubicBezTo>
                <a:cubicBezTo>
                  <a:pt x="65" y="43"/>
                  <a:pt x="65" y="44"/>
                  <a:pt x="65" y="44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0"/>
                  <a:pt x="63" y="39"/>
                  <a:pt x="63" y="39"/>
                </a:cubicBezTo>
                <a:close/>
                <a:moveTo>
                  <a:pt x="80" y="24"/>
                </a:moveTo>
                <a:cubicBezTo>
                  <a:pt x="80" y="24"/>
                  <a:pt x="79" y="25"/>
                  <a:pt x="79" y="26"/>
                </a:cubicBezTo>
                <a:cubicBezTo>
                  <a:pt x="78" y="27"/>
                  <a:pt x="78" y="28"/>
                  <a:pt x="77" y="29"/>
                </a:cubicBezTo>
                <a:cubicBezTo>
                  <a:pt x="75" y="30"/>
                  <a:pt x="73" y="30"/>
                  <a:pt x="73" y="30"/>
                </a:cubicBezTo>
                <a:cubicBezTo>
                  <a:pt x="73" y="30"/>
                  <a:pt x="74" y="28"/>
                  <a:pt x="75" y="26"/>
                </a:cubicBezTo>
                <a:cubicBezTo>
                  <a:pt x="77" y="25"/>
                  <a:pt x="80" y="24"/>
                  <a:pt x="80" y="24"/>
                </a:cubicBezTo>
                <a:close/>
                <a:moveTo>
                  <a:pt x="75" y="20"/>
                </a:moveTo>
                <a:cubicBezTo>
                  <a:pt x="78" y="20"/>
                  <a:pt x="78" y="20"/>
                  <a:pt x="78" y="20"/>
                </a:cubicBezTo>
                <a:cubicBezTo>
                  <a:pt x="78" y="21"/>
                  <a:pt x="78" y="21"/>
                  <a:pt x="77" y="22"/>
                </a:cubicBezTo>
                <a:cubicBezTo>
                  <a:pt x="77" y="23"/>
                  <a:pt x="76" y="23"/>
                  <a:pt x="75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2"/>
                </a:cubicBezTo>
                <a:cubicBezTo>
                  <a:pt x="74" y="22"/>
                  <a:pt x="74" y="21"/>
                  <a:pt x="75" y="20"/>
                </a:cubicBezTo>
                <a:close/>
                <a:moveTo>
                  <a:pt x="77" y="35"/>
                </a:moveTo>
                <a:cubicBezTo>
                  <a:pt x="76" y="34"/>
                  <a:pt x="76" y="34"/>
                  <a:pt x="76" y="34"/>
                </a:cubicBezTo>
                <a:cubicBezTo>
                  <a:pt x="77" y="35"/>
                  <a:pt x="77" y="35"/>
                  <a:pt x="77" y="35"/>
                </a:cubicBezTo>
                <a:cubicBezTo>
                  <a:pt x="76" y="35"/>
                  <a:pt x="76" y="36"/>
                  <a:pt x="75" y="36"/>
                </a:cubicBezTo>
                <a:cubicBezTo>
                  <a:pt x="73" y="37"/>
                  <a:pt x="71" y="36"/>
                  <a:pt x="71" y="36"/>
                </a:cubicBezTo>
                <a:cubicBezTo>
                  <a:pt x="71" y="36"/>
                  <a:pt x="72" y="35"/>
                  <a:pt x="73" y="34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33"/>
                  <a:pt x="74" y="33"/>
                  <a:pt x="74" y="33"/>
                </a:cubicBezTo>
                <a:cubicBezTo>
                  <a:pt x="76" y="32"/>
                  <a:pt x="79" y="32"/>
                  <a:pt x="79" y="32"/>
                </a:cubicBezTo>
                <a:cubicBezTo>
                  <a:pt x="79" y="32"/>
                  <a:pt x="78" y="33"/>
                  <a:pt x="77" y="35"/>
                </a:cubicBezTo>
                <a:close/>
                <a:moveTo>
                  <a:pt x="79" y="17"/>
                </a:moveTo>
                <a:cubicBezTo>
                  <a:pt x="79" y="18"/>
                  <a:pt x="79" y="19"/>
                  <a:pt x="78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6" y="18"/>
                  <a:pt x="79" y="16"/>
                  <a:pt x="79" y="16"/>
                </a:cubicBezTo>
                <a:cubicBezTo>
                  <a:pt x="79" y="16"/>
                  <a:pt x="79" y="17"/>
                  <a:pt x="79" y="17"/>
                </a:cubicBezTo>
                <a:close/>
                <a:moveTo>
                  <a:pt x="74" y="13"/>
                </a:moveTo>
                <a:cubicBezTo>
                  <a:pt x="75" y="11"/>
                  <a:pt x="77" y="9"/>
                  <a:pt x="77" y="9"/>
                </a:cubicBezTo>
                <a:cubicBezTo>
                  <a:pt x="77" y="9"/>
                  <a:pt x="77" y="13"/>
                  <a:pt x="76" y="15"/>
                </a:cubicBezTo>
                <a:cubicBezTo>
                  <a:pt x="75" y="16"/>
                  <a:pt x="73" y="17"/>
                  <a:pt x="73" y="17"/>
                </a:cubicBezTo>
                <a:cubicBezTo>
                  <a:pt x="73" y="17"/>
                  <a:pt x="73" y="16"/>
                  <a:pt x="73" y="16"/>
                </a:cubicBezTo>
                <a:cubicBezTo>
                  <a:pt x="73" y="15"/>
                  <a:pt x="73" y="14"/>
                  <a:pt x="74" y="13"/>
                </a:cubicBezTo>
                <a:close/>
                <a:moveTo>
                  <a:pt x="71" y="7"/>
                </a:moveTo>
                <a:cubicBezTo>
                  <a:pt x="71" y="7"/>
                  <a:pt x="71" y="7"/>
                  <a:pt x="71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2" y="5"/>
                  <a:pt x="74" y="2"/>
                  <a:pt x="74" y="2"/>
                </a:cubicBezTo>
                <a:cubicBezTo>
                  <a:pt x="74" y="2"/>
                  <a:pt x="74" y="4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7"/>
                  <a:pt x="74" y="7"/>
                  <a:pt x="74" y="8"/>
                </a:cubicBezTo>
                <a:cubicBezTo>
                  <a:pt x="73" y="10"/>
                  <a:pt x="71" y="10"/>
                  <a:pt x="71" y="10"/>
                </a:cubicBezTo>
                <a:cubicBezTo>
                  <a:pt x="71" y="10"/>
                  <a:pt x="71" y="9"/>
                  <a:pt x="71" y="7"/>
                </a:cubicBezTo>
                <a:close/>
                <a:moveTo>
                  <a:pt x="65" y="10"/>
                </a:moveTo>
                <a:cubicBezTo>
                  <a:pt x="64" y="9"/>
                  <a:pt x="63" y="9"/>
                  <a:pt x="63" y="9"/>
                </a:cubicBezTo>
                <a:cubicBezTo>
                  <a:pt x="63" y="9"/>
                  <a:pt x="66" y="8"/>
                  <a:pt x="68" y="8"/>
                </a:cubicBezTo>
                <a:cubicBezTo>
                  <a:pt x="68" y="8"/>
                  <a:pt x="68" y="8"/>
                  <a:pt x="69" y="9"/>
                </a:cubicBezTo>
                <a:lnTo>
                  <a:pt x="65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/>
          </a:p>
        </p:txBody>
      </p:sp>
    </p:spTree>
    <p:extLst>
      <p:ext uri="{BB962C8B-B14F-4D97-AF65-F5344CB8AC3E}">
        <p14:creationId xmlns:p14="http://schemas.microsoft.com/office/powerpoint/2010/main" val="1174773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9" grpId="0" animBg="1"/>
      <p:bldP spid="46" grpId="0" animBg="1"/>
      <p:bldP spid="53" grpId="0" animBg="1"/>
      <p:bldP spid="60" grpId="0" animBg="1"/>
      <p:bldP spid="2" grpId="0"/>
      <p:bldP spid="3" grpId="0"/>
      <p:bldP spid="65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69" name="Group 49269"/>
          <p:cNvGrpSpPr/>
          <p:nvPr/>
        </p:nvGrpSpPr>
        <p:grpSpPr>
          <a:xfrm>
            <a:off x="3144599" y="893736"/>
            <a:ext cx="5902805" cy="5967951"/>
            <a:chOff x="0" y="0"/>
            <a:chExt cx="8395099" cy="8487752"/>
          </a:xfrm>
        </p:grpSpPr>
        <p:grpSp>
          <p:nvGrpSpPr>
            <p:cNvPr id="49255" name="Group 49255"/>
            <p:cNvGrpSpPr/>
            <p:nvPr/>
          </p:nvGrpSpPr>
          <p:grpSpPr>
            <a:xfrm>
              <a:off x="621065" y="0"/>
              <a:ext cx="7114173" cy="4653388"/>
              <a:chOff x="0" y="0"/>
              <a:chExt cx="7114171" cy="4653387"/>
            </a:xfrm>
          </p:grpSpPr>
          <p:grpSp>
            <p:nvGrpSpPr>
              <p:cNvPr id="49242" name="Group 49242"/>
              <p:cNvGrpSpPr/>
              <p:nvPr/>
            </p:nvGrpSpPr>
            <p:grpSpPr>
              <a:xfrm>
                <a:off x="-1" y="2281621"/>
                <a:ext cx="7114173" cy="2371767"/>
                <a:chOff x="0" y="0"/>
                <a:chExt cx="7114171" cy="2371766"/>
              </a:xfrm>
            </p:grpSpPr>
            <p:grpSp>
              <p:nvGrpSpPr>
                <p:cNvPr id="49239" name="Group 49239"/>
                <p:cNvGrpSpPr/>
                <p:nvPr/>
              </p:nvGrpSpPr>
              <p:grpSpPr>
                <a:xfrm>
                  <a:off x="-1" y="0"/>
                  <a:ext cx="7114173" cy="2371767"/>
                  <a:chOff x="0" y="0"/>
                  <a:chExt cx="7114171" cy="2371766"/>
                </a:xfrm>
              </p:grpSpPr>
              <p:sp>
                <p:nvSpPr>
                  <p:cNvPr id="49237" name="Shape 49237"/>
                  <p:cNvSpPr/>
                  <p:nvPr/>
                </p:nvSpPr>
                <p:spPr>
                  <a:xfrm>
                    <a:off x="0" y="561268"/>
                    <a:ext cx="7114172" cy="181049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37" y="0"/>
                        </a:moveTo>
                        <a:lnTo>
                          <a:pt x="14" y="153"/>
                        </a:lnTo>
                        <a:cubicBezTo>
                          <a:pt x="12" y="358"/>
                          <a:pt x="10" y="563"/>
                          <a:pt x="7" y="767"/>
                        </a:cubicBezTo>
                        <a:cubicBezTo>
                          <a:pt x="5" y="971"/>
                          <a:pt x="2" y="1176"/>
                          <a:pt x="0" y="1381"/>
                        </a:cubicBezTo>
                        <a:lnTo>
                          <a:pt x="0" y="12157"/>
                        </a:lnTo>
                        <a:cubicBezTo>
                          <a:pt x="1" y="12776"/>
                          <a:pt x="10" y="13390"/>
                          <a:pt x="27" y="13998"/>
                        </a:cubicBezTo>
                        <a:cubicBezTo>
                          <a:pt x="39" y="14431"/>
                          <a:pt x="55" y="14870"/>
                          <a:pt x="111" y="15262"/>
                        </a:cubicBezTo>
                        <a:cubicBezTo>
                          <a:pt x="162" y="15623"/>
                          <a:pt x="244" y="15913"/>
                          <a:pt x="335" y="16167"/>
                        </a:cubicBezTo>
                        <a:cubicBezTo>
                          <a:pt x="443" y="16469"/>
                          <a:pt x="568" y="16715"/>
                          <a:pt x="701" y="16945"/>
                        </a:cubicBezTo>
                        <a:cubicBezTo>
                          <a:pt x="1308" y="17988"/>
                          <a:pt x="2137" y="18739"/>
                          <a:pt x="3158" y="19405"/>
                        </a:cubicBezTo>
                        <a:cubicBezTo>
                          <a:pt x="5362" y="20840"/>
                          <a:pt x="8079" y="21586"/>
                          <a:pt x="10796" y="21600"/>
                        </a:cubicBezTo>
                        <a:cubicBezTo>
                          <a:pt x="10799" y="21600"/>
                          <a:pt x="10801" y="21600"/>
                          <a:pt x="10804" y="21600"/>
                        </a:cubicBezTo>
                        <a:cubicBezTo>
                          <a:pt x="13521" y="21586"/>
                          <a:pt x="16238" y="20840"/>
                          <a:pt x="18442" y="19405"/>
                        </a:cubicBezTo>
                        <a:cubicBezTo>
                          <a:pt x="19463" y="18739"/>
                          <a:pt x="20292" y="17988"/>
                          <a:pt x="20899" y="16945"/>
                        </a:cubicBezTo>
                        <a:cubicBezTo>
                          <a:pt x="21032" y="16715"/>
                          <a:pt x="21157" y="16469"/>
                          <a:pt x="21265" y="16167"/>
                        </a:cubicBezTo>
                        <a:cubicBezTo>
                          <a:pt x="21356" y="15913"/>
                          <a:pt x="21438" y="15623"/>
                          <a:pt x="21489" y="15262"/>
                        </a:cubicBezTo>
                        <a:cubicBezTo>
                          <a:pt x="21545" y="14870"/>
                          <a:pt x="21561" y="14431"/>
                          <a:pt x="21573" y="13998"/>
                        </a:cubicBezTo>
                        <a:cubicBezTo>
                          <a:pt x="21590" y="13390"/>
                          <a:pt x="21599" y="12776"/>
                          <a:pt x="21600" y="12157"/>
                        </a:cubicBezTo>
                        <a:lnTo>
                          <a:pt x="21600" y="1381"/>
                        </a:lnTo>
                        <a:cubicBezTo>
                          <a:pt x="21598" y="1176"/>
                          <a:pt x="21595" y="971"/>
                          <a:pt x="21593" y="767"/>
                        </a:cubicBezTo>
                        <a:cubicBezTo>
                          <a:pt x="21590" y="563"/>
                          <a:pt x="21588" y="358"/>
                          <a:pt x="21586" y="153"/>
                        </a:cubicBezTo>
                        <a:lnTo>
                          <a:pt x="21563" y="0"/>
                        </a:lnTo>
                        <a:lnTo>
                          <a:pt x="10804" y="270"/>
                        </a:lnTo>
                        <a:lnTo>
                          <a:pt x="10796" y="270"/>
                        </a:lnTo>
                        <a:lnTo>
                          <a:pt x="37" y="0"/>
                        </a:lnTo>
                        <a:close/>
                      </a:path>
                    </a:pathLst>
                  </a:custGeom>
                  <a:solidFill>
                    <a:srgbClr val="B9B9B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9238" name="Shape 49238"/>
                  <p:cNvSpPr/>
                  <p:nvPr/>
                </p:nvSpPr>
                <p:spPr>
                  <a:xfrm>
                    <a:off x="2171" y="0"/>
                    <a:ext cx="7112001" cy="1147939"/>
                  </a:xfrm>
                  <a:prstGeom prst="ellipse">
                    <a:avLst/>
                  </a:prstGeom>
                  <a:solidFill>
                    <a:srgbClr val="E5E5E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</p:grpSp>
            <p:sp>
              <p:nvSpPr>
                <p:cNvPr id="49240" name="Shape 49240"/>
                <p:cNvSpPr/>
                <p:nvPr/>
              </p:nvSpPr>
              <p:spPr>
                <a:xfrm>
                  <a:off x="5983213" y="1237782"/>
                  <a:ext cx="476369" cy="6290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0" h="21600" extrusionOk="0">
                      <a:moveTo>
                        <a:pt x="16784" y="1264"/>
                      </a:moveTo>
                      <a:cubicBezTo>
                        <a:pt x="16363" y="1078"/>
                        <a:pt x="15824" y="1189"/>
                        <a:pt x="15581" y="1511"/>
                      </a:cubicBezTo>
                      <a:lnTo>
                        <a:pt x="14280" y="3236"/>
                      </a:lnTo>
                      <a:cubicBezTo>
                        <a:pt x="14867" y="3417"/>
                        <a:pt x="15381" y="3636"/>
                        <a:pt x="15831" y="3874"/>
                      </a:cubicBezTo>
                      <a:lnTo>
                        <a:pt x="17106" y="2185"/>
                      </a:lnTo>
                      <a:cubicBezTo>
                        <a:pt x="17349" y="1863"/>
                        <a:pt x="17205" y="1451"/>
                        <a:pt x="16784" y="1264"/>
                      </a:cubicBezTo>
                      <a:close/>
                      <a:moveTo>
                        <a:pt x="21233" y="4689"/>
                      </a:moveTo>
                      <a:cubicBezTo>
                        <a:pt x="20988" y="4366"/>
                        <a:pt x="20450" y="4256"/>
                        <a:pt x="20028" y="4442"/>
                      </a:cubicBezTo>
                      <a:lnTo>
                        <a:pt x="17841" y="5408"/>
                      </a:lnTo>
                      <a:cubicBezTo>
                        <a:pt x="18203" y="5799"/>
                        <a:pt x="18487" y="6197"/>
                        <a:pt x="18711" y="6581"/>
                      </a:cubicBezTo>
                      <a:lnTo>
                        <a:pt x="20909" y="5610"/>
                      </a:lnTo>
                      <a:cubicBezTo>
                        <a:pt x="21331" y="5423"/>
                        <a:pt x="21475" y="5012"/>
                        <a:pt x="21233" y="4689"/>
                      </a:cubicBezTo>
                      <a:close/>
                      <a:moveTo>
                        <a:pt x="1322" y="4393"/>
                      </a:moveTo>
                      <a:cubicBezTo>
                        <a:pt x="900" y="4207"/>
                        <a:pt x="362" y="4317"/>
                        <a:pt x="118" y="4640"/>
                      </a:cubicBezTo>
                      <a:cubicBezTo>
                        <a:pt x="-125" y="4963"/>
                        <a:pt x="19" y="5375"/>
                        <a:pt x="441" y="5561"/>
                      </a:cubicBezTo>
                      <a:lnTo>
                        <a:pt x="2633" y="6530"/>
                      </a:lnTo>
                      <a:cubicBezTo>
                        <a:pt x="2861" y="6146"/>
                        <a:pt x="3149" y="5751"/>
                        <a:pt x="3514" y="5362"/>
                      </a:cubicBezTo>
                      <a:cubicBezTo>
                        <a:pt x="3514" y="5362"/>
                        <a:pt x="1322" y="4393"/>
                        <a:pt x="1322" y="4393"/>
                      </a:cubicBezTo>
                      <a:close/>
                      <a:moveTo>
                        <a:pt x="5797" y="1483"/>
                      </a:moveTo>
                      <a:cubicBezTo>
                        <a:pt x="5553" y="1160"/>
                        <a:pt x="5015" y="1050"/>
                        <a:pt x="4593" y="1236"/>
                      </a:cubicBezTo>
                      <a:cubicBezTo>
                        <a:pt x="4173" y="1422"/>
                        <a:pt x="4029" y="1834"/>
                        <a:pt x="4272" y="2157"/>
                      </a:cubicBezTo>
                      <a:lnTo>
                        <a:pt x="5544" y="3843"/>
                      </a:lnTo>
                      <a:cubicBezTo>
                        <a:pt x="5997" y="3607"/>
                        <a:pt x="6514" y="3392"/>
                        <a:pt x="7103" y="3215"/>
                      </a:cubicBezTo>
                      <a:cubicBezTo>
                        <a:pt x="7103" y="3215"/>
                        <a:pt x="5797" y="1483"/>
                        <a:pt x="5797" y="1483"/>
                      </a:cubicBezTo>
                      <a:close/>
                      <a:moveTo>
                        <a:pt x="10693" y="0"/>
                      </a:moveTo>
                      <a:cubicBezTo>
                        <a:pt x="10208" y="0"/>
                        <a:pt x="9813" y="302"/>
                        <a:pt x="9813" y="674"/>
                      </a:cubicBezTo>
                      <a:lnTo>
                        <a:pt x="9813" y="2753"/>
                      </a:lnTo>
                      <a:cubicBezTo>
                        <a:pt x="10026" y="2740"/>
                        <a:pt x="11348" y="2744"/>
                        <a:pt x="11574" y="2758"/>
                      </a:cubicBezTo>
                      <a:lnTo>
                        <a:pt x="11574" y="674"/>
                      </a:lnTo>
                      <a:cubicBezTo>
                        <a:pt x="11574" y="302"/>
                        <a:pt x="11180" y="0"/>
                        <a:pt x="10693" y="0"/>
                      </a:cubicBezTo>
                      <a:close/>
                      <a:moveTo>
                        <a:pt x="18428" y="9068"/>
                      </a:moveTo>
                      <a:cubicBezTo>
                        <a:pt x="18228" y="7091"/>
                        <a:pt x="16423" y="3572"/>
                        <a:pt x="10662" y="3572"/>
                      </a:cubicBezTo>
                      <a:cubicBezTo>
                        <a:pt x="10661" y="3572"/>
                        <a:pt x="10660" y="3572"/>
                        <a:pt x="10659" y="3572"/>
                      </a:cubicBezTo>
                      <a:cubicBezTo>
                        <a:pt x="10658" y="3572"/>
                        <a:pt x="10658" y="3572"/>
                        <a:pt x="10657" y="3572"/>
                      </a:cubicBezTo>
                      <a:cubicBezTo>
                        <a:pt x="10656" y="3572"/>
                        <a:pt x="10655" y="3572"/>
                        <a:pt x="10655" y="3572"/>
                      </a:cubicBezTo>
                      <a:cubicBezTo>
                        <a:pt x="10654" y="3572"/>
                        <a:pt x="10653" y="3572"/>
                        <a:pt x="10652" y="3572"/>
                      </a:cubicBezTo>
                      <a:cubicBezTo>
                        <a:pt x="4890" y="3572"/>
                        <a:pt x="3086" y="7091"/>
                        <a:pt x="2886" y="9068"/>
                      </a:cubicBezTo>
                      <a:cubicBezTo>
                        <a:pt x="2715" y="10852"/>
                        <a:pt x="4327" y="12514"/>
                        <a:pt x="4510" y="12775"/>
                      </a:cubicBezTo>
                      <a:cubicBezTo>
                        <a:pt x="4810" y="13201"/>
                        <a:pt x="6695" y="14825"/>
                        <a:pt x="6762" y="15807"/>
                      </a:cubicBezTo>
                      <a:cubicBezTo>
                        <a:pt x="6855" y="17159"/>
                        <a:pt x="7070" y="17195"/>
                        <a:pt x="7930" y="17355"/>
                      </a:cubicBezTo>
                      <a:cubicBezTo>
                        <a:pt x="8807" y="17519"/>
                        <a:pt x="12507" y="17519"/>
                        <a:pt x="13383" y="17355"/>
                      </a:cubicBezTo>
                      <a:cubicBezTo>
                        <a:pt x="14243" y="17195"/>
                        <a:pt x="14459" y="17159"/>
                        <a:pt x="14552" y="15807"/>
                      </a:cubicBezTo>
                      <a:cubicBezTo>
                        <a:pt x="14619" y="14825"/>
                        <a:pt x="16504" y="13201"/>
                        <a:pt x="16803" y="12775"/>
                      </a:cubicBezTo>
                      <a:cubicBezTo>
                        <a:pt x="16987" y="12514"/>
                        <a:pt x="18599" y="10852"/>
                        <a:pt x="18428" y="9068"/>
                      </a:cubicBezTo>
                      <a:close/>
                      <a:moveTo>
                        <a:pt x="13756" y="19204"/>
                      </a:moveTo>
                      <a:cubicBezTo>
                        <a:pt x="13756" y="18991"/>
                        <a:pt x="13530" y="18817"/>
                        <a:pt x="13251" y="18817"/>
                      </a:cubicBezTo>
                      <a:lnTo>
                        <a:pt x="8063" y="18817"/>
                      </a:lnTo>
                      <a:cubicBezTo>
                        <a:pt x="7783" y="18817"/>
                        <a:pt x="7557" y="18991"/>
                        <a:pt x="7557" y="19204"/>
                      </a:cubicBezTo>
                      <a:lnTo>
                        <a:pt x="7557" y="19204"/>
                      </a:lnTo>
                      <a:cubicBezTo>
                        <a:pt x="7557" y="19418"/>
                        <a:pt x="7783" y="19591"/>
                        <a:pt x="8063" y="19591"/>
                      </a:cubicBezTo>
                      <a:lnTo>
                        <a:pt x="13251" y="19591"/>
                      </a:lnTo>
                      <a:cubicBezTo>
                        <a:pt x="13530" y="19591"/>
                        <a:pt x="13756" y="19418"/>
                        <a:pt x="13756" y="19204"/>
                      </a:cubicBezTo>
                      <a:cubicBezTo>
                        <a:pt x="13756" y="19204"/>
                        <a:pt x="13756" y="19204"/>
                        <a:pt x="13756" y="19204"/>
                      </a:cubicBezTo>
                      <a:close/>
                      <a:moveTo>
                        <a:pt x="13756" y="18147"/>
                      </a:moveTo>
                      <a:cubicBezTo>
                        <a:pt x="13756" y="17934"/>
                        <a:pt x="13530" y="17761"/>
                        <a:pt x="13251" y="17761"/>
                      </a:cubicBezTo>
                      <a:lnTo>
                        <a:pt x="8063" y="17761"/>
                      </a:lnTo>
                      <a:cubicBezTo>
                        <a:pt x="7783" y="17761"/>
                        <a:pt x="7557" y="17934"/>
                        <a:pt x="7557" y="18147"/>
                      </a:cubicBezTo>
                      <a:lnTo>
                        <a:pt x="7557" y="18147"/>
                      </a:lnTo>
                      <a:cubicBezTo>
                        <a:pt x="7557" y="18361"/>
                        <a:pt x="7783" y="18535"/>
                        <a:pt x="8063" y="18535"/>
                      </a:cubicBezTo>
                      <a:lnTo>
                        <a:pt x="13251" y="18535"/>
                      </a:lnTo>
                      <a:cubicBezTo>
                        <a:pt x="13530" y="18535"/>
                        <a:pt x="13756" y="18361"/>
                        <a:pt x="13756" y="18147"/>
                      </a:cubicBezTo>
                      <a:cubicBezTo>
                        <a:pt x="13756" y="18147"/>
                        <a:pt x="13756" y="18147"/>
                        <a:pt x="13756" y="18147"/>
                      </a:cubicBezTo>
                      <a:close/>
                      <a:moveTo>
                        <a:pt x="8400" y="19874"/>
                      </a:moveTo>
                      <a:lnTo>
                        <a:pt x="12913" y="19874"/>
                      </a:lnTo>
                      <a:cubicBezTo>
                        <a:pt x="12913" y="20827"/>
                        <a:pt x="11903" y="21600"/>
                        <a:pt x="10657" y="21600"/>
                      </a:cubicBezTo>
                      <a:cubicBezTo>
                        <a:pt x="9411" y="21600"/>
                        <a:pt x="8400" y="20827"/>
                        <a:pt x="8400" y="198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endParaRPr sz="1266"/>
                </a:p>
              </p:txBody>
            </p:sp>
            <p:sp>
              <p:nvSpPr>
                <p:cNvPr id="49241" name="Shape 49241"/>
                <p:cNvSpPr/>
                <p:nvPr/>
              </p:nvSpPr>
              <p:spPr>
                <a:xfrm>
                  <a:off x="585552" y="1263317"/>
                  <a:ext cx="635001" cy="6350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>
                    <a:lnSpc>
                      <a:spcPct val="90000"/>
                    </a:lnSpc>
                    <a:defRPr sz="40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sz="2812"/>
                    <a:t>03</a:t>
                  </a:r>
                </a:p>
              </p:txBody>
            </p:sp>
          </p:grpSp>
          <p:grpSp>
            <p:nvGrpSpPr>
              <p:cNvPr id="49248" name="Group 49248"/>
              <p:cNvGrpSpPr/>
              <p:nvPr/>
            </p:nvGrpSpPr>
            <p:grpSpPr>
              <a:xfrm>
                <a:off x="582656" y="1071335"/>
                <a:ext cx="5965826" cy="2101781"/>
                <a:chOff x="0" y="0"/>
                <a:chExt cx="5965825" cy="2101779"/>
              </a:xfrm>
            </p:grpSpPr>
            <p:grpSp>
              <p:nvGrpSpPr>
                <p:cNvPr id="49245" name="Group 49245"/>
                <p:cNvGrpSpPr/>
                <p:nvPr/>
              </p:nvGrpSpPr>
              <p:grpSpPr>
                <a:xfrm>
                  <a:off x="0" y="0"/>
                  <a:ext cx="5965825" cy="2101780"/>
                  <a:chOff x="0" y="0"/>
                  <a:chExt cx="5965825" cy="2101779"/>
                </a:xfrm>
              </p:grpSpPr>
              <p:sp>
                <p:nvSpPr>
                  <p:cNvPr id="49243" name="Shape 49243"/>
                  <p:cNvSpPr/>
                  <p:nvPr/>
                </p:nvSpPr>
                <p:spPr>
                  <a:xfrm>
                    <a:off x="0" y="481338"/>
                    <a:ext cx="5965825" cy="162044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37" y="0"/>
                        </a:moveTo>
                        <a:lnTo>
                          <a:pt x="14" y="153"/>
                        </a:lnTo>
                        <a:cubicBezTo>
                          <a:pt x="12" y="358"/>
                          <a:pt x="10" y="563"/>
                          <a:pt x="7" y="767"/>
                        </a:cubicBezTo>
                        <a:cubicBezTo>
                          <a:pt x="5" y="971"/>
                          <a:pt x="2" y="1176"/>
                          <a:pt x="0" y="1381"/>
                        </a:cubicBezTo>
                        <a:lnTo>
                          <a:pt x="0" y="12157"/>
                        </a:lnTo>
                        <a:cubicBezTo>
                          <a:pt x="1" y="12776"/>
                          <a:pt x="10" y="13390"/>
                          <a:pt x="27" y="13998"/>
                        </a:cubicBezTo>
                        <a:cubicBezTo>
                          <a:pt x="39" y="14431"/>
                          <a:pt x="55" y="14870"/>
                          <a:pt x="111" y="15262"/>
                        </a:cubicBezTo>
                        <a:cubicBezTo>
                          <a:pt x="162" y="15623"/>
                          <a:pt x="244" y="15913"/>
                          <a:pt x="335" y="16167"/>
                        </a:cubicBezTo>
                        <a:cubicBezTo>
                          <a:pt x="443" y="16469"/>
                          <a:pt x="568" y="16715"/>
                          <a:pt x="701" y="16945"/>
                        </a:cubicBezTo>
                        <a:cubicBezTo>
                          <a:pt x="1308" y="17988"/>
                          <a:pt x="2137" y="18739"/>
                          <a:pt x="3158" y="19405"/>
                        </a:cubicBezTo>
                        <a:cubicBezTo>
                          <a:pt x="5362" y="20840"/>
                          <a:pt x="8079" y="21586"/>
                          <a:pt x="10796" y="21600"/>
                        </a:cubicBezTo>
                        <a:cubicBezTo>
                          <a:pt x="10799" y="21600"/>
                          <a:pt x="10801" y="21600"/>
                          <a:pt x="10804" y="21600"/>
                        </a:cubicBezTo>
                        <a:cubicBezTo>
                          <a:pt x="13521" y="21586"/>
                          <a:pt x="16238" y="20840"/>
                          <a:pt x="18442" y="19405"/>
                        </a:cubicBezTo>
                        <a:cubicBezTo>
                          <a:pt x="19463" y="18739"/>
                          <a:pt x="20292" y="17988"/>
                          <a:pt x="20899" y="16945"/>
                        </a:cubicBezTo>
                        <a:cubicBezTo>
                          <a:pt x="21032" y="16715"/>
                          <a:pt x="21157" y="16469"/>
                          <a:pt x="21265" y="16167"/>
                        </a:cubicBezTo>
                        <a:cubicBezTo>
                          <a:pt x="21356" y="15913"/>
                          <a:pt x="21438" y="15623"/>
                          <a:pt x="21489" y="15262"/>
                        </a:cubicBezTo>
                        <a:cubicBezTo>
                          <a:pt x="21545" y="14870"/>
                          <a:pt x="21561" y="14431"/>
                          <a:pt x="21573" y="13998"/>
                        </a:cubicBezTo>
                        <a:cubicBezTo>
                          <a:pt x="21590" y="13390"/>
                          <a:pt x="21599" y="12776"/>
                          <a:pt x="21600" y="12157"/>
                        </a:cubicBezTo>
                        <a:lnTo>
                          <a:pt x="21600" y="1381"/>
                        </a:lnTo>
                        <a:cubicBezTo>
                          <a:pt x="21598" y="1176"/>
                          <a:pt x="21595" y="971"/>
                          <a:pt x="21593" y="767"/>
                        </a:cubicBezTo>
                        <a:cubicBezTo>
                          <a:pt x="21590" y="563"/>
                          <a:pt x="21588" y="358"/>
                          <a:pt x="21586" y="153"/>
                        </a:cubicBezTo>
                        <a:lnTo>
                          <a:pt x="21563" y="0"/>
                        </a:lnTo>
                        <a:lnTo>
                          <a:pt x="10804" y="270"/>
                        </a:lnTo>
                        <a:lnTo>
                          <a:pt x="10796" y="270"/>
                        </a:lnTo>
                        <a:lnTo>
                          <a:pt x="37" y="0"/>
                        </a:lnTo>
                        <a:close/>
                      </a:path>
                    </a:pathLst>
                  </a:custGeom>
                  <a:solidFill>
                    <a:srgbClr val="B9B9B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9244" name="Shape 49244"/>
                  <p:cNvSpPr/>
                  <p:nvPr/>
                </p:nvSpPr>
                <p:spPr>
                  <a:xfrm>
                    <a:off x="909" y="0"/>
                    <a:ext cx="5963936" cy="985392"/>
                  </a:xfrm>
                  <a:prstGeom prst="ellipse">
                    <a:avLst/>
                  </a:prstGeom>
                  <a:solidFill>
                    <a:srgbClr val="E5E5E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</p:grpSp>
            <p:sp>
              <p:nvSpPr>
                <p:cNvPr id="49246" name="Shape 49246"/>
                <p:cNvSpPr/>
                <p:nvPr/>
              </p:nvSpPr>
              <p:spPr>
                <a:xfrm>
                  <a:off x="4963279" y="1144510"/>
                  <a:ext cx="480625" cy="4806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374" y="0"/>
                      </a:moveTo>
                      <a:lnTo>
                        <a:pt x="3374" y="5396"/>
                      </a:lnTo>
                      <a:lnTo>
                        <a:pt x="3374" y="10123"/>
                      </a:lnTo>
                      <a:lnTo>
                        <a:pt x="4483" y="10792"/>
                      </a:lnTo>
                      <a:lnTo>
                        <a:pt x="4728" y="10792"/>
                      </a:lnTo>
                      <a:lnTo>
                        <a:pt x="4728" y="1337"/>
                      </a:lnTo>
                      <a:lnTo>
                        <a:pt x="12830" y="1337"/>
                      </a:lnTo>
                      <a:lnTo>
                        <a:pt x="12830" y="5396"/>
                      </a:lnTo>
                      <a:lnTo>
                        <a:pt x="16872" y="5396"/>
                      </a:lnTo>
                      <a:lnTo>
                        <a:pt x="16872" y="10792"/>
                      </a:lnTo>
                      <a:lnTo>
                        <a:pt x="17117" y="10792"/>
                      </a:lnTo>
                      <a:cubicBezTo>
                        <a:pt x="17117" y="10792"/>
                        <a:pt x="18226" y="10123"/>
                        <a:pt x="18226" y="10123"/>
                      </a:cubicBezTo>
                      <a:cubicBezTo>
                        <a:pt x="18226" y="8972"/>
                        <a:pt x="18226" y="6632"/>
                        <a:pt x="18226" y="5396"/>
                      </a:cubicBezTo>
                      <a:cubicBezTo>
                        <a:pt x="18226" y="5385"/>
                        <a:pt x="18226" y="5374"/>
                        <a:pt x="18226" y="5363"/>
                      </a:cubicBezTo>
                      <a:cubicBezTo>
                        <a:pt x="18225" y="5377"/>
                        <a:pt x="12845" y="0"/>
                        <a:pt x="12830" y="0"/>
                      </a:cubicBezTo>
                      <a:cubicBezTo>
                        <a:pt x="8831" y="0"/>
                        <a:pt x="3374" y="0"/>
                        <a:pt x="3374" y="0"/>
                      </a:cubicBezTo>
                      <a:close/>
                      <a:moveTo>
                        <a:pt x="2690" y="7075"/>
                      </a:moveTo>
                      <a:lnTo>
                        <a:pt x="0" y="9439"/>
                      </a:lnTo>
                      <a:lnTo>
                        <a:pt x="2021" y="9439"/>
                      </a:lnTo>
                      <a:lnTo>
                        <a:pt x="2690" y="9439"/>
                      </a:lnTo>
                      <a:cubicBezTo>
                        <a:pt x="2690" y="9439"/>
                        <a:pt x="2690" y="7075"/>
                        <a:pt x="2690" y="7075"/>
                      </a:cubicBezTo>
                      <a:close/>
                      <a:moveTo>
                        <a:pt x="0" y="9439"/>
                      </a:moveTo>
                      <a:lnTo>
                        <a:pt x="0" y="21600"/>
                      </a:lnTo>
                      <a:cubicBezTo>
                        <a:pt x="0" y="21600"/>
                        <a:pt x="21600" y="21600"/>
                        <a:pt x="21600" y="21600"/>
                      </a:cubicBezTo>
                      <a:lnTo>
                        <a:pt x="21600" y="9439"/>
                      </a:lnTo>
                      <a:lnTo>
                        <a:pt x="14166" y="14166"/>
                      </a:lnTo>
                      <a:lnTo>
                        <a:pt x="14036" y="14166"/>
                      </a:lnTo>
                      <a:lnTo>
                        <a:pt x="10792" y="16188"/>
                      </a:lnTo>
                      <a:lnTo>
                        <a:pt x="7564" y="14166"/>
                      </a:lnTo>
                      <a:lnTo>
                        <a:pt x="7417" y="14166"/>
                      </a:lnTo>
                      <a:lnTo>
                        <a:pt x="0" y="9439"/>
                      </a:lnTo>
                      <a:close/>
                      <a:moveTo>
                        <a:pt x="21600" y="9439"/>
                      </a:moveTo>
                      <a:lnTo>
                        <a:pt x="18894" y="7075"/>
                      </a:lnTo>
                      <a:lnTo>
                        <a:pt x="18894" y="9439"/>
                      </a:lnTo>
                      <a:cubicBezTo>
                        <a:pt x="18894" y="9439"/>
                        <a:pt x="19579" y="9439"/>
                        <a:pt x="19579" y="9439"/>
                      </a:cubicBezTo>
                      <a:lnTo>
                        <a:pt x="21600" y="94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6789" tIns="26789" rIns="26789" bIns="26789" numCol="1" anchor="ctr">
                  <a:noAutofit/>
                </a:bodyPr>
                <a:lstStyle/>
                <a:p>
                  <a:endParaRPr sz="1266"/>
                </a:p>
              </p:txBody>
            </p:sp>
            <p:sp>
              <p:nvSpPr>
                <p:cNvPr id="49247" name="Shape 49247"/>
                <p:cNvSpPr/>
                <p:nvPr/>
              </p:nvSpPr>
              <p:spPr>
                <a:xfrm>
                  <a:off x="411202" y="1048472"/>
                  <a:ext cx="635001" cy="6350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>
                    <a:lnSpc>
                      <a:spcPct val="90000"/>
                    </a:lnSpc>
                    <a:defRPr sz="40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sz="2812"/>
                    <a:t>02</a:t>
                  </a:r>
                </a:p>
              </p:txBody>
            </p:sp>
          </p:grpSp>
          <p:grpSp>
            <p:nvGrpSpPr>
              <p:cNvPr id="49254" name="Group 49254"/>
              <p:cNvGrpSpPr/>
              <p:nvPr/>
            </p:nvGrpSpPr>
            <p:grpSpPr>
              <a:xfrm>
                <a:off x="1344819" y="0"/>
                <a:ext cx="4441429" cy="1764598"/>
                <a:chOff x="0" y="0"/>
                <a:chExt cx="4441428" cy="1764597"/>
              </a:xfrm>
            </p:grpSpPr>
            <p:grpSp>
              <p:nvGrpSpPr>
                <p:cNvPr id="49251" name="Group 49251"/>
                <p:cNvGrpSpPr/>
                <p:nvPr/>
              </p:nvGrpSpPr>
              <p:grpSpPr>
                <a:xfrm>
                  <a:off x="0" y="0"/>
                  <a:ext cx="4441429" cy="1764598"/>
                  <a:chOff x="0" y="0"/>
                  <a:chExt cx="4441428" cy="1764597"/>
                </a:xfrm>
              </p:grpSpPr>
              <p:sp>
                <p:nvSpPr>
                  <p:cNvPr id="49249" name="Shape 49249"/>
                  <p:cNvSpPr/>
                  <p:nvPr/>
                </p:nvSpPr>
                <p:spPr>
                  <a:xfrm>
                    <a:off x="0" y="319583"/>
                    <a:ext cx="4441429" cy="14450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143" extrusionOk="0">
                        <a:moveTo>
                          <a:pt x="0" y="0"/>
                        </a:moveTo>
                        <a:lnTo>
                          <a:pt x="0" y="16469"/>
                        </a:lnTo>
                        <a:cubicBezTo>
                          <a:pt x="0" y="17666"/>
                          <a:pt x="1055" y="18859"/>
                          <a:pt x="3163" y="19773"/>
                        </a:cubicBezTo>
                        <a:cubicBezTo>
                          <a:pt x="7381" y="21600"/>
                          <a:pt x="14219" y="21600"/>
                          <a:pt x="18437" y="19773"/>
                        </a:cubicBezTo>
                        <a:cubicBezTo>
                          <a:pt x="20545" y="18859"/>
                          <a:pt x="21600" y="17666"/>
                          <a:pt x="21600" y="16469"/>
                        </a:cubicBez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9B9B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9250" name="Shape 49250"/>
                  <p:cNvSpPr/>
                  <p:nvPr/>
                </p:nvSpPr>
                <p:spPr>
                  <a:xfrm>
                    <a:off x="99" y="0"/>
                    <a:ext cx="4441230" cy="639515"/>
                  </a:xfrm>
                  <a:prstGeom prst="ellipse">
                    <a:avLst/>
                  </a:prstGeom>
                  <a:solidFill>
                    <a:srgbClr val="E5E5E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</p:grpSp>
            <p:sp>
              <p:nvSpPr>
                <p:cNvPr id="49252" name="Shape 49252"/>
                <p:cNvSpPr/>
                <p:nvPr/>
              </p:nvSpPr>
              <p:spPr>
                <a:xfrm>
                  <a:off x="3719393" y="798221"/>
                  <a:ext cx="426951" cy="563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70" h="21547" extrusionOk="0">
                      <a:moveTo>
                        <a:pt x="6131" y="0"/>
                      </a:moveTo>
                      <a:cubicBezTo>
                        <a:pt x="6447" y="734"/>
                        <a:pt x="6796" y="1447"/>
                        <a:pt x="7132" y="2169"/>
                      </a:cubicBezTo>
                      <a:cubicBezTo>
                        <a:pt x="7467" y="2890"/>
                        <a:pt x="7821" y="3601"/>
                        <a:pt x="8145" y="4329"/>
                      </a:cubicBezTo>
                      <a:lnTo>
                        <a:pt x="8154" y="4329"/>
                      </a:lnTo>
                      <a:cubicBezTo>
                        <a:pt x="8526" y="4329"/>
                        <a:pt x="8898" y="4329"/>
                        <a:pt x="9270" y="4329"/>
                      </a:cubicBezTo>
                      <a:cubicBezTo>
                        <a:pt x="9663" y="4329"/>
                        <a:pt x="10056" y="4329"/>
                        <a:pt x="10449" y="4329"/>
                      </a:cubicBezTo>
                      <a:cubicBezTo>
                        <a:pt x="11235" y="4329"/>
                        <a:pt x="12021" y="4329"/>
                        <a:pt x="12807" y="4329"/>
                      </a:cubicBezTo>
                      <a:cubicBezTo>
                        <a:pt x="13163" y="3616"/>
                        <a:pt x="13511" y="2900"/>
                        <a:pt x="13849" y="2182"/>
                      </a:cubicBezTo>
                      <a:cubicBezTo>
                        <a:pt x="14191" y="1457"/>
                        <a:pt x="14524" y="730"/>
                        <a:pt x="14848" y="0"/>
                      </a:cubicBezTo>
                      <a:cubicBezTo>
                        <a:pt x="13386" y="0"/>
                        <a:pt x="11924" y="0"/>
                        <a:pt x="10462" y="0"/>
                      </a:cubicBezTo>
                      <a:cubicBezTo>
                        <a:pt x="9018" y="0"/>
                        <a:pt x="7574" y="0"/>
                        <a:pt x="6131" y="0"/>
                      </a:cubicBezTo>
                      <a:close/>
                      <a:moveTo>
                        <a:pt x="7958" y="5979"/>
                      </a:moveTo>
                      <a:cubicBezTo>
                        <a:pt x="5887" y="7962"/>
                        <a:pt x="3708" y="9655"/>
                        <a:pt x="1995" y="11958"/>
                      </a:cubicBezTo>
                      <a:cubicBezTo>
                        <a:pt x="1212" y="13009"/>
                        <a:pt x="423" y="14323"/>
                        <a:pt x="113" y="15792"/>
                      </a:cubicBezTo>
                      <a:cubicBezTo>
                        <a:pt x="-630" y="19312"/>
                        <a:pt x="2401" y="21011"/>
                        <a:pt x="6261" y="21400"/>
                      </a:cubicBezTo>
                      <a:cubicBezTo>
                        <a:pt x="8247" y="21600"/>
                        <a:pt x="10612" y="21554"/>
                        <a:pt x="12966" y="21503"/>
                      </a:cubicBezTo>
                      <a:cubicBezTo>
                        <a:pt x="17003" y="21416"/>
                        <a:pt x="20765" y="20221"/>
                        <a:pt x="20970" y="17112"/>
                      </a:cubicBezTo>
                      <a:cubicBezTo>
                        <a:pt x="20970" y="17019"/>
                        <a:pt x="20970" y="16926"/>
                        <a:pt x="20970" y="16833"/>
                      </a:cubicBezTo>
                      <a:cubicBezTo>
                        <a:pt x="20970" y="16741"/>
                        <a:pt x="20970" y="16648"/>
                        <a:pt x="20970" y="16555"/>
                      </a:cubicBezTo>
                      <a:cubicBezTo>
                        <a:pt x="20561" y="14074"/>
                        <a:pt x="19342" y="12221"/>
                        <a:pt x="17834" y="10593"/>
                      </a:cubicBezTo>
                      <a:cubicBezTo>
                        <a:pt x="16327" y="8965"/>
                        <a:pt x="14531" y="7561"/>
                        <a:pt x="12966" y="5979"/>
                      </a:cubicBezTo>
                      <a:cubicBezTo>
                        <a:pt x="12132" y="5979"/>
                        <a:pt x="11297" y="5979"/>
                        <a:pt x="10462" y="5979"/>
                      </a:cubicBezTo>
                      <a:cubicBezTo>
                        <a:pt x="9627" y="5979"/>
                        <a:pt x="8792" y="5979"/>
                        <a:pt x="7958" y="5979"/>
                      </a:cubicBezTo>
                      <a:close/>
                      <a:moveTo>
                        <a:pt x="10051" y="9257"/>
                      </a:moveTo>
                      <a:lnTo>
                        <a:pt x="11032" y="9257"/>
                      </a:lnTo>
                      <a:lnTo>
                        <a:pt x="11032" y="10432"/>
                      </a:lnTo>
                      <a:cubicBezTo>
                        <a:pt x="11489" y="10444"/>
                        <a:pt x="11876" y="10496"/>
                        <a:pt x="12207" y="10570"/>
                      </a:cubicBezTo>
                      <a:cubicBezTo>
                        <a:pt x="12539" y="10645"/>
                        <a:pt x="12813" y="10742"/>
                        <a:pt x="13046" y="10844"/>
                      </a:cubicBezTo>
                      <a:lnTo>
                        <a:pt x="12648" y="11648"/>
                      </a:lnTo>
                      <a:cubicBezTo>
                        <a:pt x="12323" y="11504"/>
                        <a:pt x="11679" y="11215"/>
                        <a:pt x="10687" y="11215"/>
                      </a:cubicBezTo>
                      <a:cubicBezTo>
                        <a:pt x="9494" y="11215"/>
                        <a:pt x="9044" y="11772"/>
                        <a:pt x="9044" y="12267"/>
                      </a:cubicBezTo>
                      <a:cubicBezTo>
                        <a:pt x="9044" y="12882"/>
                        <a:pt x="9630" y="13202"/>
                        <a:pt x="10979" y="13648"/>
                      </a:cubicBezTo>
                      <a:cubicBezTo>
                        <a:pt x="12575" y="14155"/>
                        <a:pt x="13390" y="14760"/>
                        <a:pt x="13390" y="15833"/>
                      </a:cubicBezTo>
                      <a:cubicBezTo>
                        <a:pt x="13390" y="16798"/>
                        <a:pt x="12523" y="17702"/>
                        <a:pt x="10926" y="17895"/>
                      </a:cubicBezTo>
                      <a:lnTo>
                        <a:pt x="10926" y="19153"/>
                      </a:lnTo>
                      <a:lnTo>
                        <a:pt x="9945" y="19153"/>
                      </a:lnTo>
                      <a:lnTo>
                        <a:pt x="9945" y="17936"/>
                      </a:lnTo>
                      <a:cubicBezTo>
                        <a:pt x="9500" y="17934"/>
                        <a:pt x="9042" y="17872"/>
                        <a:pt x="8632" y="17777"/>
                      </a:cubicBezTo>
                      <a:cubicBezTo>
                        <a:pt x="8223" y="17682"/>
                        <a:pt x="7858" y="17551"/>
                        <a:pt x="7587" y="17400"/>
                      </a:cubicBezTo>
                      <a:lnTo>
                        <a:pt x="7958" y="16596"/>
                      </a:lnTo>
                      <a:cubicBezTo>
                        <a:pt x="8500" y="16874"/>
                        <a:pt x="9316" y="17112"/>
                        <a:pt x="10184" y="17112"/>
                      </a:cubicBezTo>
                      <a:cubicBezTo>
                        <a:pt x="11284" y="17112"/>
                        <a:pt x="12039" y="16624"/>
                        <a:pt x="12039" y="15937"/>
                      </a:cubicBezTo>
                      <a:cubicBezTo>
                        <a:pt x="12039" y="15273"/>
                        <a:pt x="11437" y="14855"/>
                        <a:pt x="10290" y="14493"/>
                      </a:cubicBezTo>
                      <a:cubicBezTo>
                        <a:pt x="8709" y="14011"/>
                        <a:pt x="7719" y="13460"/>
                        <a:pt x="7719" y="12411"/>
                      </a:cubicBezTo>
                      <a:cubicBezTo>
                        <a:pt x="7719" y="11410"/>
                        <a:pt x="8641" y="10654"/>
                        <a:pt x="10051" y="10473"/>
                      </a:cubicBezTo>
                      <a:lnTo>
                        <a:pt x="10051" y="92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6789" tIns="26789" rIns="26789" bIns="26789" numCol="1" anchor="ctr">
                  <a:noAutofit/>
                </a:bodyPr>
                <a:lstStyle/>
                <a:p>
                  <a:endParaRPr sz="1266"/>
                </a:p>
              </p:txBody>
            </p:sp>
            <p:sp>
              <p:nvSpPr>
                <p:cNvPr id="49253" name="Shape 49253"/>
                <p:cNvSpPr/>
                <p:nvPr/>
              </p:nvSpPr>
              <p:spPr>
                <a:xfrm>
                  <a:off x="200259" y="791294"/>
                  <a:ext cx="635001" cy="6350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>
                    <a:lnSpc>
                      <a:spcPct val="90000"/>
                    </a:lnSpc>
                    <a:defRPr sz="40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sz="2812"/>
                    <a:t>01</a:t>
                  </a:r>
                </a:p>
              </p:txBody>
            </p:sp>
          </p:grpSp>
        </p:grpSp>
        <p:grpSp>
          <p:nvGrpSpPr>
            <p:cNvPr id="49268" name="Group 49268"/>
            <p:cNvGrpSpPr/>
            <p:nvPr/>
          </p:nvGrpSpPr>
          <p:grpSpPr>
            <a:xfrm>
              <a:off x="0" y="99"/>
              <a:ext cx="8395099" cy="8487653"/>
              <a:chOff x="0" y="0"/>
              <a:chExt cx="8395098" cy="8487652"/>
            </a:xfrm>
          </p:grpSpPr>
          <p:grpSp>
            <p:nvGrpSpPr>
              <p:cNvPr id="49260" name="Group 49260"/>
              <p:cNvGrpSpPr/>
              <p:nvPr/>
            </p:nvGrpSpPr>
            <p:grpSpPr>
              <a:xfrm>
                <a:off x="0" y="4570809"/>
                <a:ext cx="8395098" cy="3916843"/>
                <a:chOff x="0" y="0"/>
                <a:chExt cx="8395097" cy="3916842"/>
              </a:xfrm>
            </p:grpSpPr>
            <p:sp>
              <p:nvSpPr>
                <p:cNvPr id="49256" name="Shape 49256"/>
                <p:cNvSpPr/>
                <p:nvPr/>
              </p:nvSpPr>
              <p:spPr>
                <a:xfrm>
                  <a:off x="0" y="0"/>
                  <a:ext cx="8395097" cy="39168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193" y="0"/>
                      </a:moveTo>
                      <a:cubicBezTo>
                        <a:pt x="13797" y="294"/>
                        <a:pt x="12278" y="452"/>
                        <a:pt x="10757" y="455"/>
                      </a:cubicBezTo>
                      <a:cubicBezTo>
                        <a:pt x="10754" y="455"/>
                        <a:pt x="10752" y="455"/>
                        <a:pt x="10749" y="455"/>
                      </a:cubicBezTo>
                      <a:cubicBezTo>
                        <a:pt x="9260" y="452"/>
                        <a:pt x="7772" y="302"/>
                        <a:pt x="6400" y="20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15193" y="0"/>
                      </a:lnTo>
                      <a:close/>
                    </a:path>
                  </a:pathLst>
                </a:custGeom>
                <a:solidFill>
                  <a:srgbClr val="1F44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5719" tIns="35719" rIns="35719" bIns="35719" numCol="1" anchor="ctr">
                  <a:noAutofit/>
                </a:bodyPr>
                <a:lstStyle/>
                <a:p>
                  <a:endParaRPr sz="1266">
                    <a:latin typeface="Calibri (正文)"/>
                  </a:endParaRPr>
                </a:p>
              </p:txBody>
            </p:sp>
            <p:grpSp>
              <p:nvGrpSpPr>
                <p:cNvPr id="49259" name="Group 49259"/>
                <p:cNvGrpSpPr/>
                <p:nvPr/>
              </p:nvGrpSpPr>
              <p:grpSpPr>
                <a:xfrm>
                  <a:off x="1657548" y="322960"/>
                  <a:ext cx="5080001" cy="2318640"/>
                  <a:chOff x="0" y="0"/>
                  <a:chExt cx="5080000" cy="2318639"/>
                </a:xfrm>
              </p:grpSpPr>
              <p:sp>
                <p:nvSpPr>
                  <p:cNvPr id="49257" name="Shape 49257"/>
                  <p:cNvSpPr/>
                  <p:nvPr/>
                </p:nvSpPr>
                <p:spPr>
                  <a:xfrm>
                    <a:off x="951855" y="0"/>
                    <a:ext cx="3176290" cy="1140479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t">
                    <a:noAutofit/>
                  </a:bodyPr>
                  <a:lstStyle>
                    <a:lvl1pPr>
                      <a:defRPr sz="8000">
                        <a:solidFill>
                          <a:srgbClr val="FFFFFF"/>
                        </a:solidFill>
                        <a:latin typeface="+mj-lt"/>
                        <a:ea typeface="+mj-ea"/>
                        <a:cs typeface="+mj-cs"/>
                        <a:sym typeface="Helvetica Neue UltraLight"/>
                      </a:defRPr>
                    </a:lvl1pPr>
                  </a:lstStyle>
                  <a:p>
                    <a:r>
                      <a:rPr sz="5625"/>
                      <a:t>35%</a:t>
                    </a:r>
                  </a:p>
                </p:txBody>
              </p:sp>
              <p:sp>
                <p:nvSpPr>
                  <p:cNvPr id="49258" name="Shape 49258"/>
                  <p:cNvSpPr/>
                  <p:nvPr/>
                </p:nvSpPr>
                <p:spPr>
                  <a:xfrm>
                    <a:off x="0" y="1240248"/>
                    <a:ext cx="5080000" cy="1078392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t">
                    <a:noAutofit/>
                  </a:bodyPr>
                  <a:lstStyle>
                    <a:lvl1pPr defTabSz="584200">
                      <a:lnSpc>
                        <a:spcPct val="110000"/>
                      </a:lnSpc>
                      <a:spcBef>
                        <a:spcPts val="3000"/>
                      </a:spcBef>
                      <a:defRPr sz="2000">
                        <a:solidFill>
                          <a:srgbClr val="FFFFFF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pPr algn="ctr"/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Vestibulum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Id Ligula Porta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Felis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Euismod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Semper. Integer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Posuere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Erat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A Ante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Venenatis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Dapibus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Posuere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Velit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6" dirty="0" err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Aliquet</a:t>
                    </a:r>
                    <a:r>
                      <a:rPr lang="en-US" sz="1406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.</a:t>
                    </a:r>
                    <a:endParaRPr lang="en-US" sz="1406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9267" name="Group 49267"/>
              <p:cNvGrpSpPr/>
              <p:nvPr/>
            </p:nvGrpSpPr>
            <p:grpSpPr>
              <a:xfrm>
                <a:off x="2483643" y="0"/>
                <a:ext cx="3415112" cy="4666061"/>
                <a:chOff x="0" y="0"/>
                <a:chExt cx="3415110" cy="4666060"/>
              </a:xfrm>
            </p:grpSpPr>
            <p:sp>
              <p:nvSpPr>
                <p:cNvPr id="49261" name="Shape 49261"/>
                <p:cNvSpPr/>
                <p:nvPr/>
              </p:nvSpPr>
              <p:spPr>
                <a:xfrm>
                  <a:off x="477440" y="585787"/>
                  <a:ext cx="2451101" cy="11785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1" extrusionOk="0">
                      <a:moveTo>
                        <a:pt x="0" y="0"/>
                      </a:moveTo>
                      <a:lnTo>
                        <a:pt x="0" y="20323"/>
                      </a:lnTo>
                      <a:cubicBezTo>
                        <a:pt x="6526" y="21600"/>
                        <a:pt x="15074" y="21600"/>
                        <a:pt x="21600" y="20323"/>
                      </a:cubicBez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7EA26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pPr algn="ctr"/>
                  <a:r>
                    <a:rPr lang="fr-FR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Sed Posuere Consectetur Est At Lobortis</a:t>
                  </a:r>
                  <a:endParaRPr lang="fr-FR" sz="1055" cap="none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262" name="Shape 49262"/>
                <p:cNvSpPr/>
                <p:nvPr/>
              </p:nvSpPr>
              <p:spPr>
                <a:xfrm>
                  <a:off x="240096" y="1708943"/>
                  <a:ext cx="2936083" cy="3500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7" extrusionOk="0">
                      <a:moveTo>
                        <a:pt x="1793" y="0"/>
                      </a:moveTo>
                      <a:lnTo>
                        <a:pt x="1740" y="294"/>
                      </a:lnTo>
                      <a:lnTo>
                        <a:pt x="0" y="17581"/>
                      </a:lnTo>
                      <a:cubicBezTo>
                        <a:pt x="1622" y="18856"/>
                        <a:pt x="3328" y="19827"/>
                        <a:pt x="5081" y="20489"/>
                      </a:cubicBezTo>
                      <a:cubicBezTo>
                        <a:pt x="6834" y="21151"/>
                        <a:pt x="8634" y="21506"/>
                        <a:pt x="10444" y="21548"/>
                      </a:cubicBezTo>
                      <a:lnTo>
                        <a:pt x="10444" y="21597"/>
                      </a:lnTo>
                      <a:cubicBezTo>
                        <a:pt x="10563" y="21600"/>
                        <a:pt x="10681" y="21573"/>
                        <a:pt x="10800" y="21573"/>
                      </a:cubicBezTo>
                      <a:cubicBezTo>
                        <a:pt x="10919" y="21573"/>
                        <a:pt x="11037" y="21600"/>
                        <a:pt x="11156" y="21597"/>
                      </a:cubicBezTo>
                      <a:lnTo>
                        <a:pt x="11156" y="21548"/>
                      </a:lnTo>
                      <a:cubicBezTo>
                        <a:pt x="12966" y="21506"/>
                        <a:pt x="14766" y="21151"/>
                        <a:pt x="16519" y="20489"/>
                      </a:cubicBezTo>
                      <a:cubicBezTo>
                        <a:pt x="18272" y="19827"/>
                        <a:pt x="19978" y="18856"/>
                        <a:pt x="21600" y="17581"/>
                      </a:cubicBezTo>
                      <a:lnTo>
                        <a:pt x="19778" y="294"/>
                      </a:lnTo>
                      <a:lnTo>
                        <a:pt x="19726" y="0"/>
                      </a:lnTo>
                      <a:cubicBezTo>
                        <a:pt x="17011" y="2150"/>
                        <a:pt x="13886" y="3183"/>
                        <a:pt x="10759" y="3183"/>
                      </a:cubicBezTo>
                      <a:cubicBezTo>
                        <a:pt x="7633" y="3183"/>
                        <a:pt x="4507" y="2150"/>
                        <a:pt x="1793" y="0"/>
                      </a:cubicBezTo>
                      <a:close/>
                    </a:path>
                  </a:pathLst>
                </a:custGeom>
                <a:solidFill>
                  <a:srgbClr val="AFEB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266"/>
                </a:p>
              </p:txBody>
            </p:sp>
            <p:sp>
              <p:nvSpPr>
                <p:cNvPr id="49263" name="Shape 49263"/>
                <p:cNvSpPr/>
                <p:nvPr/>
              </p:nvSpPr>
              <p:spPr>
                <a:xfrm>
                  <a:off x="237729" y="1981596"/>
                  <a:ext cx="2936082" cy="11914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165"/>
                      </a:lnTo>
                      <a:lnTo>
                        <a:pt x="58" y="0"/>
                      </a:lnTo>
                      <a:lnTo>
                        <a:pt x="0" y="0"/>
                      </a:lnTo>
                      <a:close/>
                      <a:moveTo>
                        <a:pt x="0" y="165"/>
                      </a:moveTo>
                      <a:lnTo>
                        <a:pt x="0" y="20197"/>
                      </a:lnTo>
                      <a:cubicBezTo>
                        <a:pt x="3382" y="21087"/>
                        <a:pt x="7053" y="21586"/>
                        <a:pt x="10750" y="21600"/>
                      </a:cubicBezTo>
                      <a:cubicBezTo>
                        <a:pt x="10767" y="21600"/>
                        <a:pt x="10783" y="21600"/>
                        <a:pt x="10800" y="21600"/>
                      </a:cubicBezTo>
                      <a:cubicBezTo>
                        <a:pt x="14515" y="21586"/>
                        <a:pt x="18204" y="21080"/>
                        <a:pt x="21600" y="20183"/>
                      </a:cubicBezTo>
                      <a:lnTo>
                        <a:pt x="21600" y="165"/>
                      </a:lnTo>
                      <a:cubicBezTo>
                        <a:pt x="18356" y="915"/>
                        <a:pt x="14776" y="1306"/>
                        <a:pt x="11156" y="1331"/>
                      </a:cubicBezTo>
                      <a:lnTo>
                        <a:pt x="11156" y="1346"/>
                      </a:lnTo>
                      <a:cubicBezTo>
                        <a:pt x="11037" y="1346"/>
                        <a:pt x="10919" y="1338"/>
                        <a:pt x="10800" y="1338"/>
                      </a:cubicBezTo>
                      <a:cubicBezTo>
                        <a:pt x="10681" y="1338"/>
                        <a:pt x="10563" y="1346"/>
                        <a:pt x="10444" y="1346"/>
                      </a:cubicBezTo>
                      <a:lnTo>
                        <a:pt x="10444" y="1331"/>
                      </a:lnTo>
                      <a:cubicBezTo>
                        <a:pt x="6824" y="1306"/>
                        <a:pt x="3244" y="915"/>
                        <a:pt x="0" y="165"/>
                      </a:cubicBezTo>
                      <a:close/>
                      <a:moveTo>
                        <a:pt x="21600" y="165"/>
                      </a:moveTo>
                      <a:lnTo>
                        <a:pt x="21600" y="0"/>
                      </a:lnTo>
                      <a:lnTo>
                        <a:pt x="21542" y="0"/>
                      </a:lnTo>
                      <a:lnTo>
                        <a:pt x="21600" y="165"/>
                      </a:lnTo>
                      <a:close/>
                    </a:path>
                  </a:pathLst>
                </a:custGeom>
                <a:solidFill>
                  <a:srgbClr val="26CAEA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pPr algn="ctr"/>
                  <a:r>
                    <a:rPr lang="en-US" sz="1055" cap="none" dirty="0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Donec</a:t>
                  </a:r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055" cap="none" dirty="0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Sed</a:t>
                  </a:r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055" cap="none" dirty="0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Odio</a:t>
                  </a:r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Dui</a:t>
                  </a:r>
                  <a:endParaRPr lang="en-US" sz="1055" cap="none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264" name="Shape 49264"/>
                <p:cNvSpPr/>
                <p:nvPr/>
              </p:nvSpPr>
              <p:spPr>
                <a:xfrm>
                  <a:off x="0" y="3096021"/>
                  <a:ext cx="3415110" cy="3325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8" extrusionOk="0">
                      <a:moveTo>
                        <a:pt x="1521" y="0"/>
                      </a:moveTo>
                      <a:lnTo>
                        <a:pt x="0" y="17139"/>
                      </a:lnTo>
                      <a:cubicBezTo>
                        <a:pt x="1715" y="18684"/>
                        <a:pt x="3524" y="19827"/>
                        <a:pt x="5379" y="20567"/>
                      </a:cubicBezTo>
                      <a:cubicBezTo>
                        <a:pt x="7080" y="21245"/>
                        <a:pt x="8820" y="21555"/>
                        <a:pt x="10563" y="21572"/>
                      </a:cubicBezTo>
                      <a:lnTo>
                        <a:pt x="10563" y="21598"/>
                      </a:lnTo>
                      <a:cubicBezTo>
                        <a:pt x="10642" y="21600"/>
                        <a:pt x="10722" y="21572"/>
                        <a:pt x="10801" y="21572"/>
                      </a:cubicBezTo>
                      <a:cubicBezTo>
                        <a:pt x="10880" y="21572"/>
                        <a:pt x="10958" y="21600"/>
                        <a:pt x="11037" y="21598"/>
                      </a:cubicBezTo>
                      <a:lnTo>
                        <a:pt x="11037" y="21572"/>
                      </a:lnTo>
                      <a:cubicBezTo>
                        <a:pt x="12780" y="21555"/>
                        <a:pt x="14520" y="21245"/>
                        <a:pt x="16221" y="20567"/>
                      </a:cubicBezTo>
                      <a:cubicBezTo>
                        <a:pt x="18076" y="19827"/>
                        <a:pt x="19885" y="18684"/>
                        <a:pt x="21600" y="17139"/>
                      </a:cubicBezTo>
                      <a:lnTo>
                        <a:pt x="20079" y="0"/>
                      </a:lnTo>
                      <a:cubicBezTo>
                        <a:pt x="17232" y="3115"/>
                        <a:pt x="14147" y="4859"/>
                        <a:pt x="11037" y="4974"/>
                      </a:cubicBezTo>
                      <a:cubicBezTo>
                        <a:pt x="10962" y="4978"/>
                        <a:pt x="10887" y="4996"/>
                        <a:pt x="10811" y="5000"/>
                      </a:cubicBezTo>
                      <a:cubicBezTo>
                        <a:pt x="10742" y="4999"/>
                        <a:pt x="10674" y="4981"/>
                        <a:pt x="10605" y="4974"/>
                      </a:cubicBezTo>
                      <a:cubicBezTo>
                        <a:pt x="10591" y="4974"/>
                        <a:pt x="10577" y="4975"/>
                        <a:pt x="10563" y="4974"/>
                      </a:cubicBezTo>
                      <a:cubicBezTo>
                        <a:pt x="7453" y="4859"/>
                        <a:pt x="4368" y="3115"/>
                        <a:pt x="1521" y="0"/>
                      </a:cubicBezTo>
                      <a:close/>
                    </a:path>
                  </a:pathLst>
                </a:custGeom>
                <a:solidFill>
                  <a:srgbClr val="B2B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266"/>
                </a:p>
              </p:txBody>
            </p:sp>
            <p:sp>
              <p:nvSpPr>
                <p:cNvPr id="49265" name="Shape 49265"/>
                <p:cNvSpPr/>
                <p:nvPr/>
              </p:nvSpPr>
              <p:spPr>
                <a:xfrm>
                  <a:off x="0" y="3357562"/>
                  <a:ext cx="3415110" cy="1308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900" y="1562"/>
                        <a:pt x="6723" y="1578"/>
                        <a:pt x="0" y="39"/>
                      </a:cubicBezTo>
                      <a:lnTo>
                        <a:pt x="0" y="20290"/>
                      </a:lnTo>
                      <a:cubicBezTo>
                        <a:pt x="3390" y="21138"/>
                        <a:pt x="7068" y="21588"/>
                        <a:pt x="10751" y="21600"/>
                      </a:cubicBezTo>
                      <a:cubicBezTo>
                        <a:pt x="10757" y="21600"/>
                        <a:pt x="10763" y="21600"/>
                        <a:pt x="10769" y="21600"/>
                      </a:cubicBezTo>
                      <a:cubicBezTo>
                        <a:pt x="14481" y="21587"/>
                        <a:pt x="18188" y="21132"/>
                        <a:pt x="21600" y="2027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7F94FF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pPr algn="ctr"/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Maecenas </a:t>
                  </a:r>
                  <a:r>
                    <a:rPr lang="en-US" sz="1055" cap="none" dirty="0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Faucibus</a:t>
                  </a:r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055" cap="none" dirty="0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Mollis</a:t>
                  </a:r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055" cap="none" dirty="0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Interdum</a:t>
                  </a:r>
                  <a:r>
                    <a:rPr lang="en-US" sz="1055" cap="none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.</a:t>
                  </a:r>
                  <a:endParaRPr lang="en-US" sz="1055" cap="none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266" name="Shape 49266"/>
                <p:cNvSpPr/>
                <p:nvPr/>
              </p:nvSpPr>
              <p:spPr>
                <a:xfrm>
                  <a:off x="476250" y="0"/>
                  <a:ext cx="2453482" cy="6393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017" extrusionOk="0">
                      <a:moveTo>
                        <a:pt x="10800" y="0"/>
                      </a:moveTo>
                      <a:cubicBezTo>
                        <a:pt x="8409" y="0"/>
                        <a:pt x="6024" y="249"/>
                        <a:pt x="3763" y="718"/>
                      </a:cubicBezTo>
                      <a:lnTo>
                        <a:pt x="0" y="19270"/>
                      </a:lnTo>
                      <a:cubicBezTo>
                        <a:pt x="6525" y="21600"/>
                        <a:pt x="15075" y="21600"/>
                        <a:pt x="21600" y="19270"/>
                      </a:cubicBezTo>
                      <a:lnTo>
                        <a:pt x="17837" y="718"/>
                      </a:lnTo>
                      <a:cubicBezTo>
                        <a:pt x="15575" y="249"/>
                        <a:pt x="13192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A1F27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266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124970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62505" y="506829"/>
            <a:ext cx="5667768" cy="757727"/>
            <a:chOff x="2379166" y="228615"/>
            <a:chExt cx="5667768" cy="757727"/>
          </a:xfrm>
        </p:grpSpPr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2379166" y="228615"/>
              <a:ext cx="387304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d-ID" sz="3200" b="0" i="0" u="none" strike="noStrike" cap="none" normalizeH="0" baseline="0">
                  <a:ln>
                    <a:noFill/>
                  </a:ln>
                  <a:effectLst/>
                  <a:latin typeface="Lato Light" pitchFamily="34" charset="0"/>
                  <a:cs typeface="Arial" pitchFamily="34" charset="0"/>
                </a:rPr>
                <a:t>Step by Step Business</a:t>
              </a:r>
              <a:endParaRPr kumimoji="0" lang="en-US" sz="3200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79166" y="740121"/>
              <a:ext cx="56677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Lato Light" pitchFamily="34" charset="0"/>
                </a:rPr>
                <a:t>This is example  for a subtitle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576931" y="1316528"/>
            <a:ext cx="1040914" cy="28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803889" y="1045462"/>
            <a:ext cx="9439903" cy="4920853"/>
            <a:chOff x="835705" y="655499"/>
            <a:chExt cx="9439903" cy="4920853"/>
          </a:xfrm>
        </p:grpSpPr>
        <p:grpSp>
          <p:nvGrpSpPr>
            <p:cNvPr id="22" name="Group 21"/>
            <p:cNvGrpSpPr/>
            <p:nvPr/>
          </p:nvGrpSpPr>
          <p:grpSpPr>
            <a:xfrm>
              <a:off x="2690533" y="734477"/>
              <a:ext cx="7585075" cy="4841875"/>
              <a:chOff x="781050" y="150813"/>
              <a:chExt cx="7585075" cy="4841875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781050" y="4267201"/>
                <a:ext cx="4251325" cy="552450"/>
              </a:xfrm>
              <a:custGeom>
                <a:avLst/>
                <a:gdLst>
                  <a:gd name="T0" fmla="*/ 0 w 2678"/>
                  <a:gd name="T1" fmla="*/ 296 h 348"/>
                  <a:gd name="T2" fmla="*/ 414 w 2678"/>
                  <a:gd name="T3" fmla="*/ 40 h 348"/>
                  <a:gd name="T4" fmla="*/ 2609 w 2678"/>
                  <a:gd name="T5" fmla="*/ 0 h 348"/>
                  <a:gd name="T6" fmla="*/ 2678 w 2678"/>
                  <a:gd name="T7" fmla="*/ 239 h 348"/>
                  <a:gd name="T8" fmla="*/ 331 w 2678"/>
                  <a:gd name="T9" fmla="*/ 348 h 348"/>
                  <a:gd name="T10" fmla="*/ 0 w 2678"/>
                  <a:gd name="T11" fmla="*/ 29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8" h="348">
                    <a:moveTo>
                      <a:pt x="0" y="296"/>
                    </a:moveTo>
                    <a:lnTo>
                      <a:pt x="414" y="40"/>
                    </a:lnTo>
                    <a:lnTo>
                      <a:pt x="2609" y="0"/>
                    </a:lnTo>
                    <a:lnTo>
                      <a:pt x="2678" y="239"/>
                    </a:lnTo>
                    <a:lnTo>
                      <a:pt x="331" y="348"/>
                    </a:lnTo>
                    <a:lnTo>
                      <a:pt x="0" y="29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781050" y="4646613"/>
                <a:ext cx="4251325" cy="346075"/>
              </a:xfrm>
              <a:custGeom>
                <a:avLst/>
                <a:gdLst>
                  <a:gd name="T0" fmla="*/ 0 w 1132"/>
                  <a:gd name="T1" fmla="*/ 24 h 92"/>
                  <a:gd name="T2" fmla="*/ 0 w 1132"/>
                  <a:gd name="T3" fmla="*/ 92 h 92"/>
                  <a:gd name="T4" fmla="*/ 6 w 1132"/>
                  <a:gd name="T5" fmla="*/ 92 h 92"/>
                  <a:gd name="T6" fmla="*/ 76 w 1132"/>
                  <a:gd name="T7" fmla="*/ 91 h 92"/>
                  <a:gd name="T8" fmla="*/ 237 w 1132"/>
                  <a:gd name="T9" fmla="*/ 87 h 92"/>
                  <a:gd name="T10" fmla="*/ 524 w 1132"/>
                  <a:gd name="T11" fmla="*/ 80 h 92"/>
                  <a:gd name="T12" fmla="*/ 699 w 1132"/>
                  <a:gd name="T13" fmla="*/ 69 h 92"/>
                  <a:gd name="T14" fmla="*/ 858 w 1132"/>
                  <a:gd name="T15" fmla="*/ 52 h 92"/>
                  <a:gd name="T16" fmla="*/ 1002 w 1132"/>
                  <a:gd name="T17" fmla="*/ 28 h 92"/>
                  <a:gd name="T18" fmla="*/ 1132 w 1132"/>
                  <a:gd name="T19" fmla="*/ 0 h 92"/>
                  <a:gd name="T20" fmla="*/ 0 w 1132"/>
                  <a:gd name="T21" fmla="*/ 2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2" h="92">
                    <a:moveTo>
                      <a:pt x="0" y="24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1" y="92"/>
                      <a:pt x="3" y="92"/>
                      <a:pt x="6" y="92"/>
                    </a:cubicBezTo>
                    <a:cubicBezTo>
                      <a:pt x="18" y="92"/>
                      <a:pt x="40" y="92"/>
                      <a:pt x="76" y="91"/>
                    </a:cubicBezTo>
                    <a:cubicBezTo>
                      <a:pt x="113" y="90"/>
                      <a:pt x="164" y="89"/>
                      <a:pt x="237" y="87"/>
                    </a:cubicBezTo>
                    <a:cubicBezTo>
                      <a:pt x="310" y="85"/>
                      <a:pt x="403" y="83"/>
                      <a:pt x="524" y="80"/>
                    </a:cubicBezTo>
                    <a:cubicBezTo>
                      <a:pt x="585" y="78"/>
                      <a:pt x="643" y="74"/>
                      <a:pt x="699" y="69"/>
                    </a:cubicBezTo>
                    <a:cubicBezTo>
                      <a:pt x="755" y="64"/>
                      <a:pt x="808" y="59"/>
                      <a:pt x="858" y="52"/>
                    </a:cubicBezTo>
                    <a:cubicBezTo>
                      <a:pt x="908" y="45"/>
                      <a:pt x="956" y="37"/>
                      <a:pt x="1002" y="28"/>
                    </a:cubicBezTo>
                    <a:cubicBezTo>
                      <a:pt x="1048" y="20"/>
                      <a:pt x="1091" y="10"/>
                      <a:pt x="1132" y="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7372350" y="150813"/>
                <a:ext cx="495300" cy="320675"/>
              </a:xfrm>
              <a:custGeom>
                <a:avLst/>
                <a:gdLst>
                  <a:gd name="T0" fmla="*/ 132 w 132"/>
                  <a:gd name="T1" fmla="*/ 0 h 85"/>
                  <a:gd name="T2" fmla="*/ 22 w 132"/>
                  <a:gd name="T3" fmla="*/ 42 h 85"/>
                  <a:gd name="T4" fmla="*/ 0 w 132"/>
                  <a:gd name="T5" fmla="*/ 85 h 85"/>
                  <a:gd name="T6" fmla="*/ 107 w 132"/>
                  <a:gd name="T7" fmla="*/ 54 h 85"/>
                  <a:gd name="T8" fmla="*/ 132 w 132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85">
                    <a:moveTo>
                      <a:pt x="132" y="0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7" y="74"/>
                      <a:pt x="0" y="85"/>
                    </a:cubicBezTo>
                    <a:cubicBezTo>
                      <a:pt x="82" y="69"/>
                      <a:pt x="107" y="54"/>
                      <a:pt x="107" y="54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7372350" y="342901"/>
                <a:ext cx="987425" cy="139700"/>
              </a:xfrm>
              <a:custGeom>
                <a:avLst/>
                <a:gdLst>
                  <a:gd name="T0" fmla="*/ 622 w 622"/>
                  <a:gd name="T1" fmla="*/ 0 h 88"/>
                  <a:gd name="T2" fmla="*/ 307 w 622"/>
                  <a:gd name="T3" fmla="*/ 88 h 88"/>
                  <a:gd name="T4" fmla="*/ 0 w 622"/>
                  <a:gd name="T5" fmla="*/ 81 h 88"/>
                  <a:gd name="T6" fmla="*/ 253 w 622"/>
                  <a:gd name="T7" fmla="*/ 0 h 88"/>
                  <a:gd name="T8" fmla="*/ 622 w 622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88">
                    <a:moveTo>
                      <a:pt x="622" y="0"/>
                    </a:moveTo>
                    <a:lnTo>
                      <a:pt x="307" y="88"/>
                    </a:lnTo>
                    <a:lnTo>
                      <a:pt x="0" y="81"/>
                    </a:lnTo>
                    <a:lnTo>
                      <a:pt x="253" y="0"/>
                    </a:lnTo>
                    <a:lnTo>
                      <a:pt x="622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7766050" y="150813"/>
                <a:ext cx="600075" cy="192088"/>
              </a:xfrm>
              <a:custGeom>
                <a:avLst/>
                <a:gdLst>
                  <a:gd name="T0" fmla="*/ 159 w 160"/>
                  <a:gd name="T1" fmla="*/ 0 h 51"/>
                  <a:gd name="T2" fmla="*/ 160 w 160"/>
                  <a:gd name="T3" fmla="*/ 4 h 51"/>
                  <a:gd name="T4" fmla="*/ 160 w 160"/>
                  <a:gd name="T5" fmla="*/ 14 h 51"/>
                  <a:gd name="T6" fmla="*/ 159 w 160"/>
                  <a:gd name="T7" fmla="*/ 30 h 51"/>
                  <a:gd name="T8" fmla="*/ 158 w 160"/>
                  <a:gd name="T9" fmla="*/ 51 h 51"/>
                  <a:gd name="T10" fmla="*/ 0 w 160"/>
                  <a:gd name="T11" fmla="*/ 51 h 51"/>
                  <a:gd name="T12" fmla="*/ 7 w 160"/>
                  <a:gd name="T13" fmla="*/ 39 h 51"/>
                  <a:gd name="T14" fmla="*/ 14 w 160"/>
                  <a:gd name="T15" fmla="*/ 26 h 51"/>
                  <a:gd name="T16" fmla="*/ 21 w 160"/>
                  <a:gd name="T17" fmla="*/ 13 h 51"/>
                  <a:gd name="T18" fmla="*/ 27 w 160"/>
                  <a:gd name="T19" fmla="*/ 0 h 51"/>
                  <a:gd name="T20" fmla="*/ 84 w 160"/>
                  <a:gd name="T21" fmla="*/ 0 h 51"/>
                  <a:gd name="T22" fmla="*/ 125 w 160"/>
                  <a:gd name="T23" fmla="*/ 0 h 51"/>
                  <a:gd name="T24" fmla="*/ 150 w 160"/>
                  <a:gd name="T25" fmla="*/ 0 h 51"/>
                  <a:gd name="T26" fmla="*/ 159 w 160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51">
                    <a:moveTo>
                      <a:pt x="159" y="0"/>
                    </a:moveTo>
                    <a:cubicBezTo>
                      <a:pt x="159" y="0"/>
                      <a:pt x="159" y="1"/>
                      <a:pt x="160" y="4"/>
                    </a:cubicBezTo>
                    <a:cubicBezTo>
                      <a:pt x="160" y="6"/>
                      <a:pt x="160" y="9"/>
                      <a:pt x="160" y="14"/>
                    </a:cubicBezTo>
                    <a:cubicBezTo>
                      <a:pt x="160" y="18"/>
                      <a:pt x="160" y="24"/>
                      <a:pt x="159" y="30"/>
                    </a:cubicBezTo>
                    <a:cubicBezTo>
                      <a:pt x="159" y="36"/>
                      <a:pt x="159" y="43"/>
                      <a:pt x="158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3" y="47"/>
                      <a:pt x="5" y="43"/>
                      <a:pt x="7" y="39"/>
                    </a:cubicBezTo>
                    <a:cubicBezTo>
                      <a:pt x="10" y="34"/>
                      <a:pt x="12" y="30"/>
                      <a:pt x="14" y="26"/>
                    </a:cubicBezTo>
                    <a:cubicBezTo>
                      <a:pt x="17" y="22"/>
                      <a:pt x="19" y="17"/>
                      <a:pt x="21" y="13"/>
                    </a:cubicBezTo>
                    <a:cubicBezTo>
                      <a:pt x="23" y="8"/>
                      <a:pt x="25" y="4"/>
                      <a:pt x="27" y="0"/>
                    </a:cubicBezTo>
                    <a:cubicBezTo>
                      <a:pt x="49" y="0"/>
                      <a:pt x="68" y="0"/>
                      <a:pt x="84" y="0"/>
                    </a:cubicBezTo>
                    <a:cubicBezTo>
                      <a:pt x="101" y="0"/>
                      <a:pt x="114" y="0"/>
                      <a:pt x="125" y="0"/>
                    </a:cubicBezTo>
                    <a:cubicBezTo>
                      <a:pt x="136" y="0"/>
                      <a:pt x="144" y="0"/>
                      <a:pt x="150" y="0"/>
                    </a:cubicBezTo>
                    <a:cubicBezTo>
                      <a:pt x="156" y="0"/>
                      <a:pt x="159" y="0"/>
                      <a:pt x="159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7059613" y="881063"/>
                <a:ext cx="638175" cy="357188"/>
              </a:xfrm>
              <a:custGeom>
                <a:avLst/>
                <a:gdLst>
                  <a:gd name="T0" fmla="*/ 170 w 170"/>
                  <a:gd name="T1" fmla="*/ 0 h 95"/>
                  <a:gd name="T2" fmla="*/ 28 w 170"/>
                  <a:gd name="T3" fmla="*/ 40 h 95"/>
                  <a:gd name="T4" fmla="*/ 0 w 170"/>
                  <a:gd name="T5" fmla="*/ 95 h 95"/>
                  <a:gd name="T6" fmla="*/ 137 w 170"/>
                  <a:gd name="T7" fmla="*/ 69 h 95"/>
                  <a:gd name="T8" fmla="*/ 170 w 17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95">
                    <a:moveTo>
                      <a:pt x="170" y="0"/>
                    </a:move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9" y="81"/>
                      <a:pt x="0" y="95"/>
                    </a:cubicBezTo>
                    <a:cubicBezTo>
                      <a:pt x="105" y="75"/>
                      <a:pt x="137" y="69"/>
                      <a:pt x="137" y="69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7059613" y="1128713"/>
                <a:ext cx="1270000" cy="109538"/>
              </a:xfrm>
              <a:custGeom>
                <a:avLst/>
                <a:gdLst>
                  <a:gd name="T0" fmla="*/ 800 w 800"/>
                  <a:gd name="T1" fmla="*/ 0 h 69"/>
                  <a:gd name="T2" fmla="*/ 395 w 800"/>
                  <a:gd name="T3" fmla="*/ 69 h 69"/>
                  <a:gd name="T4" fmla="*/ 0 w 800"/>
                  <a:gd name="T5" fmla="*/ 69 h 69"/>
                  <a:gd name="T6" fmla="*/ 324 w 800"/>
                  <a:gd name="T7" fmla="*/ 0 h 69"/>
                  <a:gd name="T8" fmla="*/ 800 w 800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0" h="69">
                    <a:moveTo>
                      <a:pt x="800" y="0"/>
                    </a:moveTo>
                    <a:lnTo>
                      <a:pt x="395" y="69"/>
                    </a:lnTo>
                    <a:lnTo>
                      <a:pt x="0" y="69"/>
                    </a:lnTo>
                    <a:lnTo>
                      <a:pt x="324" y="0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7567613" y="881063"/>
                <a:ext cx="769938" cy="250825"/>
              </a:xfrm>
              <a:custGeom>
                <a:avLst/>
                <a:gdLst>
                  <a:gd name="T0" fmla="*/ 205 w 205"/>
                  <a:gd name="T1" fmla="*/ 0 h 67"/>
                  <a:gd name="T2" fmla="*/ 205 w 205"/>
                  <a:gd name="T3" fmla="*/ 5 h 67"/>
                  <a:gd name="T4" fmla="*/ 205 w 205"/>
                  <a:gd name="T5" fmla="*/ 18 h 67"/>
                  <a:gd name="T6" fmla="*/ 205 w 205"/>
                  <a:gd name="T7" fmla="*/ 39 h 67"/>
                  <a:gd name="T8" fmla="*/ 203 w 205"/>
                  <a:gd name="T9" fmla="*/ 66 h 67"/>
                  <a:gd name="T10" fmla="*/ 0 w 205"/>
                  <a:gd name="T11" fmla="*/ 67 h 67"/>
                  <a:gd name="T12" fmla="*/ 9 w 205"/>
                  <a:gd name="T13" fmla="*/ 50 h 67"/>
                  <a:gd name="T14" fmla="*/ 18 w 205"/>
                  <a:gd name="T15" fmla="*/ 34 h 67"/>
                  <a:gd name="T16" fmla="*/ 27 w 205"/>
                  <a:gd name="T17" fmla="*/ 17 h 67"/>
                  <a:gd name="T18" fmla="*/ 35 w 205"/>
                  <a:gd name="T19" fmla="*/ 0 h 67"/>
                  <a:gd name="T20" fmla="*/ 109 w 205"/>
                  <a:gd name="T21" fmla="*/ 0 h 67"/>
                  <a:gd name="T22" fmla="*/ 161 w 205"/>
                  <a:gd name="T23" fmla="*/ 0 h 67"/>
                  <a:gd name="T24" fmla="*/ 193 w 205"/>
                  <a:gd name="T25" fmla="*/ 0 h 67"/>
                  <a:gd name="T26" fmla="*/ 205 w 205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67">
                    <a:moveTo>
                      <a:pt x="205" y="0"/>
                    </a:moveTo>
                    <a:cubicBezTo>
                      <a:pt x="205" y="0"/>
                      <a:pt x="205" y="2"/>
                      <a:pt x="205" y="5"/>
                    </a:cubicBezTo>
                    <a:cubicBezTo>
                      <a:pt x="205" y="8"/>
                      <a:pt x="205" y="13"/>
                      <a:pt x="205" y="18"/>
                    </a:cubicBezTo>
                    <a:cubicBezTo>
                      <a:pt x="205" y="24"/>
                      <a:pt x="205" y="31"/>
                      <a:pt x="205" y="39"/>
                    </a:cubicBezTo>
                    <a:cubicBezTo>
                      <a:pt x="204" y="47"/>
                      <a:pt x="204" y="56"/>
                      <a:pt x="203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" y="61"/>
                      <a:pt x="6" y="56"/>
                      <a:pt x="9" y="50"/>
                    </a:cubicBezTo>
                    <a:cubicBezTo>
                      <a:pt x="13" y="45"/>
                      <a:pt x="16" y="39"/>
                      <a:pt x="18" y="34"/>
                    </a:cubicBezTo>
                    <a:cubicBezTo>
                      <a:pt x="21" y="28"/>
                      <a:pt x="24" y="23"/>
                      <a:pt x="27" y="17"/>
                    </a:cubicBezTo>
                    <a:cubicBezTo>
                      <a:pt x="30" y="11"/>
                      <a:pt x="32" y="6"/>
                      <a:pt x="35" y="0"/>
                    </a:cubicBezTo>
                    <a:cubicBezTo>
                      <a:pt x="63" y="0"/>
                      <a:pt x="88" y="0"/>
                      <a:pt x="109" y="0"/>
                    </a:cubicBezTo>
                    <a:cubicBezTo>
                      <a:pt x="129" y="0"/>
                      <a:pt x="147" y="0"/>
                      <a:pt x="161" y="0"/>
                    </a:cubicBezTo>
                    <a:cubicBezTo>
                      <a:pt x="175" y="0"/>
                      <a:pt x="185" y="0"/>
                      <a:pt x="193" y="0"/>
                    </a:cubicBezTo>
                    <a:cubicBezTo>
                      <a:pt x="200" y="0"/>
                      <a:pt x="204" y="0"/>
                      <a:pt x="20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2865438" y="3789363"/>
                <a:ext cx="1077913" cy="552450"/>
              </a:xfrm>
              <a:custGeom>
                <a:avLst/>
                <a:gdLst>
                  <a:gd name="T0" fmla="*/ 287 w 287"/>
                  <a:gd name="T1" fmla="*/ 0 h 147"/>
                  <a:gd name="T2" fmla="*/ 74 w 287"/>
                  <a:gd name="T3" fmla="*/ 59 h 147"/>
                  <a:gd name="T4" fmla="*/ 0 w 287"/>
                  <a:gd name="T5" fmla="*/ 147 h 147"/>
                  <a:gd name="T6" fmla="*/ 240 w 287"/>
                  <a:gd name="T7" fmla="*/ 90 h 147"/>
                  <a:gd name="T8" fmla="*/ 260 w 287"/>
                  <a:gd name="T9" fmla="*/ 75 h 147"/>
                  <a:gd name="T10" fmla="*/ 287 w 287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" h="147">
                    <a:moveTo>
                      <a:pt x="287" y="0"/>
                    </a:moveTo>
                    <a:cubicBezTo>
                      <a:pt x="287" y="0"/>
                      <a:pt x="148" y="43"/>
                      <a:pt x="74" y="59"/>
                    </a:cubicBezTo>
                    <a:cubicBezTo>
                      <a:pt x="52" y="86"/>
                      <a:pt x="0" y="147"/>
                      <a:pt x="0" y="147"/>
                    </a:cubicBezTo>
                    <a:cubicBezTo>
                      <a:pt x="240" y="90"/>
                      <a:pt x="240" y="90"/>
                      <a:pt x="240" y="90"/>
                    </a:cubicBezTo>
                    <a:cubicBezTo>
                      <a:pt x="260" y="75"/>
                      <a:pt x="260" y="75"/>
                      <a:pt x="260" y="75"/>
                    </a:cubicBez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3833813" y="3756026"/>
                <a:ext cx="2763838" cy="327025"/>
              </a:xfrm>
              <a:custGeom>
                <a:avLst/>
                <a:gdLst>
                  <a:gd name="T0" fmla="*/ 0 w 1741"/>
                  <a:gd name="T1" fmla="*/ 206 h 206"/>
                  <a:gd name="T2" fmla="*/ 69 w 1741"/>
                  <a:gd name="T3" fmla="*/ 21 h 206"/>
                  <a:gd name="T4" fmla="*/ 1500 w 1741"/>
                  <a:gd name="T5" fmla="*/ 0 h 206"/>
                  <a:gd name="T6" fmla="*/ 1741 w 1741"/>
                  <a:gd name="T7" fmla="*/ 168 h 206"/>
                  <a:gd name="T8" fmla="*/ 0 w 1741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" h="206">
                    <a:moveTo>
                      <a:pt x="0" y="206"/>
                    </a:moveTo>
                    <a:lnTo>
                      <a:pt x="69" y="21"/>
                    </a:lnTo>
                    <a:lnTo>
                      <a:pt x="1500" y="0"/>
                    </a:lnTo>
                    <a:lnTo>
                      <a:pt x="1741" y="168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2" name="Freeform 15"/>
              <p:cNvSpPr>
                <a:spLocks/>
              </p:cNvSpPr>
              <p:nvPr/>
            </p:nvSpPr>
            <p:spPr bwMode="auto">
              <a:xfrm>
                <a:off x="2865438" y="4022726"/>
                <a:ext cx="3732213" cy="319088"/>
              </a:xfrm>
              <a:custGeom>
                <a:avLst/>
                <a:gdLst>
                  <a:gd name="T0" fmla="*/ 994 w 994"/>
                  <a:gd name="T1" fmla="*/ 0 h 85"/>
                  <a:gd name="T2" fmla="*/ 963 w 994"/>
                  <a:gd name="T3" fmla="*/ 18 h 85"/>
                  <a:gd name="T4" fmla="*/ 931 w 994"/>
                  <a:gd name="T5" fmla="*/ 35 h 85"/>
                  <a:gd name="T6" fmla="*/ 898 w 994"/>
                  <a:gd name="T7" fmla="*/ 52 h 85"/>
                  <a:gd name="T8" fmla="*/ 862 w 994"/>
                  <a:gd name="T9" fmla="*/ 69 h 85"/>
                  <a:gd name="T10" fmla="*/ 0 w 994"/>
                  <a:gd name="T11" fmla="*/ 85 h 85"/>
                  <a:gd name="T12" fmla="*/ 63 w 994"/>
                  <a:gd name="T13" fmla="*/ 69 h 85"/>
                  <a:gd name="T14" fmla="*/ 128 w 994"/>
                  <a:gd name="T15" fmla="*/ 51 h 85"/>
                  <a:gd name="T16" fmla="*/ 193 w 994"/>
                  <a:gd name="T17" fmla="*/ 33 h 85"/>
                  <a:gd name="T18" fmla="*/ 259 w 994"/>
                  <a:gd name="T19" fmla="*/ 13 h 85"/>
                  <a:gd name="T20" fmla="*/ 994 w 994"/>
                  <a:gd name="T2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4" h="85">
                    <a:moveTo>
                      <a:pt x="994" y="0"/>
                    </a:moveTo>
                    <a:cubicBezTo>
                      <a:pt x="984" y="6"/>
                      <a:pt x="974" y="12"/>
                      <a:pt x="963" y="18"/>
                    </a:cubicBezTo>
                    <a:cubicBezTo>
                      <a:pt x="953" y="24"/>
                      <a:pt x="942" y="30"/>
                      <a:pt x="931" y="35"/>
                    </a:cubicBezTo>
                    <a:cubicBezTo>
                      <a:pt x="920" y="41"/>
                      <a:pt x="909" y="47"/>
                      <a:pt x="898" y="52"/>
                    </a:cubicBezTo>
                    <a:cubicBezTo>
                      <a:pt x="886" y="58"/>
                      <a:pt x="874" y="63"/>
                      <a:pt x="862" y="69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1" y="80"/>
                      <a:pt x="42" y="74"/>
                      <a:pt x="63" y="69"/>
                    </a:cubicBezTo>
                    <a:cubicBezTo>
                      <a:pt x="85" y="63"/>
                      <a:pt x="106" y="57"/>
                      <a:pt x="128" y="51"/>
                    </a:cubicBezTo>
                    <a:cubicBezTo>
                      <a:pt x="150" y="45"/>
                      <a:pt x="171" y="39"/>
                      <a:pt x="193" y="33"/>
                    </a:cubicBezTo>
                    <a:cubicBezTo>
                      <a:pt x="215" y="26"/>
                      <a:pt x="237" y="20"/>
                      <a:pt x="259" y="13"/>
                    </a:cubicBezTo>
                    <a:lnTo>
                      <a:pt x="99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6523038" y="1681163"/>
                <a:ext cx="654050" cy="252413"/>
              </a:xfrm>
              <a:custGeom>
                <a:avLst/>
                <a:gdLst>
                  <a:gd name="T0" fmla="*/ 174 w 174"/>
                  <a:gd name="T1" fmla="*/ 0 h 67"/>
                  <a:gd name="T2" fmla="*/ 50 w 174"/>
                  <a:gd name="T3" fmla="*/ 12 h 67"/>
                  <a:gd name="T4" fmla="*/ 0 w 174"/>
                  <a:gd name="T5" fmla="*/ 67 h 67"/>
                  <a:gd name="T6" fmla="*/ 113 w 174"/>
                  <a:gd name="T7" fmla="*/ 67 h 67"/>
                  <a:gd name="T8" fmla="*/ 174 w 174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67">
                    <a:moveTo>
                      <a:pt x="174" y="0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14" y="57"/>
                      <a:pt x="0" y="67"/>
                    </a:cubicBezTo>
                    <a:cubicBezTo>
                      <a:pt x="22" y="67"/>
                      <a:pt x="113" y="67"/>
                      <a:pt x="113" y="67"/>
                    </a:cubicBezTo>
                    <a:cubicBezTo>
                      <a:pt x="113" y="67"/>
                      <a:pt x="170" y="18"/>
                      <a:pt x="1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auto">
              <a:xfrm>
                <a:off x="6946900" y="1677988"/>
                <a:ext cx="1176338" cy="255588"/>
              </a:xfrm>
              <a:custGeom>
                <a:avLst/>
                <a:gdLst>
                  <a:gd name="T0" fmla="*/ 313 w 313"/>
                  <a:gd name="T1" fmla="*/ 0 h 68"/>
                  <a:gd name="T2" fmla="*/ 309 w 313"/>
                  <a:gd name="T3" fmla="*/ 16 h 68"/>
                  <a:gd name="T4" fmla="*/ 304 w 313"/>
                  <a:gd name="T5" fmla="*/ 32 h 68"/>
                  <a:gd name="T6" fmla="*/ 299 w 313"/>
                  <a:gd name="T7" fmla="*/ 49 h 68"/>
                  <a:gd name="T8" fmla="*/ 293 w 313"/>
                  <a:gd name="T9" fmla="*/ 66 h 68"/>
                  <a:gd name="T10" fmla="*/ 0 w 313"/>
                  <a:gd name="T11" fmla="*/ 68 h 68"/>
                  <a:gd name="T12" fmla="*/ 16 w 313"/>
                  <a:gd name="T13" fmla="*/ 51 h 68"/>
                  <a:gd name="T14" fmla="*/ 31 w 313"/>
                  <a:gd name="T15" fmla="*/ 35 h 68"/>
                  <a:gd name="T16" fmla="*/ 46 w 313"/>
                  <a:gd name="T17" fmla="*/ 18 h 68"/>
                  <a:gd name="T18" fmla="*/ 61 w 313"/>
                  <a:gd name="T19" fmla="*/ 1 h 68"/>
                  <a:gd name="T20" fmla="*/ 313 w 313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3" h="68">
                    <a:moveTo>
                      <a:pt x="313" y="0"/>
                    </a:moveTo>
                    <a:cubicBezTo>
                      <a:pt x="312" y="5"/>
                      <a:pt x="310" y="11"/>
                      <a:pt x="309" y="16"/>
                    </a:cubicBezTo>
                    <a:cubicBezTo>
                      <a:pt x="307" y="21"/>
                      <a:pt x="306" y="27"/>
                      <a:pt x="304" y="32"/>
                    </a:cubicBezTo>
                    <a:cubicBezTo>
                      <a:pt x="303" y="38"/>
                      <a:pt x="301" y="43"/>
                      <a:pt x="299" y="49"/>
                    </a:cubicBezTo>
                    <a:cubicBezTo>
                      <a:pt x="297" y="55"/>
                      <a:pt x="295" y="60"/>
                      <a:pt x="293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5" y="62"/>
                      <a:pt x="10" y="57"/>
                      <a:pt x="16" y="51"/>
                    </a:cubicBezTo>
                    <a:cubicBezTo>
                      <a:pt x="21" y="46"/>
                      <a:pt x="26" y="40"/>
                      <a:pt x="31" y="35"/>
                    </a:cubicBezTo>
                    <a:cubicBezTo>
                      <a:pt x="36" y="29"/>
                      <a:pt x="41" y="24"/>
                      <a:pt x="46" y="18"/>
                    </a:cubicBezTo>
                    <a:cubicBezTo>
                      <a:pt x="51" y="13"/>
                      <a:pt x="56" y="7"/>
                      <a:pt x="61" y="1"/>
                    </a:cubicBez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5821363" y="2414588"/>
                <a:ext cx="652463" cy="311150"/>
              </a:xfrm>
              <a:custGeom>
                <a:avLst/>
                <a:gdLst>
                  <a:gd name="T0" fmla="*/ 0 w 174"/>
                  <a:gd name="T1" fmla="*/ 55 h 83"/>
                  <a:gd name="T2" fmla="*/ 80 w 174"/>
                  <a:gd name="T3" fmla="*/ 0 h 83"/>
                  <a:gd name="T4" fmla="*/ 174 w 174"/>
                  <a:gd name="T5" fmla="*/ 16 h 83"/>
                  <a:gd name="T6" fmla="*/ 97 w 174"/>
                  <a:gd name="T7" fmla="*/ 76 h 83"/>
                  <a:gd name="T8" fmla="*/ 77 w 174"/>
                  <a:gd name="T9" fmla="*/ 83 h 83"/>
                  <a:gd name="T10" fmla="*/ 0 w 174"/>
                  <a:gd name="T11" fmla="*/ 5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" h="83">
                    <a:moveTo>
                      <a:pt x="0" y="55"/>
                    </a:moveTo>
                    <a:cubicBezTo>
                      <a:pt x="0" y="55"/>
                      <a:pt x="54" y="22"/>
                      <a:pt x="80" y="0"/>
                    </a:cubicBezTo>
                    <a:cubicBezTo>
                      <a:pt x="127" y="8"/>
                      <a:pt x="174" y="16"/>
                      <a:pt x="174" y="1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77" y="83"/>
                      <a:pt x="77" y="83"/>
                      <a:pt x="77" y="83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auto">
              <a:xfrm>
                <a:off x="6121400" y="2401888"/>
                <a:ext cx="1712913" cy="76200"/>
              </a:xfrm>
              <a:custGeom>
                <a:avLst/>
                <a:gdLst>
                  <a:gd name="T0" fmla="*/ 227 w 1079"/>
                  <a:gd name="T1" fmla="*/ 48 h 48"/>
                  <a:gd name="T2" fmla="*/ 0 w 1079"/>
                  <a:gd name="T3" fmla="*/ 8 h 48"/>
                  <a:gd name="T4" fmla="*/ 710 w 1079"/>
                  <a:gd name="T5" fmla="*/ 0 h 48"/>
                  <a:gd name="T6" fmla="*/ 1079 w 1079"/>
                  <a:gd name="T7" fmla="*/ 38 h 48"/>
                  <a:gd name="T8" fmla="*/ 227 w 107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48">
                    <a:moveTo>
                      <a:pt x="227" y="48"/>
                    </a:moveTo>
                    <a:lnTo>
                      <a:pt x="0" y="8"/>
                    </a:lnTo>
                    <a:lnTo>
                      <a:pt x="710" y="0"/>
                    </a:lnTo>
                    <a:lnTo>
                      <a:pt x="1079" y="38"/>
                    </a:lnTo>
                    <a:lnTo>
                      <a:pt x="227" y="4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6110288" y="2462213"/>
                <a:ext cx="1724025" cy="263525"/>
              </a:xfrm>
              <a:custGeom>
                <a:avLst/>
                <a:gdLst>
                  <a:gd name="T0" fmla="*/ 459 w 459"/>
                  <a:gd name="T1" fmla="*/ 0 h 70"/>
                  <a:gd name="T2" fmla="*/ 450 w 459"/>
                  <a:gd name="T3" fmla="*/ 16 h 70"/>
                  <a:gd name="T4" fmla="*/ 440 w 459"/>
                  <a:gd name="T5" fmla="*/ 33 h 70"/>
                  <a:gd name="T6" fmla="*/ 430 w 459"/>
                  <a:gd name="T7" fmla="*/ 49 h 70"/>
                  <a:gd name="T8" fmla="*/ 419 w 459"/>
                  <a:gd name="T9" fmla="*/ 66 h 70"/>
                  <a:gd name="T10" fmla="*/ 0 w 459"/>
                  <a:gd name="T11" fmla="*/ 70 h 70"/>
                  <a:gd name="T12" fmla="*/ 25 w 459"/>
                  <a:gd name="T13" fmla="*/ 54 h 70"/>
                  <a:gd name="T14" fmla="*/ 49 w 459"/>
                  <a:gd name="T15" fmla="*/ 37 h 70"/>
                  <a:gd name="T16" fmla="*/ 73 w 459"/>
                  <a:gd name="T17" fmla="*/ 20 h 70"/>
                  <a:gd name="T18" fmla="*/ 97 w 459"/>
                  <a:gd name="T19" fmla="*/ 3 h 70"/>
                  <a:gd name="T20" fmla="*/ 459 w 459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9" h="70">
                    <a:moveTo>
                      <a:pt x="459" y="0"/>
                    </a:moveTo>
                    <a:cubicBezTo>
                      <a:pt x="456" y="6"/>
                      <a:pt x="453" y="11"/>
                      <a:pt x="450" y="16"/>
                    </a:cubicBezTo>
                    <a:cubicBezTo>
                      <a:pt x="447" y="22"/>
                      <a:pt x="444" y="27"/>
                      <a:pt x="440" y="33"/>
                    </a:cubicBezTo>
                    <a:cubicBezTo>
                      <a:pt x="437" y="38"/>
                      <a:pt x="433" y="44"/>
                      <a:pt x="430" y="49"/>
                    </a:cubicBezTo>
                    <a:cubicBezTo>
                      <a:pt x="426" y="55"/>
                      <a:pt x="423" y="60"/>
                      <a:pt x="419" y="66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8" y="65"/>
                      <a:pt x="16" y="59"/>
                      <a:pt x="25" y="54"/>
                    </a:cubicBezTo>
                    <a:cubicBezTo>
                      <a:pt x="33" y="48"/>
                      <a:pt x="41" y="43"/>
                      <a:pt x="49" y="37"/>
                    </a:cubicBezTo>
                    <a:cubicBezTo>
                      <a:pt x="57" y="32"/>
                      <a:pt x="65" y="26"/>
                      <a:pt x="73" y="20"/>
                    </a:cubicBezTo>
                    <a:cubicBezTo>
                      <a:pt x="81" y="15"/>
                      <a:pt x="89" y="9"/>
                      <a:pt x="97" y="3"/>
                    </a:cubicBez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4765675" y="3138488"/>
                <a:ext cx="657225" cy="433388"/>
              </a:xfrm>
              <a:custGeom>
                <a:avLst/>
                <a:gdLst>
                  <a:gd name="T0" fmla="*/ 175 w 175"/>
                  <a:gd name="T1" fmla="*/ 45 h 115"/>
                  <a:gd name="T2" fmla="*/ 127 w 175"/>
                  <a:gd name="T3" fmla="*/ 0 h 115"/>
                  <a:gd name="T4" fmla="*/ 0 w 175"/>
                  <a:gd name="T5" fmla="*/ 57 h 115"/>
                  <a:gd name="T6" fmla="*/ 20 w 175"/>
                  <a:gd name="T7" fmla="*/ 115 h 115"/>
                  <a:gd name="T8" fmla="*/ 141 w 175"/>
                  <a:gd name="T9" fmla="*/ 68 h 115"/>
                  <a:gd name="T10" fmla="*/ 175 w 175"/>
                  <a:gd name="T11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15">
                    <a:moveTo>
                      <a:pt x="175" y="45"/>
                    </a:move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0"/>
                      <a:pt x="31" y="46"/>
                      <a:pt x="0" y="57"/>
                    </a:cubicBezTo>
                    <a:cubicBezTo>
                      <a:pt x="4" y="68"/>
                      <a:pt x="20" y="115"/>
                      <a:pt x="20" y="115"/>
                    </a:cubicBezTo>
                    <a:cubicBezTo>
                      <a:pt x="141" y="68"/>
                      <a:pt x="141" y="68"/>
                      <a:pt x="141" y="68"/>
                    </a:cubicBezTo>
                    <a:lnTo>
                      <a:pt x="175" y="4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5241925" y="3124201"/>
                <a:ext cx="2103438" cy="195263"/>
              </a:xfrm>
              <a:custGeom>
                <a:avLst/>
                <a:gdLst>
                  <a:gd name="T0" fmla="*/ 119 w 1325"/>
                  <a:gd name="T1" fmla="*/ 123 h 123"/>
                  <a:gd name="T2" fmla="*/ 0 w 1325"/>
                  <a:gd name="T3" fmla="*/ 9 h 123"/>
                  <a:gd name="T4" fmla="*/ 1003 w 1325"/>
                  <a:gd name="T5" fmla="*/ 0 h 123"/>
                  <a:gd name="T6" fmla="*/ 1325 w 1325"/>
                  <a:gd name="T7" fmla="*/ 102 h 123"/>
                  <a:gd name="T8" fmla="*/ 119 w 1325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123">
                    <a:moveTo>
                      <a:pt x="119" y="123"/>
                    </a:moveTo>
                    <a:lnTo>
                      <a:pt x="0" y="9"/>
                    </a:lnTo>
                    <a:lnTo>
                      <a:pt x="1003" y="0"/>
                    </a:lnTo>
                    <a:lnTo>
                      <a:pt x="1325" y="102"/>
                    </a:lnTo>
                    <a:lnTo>
                      <a:pt x="119" y="1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4840288" y="3286126"/>
                <a:ext cx="2505075" cy="285750"/>
              </a:xfrm>
              <a:custGeom>
                <a:avLst/>
                <a:gdLst>
                  <a:gd name="T0" fmla="*/ 667 w 667"/>
                  <a:gd name="T1" fmla="*/ 0 h 76"/>
                  <a:gd name="T2" fmla="*/ 651 w 667"/>
                  <a:gd name="T3" fmla="*/ 17 h 76"/>
                  <a:gd name="T4" fmla="*/ 634 w 667"/>
                  <a:gd name="T5" fmla="*/ 34 h 76"/>
                  <a:gd name="T6" fmla="*/ 615 w 667"/>
                  <a:gd name="T7" fmla="*/ 51 h 76"/>
                  <a:gd name="T8" fmla="*/ 596 w 667"/>
                  <a:gd name="T9" fmla="*/ 67 h 76"/>
                  <a:gd name="T10" fmla="*/ 0 w 667"/>
                  <a:gd name="T11" fmla="*/ 76 h 76"/>
                  <a:gd name="T12" fmla="*/ 39 w 667"/>
                  <a:gd name="T13" fmla="*/ 59 h 76"/>
                  <a:gd name="T14" fmla="*/ 78 w 667"/>
                  <a:gd name="T15" fmla="*/ 42 h 76"/>
                  <a:gd name="T16" fmla="*/ 116 w 667"/>
                  <a:gd name="T17" fmla="*/ 25 h 76"/>
                  <a:gd name="T18" fmla="*/ 154 w 667"/>
                  <a:gd name="T19" fmla="*/ 6 h 76"/>
                  <a:gd name="T20" fmla="*/ 667 w 667"/>
                  <a:gd name="T2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7" h="76">
                    <a:moveTo>
                      <a:pt x="667" y="0"/>
                    </a:moveTo>
                    <a:cubicBezTo>
                      <a:pt x="662" y="6"/>
                      <a:pt x="656" y="11"/>
                      <a:pt x="651" y="17"/>
                    </a:cubicBezTo>
                    <a:cubicBezTo>
                      <a:pt x="645" y="22"/>
                      <a:pt x="639" y="28"/>
                      <a:pt x="634" y="34"/>
                    </a:cubicBezTo>
                    <a:cubicBezTo>
                      <a:pt x="628" y="39"/>
                      <a:pt x="622" y="45"/>
                      <a:pt x="615" y="51"/>
                    </a:cubicBezTo>
                    <a:cubicBezTo>
                      <a:pt x="609" y="56"/>
                      <a:pt x="603" y="62"/>
                      <a:pt x="596" y="6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0"/>
                      <a:pt x="26" y="65"/>
                      <a:pt x="39" y="59"/>
                    </a:cubicBezTo>
                    <a:cubicBezTo>
                      <a:pt x="52" y="54"/>
                      <a:pt x="65" y="48"/>
                      <a:pt x="78" y="42"/>
                    </a:cubicBezTo>
                    <a:cubicBezTo>
                      <a:pt x="91" y="36"/>
                      <a:pt x="104" y="31"/>
                      <a:pt x="116" y="25"/>
                    </a:cubicBezTo>
                    <a:cubicBezTo>
                      <a:pt x="129" y="19"/>
                      <a:pt x="141" y="12"/>
                      <a:pt x="154" y="6"/>
                    </a:cubicBezTo>
                    <a:lnTo>
                      <a:pt x="66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7402600" y="655499"/>
              <a:ext cx="1852246" cy="44799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/>
                <a:t>Photographic 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i="1" dirty="0" err="1"/>
                <a:t>Lorem</a:t>
              </a:r>
              <a:r>
                <a:rPr lang="en-US" sz="1100" i="1" dirty="0"/>
                <a:t> ipsum dolor sit </a:t>
              </a:r>
              <a:r>
                <a:rPr lang="en-US" sz="1100" i="1" dirty="0" err="1"/>
                <a:t>amet</a:t>
              </a:r>
              <a:r>
                <a:rPr lang="id-ID" sz="1100" i="1" dirty="0"/>
                <a:t>.</a:t>
              </a:r>
              <a:endParaRPr lang="en-US" sz="1100" i="1" dirty="0"/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6941858" y="1377150"/>
              <a:ext cx="1852245" cy="44799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/>
                <a:t>Cicle Process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i="1" dirty="0" err="1"/>
                <a:t>Lorem</a:t>
              </a:r>
              <a:r>
                <a:rPr lang="en-US" sz="1100" i="1" dirty="0"/>
                <a:t> ipsum dolor sit </a:t>
              </a:r>
              <a:r>
                <a:rPr lang="en-US" sz="1100" i="1" dirty="0" err="1"/>
                <a:t>amet</a:t>
              </a:r>
              <a:r>
                <a:rPr lang="id-ID" sz="1100" i="1" dirty="0"/>
                <a:t>.</a:t>
              </a:r>
              <a:endParaRPr lang="en-US" sz="1100" i="1" dirty="0"/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6350881" y="2107509"/>
              <a:ext cx="1852246" cy="4479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/>
                <a:t>Replacement Area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i="1" dirty="0" err="1"/>
                <a:t>Lorem</a:t>
              </a:r>
              <a:r>
                <a:rPr lang="en-US" sz="1100" i="1" dirty="0"/>
                <a:t> ipsum dolor sit </a:t>
              </a:r>
              <a:r>
                <a:rPr lang="en-US" sz="1100" i="1" dirty="0" err="1"/>
                <a:t>amet</a:t>
              </a:r>
              <a:r>
                <a:rPr lang="id-ID" sz="1100" i="1" dirty="0"/>
                <a:t>.</a:t>
              </a:r>
              <a:endParaRPr lang="en-US" sz="1100" i="1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5743296" y="2882171"/>
              <a:ext cx="1852245" cy="44799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dirty="0"/>
                <a:t>Globalization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i="1" dirty="0" err="1"/>
                <a:t>Lorem</a:t>
              </a:r>
              <a:r>
                <a:rPr lang="en-US" sz="1100" i="1" dirty="0"/>
                <a:t> ipsum dolor sit </a:t>
              </a:r>
              <a:r>
                <a:rPr lang="en-US" sz="1100" i="1" dirty="0" err="1"/>
                <a:t>amet</a:t>
              </a:r>
              <a:r>
                <a:rPr lang="id-ID" sz="1100" i="1" dirty="0"/>
                <a:t>.</a:t>
              </a:r>
              <a:endParaRPr lang="en-US" sz="1100" i="1" dirty="0"/>
            </a:p>
          </p:txBody>
        </p:sp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3109741" y="4295038"/>
              <a:ext cx="1852245" cy="49911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/>
                <a:t>Saving Time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i="1" dirty="0" err="1"/>
                <a:t>Lorem</a:t>
              </a:r>
              <a:r>
                <a:rPr lang="en-US" sz="1100" i="1" dirty="0"/>
                <a:t> ipsum dolor sit </a:t>
              </a:r>
              <a:r>
                <a:rPr lang="en-US" sz="1100" i="1" dirty="0" err="1"/>
                <a:t>amet</a:t>
              </a:r>
              <a:r>
                <a:rPr lang="id-ID" sz="1100" i="1" dirty="0"/>
                <a:t>.</a:t>
              </a:r>
              <a:endParaRPr lang="en-US" sz="1100" i="1" dirty="0"/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835705" y="4938319"/>
              <a:ext cx="1852245" cy="44799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/>
                <a:t>Start Step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i="1" dirty="0" err="1"/>
                <a:t>Lorem</a:t>
              </a:r>
              <a:r>
                <a:rPr lang="en-US" sz="1100" i="1" dirty="0"/>
                <a:t> ipsum dolor sit </a:t>
              </a:r>
              <a:r>
                <a:rPr lang="en-US" sz="1100" i="1" dirty="0" err="1"/>
                <a:t>amet</a:t>
              </a:r>
              <a:r>
                <a:rPr lang="id-ID" sz="1100" i="1" dirty="0"/>
                <a:t>.</a:t>
              </a:r>
              <a:endParaRPr lang="en-US" sz="1100" i="1" dirty="0"/>
            </a:p>
          </p:txBody>
        </p:sp>
      </p:grpSp>
      <p:sp>
        <p:nvSpPr>
          <p:cNvPr id="61" name="Freeform 5"/>
          <p:cNvSpPr>
            <a:spLocks noEditPoints="1"/>
          </p:cNvSpPr>
          <p:nvPr/>
        </p:nvSpPr>
        <p:spPr bwMode="auto">
          <a:xfrm flipH="1">
            <a:off x="10624393" y="609779"/>
            <a:ext cx="616224" cy="883677"/>
          </a:xfrm>
          <a:custGeom>
            <a:avLst/>
            <a:gdLst>
              <a:gd name="T0" fmla="*/ 1184 w 1391"/>
              <a:gd name="T1" fmla="*/ 771 h 1944"/>
              <a:gd name="T2" fmla="*/ 986 w 1391"/>
              <a:gd name="T3" fmla="*/ 384 h 1944"/>
              <a:gd name="T4" fmla="*/ 847 w 1391"/>
              <a:gd name="T5" fmla="*/ 261 h 1944"/>
              <a:gd name="T6" fmla="*/ 838 w 1391"/>
              <a:gd name="T7" fmla="*/ 51 h 1944"/>
              <a:gd name="T8" fmla="*/ 643 w 1391"/>
              <a:gd name="T9" fmla="*/ 10 h 1944"/>
              <a:gd name="T10" fmla="*/ 589 w 1391"/>
              <a:gd name="T11" fmla="*/ 139 h 1944"/>
              <a:gd name="T12" fmla="*/ 608 w 1391"/>
              <a:gd name="T13" fmla="*/ 271 h 1944"/>
              <a:gd name="T14" fmla="*/ 587 w 1391"/>
              <a:gd name="T15" fmla="*/ 412 h 1944"/>
              <a:gd name="T16" fmla="*/ 520 w 1391"/>
              <a:gd name="T17" fmla="*/ 639 h 1944"/>
              <a:gd name="T18" fmla="*/ 365 w 1391"/>
              <a:gd name="T19" fmla="*/ 840 h 1944"/>
              <a:gd name="T20" fmla="*/ 310 w 1391"/>
              <a:gd name="T21" fmla="*/ 840 h 1944"/>
              <a:gd name="T22" fmla="*/ 235 w 1391"/>
              <a:gd name="T23" fmla="*/ 970 h 1944"/>
              <a:gd name="T24" fmla="*/ 218 w 1391"/>
              <a:gd name="T25" fmla="*/ 1046 h 1944"/>
              <a:gd name="T26" fmla="*/ 218 w 1391"/>
              <a:gd name="T27" fmla="*/ 1171 h 1944"/>
              <a:gd name="T28" fmla="*/ 247 w 1391"/>
              <a:gd name="T29" fmla="*/ 1503 h 1944"/>
              <a:gd name="T30" fmla="*/ 59 w 1391"/>
              <a:gd name="T31" fmla="*/ 1595 h 1944"/>
              <a:gd name="T32" fmla="*/ 210 w 1391"/>
              <a:gd name="T33" fmla="*/ 1683 h 1944"/>
              <a:gd name="T34" fmla="*/ 398 w 1391"/>
              <a:gd name="T35" fmla="*/ 1612 h 1944"/>
              <a:gd name="T36" fmla="*/ 415 w 1391"/>
              <a:gd name="T37" fmla="*/ 1390 h 1944"/>
              <a:gd name="T38" fmla="*/ 436 w 1391"/>
              <a:gd name="T39" fmla="*/ 1071 h 1944"/>
              <a:gd name="T40" fmla="*/ 643 w 1391"/>
              <a:gd name="T41" fmla="*/ 1111 h 1944"/>
              <a:gd name="T42" fmla="*/ 687 w 1391"/>
              <a:gd name="T43" fmla="*/ 1265 h 1944"/>
              <a:gd name="T44" fmla="*/ 602 w 1391"/>
              <a:gd name="T45" fmla="*/ 1664 h 1944"/>
              <a:gd name="T46" fmla="*/ 627 w 1391"/>
              <a:gd name="T47" fmla="*/ 1765 h 1944"/>
              <a:gd name="T48" fmla="*/ 407 w 1391"/>
              <a:gd name="T49" fmla="*/ 1878 h 1944"/>
              <a:gd name="T50" fmla="*/ 806 w 1391"/>
              <a:gd name="T51" fmla="*/ 1919 h 1944"/>
              <a:gd name="T52" fmla="*/ 828 w 1391"/>
              <a:gd name="T53" fmla="*/ 1699 h 1944"/>
              <a:gd name="T54" fmla="*/ 891 w 1391"/>
              <a:gd name="T55" fmla="*/ 1359 h 1944"/>
              <a:gd name="T56" fmla="*/ 1083 w 1391"/>
              <a:gd name="T57" fmla="*/ 1199 h 1944"/>
              <a:gd name="T58" fmla="*/ 1212 w 1391"/>
              <a:gd name="T59" fmla="*/ 1274 h 1944"/>
              <a:gd name="T60" fmla="*/ 1266 w 1391"/>
              <a:gd name="T61" fmla="*/ 988 h 1944"/>
              <a:gd name="T62" fmla="*/ 567 w 1391"/>
              <a:gd name="T63" fmla="*/ 897 h 1944"/>
              <a:gd name="T64" fmla="*/ 659 w 1391"/>
              <a:gd name="T65" fmla="*/ 796 h 1944"/>
              <a:gd name="T66" fmla="*/ 655 w 1391"/>
              <a:gd name="T67" fmla="*/ 897 h 1944"/>
              <a:gd name="T68" fmla="*/ 732 w 1391"/>
              <a:gd name="T69" fmla="*/ 621 h 1944"/>
              <a:gd name="T70" fmla="*/ 688 w 1391"/>
              <a:gd name="T71" fmla="*/ 618 h 1944"/>
              <a:gd name="T72" fmla="*/ 660 w 1391"/>
              <a:gd name="T73" fmla="*/ 467 h 1944"/>
              <a:gd name="T74" fmla="*/ 691 w 1391"/>
              <a:gd name="T75" fmla="*/ 407 h 1944"/>
              <a:gd name="T76" fmla="*/ 770 w 1391"/>
              <a:gd name="T77" fmla="*/ 464 h 1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91" h="1944">
                <a:moveTo>
                  <a:pt x="1266" y="988"/>
                </a:moveTo>
                <a:cubicBezTo>
                  <a:pt x="1218" y="928"/>
                  <a:pt x="1193" y="824"/>
                  <a:pt x="1184" y="771"/>
                </a:cubicBezTo>
                <a:cubicBezTo>
                  <a:pt x="1174" y="717"/>
                  <a:pt x="1111" y="557"/>
                  <a:pt x="1093" y="522"/>
                </a:cubicBezTo>
                <a:cubicBezTo>
                  <a:pt x="1074" y="488"/>
                  <a:pt x="995" y="397"/>
                  <a:pt x="986" y="384"/>
                </a:cubicBezTo>
                <a:cubicBezTo>
                  <a:pt x="976" y="371"/>
                  <a:pt x="857" y="318"/>
                  <a:pt x="844" y="318"/>
                </a:cubicBezTo>
                <a:cubicBezTo>
                  <a:pt x="831" y="318"/>
                  <a:pt x="844" y="283"/>
                  <a:pt x="847" y="261"/>
                </a:cubicBezTo>
                <a:cubicBezTo>
                  <a:pt x="850" y="239"/>
                  <a:pt x="866" y="192"/>
                  <a:pt x="876" y="154"/>
                </a:cubicBezTo>
                <a:cubicBezTo>
                  <a:pt x="885" y="117"/>
                  <a:pt x="847" y="82"/>
                  <a:pt x="838" y="51"/>
                </a:cubicBezTo>
                <a:cubicBezTo>
                  <a:pt x="828" y="19"/>
                  <a:pt x="772" y="3"/>
                  <a:pt x="756" y="3"/>
                </a:cubicBezTo>
                <a:cubicBezTo>
                  <a:pt x="740" y="3"/>
                  <a:pt x="655" y="0"/>
                  <a:pt x="643" y="10"/>
                </a:cubicBezTo>
                <a:cubicBezTo>
                  <a:pt x="630" y="19"/>
                  <a:pt x="614" y="54"/>
                  <a:pt x="599" y="69"/>
                </a:cubicBezTo>
                <a:cubicBezTo>
                  <a:pt x="583" y="85"/>
                  <a:pt x="589" y="123"/>
                  <a:pt x="589" y="139"/>
                </a:cubicBezTo>
                <a:cubicBezTo>
                  <a:pt x="589" y="154"/>
                  <a:pt x="596" y="195"/>
                  <a:pt x="589" y="217"/>
                </a:cubicBezTo>
                <a:cubicBezTo>
                  <a:pt x="583" y="239"/>
                  <a:pt x="608" y="261"/>
                  <a:pt x="608" y="271"/>
                </a:cubicBezTo>
                <a:cubicBezTo>
                  <a:pt x="608" y="280"/>
                  <a:pt x="633" y="379"/>
                  <a:pt x="633" y="379"/>
                </a:cubicBezTo>
                <a:cubicBezTo>
                  <a:pt x="633" y="379"/>
                  <a:pt x="633" y="379"/>
                  <a:pt x="587" y="412"/>
                </a:cubicBezTo>
                <a:cubicBezTo>
                  <a:pt x="541" y="446"/>
                  <a:pt x="545" y="547"/>
                  <a:pt x="545" y="563"/>
                </a:cubicBezTo>
                <a:cubicBezTo>
                  <a:pt x="545" y="580"/>
                  <a:pt x="524" y="622"/>
                  <a:pt x="520" y="639"/>
                </a:cubicBezTo>
                <a:cubicBezTo>
                  <a:pt x="516" y="656"/>
                  <a:pt x="478" y="723"/>
                  <a:pt x="478" y="723"/>
                </a:cubicBezTo>
                <a:cubicBezTo>
                  <a:pt x="365" y="840"/>
                  <a:pt x="365" y="840"/>
                  <a:pt x="365" y="840"/>
                </a:cubicBezTo>
                <a:cubicBezTo>
                  <a:pt x="344" y="832"/>
                  <a:pt x="344" y="832"/>
                  <a:pt x="344" y="832"/>
                </a:cubicBezTo>
                <a:cubicBezTo>
                  <a:pt x="344" y="832"/>
                  <a:pt x="344" y="832"/>
                  <a:pt x="310" y="840"/>
                </a:cubicBezTo>
                <a:cubicBezTo>
                  <a:pt x="277" y="848"/>
                  <a:pt x="348" y="865"/>
                  <a:pt x="319" y="878"/>
                </a:cubicBezTo>
                <a:cubicBezTo>
                  <a:pt x="289" y="890"/>
                  <a:pt x="235" y="970"/>
                  <a:pt x="235" y="970"/>
                </a:cubicBezTo>
                <a:cubicBezTo>
                  <a:pt x="226" y="1008"/>
                  <a:pt x="226" y="1008"/>
                  <a:pt x="226" y="1008"/>
                </a:cubicBezTo>
                <a:cubicBezTo>
                  <a:pt x="218" y="1046"/>
                  <a:pt x="218" y="1046"/>
                  <a:pt x="218" y="1046"/>
                </a:cubicBezTo>
                <a:cubicBezTo>
                  <a:pt x="218" y="1046"/>
                  <a:pt x="239" y="1050"/>
                  <a:pt x="239" y="1071"/>
                </a:cubicBezTo>
                <a:cubicBezTo>
                  <a:pt x="239" y="1092"/>
                  <a:pt x="235" y="1129"/>
                  <a:pt x="218" y="1171"/>
                </a:cubicBezTo>
                <a:cubicBezTo>
                  <a:pt x="201" y="1213"/>
                  <a:pt x="185" y="1406"/>
                  <a:pt x="185" y="1419"/>
                </a:cubicBezTo>
                <a:cubicBezTo>
                  <a:pt x="185" y="1431"/>
                  <a:pt x="239" y="1465"/>
                  <a:pt x="247" y="1503"/>
                </a:cubicBezTo>
                <a:cubicBezTo>
                  <a:pt x="256" y="1541"/>
                  <a:pt x="226" y="1545"/>
                  <a:pt x="197" y="1578"/>
                </a:cubicBezTo>
                <a:cubicBezTo>
                  <a:pt x="168" y="1612"/>
                  <a:pt x="117" y="1595"/>
                  <a:pt x="59" y="1595"/>
                </a:cubicBezTo>
                <a:cubicBezTo>
                  <a:pt x="0" y="1595"/>
                  <a:pt x="0" y="1662"/>
                  <a:pt x="0" y="1662"/>
                </a:cubicBezTo>
                <a:cubicBezTo>
                  <a:pt x="0" y="1662"/>
                  <a:pt x="185" y="1683"/>
                  <a:pt x="210" y="1683"/>
                </a:cubicBezTo>
                <a:cubicBezTo>
                  <a:pt x="235" y="1683"/>
                  <a:pt x="323" y="1700"/>
                  <a:pt x="365" y="1700"/>
                </a:cubicBezTo>
                <a:cubicBezTo>
                  <a:pt x="407" y="1700"/>
                  <a:pt x="398" y="1637"/>
                  <a:pt x="398" y="1612"/>
                </a:cubicBezTo>
                <a:cubicBezTo>
                  <a:pt x="398" y="1587"/>
                  <a:pt x="394" y="1549"/>
                  <a:pt x="394" y="1528"/>
                </a:cubicBezTo>
                <a:cubicBezTo>
                  <a:pt x="394" y="1507"/>
                  <a:pt x="398" y="1423"/>
                  <a:pt x="415" y="1390"/>
                </a:cubicBezTo>
                <a:cubicBezTo>
                  <a:pt x="432" y="1356"/>
                  <a:pt x="424" y="1226"/>
                  <a:pt x="419" y="1192"/>
                </a:cubicBezTo>
                <a:cubicBezTo>
                  <a:pt x="415" y="1159"/>
                  <a:pt x="436" y="1071"/>
                  <a:pt x="436" y="1071"/>
                </a:cubicBezTo>
                <a:cubicBezTo>
                  <a:pt x="450" y="1037"/>
                  <a:pt x="511" y="1070"/>
                  <a:pt x="511" y="1070"/>
                </a:cubicBezTo>
                <a:cubicBezTo>
                  <a:pt x="643" y="1111"/>
                  <a:pt x="643" y="1111"/>
                  <a:pt x="643" y="1111"/>
                </a:cubicBezTo>
                <a:cubicBezTo>
                  <a:pt x="703" y="1133"/>
                  <a:pt x="703" y="1133"/>
                  <a:pt x="703" y="1133"/>
                </a:cubicBezTo>
                <a:cubicBezTo>
                  <a:pt x="703" y="1133"/>
                  <a:pt x="703" y="1224"/>
                  <a:pt x="687" y="1265"/>
                </a:cubicBezTo>
                <a:cubicBezTo>
                  <a:pt x="671" y="1306"/>
                  <a:pt x="649" y="1494"/>
                  <a:pt x="649" y="1535"/>
                </a:cubicBezTo>
                <a:cubicBezTo>
                  <a:pt x="649" y="1576"/>
                  <a:pt x="602" y="1664"/>
                  <a:pt x="602" y="1664"/>
                </a:cubicBezTo>
                <a:cubicBezTo>
                  <a:pt x="602" y="1664"/>
                  <a:pt x="646" y="1674"/>
                  <a:pt x="659" y="1686"/>
                </a:cubicBezTo>
                <a:cubicBezTo>
                  <a:pt x="671" y="1699"/>
                  <a:pt x="643" y="1737"/>
                  <a:pt x="627" y="1765"/>
                </a:cubicBezTo>
                <a:cubicBezTo>
                  <a:pt x="611" y="1793"/>
                  <a:pt x="539" y="1840"/>
                  <a:pt x="507" y="1840"/>
                </a:cubicBezTo>
                <a:cubicBezTo>
                  <a:pt x="476" y="1840"/>
                  <a:pt x="416" y="1862"/>
                  <a:pt x="407" y="1878"/>
                </a:cubicBezTo>
                <a:cubicBezTo>
                  <a:pt x="397" y="1894"/>
                  <a:pt x="410" y="1925"/>
                  <a:pt x="419" y="1935"/>
                </a:cubicBezTo>
                <a:cubicBezTo>
                  <a:pt x="429" y="1944"/>
                  <a:pt x="743" y="1925"/>
                  <a:pt x="806" y="1919"/>
                </a:cubicBezTo>
                <a:cubicBezTo>
                  <a:pt x="869" y="1913"/>
                  <a:pt x="835" y="1850"/>
                  <a:pt x="831" y="1818"/>
                </a:cubicBezTo>
                <a:cubicBezTo>
                  <a:pt x="828" y="1787"/>
                  <a:pt x="822" y="1730"/>
                  <a:pt x="828" y="1699"/>
                </a:cubicBezTo>
                <a:cubicBezTo>
                  <a:pt x="835" y="1667"/>
                  <a:pt x="828" y="1699"/>
                  <a:pt x="838" y="1696"/>
                </a:cubicBezTo>
                <a:cubicBezTo>
                  <a:pt x="847" y="1693"/>
                  <a:pt x="891" y="1425"/>
                  <a:pt x="891" y="1359"/>
                </a:cubicBezTo>
                <a:cubicBezTo>
                  <a:pt x="891" y="1293"/>
                  <a:pt x="910" y="1186"/>
                  <a:pt x="910" y="1186"/>
                </a:cubicBezTo>
                <a:cubicBezTo>
                  <a:pt x="1083" y="1199"/>
                  <a:pt x="1083" y="1199"/>
                  <a:pt x="1083" y="1199"/>
                </a:cubicBezTo>
                <a:cubicBezTo>
                  <a:pt x="1083" y="1199"/>
                  <a:pt x="1121" y="1218"/>
                  <a:pt x="1133" y="1258"/>
                </a:cubicBezTo>
                <a:cubicBezTo>
                  <a:pt x="1146" y="1299"/>
                  <a:pt x="1140" y="1296"/>
                  <a:pt x="1212" y="1274"/>
                </a:cubicBezTo>
                <a:cubicBezTo>
                  <a:pt x="1285" y="1252"/>
                  <a:pt x="1391" y="1221"/>
                  <a:pt x="1391" y="1221"/>
                </a:cubicBezTo>
                <a:cubicBezTo>
                  <a:pt x="1391" y="1221"/>
                  <a:pt x="1313" y="1048"/>
                  <a:pt x="1266" y="988"/>
                </a:cubicBezTo>
                <a:close/>
                <a:moveTo>
                  <a:pt x="655" y="897"/>
                </a:moveTo>
                <a:cubicBezTo>
                  <a:pt x="649" y="909"/>
                  <a:pt x="567" y="897"/>
                  <a:pt x="567" y="897"/>
                </a:cubicBezTo>
                <a:cubicBezTo>
                  <a:pt x="507" y="900"/>
                  <a:pt x="621" y="799"/>
                  <a:pt x="627" y="787"/>
                </a:cubicBezTo>
                <a:cubicBezTo>
                  <a:pt x="633" y="774"/>
                  <a:pt x="655" y="777"/>
                  <a:pt x="659" y="796"/>
                </a:cubicBezTo>
                <a:cubicBezTo>
                  <a:pt x="662" y="815"/>
                  <a:pt x="687" y="875"/>
                  <a:pt x="687" y="875"/>
                </a:cubicBezTo>
                <a:cubicBezTo>
                  <a:pt x="687" y="875"/>
                  <a:pt x="662" y="884"/>
                  <a:pt x="655" y="897"/>
                </a:cubicBezTo>
                <a:close/>
                <a:moveTo>
                  <a:pt x="770" y="464"/>
                </a:moveTo>
                <a:cubicBezTo>
                  <a:pt x="767" y="479"/>
                  <a:pt x="729" y="602"/>
                  <a:pt x="732" y="621"/>
                </a:cubicBezTo>
                <a:cubicBezTo>
                  <a:pt x="735" y="640"/>
                  <a:pt x="748" y="706"/>
                  <a:pt x="738" y="712"/>
                </a:cubicBezTo>
                <a:cubicBezTo>
                  <a:pt x="729" y="718"/>
                  <a:pt x="694" y="640"/>
                  <a:pt x="688" y="618"/>
                </a:cubicBezTo>
                <a:cubicBezTo>
                  <a:pt x="682" y="596"/>
                  <a:pt x="688" y="517"/>
                  <a:pt x="682" y="505"/>
                </a:cubicBezTo>
                <a:cubicBezTo>
                  <a:pt x="675" y="492"/>
                  <a:pt x="660" y="492"/>
                  <a:pt x="660" y="467"/>
                </a:cubicBezTo>
                <a:cubicBezTo>
                  <a:pt x="660" y="442"/>
                  <a:pt x="660" y="404"/>
                  <a:pt x="660" y="404"/>
                </a:cubicBezTo>
                <a:cubicBezTo>
                  <a:pt x="660" y="404"/>
                  <a:pt x="660" y="404"/>
                  <a:pt x="691" y="407"/>
                </a:cubicBezTo>
                <a:cubicBezTo>
                  <a:pt x="722" y="410"/>
                  <a:pt x="770" y="379"/>
                  <a:pt x="829" y="316"/>
                </a:cubicBezTo>
                <a:cubicBezTo>
                  <a:pt x="829" y="316"/>
                  <a:pt x="773" y="448"/>
                  <a:pt x="770" y="4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2" name="Freeform 61"/>
          <p:cNvSpPr>
            <a:spLocks noEditPoints="1"/>
          </p:cNvSpPr>
          <p:nvPr/>
        </p:nvSpPr>
        <p:spPr bwMode="auto">
          <a:xfrm rot="898892">
            <a:off x="6077100" y="3763853"/>
            <a:ext cx="1179580" cy="1058474"/>
          </a:xfrm>
          <a:custGeom>
            <a:avLst/>
            <a:gdLst>
              <a:gd name="T0" fmla="*/ 135 w 672"/>
              <a:gd name="T1" fmla="*/ 480 h 684"/>
              <a:gd name="T2" fmla="*/ 153 w 672"/>
              <a:gd name="T3" fmla="*/ 484 h 684"/>
              <a:gd name="T4" fmla="*/ 222 w 672"/>
              <a:gd name="T5" fmla="*/ 369 h 684"/>
              <a:gd name="T6" fmla="*/ 195 w 672"/>
              <a:gd name="T7" fmla="*/ 345 h 684"/>
              <a:gd name="T8" fmla="*/ 178 w 672"/>
              <a:gd name="T9" fmla="*/ 318 h 684"/>
              <a:gd name="T10" fmla="*/ 165 w 672"/>
              <a:gd name="T11" fmla="*/ 281 h 684"/>
              <a:gd name="T12" fmla="*/ 176 w 672"/>
              <a:gd name="T13" fmla="*/ 218 h 684"/>
              <a:gd name="T14" fmla="*/ 214 w 672"/>
              <a:gd name="T15" fmla="*/ 190 h 684"/>
              <a:gd name="T16" fmla="*/ 206 w 672"/>
              <a:gd name="T17" fmla="*/ 334 h 684"/>
              <a:gd name="T18" fmla="*/ 270 w 672"/>
              <a:gd name="T19" fmla="*/ 354 h 684"/>
              <a:gd name="T20" fmla="*/ 293 w 672"/>
              <a:gd name="T21" fmla="*/ 388 h 684"/>
              <a:gd name="T22" fmla="*/ 313 w 672"/>
              <a:gd name="T23" fmla="*/ 440 h 684"/>
              <a:gd name="T24" fmla="*/ 270 w 672"/>
              <a:gd name="T25" fmla="*/ 537 h 684"/>
              <a:gd name="T26" fmla="*/ 229 w 672"/>
              <a:gd name="T27" fmla="*/ 590 h 684"/>
              <a:gd name="T28" fmla="*/ 231 w 672"/>
              <a:gd name="T29" fmla="*/ 634 h 684"/>
              <a:gd name="T30" fmla="*/ 300 w 672"/>
              <a:gd name="T31" fmla="*/ 671 h 684"/>
              <a:gd name="T32" fmla="*/ 279 w 672"/>
              <a:gd name="T33" fmla="*/ 637 h 684"/>
              <a:gd name="T34" fmla="*/ 275 w 672"/>
              <a:gd name="T35" fmla="*/ 617 h 684"/>
              <a:gd name="T36" fmla="*/ 310 w 672"/>
              <a:gd name="T37" fmla="*/ 606 h 684"/>
              <a:gd name="T38" fmla="*/ 332 w 672"/>
              <a:gd name="T39" fmla="*/ 529 h 684"/>
              <a:gd name="T40" fmla="*/ 376 w 672"/>
              <a:gd name="T41" fmla="*/ 400 h 684"/>
              <a:gd name="T42" fmla="*/ 424 w 672"/>
              <a:gd name="T43" fmla="*/ 326 h 684"/>
              <a:gd name="T44" fmla="*/ 490 w 672"/>
              <a:gd name="T45" fmla="*/ 346 h 684"/>
              <a:gd name="T46" fmla="*/ 531 w 672"/>
              <a:gd name="T47" fmla="*/ 390 h 684"/>
              <a:gd name="T48" fmla="*/ 563 w 672"/>
              <a:gd name="T49" fmla="*/ 422 h 684"/>
              <a:gd name="T50" fmla="*/ 578 w 672"/>
              <a:gd name="T51" fmla="*/ 455 h 684"/>
              <a:gd name="T52" fmla="*/ 624 w 672"/>
              <a:gd name="T53" fmla="*/ 444 h 684"/>
              <a:gd name="T54" fmla="*/ 643 w 672"/>
              <a:gd name="T55" fmla="*/ 403 h 684"/>
              <a:gd name="T56" fmla="*/ 604 w 672"/>
              <a:gd name="T57" fmla="*/ 405 h 684"/>
              <a:gd name="T58" fmla="*/ 586 w 672"/>
              <a:gd name="T59" fmla="*/ 399 h 684"/>
              <a:gd name="T60" fmla="*/ 565 w 672"/>
              <a:gd name="T61" fmla="*/ 379 h 684"/>
              <a:gd name="T62" fmla="*/ 527 w 672"/>
              <a:gd name="T63" fmla="*/ 321 h 684"/>
              <a:gd name="T64" fmla="*/ 493 w 672"/>
              <a:gd name="T65" fmla="*/ 271 h 684"/>
              <a:gd name="T66" fmla="*/ 420 w 672"/>
              <a:gd name="T67" fmla="*/ 265 h 684"/>
              <a:gd name="T68" fmla="*/ 397 w 672"/>
              <a:gd name="T69" fmla="*/ 225 h 684"/>
              <a:gd name="T70" fmla="*/ 443 w 672"/>
              <a:gd name="T71" fmla="*/ 187 h 684"/>
              <a:gd name="T72" fmla="*/ 483 w 672"/>
              <a:gd name="T73" fmla="*/ 138 h 684"/>
              <a:gd name="T74" fmla="*/ 479 w 672"/>
              <a:gd name="T75" fmla="*/ 126 h 684"/>
              <a:gd name="T76" fmla="*/ 466 w 672"/>
              <a:gd name="T77" fmla="*/ 129 h 684"/>
              <a:gd name="T78" fmla="*/ 456 w 672"/>
              <a:gd name="T79" fmla="*/ 134 h 684"/>
              <a:gd name="T80" fmla="*/ 448 w 672"/>
              <a:gd name="T81" fmla="*/ 130 h 684"/>
              <a:gd name="T82" fmla="*/ 424 w 672"/>
              <a:gd name="T83" fmla="*/ 129 h 684"/>
              <a:gd name="T84" fmla="*/ 413 w 672"/>
              <a:gd name="T85" fmla="*/ 175 h 684"/>
              <a:gd name="T86" fmla="*/ 370 w 672"/>
              <a:gd name="T87" fmla="*/ 195 h 684"/>
              <a:gd name="T88" fmla="*/ 333 w 672"/>
              <a:gd name="T89" fmla="*/ 134 h 684"/>
              <a:gd name="T90" fmla="*/ 306 w 672"/>
              <a:gd name="T91" fmla="*/ 95 h 684"/>
              <a:gd name="T92" fmla="*/ 321 w 672"/>
              <a:gd name="T93" fmla="*/ 66 h 684"/>
              <a:gd name="T94" fmla="*/ 314 w 672"/>
              <a:gd name="T95" fmla="*/ 31 h 684"/>
              <a:gd name="T96" fmla="*/ 303 w 672"/>
              <a:gd name="T97" fmla="*/ 6 h 684"/>
              <a:gd name="T98" fmla="*/ 243 w 672"/>
              <a:gd name="T99" fmla="*/ 17 h 684"/>
              <a:gd name="T100" fmla="*/ 240 w 672"/>
              <a:gd name="T101" fmla="*/ 61 h 684"/>
              <a:gd name="T102" fmla="*/ 254 w 672"/>
              <a:gd name="T103" fmla="*/ 79 h 684"/>
              <a:gd name="T104" fmla="*/ 205 w 672"/>
              <a:gd name="T105" fmla="*/ 106 h 684"/>
              <a:gd name="T106" fmla="*/ 175 w 672"/>
              <a:gd name="T107" fmla="*/ 135 h 684"/>
              <a:gd name="T108" fmla="*/ 125 w 672"/>
              <a:gd name="T109" fmla="*/ 237 h 684"/>
              <a:gd name="T110" fmla="*/ 135 w 672"/>
              <a:gd name="T111" fmla="*/ 282 h 684"/>
              <a:gd name="T112" fmla="*/ 101 w 672"/>
              <a:gd name="T113" fmla="*/ 287 h 684"/>
              <a:gd name="T114" fmla="*/ 66 w 672"/>
              <a:gd name="T115" fmla="*/ 274 h 684"/>
              <a:gd name="T116" fmla="*/ 132 w 672"/>
              <a:gd name="T117" fmla="*/ 307 h 684"/>
              <a:gd name="T118" fmla="*/ 146 w 672"/>
              <a:gd name="T119" fmla="*/ 309 h 684"/>
              <a:gd name="T120" fmla="*/ 164 w 672"/>
              <a:gd name="T121" fmla="*/ 31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2" h="684">
                <a:moveTo>
                  <a:pt x="4" y="397"/>
                </a:moveTo>
                <a:cubicBezTo>
                  <a:pt x="5" y="397"/>
                  <a:pt x="6" y="397"/>
                  <a:pt x="7" y="398"/>
                </a:cubicBezTo>
                <a:cubicBezTo>
                  <a:pt x="8" y="398"/>
                  <a:pt x="9" y="399"/>
                  <a:pt x="9" y="399"/>
                </a:cubicBezTo>
                <a:cubicBezTo>
                  <a:pt x="9" y="399"/>
                  <a:pt x="9" y="399"/>
                  <a:pt x="9" y="401"/>
                </a:cubicBezTo>
                <a:cubicBezTo>
                  <a:pt x="9" y="402"/>
                  <a:pt x="10" y="403"/>
                  <a:pt x="12" y="403"/>
                </a:cubicBezTo>
                <a:cubicBezTo>
                  <a:pt x="13" y="404"/>
                  <a:pt x="15" y="403"/>
                  <a:pt x="15" y="403"/>
                </a:cubicBezTo>
                <a:cubicBezTo>
                  <a:pt x="15" y="403"/>
                  <a:pt x="48" y="424"/>
                  <a:pt x="55" y="429"/>
                </a:cubicBezTo>
                <a:cubicBezTo>
                  <a:pt x="63" y="433"/>
                  <a:pt x="80" y="444"/>
                  <a:pt x="88" y="450"/>
                </a:cubicBezTo>
                <a:cubicBezTo>
                  <a:pt x="97" y="455"/>
                  <a:pt x="108" y="462"/>
                  <a:pt x="114" y="466"/>
                </a:cubicBezTo>
                <a:cubicBezTo>
                  <a:pt x="120" y="470"/>
                  <a:pt x="126" y="474"/>
                  <a:pt x="129" y="476"/>
                </a:cubicBezTo>
                <a:cubicBezTo>
                  <a:pt x="133" y="478"/>
                  <a:pt x="135" y="479"/>
                  <a:pt x="135" y="479"/>
                </a:cubicBezTo>
                <a:cubicBezTo>
                  <a:pt x="135" y="479"/>
                  <a:pt x="135" y="480"/>
                  <a:pt x="135" y="480"/>
                </a:cubicBezTo>
                <a:cubicBezTo>
                  <a:pt x="135" y="480"/>
                  <a:pt x="134" y="481"/>
                  <a:pt x="135" y="482"/>
                </a:cubicBezTo>
                <a:cubicBezTo>
                  <a:pt x="136" y="483"/>
                  <a:pt x="136" y="483"/>
                  <a:pt x="138" y="483"/>
                </a:cubicBezTo>
                <a:cubicBezTo>
                  <a:pt x="139" y="484"/>
                  <a:pt x="140" y="483"/>
                  <a:pt x="140" y="483"/>
                </a:cubicBezTo>
                <a:cubicBezTo>
                  <a:pt x="140" y="483"/>
                  <a:pt x="141" y="483"/>
                  <a:pt x="141" y="484"/>
                </a:cubicBezTo>
                <a:cubicBezTo>
                  <a:pt x="141" y="484"/>
                  <a:pt x="142" y="484"/>
                  <a:pt x="142" y="485"/>
                </a:cubicBezTo>
                <a:cubicBezTo>
                  <a:pt x="143" y="486"/>
                  <a:pt x="144" y="486"/>
                  <a:pt x="144" y="487"/>
                </a:cubicBezTo>
                <a:cubicBezTo>
                  <a:pt x="145" y="488"/>
                  <a:pt x="146" y="488"/>
                  <a:pt x="146" y="488"/>
                </a:cubicBezTo>
                <a:cubicBezTo>
                  <a:pt x="147" y="488"/>
                  <a:pt x="148" y="487"/>
                  <a:pt x="148" y="487"/>
                </a:cubicBezTo>
                <a:cubicBezTo>
                  <a:pt x="148" y="487"/>
                  <a:pt x="149" y="487"/>
                  <a:pt x="149" y="486"/>
                </a:cubicBezTo>
                <a:cubicBezTo>
                  <a:pt x="150" y="485"/>
                  <a:pt x="150" y="485"/>
                  <a:pt x="150" y="485"/>
                </a:cubicBezTo>
                <a:cubicBezTo>
                  <a:pt x="150" y="485"/>
                  <a:pt x="151" y="485"/>
                  <a:pt x="151" y="485"/>
                </a:cubicBezTo>
                <a:cubicBezTo>
                  <a:pt x="151" y="485"/>
                  <a:pt x="153" y="484"/>
                  <a:pt x="153" y="484"/>
                </a:cubicBezTo>
                <a:cubicBezTo>
                  <a:pt x="153" y="484"/>
                  <a:pt x="153" y="484"/>
                  <a:pt x="154" y="485"/>
                </a:cubicBezTo>
                <a:cubicBezTo>
                  <a:pt x="154" y="485"/>
                  <a:pt x="156" y="484"/>
                  <a:pt x="156" y="484"/>
                </a:cubicBezTo>
                <a:cubicBezTo>
                  <a:pt x="156" y="484"/>
                  <a:pt x="157" y="484"/>
                  <a:pt x="157" y="484"/>
                </a:cubicBezTo>
                <a:cubicBezTo>
                  <a:pt x="158" y="483"/>
                  <a:pt x="158" y="482"/>
                  <a:pt x="158" y="482"/>
                </a:cubicBezTo>
                <a:cubicBezTo>
                  <a:pt x="159" y="481"/>
                  <a:pt x="159" y="480"/>
                  <a:pt x="160" y="479"/>
                </a:cubicBezTo>
                <a:cubicBezTo>
                  <a:pt x="160" y="478"/>
                  <a:pt x="160" y="478"/>
                  <a:pt x="160" y="478"/>
                </a:cubicBezTo>
                <a:cubicBezTo>
                  <a:pt x="160" y="478"/>
                  <a:pt x="168" y="463"/>
                  <a:pt x="171" y="458"/>
                </a:cubicBezTo>
                <a:cubicBezTo>
                  <a:pt x="175" y="452"/>
                  <a:pt x="185" y="433"/>
                  <a:pt x="190" y="424"/>
                </a:cubicBezTo>
                <a:cubicBezTo>
                  <a:pt x="195" y="415"/>
                  <a:pt x="202" y="403"/>
                  <a:pt x="206" y="396"/>
                </a:cubicBezTo>
                <a:cubicBezTo>
                  <a:pt x="210" y="388"/>
                  <a:pt x="218" y="375"/>
                  <a:pt x="219" y="373"/>
                </a:cubicBezTo>
                <a:cubicBezTo>
                  <a:pt x="219" y="372"/>
                  <a:pt x="220" y="371"/>
                  <a:pt x="220" y="371"/>
                </a:cubicBezTo>
                <a:cubicBezTo>
                  <a:pt x="221" y="370"/>
                  <a:pt x="221" y="370"/>
                  <a:pt x="222" y="369"/>
                </a:cubicBezTo>
                <a:cubicBezTo>
                  <a:pt x="222" y="368"/>
                  <a:pt x="223" y="368"/>
                  <a:pt x="223" y="368"/>
                </a:cubicBezTo>
                <a:cubicBezTo>
                  <a:pt x="224" y="367"/>
                  <a:pt x="225" y="366"/>
                  <a:pt x="224" y="365"/>
                </a:cubicBezTo>
                <a:cubicBezTo>
                  <a:pt x="224" y="363"/>
                  <a:pt x="222" y="363"/>
                  <a:pt x="221" y="363"/>
                </a:cubicBezTo>
                <a:cubicBezTo>
                  <a:pt x="220" y="362"/>
                  <a:pt x="219" y="361"/>
                  <a:pt x="219" y="361"/>
                </a:cubicBezTo>
                <a:cubicBezTo>
                  <a:pt x="218" y="361"/>
                  <a:pt x="218" y="361"/>
                  <a:pt x="217" y="360"/>
                </a:cubicBezTo>
                <a:cubicBezTo>
                  <a:pt x="216" y="359"/>
                  <a:pt x="211" y="356"/>
                  <a:pt x="208" y="355"/>
                </a:cubicBezTo>
                <a:cubicBezTo>
                  <a:pt x="205" y="353"/>
                  <a:pt x="202" y="351"/>
                  <a:pt x="202" y="351"/>
                </a:cubicBezTo>
                <a:cubicBezTo>
                  <a:pt x="202" y="351"/>
                  <a:pt x="202" y="351"/>
                  <a:pt x="202" y="350"/>
                </a:cubicBezTo>
                <a:cubicBezTo>
                  <a:pt x="203" y="349"/>
                  <a:pt x="202" y="349"/>
                  <a:pt x="202" y="349"/>
                </a:cubicBezTo>
                <a:cubicBezTo>
                  <a:pt x="201" y="349"/>
                  <a:pt x="201" y="349"/>
                  <a:pt x="201" y="348"/>
                </a:cubicBezTo>
                <a:cubicBezTo>
                  <a:pt x="201" y="348"/>
                  <a:pt x="199" y="347"/>
                  <a:pt x="197" y="346"/>
                </a:cubicBezTo>
                <a:cubicBezTo>
                  <a:pt x="196" y="345"/>
                  <a:pt x="195" y="345"/>
                  <a:pt x="195" y="345"/>
                </a:cubicBezTo>
                <a:cubicBezTo>
                  <a:pt x="194" y="346"/>
                  <a:pt x="193" y="346"/>
                  <a:pt x="193" y="346"/>
                </a:cubicBezTo>
                <a:cubicBezTo>
                  <a:pt x="193" y="346"/>
                  <a:pt x="172" y="332"/>
                  <a:pt x="170" y="331"/>
                </a:cubicBezTo>
                <a:cubicBezTo>
                  <a:pt x="168" y="330"/>
                  <a:pt x="166" y="328"/>
                  <a:pt x="166" y="328"/>
                </a:cubicBezTo>
                <a:cubicBezTo>
                  <a:pt x="166" y="328"/>
                  <a:pt x="166" y="327"/>
                  <a:pt x="166" y="327"/>
                </a:cubicBezTo>
                <a:cubicBezTo>
                  <a:pt x="167" y="326"/>
                  <a:pt x="166" y="326"/>
                  <a:pt x="166" y="326"/>
                </a:cubicBezTo>
                <a:cubicBezTo>
                  <a:pt x="166" y="326"/>
                  <a:pt x="166" y="325"/>
                  <a:pt x="167" y="325"/>
                </a:cubicBezTo>
                <a:cubicBezTo>
                  <a:pt x="167" y="324"/>
                  <a:pt x="168" y="324"/>
                  <a:pt x="168" y="324"/>
                </a:cubicBezTo>
                <a:cubicBezTo>
                  <a:pt x="169" y="324"/>
                  <a:pt x="169" y="323"/>
                  <a:pt x="171" y="321"/>
                </a:cubicBezTo>
                <a:cubicBezTo>
                  <a:pt x="173" y="318"/>
                  <a:pt x="173" y="317"/>
                  <a:pt x="173" y="317"/>
                </a:cubicBezTo>
                <a:cubicBezTo>
                  <a:pt x="173" y="317"/>
                  <a:pt x="173" y="317"/>
                  <a:pt x="174" y="316"/>
                </a:cubicBezTo>
                <a:cubicBezTo>
                  <a:pt x="174" y="316"/>
                  <a:pt x="174" y="317"/>
                  <a:pt x="176" y="317"/>
                </a:cubicBezTo>
                <a:cubicBezTo>
                  <a:pt x="177" y="318"/>
                  <a:pt x="177" y="318"/>
                  <a:pt x="178" y="318"/>
                </a:cubicBezTo>
                <a:cubicBezTo>
                  <a:pt x="178" y="317"/>
                  <a:pt x="179" y="317"/>
                  <a:pt x="178" y="315"/>
                </a:cubicBezTo>
                <a:cubicBezTo>
                  <a:pt x="178" y="314"/>
                  <a:pt x="177" y="311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09"/>
                  <a:pt x="177" y="308"/>
                  <a:pt x="177" y="306"/>
                </a:cubicBezTo>
                <a:cubicBezTo>
                  <a:pt x="178" y="305"/>
                  <a:pt x="177" y="304"/>
                  <a:pt x="177" y="302"/>
                </a:cubicBezTo>
                <a:cubicBezTo>
                  <a:pt x="176" y="301"/>
                  <a:pt x="176" y="300"/>
                  <a:pt x="175" y="298"/>
                </a:cubicBezTo>
                <a:cubicBezTo>
                  <a:pt x="175" y="296"/>
                  <a:pt x="175" y="295"/>
                  <a:pt x="175" y="294"/>
                </a:cubicBezTo>
                <a:cubicBezTo>
                  <a:pt x="175" y="292"/>
                  <a:pt x="174" y="291"/>
                  <a:pt x="173" y="290"/>
                </a:cubicBezTo>
                <a:cubicBezTo>
                  <a:pt x="172" y="289"/>
                  <a:pt x="171" y="287"/>
                  <a:pt x="170" y="287"/>
                </a:cubicBezTo>
                <a:cubicBezTo>
                  <a:pt x="170" y="286"/>
                  <a:pt x="169" y="285"/>
                  <a:pt x="168" y="284"/>
                </a:cubicBezTo>
                <a:cubicBezTo>
                  <a:pt x="168" y="284"/>
                  <a:pt x="168" y="283"/>
                  <a:pt x="167" y="282"/>
                </a:cubicBezTo>
                <a:cubicBezTo>
                  <a:pt x="166" y="282"/>
                  <a:pt x="165" y="281"/>
                  <a:pt x="165" y="281"/>
                </a:cubicBezTo>
                <a:cubicBezTo>
                  <a:pt x="165" y="281"/>
                  <a:pt x="166" y="281"/>
                  <a:pt x="166" y="280"/>
                </a:cubicBezTo>
                <a:cubicBezTo>
                  <a:pt x="167" y="280"/>
                  <a:pt x="167" y="280"/>
                  <a:pt x="167" y="278"/>
                </a:cubicBezTo>
                <a:cubicBezTo>
                  <a:pt x="167" y="276"/>
                  <a:pt x="167" y="275"/>
                  <a:pt x="168" y="271"/>
                </a:cubicBezTo>
                <a:cubicBezTo>
                  <a:pt x="168" y="267"/>
                  <a:pt x="168" y="266"/>
                  <a:pt x="169" y="262"/>
                </a:cubicBezTo>
                <a:cubicBezTo>
                  <a:pt x="169" y="258"/>
                  <a:pt x="169" y="256"/>
                  <a:pt x="170" y="253"/>
                </a:cubicBezTo>
                <a:cubicBezTo>
                  <a:pt x="170" y="250"/>
                  <a:pt x="171" y="248"/>
                  <a:pt x="171" y="245"/>
                </a:cubicBezTo>
                <a:cubicBezTo>
                  <a:pt x="172" y="242"/>
                  <a:pt x="172" y="241"/>
                  <a:pt x="172" y="240"/>
                </a:cubicBezTo>
                <a:cubicBezTo>
                  <a:pt x="172" y="238"/>
                  <a:pt x="172" y="237"/>
                  <a:pt x="172" y="235"/>
                </a:cubicBezTo>
                <a:cubicBezTo>
                  <a:pt x="172" y="234"/>
                  <a:pt x="172" y="233"/>
                  <a:pt x="172" y="231"/>
                </a:cubicBezTo>
                <a:cubicBezTo>
                  <a:pt x="172" y="229"/>
                  <a:pt x="173" y="228"/>
                  <a:pt x="173" y="227"/>
                </a:cubicBezTo>
                <a:cubicBezTo>
                  <a:pt x="174" y="225"/>
                  <a:pt x="174" y="224"/>
                  <a:pt x="175" y="223"/>
                </a:cubicBezTo>
                <a:cubicBezTo>
                  <a:pt x="175" y="222"/>
                  <a:pt x="176" y="221"/>
                  <a:pt x="176" y="218"/>
                </a:cubicBezTo>
                <a:cubicBezTo>
                  <a:pt x="177" y="216"/>
                  <a:pt x="177" y="215"/>
                  <a:pt x="177" y="213"/>
                </a:cubicBezTo>
                <a:cubicBezTo>
                  <a:pt x="178" y="211"/>
                  <a:pt x="177" y="209"/>
                  <a:pt x="177" y="209"/>
                </a:cubicBezTo>
                <a:cubicBezTo>
                  <a:pt x="177" y="209"/>
                  <a:pt x="178" y="209"/>
                  <a:pt x="179" y="208"/>
                </a:cubicBezTo>
                <a:cubicBezTo>
                  <a:pt x="180" y="206"/>
                  <a:pt x="181" y="205"/>
                  <a:pt x="183" y="202"/>
                </a:cubicBezTo>
                <a:cubicBezTo>
                  <a:pt x="185" y="200"/>
                  <a:pt x="186" y="199"/>
                  <a:pt x="187" y="198"/>
                </a:cubicBezTo>
                <a:cubicBezTo>
                  <a:pt x="188" y="197"/>
                  <a:pt x="188" y="196"/>
                  <a:pt x="189" y="195"/>
                </a:cubicBezTo>
                <a:cubicBezTo>
                  <a:pt x="192" y="193"/>
                  <a:pt x="194" y="191"/>
                  <a:pt x="198" y="188"/>
                </a:cubicBezTo>
                <a:cubicBezTo>
                  <a:pt x="202" y="185"/>
                  <a:pt x="205" y="182"/>
                  <a:pt x="207" y="180"/>
                </a:cubicBezTo>
                <a:cubicBezTo>
                  <a:pt x="209" y="178"/>
                  <a:pt x="210" y="178"/>
                  <a:pt x="210" y="178"/>
                </a:cubicBezTo>
                <a:cubicBezTo>
                  <a:pt x="210" y="178"/>
                  <a:pt x="210" y="178"/>
                  <a:pt x="211" y="180"/>
                </a:cubicBezTo>
                <a:cubicBezTo>
                  <a:pt x="211" y="181"/>
                  <a:pt x="212" y="182"/>
                  <a:pt x="212" y="184"/>
                </a:cubicBezTo>
                <a:cubicBezTo>
                  <a:pt x="213" y="185"/>
                  <a:pt x="213" y="187"/>
                  <a:pt x="214" y="190"/>
                </a:cubicBezTo>
                <a:cubicBezTo>
                  <a:pt x="214" y="192"/>
                  <a:pt x="214" y="194"/>
                  <a:pt x="213" y="199"/>
                </a:cubicBezTo>
                <a:cubicBezTo>
                  <a:pt x="213" y="204"/>
                  <a:pt x="212" y="208"/>
                  <a:pt x="211" y="212"/>
                </a:cubicBezTo>
                <a:cubicBezTo>
                  <a:pt x="211" y="217"/>
                  <a:pt x="210" y="221"/>
                  <a:pt x="210" y="222"/>
                </a:cubicBezTo>
                <a:cubicBezTo>
                  <a:pt x="209" y="223"/>
                  <a:pt x="209" y="224"/>
                  <a:pt x="208" y="226"/>
                </a:cubicBezTo>
                <a:cubicBezTo>
                  <a:pt x="206" y="228"/>
                  <a:pt x="205" y="229"/>
                  <a:pt x="204" y="231"/>
                </a:cubicBezTo>
                <a:cubicBezTo>
                  <a:pt x="204" y="233"/>
                  <a:pt x="204" y="235"/>
                  <a:pt x="204" y="242"/>
                </a:cubicBezTo>
                <a:cubicBezTo>
                  <a:pt x="204" y="248"/>
                  <a:pt x="203" y="260"/>
                  <a:pt x="203" y="268"/>
                </a:cubicBezTo>
                <a:cubicBezTo>
                  <a:pt x="203" y="276"/>
                  <a:pt x="203" y="283"/>
                  <a:pt x="202" y="290"/>
                </a:cubicBezTo>
                <a:cubicBezTo>
                  <a:pt x="202" y="297"/>
                  <a:pt x="202" y="304"/>
                  <a:pt x="202" y="309"/>
                </a:cubicBezTo>
                <a:cubicBezTo>
                  <a:pt x="202" y="314"/>
                  <a:pt x="202" y="320"/>
                  <a:pt x="202" y="324"/>
                </a:cubicBezTo>
                <a:cubicBezTo>
                  <a:pt x="202" y="327"/>
                  <a:pt x="202" y="330"/>
                  <a:pt x="202" y="332"/>
                </a:cubicBezTo>
                <a:cubicBezTo>
                  <a:pt x="202" y="333"/>
                  <a:pt x="204" y="333"/>
                  <a:pt x="206" y="334"/>
                </a:cubicBezTo>
                <a:cubicBezTo>
                  <a:pt x="209" y="334"/>
                  <a:pt x="211" y="335"/>
                  <a:pt x="212" y="335"/>
                </a:cubicBezTo>
                <a:cubicBezTo>
                  <a:pt x="213" y="335"/>
                  <a:pt x="213" y="336"/>
                  <a:pt x="213" y="337"/>
                </a:cubicBezTo>
                <a:cubicBezTo>
                  <a:pt x="214" y="337"/>
                  <a:pt x="213" y="338"/>
                  <a:pt x="214" y="340"/>
                </a:cubicBezTo>
                <a:cubicBezTo>
                  <a:pt x="214" y="341"/>
                  <a:pt x="217" y="342"/>
                  <a:pt x="220" y="343"/>
                </a:cubicBezTo>
                <a:cubicBezTo>
                  <a:pt x="222" y="344"/>
                  <a:pt x="224" y="345"/>
                  <a:pt x="225" y="346"/>
                </a:cubicBezTo>
                <a:cubicBezTo>
                  <a:pt x="226" y="346"/>
                  <a:pt x="226" y="346"/>
                  <a:pt x="227" y="348"/>
                </a:cubicBezTo>
                <a:cubicBezTo>
                  <a:pt x="228" y="350"/>
                  <a:pt x="230" y="351"/>
                  <a:pt x="233" y="352"/>
                </a:cubicBezTo>
                <a:cubicBezTo>
                  <a:pt x="236" y="353"/>
                  <a:pt x="238" y="354"/>
                  <a:pt x="241" y="355"/>
                </a:cubicBezTo>
                <a:cubicBezTo>
                  <a:pt x="244" y="356"/>
                  <a:pt x="248" y="357"/>
                  <a:pt x="251" y="358"/>
                </a:cubicBezTo>
                <a:cubicBezTo>
                  <a:pt x="254" y="359"/>
                  <a:pt x="255" y="359"/>
                  <a:pt x="258" y="359"/>
                </a:cubicBezTo>
                <a:cubicBezTo>
                  <a:pt x="260" y="360"/>
                  <a:pt x="262" y="359"/>
                  <a:pt x="265" y="358"/>
                </a:cubicBezTo>
                <a:cubicBezTo>
                  <a:pt x="268" y="356"/>
                  <a:pt x="269" y="355"/>
                  <a:pt x="270" y="354"/>
                </a:cubicBezTo>
                <a:cubicBezTo>
                  <a:pt x="270" y="354"/>
                  <a:pt x="271" y="353"/>
                  <a:pt x="271" y="353"/>
                </a:cubicBezTo>
                <a:cubicBezTo>
                  <a:pt x="271" y="353"/>
                  <a:pt x="271" y="354"/>
                  <a:pt x="273" y="356"/>
                </a:cubicBezTo>
                <a:cubicBezTo>
                  <a:pt x="274" y="357"/>
                  <a:pt x="276" y="358"/>
                  <a:pt x="277" y="359"/>
                </a:cubicBezTo>
                <a:cubicBezTo>
                  <a:pt x="277" y="359"/>
                  <a:pt x="277" y="359"/>
                  <a:pt x="278" y="360"/>
                </a:cubicBezTo>
                <a:cubicBezTo>
                  <a:pt x="278" y="361"/>
                  <a:pt x="279" y="361"/>
                  <a:pt x="280" y="363"/>
                </a:cubicBezTo>
                <a:cubicBezTo>
                  <a:pt x="281" y="365"/>
                  <a:pt x="282" y="364"/>
                  <a:pt x="283" y="365"/>
                </a:cubicBezTo>
                <a:cubicBezTo>
                  <a:pt x="284" y="365"/>
                  <a:pt x="285" y="366"/>
                  <a:pt x="285" y="367"/>
                </a:cubicBezTo>
                <a:cubicBezTo>
                  <a:pt x="286" y="368"/>
                  <a:pt x="284" y="368"/>
                  <a:pt x="284" y="370"/>
                </a:cubicBezTo>
                <a:cubicBezTo>
                  <a:pt x="284" y="373"/>
                  <a:pt x="286" y="375"/>
                  <a:pt x="287" y="376"/>
                </a:cubicBezTo>
                <a:cubicBezTo>
                  <a:pt x="288" y="377"/>
                  <a:pt x="289" y="378"/>
                  <a:pt x="289" y="379"/>
                </a:cubicBezTo>
                <a:cubicBezTo>
                  <a:pt x="289" y="379"/>
                  <a:pt x="289" y="380"/>
                  <a:pt x="290" y="380"/>
                </a:cubicBezTo>
                <a:cubicBezTo>
                  <a:pt x="290" y="382"/>
                  <a:pt x="291" y="384"/>
                  <a:pt x="293" y="388"/>
                </a:cubicBezTo>
                <a:cubicBezTo>
                  <a:pt x="295" y="392"/>
                  <a:pt x="296" y="396"/>
                  <a:pt x="298" y="399"/>
                </a:cubicBezTo>
                <a:cubicBezTo>
                  <a:pt x="299" y="402"/>
                  <a:pt x="300" y="406"/>
                  <a:pt x="302" y="410"/>
                </a:cubicBezTo>
                <a:cubicBezTo>
                  <a:pt x="303" y="411"/>
                  <a:pt x="304" y="413"/>
                  <a:pt x="305" y="414"/>
                </a:cubicBezTo>
                <a:cubicBezTo>
                  <a:pt x="305" y="415"/>
                  <a:pt x="306" y="417"/>
                  <a:pt x="307" y="418"/>
                </a:cubicBezTo>
                <a:cubicBezTo>
                  <a:pt x="308" y="420"/>
                  <a:pt x="308" y="421"/>
                  <a:pt x="309" y="423"/>
                </a:cubicBezTo>
                <a:cubicBezTo>
                  <a:pt x="310" y="425"/>
                  <a:pt x="311" y="426"/>
                  <a:pt x="311" y="426"/>
                </a:cubicBezTo>
                <a:cubicBezTo>
                  <a:pt x="312" y="427"/>
                  <a:pt x="311" y="428"/>
                  <a:pt x="311" y="429"/>
                </a:cubicBezTo>
                <a:cubicBezTo>
                  <a:pt x="311" y="430"/>
                  <a:pt x="312" y="431"/>
                  <a:pt x="312" y="431"/>
                </a:cubicBezTo>
                <a:cubicBezTo>
                  <a:pt x="312" y="432"/>
                  <a:pt x="312" y="432"/>
                  <a:pt x="312" y="434"/>
                </a:cubicBezTo>
                <a:cubicBezTo>
                  <a:pt x="312" y="436"/>
                  <a:pt x="313" y="437"/>
                  <a:pt x="313" y="437"/>
                </a:cubicBezTo>
                <a:cubicBezTo>
                  <a:pt x="313" y="438"/>
                  <a:pt x="314" y="439"/>
                  <a:pt x="314" y="439"/>
                </a:cubicBezTo>
                <a:cubicBezTo>
                  <a:pt x="314" y="439"/>
                  <a:pt x="314" y="439"/>
                  <a:pt x="313" y="440"/>
                </a:cubicBezTo>
                <a:cubicBezTo>
                  <a:pt x="312" y="441"/>
                  <a:pt x="311" y="442"/>
                  <a:pt x="310" y="443"/>
                </a:cubicBezTo>
                <a:cubicBezTo>
                  <a:pt x="308" y="445"/>
                  <a:pt x="307" y="448"/>
                  <a:pt x="308" y="450"/>
                </a:cubicBezTo>
                <a:cubicBezTo>
                  <a:pt x="308" y="452"/>
                  <a:pt x="309" y="453"/>
                  <a:pt x="309" y="453"/>
                </a:cubicBezTo>
                <a:cubicBezTo>
                  <a:pt x="309" y="453"/>
                  <a:pt x="308" y="455"/>
                  <a:pt x="306" y="458"/>
                </a:cubicBezTo>
                <a:cubicBezTo>
                  <a:pt x="304" y="461"/>
                  <a:pt x="302" y="465"/>
                  <a:pt x="300" y="469"/>
                </a:cubicBezTo>
                <a:cubicBezTo>
                  <a:pt x="298" y="473"/>
                  <a:pt x="296" y="478"/>
                  <a:pt x="295" y="480"/>
                </a:cubicBezTo>
                <a:cubicBezTo>
                  <a:pt x="295" y="481"/>
                  <a:pt x="294" y="481"/>
                  <a:pt x="293" y="482"/>
                </a:cubicBezTo>
                <a:cubicBezTo>
                  <a:pt x="292" y="484"/>
                  <a:pt x="290" y="486"/>
                  <a:pt x="288" y="488"/>
                </a:cubicBezTo>
                <a:cubicBezTo>
                  <a:pt x="287" y="490"/>
                  <a:pt x="284" y="497"/>
                  <a:pt x="282" y="502"/>
                </a:cubicBezTo>
                <a:cubicBezTo>
                  <a:pt x="280" y="507"/>
                  <a:pt x="278" y="517"/>
                  <a:pt x="277" y="521"/>
                </a:cubicBezTo>
                <a:cubicBezTo>
                  <a:pt x="276" y="526"/>
                  <a:pt x="275" y="529"/>
                  <a:pt x="274" y="531"/>
                </a:cubicBezTo>
                <a:cubicBezTo>
                  <a:pt x="272" y="533"/>
                  <a:pt x="272" y="535"/>
                  <a:pt x="270" y="537"/>
                </a:cubicBezTo>
                <a:cubicBezTo>
                  <a:pt x="268" y="539"/>
                  <a:pt x="264" y="542"/>
                  <a:pt x="261" y="546"/>
                </a:cubicBezTo>
                <a:cubicBezTo>
                  <a:pt x="259" y="550"/>
                  <a:pt x="256" y="553"/>
                  <a:pt x="254" y="556"/>
                </a:cubicBezTo>
                <a:cubicBezTo>
                  <a:pt x="253" y="559"/>
                  <a:pt x="251" y="562"/>
                  <a:pt x="249" y="565"/>
                </a:cubicBezTo>
                <a:cubicBezTo>
                  <a:pt x="248" y="567"/>
                  <a:pt x="246" y="570"/>
                  <a:pt x="245" y="573"/>
                </a:cubicBezTo>
                <a:cubicBezTo>
                  <a:pt x="243" y="576"/>
                  <a:pt x="243" y="577"/>
                  <a:pt x="243" y="577"/>
                </a:cubicBezTo>
                <a:cubicBezTo>
                  <a:pt x="243" y="577"/>
                  <a:pt x="242" y="577"/>
                  <a:pt x="242" y="577"/>
                </a:cubicBezTo>
                <a:cubicBezTo>
                  <a:pt x="242" y="576"/>
                  <a:pt x="241" y="578"/>
                  <a:pt x="240" y="580"/>
                </a:cubicBezTo>
                <a:cubicBezTo>
                  <a:pt x="239" y="582"/>
                  <a:pt x="239" y="583"/>
                  <a:pt x="238" y="585"/>
                </a:cubicBezTo>
                <a:cubicBezTo>
                  <a:pt x="237" y="586"/>
                  <a:pt x="237" y="587"/>
                  <a:pt x="237" y="587"/>
                </a:cubicBezTo>
                <a:cubicBezTo>
                  <a:pt x="237" y="587"/>
                  <a:pt x="237" y="587"/>
                  <a:pt x="236" y="588"/>
                </a:cubicBezTo>
                <a:cubicBezTo>
                  <a:pt x="235" y="588"/>
                  <a:pt x="233" y="588"/>
                  <a:pt x="231" y="589"/>
                </a:cubicBezTo>
                <a:cubicBezTo>
                  <a:pt x="230" y="589"/>
                  <a:pt x="229" y="590"/>
                  <a:pt x="229" y="590"/>
                </a:cubicBezTo>
                <a:cubicBezTo>
                  <a:pt x="229" y="590"/>
                  <a:pt x="229" y="590"/>
                  <a:pt x="228" y="591"/>
                </a:cubicBezTo>
                <a:cubicBezTo>
                  <a:pt x="227" y="591"/>
                  <a:pt x="225" y="592"/>
                  <a:pt x="222" y="594"/>
                </a:cubicBezTo>
                <a:cubicBezTo>
                  <a:pt x="219" y="597"/>
                  <a:pt x="217" y="600"/>
                  <a:pt x="217" y="600"/>
                </a:cubicBezTo>
                <a:cubicBezTo>
                  <a:pt x="217" y="600"/>
                  <a:pt x="217" y="600"/>
                  <a:pt x="216" y="601"/>
                </a:cubicBezTo>
                <a:cubicBezTo>
                  <a:pt x="216" y="601"/>
                  <a:pt x="215" y="601"/>
                  <a:pt x="214" y="603"/>
                </a:cubicBezTo>
                <a:cubicBezTo>
                  <a:pt x="212" y="604"/>
                  <a:pt x="211" y="604"/>
                  <a:pt x="210" y="606"/>
                </a:cubicBezTo>
                <a:cubicBezTo>
                  <a:pt x="208" y="608"/>
                  <a:pt x="209" y="611"/>
                  <a:pt x="210" y="615"/>
                </a:cubicBezTo>
                <a:cubicBezTo>
                  <a:pt x="211" y="618"/>
                  <a:pt x="213" y="620"/>
                  <a:pt x="217" y="625"/>
                </a:cubicBezTo>
                <a:cubicBezTo>
                  <a:pt x="220" y="629"/>
                  <a:pt x="224" y="633"/>
                  <a:pt x="226" y="635"/>
                </a:cubicBezTo>
                <a:cubicBezTo>
                  <a:pt x="227" y="636"/>
                  <a:pt x="228" y="637"/>
                  <a:pt x="228" y="637"/>
                </a:cubicBezTo>
                <a:cubicBezTo>
                  <a:pt x="228" y="637"/>
                  <a:pt x="229" y="636"/>
                  <a:pt x="229" y="635"/>
                </a:cubicBezTo>
                <a:cubicBezTo>
                  <a:pt x="230" y="634"/>
                  <a:pt x="231" y="634"/>
                  <a:pt x="231" y="634"/>
                </a:cubicBezTo>
                <a:cubicBezTo>
                  <a:pt x="231" y="634"/>
                  <a:pt x="231" y="635"/>
                  <a:pt x="233" y="638"/>
                </a:cubicBezTo>
                <a:cubicBezTo>
                  <a:pt x="236" y="641"/>
                  <a:pt x="238" y="646"/>
                  <a:pt x="238" y="646"/>
                </a:cubicBezTo>
                <a:cubicBezTo>
                  <a:pt x="238" y="646"/>
                  <a:pt x="238" y="646"/>
                  <a:pt x="240" y="649"/>
                </a:cubicBezTo>
                <a:cubicBezTo>
                  <a:pt x="240" y="650"/>
                  <a:pt x="242" y="653"/>
                  <a:pt x="243" y="655"/>
                </a:cubicBezTo>
                <a:cubicBezTo>
                  <a:pt x="245" y="658"/>
                  <a:pt x="247" y="660"/>
                  <a:pt x="248" y="661"/>
                </a:cubicBezTo>
                <a:cubicBezTo>
                  <a:pt x="254" y="667"/>
                  <a:pt x="259" y="670"/>
                  <a:pt x="266" y="674"/>
                </a:cubicBezTo>
                <a:cubicBezTo>
                  <a:pt x="274" y="679"/>
                  <a:pt x="281" y="681"/>
                  <a:pt x="285" y="682"/>
                </a:cubicBezTo>
                <a:cubicBezTo>
                  <a:pt x="289" y="683"/>
                  <a:pt x="291" y="684"/>
                  <a:pt x="293" y="683"/>
                </a:cubicBezTo>
                <a:cubicBezTo>
                  <a:pt x="294" y="683"/>
                  <a:pt x="296" y="682"/>
                  <a:pt x="298" y="681"/>
                </a:cubicBezTo>
                <a:cubicBezTo>
                  <a:pt x="299" y="679"/>
                  <a:pt x="299" y="677"/>
                  <a:pt x="299" y="676"/>
                </a:cubicBezTo>
                <a:cubicBezTo>
                  <a:pt x="299" y="675"/>
                  <a:pt x="299" y="675"/>
                  <a:pt x="299" y="674"/>
                </a:cubicBezTo>
                <a:cubicBezTo>
                  <a:pt x="300" y="673"/>
                  <a:pt x="300" y="673"/>
                  <a:pt x="300" y="671"/>
                </a:cubicBezTo>
                <a:cubicBezTo>
                  <a:pt x="300" y="668"/>
                  <a:pt x="299" y="667"/>
                  <a:pt x="297" y="665"/>
                </a:cubicBezTo>
                <a:cubicBezTo>
                  <a:pt x="296" y="662"/>
                  <a:pt x="293" y="660"/>
                  <a:pt x="292" y="658"/>
                </a:cubicBezTo>
                <a:cubicBezTo>
                  <a:pt x="290" y="656"/>
                  <a:pt x="289" y="655"/>
                  <a:pt x="288" y="653"/>
                </a:cubicBezTo>
                <a:cubicBezTo>
                  <a:pt x="288" y="652"/>
                  <a:pt x="287" y="652"/>
                  <a:pt x="287" y="651"/>
                </a:cubicBezTo>
                <a:cubicBezTo>
                  <a:pt x="286" y="651"/>
                  <a:pt x="286" y="650"/>
                  <a:pt x="285" y="649"/>
                </a:cubicBezTo>
                <a:cubicBezTo>
                  <a:pt x="285" y="649"/>
                  <a:pt x="284" y="648"/>
                  <a:pt x="283" y="648"/>
                </a:cubicBezTo>
                <a:cubicBezTo>
                  <a:pt x="282" y="647"/>
                  <a:pt x="282" y="646"/>
                  <a:pt x="282" y="645"/>
                </a:cubicBezTo>
                <a:cubicBezTo>
                  <a:pt x="282" y="644"/>
                  <a:pt x="281" y="643"/>
                  <a:pt x="281" y="643"/>
                </a:cubicBezTo>
                <a:cubicBezTo>
                  <a:pt x="280" y="643"/>
                  <a:pt x="280" y="641"/>
                  <a:pt x="280" y="641"/>
                </a:cubicBezTo>
                <a:cubicBezTo>
                  <a:pt x="280" y="640"/>
                  <a:pt x="280" y="640"/>
                  <a:pt x="280" y="639"/>
                </a:cubicBezTo>
                <a:cubicBezTo>
                  <a:pt x="279" y="639"/>
                  <a:pt x="279" y="638"/>
                  <a:pt x="279" y="638"/>
                </a:cubicBezTo>
                <a:cubicBezTo>
                  <a:pt x="279" y="638"/>
                  <a:pt x="279" y="637"/>
                  <a:pt x="279" y="637"/>
                </a:cubicBezTo>
                <a:cubicBezTo>
                  <a:pt x="279" y="636"/>
                  <a:pt x="279" y="636"/>
                  <a:pt x="279" y="636"/>
                </a:cubicBezTo>
                <a:cubicBezTo>
                  <a:pt x="278" y="635"/>
                  <a:pt x="278" y="634"/>
                  <a:pt x="278" y="634"/>
                </a:cubicBezTo>
                <a:cubicBezTo>
                  <a:pt x="278" y="633"/>
                  <a:pt x="278" y="633"/>
                  <a:pt x="278" y="632"/>
                </a:cubicBezTo>
                <a:cubicBezTo>
                  <a:pt x="278" y="632"/>
                  <a:pt x="278" y="632"/>
                  <a:pt x="277" y="631"/>
                </a:cubicBezTo>
                <a:cubicBezTo>
                  <a:pt x="277" y="631"/>
                  <a:pt x="277" y="630"/>
                  <a:pt x="277" y="629"/>
                </a:cubicBezTo>
                <a:cubicBezTo>
                  <a:pt x="277" y="628"/>
                  <a:pt x="277" y="628"/>
                  <a:pt x="277" y="628"/>
                </a:cubicBezTo>
                <a:cubicBezTo>
                  <a:pt x="277" y="627"/>
                  <a:pt x="277" y="627"/>
                  <a:pt x="276" y="627"/>
                </a:cubicBezTo>
                <a:cubicBezTo>
                  <a:pt x="276" y="627"/>
                  <a:pt x="276" y="624"/>
                  <a:pt x="275" y="624"/>
                </a:cubicBezTo>
                <a:cubicBezTo>
                  <a:pt x="276" y="623"/>
                  <a:pt x="276" y="623"/>
                  <a:pt x="275" y="623"/>
                </a:cubicBezTo>
                <a:cubicBezTo>
                  <a:pt x="275" y="623"/>
                  <a:pt x="275" y="622"/>
                  <a:pt x="275" y="621"/>
                </a:cubicBezTo>
                <a:cubicBezTo>
                  <a:pt x="274" y="620"/>
                  <a:pt x="274" y="620"/>
                  <a:pt x="274" y="620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6" y="617"/>
                  <a:pt x="276" y="616"/>
                </a:cubicBezTo>
                <a:cubicBezTo>
                  <a:pt x="276" y="615"/>
                  <a:pt x="275" y="614"/>
                  <a:pt x="274" y="614"/>
                </a:cubicBezTo>
                <a:cubicBezTo>
                  <a:pt x="274" y="613"/>
                  <a:pt x="274" y="613"/>
                  <a:pt x="273" y="612"/>
                </a:cubicBezTo>
                <a:cubicBezTo>
                  <a:pt x="273" y="611"/>
                  <a:pt x="272" y="610"/>
                  <a:pt x="272" y="610"/>
                </a:cubicBezTo>
                <a:cubicBezTo>
                  <a:pt x="273" y="607"/>
                  <a:pt x="273" y="607"/>
                  <a:pt x="273" y="607"/>
                </a:cubicBezTo>
                <a:cubicBezTo>
                  <a:pt x="273" y="607"/>
                  <a:pt x="276" y="607"/>
                  <a:pt x="279" y="608"/>
                </a:cubicBezTo>
                <a:cubicBezTo>
                  <a:pt x="280" y="609"/>
                  <a:pt x="282" y="609"/>
                  <a:pt x="283" y="609"/>
                </a:cubicBezTo>
                <a:cubicBezTo>
                  <a:pt x="284" y="609"/>
                  <a:pt x="285" y="609"/>
                  <a:pt x="287" y="609"/>
                </a:cubicBezTo>
                <a:cubicBezTo>
                  <a:pt x="290" y="610"/>
                  <a:pt x="294" y="609"/>
                  <a:pt x="298" y="609"/>
                </a:cubicBezTo>
                <a:cubicBezTo>
                  <a:pt x="301" y="609"/>
                  <a:pt x="304" y="608"/>
                  <a:pt x="307" y="607"/>
                </a:cubicBezTo>
                <a:cubicBezTo>
                  <a:pt x="310" y="607"/>
                  <a:pt x="310" y="607"/>
                  <a:pt x="310" y="606"/>
                </a:cubicBezTo>
                <a:cubicBezTo>
                  <a:pt x="310" y="604"/>
                  <a:pt x="311" y="603"/>
                  <a:pt x="311" y="600"/>
                </a:cubicBezTo>
                <a:cubicBezTo>
                  <a:pt x="311" y="597"/>
                  <a:pt x="311" y="596"/>
                  <a:pt x="311" y="596"/>
                </a:cubicBezTo>
                <a:cubicBezTo>
                  <a:pt x="311" y="595"/>
                  <a:pt x="310" y="595"/>
                  <a:pt x="310" y="595"/>
                </a:cubicBezTo>
                <a:cubicBezTo>
                  <a:pt x="310" y="595"/>
                  <a:pt x="310" y="594"/>
                  <a:pt x="309" y="592"/>
                </a:cubicBezTo>
                <a:cubicBezTo>
                  <a:pt x="309" y="590"/>
                  <a:pt x="309" y="587"/>
                  <a:pt x="309" y="582"/>
                </a:cubicBezTo>
                <a:cubicBezTo>
                  <a:pt x="308" y="577"/>
                  <a:pt x="308" y="573"/>
                  <a:pt x="308" y="570"/>
                </a:cubicBezTo>
                <a:cubicBezTo>
                  <a:pt x="308" y="567"/>
                  <a:pt x="308" y="567"/>
                  <a:pt x="308" y="567"/>
                </a:cubicBezTo>
                <a:cubicBezTo>
                  <a:pt x="308" y="567"/>
                  <a:pt x="309" y="565"/>
                  <a:pt x="311" y="560"/>
                </a:cubicBezTo>
                <a:cubicBezTo>
                  <a:pt x="313" y="556"/>
                  <a:pt x="314" y="554"/>
                  <a:pt x="315" y="551"/>
                </a:cubicBezTo>
                <a:cubicBezTo>
                  <a:pt x="316" y="549"/>
                  <a:pt x="316" y="549"/>
                  <a:pt x="317" y="548"/>
                </a:cubicBezTo>
                <a:cubicBezTo>
                  <a:pt x="318" y="547"/>
                  <a:pt x="317" y="547"/>
                  <a:pt x="321" y="542"/>
                </a:cubicBezTo>
                <a:cubicBezTo>
                  <a:pt x="324" y="537"/>
                  <a:pt x="327" y="535"/>
                  <a:pt x="332" y="529"/>
                </a:cubicBezTo>
                <a:cubicBezTo>
                  <a:pt x="337" y="524"/>
                  <a:pt x="343" y="516"/>
                  <a:pt x="346" y="513"/>
                </a:cubicBezTo>
                <a:cubicBezTo>
                  <a:pt x="349" y="509"/>
                  <a:pt x="356" y="501"/>
                  <a:pt x="360" y="496"/>
                </a:cubicBezTo>
                <a:cubicBezTo>
                  <a:pt x="363" y="493"/>
                  <a:pt x="365" y="490"/>
                  <a:pt x="367" y="488"/>
                </a:cubicBezTo>
                <a:cubicBezTo>
                  <a:pt x="369" y="486"/>
                  <a:pt x="369" y="485"/>
                  <a:pt x="370" y="484"/>
                </a:cubicBezTo>
                <a:cubicBezTo>
                  <a:pt x="372" y="480"/>
                  <a:pt x="372" y="480"/>
                  <a:pt x="373" y="478"/>
                </a:cubicBezTo>
                <a:cubicBezTo>
                  <a:pt x="373" y="477"/>
                  <a:pt x="374" y="477"/>
                  <a:pt x="375" y="473"/>
                </a:cubicBezTo>
                <a:cubicBezTo>
                  <a:pt x="376" y="469"/>
                  <a:pt x="376" y="467"/>
                  <a:pt x="376" y="466"/>
                </a:cubicBezTo>
                <a:cubicBezTo>
                  <a:pt x="376" y="464"/>
                  <a:pt x="377" y="464"/>
                  <a:pt x="377" y="460"/>
                </a:cubicBezTo>
                <a:cubicBezTo>
                  <a:pt x="377" y="457"/>
                  <a:pt x="377" y="454"/>
                  <a:pt x="378" y="449"/>
                </a:cubicBezTo>
                <a:cubicBezTo>
                  <a:pt x="378" y="445"/>
                  <a:pt x="378" y="436"/>
                  <a:pt x="377" y="429"/>
                </a:cubicBezTo>
                <a:cubicBezTo>
                  <a:pt x="377" y="422"/>
                  <a:pt x="377" y="420"/>
                  <a:pt x="377" y="414"/>
                </a:cubicBezTo>
                <a:cubicBezTo>
                  <a:pt x="376" y="408"/>
                  <a:pt x="376" y="405"/>
                  <a:pt x="376" y="400"/>
                </a:cubicBezTo>
                <a:cubicBezTo>
                  <a:pt x="375" y="395"/>
                  <a:pt x="375" y="391"/>
                  <a:pt x="375" y="386"/>
                </a:cubicBezTo>
                <a:cubicBezTo>
                  <a:pt x="375" y="380"/>
                  <a:pt x="374" y="377"/>
                  <a:pt x="374" y="373"/>
                </a:cubicBezTo>
                <a:cubicBezTo>
                  <a:pt x="374" y="369"/>
                  <a:pt x="374" y="367"/>
                  <a:pt x="374" y="364"/>
                </a:cubicBezTo>
                <a:cubicBezTo>
                  <a:pt x="373" y="361"/>
                  <a:pt x="373" y="360"/>
                  <a:pt x="374" y="358"/>
                </a:cubicBezTo>
                <a:cubicBezTo>
                  <a:pt x="374" y="355"/>
                  <a:pt x="375" y="351"/>
                  <a:pt x="375" y="346"/>
                </a:cubicBezTo>
                <a:cubicBezTo>
                  <a:pt x="376" y="340"/>
                  <a:pt x="376" y="338"/>
                  <a:pt x="376" y="338"/>
                </a:cubicBezTo>
                <a:cubicBezTo>
                  <a:pt x="376" y="338"/>
                  <a:pt x="379" y="338"/>
                  <a:pt x="382" y="337"/>
                </a:cubicBezTo>
                <a:cubicBezTo>
                  <a:pt x="385" y="337"/>
                  <a:pt x="386" y="337"/>
                  <a:pt x="387" y="337"/>
                </a:cubicBezTo>
                <a:cubicBezTo>
                  <a:pt x="389" y="337"/>
                  <a:pt x="395" y="336"/>
                  <a:pt x="400" y="335"/>
                </a:cubicBezTo>
                <a:cubicBezTo>
                  <a:pt x="405" y="334"/>
                  <a:pt x="407" y="333"/>
                  <a:pt x="409" y="332"/>
                </a:cubicBezTo>
                <a:cubicBezTo>
                  <a:pt x="410" y="331"/>
                  <a:pt x="411" y="332"/>
                  <a:pt x="415" y="330"/>
                </a:cubicBezTo>
                <a:cubicBezTo>
                  <a:pt x="418" y="329"/>
                  <a:pt x="421" y="328"/>
                  <a:pt x="424" y="326"/>
                </a:cubicBezTo>
                <a:cubicBezTo>
                  <a:pt x="428" y="325"/>
                  <a:pt x="429" y="325"/>
                  <a:pt x="435" y="323"/>
                </a:cubicBezTo>
                <a:cubicBezTo>
                  <a:pt x="440" y="322"/>
                  <a:pt x="446" y="320"/>
                  <a:pt x="446" y="320"/>
                </a:cubicBezTo>
                <a:cubicBezTo>
                  <a:pt x="446" y="320"/>
                  <a:pt x="447" y="321"/>
                  <a:pt x="448" y="321"/>
                </a:cubicBezTo>
                <a:cubicBezTo>
                  <a:pt x="449" y="321"/>
                  <a:pt x="450" y="321"/>
                  <a:pt x="453" y="321"/>
                </a:cubicBezTo>
                <a:cubicBezTo>
                  <a:pt x="456" y="322"/>
                  <a:pt x="458" y="322"/>
                  <a:pt x="460" y="322"/>
                </a:cubicBezTo>
                <a:cubicBezTo>
                  <a:pt x="462" y="322"/>
                  <a:pt x="464" y="323"/>
                  <a:pt x="464" y="323"/>
                </a:cubicBezTo>
                <a:cubicBezTo>
                  <a:pt x="464" y="323"/>
                  <a:pt x="465" y="323"/>
                  <a:pt x="465" y="324"/>
                </a:cubicBezTo>
                <a:cubicBezTo>
                  <a:pt x="465" y="325"/>
                  <a:pt x="466" y="327"/>
                  <a:pt x="466" y="329"/>
                </a:cubicBezTo>
                <a:cubicBezTo>
                  <a:pt x="467" y="330"/>
                  <a:pt x="468" y="330"/>
                  <a:pt x="470" y="331"/>
                </a:cubicBezTo>
                <a:cubicBezTo>
                  <a:pt x="473" y="331"/>
                  <a:pt x="476" y="332"/>
                  <a:pt x="476" y="332"/>
                </a:cubicBezTo>
                <a:cubicBezTo>
                  <a:pt x="476" y="332"/>
                  <a:pt x="476" y="333"/>
                  <a:pt x="479" y="336"/>
                </a:cubicBezTo>
                <a:cubicBezTo>
                  <a:pt x="481" y="339"/>
                  <a:pt x="484" y="341"/>
                  <a:pt x="490" y="346"/>
                </a:cubicBezTo>
                <a:cubicBezTo>
                  <a:pt x="492" y="348"/>
                  <a:pt x="494" y="350"/>
                  <a:pt x="495" y="351"/>
                </a:cubicBezTo>
                <a:cubicBezTo>
                  <a:pt x="497" y="353"/>
                  <a:pt x="499" y="354"/>
                  <a:pt x="499" y="354"/>
                </a:cubicBezTo>
                <a:cubicBezTo>
                  <a:pt x="499" y="354"/>
                  <a:pt x="498" y="355"/>
                  <a:pt x="498" y="358"/>
                </a:cubicBezTo>
                <a:cubicBezTo>
                  <a:pt x="498" y="361"/>
                  <a:pt x="498" y="362"/>
                  <a:pt x="498" y="362"/>
                </a:cubicBezTo>
                <a:cubicBezTo>
                  <a:pt x="498" y="363"/>
                  <a:pt x="497" y="363"/>
                  <a:pt x="497" y="364"/>
                </a:cubicBezTo>
                <a:cubicBezTo>
                  <a:pt x="497" y="365"/>
                  <a:pt x="498" y="366"/>
                  <a:pt x="500" y="367"/>
                </a:cubicBezTo>
                <a:cubicBezTo>
                  <a:pt x="502" y="368"/>
                  <a:pt x="503" y="369"/>
                  <a:pt x="504" y="370"/>
                </a:cubicBezTo>
                <a:cubicBezTo>
                  <a:pt x="506" y="371"/>
                  <a:pt x="508" y="373"/>
                  <a:pt x="509" y="374"/>
                </a:cubicBezTo>
                <a:cubicBezTo>
                  <a:pt x="511" y="376"/>
                  <a:pt x="513" y="377"/>
                  <a:pt x="514" y="378"/>
                </a:cubicBezTo>
                <a:cubicBezTo>
                  <a:pt x="515" y="380"/>
                  <a:pt x="515" y="379"/>
                  <a:pt x="517" y="381"/>
                </a:cubicBezTo>
                <a:cubicBezTo>
                  <a:pt x="519" y="382"/>
                  <a:pt x="524" y="386"/>
                  <a:pt x="526" y="388"/>
                </a:cubicBezTo>
                <a:cubicBezTo>
                  <a:pt x="529" y="389"/>
                  <a:pt x="531" y="390"/>
                  <a:pt x="531" y="390"/>
                </a:cubicBezTo>
                <a:cubicBezTo>
                  <a:pt x="531" y="390"/>
                  <a:pt x="531" y="391"/>
                  <a:pt x="531" y="392"/>
                </a:cubicBezTo>
                <a:cubicBezTo>
                  <a:pt x="531" y="394"/>
                  <a:pt x="532" y="395"/>
                  <a:pt x="533" y="396"/>
                </a:cubicBezTo>
                <a:cubicBezTo>
                  <a:pt x="533" y="396"/>
                  <a:pt x="533" y="397"/>
                  <a:pt x="534" y="398"/>
                </a:cubicBezTo>
                <a:cubicBezTo>
                  <a:pt x="536" y="399"/>
                  <a:pt x="538" y="401"/>
                  <a:pt x="541" y="403"/>
                </a:cubicBezTo>
                <a:cubicBezTo>
                  <a:pt x="543" y="404"/>
                  <a:pt x="543" y="404"/>
                  <a:pt x="544" y="404"/>
                </a:cubicBezTo>
                <a:cubicBezTo>
                  <a:pt x="545" y="404"/>
                  <a:pt x="546" y="405"/>
                  <a:pt x="548" y="405"/>
                </a:cubicBezTo>
                <a:cubicBezTo>
                  <a:pt x="549" y="405"/>
                  <a:pt x="551" y="405"/>
                  <a:pt x="551" y="405"/>
                </a:cubicBezTo>
                <a:cubicBezTo>
                  <a:pt x="551" y="405"/>
                  <a:pt x="552" y="407"/>
                  <a:pt x="554" y="409"/>
                </a:cubicBezTo>
                <a:cubicBezTo>
                  <a:pt x="555" y="410"/>
                  <a:pt x="557" y="413"/>
                  <a:pt x="558" y="414"/>
                </a:cubicBezTo>
                <a:cubicBezTo>
                  <a:pt x="559" y="416"/>
                  <a:pt x="559" y="416"/>
                  <a:pt x="560" y="417"/>
                </a:cubicBezTo>
                <a:cubicBezTo>
                  <a:pt x="561" y="417"/>
                  <a:pt x="561" y="419"/>
                  <a:pt x="562" y="420"/>
                </a:cubicBezTo>
                <a:cubicBezTo>
                  <a:pt x="563" y="421"/>
                  <a:pt x="562" y="421"/>
                  <a:pt x="563" y="422"/>
                </a:cubicBezTo>
                <a:cubicBezTo>
                  <a:pt x="564" y="422"/>
                  <a:pt x="564" y="423"/>
                  <a:pt x="564" y="424"/>
                </a:cubicBezTo>
                <a:cubicBezTo>
                  <a:pt x="565" y="424"/>
                  <a:pt x="565" y="425"/>
                  <a:pt x="565" y="425"/>
                </a:cubicBezTo>
                <a:cubicBezTo>
                  <a:pt x="565" y="426"/>
                  <a:pt x="566" y="426"/>
                  <a:pt x="566" y="427"/>
                </a:cubicBezTo>
                <a:cubicBezTo>
                  <a:pt x="566" y="428"/>
                  <a:pt x="567" y="428"/>
                  <a:pt x="567" y="429"/>
                </a:cubicBezTo>
                <a:cubicBezTo>
                  <a:pt x="567" y="429"/>
                  <a:pt x="568" y="430"/>
                  <a:pt x="568" y="431"/>
                </a:cubicBezTo>
                <a:cubicBezTo>
                  <a:pt x="569" y="432"/>
                  <a:pt x="569" y="433"/>
                  <a:pt x="570" y="435"/>
                </a:cubicBezTo>
                <a:cubicBezTo>
                  <a:pt x="571" y="437"/>
                  <a:pt x="571" y="438"/>
                  <a:pt x="571" y="438"/>
                </a:cubicBezTo>
                <a:cubicBezTo>
                  <a:pt x="571" y="438"/>
                  <a:pt x="571" y="438"/>
                  <a:pt x="570" y="438"/>
                </a:cubicBezTo>
                <a:cubicBezTo>
                  <a:pt x="570" y="439"/>
                  <a:pt x="571" y="440"/>
                  <a:pt x="571" y="440"/>
                </a:cubicBezTo>
                <a:cubicBezTo>
                  <a:pt x="571" y="440"/>
                  <a:pt x="571" y="440"/>
                  <a:pt x="571" y="441"/>
                </a:cubicBezTo>
                <a:cubicBezTo>
                  <a:pt x="571" y="442"/>
                  <a:pt x="571" y="443"/>
                  <a:pt x="572" y="446"/>
                </a:cubicBezTo>
                <a:cubicBezTo>
                  <a:pt x="573" y="448"/>
                  <a:pt x="576" y="452"/>
                  <a:pt x="578" y="455"/>
                </a:cubicBezTo>
                <a:cubicBezTo>
                  <a:pt x="581" y="458"/>
                  <a:pt x="583" y="459"/>
                  <a:pt x="583" y="459"/>
                </a:cubicBezTo>
                <a:cubicBezTo>
                  <a:pt x="583" y="459"/>
                  <a:pt x="582" y="459"/>
                  <a:pt x="582" y="460"/>
                </a:cubicBezTo>
                <a:cubicBezTo>
                  <a:pt x="582" y="461"/>
                  <a:pt x="582" y="461"/>
                  <a:pt x="583" y="462"/>
                </a:cubicBezTo>
                <a:cubicBezTo>
                  <a:pt x="584" y="464"/>
                  <a:pt x="585" y="465"/>
                  <a:pt x="586" y="466"/>
                </a:cubicBezTo>
                <a:cubicBezTo>
                  <a:pt x="587" y="468"/>
                  <a:pt x="588" y="468"/>
                  <a:pt x="590" y="468"/>
                </a:cubicBezTo>
                <a:cubicBezTo>
                  <a:pt x="591" y="468"/>
                  <a:pt x="592" y="467"/>
                  <a:pt x="593" y="466"/>
                </a:cubicBezTo>
                <a:cubicBezTo>
                  <a:pt x="595" y="466"/>
                  <a:pt x="596" y="465"/>
                  <a:pt x="598" y="463"/>
                </a:cubicBezTo>
                <a:cubicBezTo>
                  <a:pt x="602" y="461"/>
                  <a:pt x="609" y="456"/>
                  <a:pt x="611" y="455"/>
                </a:cubicBezTo>
                <a:cubicBezTo>
                  <a:pt x="613" y="453"/>
                  <a:pt x="613" y="453"/>
                  <a:pt x="613" y="452"/>
                </a:cubicBezTo>
                <a:cubicBezTo>
                  <a:pt x="613" y="451"/>
                  <a:pt x="614" y="449"/>
                  <a:pt x="614" y="449"/>
                </a:cubicBezTo>
                <a:cubicBezTo>
                  <a:pt x="614" y="448"/>
                  <a:pt x="617" y="447"/>
                  <a:pt x="620" y="446"/>
                </a:cubicBezTo>
                <a:cubicBezTo>
                  <a:pt x="622" y="445"/>
                  <a:pt x="623" y="444"/>
                  <a:pt x="624" y="444"/>
                </a:cubicBezTo>
                <a:cubicBezTo>
                  <a:pt x="625" y="444"/>
                  <a:pt x="625" y="444"/>
                  <a:pt x="630" y="441"/>
                </a:cubicBezTo>
                <a:cubicBezTo>
                  <a:pt x="635" y="439"/>
                  <a:pt x="639" y="435"/>
                  <a:pt x="645" y="430"/>
                </a:cubicBezTo>
                <a:cubicBezTo>
                  <a:pt x="652" y="424"/>
                  <a:pt x="656" y="419"/>
                  <a:pt x="662" y="411"/>
                </a:cubicBezTo>
                <a:cubicBezTo>
                  <a:pt x="668" y="404"/>
                  <a:pt x="671" y="398"/>
                  <a:pt x="672" y="396"/>
                </a:cubicBezTo>
                <a:cubicBezTo>
                  <a:pt x="672" y="395"/>
                  <a:pt x="671" y="394"/>
                  <a:pt x="670" y="394"/>
                </a:cubicBezTo>
                <a:cubicBezTo>
                  <a:pt x="670" y="393"/>
                  <a:pt x="668" y="394"/>
                  <a:pt x="668" y="394"/>
                </a:cubicBezTo>
                <a:cubicBezTo>
                  <a:pt x="668" y="394"/>
                  <a:pt x="668" y="394"/>
                  <a:pt x="668" y="393"/>
                </a:cubicBezTo>
                <a:cubicBezTo>
                  <a:pt x="667" y="392"/>
                  <a:pt x="666" y="391"/>
                  <a:pt x="663" y="392"/>
                </a:cubicBezTo>
                <a:cubicBezTo>
                  <a:pt x="661" y="392"/>
                  <a:pt x="659" y="393"/>
                  <a:pt x="656" y="395"/>
                </a:cubicBezTo>
                <a:cubicBezTo>
                  <a:pt x="653" y="397"/>
                  <a:pt x="652" y="398"/>
                  <a:pt x="650" y="399"/>
                </a:cubicBezTo>
                <a:cubicBezTo>
                  <a:pt x="649" y="399"/>
                  <a:pt x="647" y="400"/>
                  <a:pt x="646" y="401"/>
                </a:cubicBezTo>
                <a:cubicBezTo>
                  <a:pt x="645" y="401"/>
                  <a:pt x="645" y="401"/>
                  <a:pt x="643" y="403"/>
                </a:cubicBezTo>
                <a:cubicBezTo>
                  <a:pt x="642" y="404"/>
                  <a:pt x="641" y="404"/>
                  <a:pt x="640" y="404"/>
                </a:cubicBezTo>
                <a:cubicBezTo>
                  <a:pt x="639" y="404"/>
                  <a:pt x="636" y="405"/>
                  <a:pt x="634" y="405"/>
                </a:cubicBezTo>
                <a:cubicBezTo>
                  <a:pt x="632" y="406"/>
                  <a:pt x="631" y="406"/>
                  <a:pt x="630" y="406"/>
                </a:cubicBezTo>
                <a:cubicBezTo>
                  <a:pt x="629" y="406"/>
                  <a:pt x="629" y="406"/>
                  <a:pt x="627" y="406"/>
                </a:cubicBezTo>
                <a:cubicBezTo>
                  <a:pt x="626" y="406"/>
                  <a:pt x="625" y="406"/>
                  <a:pt x="624" y="406"/>
                </a:cubicBezTo>
                <a:cubicBezTo>
                  <a:pt x="623" y="406"/>
                  <a:pt x="622" y="406"/>
                  <a:pt x="622" y="405"/>
                </a:cubicBezTo>
                <a:cubicBezTo>
                  <a:pt x="621" y="405"/>
                  <a:pt x="620" y="405"/>
                  <a:pt x="620" y="406"/>
                </a:cubicBezTo>
                <a:cubicBezTo>
                  <a:pt x="619" y="406"/>
                  <a:pt x="618" y="406"/>
                  <a:pt x="618" y="405"/>
                </a:cubicBezTo>
                <a:cubicBezTo>
                  <a:pt x="617" y="405"/>
                  <a:pt x="617" y="405"/>
                  <a:pt x="616" y="405"/>
                </a:cubicBezTo>
                <a:cubicBezTo>
                  <a:pt x="615" y="406"/>
                  <a:pt x="614" y="405"/>
                  <a:pt x="612" y="404"/>
                </a:cubicBezTo>
                <a:cubicBezTo>
                  <a:pt x="609" y="404"/>
                  <a:pt x="608" y="404"/>
                  <a:pt x="606" y="404"/>
                </a:cubicBezTo>
                <a:cubicBezTo>
                  <a:pt x="606" y="404"/>
                  <a:pt x="605" y="404"/>
                  <a:pt x="604" y="405"/>
                </a:cubicBezTo>
                <a:cubicBezTo>
                  <a:pt x="604" y="405"/>
                  <a:pt x="604" y="405"/>
                  <a:pt x="603" y="405"/>
                </a:cubicBezTo>
                <a:cubicBezTo>
                  <a:pt x="603" y="404"/>
                  <a:pt x="602" y="404"/>
                  <a:pt x="601" y="405"/>
                </a:cubicBezTo>
                <a:cubicBezTo>
                  <a:pt x="600" y="405"/>
                  <a:pt x="601" y="405"/>
                  <a:pt x="601" y="405"/>
                </a:cubicBezTo>
                <a:cubicBezTo>
                  <a:pt x="601" y="405"/>
                  <a:pt x="601" y="405"/>
                  <a:pt x="600" y="406"/>
                </a:cubicBezTo>
                <a:cubicBezTo>
                  <a:pt x="599" y="406"/>
                  <a:pt x="599" y="406"/>
                  <a:pt x="599" y="406"/>
                </a:cubicBezTo>
                <a:cubicBezTo>
                  <a:pt x="598" y="405"/>
                  <a:pt x="598" y="405"/>
                  <a:pt x="598" y="405"/>
                </a:cubicBezTo>
                <a:cubicBezTo>
                  <a:pt x="597" y="405"/>
                  <a:pt x="597" y="405"/>
                  <a:pt x="597" y="405"/>
                </a:cubicBezTo>
                <a:cubicBezTo>
                  <a:pt x="596" y="405"/>
                  <a:pt x="596" y="404"/>
                  <a:pt x="594" y="404"/>
                </a:cubicBezTo>
                <a:cubicBezTo>
                  <a:pt x="593" y="403"/>
                  <a:pt x="592" y="403"/>
                  <a:pt x="592" y="403"/>
                </a:cubicBezTo>
                <a:cubicBezTo>
                  <a:pt x="592" y="402"/>
                  <a:pt x="592" y="402"/>
                  <a:pt x="591" y="402"/>
                </a:cubicBezTo>
                <a:cubicBezTo>
                  <a:pt x="590" y="402"/>
                  <a:pt x="589" y="401"/>
                  <a:pt x="588" y="401"/>
                </a:cubicBezTo>
                <a:cubicBezTo>
                  <a:pt x="587" y="400"/>
                  <a:pt x="587" y="400"/>
                  <a:pt x="586" y="399"/>
                </a:cubicBezTo>
                <a:cubicBezTo>
                  <a:pt x="585" y="399"/>
                  <a:pt x="586" y="399"/>
                  <a:pt x="584" y="398"/>
                </a:cubicBezTo>
                <a:cubicBezTo>
                  <a:pt x="583" y="398"/>
                  <a:pt x="583" y="397"/>
                  <a:pt x="583" y="397"/>
                </a:cubicBezTo>
                <a:cubicBezTo>
                  <a:pt x="582" y="397"/>
                  <a:pt x="582" y="397"/>
                  <a:pt x="582" y="396"/>
                </a:cubicBezTo>
                <a:cubicBezTo>
                  <a:pt x="582" y="395"/>
                  <a:pt x="581" y="396"/>
                  <a:pt x="580" y="395"/>
                </a:cubicBezTo>
                <a:cubicBezTo>
                  <a:pt x="579" y="395"/>
                  <a:pt x="579" y="394"/>
                  <a:pt x="578" y="394"/>
                </a:cubicBezTo>
                <a:cubicBezTo>
                  <a:pt x="577" y="393"/>
                  <a:pt x="577" y="392"/>
                  <a:pt x="576" y="392"/>
                </a:cubicBezTo>
                <a:cubicBezTo>
                  <a:pt x="576" y="392"/>
                  <a:pt x="575" y="391"/>
                  <a:pt x="575" y="391"/>
                </a:cubicBezTo>
                <a:cubicBezTo>
                  <a:pt x="575" y="391"/>
                  <a:pt x="575" y="390"/>
                  <a:pt x="574" y="390"/>
                </a:cubicBezTo>
                <a:cubicBezTo>
                  <a:pt x="573" y="390"/>
                  <a:pt x="572" y="388"/>
                  <a:pt x="571" y="387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69" y="385"/>
                  <a:pt x="569" y="384"/>
                  <a:pt x="568" y="383"/>
                </a:cubicBezTo>
                <a:cubicBezTo>
                  <a:pt x="567" y="383"/>
                  <a:pt x="566" y="381"/>
                  <a:pt x="565" y="379"/>
                </a:cubicBezTo>
                <a:cubicBezTo>
                  <a:pt x="564" y="378"/>
                  <a:pt x="563" y="378"/>
                  <a:pt x="562" y="377"/>
                </a:cubicBezTo>
                <a:cubicBezTo>
                  <a:pt x="561" y="375"/>
                  <a:pt x="560" y="373"/>
                  <a:pt x="560" y="373"/>
                </a:cubicBezTo>
                <a:cubicBezTo>
                  <a:pt x="559" y="373"/>
                  <a:pt x="559" y="373"/>
                  <a:pt x="559" y="372"/>
                </a:cubicBezTo>
                <a:cubicBezTo>
                  <a:pt x="558" y="371"/>
                  <a:pt x="555" y="369"/>
                  <a:pt x="555" y="368"/>
                </a:cubicBezTo>
                <a:cubicBezTo>
                  <a:pt x="554" y="366"/>
                  <a:pt x="553" y="365"/>
                  <a:pt x="552" y="364"/>
                </a:cubicBezTo>
                <a:cubicBezTo>
                  <a:pt x="552" y="363"/>
                  <a:pt x="551" y="362"/>
                  <a:pt x="550" y="360"/>
                </a:cubicBezTo>
                <a:cubicBezTo>
                  <a:pt x="548" y="357"/>
                  <a:pt x="548" y="356"/>
                  <a:pt x="547" y="356"/>
                </a:cubicBezTo>
                <a:cubicBezTo>
                  <a:pt x="546" y="355"/>
                  <a:pt x="544" y="351"/>
                  <a:pt x="542" y="348"/>
                </a:cubicBezTo>
                <a:cubicBezTo>
                  <a:pt x="541" y="345"/>
                  <a:pt x="538" y="342"/>
                  <a:pt x="537" y="339"/>
                </a:cubicBezTo>
                <a:cubicBezTo>
                  <a:pt x="536" y="338"/>
                  <a:pt x="535" y="336"/>
                  <a:pt x="534" y="334"/>
                </a:cubicBezTo>
                <a:cubicBezTo>
                  <a:pt x="533" y="332"/>
                  <a:pt x="532" y="330"/>
                  <a:pt x="531" y="330"/>
                </a:cubicBezTo>
                <a:cubicBezTo>
                  <a:pt x="531" y="329"/>
                  <a:pt x="531" y="328"/>
                  <a:pt x="527" y="321"/>
                </a:cubicBezTo>
                <a:cubicBezTo>
                  <a:pt x="526" y="320"/>
                  <a:pt x="526" y="318"/>
                  <a:pt x="525" y="317"/>
                </a:cubicBezTo>
                <a:cubicBezTo>
                  <a:pt x="524" y="316"/>
                  <a:pt x="524" y="315"/>
                  <a:pt x="523" y="314"/>
                </a:cubicBezTo>
                <a:cubicBezTo>
                  <a:pt x="522" y="311"/>
                  <a:pt x="520" y="309"/>
                  <a:pt x="519" y="307"/>
                </a:cubicBezTo>
                <a:cubicBezTo>
                  <a:pt x="518" y="304"/>
                  <a:pt x="516" y="301"/>
                  <a:pt x="515" y="299"/>
                </a:cubicBezTo>
                <a:cubicBezTo>
                  <a:pt x="513" y="296"/>
                  <a:pt x="513" y="295"/>
                  <a:pt x="513" y="295"/>
                </a:cubicBezTo>
                <a:cubicBezTo>
                  <a:pt x="513" y="295"/>
                  <a:pt x="513" y="294"/>
                  <a:pt x="512" y="291"/>
                </a:cubicBezTo>
                <a:cubicBezTo>
                  <a:pt x="512" y="288"/>
                  <a:pt x="510" y="286"/>
                  <a:pt x="508" y="283"/>
                </a:cubicBezTo>
                <a:cubicBezTo>
                  <a:pt x="507" y="280"/>
                  <a:pt x="504" y="279"/>
                  <a:pt x="504" y="279"/>
                </a:cubicBezTo>
                <a:cubicBezTo>
                  <a:pt x="504" y="279"/>
                  <a:pt x="503" y="277"/>
                  <a:pt x="501" y="275"/>
                </a:cubicBezTo>
                <a:cubicBezTo>
                  <a:pt x="500" y="273"/>
                  <a:pt x="499" y="273"/>
                  <a:pt x="498" y="273"/>
                </a:cubicBezTo>
                <a:cubicBezTo>
                  <a:pt x="497" y="272"/>
                  <a:pt x="497" y="272"/>
                  <a:pt x="496" y="272"/>
                </a:cubicBezTo>
                <a:cubicBezTo>
                  <a:pt x="495" y="272"/>
                  <a:pt x="494" y="272"/>
                  <a:pt x="493" y="271"/>
                </a:cubicBezTo>
                <a:cubicBezTo>
                  <a:pt x="491" y="270"/>
                  <a:pt x="487" y="270"/>
                  <a:pt x="486" y="270"/>
                </a:cubicBezTo>
                <a:cubicBezTo>
                  <a:pt x="484" y="270"/>
                  <a:pt x="483" y="269"/>
                  <a:pt x="482" y="268"/>
                </a:cubicBezTo>
                <a:cubicBezTo>
                  <a:pt x="480" y="268"/>
                  <a:pt x="478" y="268"/>
                  <a:pt x="477" y="267"/>
                </a:cubicBezTo>
                <a:cubicBezTo>
                  <a:pt x="475" y="267"/>
                  <a:pt x="474" y="267"/>
                  <a:pt x="471" y="267"/>
                </a:cubicBezTo>
                <a:cubicBezTo>
                  <a:pt x="468" y="267"/>
                  <a:pt x="465" y="266"/>
                  <a:pt x="462" y="266"/>
                </a:cubicBezTo>
                <a:cubicBezTo>
                  <a:pt x="460" y="266"/>
                  <a:pt x="458" y="266"/>
                  <a:pt x="456" y="266"/>
                </a:cubicBezTo>
                <a:cubicBezTo>
                  <a:pt x="453" y="265"/>
                  <a:pt x="452" y="266"/>
                  <a:pt x="449" y="266"/>
                </a:cubicBezTo>
                <a:cubicBezTo>
                  <a:pt x="447" y="266"/>
                  <a:pt x="446" y="266"/>
                  <a:pt x="444" y="266"/>
                </a:cubicBezTo>
                <a:cubicBezTo>
                  <a:pt x="441" y="266"/>
                  <a:pt x="438" y="266"/>
                  <a:pt x="435" y="266"/>
                </a:cubicBezTo>
                <a:cubicBezTo>
                  <a:pt x="431" y="266"/>
                  <a:pt x="424" y="266"/>
                  <a:pt x="424" y="266"/>
                </a:cubicBezTo>
                <a:cubicBezTo>
                  <a:pt x="424" y="266"/>
                  <a:pt x="424" y="266"/>
                  <a:pt x="423" y="266"/>
                </a:cubicBezTo>
                <a:cubicBezTo>
                  <a:pt x="422" y="265"/>
                  <a:pt x="422" y="265"/>
                  <a:pt x="420" y="265"/>
                </a:cubicBezTo>
                <a:cubicBezTo>
                  <a:pt x="418" y="265"/>
                  <a:pt x="415" y="265"/>
                  <a:pt x="410" y="264"/>
                </a:cubicBezTo>
                <a:cubicBezTo>
                  <a:pt x="405" y="264"/>
                  <a:pt x="400" y="263"/>
                  <a:pt x="395" y="262"/>
                </a:cubicBezTo>
                <a:cubicBezTo>
                  <a:pt x="393" y="262"/>
                  <a:pt x="391" y="261"/>
                  <a:pt x="389" y="261"/>
                </a:cubicBezTo>
                <a:cubicBezTo>
                  <a:pt x="388" y="261"/>
                  <a:pt x="386" y="261"/>
                  <a:pt x="385" y="260"/>
                </a:cubicBezTo>
                <a:cubicBezTo>
                  <a:pt x="383" y="260"/>
                  <a:pt x="381" y="260"/>
                  <a:pt x="381" y="260"/>
                </a:cubicBezTo>
                <a:cubicBezTo>
                  <a:pt x="381" y="260"/>
                  <a:pt x="381" y="259"/>
                  <a:pt x="382" y="257"/>
                </a:cubicBezTo>
                <a:cubicBezTo>
                  <a:pt x="382" y="255"/>
                  <a:pt x="382" y="253"/>
                  <a:pt x="383" y="251"/>
                </a:cubicBezTo>
                <a:cubicBezTo>
                  <a:pt x="383" y="248"/>
                  <a:pt x="383" y="247"/>
                  <a:pt x="381" y="244"/>
                </a:cubicBezTo>
                <a:cubicBezTo>
                  <a:pt x="379" y="240"/>
                  <a:pt x="377" y="237"/>
                  <a:pt x="377" y="237"/>
                </a:cubicBezTo>
                <a:cubicBezTo>
                  <a:pt x="377" y="237"/>
                  <a:pt x="378" y="237"/>
                  <a:pt x="379" y="236"/>
                </a:cubicBezTo>
                <a:cubicBezTo>
                  <a:pt x="380" y="235"/>
                  <a:pt x="382" y="233"/>
                  <a:pt x="386" y="231"/>
                </a:cubicBezTo>
                <a:cubicBezTo>
                  <a:pt x="390" y="228"/>
                  <a:pt x="394" y="226"/>
                  <a:pt x="397" y="225"/>
                </a:cubicBezTo>
                <a:cubicBezTo>
                  <a:pt x="400" y="223"/>
                  <a:pt x="403" y="222"/>
                  <a:pt x="406" y="221"/>
                </a:cubicBezTo>
                <a:cubicBezTo>
                  <a:pt x="409" y="220"/>
                  <a:pt x="410" y="220"/>
                  <a:pt x="415" y="218"/>
                </a:cubicBezTo>
                <a:cubicBezTo>
                  <a:pt x="419" y="215"/>
                  <a:pt x="422" y="214"/>
                  <a:pt x="426" y="213"/>
                </a:cubicBezTo>
                <a:cubicBezTo>
                  <a:pt x="429" y="211"/>
                  <a:pt x="433" y="210"/>
                  <a:pt x="435" y="209"/>
                </a:cubicBezTo>
                <a:cubicBezTo>
                  <a:pt x="438" y="208"/>
                  <a:pt x="441" y="207"/>
                  <a:pt x="442" y="206"/>
                </a:cubicBezTo>
                <a:cubicBezTo>
                  <a:pt x="443" y="206"/>
                  <a:pt x="444" y="206"/>
                  <a:pt x="443" y="206"/>
                </a:cubicBezTo>
                <a:cubicBezTo>
                  <a:pt x="443" y="205"/>
                  <a:pt x="443" y="205"/>
                  <a:pt x="443" y="203"/>
                </a:cubicBezTo>
                <a:cubicBezTo>
                  <a:pt x="442" y="201"/>
                  <a:pt x="442" y="199"/>
                  <a:pt x="441" y="197"/>
                </a:cubicBezTo>
                <a:cubicBezTo>
                  <a:pt x="441" y="194"/>
                  <a:pt x="440" y="192"/>
                  <a:pt x="440" y="192"/>
                </a:cubicBezTo>
                <a:cubicBezTo>
                  <a:pt x="440" y="192"/>
                  <a:pt x="441" y="191"/>
                  <a:pt x="441" y="191"/>
                </a:cubicBezTo>
                <a:cubicBezTo>
                  <a:pt x="441" y="191"/>
                  <a:pt x="442" y="190"/>
                  <a:pt x="442" y="190"/>
                </a:cubicBezTo>
                <a:cubicBezTo>
                  <a:pt x="443" y="189"/>
                  <a:pt x="443" y="188"/>
                  <a:pt x="443" y="187"/>
                </a:cubicBezTo>
                <a:cubicBezTo>
                  <a:pt x="443" y="187"/>
                  <a:pt x="443" y="187"/>
                  <a:pt x="443" y="185"/>
                </a:cubicBezTo>
                <a:cubicBezTo>
                  <a:pt x="443" y="183"/>
                  <a:pt x="443" y="180"/>
                  <a:pt x="443" y="180"/>
                </a:cubicBezTo>
                <a:cubicBezTo>
                  <a:pt x="443" y="180"/>
                  <a:pt x="447" y="178"/>
                  <a:pt x="450" y="176"/>
                </a:cubicBezTo>
                <a:cubicBezTo>
                  <a:pt x="454" y="173"/>
                  <a:pt x="455" y="172"/>
                  <a:pt x="458" y="170"/>
                </a:cubicBezTo>
                <a:cubicBezTo>
                  <a:pt x="461" y="167"/>
                  <a:pt x="462" y="165"/>
                  <a:pt x="464" y="163"/>
                </a:cubicBezTo>
                <a:cubicBezTo>
                  <a:pt x="465" y="161"/>
                  <a:pt x="467" y="159"/>
                  <a:pt x="468" y="157"/>
                </a:cubicBezTo>
                <a:cubicBezTo>
                  <a:pt x="469" y="155"/>
                  <a:pt x="470" y="154"/>
                  <a:pt x="471" y="153"/>
                </a:cubicBezTo>
                <a:cubicBezTo>
                  <a:pt x="472" y="152"/>
                  <a:pt x="473" y="151"/>
                  <a:pt x="474" y="149"/>
                </a:cubicBezTo>
                <a:cubicBezTo>
                  <a:pt x="475" y="148"/>
                  <a:pt x="476" y="148"/>
                  <a:pt x="477" y="146"/>
                </a:cubicBezTo>
                <a:cubicBezTo>
                  <a:pt x="478" y="145"/>
                  <a:pt x="479" y="145"/>
                  <a:pt x="479" y="144"/>
                </a:cubicBezTo>
                <a:cubicBezTo>
                  <a:pt x="480" y="143"/>
                  <a:pt x="480" y="143"/>
                  <a:pt x="481" y="142"/>
                </a:cubicBezTo>
                <a:cubicBezTo>
                  <a:pt x="482" y="141"/>
                  <a:pt x="483" y="140"/>
                  <a:pt x="483" y="138"/>
                </a:cubicBezTo>
                <a:cubicBezTo>
                  <a:pt x="484" y="136"/>
                  <a:pt x="483" y="135"/>
                  <a:pt x="482" y="135"/>
                </a:cubicBezTo>
                <a:cubicBezTo>
                  <a:pt x="480" y="134"/>
                  <a:pt x="479" y="135"/>
                  <a:pt x="478" y="136"/>
                </a:cubicBezTo>
                <a:cubicBezTo>
                  <a:pt x="477" y="137"/>
                  <a:pt x="476" y="140"/>
                  <a:pt x="475" y="141"/>
                </a:cubicBezTo>
                <a:cubicBezTo>
                  <a:pt x="474" y="142"/>
                  <a:pt x="473" y="142"/>
                  <a:pt x="472" y="143"/>
                </a:cubicBezTo>
                <a:cubicBezTo>
                  <a:pt x="470" y="144"/>
                  <a:pt x="469" y="145"/>
                  <a:pt x="468" y="146"/>
                </a:cubicBezTo>
                <a:cubicBezTo>
                  <a:pt x="468" y="147"/>
                  <a:pt x="467" y="148"/>
                  <a:pt x="467" y="148"/>
                </a:cubicBezTo>
                <a:cubicBezTo>
                  <a:pt x="466" y="148"/>
                  <a:pt x="466" y="147"/>
                  <a:pt x="466" y="146"/>
                </a:cubicBezTo>
                <a:cubicBezTo>
                  <a:pt x="466" y="145"/>
                  <a:pt x="466" y="145"/>
                  <a:pt x="467" y="143"/>
                </a:cubicBezTo>
                <a:cubicBezTo>
                  <a:pt x="468" y="142"/>
                  <a:pt x="469" y="141"/>
                  <a:pt x="471" y="140"/>
                </a:cubicBezTo>
                <a:cubicBezTo>
                  <a:pt x="472" y="138"/>
                  <a:pt x="472" y="137"/>
                  <a:pt x="473" y="136"/>
                </a:cubicBezTo>
                <a:cubicBezTo>
                  <a:pt x="474" y="133"/>
                  <a:pt x="476" y="131"/>
                  <a:pt x="477" y="130"/>
                </a:cubicBezTo>
                <a:cubicBezTo>
                  <a:pt x="478" y="128"/>
                  <a:pt x="479" y="127"/>
                  <a:pt x="479" y="126"/>
                </a:cubicBezTo>
                <a:cubicBezTo>
                  <a:pt x="480" y="124"/>
                  <a:pt x="481" y="124"/>
                  <a:pt x="481" y="122"/>
                </a:cubicBezTo>
                <a:cubicBezTo>
                  <a:pt x="481" y="121"/>
                  <a:pt x="480" y="120"/>
                  <a:pt x="479" y="119"/>
                </a:cubicBezTo>
                <a:cubicBezTo>
                  <a:pt x="477" y="119"/>
                  <a:pt x="476" y="120"/>
                  <a:pt x="475" y="122"/>
                </a:cubicBezTo>
                <a:cubicBezTo>
                  <a:pt x="474" y="123"/>
                  <a:pt x="473" y="125"/>
                  <a:pt x="472" y="127"/>
                </a:cubicBezTo>
                <a:cubicBezTo>
                  <a:pt x="470" y="129"/>
                  <a:pt x="470" y="130"/>
                  <a:pt x="468" y="132"/>
                </a:cubicBezTo>
                <a:cubicBezTo>
                  <a:pt x="467" y="133"/>
                  <a:pt x="466" y="134"/>
                  <a:pt x="466" y="135"/>
                </a:cubicBezTo>
                <a:cubicBezTo>
                  <a:pt x="465" y="136"/>
                  <a:pt x="464" y="137"/>
                  <a:pt x="464" y="138"/>
                </a:cubicBezTo>
                <a:cubicBezTo>
                  <a:pt x="463" y="139"/>
                  <a:pt x="463" y="139"/>
                  <a:pt x="462" y="140"/>
                </a:cubicBezTo>
                <a:cubicBezTo>
                  <a:pt x="462" y="140"/>
                  <a:pt x="461" y="138"/>
                  <a:pt x="461" y="138"/>
                </a:cubicBezTo>
                <a:cubicBezTo>
                  <a:pt x="461" y="138"/>
                  <a:pt x="461" y="138"/>
                  <a:pt x="462" y="137"/>
                </a:cubicBezTo>
                <a:cubicBezTo>
                  <a:pt x="462" y="136"/>
                  <a:pt x="464" y="134"/>
                  <a:pt x="465" y="133"/>
                </a:cubicBezTo>
                <a:cubicBezTo>
                  <a:pt x="466" y="131"/>
                  <a:pt x="466" y="130"/>
                  <a:pt x="466" y="129"/>
                </a:cubicBezTo>
                <a:cubicBezTo>
                  <a:pt x="467" y="128"/>
                  <a:pt x="468" y="126"/>
                  <a:pt x="469" y="124"/>
                </a:cubicBezTo>
                <a:cubicBezTo>
                  <a:pt x="470" y="122"/>
                  <a:pt x="470" y="122"/>
                  <a:pt x="471" y="120"/>
                </a:cubicBezTo>
                <a:cubicBezTo>
                  <a:pt x="472" y="119"/>
                  <a:pt x="472" y="118"/>
                  <a:pt x="473" y="117"/>
                </a:cubicBezTo>
                <a:cubicBezTo>
                  <a:pt x="473" y="115"/>
                  <a:pt x="474" y="115"/>
                  <a:pt x="474" y="113"/>
                </a:cubicBezTo>
                <a:cubicBezTo>
                  <a:pt x="474" y="111"/>
                  <a:pt x="472" y="110"/>
                  <a:pt x="471" y="110"/>
                </a:cubicBezTo>
                <a:cubicBezTo>
                  <a:pt x="469" y="110"/>
                  <a:pt x="468" y="112"/>
                  <a:pt x="467" y="114"/>
                </a:cubicBezTo>
                <a:cubicBezTo>
                  <a:pt x="466" y="116"/>
                  <a:pt x="465" y="118"/>
                  <a:pt x="464" y="120"/>
                </a:cubicBezTo>
                <a:cubicBezTo>
                  <a:pt x="463" y="122"/>
                  <a:pt x="462" y="123"/>
                  <a:pt x="461" y="124"/>
                </a:cubicBezTo>
                <a:cubicBezTo>
                  <a:pt x="460" y="125"/>
                  <a:pt x="460" y="126"/>
                  <a:pt x="460" y="127"/>
                </a:cubicBezTo>
                <a:cubicBezTo>
                  <a:pt x="460" y="128"/>
                  <a:pt x="459" y="128"/>
                  <a:pt x="459" y="129"/>
                </a:cubicBezTo>
                <a:cubicBezTo>
                  <a:pt x="458" y="130"/>
                  <a:pt x="458" y="131"/>
                  <a:pt x="457" y="132"/>
                </a:cubicBezTo>
                <a:cubicBezTo>
                  <a:pt x="457" y="133"/>
                  <a:pt x="456" y="134"/>
                  <a:pt x="456" y="134"/>
                </a:cubicBezTo>
                <a:cubicBezTo>
                  <a:pt x="455" y="135"/>
                  <a:pt x="455" y="134"/>
                  <a:pt x="455" y="134"/>
                </a:cubicBezTo>
                <a:cubicBezTo>
                  <a:pt x="454" y="134"/>
                  <a:pt x="454" y="132"/>
                  <a:pt x="455" y="131"/>
                </a:cubicBezTo>
                <a:cubicBezTo>
                  <a:pt x="455" y="129"/>
                  <a:pt x="455" y="128"/>
                  <a:pt x="456" y="127"/>
                </a:cubicBezTo>
                <a:cubicBezTo>
                  <a:pt x="456" y="125"/>
                  <a:pt x="456" y="124"/>
                  <a:pt x="457" y="121"/>
                </a:cubicBezTo>
                <a:cubicBezTo>
                  <a:pt x="458" y="119"/>
                  <a:pt x="459" y="118"/>
                  <a:pt x="460" y="116"/>
                </a:cubicBezTo>
                <a:cubicBezTo>
                  <a:pt x="461" y="114"/>
                  <a:pt x="461" y="112"/>
                  <a:pt x="462" y="110"/>
                </a:cubicBezTo>
                <a:cubicBezTo>
                  <a:pt x="462" y="108"/>
                  <a:pt x="460" y="107"/>
                  <a:pt x="458" y="108"/>
                </a:cubicBezTo>
                <a:cubicBezTo>
                  <a:pt x="456" y="108"/>
                  <a:pt x="455" y="111"/>
                  <a:pt x="454" y="112"/>
                </a:cubicBezTo>
                <a:cubicBezTo>
                  <a:pt x="454" y="113"/>
                  <a:pt x="453" y="115"/>
                  <a:pt x="453" y="116"/>
                </a:cubicBezTo>
                <a:cubicBezTo>
                  <a:pt x="452" y="117"/>
                  <a:pt x="452" y="118"/>
                  <a:pt x="451" y="119"/>
                </a:cubicBezTo>
                <a:cubicBezTo>
                  <a:pt x="450" y="121"/>
                  <a:pt x="450" y="121"/>
                  <a:pt x="449" y="124"/>
                </a:cubicBezTo>
                <a:cubicBezTo>
                  <a:pt x="448" y="126"/>
                  <a:pt x="448" y="127"/>
                  <a:pt x="448" y="130"/>
                </a:cubicBezTo>
                <a:cubicBezTo>
                  <a:pt x="447" y="132"/>
                  <a:pt x="446" y="133"/>
                  <a:pt x="446" y="134"/>
                </a:cubicBezTo>
                <a:cubicBezTo>
                  <a:pt x="445" y="135"/>
                  <a:pt x="445" y="136"/>
                  <a:pt x="444" y="137"/>
                </a:cubicBezTo>
                <a:cubicBezTo>
                  <a:pt x="444" y="139"/>
                  <a:pt x="442" y="139"/>
                  <a:pt x="441" y="140"/>
                </a:cubicBezTo>
                <a:cubicBezTo>
                  <a:pt x="440" y="140"/>
                  <a:pt x="437" y="142"/>
                  <a:pt x="437" y="142"/>
                </a:cubicBezTo>
                <a:cubicBezTo>
                  <a:pt x="436" y="143"/>
                  <a:pt x="436" y="142"/>
                  <a:pt x="436" y="142"/>
                </a:cubicBezTo>
                <a:cubicBezTo>
                  <a:pt x="435" y="141"/>
                  <a:pt x="435" y="141"/>
                  <a:pt x="435" y="140"/>
                </a:cubicBezTo>
                <a:cubicBezTo>
                  <a:pt x="435" y="139"/>
                  <a:pt x="435" y="138"/>
                  <a:pt x="435" y="137"/>
                </a:cubicBezTo>
                <a:cubicBezTo>
                  <a:pt x="434" y="136"/>
                  <a:pt x="434" y="135"/>
                  <a:pt x="433" y="134"/>
                </a:cubicBezTo>
                <a:cubicBezTo>
                  <a:pt x="433" y="133"/>
                  <a:pt x="433" y="132"/>
                  <a:pt x="431" y="129"/>
                </a:cubicBezTo>
                <a:cubicBezTo>
                  <a:pt x="430" y="127"/>
                  <a:pt x="428" y="126"/>
                  <a:pt x="427" y="125"/>
                </a:cubicBezTo>
                <a:cubicBezTo>
                  <a:pt x="426" y="125"/>
                  <a:pt x="425" y="125"/>
                  <a:pt x="424" y="126"/>
                </a:cubicBezTo>
                <a:cubicBezTo>
                  <a:pt x="423" y="127"/>
                  <a:pt x="424" y="128"/>
                  <a:pt x="424" y="129"/>
                </a:cubicBezTo>
                <a:cubicBezTo>
                  <a:pt x="425" y="129"/>
                  <a:pt x="425" y="131"/>
                  <a:pt x="426" y="133"/>
                </a:cubicBezTo>
                <a:cubicBezTo>
                  <a:pt x="426" y="135"/>
                  <a:pt x="427" y="136"/>
                  <a:pt x="427" y="138"/>
                </a:cubicBezTo>
                <a:cubicBezTo>
                  <a:pt x="427" y="140"/>
                  <a:pt x="427" y="141"/>
                  <a:pt x="427" y="143"/>
                </a:cubicBezTo>
                <a:cubicBezTo>
                  <a:pt x="427" y="144"/>
                  <a:pt x="426" y="145"/>
                  <a:pt x="426" y="147"/>
                </a:cubicBezTo>
                <a:cubicBezTo>
                  <a:pt x="426" y="149"/>
                  <a:pt x="427" y="152"/>
                  <a:pt x="428" y="154"/>
                </a:cubicBezTo>
                <a:cubicBezTo>
                  <a:pt x="428" y="157"/>
                  <a:pt x="428" y="158"/>
                  <a:pt x="429" y="160"/>
                </a:cubicBezTo>
                <a:cubicBezTo>
                  <a:pt x="429" y="163"/>
                  <a:pt x="429" y="163"/>
                  <a:pt x="429" y="164"/>
                </a:cubicBezTo>
                <a:cubicBezTo>
                  <a:pt x="428" y="165"/>
                  <a:pt x="426" y="167"/>
                  <a:pt x="426" y="167"/>
                </a:cubicBezTo>
                <a:cubicBezTo>
                  <a:pt x="426" y="167"/>
                  <a:pt x="426" y="167"/>
                  <a:pt x="425" y="167"/>
                </a:cubicBezTo>
                <a:cubicBezTo>
                  <a:pt x="425" y="167"/>
                  <a:pt x="425" y="167"/>
                  <a:pt x="424" y="168"/>
                </a:cubicBezTo>
                <a:cubicBezTo>
                  <a:pt x="424" y="168"/>
                  <a:pt x="423" y="169"/>
                  <a:pt x="421" y="170"/>
                </a:cubicBezTo>
                <a:cubicBezTo>
                  <a:pt x="419" y="171"/>
                  <a:pt x="417" y="173"/>
                  <a:pt x="413" y="175"/>
                </a:cubicBezTo>
                <a:cubicBezTo>
                  <a:pt x="409" y="177"/>
                  <a:pt x="407" y="178"/>
                  <a:pt x="406" y="179"/>
                </a:cubicBezTo>
                <a:cubicBezTo>
                  <a:pt x="404" y="179"/>
                  <a:pt x="401" y="182"/>
                  <a:pt x="400" y="183"/>
                </a:cubicBezTo>
                <a:cubicBezTo>
                  <a:pt x="399" y="184"/>
                  <a:pt x="398" y="186"/>
                  <a:pt x="398" y="186"/>
                </a:cubicBezTo>
                <a:cubicBezTo>
                  <a:pt x="398" y="186"/>
                  <a:pt x="398" y="186"/>
                  <a:pt x="397" y="185"/>
                </a:cubicBezTo>
                <a:cubicBezTo>
                  <a:pt x="396" y="185"/>
                  <a:pt x="394" y="185"/>
                  <a:pt x="393" y="186"/>
                </a:cubicBezTo>
                <a:cubicBezTo>
                  <a:pt x="391" y="186"/>
                  <a:pt x="387" y="188"/>
                  <a:pt x="386" y="189"/>
                </a:cubicBezTo>
                <a:cubicBezTo>
                  <a:pt x="385" y="190"/>
                  <a:pt x="383" y="190"/>
                  <a:pt x="383" y="192"/>
                </a:cubicBezTo>
                <a:cubicBezTo>
                  <a:pt x="382" y="193"/>
                  <a:pt x="381" y="194"/>
                  <a:pt x="381" y="194"/>
                </a:cubicBezTo>
                <a:cubicBezTo>
                  <a:pt x="381" y="194"/>
                  <a:pt x="380" y="195"/>
                  <a:pt x="378" y="195"/>
                </a:cubicBezTo>
                <a:cubicBezTo>
                  <a:pt x="375" y="196"/>
                  <a:pt x="374" y="196"/>
                  <a:pt x="373" y="196"/>
                </a:cubicBezTo>
                <a:cubicBezTo>
                  <a:pt x="373" y="196"/>
                  <a:pt x="372" y="196"/>
                  <a:pt x="371" y="196"/>
                </a:cubicBezTo>
                <a:cubicBezTo>
                  <a:pt x="371" y="196"/>
                  <a:pt x="371" y="195"/>
                  <a:pt x="370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8" y="194"/>
                  <a:pt x="367" y="191"/>
                </a:cubicBezTo>
                <a:cubicBezTo>
                  <a:pt x="367" y="189"/>
                  <a:pt x="366" y="187"/>
                  <a:pt x="365" y="185"/>
                </a:cubicBezTo>
                <a:cubicBezTo>
                  <a:pt x="365" y="184"/>
                  <a:pt x="364" y="182"/>
                  <a:pt x="363" y="181"/>
                </a:cubicBezTo>
                <a:cubicBezTo>
                  <a:pt x="362" y="178"/>
                  <a:pt x="361" y="176"/>
                  <a:pt x="360" y="174"/>
                </a:cubicBezTo>
                <a:cubicBezTo>
                  <a:pt x="359" y="173"/>
                  <a:pt x="358" y="171"/>
                  <a:pt x="357" y="170"/>
                </a:cubicBezTo>
                <a:cubicBezTo>
                  <a:pt x="355" y="168"/>
                  <a:pt x="354" y="166"/>
                  <a:pt x="353" y="164"/>
                </a:cubicBezTo>
                <a:cubicBezTo>
                  <a:pt x="352" y="163"/>
                  <a:pt x="352" y="162"/>
                  <a:pt x="352" y="161"/>
                </a:cubicBezTo>
                <a:cubicBezTo>
                  <a:pt x="351" y="160"/>
                  <a:pt x="350" y="157"/>
                  <a:pt x="347" y="152"/>
                </a:cubicBezTo>
                <a:cubicBezTo>
                  <a:pt x="346" y="149"/>
                  <a:pt x="344" y="147"/>
                  <a:pt x="343" y="145"/>
                </a:cubicBezTo>
                <a:cubicBezTo>
                  <a:pt x="341" y="142"/>
                  <a:pt x="339" y="140"/>
                  <a:pt x="338" y="139"/>
                </a:cubicBezTo>
                <a:cubicBezTo>
                  <a:pt x="336" y="137"/>
                  <a:pt x="335" y="135"/>
                  <a:pt x="333" y="134"/>
                </a:cubicBezTo>
                <a:cubicBezTo>
                  <a:pt x="332" y="133"/>
                  <a:pt x="332" y="132"/>
                  <a:pt x="331" y="132"/>
                </a:cubicBezTo>
                <a:cubicBezTo>
                  <a:pt x="330" y="130"/>
                  <a:pt x="329" y="130"/>
                  <a:pt x="328" y="128"/>
                </a:cubicBezTo>
                <a:cubicBezTo>
                  <a:pt x="327" y="127"/>
                  <a:pt x="326" y="126"/>
                  <a:pt x="323" y="123"/>
                </a:cubicBezTo>
                <a:cubicBezTo>
                  <a:pt x="320" y="119"/>
                  <a:pt x="316" y="116"/>
                  <a:pt x="314" y="113"/>
                </a:cubicBezTo>
                <a:cubicBezTo>
                  <a:pt x="311" y="111"/>
                  <a:pt x="310" y="109"/>
                  <a:pt x="309" y="108"/>
                </a:cubicBezTo>
                <a:cubicBezTo>
                  <a:pt x="308" y="108"/>
                  <a:pt x="307" y="106"/>
                  <a:pt x="306" y="105"/>
                </a:cubicBezTo>
                <a:cubicBezTo>
                  <a:pt x="304" y="103"/>
                  <a:pt x="302" y="102"/>
                  <a:pt x="302" y="102"/>
                </a:cubicBezTo>
                <a:cubicBezTo>
                  <a:pt x="302" y="100"/>
                  <a:pt x="302" y="100"/>
                  <a:pt x="302" y="100"/>
                </a:cubicBezTo>
                <a:cubicBezTo>
                  <a:pt x="302" y="100"/>
                  <a:pt x="302" y="100"/>
                  <a:pt x="303" y="99"/>
                </a:cubicBezTo>
                <a:cubicBezTo>
                  <a:pt x="304" y="98"/>
                  <a:pt x="304" y="97"/>
                  <a:pt x="304" y="96"/>
                </a:cubicBezTo>
                <a:cubicBezTo>
                  <a:pt x="303" y="96"/>
                  <a:pt x="304" y="96"/>
                  <a:pt x="304" y="96"/>
                </a:cubicBezTo>
                <a:cubicBezTo>
                  <a:pt x="305" y="96"/>
                  <a:pt x="305" y="95"/>
                  <a:pt x="306" y="95"/>
                </a:cubicBezTo>
                <a:cubicBezTo>
                  <a:pt x="307" y="94"/>
                  <a:pt x="309" y="93"/>
                  <a:pt x="310" y="93"/>
                </a:cubicBezTo>
                <a:cubicBezTo>
                  <a:pt x="311" y="92"/>
                  <a:pt x="311" y="92"/>
                  <a:pt x="312" y="91"/>
                </a:cubicBezTo>
                <a:cubicBezTo>
                  <a:pt x="313" y="90"/>
                  <a:pt x="314" y="90"/>
                  <a:pt x="316" y="89"/>
                </a:cubicBezTo>
                <a:cubicBezTo>
                  <a:pt x="317" y="88"/>
                  <a:pt x="318" y="87"/>
                  <a:pt x="319" y="86"/>
                </a:cubicBezTo>
                <a:cubicBezTo>
                  <a:pt x="320" y="84"/>
                  <a:pt x="319" y="83"/>
                  <a:pt x="319" y="82"/>
                </a:cubicBezTo>
                <a:cubicBezTo>
                  <a:pt x="319" y="81"/>
                  <a:pt x="318" y="79"/>
                  <a:pt x="318" y="79"/>
                </a:cubicBezTo>
                <a:cubicBezTo>
                  <a:pt x="318" y="79"/>
                  <a:pt x="318" y="78"/>
                  <a:pt x="318" y="77"/>
                </a:cubicBezTo>
                <a:cubicBezTo>
                  <a:pt x="319" y="76"/>
                  <a:pt x="320" y="75"/>
                  <a:pt x="320" y="74"/>
                </a:cubicBezTo>
                <a:cubicBezTo>
                  <a:pt x="321" y="74"/>
                  <a:pt x="320" y="72"/>
                  <a:pt x="319" y="71"/>
                </a:cubicBezTo>
                <a:cubicBezTo>
                  <a:pt x="318" y="70"/>
                  <a:pt x="317" y="70"/>
                  <a:pt x="317" y="70"/>
                </a:cubicBezTo>
                <a:cubicBezTo>
                  <a:pt x="317" y="70"/>
                  <a:pt x="318" y="69"/>
                  <a:pt x="319" y="68"/>
                </a:cubicBezTo>
                <a:cubicBezTo>
                  <a:pt x="320" y="68"/>
                  <a:pt x="320" y="67"/>
                  <a:pt x="321" y="66"/>
                </a:cubicBezTo>
                <a:cubicBezTo>
                  <a:pt x="322" y="65"/>
                  <a:pt x="322" y="64"/>
                  <a:pt x="321" y="63"/>
                </a:cubicBezTo>
                <a:cubicBezTo>
                  <a:pt x="321" y="62"/>
                  <a:pt x="321" y="61"/>
                  <a:pt x="321" y="59"/>
                </a:cubicBezTo>
                <a:cubicBezTo>
                  <a:pt x="321" y="58"/>
                  <a:pt x="321" y="57"/>
                  <a:pt x="322" y="57"/>
                </a:cubicBezTo>
                <a:cubicBezTo>
                  <a:pt x="323" y="56"/>
                  <a:pt x="324" y="56"/>
                  <a:pt x="325" y="56"/>
                </a:cubicBezTo>
                <a:cubicBezTo>
                  <a:pt x="326" y="56"/>
                  <a:pt x="327" y="55"/>
                  <a:pt x="327" y="54"/>
                </a:cubicBezTo>
                <a:cubicBezTo>
                  <a:pt x="328" y="52"/>
                  <a:pt x="326" y="51"/>
                  <a:pt x="325" y="49"/>
                </a:cubicBezTo>
                <a:cubicBezTo>
                  <a:pt x="323" y="48"/>
                  <a:pt x="322" y="46"/>
                  <a:pt x="320" y="44"/>
                </a:cubicBezTo>
                <a:cubicBezTo>
                  <a:pt x="318" y="43"/>
                  <a:pt x="317" y="43"/>
                  <a:pt x="316" y="42"/>
                </a:cubicBezTo>
                <a:cubicBezTo>
                  <a:pt x="316" y="41"/>
                  <a:pt x="316" y="41"/>
                  <a:pt x="315" y="41"/>
                </a:cubicBezTo>
                <a:cubicBezTo>
                  <a:pt x="314" y="39"/>
                  <a:pt x="315" y="36"/>
                  <a:pt x="315" y="35"/>
                </a:cubicBezTo>
                <a:cubicBezTo>
                  <a:pt x="316" y="34"/>
                  <a:pt x="315" y="33"/>
                  <a:pt x="315" y="33"/>
                </a:cubicBezTo>
                <a:cubicBezTo>
                  <a:pt x="314" y="33"/>
                  <a:pt x="315" y="32"/>
                  <a:pt x="314" y="31"/>
                </a:cubicBezTo>
                <a:cubicBezTo>
                  <a:pt x="313" y="29"/>
                  <a:pt x="313" y="30"/>
                  <a:pt x="313" y="30"/>
                </a:cubicBezTo>
                <a:cubicBezTo>
                  <a:pt x="313" y="30"/>
                  <a:pt x="313" y="29"/>
                  <a:pt x="312" y="28"/>
                </a:cubicBezTo>
                <a:cubicBezTo>
                  <a:pt x="312" y="28"/>
                  <a:pt x="312" y="26"/>
                  <a:pt x="311" y="26"/>
                </a:cubicBezTo>
                <a:cubicBezTo>
                  <a:pt x="310" y="25"/>
                  <a:pt x="310" y="25"/>
                  <a:pt x="310" y="24"/>
                </a:cubicBezTo>
                <a:cubicBezTo>
                  <a:pt x="310" y="24"/>
                  <a:pt x="310" y="23"/>
                  <a:pt x="310" y="23"/>
                </a:cubicBezTo>
                <a:cubicBezTo>
                  <a:pt x="309" y="23"/>
                  <a:pt x="309" y="22"/>
                  <a:pt x="309" y="22"/>
                </a:cubicBezTo>
                <a:cubicBezTo>
                  <a:pt x="309" y="21"/>
                  <a:pt x="308" y="20"/>
                  <a:pt x="308" y="20"/>
                </a:cubicBezTo>
                <a:cubicBezTo>
                  <a:pt x="307" y="20"/>
                  <a:pt x="307" y="19"/>
                  <a:pt x="307" y="18"/>
                </a:cubicBezTo>
                <a:cubicBezTo>
                  <a:pt x="306" y="17"/>
                  <a:pt x="305" y="16"/>
                  <a:pt x="305" y="16"/>
                </a:cubicBezTo>
                <a:cubicBezTo>
                  <a:pt x="305" y="16"/>
                  <a:pt x="306" y="16"/>
                  <a:pt x="306" y="16"/>
                </a:cubicBezTo>
                <a:cubicBezTo>
                  <a:pt x="306" y="15"/>
                  <a:pt x="307" y="15"/>
                  <a:pt x="307" y="12"/>
                </a:cubicBezTo>
                <a:cubicBezTo>
                  <a:pt x="307" y="10"/>
                  <a:pt x="305" y="8"/>
                  <a:pt x="303" y="6"/>
                </a:cubicBezTo>
                <a:cubicBezTo>
                  <a:pt x="301" y="5"/>
                  <a:pt x="298" y="3"/>
                  <a:pt x="296" y="2"/>
                </a:cubicBezTo>
                <a:cubicBezTo>
                  <a:pt x="294" y="1"/>
                  <a:pt x="291" y="1"/>
                  <a:pt x="290" y="1"/>
                </a:cubicBezTo>
                <a:cubicBezTo>
                  <a:pt x="288" y="1"/>
                  <a:pt x="285" y="1"/>
                  <a:pt x="283" y="1"/>
                </a:cubicBezTo>
                <a:cubicBezTo>
                  <a:pt x="281" y="1"/>
                  <a:pt x="280" y="0"/>
                  <a:pt x="278" y="1"/>
                </a:cubicBezTo>
                <a:cubicBezTo>
                  <a:pt x="276" y="1"/>
                  <a:pt x="275" y="2"/>
                  <a:pt x="274" y="2"/>
                </a:cubicBezTo>
                <a:cubicBezTo>
                  <a:pt x="273" y="2"/>
                  <a:pt x="271" y="2"/>
                  <a:pt x="269" y="2"/>
                </a:cubicBezTo>
                <a:cubicBezTo>
                  <a:pt x="268" y="2"/>
                  <a:pt x="266" y="3"/>
                  <a:pt x="265" y="3"/>
                </a:cubicBezTo>
                <a:cubicBezTo>
                  <a:pt x="263" y="3"/>
                  <a:pt x="261" y="4"/>
                  <a:pt x="260" y="4"/>
                </a:cubicBezTo>
                <a:cubicBezTo>
                  <a:pt x="259" y="5"/>
                  <a:pt x="257" y="5"/>
                  <a:pt x="256" y="6"/>
                </a:cubicBezTo>
                <a:cubicBezTo>
                  <a:pt x="255" y="6"/>
                  <a:pt x="254" y="7"/>
                  <a:pt x="253" y="8"/>
                </a:cubicBezTo>
                <a:cubicBezTo>
                  <a:pt x="251" y="8"/>
                  <a:pt x="250" y="10"/>
                  <a:pt x="248" y="11"/>
                </a:cubicBezTo>
                <a:cubicBezTo>
                  <a:pt x="247" y="13"/>
                  <a:pt x="246" y="14"/>
                  <a:pt x="243" y="17"/>
                </a:cubicBezTo>
                <a:cubicBezTo>
                  <a:pt x="240" y="20"/>
                  <a:pt x="241" y="22"/>
                  <a:pt x="240" y="23"/>
                </a:cubicBezTo>
                <a:cubicBezTo>
                  <a:pt x="239" y="25"/>
                  <a:pt x="239" y="26"/>
                  <a:pt x="238" y="28"/>
                </a:cubicBezTo>
                <a:cubicBezTo>
                  <a:pt x="238" y="29"/>
                  <a:pt x="238" y="30"/>
                  <a:pt x="237" y="31"/>
                </a:cubicBezTo>
                <a:cubicBezTo>
                  <a:pt x="237" y="33"/>
                  <a:pt x="237" y="34"/>
                  <a:pt x="237" y="37"/>
                </a:cubicBezTo>
                <a:cubicBezTo>
                  <a:pt x="237" y="39"/>
                  <a:pt x="237" y="40"/>
                  <a:pt x="237" y="41"/>
                </a:cubicBezTo>
                <a:cubicBezTo>
                  <a:pt x="237" y="42"/>
                  <a:pt x="238" y="42"/>
                  <a:pt x="238" y="43"/>
                </a:cubicBezTo>
                <a:cubicBezTo>
                  <a:pt x="238" y="44"/>
                  <a:pt x="237" y="44"/>
                  <a:pt x="237" y="45"/>
                </a:cubicBezTo>
                <a:cubicBezTo>
                  <a:pt x="237" y="47"/>
                  <a:pt x="238" y="48"/>
                  <a:pt x="238" y="49"/>
                </a:cubicBezTo>
                <a:cubicBezTo>
                  <a:pt x="238" y="49"/>
                  <a:pt x="238" y="50"/>
                  <a:pt x="238" y="51"/>
                </a:cubicBezTo>
                <a:cubicBezTo>
                  <a:pt x="238" y="51"/>
                  <a:pt x="238" y="52"/>
                  <a:pt x="238" y="53"/>
                </a:cubicBezTo>
                <a:cubicBezTo>
                  <a:pt x="238" y="56"/>
                  <a:pt x="239" y="57"/>
                  <a:pt x="239" y="59"/>
                </a:cubicBezTo>
                <a:cubicBezTo>
                  <a:pt x="239" y="60"/>
                  <a:pt x="240" y="60"/>
                  <a:pt x="240" y="61"/>
                </a:cubicBezTo>
                <a:cubicBezTo>
                  <a:pt x="240" y="61"/>
                  <a:pt x="240" y="61"/>
                  <a:pt x="240" y="62"/>
                </a:cubicBezTo>
                <a:cubicBezTo>
                  <a:pt x="240" y="62"/>
                  <a:pt x="241" y="63"/>
                  <a:pt x="241" y="64"/>
                </a:cubicBezTo>
                <a:cubicBezTo>
                  <a:pt x="242" y="65"/>
                  <a:pt x="242" y="66"/>
                  <a:pt x="243" y="66"/>
                </a:cubicBezTo>
                <a:cubicBezTo>
                  <a:pt x="243" y="67"/>
                  <a:pt x="243" y="68"/>
                  <a:pt x="244" y="69"/>
                </a:cubicBezTo>
                <a:cubicBezTo>
                  <a:pt x="244" y="69"/>
                  <a:pt x="244" y="70"/>
                  <a:pt x="244" y="70"/>
                </a:cubicBezTo>
                <a:cubicBezTo>
                  <a:pt x="244" y="71"/>
                  <a:pt x="244" y="72"/>
                  <a:pt x="244" y="73"/>
                </a:cubicBezTo>
                <a:cubicBezTo>
                  <a:pt x="245" y="73"/>
                  <a:pt x="245" y="74"/>
                  <a:pt x="246" y="74"/>
                </a:cubicBezTo>
                <a:cubicBezTo>
                  <a:pt x="246" y="75"/>
                  <a:pt x="246" y="75"/>
                  <a:pt x="246" y="76"/>
                </a:cubicBezTo>
                <a:cubicBezTo>
                  <a:pt x="246" y="76"/>
                  <a:pt x="247" y="76"/>
                  <a:pt x="247" y="77"/>
                </a:cubicBezTo>
                <a:cubicBezTo>
                  <a:pt x="248" y="78"/>
                  <a:pt x="249" y="78"/>
                  <a:pt x="249" y="79"/>
                </a:cubicBezTo>
                <a:cubicBezTo>
                  <a:pt x="250" y="79"/>
                  <a:pt x="251" y="80"/>
                  <a:pt x="252" y="79"/>
                </a:cubicBezTo>
                <a:cubicBezTo>
                  <a:pt x="253" y="79"/>
                  <a:pt x="254" y="79"/>
                  <a:pt x="254" y="79"/>
                </a:cubicBezTo>
                <a:cubicBezTo>
                  <a:pt x="254" y="79"/>
                  <a:pt x="254" y="80"/>
                  <a:pt x="254" y="81"/>
                </a:cubicBezTo>
                <a:cubicBezTo>
                  <a:pt x="254" y="82"/>
                  <a:pt x="253" y="83"/>
                  <a:pt x="252" y="85"/>
                </a:cubicBezTo>
                <a:cubicBezTo>
                  <a:pt x="252" y="86"/>
                  <a:pt x="251" y="87"/>
                  <a:pt x="251" y="88"/>
                </a:cubicBezTo>
                <a:cubicBezTo>
                  <a:pt x="250" y="88"/>
                  <a:pt x="248" y="87"/>
                  <a:pt x="246" y="86"/>
                </a:cubicBezTo>
                <a:cubicBezTo>
                  <a:pt x="244" y="86"/>
                  <a:pt x="244" y="86"/>
                  <a:pt x="239" y="86"/>
                </a:cubicBezTo>
                <a:cubicBezTo>
                  <a:pt x="238" y="86"/>
                  <a:pt x="236" y="86"/>
                  <a:pt x="235" y="86"/>
                </a:cubicBezTo>
                <a:cubicBezTo>
                  <a:pt x="234" y="86"/>
                  <a:pt x="232" y="87"/>
                  <a:pt x="230" y="87"/>
                </a:cubicBezTo>
                <a:cubicBezTo>
                  <a:pt x="229" y="87"/>
                  <a:pt x="228" y="88"/>
                  <a:pt x="227" y="88"/>
                </a:cubicBezTo>
                <a:cubicBezTo>
                  <a:pt x="224" y="89"/>
                  <a:pt x="223" y="90"/>
                  <a:pt x="220" y="92"/>
                </a:cubicBezTo>
                <a:cubicBezTo>
                  <a:pt x="218" y="93"/>
                  <a:pt x="215" y="95"/>
                  <a:pt x="214" y="97"/>
                </a:cubicBezTo>
                <a:cubicBezTo>
                  <a:pt x="212" y="98"/>
                  <a:pt x="211" y="99"/>
                  <a:pt x="209" y="101"/>
                </a:cubicBezTo>
                <a:cubicBezTo>
                  <a:pt x="207" y="103"/>
                  <a:pt x="206" y="104"/>
                  <a:pt x="205" y="106"/>
                </a:cubicBezTo>
                <a:cubicBezTo>
                  <a:pt x="204" y="108"/>
                  <a:pt x="204" y="108"/>
                  <a:pt x="203" y="110"/>
                </a:cubicBezTo>
                <a:cubicBezTo>
                  <a:pt x="203" y="112"/>
                  <a:pt x="203" y="113"/>
                  <a:pt x="203" y="114"/>
                </a:cubicBezTo>
                <a:cubicBezTo>
                  <a:pt x="202" y="116"/>
                  <a:pt x="202" y="117"/>
                  <a:pt x="202" y="117"/>
                </a:cubicBezTo>
                <a:cubicBezTo>
                  <a:pt x="202" y="117"/>
                  <a:pt x="201" y="118"/>
                  <a:pt x="200" y="119"/>
                </a:cubicBezTo>
                <a:cubicBezTo>
                  <a:pt x="198" y="119"/>
                  <a:pt x="197" y="121"/>
                  <a:pt x="196" y="122"/>
                </a:cubicBezTo>
                <a:cubicBezTo>
                  <a:pt x="195" y="122"/>
                  <a:pt x="194" y="122"/>
                  <a:pt x="194" y="122"/>
                </a:cubicBezTo>
                <a:cubicBezTo>
                  <a:pt x="193" y="122"/>
                  <a:pt x="193" y="122"/>
                  <a:pt x="191" y="124"/>
                </a:cubicBezTo>
                <a:cubicBezTo>
                  <a:pt x="189" y="125"/>
                  <a:pt x="188" y="127"/>
                  <a:pt x="187" y="129"/>
                </a:cubicBezTo>
                <a:cubicBezTo>
                  <a:pt x="186" y="130"/>
                  <a:pt x="186" y="131"/>
                  <a:pt x="185" y="132"/>
                </a:cubicBezTo>
                <a:cubicBezTo>
                  <a:pt x="184" y="132"/>
                  <a:pt x="183" y="133"/>
                  <a:pt x="183" y="133"/>
                </a:cubicBezTo>
                <a:cubicBezTo>
                  <a:pt x="182" y="133"/>
                  <a:pt x="181" y="134"/>
                  <a:pt x="180" y="134"/>
                </a:cubicBezTo>
                <a:cubicBezTo>
                  <a:pt x="178" y="134"/>
                  <a:pt x="178" y="134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9" y="139"/>
                  <a:pt x="168" y="140"/>
                  <a:pt x="167" y="141"/>
                </a:cubicBezTo>
                <a:cubicBezTo>
                  <a:pt x="165" y="142"/>
                  <a:pt x="165" y="142"/>
                  <a:pt x="161" y="144"/>
                </a:cubicBezTo>
                <a:cubicBezTo>
                  <a:pt x="160" y="145"/>
                  <a:pt x="158" y="146"/>
                  <a:pt x="157" y="147"/>
                </a:cubicBezTo>
                <a:cubicBezTo>
                  <a:pt x="156" y="148"/>
                  <a:pt x="155" y="148"/>
                  <a:pt x="154" y="149"/>
                </a:cubicBezTo>
                <a:cubicBezTo>
                  <a:pt x="152" y="151"/>
                  <a:pt x="150" y="152"/>
                  <a:pt x="147" y="154"/>
                </a:cubicBezTo>
                <a:cubicBezTo>
                  <a:pt x="144" y="156"/>
                  <a:pt x="141" y="159"/>
                  <a:pt x="140" y="162"/>
                </a:cubicBezTo>
                <a:cubicBezTo>
                  <a:pt x="138" y="165"/>
                  <a:pt x="137" y="174"/>
                  <a:pt x="135" y="180"/>
                </a:cubicBezTo>
                <a:cubicBezTo>
                  <a:pt x="134" y="187"/>
                  <a:pt x="132" y="200"/>
                  <a:pt x="130" y="205"/>
                </a:cubicBezTo>
                <a:cubicBezTo>
                  <a:pt x="129" y="211"/>
                  <a:pt x="129" y="214"/>
                  <a:pt x="128" y="218"/>
                </a:cubicBezTo>
                <a:cubicBezTo>
                  <a:pt x="127" y="222"/>
                  <a:pt x="127" y="224"/>
                  <a:pt x="126" y="228"/>
                </a:cubicBezTo>
                <a:cubicBezTo>
                  <a:pt x="126" y="232"/>
                  <a:pt x="126" y="232"/>
                  <a:pt x="125" y="237"/>
                </a:cubicBezTo>
                <a:cubicBezTo>
                  <a:pt x="124" y="242"/>
                  <a:pt x="124" y="248"/>
                  <a:pt x="123" y="252"/>
                </a:cubicBezTo>
                <a:cubicBezTo>
                  <a:pt x="123" y="256"/>
                  <a:pt x="122" y="259"/>
                  <a:pt x="122" y="261"/>
                </a:cubicBezTo>
                <a:cubicBezTo>
                  <a:pt x="122" y="262"/>
                  <a:pt x="122" y="264"/>
                  <a:pt x="121" y="265"/>
                </a:cubicBezTo>
                <a:cubicBezTo>
                  <a:pt x="121" y="266"/>
                  <a:pt x="121" y="268"/>
                  <a:pt x="120" y="269"/>
                </a:cubicBezTo>
                <a:cubicBezTo>
                  <a:pt x="120" y="272"/>
                  <a:pt x="119" y="274"/>
                  <a:pt x="119" y="275"/>
                </a:cubicBezTo>
                <a:cubicBezTo>
                  <a:pt x="119" y="275"/>
                  <a:pt x="119" y="275"/>
                  <a:pt x="120" y="275"/>
                </a:cubicBezTo>
                <a:cubicBezTo>
                  <a:pt x="121" y="275"/>
                  <a:pt x="122" y="275"/>
                  <a:pt x="125" y="276"/>
                </a:cubicBezTo>
                <a:cubicBezTo>
                  <a:pt x="129" y="277"/>
                  <a:pt x="134" y="278"/>
                  <a:pt x="134" y="278"/>
                </a:cubicBezTo>
                <a:cubicBezTo>
                  <a:pt x="134" y="278"/>
                  <a:pt x="134" y="279"/>
                  <a:pt x="134" y="279"/>
                </a:cubicBezTo>
                <a:cubicBezTo>
                  <a:pt x="134" y="280"/>
                  <a:pt x="134" y="280"/>
                  <a:pt x="135" y="280"/>
                </a:cubicBezTo>
                <a:cubicBezTo>
                  <a:pt x="135" y="280"/>
                  <a:pt x="136" y="280"/>
                  <a:pt x="136" y="281"/>
                </a:cubicBezTo>
                <a:cubicBezTo>
                  <a:pt x="136" y="281"/>
                  <a:pt x="135" y="281"/>
                  <a:pt x="135" y="282"/>
                </a:cubicBezTo>
                <a:cubicBezTo>
                  <a:pt x="134" y="284"/>
                  <a:pt x="134" y="284"/>
                  <a:pt x="134" y="286"/>
                </a:cubicBezTo>
                <a:cubicBezTo>
                  <a:pt x="133" y="289"/>
                  <a:pt x="133" y="290"/>
                  <a:pt x="133" y="290"/>
                </a:cubicBezTo>
                <a:cubicBezTo>
                  <a:pt x="133" y="290"/>
                  <a:pt x="132" y="291"/>
                  <a:pt x="132" y="291"/>
                </a:cubicBezTo>
                <a:cubicBezTo>
                  <a:pt x="131" y="292"/>
                  <a:pt x="131" y="292"/>
                  <a:pt x="131" y="293"/>
                </a:cubicBezTo>
                <a:cubicBezTo>
                  <a:pt x="130" y="295"/>
                  <a:pt x="128" y="298"/>
                  <a:pt x="128" y="299"/>
                </a:cubicBezTo>
                <a:cubicBezTo>
                  <a:pt x="127" y="301"/>
                  <a:pt x="127" y="301"/>
                  <a:pt x="127" y="301"/>
                </a:cubicBezTo>
                <a:cubicBezTo>
                  <a:pt x="127" y="302"/>
                  <a:pt x="127" y="302"/>
                  <a:pt x="126" y="302"/>
                </a:cubicBezTo>
                <a:cubicBezTo>
                  <a:pt x="126" y="303"/>
                  <a:pt x="126" y="304"/>
                  <a:pt x="126" y="304"/>
                </a:cubicBezTo>
                <a:cubicBezTo>
                  <a:pt x="126" y="304"/>
                  <a:pt x="119" y="300"/>
                  <a:pt x="114" y="296"/>
                </a:cubicBezTo>
                <a:cubicBezTo>
                  <a:pt x="108" y="293"/>
                  <a:pt x="103" y="290"/>
                  <a:pt x="103" y="290"/>
                </a:cubicBezTo>
                <a:cubicBezTo>
                  <a:pt x="103" y="290"/>
                  <a:pt x="103" y="289"/>
                  <a:pt x="103" y="288"/>
                </a:cubicBezTo>
                <a:cubicBezTo>
                  <a:pt x="103" y="288"/>
                  <a:pt x="102" y="287"/>
                  <a:pt x="101" y="287"/>
                </a:cubicBezTo>
                <a:cubicBezTo>
                  <a:pt x="100" y="286"/>
                  <a:pt x="99" y="285"/>
                  <a:pt x="98" y="285"/>
                </a:cubicBezTo>
                <a:cubicBezTo>
                  <a:pt x="97" y="284"/>
                  <a:pt x="96" y="284"/>
                  <a:pt x="95" y="284"/>
                </a:cubicBezTo>
                <a:cubicBezTo>
                  <a:pt x="95" y="284"/>
                  <a:pt x="94" y="284"/>
                  <a:pt x="94" y="284"/>
                </a:cubicBezTo>
                <a:cubicBezTo>
                  <a:pt x="93" y="284"/>
                  <a:pt x="91" y="282"/>
                  <a:pt x="88" y="280"/>
                </a:cubicBezTo>
                <a:cubicBezTo>
                  <a:pt x="84" y="278"/>
                  <a:pt x="84" y="278"/>
                  <a:pt x="82" y="277"/>
                </a:cubicBezTo>
                <a:cubicBezTo>
                  <a:pt x="81" y="276"/>
                  <a:pt x="80" y="275"/>
                  <a:pt x="80" y="274"/>
                </a:cubicBezTo>
                <a:cubicBezTo>
                  <a:pt x="79" y="273"/>
                  <a:pt x="77" y="274"/>
                  <a:pt x="77" y="274"/>
                </a:cubicBezTo>
                <a:cubicBezTo>
                  <a:pt x="76" y="274"/>
                  <a:pt x="75" y="274"/>
                  <a:pt x="75" y="275"/>
                </a:cubicBezTo>
                <a:cubicBezTo>
                  <a:pt x="75" y="275"/>
                  <a:pt x="75" y="275"/>
                  <a:pt x="73" y="275"/>
                </a:cubicBezTo>
                <a:cubicBezTo>
                  <a:pt x="72" y="275"/>
                  <a:pt x="72" y="275"/>
                  <a:pt x="71" y="275"/>
                </a:cubicBezTo>
                <a:cubicBezTo>
                  <a:pt x="70" y="275"/>
                  <a:pt x="69" y="274"/>
                  <a:pt x="68" y="274"/>
                </a:cubicBezTo>
                <a:cubicBezTo>
                  <a:pt x="67" y="274"/>
                  <a:pt x="67" y="274"/>
                  <a:pt x="66" y="274"/>
                </a:cubicBezTo>
                <a:cubicBezTo>
                  <a:pt x="65" y="274"/>
                  <a:pt x="65" y="276"/>
                  <a:pt x="65" y="276"/>
                </a:cubicBezTo>
                <a:cubicBezTo>
                  <a:pt x="64" y="277"/>
                  <a:pt x="64" y="278"/>
                  <a:pt x="64" y="279"/>
                </a:cubicBezTo>
                <a:cubicBezTo>
                  <a:pt x="63" y="280"/>
                  <a:pt x="63" y="281"/>
                  <a:pt x="63" y="281"/>
                </a:cubicBezTo>
                <a:cubicBezTo>
                  <a:pt x="63" y="281"/>
                  <a:pt x="55" y="296"/>
                  <a:pt x="44" y="314"/>
                </a:cubicBezTo>
                <a:cubicBezTo>
                  <a:pt x="39" y="325"/>
                  <a:pt x="33" y="336"/>
                  <a:pt x="27" y="346"/>
                </a:cubicBezTo>
                <a:cubicBezTo>
                  <a:pt x="15" y="369"/>
                  <a:pt x="5" y="388"/>
                  <a:pt x="5" y="388"/>
                </a:cubicBezTo>
                <a:cubicBezTo>
                  <a:pt x="5" y="388"/>
                  <a:pt x="4" y="388"/>
                  <a:pt x="4" y="388"/>
                </a:cubicBezTo>
                <a:cubicBezTo>
                  <a:pt x="3" y="388"/>
                  <a:pt x="3" y="389"/>
                  <a:pt x="3" y="390"/>
                </a:cubicBezTo>
                <a:cubicBezTo>
                  <a:pt x="3" y="391"/>
                  <a:pt x="2" y="391"/>
                  <a:pt x="2" y="391"/>
                </a:cubicBezTo>
                <a:cubicBezTo>
                  <a:pt x="1" y="392"/>
                  <a:pt x="0" y="393"/>
                  <a:pt x="1" y="394"/>
                </a:cubicBezTo>
                <a:cubicBezTo>
                  <a:pt x="1" y="396"/>
                  <a:pt x="3" y="396"/>
                  <a:pt x="4" y="397"/>
                </a:cubicBezTo>
                <a:close/>
                <a:moveTo>
                  <a:pt x="132" y="307"/>
                </a:moveTo>
                <a:cubicBezTo>
                  <a:pt x="132" y="307"/>
                  <a:pt x="132" y="306"/>
                  <a:pt x="132" y="306"/>
                </a:cubicBezTo>
                <a:cubicBezTo>
                  <a:pt x="133" y="305"/>
                  <a:pt x="133" y="304"/>
                  <a:pt x="134" y="303"/>
                </a:cubicBezTo>
                <a:cubicBezTo>
                  <a:pt x="134" y="302"/>
                  <a:pt x="135" y="301"/>
                  <a:pt x="135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300"/>
                  <a:pt x="136" y="300"/>
                  <a:pt x="136" y="301"/>
                </a:cubicBezTo>
                <a:cubicBezTo>
                  <a:pt x="136" y="302"/>
                  <a:pt x="136" y="302"/>
                  <a:pt x="137" y="303"/>
                </a:cubicBezTo>
                <a:cubicBezTo>
                  <a:pt x="138" y="304"/>
                  <a:pt x="139" y="304"/>
                  <a:pt x="139" y="304"/>
                </a:cubicBezTo>
                <a:cubicBezTo>
                  <a:pt x="139" y="304"/>
                  <a:pt x="140" y="305"/>
                  <a:pt x="141" y="305"/>
                </a:cubicBezTo>
                <a:cubicBezTo>
                  <a:pt x="141" y="306"/>
                  <a:pt x="141" y="306"/>
                  <a:pt x="142" y="306"/>
                </a:cubicBezTo>
                <a:cubicBezTo>
                  <a:pt x="142" y="305"/>
                  <a:pt x="143" y="305"/>
                  <a:pt x="143" y="305"/>
                </a:cubicBezTo>
                <a:cubicBezTo>
                  <a:pt x="143" y="305"/>
                  <a:pt x="142" y="307"/>
                  <a:pt x="144" y="308"/>
                </a:cubicBezTo>
                <a:cubicBezTo>
                  <a:pt x="145" y="309"/>
                  <a:pt x="145" y="309"/>
                  <a:pt x="146" y="309"/>
                </a:cubicBezTo>
                <a:cubicBezTo>
                  <a:pt x="148" y="310"/>
                  <a:pt x="148" y="310"/>
                  <a:pt x="148" y="309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309"/>
                  <a:pt x="149" y="311"/>
                  <a:pt x="150" y="312"/>
                </a:cubicBezTo>
                <a:cubicBezTo>
                  <a:pt x="151" y="313"/>
                  <a:pt x="152" y="313"/>
                  <a:pt x="153" y="314"/>
                </a:cubicBezTo>
                <a:cubicBezTo>
                  <a:pt x="154" y="314"/>
                  <a:pt x="155" y="314"/>
                  <a:pt x="155" y="313"/>
                </a:cubicBezTo>
                <a:cubicBezTo>
                  <a:pt x="156" y="313"/>
                  <a:pt x="156" y="313"/>
                  <a:pt x="156" y="313"/>
                </a:cubicBezTo>
                <a:cubicBezTo>
                  <a:pt x="156" y="313"/>
                  <a:pt x="156" y="316"/>
                  <a:pt x="157" y="316"/>
                </a:cubicBezTo>
                <a:cubicBezTo>
                  <a:pt x="157" y="317"/>
                  <a:pt x="158" y="317"/>
                  <a:pt x="159" y="318"/>
                </a:cubicBezTo>
                <a:cubicBezTo>
                  <a:pt x="160" y="318"/>
                  <a:pt x="161" y="318"/>
                  <a:pt x="162" y="317"/>
                </a:cubicBezTo>
                <a:cubicBezTo>
                  <a:pt x="163" y="317"/>
                  <a:pt x="163" y="317"/>
                  <a:pt x="164" y="316"/>
                </a:cubicBezTo>
                <a:cubicBezTo>
                  <a:pt x="164" y="316"/>
                  <a:pt x="165" y="316"/>
                  <a:pt x="165" y="316"/>
                </a:cubicBezTo>
                <a:cubicBezTo>
                  <a:pt x="165" y="316"/>
                  <a:pt x="165" y="317"/>
                  <a:pt x="164" y="319"/>
                </a:cubicBezTo>
                <a:cubicBezTo>
                  <a:pt x="163" y="321"/>
                  <a:pt x="162" y="323"/>
                  <a:pt x="162" y="323"/>
                </a:cubicBezTo>
                <a:cubicBezTo>
                  <a:pt x="162" y="323"/>
                  <a:pt x="162" y="322"/>
                  <a:pt x="161" y="323"/>
                </a:cubicBezTo>
                <a:cubicBezTo>
                  <a:pt x="161" y="323"/>
                  <a:pt x="160" y="324"/>
                  <a:pt x="160" y="324"/>
                </a:cubicBezTo>
                <a:cubicBezTo>
                  <a:pt x="160" y="324"/>
                  <a:pt x="160" y="324"/>
                  <a:pt x="160" y="324"/>
                </a:cubicBezTo>
                <a:cubicBezTo>
                  <a:pt x="160" y="324"/>
                  <a:pt x="156" y="322"/>
                  <a:pt x="152" y="320"/>
                </a:cubicBezTo>
                <a:cubicBezTo>
                  <a:pt x="148" y="317"/>
                  <a:pt x="132" y="307"/>
                  <a:pt x="132" y="307"/>
                </a:cubicBezTo>
                <a:close/>
              </a:path>
            </a:pathLst>
          </a:custGeom>
          <a:solidFill>
            <a:schemeClr val="accent6"/>
          </a:solidFill>
          <a:ln w="44450"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3" name="TextBox 62"/>
          <p:cNvSpPr txBox="1"/>
          <p:nvPr/>
        </p:nvSpPr>
        <p:spPr>
          <a:xfrm>
            <a:off x="485515" y="3214139"/>
            <a:ext cx="3884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</a:rPr>
              <a:t>For every 6 emails received, we get 3 Phone calls. Suitable for all categories business and personal presentation</a:t>
            </a:r>
            <a:r>
              <a:rPr lang="id-ID" sz="1200" b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r>
              <a:rPr lang="id-ID" sz="1200" b="1" dirty="0">
                <a:solidFill>
                  <a:schemeClr val="bg1">
                    <a:lumMod val="65000"/>
                  </a:schemeClr>
                </a:solidFill>
              </a:rPr>
              <a:t>,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</a:rPr>
              <a:t> eaque ipsa quae ab illo inventore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19866" y="1831304"/>
            <a:ext cx="1704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000" b="1">
                <a:solidFill>
                  <a:schemeClr val="bg1">
                    <a:lumMod val="50000"/>
                  </a:schemeClr>
                </a:solidFill>
                <a:latin typeface="+mj-lt"/>
              </a:rPr>
              <a:t>Expert Analysis</a:t>
            </a:r>
            <a:endParaRPr lang="id-ID" sz="20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68847" y="2160313"/>
            <a:ext cx="2497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</a:rPr>
              <a:t>Of shopping carts are abandoned right before the transaction its completed. Suitable for all categories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138862" y="2107887"/>
            <a:ext cx="13917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dirty="0">
                <a:solidFill>
                  <a:schemeClr val="accent2"/>
                </a:solidFill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val="399685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1" grpId="0" animBg="1"/>
      <p:bldP spid="62" grpId="0" animBg="1"/>
      <p:bldP spid="62" grpId="1" animBg="1"/>
      <p:bldP spid="63" grpId="0"/>
      <p:bldP spid="64" grpId="0"/>
      <p:bldP spid="65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5906294" y="1051315"/>
            <a:ext cx="6120742" cy="4966488"/>
            <a:chOff x="1753248" y="671489"/>
            <a:chExt cx="6120742" cy="4966488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7257" y="1840135"/>
              <a:ext cx="4746733" cy="320541"/>
            </a:xfrm>
            <a:prstGeom prst="rect">
              <a:avLst/>
            </a:prstGeom>
          </p:spPr>
        </p:pic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036508" y="671489"/>
              <a:ext cx="1443038" cy="1484541"/>
            </a:xfrm>
            <a:custGeom>
              <a:avLst/>
              <a:gdLst>
                <a:gd name="T0" fmla="*/ 735 w 1487"/>
                <a:gd name="T1" fmla="*/ 0 h 1669"/>
                <a:gd name="T2" fmla="*/ 0 w 1487"/>
                <a:gd name="T3" fmla="*/ 737 h 1669"/>
                <a:gd name="T4" fmla="*/ 318 w 1487"/>
                <a:gd name="T5" fmla="*/ 737 h 1669"/>
                <a:gd name="T6" fmla="*/ 318 w 1487"/>
                <a:gd name="T7" fmla="*/ 1669 h 1669"/>
                <a:gd name="T8" fmla="*/ 1188 w 1487"/>
                <a:gd name="T9" fmla="*/ 1669 h 1669"/>
                <a:gd name="T10" fmla="*/ 1186 w 1487"/>
                <a:gd name="T11" fmla="*/ 737 h 1669"/>
                <a:gd name="T12" fmla="*/ 1487 w 1487"/>
                <a:gd name="T13" fmla="*/ 737 h 1669"/>
                <a:gd name="T14" fmla="*/ 735 w 1487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7" h="1669">
                  <a:moveTo>
                    <a:pt x="735" y="0"/>
                  </a:moveTo>
                  <a:lnTo>
                    <a:pt x="0" y="737"/>
                  </a:lnTo>
                  <a:lnTo>
                    <a:pt x="318" y="737"/>
                  </a:lnTo>
                  <a:lnTo>
                    <a:pt x="318" y="1669"/>
                  </a:lnTo>
                  <a:lnTo>
                    <a:pt x="1188" y="1669"/>
                  </a:lnTo>
                  <a:lnTo>
                    <a:pt x="1186" y="737"/>
                  </a:lnTo>
                  <a:lnTo>
                    <a:pt x="1487" y="737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3248" y="5317436"/>
              <a:ext cx="4746732" cy="320541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8602" y="2719960"/>
              <a:ext cx="4746733" cy="320541"/>
            </a:xfrm>
            <a:prstGeom prst="rect">
              <a:avLst/>
            </a:prstGeom>
          </p:spPr>
        </p:pic>
        <p:grpSp>
          <p:nvGrpSpPr>
            <p:cNvPr id="35" name="Group 34"/>
            <p:cNvGrpSpPr/>
            <p:nvPr/>
          </p:nvGrpSpPr>
          <p:grpSpPr>
            <a:xfrm>
              <a:off x="5500624" y="1795562"/>
              <a:ext cx="1330484" cy="1241734"/>
              <a:chOff x="4874005" y="1458866"/>
              <a:chExt cx="1330484" cy="1241734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5912925" y="1458866"/>
                <a:ext cx="291564" cy="360468"/>
              </a:xfrm>
              <a:custGeom>
                <a:avLst/>
                <a:gdLst>
                  <a:gd name="T0" fmla="*/ 103 w 103"/>
                  <a:gd name="T1" fmla="*/ 137 h 137"/>
                  <a:gd name="T2" fmla="*/ 0 w 103"/>
                  <a:gd name="T3" fmla="*/ 137 h 137"/>
                  <a:gd name="T4" fmla="*/ 0 w 103"/>
                  <a:gd name="T5" fmla="*/ 132 h 137"/>
                  <a:gd name="T6" fmla="*/ 14 w 103"/>
                  <a:gd name="T7" fmla="*/ 48 h 137"/>
                  <a:gd name="T8" fmla="*/ 80 w 103"/>
                  <a:gd name="T9" fmla="*/ 33 h 137"/>
                  <a:gd name="T10" fmla="*/ 103 w 103"/>
                  <a:gd name="T11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37">
                    <a:moveTo>
                      <a:pt x="103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00"/>
                      <a:pt x="5" y="70"/>
                      <a:pt x="14" y="48"/>
                    </a:cubicBezTo>
                    <a:cubicBezTo>
                      <a:pt x="27" y="14"/>
                      <a:pt x="58" y="0"/>
                      <a:pt x="80" y="33"/>
                    </a:cubicBezTo>
                    <a:cubicBezTo>
                      <a:pt x="94" y="54"/>
                      <a:pt x="102" y="92"/>
                      <a:pt x="103" y="137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4874005" y="1495355"/>
                <a:ext cx="1186487" cy="1205245"/>
              </a:xfrm>
              <a:custGeom>
                <a:avLst/>
                <a:gdLst>
                  <a:gd name="T0" fmla="*/ 368 w 419"/>
                  <a:gd name="T1" fmla="*/ 115 h 458"/>
                  <a:gd name="T2" fmla="*/ 419 w 419"/>
                  <a:gd name="T3" fmla="*/ 0 h 458"/>
                  <a:gd name="T4" fmla="*/ 51 w 419"/>
                  <a:gd name="T5" fmla="*/ 0 h 458"/>
                  <a:gd name="T6" fmla="*/ 0 w 419"/>
                  <a:gd name="T7" fmla="*/ 115 h 458"/>
                  <a:gd name="T8" fmla="*/ 0 w 419"/>
                  <a:gd name="T9" fmla="*/ 453 h 458"/>
                  <a:gd name="T10" fmla="*/ 363 w 419"/>
                  <a:gd name="T11" fmla="*/ 45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9" h="458">
                    <a:moveTo>
                      <a:pt x="368" y="115"/>
                    </a:moveTo>
                    <a:cubicBezTo>
                      <a:pt x="368" y="52"/>
                      <a:pt x="391" y="0"/>
                      <a:pt x="419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52"/>
                      <a:pt x="0" y="115"/>
                    </a:cubicBezTo>
                    <a:cubicBezTo>
                      <a:pt x="0" y="453"/>
                      <a:pt x="0" y="453"/>
                      <a:pt x="0" y="453"/>
                    </a:cubicBezTo>
                    <a:cubicBezTo>
                      <a:pt x="85" y="453"/>
                      <a:pt x="277" y="449"/>
                      <a:pt x="363" y="458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011295" y="2649071"/>
              <a:ext cx="4819813" cy="2977964"/>
              <a:chOff x="2011295" y="2000347"/>
              <a:chExt cx="5453834" cy="3626688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3988" y="3130020"/>
                <a:ext cx="5371141" cy="390368"/>
              </a:xfrm>
              <a:prstGeom prst="rect">
                <a:avLst/>
              </a:prstGeom>
            </p:spPr>
          </p:pic>
          <p:grpSp>
            <p:nvGrpSpPr>
              <p:cNvPr id="28" name="Group 27"/>
              <p:cNvGrpSpPr>
                <a:grpSpLocks noChangeAspect="1"/>
              </p:cNvGrpSpPr>
              <p:nvPr/>
            </p:nvGrpSpPr>
            <p:grpSpPr bwMode="auto">
              <a:xfrm>
                <a:off x="4916501" y="2000347"/>
                <a:ext cx="1505502" cy="1512235"/>
                <a:chOff x="3282" y="1583"/>
                <a:chExt cx="1118" cy="1123"/>
              </a:xfrm>
              <a:solidFill>
                <a:schemeClr val="accent3"/>
              </a:solidFill>
            </p:grpSpPr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>
                  <a:off x="4155" y="1583"/>
                  <a:ext cx="245" cy="326"/>
                </a:xfrm>
                <a:custGeom>
                  <a:avLst/>
                  <a:gdLst>
                    <a:gd name="T0" fmla="*/ 103 w 103"/>
                    <a:gd name="T1" fmla="*/ 137 h 137"/>
                    <a:gd name="T2" fmla="*/ 0 w 103"/>
                    <a:gd name="T3" fmla="*/ 137 h 137"/>
                    <a:gd name="T4" fmla="*/ 0 w 103"/>
                    <a:gd name="T5" fmla="*/ 132 h 137"/>
                    <a:gd name="T6" fmla="*/ 14 w 103"/>
                    <a:gd name="T7" fmla="*/ 48 h 137"/>
                    <a:gd name="T8" fmla="*/ 80 w 103"/>
                    <a:gd name="T9" fmla="*/ 33 h 137"/>
                    <a:gd name="T10" fmla="*/ 103 w 103"/>
                    <a:gd name="T11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" h="137">
                      <a:moveTo>
                        <a:pt x="103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0" y="100"/>
                        <a:pt x="5" y="70"/>
                        <a:pt x="14" y="48"/>
                      </a:cubicBezTo>
                      <a:cubicBezTo>
                        <a:pt x="27" y="14"/>
                        <a:pt x="58" y="0"/>
                        <a:pt x="80" y="33"/>
                      </a:cubicBezTo>
                      <a:cubicBezTo>
                        <a:pt x="94" y="54"/>
                        <a:pt x="102" y="92"/>
                        <a:pt x="103" y="137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0" name="Freeform 6"/>
                <p:cNvSpPr>
                  <a:spLocks/>
                </p:cNvSpPr>
                <p:nvPr/>
              </p:nvSpPr>
              <p:spPr bwMode="auto">
                <a:xfrm>
                  <a:off x="3282" y="1616"/>
                  <a:ext cx="997" cy="1090"/>
                </a:xfrm>
                <a:custGeom>
                  <a:avLst/>
                  <a:gdLst>
                    <a:gd name="T0" fmla="*/ 368 w 419"/>
                    <a:gd name="T1" fmla="*/ 115 h 458"/>
                    <a:gd name="T2" fmla="*/ 419 w 419"/>
                    <a:gd name="T3" fmla="*/ 0 h 458"/>
                    <a:gd name="T4" fmla="*/ 51 w 419"/>
                    <a:gd name="T5" fmla="*/ 0 h 458"/>
                    <a:gd name="T6" fmla="*/ 0 w 419"/>
                    <a:gd name="T7" fmla="*/ 115 h 458"/>
                    <a:gd name="T8" fmla="*/ 0 w 419"/>
                    <a:gd name="T9" fmla="*/ 453 h 458"/>
                    <a:gd name="T10" fmla="*/ 363 w 419"/>
                    <a:gd name="T11" fmla="*/ 458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458">
                      <a:moveTo>
                        <a:pt x="368" y="115"/>
                      </a:moveTo>
                      <a:cubicBezTo>
                        <a:pt x="368" y="52"/>
                        <a:pt x="391" y="0"/>
                        <a:pt x="419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3" y="0"/>
                        <a:pt x="0" y="52"/>
                        <a:pt x="0" y="115"/>
                      </a:cubicBezTo>
                      <a:cubicBezTo>
                        <a:pt x="0" y="453"/>
                        <a:pt x="0" y="453"/>
                        <a:pt x="0" y="453"/>
                      </a:cubicBezTo>
                      <a:cubicBezTo>
                        <a:pt x="85" y="453"/>
                        <a:pt x="277" y="449"/>
                        <a:pt x="363" y="458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11295" y="4191532"/>
                <a:ext cx="5371140" cy="390368"/>
              </a:xfrm>
              <a:prstGeom prst="rect">
                <a:avLst/>
              </a:prstGeom>
            </p:spPr>
          </p:pic>
          <p:grpSp>
            <p:nvGrpSpPr>
              <p:cNvPr id="23" name="Group 22"/>
              <p:cNvGrpSpPr>
                <a:grpSpLocks noChangeAspect="1"/>
              </p:cNvGrpSpPr>
              <p:nvPr/>
            </p:nvGrpSpPr>
            <p:grpSpPr bwMode="auto">
              <a:xfrm>
                <a:off x="3851155" y="3055005"/>
                <a:ext cx="1505502" cy="1512235"/>
                <a:chOff x="3282" y="1583"/>
                <a:chExt cx="1118" cy="1123"/>
              </a:xfrm>
              <a:solidFill>
                <a:schemeClr val="accent3"/>
              </a:solidFill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>
                  <a:off x="4155" y="1583"/>
                  <a:ext cx="245" cy="326"/>
                </a:xfrm>
                <a:custGeom>
                  <a:avLst/>
                  <a:gdLst>
                    <a:gd name="T0" fmla="*/ 103 w 103"/>
                    <a:gd name="T1" fmla="*/ 137 h 137"/>
                    <a:gd name="T2" fmla="*/ 0 w 103"/>
                    <a:gd name="T3" fmla="*/ 137 h 137"/>
                    <a:gd name="T4" fmla="*/ 0 w 103"/>
                    <a:gd name="T5" fmla="*/ 132 h 137"/>
                    <a:gd name="T6" fmla="*/ 14 w 103"/>
                    <a:gd name="T7" fmla="*/ 48 h 137"/>
                    <a:gd name="T8" fmla="*/ 80 w 103"/>
                    <a:gd name="T9" fmla="*/ 33 h 137"/>
                    <a:gd name="T10" fmla="*/ 103 w 103"/>
                    <a:gd name="T11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" h="137">
                      <a:moveTo>
                        <a:pt x="103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0" y="100"/>
                        <a:pt x="5" y="70"/>
                        <a:pt x="14" y="48"/>
                      </a:cubicBezTo>
                      <a:cubicBezTo>
                        <a:pt x="27" y="14"/>
                        <a:pt x="58" y="0"/>
                        <a:pt x="80" y="33"/>
                      </a:cubicBezTo>
                      <a:cubicBezTo>
                        <a:pt x="94" y="54"/>
                        <a:pt x="102" y="92"/>
                        <a:pt x="103" y="13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3282" y="1616"/>
                  <a:ext cx="997" cy="1090"/>
                </a:xfrm>
                <a:custGeom>
                  <a:avLst/>
                  <a:gdLst>
                    <a:gd name="T0" fmla="*/ 368 w 419"/>
                    <a:gd name="T1" fmla="*/ 115 h 458"/>
                    <a:gd name="T2" fmla="*/ 419 w 419"/>
                    <a:gd name="T3" fmla="*/ 0 h 458"/>
                    <a:gd name="T4" fmla="*/ 51 w 419"/>
                    <a:gd name="T5" fmla="*/ 0 h 458"/>
                    <a:gd name="T6" fmla="*/ 0 w 419"/>
                    <a:gd name="T7" fmla="*/ 115 h 458"/>
                    <a:gd name="T8" fmla="*/ 0 w 419"/>
                    <a:gd name="T9" fmla="*/ 453 h 458"/>
                    <a:gd name="T10" fmla="*/ 363 w 419"/>
                    <a:gd name="T11" fmla="*/ 458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458">
                      <a:moveTo>
                        <a:pt x="368" y="115"/>
                      </a:moveTo>
                      <a:cubicBezTo>
                        <a:pt x="368" y="52"/>
                        <a:pt x="391" y="0"/>
                        <a:pt x="419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3" y="0"/>
                        <a:pt x="0" y="52"/>
                        <a:pt x="0" y="115"/>
                      </a:cubicBezTo>
                      <a:cubicBezTo>
                        <a:pt x="0" y="453"/>
                        <a:pt x="0" y="453"/>
                        <a:pt x="0" y="453"/>
                      </a:cubicBezTo>
                      <a:cubicBezTo>
                        <a:pt x="85" y="453"/>
                        <a:pt x="277" y="449"/>
                        <a:pt x="363" y="45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" name="Group 4"/>
              <p:cNvGrpSpPr>
                <a:grpSpLocks noChangeAspect="1"/>
              </p:cNvGrpSpPr>
              <p:nvPr/>
            </p:nvGrpSpPr>
            <p:grpSpPr bwMode="auto">
              <a:xfrm>
                <a:off x="2675571" y="4114800"/>
                <a:ext cx="1505502" cy="1512235"/>
                <a:chOff x="3282" y="1583"/>
                <a:chExt cx="1118" cy="1123"/>
              </a:xfrm>
            </p:grpSpPr>
            <p:sp>
              <p:nvSpPr>
                <p:cNvPr id="14" name="Freeform 5"/>
                <p:cNvSpPr>
                  <a:spLocks/>
                </p:cNvSpPr>
                <p:nvPr/>
              </p:nvSpPr>
              <p:spPr bwMode="auto">
                <a:xfrm>
                  <a:off x="4155" y="1583"/>
                  <a:ext cx="245" cy="326"/>
                </a:xfrm>
                <a:custGeom>
                  <a:avLst/>
                  <a:gdLst>
                    <a:gd name="T0" fmla="*/ 103 w 103"/>
                    <a:gd name="T1" fmla="*/ 137 h 137"/>
                    <a:gd name="T2" fmla="*/ 0 w 103"/>
                    <a:gd name="T3" fmla="*/ 137 h 137"/>
                    <a:gd name="T4" fmla="*/ 0 w 103"/>
                    <a:gd name="T5" fmla="*/ 132 h 137"/>
                    <a:gd name="T6" fmla="*/ 14 w 103"/>
                    <a:gd name="T7" fmla="*/ 48 h 137"/>
                    <a:gd name="T8" fmla="*/ 80 w 103"/>
                    <a:gd name="T9" fmla="*/ 33 h 137"/>
                    <a:gd name="T10" fmla="*/ 103 w 103"/>
                    <a:gd name="T11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" h="137">
                      <a:moveTo>
                        <a:pt x="103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0" y="100"/>
                        <a:pt x="5" y="70"/>
                        <a:pt x="14" y="48"/>
                      </a:cubicBezTo>
                      <a:cubicBezTo>
                        <a:pt x="27" y="14"/>
                        <a:pt x="58" y="0"/>
                        <a:pt x="80" y="33"/>
                      </a:cubicBezTo>
                      <a:cubicBezTo>
                        <a:pt x="94" y="54"/>
                        <a:pt x="102" y="92"/>
                        <a:pt x="103" y="137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" name="Freeform 6"/>
                <p:cNvSpPr>
                  <a:spLocks/>
                </p:cNvSpPr>
                <p:nvPr/>
              </p:nvSpPr>
              <p:spPr bwMode="auto">
                <a:xfrm>
                  <a:off x="3282" y="1616"/>
                  <a:ext cx="997" cy="1090"/>
                </a:xfrm>
                <a:custGeom>
                  <a:avLst/>
                  <a:gdLst>
                    <a:gd name="T0" fmla="*/ 368 w 419"/>
                    <a:gd name="T1" fmla="*/ 115 h 458"/>
                    <a:gd name="T2" fmla="*/ 419 w 419"/>
                    <a:gd name="T3" fmla="*/ 0 h 458"/>
                    <a:gd name="T4" fmla="*/ 51 w 419"/>
                    <a:gd name="T5" fmla="*/ 0 h 458"/>
                    <a:gd name="T6" fmla="*/ 0 w 419"/>
                    <a:gd name="T7" fmla="*/ 115 h 458"/>
                    <a:gd name="T8" fmla="*/ 0 w 419"/>
                    <a:gd name="T9" fmla="*/ 453 h 458"/>
                    <a:gd name="T10" fmla="*/ 363 w 419"/>
                    <a:gd name="T11" fmla="*/ 458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458">
                      <a:moveTo>
                        <a:pt x="368" y="115"/>
                      </a:moveTo>
                      <a:cubicBezTo>
                        <a:pt x="368" y="52"/>
                        <a:pt x="391" y="0"/>
                        <a:pt x="419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3" y="0"/>
                        <a:pt x="0" y="52"/>
                        <a:pt x="0" y="115"/>
                      </a:cubicBezTo>
                      <a:cubicBezTo>
                        <a:pt x="0" y="453"/>
                        <a:pt x="0" y="453"/>
                        <a:pt x="0" y="453"/>
                      </a:cubicBezTo>
                      <a:cubicBezTo>
                        <a:pt x="85" y="453"/>
                        <a:pt x="277" y="449"/>
                        <a:pt x="363" y="458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42" name="Group 41"/>
          <p:cNvGrpSpPr/>
          <p:nvPr/>
        </p:nvGrpSpPr>
        <p:grpSpPr>
          <a:xfrm>
            <a:off x="463198" y="400211"/>
            <a:ext cx="8717539" cy="759879"/>
            <a:chOff x="1807272" y="306306"/>
            <a:chExt cx="5667768" cy="759879"/>
          </a:xfrm>
        </p:grpSpPr>
        <p:sp>
          <p:nvSpPr>
            <p:cNvPr id="43" name="Rectangle 22"/>
            <p:cNvSpPr>
              <a:spLocks noChangeArrowheads="1"/>
            </p:cNvSpPr>
            <p:nvPr/>
          </p:nvSpPr>
          <p:spPr bwMode="auto">
            <a:xfrm>
              <a:off x="1868471" y="306306"/>
              <a:ext cx="381983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d-ID" sz="3200" b="0" i="0" u="none" strike="noStrike" cap="none" normalizeH="0" baseline="0">
                  <a:ln>
                    <a:noFill/>
                  </a:ln>
                  <a:effectLst/>
                  <a:latin typeface="Lato" panose="020F0502020204030203" pitchFamily="34" charset="0"/>
                  <a:cs typeface="Lato" panose="020F0502020204030203" pitchFamily="34" charset="0"/>
                </a:rPr>
                <a:t>We Are </a:t>
              </a:r>
              <a:r>
                <a:rPr kumimoji="0" lang="id-ID" sz="320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Lato" panose="020F0502020204030203" pitchFamily="34" charset="0"/>
                  <a:cs typeface="Lato" panose="020F0502020204030203" pitchFamily="34" charset="0"/>
                </a:rPr>
                <a:t>Solution</a:t>
              </a:r>
              <a:endParaRPr kumimoji="0" lang="en-US" sz="320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807272" y="758408"/>
              <a:ext cx="56677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Lato Light" pitchFamily="34" charset="0"/>
                </a:rPr>
                <a:t>This is example  for a subtitle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876876" y="5088091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>
                <a:solidFill>
                  <a:schemeClr val="bg1"/>
                </a:solidFill>
              </a:rPr>
              <a:t>04</a:t>
            </a:r>
            <a:endParaRPr lang="id-ID" sz="44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15796" y="4124480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>
                <a:solidFill>
                  <a:schemeClr val="bg1"/>
                </a:solidFill>
              </a:rPr>
              <a:t>03</a:t>
            </a:r>
            <a:endParaRPr lang="id-ID" sz="44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857293" y="3222628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>
                <a:solidFill>
                  <a:schemeClr val="bg1"/>
                </a:solidFill>
              </a:rPr>
              <a:t>02</a:t>
            </a:r>
            <a:endParaRPr lang="id-ID" sz="44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12810" y="232215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>
                <a:solidFill>
                  <a:schemeClr val="bg1"/>
                </a:solidFill>
              </a:rPr>
              <a:t>01</a:t>
            </a:r>
            <a:endParaRPr lang="id-ID" sz="4400" b="1" dirty="0">
              <a:solidFill>
                <a:schemeClr val="bg1"/>
              </a:solidFill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463630" y="1330054"/>
            <a:ext cx="5997192" cy="874434"/>
            <a:chOff x="849139" y="1564038"/>
            <a:chExt cx="5997192" cy="874434"/>
          </a:xfrm>
        </p:grpSpPr>
        <p:sp>
          <p:nvSpPr>
            <p:cNvPr id="64" name="TextBox 63"/>
            <p:cNvSpPr txBox="1"/>
            <p:nvPr/>
          </p:nvSpPr>
          <p:spPr>
            <a:xfrm>
              <a:off x="5124355" y="1564038"/>
              <a:ext cx="11982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400" b="1">
                  <a:solidFill>
                    <a:schemeClr val="accent6"/>
                  </a:solidFill>
                  <a:latin typeface="Lato Light" panose="020F0402020204030203" pitchFamily="34" charset="0"/>
                  <a:cs typeface="Lato Light" panose="020F0402020204030203" pitchFamily="34" charset="0"/>
                </a:rPr>
                <a:t>Step 01</a:t>
              </a:r>
              <a:endParaRPr lang="id-ID" sz="2400" b="1" dirty="0">
                <a:solidFill>
                  <a:schemeClr val="accent6"/>
                </a:solidFill>
                <a:latin typeface="Lato Light" panose="020F0402020204030203" pitchFamily="34" charset="0"/>
                <a:cs typeface="Lato Light" panose="020F0402020204030203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49139" y="1928332"/>
              <a:ext cx="5997192" cy="510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Body text here or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is simply dummy text of the printing and typesetting industry.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has been the industry's standard dummy 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text ever</a:t>
              </a:r>
              <a:r>
                <a:rPr lang="id-ID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.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endParaRPr lang="en-US" sz="1200" dirty="0">
                <a:solidFill>
                  <a:schemeClr val="accent6"/>
                </a:solidFill>
                <a:latin typeface="Lato Light" pitchFamily="34" charset="0"/>
                <a:ea typeface="Open Sans Condensed Light" pitchFamily="34" charset="0"/>
                <a:cs typeface="Open Sans Condensed Light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63198" y="2441022"/>
            <a:ext cx="5997192" cy="913004"/>
            <a:chOff x="849139" y="1525468"/>
            <a:chExt cx="5997192" cy="913004"/>
          </a:xfrm>
        </p:grpSpPr>
        <p:sp>
          <p:nvSpPr>
            <p:cNvPr id="67" name="TextBox 66"/>
            <p:cNvSpPr txBox="1"/>
            <p:nvPr/>
          </p:nvSpPr>
          <p:spPr>
            <a:xfrm>
              <a:off x="5140362" y="1525468"/>
              <a:ext cx="11982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400" b="1">
                  <a:solidFill>
                    <a:schemeClr val="accent6"/>
                  </a:solidFill>
                  <a:latin typeface="Lato Light" panose="020F0402020204030203" pitchFamily="34" charset="0"/>
                  <a:cs typeface="Lato Light" panose="020F0402020204030203" pitchFamily="34" charset="0"/>
                </a:rPr>
                <a:t>Step 02</a:t>
              </a:r>
              <a:endParaRPr lang="id-ID" sz="2400" b="1" dirty="0">
                <a:solidFill>
                  <a:schemeClr val="accent6"/>
                </a:solidFill>
                <a:latin typeface="Lato Light" panose="020F0402020204030203" pitchFamily="34" charset="0"/>
                <a:cs typeface="Lato Light" panose="020F0402020204030203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49139" y="1928332"/>
              <a:ext cx="5997192" cy="510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Body text here or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is simply dummy text of the printing and typesetting industry.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has been the industry's standard dummy 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text ever</a:t>
              </a:r>
              <a:r>
                <a:rPr lang="id-ID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.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endParaRPr lang="en-US" sz="1200" dirty="0">
                <a:solidFill>
                  <a:schemeClr val="accent6"/>
                </a:solidFill>
                <a:latin typeface="Lato Light" pitchFamily="34" charset="0"/>
                <a:ea typeface="Open Sans Condensed Light" pitchFamily="34" charset="0"/>
                <a:cs typeface="Open Sans Condensed Light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90385" y="3689925"/>
            <a:ext cx="5997192" cy="874434"/>
            <a:chOff x="849139" y="1564038"/>
            <a:chExt cx="5997192" cy="874434"/>
          </a:xfrm>
        </p:grpSpPr>
        <p:sp>
          <p:nvSpPr>
            <p:cNvPr id="70" name="TextBox 69"/>
            <p:cNvSpPr txBox="1"/>
            <p:nvPr/>
          </p:nvSpPr>
          <p:spPr>
            <a:xfrm>
              <a:off x="5109322" y="1564038"/>
              <a:ext cx="11982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400" b="1">
                  <a:solidFill>
                    <a:schemeClr val="accent6"/>
                  </a:solidFill>
                  <a:latin typeface="Lato Light" panose="020F0402020204030203" pitchFamily="34" charset="0"/>
                  <a:cs typeface="Lato Light" panose="020F0402020204030203" pitchFamily="34" charset="0"/>
                </a:rPr>
                <a:t>Step 03</a:t>
              </a:r>
              <a:endParaRPr lang="id-ID" sz="2400" b="1" dirty="0">
                <a:solidFill>
                  <a:schemeClr val="accent6"/>
                </a:solidFill>
                <a:latin typeface="Lato Light" panose="020F0402020204030203" pitchFamily="34" charset="0"/>
                <a:cs typeface="Lato Light" panose="020F0402020204030203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849139" y="1928332"/>
              <a:ext cx="5997192" cy="510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Body text here or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is simply dummy text of the printing and typesetting industry.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has been the industry's standard dummy 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text ever</a:t>
              </a:r>
              <a:r>
                <a:rPr lang="id-ID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.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endParaRPr lang="en-US" sz="1200" dirty="0">
                <a:solidFill>
                  <a:schemeClr val="accent6"/>
                </a:solidFill>
                <a:latin typeface="Lato Light" pitchFamily="34" charset="0"/>
                <a:ea typeface="Open Sans Condensed Light" pitchFamily="34" charset="0"/>
                <a:cs typeface="Open Sans Condensed Light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35390" y="4996073"/>
            <a:ext cx="5997192" cy="873389"/>
            <a:chOff x="849139" y="1565083"/>
            <a:chExt cx="5997192" cy="873389"/>
          </a:xfrm>
        </p:grpSpPr>
        <p:sp>
          <p:nvSpPr>
            <p:cNvPr id="73" name="TextBox 72"/>
            <p:cNvSpPr txBox="1"/>
            <p:nvPr/>
          </p:nvSpPr>
          <p:spPr>
            <a:xfrm>
              <a:off x="5053333" y="1565083"/>
              <a:ext cx="11982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400" b="1">
                  <a:solidFill>
                    <a:schemeClr val="accent6"/>
                  </a:solidFill>
                  <a:latin typeface="Lato Light" panose="020F0402020204030203" pitchFamily="34" charset="0"/>
                  <a:cs typeface="Lato Light" panose="020F0402020204030203" pitchFamily="34" charset="0"/>
                </a:rPr>
                <a:t>Step 04</a:t>
              </a:r>
              <a:endParaRPr lang="id-ID" sz="2400" b="1" dirty="0">
                <a:solidFill>
                  <a:schemeClr val="accent6"/>
                </a:solidFill>
                <a:latin typeface="Lato Light" panose="020F0402020204030203" pitchFamily="34" charset="0"/>
                <a:cs typeface="Lato Light" panose="020F0402020204030203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849139" y="1928332"/>
              <a:ext cx="5997192" cy="510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Body text here or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is simply dummy text of the printing and typesetting industry.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Lorem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r>
                <a:rPr lang="en-US" sz="1200" dirty="0" err="1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Ipsum</a:t>
              </a:r>
              <a:r>
                <a:rPr lang="en-US" sz="1200" dirty="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has been the industry's standard dummy 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text ever</a:t>
              </a:r>
              <a:r>
                <a:rPr lang="id-ID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.</a:t>
              </a:r>
              <a:r>
                <a:rPr lang="en-US" sz="1200">
                  <a:solidFill>
                    <a:schemeClr val="accent6"/>
                  </a:solidFill>
                  <a:latin typeface="Lato Light" pitchFamily="34" charset="0"/>
                  <a:ea typeface="Open Sans Condensed Light" pitchFamily="34" charset="0"/>
                  <a:cs typeface="Open Sans Condensed Light" pitchFamily="34" charset="0"/>
                </a:rPr>
                <a:t> </a:t>
              </a:r>
              <a:endParaRPr lang="en-US" sz="1200" dirty="0">
                <a:solidFill>
                  <a:schemeClr val="accent6"/>
                </a:solidFill>
                <a:latin typeface="Lato Light" pitchFamily="34" charset="0"/>
                <a:ea typeface="Open Sans Condensed Light" pitchFamily="34" charset="0"/>
                <a:cs typeface="Open Sans Condensed Light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064393" y="1449787"/>
            <a:ext cx="269159" cy="253225"/>
            <a:chOff x="1587" y="1"/>
            <a:chExt cx="1746446" cy="1643062"/>
          </a:xfrm>
          <a:solidFill>
            <a:schemeClr val="bg1">
              <a:lumMod val="85000"/>
            </a:schemeClr>
          </a:solidFill>
        </p:grpSpPr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1587" y="1"/>
              <a:ext cx="225425" cy="225425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8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8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6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2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6" y="0"/>
                    <a:pt x="177" y="21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46"/>
            <p:cNvSpPr>
              <a:spLocks/>
            </p:cNvSpPr>
            <p:nvPr/>
          </p:nvSpPr>
          <p:spPr bwMode="auto">
            <a:xfrm>
              <a:off x="239713" y="236538"/>
              <a:ext cx="223838" cy="225425"/>
            </a:xfrm>
            <a:custGeom>
              <a:avLst/>
              <a:gdLst>
                <a:gd name="T0" fmla="*/ 176 w 176"/>
                <a:gd name="T1" fmla="*/ 129 h 177"/>
                <a:gd name="T2" fmla="*/ 128 w 176"/>
                <a:gd name="T3" fmla="*/ 177 h 177"/>
                <a:gd name="T4" fmla="*/ 47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7 w 176"/>
                <a:gd name="T11" fmla="*/ 0 h 177"/>
                <a:gd name="T12" fmla="*/ 128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5"/>
                    <a:pt x="155" y="177"/>
                    <a:pt x="12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47"/>
            <p:cNvSpPr>
              <a:spLocks/>
            </p:cNvSpPr>
            <p:nvPr/>
          </p:nvSpPr>
          <p:spPr bwMode="auto">
            <a:xfrm>
              <a:off x="474663" y="471488"/>
              <a:ext cx="223838" cy="227013"/>
            </a:xfrm>
            <a:custGeom>
              <a:avLst/>
              <a:gdLst>
                <a:gd name="T0" fmla="*/ 176 w 176"/>
                <a:gd name="T1" fmla="*/ 129 h 177"/>
                <a:gd name="T2" fmla="*/ 129 w 176"/>
                <a:gd name="T3" fmla="*/ 177 h 177"/>
                <a:gd name="T4" fmla="*/ 48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8 w 176"/>
                <a:gd name="T11" fmla="*/ 0 h 177"/>
                <a:gd name="T12" fmla="*/ 129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711200" y="709613"/>
              <a:ext cx="225425" cy="223838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7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7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5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1"/>
                    <a:pt x="177" y="47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49"/>
            <p:cNvSpPr>
              <a:spLocks/>
            </p:cNvSpPr>
            <p:nvPr/>
          </p:nvSpPr>
          <p:spPr bwMode="auto">
            <a:xfrm>
              <a:off x="1587" y="1417638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6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6" y="177"/>
                    <a:pt x="177" y="156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50"/>
            <p:cNvSpPr>
              <a:spLocks/>
            </p:cNvSpPr>
            <p:nvPr/>
          </p:nvSpPr>
          <p:spPr bwMode="auto">
            <a:xfrm>
              <a:off x="239713" y="1181101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8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8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7" y="177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55" y="177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51"/>
            <p:cNvSpPr>
              <a:spLocks/>
            </p:cNvSpPr>
            <p:nvPr/>
          </p:nvSpPr>
          <p:spPr bwMode="auto">
            <a:xfrm>
              <a:off x="474663" y="946151"/>
              <a:ext cx="223838" cy="223838"/>
            </a:xfrm>
            <a:custGeom>
              <a:avLst/>
              <a:gdLst>
                <a:gd name="T0" fmla="*/ 176 w 176"/>
                <a:gd name="T1" fmla="*/ 48 h 176"/>
                <a:gd name="T2" fmla="*/ 129 w 176"/>
                <a:gd name="T3" fmla="*/ 0 h 176"/>
                <a:gd name="T4" fmla="*/ 48 w 176"/>
                <a:gd name="T5" fmla="*/ 0 h 176"/>
                <a:gd name="T6" fmla="*/ 0 w 176"/>
                <a:gd name="T7" fmla="*/ 48 h 176"/>
                <a:gd name="T8" fmla="*/ 0 w 176"/>
                <a:gd name="T9" fmla="*/ 129 h 176"/>
                <a:gd name="T10" fmla="*/ 48 w 176"/>
                <a:gd name="T11" fmla="*/ 176 h 176"/>
                <a:gd name="T12" fmla="*/ 129 w 176"/>
                <a:gd name="T13" fmla="*/ 176 h 176"/>
                <a:gd name="T14" fmla="*/ 176 w 176"/>
                <a:gd name="T15" fmla="*/ 129 h 176"/>
                <a:gd name="T16" fmla="*/ 176 w 176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48"/>
                  </a:moveTo>
                  <a:cubicBezTo>
                    <a:pt x="176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52"/>
            <p:cNvSpPr>
              <a:spLocks/>
            </p:cNvSpPr>
            <p:nvPr/>
          </p:nvSpPr>
          <p:spPr bwMode="auto">
            <a:xfrm>
              <a:off x="814583" y="1"/>
              <a:ext cx="223838" cy="225425"/>
            </a:xfrm>
            <a:custGeom>
              <a:avLst/>
              <a:gdLst>
                <a:gd name="T0" fmla="*/ 176 w 176"/>
                <a:gd name="T1" fmla="*/ 129 h 176"/>
                <a:gd name="T2" fmla="*/ 129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8 h 176"/>
                <a:gd name="T10" fmla="*/ 47 w 176"/>
                <a:gd name="T11" fmla="*/ 0 h 176"/>
                <a:gd name="T12" fmla="*/ 129 w 176"/>
                <a:gd name="T13" fmla="*/ 0 h 176"/>
                <a:gd name="T14" fmla="*/ 176 w 176"/>
                <a:gd name="T15" fmla="*/ 48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9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1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53"/>
            <p:cNvSpPr>
              <a:spLocks/>
            </p:cNvSpPr>
            <p:nvPr/>
          </p:nvSpPr>
          <p:spPr bwMode="auto">
            <a:xfrm>
              <a:off x="1051120" y="236538"/>
              <a:ext cx="225425" cy="225425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5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54"/>
            <p:cNvSpPr>
              <a:spLocks/>
            </p:cNvSpPr>
            <p:nvPr/>
          </p:nvSpPr>
          <p:spPr bwMode="auto">
            <a:xfrm>
              <a:off x="1286070" y="471488"/>
              <a:ext cx="225425" cy="227013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2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1524195" y="709613"/>
              <a:ext cx="223838" cy="223838"/>
            </a:xfrm>
            <a:custGeom>
              <a:avLst/>
              <a:gdLst>
                <a:gd name="T0" fmla="*/ 176 w 176"/>
                <a:gd name="T1" fmla="*/ 129 h 176"/>
                <a:gd name="T2" fmla="*/ 128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7 h 176"/>
                <a:gd name="T10" fmla="*/ 47 w 176"/>
                <a:gd name="T11" fmla="*/ 0 h 176"/>
                <a:gd name="T12" fmla="*/ 128 w 176"/>
                <a:gd name="T13" fmla="*/ 0 h 176"/>
                <a:gd name="T14" fmla="*/ 176 w 176"/>
                <a:gd name="T15" fmla="*/ 47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8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1"/>
                    <a:pt x="176" y="47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814583" y="1417638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9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9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1" y="177"/>
                    <a:pt x="47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6" y="156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57"/>
            <p:cNvSpPr>
              <a:spLocks/>
            </p:cNvSpPr>
            <p:nvPr/>
          </p:nvSpPr>
          <p:spPr bwMode="auto">
            <a:xfrm>
              <a:off x="1051120" y="1181101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58"/>
            <p:cNvSpPr>
              <a:spLocks/>
            </p:cNvSpPr>
            <p:nvPr/>
          </p:nvSpPr>
          <p:spPr bwMode="auto">
            <a:xfrm>
              <a:off x="1286070" y="946151"/>
              <a:ext cx="225425" cy="223838"/>
            </a:xfrm>
            <a:custGeom>
              <a:avLst/>
              <a:gdLst>
                <a:gd name="T0" fmla="*/ 177 w 177"/>
                <a:gd name="T1" fmla="*/ 48 h 176"/>
                <a:gd name="T2" fmla="*/ 129 w 177"/>
                <a:gd name="T3" fmla="*/ 0 h 176"/>
                <a:gd name="T4" fmla="*/ 48 w 177"/>
                <a:gd name="T5" fmla="*/ 0 h 176"/>
                <a:gd name="T6" fmla="*/ 0 w 177"/>
                <a:gd name="T7" fmla="*/ 48 h 176"/>
                <a:gd name="T8" fmla="*/ 0 w 177"/>
                <a:gd name="T9" fmla="*/ 129 h 176"/>
                <a:gd name="T10" fmla="*/ 48 w 177"/>
                <a:gd name="T11" fmla="*/ 176 h 176"/>
                <a:gd name="T12" fmla="*/ 129 w 177"/>
                <a:gd name="T13" fmla="*/ 176 h 176"/>
                <a:gd name="T14" fmla="*/ 177 w 177"/>
                <a:gd name="T15" fmla="*/ 129 h 176"/>
                <a:gd name="T16" fmla="*/ 177 w 177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48"/>
                  </a:moveTo>
                  <a:cubicBezTo>
                    <a:pt x="177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2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060127" y="2575648"/>
            <a:ext cx="269159" cy="253225"/>
            <a:chOff x="1587" y="1"/>
            <a:chExt cx="1746446" cy="1643062"/>
          </a:xfrm>
          <a:solidFill>
            <a:schemeClr val="bg1">
              <a:lumMod val="85000"/>
            </a:schemeClr>
          </a:solidFill>
        </p:grpSpPr>
        <p:sp>
          <p:nvSpPr>
            <p:cNvPr id="91" name="Freeform 45"/>
            <p:cNvSpPr>
              <a:spLocks/>
            </p:cNvSpPr>
            <p:nvPr/>
          </p:nvSpPr>
          <p:spPr bwMode="auto">
            <a:xfrm>
              <a:off x="1587" y="1"/>
              <a:ext cx="225425" cy="225425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8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8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6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2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6" y="0"/>
                    <a:pt x="177" y="21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46"/>
            <p:cNvSpPr>
              <a:spLocks/>
            </p:cNvSpPr>
            <p:nvPr/>
          </p:nvSpPr>
          <p:spPr bwMode="auto">
            <a:xfrm>
              <a:off x="239713" y="236538"/>
              <a:ext cx="223838" cy="225425"/>
            </a:xfrm>
            <a:custGeom>
              <a:avLst/>
              <a:gdLst>
                <a:gd name="T0" fmla="*/ 176 w 176"/>
                <a:gd name="T1" fmla="*/ 129 h 177"/>
                <a:gd name="T2" fmla="*/ 128 w 176"/>
                <a:gd name="T3" fmla="*/ 177 h 177"/>
                <a:gd name="T4" fmla="*/ 47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7 w 176"/>
                <a:gd name="T11" fmla="*/ 0 h 177"/>
                <a:gd name="T12" fmla="*/ 128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5"/>
                    <a:pt x="155" y="177"/>
                    <a:pt x="12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47"/>
            <p:cNvSpPr>
              <a:spLocks/>
            </p:cNvSpPr>
            <p:nvPr/>
          </p:nvSpPr>
          <p:spPr bwMode="auto">
            <a:xfrm>
              <a:off x="474663" y="471488"/>
              <a:ext cx="223838" cy="227013"/>
            </a:xfrm>
            <a:custGeom>
              <a:avLst/>
              <a:gdLst>
                <a:gd name="T0" fmla="*/ 176 w 176"/>
                <a:gd name="T1" fmla="*/ 129 h 177"/>
                <a:gd name="T2" fmla="*/ 129 w 176"/>
                <a:gd name="T3" fmla="*/ 177 h 177"/>
                <a:gd name="T4" fmla="*/ 48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8 w 176"/>
                <a:gd name="T11" fmla="*/ 0 h 177"/>
                <a:gd name="T12" fmla="*/ 129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48"/>
            <p:cNvSpPr>
              <a:spLocks/>
            </p:cNvSpPr>
            <p:nvPr/>
          </p:nvSpPr>
          <p:spPr bwMode="auto">
            <a:xfrm>
              <a:off x="711200" y="709613"/>
              <a:ext cx="225425" cy="223838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7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7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5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1"/>
                    <a:pt x="177" y="47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49"/>
            <p:cNvSpPr>
              <a:spLocks/>
            </p:cNvSpPr>
            <p:nvPr/>
          </p:nvSpPr>
          <p:spPr bwMode="auto">
            <a:xfrm>
              <a:off x="1587" y="1417638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6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6" y="177"/>
                    <a:pt x="177" y="156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50"/>
            <p:cNvSpPr>
              <a:spLocks/>
            </p:cNvSpPr>
            <p:nvPr/>
          </p:nvSpPr>
          <p:spPr bwMode="auto">
            <a:xfrm>
              <a:off x="239713" y="1181101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8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8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7" y="177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55" y="177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51"/>
            <p:cNvSpPr>
              <a:spLocks/>
            </p:cNvSpPr>
            <p:nvPr/>
          </p:nvSpPr>
          <p:spPr bwMode="auto">
            <a:xfrm>
              <a:off x="474663" y="946151"/>
              <a:ext cx="223838" cy="223838"/>
            </a:xfrm>
            <a:custGeom>
              <a:avLst/>
              <a:gdLst>
                <a:gd name="T0" fmla="*/ 176 w 176"/>
                <a:gd name="T1" fmla="*/ 48 h 176"/>
                <a:gd name="T2" fmla="*/ 129 w 176"/>
                <a:gd name="T3" fmla="*/ 0 h 176"/>
                <a:gd name="T4" fmla="*/ 48 w 176"/>
                <a:gd name="T5" fmla="*/ 0 h 176"/>
                <a:gd name="T6" fmla="*/ 0 w 176"/>
                <a:gd name="T7" fmla="*/ 48 h 176"/>
                <a:gd name="T8" fmla="*/ 0 w 176"/>
                <a:gd name="T9" fmla="*/ 129 h 176"/>
                <a:gd name="T10" fmla="*/ 48 w 176"/>
                <a:gd name="T11" fmla="*/ 176 h 176"/>
                <a:gd name="T12" fmla="*/ 129 w 176"/>
                <a:gd name="T13" fmla="*/ 176 h 176"/>
                <a:gd name="T14" fmla="*/ 176 w 176"/>
                <a:gd name="T15" fmla="*/ 129 h 176"/>
                <a:gd name="T16" fmla="*/ 176 w 176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48"/>
                  </a:moveTo>
                  <a:cubicBezTo>
                    <a:pt x="176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52"/>
            <p:cNvSpPr>
              <a:spLocks/>
            </p:cNvSpPr>
            <p:nvPr/>
          </p:nvSpPr>
          <p:spPr bwMode="auto">
            <a:xfrm>
              <a:off x="814583" y="1"/>
              <a:ext cx="223838" cy="225425"/>
            </a:xfrm>
            <a:custGeom>
              <a:avLst/>
              <a:gdLst>
                <a:gd name="T0" fmla="*/ 176 w 176"/>
                <a:gd name="T1" fmla="*/ 129 h 176"/>
                <a:gd name="T2" fmla="*/ 129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8 h 176"/>
                <a:gd name="T10" fmla="*/ 47 w 176"/>
                <a:gd name="T11" fmla="*/ 0 h 176"/>
                <a:gd name="T12" fmla="*/ 129 w 176"/>
                <a:gd name="T13" fmla="*/ 0 h 176"/>
                <a:gd name="T14" fmla="*/ 176 w 176"/>
                <a:gd name="T15" fmla="*/ 48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9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1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53"/>
            <p:cNvSpPr>
              <a:spLocks/>
            </p:cNvSpPr>
            <p:nvPr/>
          </p:nvSpPr>
          <p:spPr bwMode="auto">
            <a:xfrm>
              <a:off x="1051120" y="236538"/>
              <a:ext cx="225425" cy="225425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5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54"/>
            <p:cNvSpPr>
              <a:spLocks/>
            </p:cNvSpPr>
            <p:nvPr/>
          </p:nvSpPr>
          <p:spPr bwMode="auto">
            <a:xfrm>
              <a:off x="1286070" y="471488"/>
              <a:ext cx="225425" cy="227013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2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55"/>
            <p:cNvSpPr>
              <a:spLocks/>
            </p:cNvSpPr>
            <p:nvPr/>
          </p:nvSpPr>
          <p:spPr bwMode="auto">
            <a:xfrm>
              <a:off x="1524195" y="709613"/>
              <a:ext cx="223838" cy="223838"/>
            </a:xfrm>
            <a:custGeom>
              <a:avLst/>
              <a:gdLst>
                <a:gd name="T0" fmla="*/ 176 w 176"/>
                <a:gd name="T1" fmla="*/ 129 h 176"/>
                <a:gd name="T2" fmla="*/ 128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7 h 176"/>
                <a:gd name="T10" fmla="*/ 47 w 176"/>
                <a:gd name="T11" fmla="*/ 0 h 176"/>
                <a:gd name="T12" fmla="*/ 128 w 176"/>
                <a:gd name="T13" fmla="*/ 0 h 176"/>
                <a:gd name="T14" fmla="*/ 176 w 176"/>
                <a:gd name="T15" fmla="*/ 47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8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1"/>
                    <a:pt x="176" y="47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56"/>
            <p:cNvSpPr>
              <a:spLocks/>
            </p:cNvSpPr>
            <p:nvPr/>
          </p:nvSpPr>
          <p:spPr bwMode="auto">
            <a:xfrm>
              <a:off x="814583" y="1417638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9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9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1" y="177"/>
                    <a:pt x="47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6" y="156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57"/>
            <p:cNvSpPr>
              <a:spLocks/>
            </p:cNvSpPr>
            <p:nvPr/>
          </p:nvSpPr>
          <p:spPr bwMode="auto">
            <a:xfrm>
              <a:off x="1051120" y="1181101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58"/>
            <p:cNvSpPr>
              <a:spLocks/>
            </p:cNvSpPr>
            <p:nvPr/>
          </p:nvSpPr>
          <p:spPr bwMode="auto">
            <a:xfrm>
              <a:off x="1286070" y="946151"/>
              <a:ext cx="225425" cy="223838"/>
            </a:xfrm>
            <a:custGeom>
              <a:avLst/>
              <a:gdLst>
                <a:gd name="T0" fmla="*/ 177 w 177"/>
                <a:gd name="T1" fmla="*/ 48 h 176"/>
                <a:gd name="T2" fmla="*/ 129 w 177"/>
                <a:gd name="T3" fmla="*/ 0 h 176"/>
                <a:gd name="T4" fmla="*/ 48 w 177"/>
                <a:gd name="T5" fmla="*/ 0 h 176"/>
                <a:gd name="T6" fmla="*/ 0 w 177"/>
                <a:gd name="T7" fmla="*/ 48 h 176"/>
                <a:gd name="T8" fmla="*/ 0 w 177"/>
                <a:gd name="T9" fmla="*/ 129 h 176"/>
                <a:gd name="T10" fmla="*/ 48 w 177"/>
                <a:gd name="T11" fmla="*/ 176 h 176"/>
                <a:gd name="T12" fmla="*/ 129 w 177"/>
                <a:gd name="T13" fmla="*/ 176 h 176"/>
                <a:gd name="T14" fmla="*/ 177 w 177"/>
                <a:gd name="T15" fmla="*/ 129 h 176"/>
                <a:gd name="T16" fmla="*/ 177 w 177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48"/>
                  </a:moveTo>
                  <a:cubicBezTo>
                    <a:pt x="177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2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004044" y="3766486"/>
            <a:ext cx="269159" cy="253225"/>
            <a:chOff x="1587" y="1"/>
            <a:chExt cx="1746446" cy="1643062"/>
          </a:xfrm>
          <a:solidFill>
            <a:schemeClr val="bg1">
              <a:lumMod val="85000"/>
            </a:schemeClr>
          </a:solidFill>
        </p:grpSpPr>
        <p:sp>
          <p:nvSpPr>
            <p:cNvPr id="106" name="Freeform 45"/>
            <p:cNvSpPr>
              <a:spLocks/>
            </p:cNvSpPr>
            <p:nvPr/>
          </p:nvSpPr>
          <p:spPr bwMode="auto">
            <a:xfrm>
              <a:off x="1587" y="1"/>
              <a:ext cx="225425" cy="225425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8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8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6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2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6" y="0"/>
                    <a:pt x="177" y="21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46"/>
            <p:cNvSpPr>
              <a:spLocks/>
            </p:cNvSpPr>
            <p:nvPr/>
          </p:nvSpPr>
          <p:spPr bwMode="auto">
            <a:xfrm>
              <a:off x="239713" y="236538"/>
              <a:ext cx="223838" cy="225425"/>
            </a:xfrm>
            <a:custGeom>
              <a:avLst/>
              <a:gdLst>
                <a:gd name="T0" fmla="*/ 176 w 176"/>
                <a:gd name="T1" fmla="*/ 129 h 177"/>
                <a:gd name="T2" fmla="*/ 128 w 176"/>
                <a:gd name="T3" fmla="*/ 177 h 177"/>
                <a:gd name="T4" fmla="*/ 47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7 w 176"/>
                <a:gd name="T11" fmla="*/ 0 h 177"/>
                <a:gd name="T12" fmla="*/ 128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5"/>
                    <a:pt x="155" y="177"/>
                    <a:pt x="12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47"/>
            <p:cNvSpPr>
              <a:spLocks/>
            </p:cNvSpPr>
            <p:nvPr/>
          </p:nvSpPr>
          <p:spPr bwMode="auto">
            <a:xfrm>
              <a:off x="474663" y="471488"/>
              <a:ext cx="223838" cy="227013"/>
            </a:xfrm>
            <a:custGeom>
              <a:avLst/>
              <a:gdLst>
                <a:gd name="T0" fmla="*/ 176 w 176"/>
                <a:gd name="T1" fmla="*/ 129 h 177"/>
                <a:gd name="T2" fmla="*/ 129 w 176"/>
                <a:gd name="T3" fmla="*/ 177 h 177"/>
                <a:gd name="T4" fmla="*/ 48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8 w 176"/>
                <a:gd name="T11" fmla="*/ 0 h 177"/>
                <a:gd name="T12" fmla="*/ 129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48"/>
            <p:cNvSpPr>
              <a:spLocks/>
            </p:cNvSpPr>
            <p:nvPr/>
          </p:nvSpPr>
          <p:spPr bwMode="auto">
            <a:xfrm>
              <a:off x="711200" y="709613"/>
              <a:ext cx="225425" cy="223838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7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7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5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1"/>
                    <a:pt x="177" y="47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49"/>
            <p:cNvSpPr>
              <a:spLocks/>
            </p:cNvSpPr>
            <p:nvPr/>
          </p:nvSpPr>
          <p:spPr bwMode="auto">
            <a:xfrm>
              <a:off x="1587" y="1417638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6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6" y="177"/>
                    <a:pt x="177" y="156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50"/>
            <p:cNvSpPr>
              <a:spLocks/>
            </p:cNvSpPr>
            <p:nvPr/>
          </p:nvSpPr>
          <p:spPr bwMode="auto">
            <a:xfrm>
              <a:off x="239713" y="1181101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8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8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7" y="177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55" y="177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51"/>
            <p:cNvSpPr>
              <a:spLocks/>
            </p:cNvSpPr>
            <p:nvPr/>
          </p:nvSpPr>
          <p:spPr bwMode="auto">
            <a:xfrm>
              <a:off x="474663" y="946151"/>
              <a:ext cx="223838" cy="223838"/>
            </a:xfrm>
            <a:custGeom>
              <a:avLst/>
              <a:gdLst>
                <a:gd name="T0" fmla="*/ 176 w 176"/>
                <a:gd name="T1" fmla="*/ 48 h 176"/>
                <a:gd name="T2" fmla="*/ 129 w 176"/>
                <a:gd name="T3" fmla="*/ 0 h 176"/>
                <a:gd name="T4" fmla="*/ 48 w 176"/>
                <a:gd name="T5" fmla="*/ 0 h 176"/>
                <a:gd name="T6" fmla="*/ 0 w 176"/>
                <a:gd name="T7" fmla="*/ 48 h 176"/>
                <a:gd name="T8" fmla="*/ 0 w 176"/>
                <a:gd name="T9" fmla="*/ 129 h 176"/>
                <a:gd name="T10" fmla="*/ 48 w 176"/>
                <a:gd name="T11" fmla="*/ 176 h 176"/>
                <a:gd name="T12" fmla="*/ 129 w 176"/>
                <a:gd name="T13" fmla="*/ 176 h 176"/>
                <a:gd name="T14" fmla="*/ 176 w 176"/>
                <a:gd name="T15" fmla="*/ 129 h 176"/>
                <a:gd name="T16" fmla="*/ 176 w 176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48"/>
                  </a:moveTo>
                  <a:cubicBezTo>
                    <a:pt x="176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52"/>
            <p:cNvSpPr>
              <a:spLocks/>
            </p:cNvSpPr>
            <p:nvPr/>
          </p:nvSpPr>
          <p:spPr bwMode="auto">
            <a:xfrm>
              <a:off x="814583" y="1"/>
              <a:ext cx="223838" cy="225425"/>
            </a:xfrm>
            <a:custGeom>
              <a:avLst/>
              <a:gdLst>
                <a:gd name="T0" fmla="*/ 176 w 176"/>
                <a:gd name="T1" fmla="*/ 129 h 176"/>
                <a:gd name="T2" fmla="*/ 129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8 h 176"/>
                <a:gd name="T10" fmla="*/ 47 w 176"/>
                <a:gd name="T11" fmla="*/ 0 h 176"/>
                <a:gd name="T12" fmla="*/ 129 w 176"/>
                <a:gd name="T13" fmla="*/ 0 h 176"/>
                <a:gd name="T14" fmla="*/ 176 w 176"/>
                <a:gd name="T15" fmla="*/ 48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9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1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53"/>
            <p:cNvSpPr>
              <a:spLocks/>
            </p:cNvSpPr>
            <p:nvPr/>
          </p:nvSpPr>
          <p:spPr bwMode="auto">
            <a:xfrm>
              <a:off x="1051120" y="236538"/>
              <a:ext cx="225425" cy="225425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5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54"/>
            <p:cNvSpPr>
              <a:spLocks/>
            </p:cNvSpPr>
            <p:nvPr/>
          </p:nvSpPr>
          <p:spPr bwMode="auto">
            <a:xfrm>
              <a:off x="1286070" y="471488"/>
              <a:ext cx="225425" cy="227013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2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55"/>
            <p:cNvSpPr>
              <a:spLocks/>
            </p:cNvSpPr>
            <p:nvPr/>
          </p:nvSpPr>
          <p:spPr bwMode="auto">
            <a:xfrm>
              <a:off x="1524195" y="709613"/>
              <a:ext cx="223838" cy="223838"/>
            </a:xfrm>
            <a:custGeom>
              <a:avLst/>
              <a:gdLst>
                <a:gd name="T0" fmla="*/ 176 w 176"/>
                <a:gd name="T1" fmla="*/ 129 h 176"/>
                <a:gd name="T2" fmla="*/ 128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7 h 176"/>
                <a:gd name="T10" fmla="*/ 47 w 176"/>
                <a:gd name="T11" fmla="*/ 0 h 176"/>
                <a:gd name="T12" fmla="*/ 128 w 176"/>
                <a:gd name="T13" fmla="*/ 0 h 176"/>
                <a:gd name="T14" fmla="*/ 176 w 176"/>
                <a:gd name="T15" fmla="*/ 47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8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1"/>
                    <a:pt x="176" y="47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56"/>
            <p:cNvSpPr>
              <a:spLocks/>
            </p:cNvSpPr>
            <p:nvPr/>
          </p:nvSpPr>
          <p:spPr bwMode="auto">
            <a:xfrm>
              <a:off x="814583" y="1417638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9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9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1" y="177"/>
                    <a:pt x="47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6" y="156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57"/>
            <p:cNvSpPr>
              <a:spLocks/>
            </p:cNvSpPr>
            <p:nvPr/>
          </p:nvSpPr>
          <p:spPr bwMode="auto">
            <a:xfrm>
              <a:off x="1051120" y="1181101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58"/>
            <p:cNvSpPr>
              <a:spLocks/>
            </p:cNvSpPr>
            <p:nvPr/>
          </p:nvSpPr>
          <p:spPr bwMode="auto">
            <a:xfrm>
              <a:off x="1286070" y="946151"/>
              <a:ext cx="225425" cy="223838"/>
            </a:xfrm>
            <a:custGeom>
              <a:avLst/>
              <a:gdLst>
                <a:gd name="T0" fmla="*/ 177 w 177"/>
                <a:gd name="T1" fmla="*/ 48 h 176"/>
                <a:gd name="T2" fmla="*/ 129 w 177"/>
                <a:gd name="T3" fmla="*/ 0 h 176"/>
                <a:gd name="T4" fmla="*/ 48 w 177"/>
                <a:gd name="T5" fmla="*/ 0 h 176"/>
                <a:gd name="T6" fmla="*/ 0 w 177"/>
                <a:gd name="T7" fmla="*/ 48 h 176"/>
                <a:gd name="T8" fmla="*/ 0 w 177"/>
                <a:gd name="T9" fmla="*/ 129 h 176"/>
                <a:gd name="T10" fmla="*/ 48 w 177"/>
                <a:gd name="T11" fmla="*/ 176 h 176"/>
                <a:gd name="T12" fmla="*/ 129 w 177"/>
                <a:gd name="T13" fmla="*/ 176 h 176"/>
                <a:gd name="T14" fmla="*/ 177 w 177"/>
                <a:gd name="T15" fmla="*/ 129 h 176"/>
                <a:gd name="T16" fmla="*/ 177 w 177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48"/>
                  </a:moveTo>
                  <a:cubicBezTo>
                    <a:pt x="177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2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977216" y="5060678"/>
            <a:ext cx="269159" cy="253225"/>
            <a:chOff x="1587" y="1"/>
            <a:chExt cx="1746446" cy="1643062"/>
          </a:xfrm>
          <a:solidFill>
            <a:schemeClr val="bg1">
              <a:lumMod val="85000"/>
            </a:schemeClr>
          </a:solidFill>
        </p:grpSpPr>
        <p:sp>
          <p:nvSpPr>
            <p:cNvPr id="121" name="Freeform 45"/>
            <p:cNvSpPr>
              <a:spLocks/>
            </p:cNvSpPr>
            <p:nvPr/>
          </p:nvSpPr>
          <p:spPr bwMode="auto">
            <a:xfrm>
              <a:off x="1587" y="1"/>
              <a:ext cx="225425" cy="225425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8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8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6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2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6" y="0"/>
                    <a:pt x="177" y="21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46"/>
            <p:cNvSpPr>
              <a:spLocks/>
            </p:cNvSpPr>
            <p:nvPr/>
          </p:nvSpPr>
          <p:spPr bwMode="auto">
            <a:xfrm>
              <a:off x="239713" y="236538"/>
              <a:ext cx="223838" cy="225425"/>
            </a:xfrm>
            <a:custGeom>
              <a:avLst/>
              <a:gdLst>
                <a:gd name="T0" fmla="*/ 176 w 176"/>
                <a:gd name="T1" fmla="*/ 129 h 177"/>
                <a:gd name="T2" fmla="*/ 128 w 176"/>
                <a:gd name="T3" fmla="*/ 177 h 177"/>
                <a:gd name="T4" fmla="*/ 47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7 w 176"/>
                <a:gd name="T11" fmla="*/ 0 h 177"/>
                <a:gd name="T12" fmla="*/ 128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5"/>
                    <a:pt x="155" y="177"/>
                    <a:pt x="12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47"/>
            <p:cNvSpPr>
              <a:spLocks/>
            </p:cNvSpPr>
            <p:nvPr/>
          </p:nvSpPr>
          <p:spPr bwMode="auto">
            <a:xfrm>
              <a:off x="474663" y="471488"/>
              <a:ext cx="223838" cy="227013"/>
            </a:xfrm>
            <a:custGeom>
              <a:avLst/>
              <a:gdLst>
                <a:gd name="T0" fmla="*/ 176 w 176"/>
                <a:gd name="T1" fmla="*/ 129 h 177"/>
                <a:gd name="T2" fmla="*/ 129 w 176"/>
                <a:gd name="T3" fmla="*/ 177 h 177"/>
                <a:gd name="T4" fmla="*/ 48 w 176"/>
                <a:gd name="T5" fmla="*/ 177 h 177"/>
                <a:gd name="T6" fmla="*/ 0 w 176"/>
                <a:gd name="T7" fmla="*/ 129 h 177"/>
                <a:gd name="T8" fmla="*/ 0 w 176"/>
                <a:gd name="T9" fmla="*/ 48 h 177"/>
                <a:gd name="T10" fmla="*/ 48 w 176"/>
                <a:gd name="T11" fmla="*/ 0 h 177"/>
                <a:gd name="T12" fmla="*/ 129 w 176"/>
                <a:gd name="T13" fmla="*/ 0 h 177"/>
                <a:gd name="T14" fmla="*/ 176 w 176"/>
                <a:gd name="T15" fmla="*/ 48 h 177"/>
                <a:gd name="T16" fmla="*/ 176 w 176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129"/>
                  </a:moveTo>
                  <a:cubicBezTo>
                    <a:pt x="176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2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48"/>
            <p:cNvSpPr>
              <a:spLocks/>
            </p:cNvSpPr>
            <p:nvPr/>
          </p:nvSpPr>
          <p:spPr bwMode="auto">
            <a:xfrm>
              <a:off x="711200" y="709613"/>
              <a:ext cx="225425" cy="223838"/>
            </a:xfrm>
            <a:custGeom>
              <a:avLst/>
              <a:gdLst>
                <a:gd name="T0" fmla="*/ 177 w 177"/>
                <a:gd name="T1" fmla="*/ 129 h 176"/>
                <a:gd name="T2" fmla="*/ 129 w 177"/>
                <a:gd name="T3" fmla="*/ 176 h 176"/>
                <a:gd name="T4" fmla="*/ 48 w 177"/>
                <a:gd name="T5" fmla="*/ 176 h 176"/>
                <a:gd name="T6" fmla="*/ 0 w 177"/>
                <a:gd name="T7" fmla="*/ 129 h 176"/>
                <a:gd name="T8" fmla="*/ 0 w 177"/>
                <a:gd name="T9" fmla="*/ 47 h 176"/>
                <a:gd name="T10" fmla="*/ 48 w 177"/>
                <a:gd name="T11" fmla="*/ 0 h 176"/>
                <a:gd name="T12" fmla="*/ 129 w 177"/>
                <a:gd name="T13" fmla="*/ 0 h 176"/>
                <a:gd name="T14" fmla="*/ 177 w 177"/>
                <a:gd name="T15" fmla="*/ 47 h 176"/>
                <a:gd name="T16" fmla="*/ 177 w 177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129"/>
                  </a:moveTo>
                  <a:cubicBezTo>
                    <a:pt x="177" y="155"/>
                    <a:pt x="155" y="176"/>
                    <a:pt x="129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1"/>
                    <a:pt x="177" y="47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49"/>
            <p:cNvSpPr>
              <a:spLocks/>
            </p:cNvSpPr>
            <p:nvPr/>
          </p:nvSpPr>
          <p:spPr bwMode="auto">
            <a:xfrm>
              <a:off x="1587" y="1417638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6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6" y="177"/>
                    <a:pt x="177" y="156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50"/>
            <p:cNvSpPr>
              <a:spLocks/>
            </p:cNvSpPr>
            <p:nvPr/>
          </p:nvSpPr>
          <p:spPr bwMode="auto">
            <a:xfrm>
              <a:off x="239713" y="1181101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8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8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7" y="177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55" y="177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51"/>
            <p:cNvSpPr>
              <a:spLocks/>
            </p:cNvSpPr>
            <p:nvPr/>
          </p:nvSpPr>
          <p:spPr bwMode="auto">
            <a:xfrm>
              <a:off x="474663" y="946151"/>
              <a:ext cx="223838" cy="223838"/>
            </a:xfrm>
            <a:custGeom>
              <a:avLst/>
              <a:gdLst>
                <a:gd name="T0" fmla="*/ 176 w 176"/>
                <a:gd name="T1" fmla="*/ 48 h 176"/>
                <a:gd name="T2" fmla="*/ 129 w 176"/>
                <a:gd name="T3" fmla="*/ 0 h 176"/>
                <a:gd name="T4" fmla="*/ 48 w 176"/>
                <a:gd name="T5" fmla="*/ 0 h 176"/>
                <a:gd name="T6" fmla="*/ 0 w 176"/>
                <a:gd name="T7" fmla="*/ 48 h 176"/>
                <a:gd name="T8" fmla="*/ 0 w 176"/>
                <a:gd name="T9" fmla="*/ 129 h 176"/>
                <a:gd name="T10" fmla="*/ 48 w 176"/>
                <a:gd name="T11" fmla="*/ 176 h 176"/>
                <a:gd name="T12" fmla="*/ 129 w 176"/>
                <a:gd name="T13" fmla="*/ 176 h 176"/>
                <a:gd name="T14" fmla="*/ 176 w 176"/>
                <a:gd name="T15" fmla="*/ 129 h 176"/>
                <a:gd name="T16" fmla="*/ 176 w 176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48"/>
                  </a:moveTo>
                  <a:cubicBezTo>
                    <a:pt x="176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6" y="155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52"/>
            <p:cNvSpPr>
              <a:spLocks/>
            </p:cNvSpPr>
            <p:nvPr/>
          </p:nvSpPr>
          <p:spPr bwMode="auto">
            <a:xfrm>
              <a:off x="814583" y="1"/>
              <a:ext cx="223838" cy="225425"/>
            </a:xfrm>
            <a:custGeom>
              <a:avLst/>
              <a:gdLst>
                <a:gd name="T0" fmla="*/ 176 w 176"/>
                <a:gd name="T1" fmla="*/ 129 h 176"/>
                <a:gd name="T2" fmla="*/ 129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8 h 176"/>
                <a:gd name="T10" fmla="*/ 47 w 176"/>
                <a:gd name="T11" fmla="*/ 0 h 176"/>
                <a:gd name="T12" fmla="*/ 129 w 176"/>
                <a:gd name="T13" fmla="*/ 0 h 176"/>
                <a:gd name="T14" fmla="*/ 176 w 176"/>
                <a:gd name="T15" fmla="*/ 48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9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6" y="21"/>
                    <a:pt x="176" y="48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53"/>
            <p:cNvSpPr>
              <a:spLocks/>
            </p:cNvSpPr>
            <p:nvPr/>
          </p:nvSpPr>
          <p:spPr bwMode="auto">
            <a:xfrm>
              <a:off x="1051120" y="236538"/>
              <a:ext cx="225425" cy="225425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5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1" y="177"/>
                    <a:pt x="0" y="155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54"/>
            <p:cNvSpPr>
              <a:spLocks/>
            </p:cNvSpPr>
            <p:nvPr/>
          </p:nvSpPr>
          <p:spPr bwMode="auto">
            <a:xfrm>
              <a:off x="1286070" y="471488"/>
              <a:ext cx="225425" cy="227013"/>
            </a:xfrm>
            <a:custGeom>
              <a:avLst/>
              <a:gdLst>
                <a:gd name="T0" fmla="*/ 177 w 177"/>
                <a:gd name="T1" fmla="*/ 129 h 177"/>
                <a:gd name="T2" fmla="*/ 129 w 177"/>
                <a:gd name="T3" fmla="*/ 177 h 177"/>
                <a:gd name="T4" fmla="*/ 48 w 177"/>
                <a:gd name="T5" fmla="*/ 177 h 177"/>
                <a:gd name="T6" fmla="*/ 0 w 177"/>
                <a:gd name="T7" fmla="*/ 129 h 177"/>
                <a:gd name="T8" fmla="*/ 0 w 177"/>
                <a:gd name="T9" fmla="*/ 48 h 177"/>
                <a:gd name="T10" fmla="*/ 48 w 177"/>
                <a:gd name="T11" fmla="*/ 0 h 177"/>
                <a:gd name="T12" fmla="*/ 129 w 177"/>
                <a:gd name="T13" fmla="*/ 0 h 177"/>
                <a:gd name="T14" fmla="*/ 177 w 177"/>
                <a:gd name="T15" fmla="*/ 48 h 177"/>
                <a:gd name="T16" fmla="*/ 177 w 177"/>
                <a:gd name="T17" fmla="*/ 12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129"/>
                  </a:moveTo>
                  <a:cubicBezTo>
                    <a:pt x="177" y="156"/>
                    <a:pt x="155" y="177"/>
                    <a:pt x="129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22" y="177"/>
                    <a:pt x="0" y="156"/>
                    <a:pt x="0" y="12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55" y="0"/>
                    <a:pt x="177" y="22"/>
                    <a:pt x="177" y="48"/>
                  </a:cubicBezTo>
                  <a:lnTo>
                    <a:pt x="177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55"/>
            <p:cNvSpPr>
              <a:spLocks/>
            </p:cNvSpPr>
            <p:nvPr/>
          </p:nvSpPr>
          <p:spPr bwMode="auto">
            <a:xfrm>
              <a:off x="1524195" y="709613"/>
              <a:ext cx="223838" cy="223838"/>
            </a:xfrm>
            <a:custGeom>
              <a:avLst/>
              <a:gdLst>
                <a:gd name="T0" fmla="*/ 176 w 176"/>
                <a:gd name="T1" fmla="*/ 129 h 176"/>
                <a:gd name="T2" fmla="*/ 128 w 176"/>
                <a:gd name="T3" fmla="*/ 176 h 176"/>
                <a:gd name="T4" fmla="*/ 47 w 176"/>
                <a:gd name="T5" fmla="*/ 176 h 176"/>
                <a:gd name="T6" fmla="*/ 0 w 176"/>
                <a:gd name="T7" fmla="*/ 129 h 176"/>
                <a:gd name="T8" fmla="*/ 0 w 176"/>
                <a:gd name="T9" fmla="*/ 47 h 176"/>
                <a:gd name="T10" fmla="*/ 47 w 176"/>
                <a:gd name="T11" fmla="*/ 0 h 176"/>
                <a:gd name="T12" fmla="*/ 128 w 176"/>
                <a:gd name="T13" fmla="*/ 0 h 176"/>
                <a:gd name="T14" fmla="*/ 176 w 176"/>
                <a:gd name="T15" fmla="*/ 47 h 176"/>
                <a:gd name="T16" fmla="*/ 176 w 176"/>
                <a:gd name="T17" fmla="*/ 1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6">
                  <a:moveTo>
                    <a:pt x="176" y="129"/>
                  </a:moveTo>
                  <a:cubicBezTo>
                    <a:pt x="176" y="155"/>
                    <a:pt x="155" y="176"/>
                    <a:pt x="128" y="176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21" y="176"/>
                    <a:pt x="0" y="155"/>
                    <a:pt x="0" y="1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5" y="0"/>
                    <a:pt x="176" y="21"/>
                    <a:pt x="176" y="47"/>
                  </a:cubicBezTo>
                  <a:lnTo>
                    <a:pt x="17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56"/>
            <p:cNvSpPr>
              <a:spLocks/>
            </p:cNvSpPr>
            <p:nvPr/>
          </p:nvSpPr>
          <p:spPr bwMode="auto">
            <a:xfrm>
              <a:off x="814583" y="1417638"/>
              <a:ext cx="223838" cy="225425"/>
            </a:xfrm>
            <a:custGeom>
              <a:avLst/>
              <a:gdLst>
                <a:gd name="T0" fmla="*/ 176 w 176"/>
                <a:gd name="T1" fmla="*/ 48 h 177"/>
                <a:gd name="T2" fmla="*/ 129 w 176"/>
                <a:gd name="T3" fmla="*/ 0 h 177"/>
                <a:gd name="T4" fmla="*/ 47 w 176"/>
                <a:gd name="T5" fmla="*/ 0 h 177"/>
                <a:gd name="T6" fmla="*/ 0 w 176"/>
                <a:gd name="T7" fmla="*/ 48 h 177"/>
                <a:gd name="T8" fmla="*/ 0 w 176"/>
                <a:gd name="T9" fmla="*/ 129 h 177"/>
                <a:gd name="T10" fmla="*/ 47 w 176"/>
                <a:gd name="T11" fmla="*/ 177 h 177"/>
                <a:gd name="T12" fmla="*/ 129 w 176"/>
                <a:gd name="T13" fmla="*/ 177 h 177"/>
                <a:gd name="T14" fmla="*/ 176 w 176"/>
                <a:gd name="T15" fmla="*/ 129 h 177"/>
                <a:gd name="T16" fmla="*/ 176 w 176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77">
                  <a:moveTo>
                    <a:pt x="176" y="48"/>
                  </a:moveTo>
                  <a:cubicBezTo>
                    <a:pt x="176" y="22"/>
                    <a:pt x="155" y="0"/>
                    <a:pt x="1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1" y="177"/>
                    <a:pt x="47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6" y="156"/>
                    <a:pt x="176" y="129"/>
                  </a:cubicBezTo>
                  <a:lnTo>
                    <a:pt x="17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Freeform 57"/>
            <p:cNvSpPr>
              <a:spLocks/>
            </p:cNvSpPr>
            <p:nvPr/>
          </p:nvSpPr>
          <p:spPr bwMode="auto">
            <a:xfrm>
              <a:off x="1051120" y="1181101"/>
              <a:ext cx="225425" cy="225425"/>
            </a:xfrm>
            <a:custGeom>
              <a:avLst/>
              <a:gdLst>
                <a:gd name="T0" fmla="*/ 177 w 177"/>
                <a:gd name="T1" fmla="*/ 48 h 177"/>
                <a:gd name="T2" fmla="*/ 129 w 177"/>
                <a:gd name="T3" fmla="*/ 0 h 177"/>
                <a:gd name="T4" fmla="*/ 48 w 177"/>
                <a:gd name="T5" fmla="*/ 0 h 177"/>
                <a:gd name="T6" fmla="*/ 0 w 177"/>
                <a:gd name="T7" fmla="*/ 48 h 177"/>
                <a:gd name="T8" fmla="*/ 0 w 177"/>
                <a:gd name="T9" fmla="*/ 129 h 177"/>
                <a:gd name="T10" fmla="*/ 48 w 177"/>
                <a:gd name="T11" fmla="*/ 177 h 177"/>
                <a:gd name="T12" fmla="*/ 129 w 177"/>
                <a:gd name="T13" fmla="*/ 177 h 177"/>
                <a:gd name="T14" fmla="*/ 177 w 177"/>
                <a:gd name="T15" fmla="*/ 129 h 177"/>
                <a:gd name="T16" fmla="*/ 177 w 177"/>
                <a:gd name="T1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177" y="48"/>
                  </a:moveTo>
                  <a:cubicBezTo>
                    <a:pt x="177" y="22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1" y="177"/>
                    <a:pt x="48" y="177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55" y="177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58"/>
            <p:cNvSpPr>
              <a:spLocks/>
            </p:cNvSpPr>
            <p:nvPr/>
          </p:nvSpPr>
          <p:spPr bwMode="auto">
            <a:xfrm>
              <a:off x="1286070" y="946151"/>
              <a:ext cx="225425" cy="223838"/>
            </a:xfrm>
            <a:custGeom>
              <a:avLst/>
              <a:gdLst>
                <a:gd name="T0" fmla="*/ 177 w 177"/>
                <a:gd name="T1" fmla="*/ 48 h 176"/>
                <a:gd name="T2" fmla="*/ 129 w 177"/>
                <a:gd name="T3" fmla="*/ 0 h 176"/>
                <a:gd name="T4" fmla="*/ 48 w 177"/>
                <a:gd name="T5" fmla="*/ 0 h 176"/>
                <a:gd name="T6" fmla="*/ 0 w 177"/>
                <a:gd name="T7" fmla="*/ 48 h 176"/>
                <a:gd name="T8" fmla="*/ 0 w 177"/>
                <a:gd name="T9" fmla="*/ 129 h 176"/>
                <a:gd name="T10" fmla="*/ 48 w 177"/>
                <a:gd name="T11" fmla="*/ 176 h 176"/>
                <a:gd name="T12" fmla="*/ 129 w 177"/>
                <a:gd name="T13" fmla="*/ 176 h 176"/>
                <a:gd name="T14" fmla="*/ 177 w 177"/>
                <a:gd name="T15" fmla="*/ 129 h 176"/>
                <a:gd name="T16" fmla="*/ 177 w 177"/>
                <a:gd name="T17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6">
                  <a:moveTo>
                    <a:pt x="177" y="48"/>
                  </a:moveTo>
                  <a:cubicBezTo>
                    <a:pt x="177" y="21"/>
                    <a:pt x="155" y="0"/>
                    <a:pt x="12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5"/>
                    <a:pt x="22" y="176"/>
                    <a:pt x="48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55" y="176"/>
                    <a:pt x="177" y="155"/>
                    <a:pt x="177" y="129"/>
                  </a:cubicBezTo>
                  <a:lnTo>
                    <a:pt x="17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845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64924" y="454223"/>
            <a:ext cx="5667768" cy="691411"/>
            <a:chOff x="1772300" y="306306"/>
            <a:chExt cx="5667768" cy="691411"/>
          </a:xfrm>
        </p:grpSpPr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2962766" y="306306"/>
              <a:ext cx="328686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d-ID" sz="3200" b="0" i="0" u="none" strike="noStrike" cap="none" normalizeH="0" baseline="0">
                  <a:ln>
                    <a:noFill/>
                  </a:ln>
                  <a:effectLst/>
                  <a:latin typeface="Lato Light" pitchFamily="34" charset="0"/>
                  <a:cs typeface="Arial" pitchFamily="34" charset="0"/>
                </a:rPr>
                <a:t>Marketing Method</a:t>
              </a:r>
              <a:endParaRPr kumimoji="0" lang="en-US" sz="3200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72300" y="751496"/>
              <a:ext cx="56677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Lato Light" pitchFamily="34" charset="0"/>
                </a:rPr>
                <a:t>This is example  for a subtitle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5578351" y="1146181"/>
            <a:ext cx="1040914" cy="28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91"/>
          <p:cNvGrpSpPr>
            <a:grpSpLocks noChangeAspect="1"/>
          </p:cNvGrpSpPr>
          <p:nvPr/>
        </p:nvGrpSpPr>
        <p:grpSpPr bwMode="auto">
          <a:xfrm>
            <a:off x="-13447" y="1066287"/>
            <a:ext cx="2535238" cy="4961576"/>
            <a:chOff x="3174" y="666"/>
            <a:chExt cx="1597" cy="3380"/>
          </a:xfrm>
        </p:grpSpPr>
        <p:sp>
          <p:nvSpPr>
            <p:cNvPr id="22" name="Freeform 97"/>
            <p:cNvSpPr>
              <a:spLocks/>
            </p:cNvSpPr>
            <p:nvPr/>
          </p:nvSpPr>
          <p:spPr bwMode="auto">
            <a:xfrm>
              <a:off x="3174" y="3305"/>
              <a:ext cx="498" cy="741"/>
            </a:xfrm>
            <a:custGeom>
              <a:avLst/>
              <a:gdLst>
                <a:gd name="T0" fmla="*/ 498 w 498"/>
                <a:gd name="T1" fmla="*/ 741 h 741"/>
                <a:gd name="T2" fmla="*/ 498 w 498"/>
                <a:gd name="T3" fmla="*/ 81 h 741"/>
                <a:gd name="T4" fmla="*/ 0 w 498"/>
                <a:gd name="T5" fmla="*/ 0 h 741"/>
                <a:gd name="T6" fmla="*/ 0 w 498"/>
                <a:gd name="T7" fmla="*/ 599 h 741"/>
                <a:gd name="T8" fmla="*/ 498 w 498"/>
                <a:gd name="T9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741">
                  <a:moveTo>
                    <a:pt x="498" y="741"/>
                  </a:moveTo>
                  <a:lnTo>
                    <a:pt x="498" y="81"/>
                  </a:lnTo>
                  <a:lnTo>
                    <a:pt x="0" y="0"/>
                  </a:lnTo>
                  <a:lnTo>
                    <a:pt x="0" y="599"/>
                  </a:lnTo>
                  <a:lnTo>
                    <a:pt x="498" y="74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98"/>
            <p:cNvSpPr>
              <a:spLocks/>
            </p:cNvSpPr>
            <p:nvPr/>
          </p:nvSpPr>
          <p:spPr bwMode="auto">
            <a:xfrm>
              <a:off x="3672" y="3153"/>
              <a:ext cx="1099" cy="893"/>
            </a:xfrm>
            <a:custGeom>
              <a:avLst/>
              <a:gdLst>
                <a:gd name="T0" fmla="*/ 1099 w 1099"/>
                <a:gd name="T1" fmla="*/ 447 h 893"/>
                <a:gd name="T2" fmla="*/ 0 w 1099"/>
                <a:gd name="T3" fmla="*/ 893 h 893"/>
                <a:gd name="T4" fmla="*/ 0 w 1099"/>
                <a:gd name="T5" fmla="*/ 233 h 893"/>
                <a:gd name="T6" fmla="*/ 1099 w 1099"/>
                <a:gd name="T7" fmla="*/ 0 h 893"/>
                <a:gd name="T8" fmla="*/ 1099 w 1099"/>
                <a:gd name="T9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893">
                  <a:moveTo>
                    <a:pt x="1099" y="447"/>
                  </a:moveTo>
                  <a:lnTo>
                    <a:pt x="0" y="893"/>
                  </a:lnTo>
                  <a:lnTo>
                    <a:pt x="0" y="233"/>
                  </a:lnTo>
                  <a:lnTo>
                    <a:pt x="1099" y="0"/>
                  </a:lnTo>
                  <a:lnTo>
                    <a:pt x="1099" y="4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99"/>
            <p:cNvSpPr>
              <a:spLocks/>
            </p:cNvSpPr>
            <p:nvPr/>
          </p:nvSpPr>
          <p:spPr bwMode="auto">
            <a:xfrm>
              <a:off x="3174" y="3119"/>
              <a:ext cx="1597" cy="267"/>
            </a:xfrm>
            <a:custGeom>
              <a:avLst/>
              <a:gdLst>
                <a:gd name="T0" fmla="*/ 0 w 1597"/>
                <a:gd name="T1" fmla="*/ 186 h 267"/>
                <a:gd name="T2" fmla="*/ 1048 w 1597"/>
                <a:gd name="T3" fmla="*/ 0 h 267"/>
                <a:gd name="T4" fmla="*/ 1597 w 1597"/>
                <a:gd name="T5" fmla="*/ 34 h 267"/>
                <a:gd name="T6" fmla="*/ 498 w 1597"/>
                <a:gd name="T7" fmla="*/ 267 h 267"/>
                <a:gd name="T8" fmla="*/ 0 w 1597"/>
                <a:gd name="T9" fmla="*/ 18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7" h="267">
                  <a:moveTo>
                    <a:pt x="0" y="186"/>
                  </a:moveTo>
                  <a:lnTo>
                    <a:pt x="1048" y="0"/>
                  </a:lnTo>
                  <a:lnTo>
                    <a:pt x="1597" y="34"/>
                  </a:lnTo>
                  <a:lnTo>
                    <a:pt x="498" y="267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00"/>
            <p:cNvSpPr>
              <a:spLocks/>
            </p:cNvSpPr>
            <p:nvPr/>
          </p:nvSpPr>
          <p:spPr bwMode="auto">
            <a:xfrm>
              <a:off x="3174" y="2711"/>
              <a:ext cx="498" cy="604"/>
            </a:xfrm>
            <a:custGeom>
              <a:avLst/>
              <a:gdLst>
                <a:gd name="T0" fmla="*/ 0 w 498"/>
                <a:gd name="T1" fmla="*/ 537 h 604"/>
                <a:gd name="T2" fmla="*/ 498 w 498"/>
                <a:gd name="T3" fmla="*/ 604 h 604"/>
                <a:gd name="T4" fmla="*/ 498 w 498"/>
                <a:gd name="T5" fmla="*/ 0 h 604"/>
                <a:gd name="T6" fmla="*/ 0 w 498"/>
                <a:gd name="T7" fmla="*/ 0 h 604"/>
                <a:gd name="T8" fmla="*/ 0 w 498"/>
                <a:gd name="T9" fmla="*/ 53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604">
                  <a:moveTo>
                    <a:pt x="0" y="537"/>
                  </a:moveTo>
                  <a:lnTo>
                    <a:pt x="498" y="604"/>
                  </a:lnTo>
                  <a:lnTo>
                    <a:pt x="498" y="0"/>
                  </a:lnTo>
                  <a:lnTo>
                    <a:pt x="0" y="0"/>
                  </a:lnTo>
                  <a:lnTo>
                    <a:pt x="0" y="53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01"/>
            <p:cNvSpPr>
              <a:spLocks/>
            </p:cNvSpPr>
            <p:nvPr/>
          </p:nvSpPr>
          <p:spPr bwMode="auto">
            <a:xfrm>
              <a:off x="3672" y="2711"/>
              <a:ext cx="1099" cy="604"/>
            </a:xfrm>
            <a:custGeom>
              <a:avLst/>
              <a:gdLst>
                <a:gd name="T0" fmla="*/ 1099 w 1099"/>
                <a:gd name="T1" fmla="*/ 406 h 604"/>
                <a:gd name="T2" fmla="*/ 0 w 1099"/>
                <a:gd name="T3" fmla="*/ 604 h 604"/>
                <a:gd name="T4" fmla="*/ 0 w 1099"/>
                <a:gd name="T5" fmla="*/ 0 h 604"/>
                <a:gd name="T6" fmla="*/ 1099 w 1099"/>
                <a:gd name="T7" fmla="*/ 0 h 604"/>
                <a:gd name="T8" fmla="*/ 1099 w 1099"/>
                <a:gd name="T9" fmla="*/ 406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604">
                  <a:moveTo>
                    <a:pt x="1099" y="406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099" y="0"/>
                  </a:lnTo>
                  <a:lnTo>
                    <a:pt x="1099" y="4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02"/>
            <p:cNvSpPr>
              <a:spLocks/>
            </p:cNvSpPr>
            <p:nvPr/>
          </p:nvSpPr>
          <p:spPr bwMode="auto">
            <a:xfrm>
              <a:off x="3174" y="666"/>
              <a:ext cx="498" cy="846"/>
            </a:xfrm>
            <a:custGeom>
              <a:avLst/>
              <a:gdLst>
                <a:gd name="T0" fmla="*/ 0 w 498"/>
                <a:gd name="T1" fmla="*/ 846 h 846"/>
                <a:gd name="T2" fmla="*/ 498 w 498"/>
                <a:gd name="T3" fmla="*/ 694 h 846"/>
                <a:gd name="T4" fmla="*/ 498 w 498"/>
                <a:gd name="T5" fmla="*/ 0 h 846"/>
                <a:gd name="T6" fmla="*/ 0 w 498"/>
                <a:gd name="T7" fmla="*/ 204 h 846"/>
                <a:gd name="T8" fmla="*/ 0 w 498"/>
                <a:gd name="T9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846">
                  <a:moveTo>
                    <a:pt x="0" y="846"/>
                  </a:moveTo>
                  <a:lnTo>
                    <a:pt x="498" y="694"/>
                  </a:lnTo>
                  <a:lnTo>
                    <a:pt x="498" y="0"/>
                  </a:lnTo>
                  <a:lnTo>
                    <a:pt x="0" y="204"/>
                  </a:lnTo>
                  <a:lnTo>
                    <a:pt x="0" y="84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03"/>
            <p:cNvSpPr>
              <a:spLocks/>
            </p:cNvSpPr>
            <p:nvPr/>
          </p:nvSpPr>
          <p:spPr bwMode="auto">
            <a:xfrm>
              <a:off x="3672" y="666"/>
              <a:ext cx="1099" cy="1164"/>
            </a:xfrm>
            <a:custGeom>
              <a:avLst/>
              <a:gdLst>
                <a:gd name="T0" fmla="*/ 0 w 1099"/>
                <a:gd name="T1" fmla="*/ 0 h 1164"/>
                <a:gd name="T2" fmla="*/ 1099 w 1099"/>
                <a:gd name="T3" fmla="*/ 710 h 1164"/>
                <a:gd name="T4" fmla="*/ 1099 w 1099"/>
                <a:gd name="T5" fmla="*/ 1164 h 1164"/>
                <a:gd name="T6" fmla="*/ 0 w 1099"/>
                <a:gd name="T7" fmla="*/ 694 h 1164"/>
                <a:gd name="T8" fmla="*/ 0 w 1099"/>
                <a:gd name="T9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164">
                  <a:moveTo>
                    <a:pt x="0" y="0"/>
                  </a:moveTo>
                  <a:lnTo>
                    <a:pt x="1099" y="710"/>
                  </a:lnTo>
                  <a:lnTo>
                    <a:pt x="1099" y="1164"/>
                  </a:lnTo>
                  <a:lnTo>
                    <a:pt x="0" y="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04"/>
            <p:cNvSpPr>
              <a:spLocks/>
            </p:cNvSpPr>
            <p:nvPr/>
          </p:nvSpPr>
          <p:spPr bwMode="auto">
            <a:xfrm>
              <a:off x="3174" y="1360"/>
              <a:ext cx="1597" cy="470"/>
            </a:xfrm>
            <a:custGeom>
              <a:avLst/>
              <a:gdLst>
                <a:gd name="T0" fmla="*/ 0 w 1597"/>
                <a:gd name="T1" fmla="*/ 152 h 470"/>
                <a:gd name="T2" fmla="*/ 1091 w 1597"/>
                <a:gd name="T3" fmla="*/ 470 h 470"/>
                <a:gd name="T4" fmla="*/ 1597 w 1597"/>
                <a:gd name="T5" fmla="*/ 470 h 470"/>
                <a:gd name="T6" fmla="*/ 498 w 1597"/>
                <a:gd name="T7" fmla="*/ 0 h 470"/>
                <a:gd name="T8" fmla="*/ 0 w 1597"/>
                <a:gd name="T9" fmla="*/ 15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7" h="470">
                  <a:moveTo>
                    <a:pt x="0" y="152"/>
                  </a:moveTo>
                  <a:lnTo>
                    <a:pt x="1091" y="470"/>
                  </a:lnTo>
                  <a:lnTo>
                    <a:pt x="1597" y="470"/>
                  </a:lnTo>
                  <a:lnTo>
                    <a:pt x="498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3174" y="1918"/>
              <a:ext cx="1597" cy="285"/>
            </a:xfrm>
            <a:custGeom>
              <a:avLst/>
              <a:gdLst>
                <a:gd name="T0" fmla="*/ 0 w 1597"/>
                <a:gd name="T1" fmla="*/ 104 h 285"/>
                <a:gd name="T2" fmla="*/ 1108 w 1597"/>
                <a:gd name="T3" fmla="*/ 285 h 285"/>
                <a:gd name="T4" fmla="*/ 1597 w 1597"/>
                <a:gd name="T5" fmla="*/ 279 h 285"/>
                <a:gd name="T6" fmla="*/ 498 w 1597"/>
                <a:gd name="T7" fmla="*/ 0 h 285"/>
                <a:gd name="T8" fmla="*/ 0 w 1597"/>
                <a:gd name="T9" fmla="*/ 10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7" h="285">
                  <a:moveTo>
                    <a:pt x="0" y="104"/>
                  </a:moveTo>
                  <a:lnTo>
                    <a:pt x="1108" y="285"/>
                  </a:lnTo>
                  <a:lnTo>
                    <a:pt x="1597" y="279"/>
                  </a:lnTo>
                  <a:lnTo>
                    <a:pt x="498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3174" y="1426"/>
              <a:ext cx="498" cy="596"/>
            </a:xfrm>
            <a:custGeom>
              <a:avLst/>
              <a:gdLst>
                <a:gd name="T0" fmla="*/ 0 w 498"/>
                <a:gd name="T1" fmla="*/ 596 h 596"/>
                <a:gd name="T2" fmla="*/ 498 w 498"/>
                <a:gd name="T3" fmla="*/ 492 h 596"/>
                <a:gd name="T4" fmla="*/ 498 w 498"/>
                <a:gd name="T5" fmla="*/ 0 h 596"/>
                <a:gd name="T6" fmla="*/ 0 w 498"/>
                <a:gd name="T7" fmla="*/ 136 h 596"/>
                <a:gd name="T8" fmla="*/ 0 w 498"/>
                <a:gd name="T9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596">
                  <a:moveTo>
                    <a:pt x="0" y="596"/>
                  </a:moveTo>
                  <a:lnTo>
                    <a:pt x="498" y="492"/>
                  </a:lnTo>
                  <a:lnTo>
                    <a:pt x="498" y="0"/>
                  </a:lnTo>
                  <a:lnTo>
                    <a:pt x="0" y="136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3672" y="1426"/>
              <a:ext cx="1099" cy="771"/>
            </a:xfrm>
            <a:custGeom>
              <a:avLst/>
              <a:gdLst>
                <a:gd name="T0" fmla="*/ 0 w 1099"/>
                <a:gd name="T1" fmla="*/ 492 h 771"/>
                <a:gd name="T2" fmla="*/ 1099 w 1099"/>
                <a:gd name="T3" fmla="*/ 771 h 771"/>
                <a:gd name="T4" fmla="*/ 1099 w 1099"/>
                <a:gd name="T5" fmla="*/ 450 h 771"/>
                <a:gd name="T6" fmla="*/ 0 w 1099"/>
                <a:gd name="T7" fmla="*/ 0 h 771"/>
                <a:gd name="T8" fmla="*/ 0 w 1099"/>
                <a:gd name="T9" fmla="*/ 492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771">
                  <a:moveTo>
                    <a:pt x="0" y="492"/>
                  </a:moveTo>
                  <a:lnTo>
                    <a:pt x="1099" y="771"/>
                  </a:lnTo>
                  <a:lnTo>
                    <a:pt x="1099" y="450"/>
                  </a:lnTo>
                  <a:lnTo>
                    <a:pt x="0" y="0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3174" y="1986"/>
              <a:ext cx="498" cy="671"/>
            </a:xfrm>
            <a:custGeom>
              <a:avLst/>
              <a:gdLst>
                <a:gd name="T0" fmla="*/ 0 w 498"/>
                <a:gd name="T1" fmla="*/ 671 h 671"/>
                <a:gd name="T2" fmla="*/ 498 w 498"/>
                <a:gd name="T3" fmla="*/ 661 h 671"/>
                <a:gd name="T4" fmla="*/ 498 w 498"/>
                <a:gd name="T5" fmla="*/ 0 h 671"/>
                <a:gd name="T6" fmla="*/ 0 w 498"/>
                <a:gd name="T7" fmla="*/ 73 h 671"/>
                <a:gd name="T8" fmla="*/ 0 w 498"/>
                <a:gd name="T9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8" h="671">
                  <a:moveTo>
                    <a:pt x="0" y="671"/>
                  </a:moveTo>
                  <a:lnTo>
                    <a:pt x="498" y="661"/>
                  </a:lnTo>
                  <a:lnTo>
                    <a:pt x="498" y="0"/>
                  </a:lnTo>
                  <a:lnTo>
                    <a:pt x="0" y="73"/>
                  </a:lnTo>
                  <a:lnTo>
                    <a:pt x="0" y="67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3672" y="1986"/>
              <a:ext cx="1099" cy="704"/>
            </a:xfrm>
            <a:custGeom>
              <a:avLst/>
              <a:gdLst>
                <a:gd name="T0" fmla="*/ 1099 w 1099"/>
                <a:gd name="T1" fmla="*/ 704 h 704"/>
                <a:gd name="T2" fmla="*/ 0 w 1099"/>
                <a:gd name="T3" fmla="*/ 661 h 704"/>
                <a:gd name="T4" fmla="*/ 0 w 1099"/>
                <a:gd name="T5" fmla="*/ 0 h 704"/>
                <a:gd name="T6" fmla="*/ 1099 w 1099"/>
                <a:gd name="T7" fmla="*/ 246 h 704"/>
                <a:gd name="T8" fmla="*/ 1099 w 1099"/>
                <a:gd name="T9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704">
                  <a:moveTo>
                    <a:pt x="1099" y="704"/>
                  </a:moveTo>
                  <a:lnTo>
                    <a:pt x="0" y="661"/>
                  </a:lnTo>
                  <a:lnTo>
                    <a:pt x="0" y="0"/>
                  </a:lnTo>
                  <a:lnTo>
                    <a:pt x="1099" y="246"/>
                  </a:lnTo>
                  <a:lnTo>
                    <a:pt x="1099" y="7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2521791" y="2102982"/>
            <a:ext cx="6410901" cy="6719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/>
          <p:cNvSpPr/>
          <p:nvPr/>
        </p:nvSpPr>
        <p:spPr>
          <a:xfrm>
            <a:off x="2521791" y="2837913"/>
            <a:ext cx="6410901" cy="48921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ectangle 37"/>
          <p:cNvSpPr/>
          <p:nvPr/>
        </p:nvSpPr>
        <p:spPr>
          <a:xfrm>
            <a:off x="2521791" y="3363193"/>
            <a:ext cx="6410901" cy="67416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 38"/>
          <p:cNvSpPr/>
          <p:nvPr/>
        </p:nvSpPr>
        <p:spPr>
          <a:xfrm>
            <a:off x="2521791" y="4068047"/>
            <a:ext cx="6410901" cy="59905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 39"/>
          <p:cNvSpPr/>
          <p:nvPr/>
        </p:nvSpPr>
        <p:spPr>
          <a:xfrm>
            <a:off x="2521790" y="4717008"/>
            <a:ext cx="6410901" cy="65070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52"/>
          <p:cNvGrpSpPr>
            <a:grpSpLocks noChangeAspect="1"/>
          </p:cNvGrpSpPr>
          <p:nvPr/>
        </p:nvGrpSpPr>
        <p:grpSpPr bwMode="auto">
          <a:xfrm>
            <a:off x="1202248" y="1859689"/>
            <a:ext cx="1278597" cy="4124325"/>
            <a:chOff x="5867" y="313"/>
            <a:chExt cx="1130" cy="3645"/>
          </a:xfrm>
          <a:effectLst>
            <a:outerShdw blurRad="2540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2" name="Freeform 53"/>
            <p:cNvSpPr>
              <a:spLocks/>
            </p:cNvSpPr>
            <p:nvPr/>
          </p:nvSpPr>
          <p:spPr bwMode="auto">
            <a:xfrm>
              <a:off x="5867" y="313"/>
              <a:ext cx="802" cy="3645"/>
            </a:xfrm>
            <a:custGeom>
              <a:avLst/>
              <a:gdLst>
                <a:gd name="T0" fmla="*/ 0 w 337"/>
                <a:gd name="T1" fmla="*/ 2 h 1540"/>
                <a:gd name="T2" fmla="*/ 41 w 337"/>
                <a:gd name="T3" fmla="*/ 2 h 1540"/>
                <a:gd name="T4" fmla="*/ 337 w 337"/>
                <a:gd name="T5" fmla="*/ 1540 h 1540"/>
                <a:gd name="T6" fmla="*/ 272 w 337"/>
                <a:gd name="T7" fmla="*/ 1528 h 1540"/>
                <a:gd name="T8" fmla="*/ 0 w 337"/>
                <a:gd name="T9" fmla="*/ 2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1540">
                  <a:moveTo>
                    <a:pt x="0" y="2"/>
                  </a:moveTo>
                  <a:cubicBezTo>
                    <a:pt x="6" y="0"/>
                    <a:pt x="41" y="2"/>
                    <a:pt x="41" y="2"/>
                  </a:cubicBezTo>
                  <a:cubicBezTo>
                    <a:pt x="337" y="1540"/>
                    <a:pt x="337" y="1540"/>
                    <a:pt x="337" y="1540"/>
                  </a:cubicBezTo>
                  <a:cubicBezTo>
                    <a:pt x="272" y="1528"/>
                    <a:pt x="272" y="1528"/>
                    <a:pt x="272" y="152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6214" y="535"/>
              <a:ext cx="747" cy="3229"/>
            </a:xfrm>
            <a:custGeom>
              <a:avLst/>
              <a:gdLst>
                <a:gd name="T0" fmla="*/ 0 w 314"/>
                <a:gd name="T1" fmla="*/ 0 h 1364"/>
                <a:gd name="T2" fmla="*/ 34 w 314"/>
                <a:gd name="T3" fmla="*/ 2 h 1364"/>
                <a:gd name="T4" fmla="*/ 314 w 314"/>
                <a:gd name="T5" fmla="*/ 1364 h 1364"/>
                <a:gd name="T6" fmla="*/ 262 w 314"/>
                <a:gd name="T7" fmla="*/ 1360 h 1364"/>
                <a:gd name="T8" fmla="*/ 0 w 314"/>
                <a:gd name="T9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1364">
                  <a:moveTo>
                    <a:pt x="0" y="0"/>
                  </a:moveTo>
                  <a:cubicBezTo>
                    <a:pt x="21" y="2"/>
                    <a:pt x="34" y="2"/>
                    <a:pt x="34" y="2"/>
                  </a:cubicBezTo>
                  <a:cubicBezTo>
                    <a:pt x="314" y="1364"/>
                    <a:pt x="314" y="1364"/>
                    <a:pt x="314" y="1364"/>
                  </a:cubicBezTo>
                  <a:cubicBezTo>
                    <a:pt x="262" y="1360"/>
                    <a:pt x="262" y="1360"/>
                    <a:pt x="262" y="13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6295" y="540"/>
              <a:ext cx="702" cy="3224"/>
            </a:xfrm>
            <a:custGeom>
              <a:avLst/>
              <a:gdLst>
                <a:gd name="T0" fmla="*/ 0 w 702"/>
                <a:gd name="T1" fmla="*/ 0 h 3224"/>
                <a:gd name="T2" fmla="*/ 43 w 702"/>
                <a:gd name="T3" fmla="*/ 19 h 3224"/>
                <a:gd name="T4" fmla="*/ 702 w 702"/>
                <a:gd name="T5" fmla="*/ 3198 h 3224"/>
                <a:gd name="T6" fmla="*/ 666 w 702"/>
                <a:gd name="T7" fmla="*/ 3224 h 3224"/>
                <a:gd name="T8" fmla="*/ 0 w 702"/>
                <a:gd name="T9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2" h="3224">
                  <a:moveTo>
                    <a:pt x="0" y="0"/>
                  </a:moveTo>
                  <a:lnTo>
                    <a:pt x="43" y="19"/>
                  </a:lnTo>
                  <a:lnTo>
                    <a:pt x="702" y="3198"/>
                  </a:lnTo>
                  <a:lnTo>
                    <a:pt x="666" y="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6060" y="812"/>
              <a:ext cx="380" cy="237"/>
            </a:xfrm>
            <a:custGeom>
              <a:avLst/>
              <a:gdLst>
                <a:gd name="T0" fmla="*/ 14 w 380"/>
                <a:gd name="T1" fmla="*/ 69 h 237"/>
                <a:gd name="T2" fmla="*/ 380 w 380"/>
                <a:gd name="T3" fmla="*/ 237 h 237"/>
                <a:gd name="T4" fmla="*/ 368 w 380"/>
                <a:gd name="T5" fmla="*/ 183 h 237"/>
                <a:gd name="T6" fmla="*/ 0 w 380"/>
                <a:gd name="T7" fmla="*/ 0 h 237"/>
                <a:gd name="T8" fmla="*/ 14 w 380"/>
                <a:gd name="T9" fmla="*/ 6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237">
                  <a:moveTo>
                    <a:pt x="14" y="69"/>
                  </a:moveTo>
                  <a:lnTo>
                    <a:pt x="380" y="237"/>
                  </a:lnTo>
                  <a:lnTo>
                    <a:pt x="368" y="183"/>
                  </a:lnTo>
                  <a:lnTo>
                    <a:pt x="0" y="0"/>
                  </a:lnTo>
                  <a:lnTo>
                    <a:pt x="14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6186" y="1423"/>
              <a:ext cx="366" cy="194"/>
            </a:xfrm>
            <a:custGeom>
              <a:avLst/>
              <a:gdLst>
                <a:gd name="T0" fmla="*/ 12 w 366"/>
                <a:gd name="T1" fmla="*/ 69 h 194"/>
                <a:gd name="T2" fmla="*/ 366 w 366"/>
                <a:gd name="T3" fmla="*/ 194 h 194"/>
                <a:gd name="T4" fmla="*/ 354 w 366"/>
                <a:gd name="T5" fmla="*/ 137 h 194"/>
                <a:gd name="T6" fmla="*/ 0 w 366"/>
                <a:gd name="T7" fmla="*/ 0 h 194"/>
                <a:gd name="T8" fmla="*/ 12 w 366"/>
                <a:gd name="T9" fmla="*/ 6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194">
                  <a:moveTo>
                    <a:pt x="12" y="69"/>
                  </a:moveTo>
                  <a:lnTo>
                    <a:pt x="366" y="194"/>
                  </a:lnTo>
                  <a:lnTo>
                    <a:pt x="354" y="137"/>
                  </a:lnTo>
                  <a:lnTo>
                    <a:pt x="0" y="0"/>
                  </a:lnTo>
                  <a:lnTo>
                    <a:pt x="12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6307" y="2027"/>
              <a:ext cx="362" cy="125"/>
            </a:xfrm>
            <a:custGeom>
              <a:avLst/>
              <a:gdLst>
                <a:gd name="T0" fmla="*/ 12 w 362"/>
                <a:gd name="T1" fmla="*/ 68 h 125"/>
                <a:gd name="T2" fmla="*/ 362 w 362"/>
                <a:gd name="T3" fmla="*/ 125 h 125"/>
                <a:gd name="T4" fmla="*/ 350 w 362"/>
                <a:gd name="T5" fmla="*/ 68 h 125"/>
                <a:gd name="T6" fmla="*/ 0 w 362"/>
                <a:gd name="T7" fmla="*/ 0 h 125"/>
                <a:gd name="T8" fmla="*/ 12 w 362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25">
                  <a:moveTo>
                    <a:pt x="12" y="68"/>
                  </a:moveTo>
                  <a:lnTo>
                    <a:pt x="362" y="125"/>
                  </a:lnTo>
                  <a:lnTo>
                    <a:pt x="350" y="68"/>
                  </a:lnTo>
                  <a:lnTo>
                    <a:pt x="0" y="0"/>
                  </a:lnTo>
                  <a:lnTo>
                    <a:pt x="12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60"/>
            <p:cNvSpPr>
              <a:spLocks/>
            </p:cNvSpPr>
            <p:nvPr/>
          </p:nvSpPr>
          <p:spPr bwMode="auto">
            <a:xfrm>
              <a:off x="6419" y="2635"/>
              <a:ext cx="349" cy="69"/>
            </a:xfrm>
            <a:custGeom>
              <a:avLst/>
              <a:gdLst>
                <a:gd name="T0" fmla="*/ 14 w 349"/>
                <a:gd name="T1" fmla="*/ 69 h 69"/>
                <a:gd name="T2" fmla="*/ 349 w 349"/>
                <a:gd name="T3" fmla="*/ 57 h 69"/>
                <a:gd name="T4" fmla="*/ 338 w 349"/>
                <a:gd name="T5" fmla="*/ 0 h 69"/>
                <a:gd name="T6" fmla="*/ 0 w 349"/>
                <a:gd name="T7" fmla="*/ 0 h 69"/>
                <a:gd name="T8" fmla="*/ 14 w 34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69">
                  <a:moveTo>
                    <a:pt x="14" y="69"/>
                  </a:moveTo>
                  <a:lnTo>
                    <a:pt x="349" y="57"/>
                  </a:lnTo>
                  <a:lnTo>
                    <a:pt x="338" y="0"/>
                  </a:lnTo>
                  <a:lnTo>
                    <a:pt x="0" y="0"/>
                  </a:lnTo>
                  <a:lnTo>
                    <a:pt x="14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61"/>
            <p:cNvSpPr>
              <a:spLocks/>
            </p:cNvSpPr>
            <p:nvPr/>
          </p:nvSpPr>
          <p:spPr bwMode="auto">
            <a:xfrm>
              <a:off x="6552" y="3151"/>
              <a:ext cx="319" cy="161"/>
            </a:xfrm>
            <a:custGeom>
              <a:avLst/>
              <a:gdLst>
                <a:gd name="T0" fmla="*/ 14 w 319"/>
                <a:gd name="T1" fmla="*/ 161 h 161"/>
                <a:gd name="T2" fmla="*/ 319 w 319"/>
                <a:gd name="T3" fmla="*/ 55 h 161"/>
                <a:gd name="T4" fmla="*/ 307 w 319"/>
                <a:gd name="T5" fmla="*/ 0 h 161"/>
                <a:gd name="T6" fmla="*/ 0 w 319"/>
                <a:gd name="T7" fmla="*/ 92 h 161"/>
                <a:gd name="T8" fmla="*/ 14 w 319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161">
                  <a:moveTo>
                    <a:pt x="14" y="161"/>
                  </a:moveTo>
                  <a:lnTo>
                    <a:pt x="319" y="55"/>
                  </a:lnTo>
                  <a:lnTo>
                    <a:pt x="307" y="0"/>
                  </a:lnTo>
                  <a:lnTo>
                    <a:pt x="0" y="92"/>
                  </a:lnTo>
                  <a:lnTo>
                    <a:pt x="14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62"/>
            <p:cNvSpPr>
              <a:spLocks/>
            </p:cNvSpPr>
            <p:nvPr/>
          </p:nvSpPr>
          <p:spPr bwMode="auto">
            <a:xfrm>
              <a:off x="6119" y="902"/>
              <a:ext cx="279" cy="138"/>
            </a:xfrm>
            <a:custGeom>
              <a:avLst/>
              <a:gdLst>
                <a:gd name="T0" fmla="*/ 279 w 279"/>
                <a:gd name="T1" fmla="*/ 128 h 138"/>
                <a:gd name="T2" fmla="*/ 193 w 279"/>
                <a:gd name="T3" fmla="*/ 138 h 138"/>
                <a:gd name="T4" fmla="*/ 12 w 279"/>
                <a:gd name="T5" fmla="*/ 57 h 138"/>
                <a:gd name="T6" fmla="*/ 0 w 279"/>
                <a:gd name="T7" fmla="*/ 0 h 138"/>
                <a:gd name="T8" fmla="*/ 279 w 279"/>
                <a:gd name="T9" fmla="*/ 12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38">
                  <a:moveTo>
                    <a:pt x="279" y="128"/>
                  </a:moveTo>
                  <a:lnTo>
                    <a:pt x="193" y="138"/>
                  </a:lnTo>
                  <a:lnTo>
                    <a:pt x="12" y="57"/>
                  </a:lnTo>
                  <a:lnTo>
                    <a:pt x="0" y="0"/>
                  </a:lnTo>
                  <a:lnTo>
                    <a:pt x="279" y="128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63"/>
            <p:cNvSpPr>
              <a:spLocks/>
            </p:cNvSpPr>
            <p:nvPr/>
          </p:nvSpPr>
          <p:spPr bwMode="auto">
            <a:xfrm>
              <a:off x="6238" y="1506"/>
              <a:ext cx="278" cy="111"/>
            </a:xfrm>
            <a:custGeom>
              <a:avLst/>
              <a:gdLst>
                <a:gd name="T0" fmla="*/ 278 w 278"/>
                <a:gd name="T1" fmla="*/ 97 h 111"/>
                <a:gd name="T2" fmla="*/ 186 w 278"/>
                <a:gd name="T3" fmla="*/ 111 h 111"/>
                <a:gd name="T4" fmla="*/ 12 w 278"/>
                <a:gd name="T5" fmla="*/ 54 h 111"/>
                <a:gd name="T6" fmla="*/ 0 w 278"/>
                <a:gd name="T7" fmla="*/ 0 h 111"/>
                <a:gd name="T8" fmla="*/ 278 w 278"/>
                <a:gd name="T9" fmla="*/ 9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11">
                  <a:moveTo>
                    <a:pt x="278" y="97"/>
                  </a:moveTo>
                  <a:lnTo>
                    <a:pt x="186" y="111"/>
                  </a:lnTo>
                  <a:lnTo>
                    <a:pt x="12" y="54"/>
                  </a:lnTo>
                  <a:lnTo>
                    <a:pt x="0" y="0"/>
                  </a:lnTo>
                  <a:lnTo>
                    <a:pt x="278" y="97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>
              <a:off x="6355" y="2100"/>
              <a:ext cx="276" cy="52"/>
            </a:xfrm>
            <a:custGeom>
              <a:avLst/>
              <a:gdLst>
                <a:gd name="T0" fmla="*/ 276 w 276"/>
                <a:gd name="T1" fmla="*/ 45 h 52"/>
                <a:gd name="T2" fmla="*/ 171 w 276"/>
                <a:gd name="T3" fmla="*/ 52 h 52"/>
                <a:gd name="T4" fmla="*/ 5 w 276"/>
                <a:gd name="T5" fmla="*/ 26 h 52"/>
                <a:gd name="T6" fmla="*/ 0 w 276"/>
                <a:gd name="T7" fmla="*/ 0 h 52"/>
                <a:gd name="T8" fmla="*/ 276 w 276"/>
                <a:gd name="T9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52">
                  <a:moveTo>
                    <a:pt x="276" y="45"/>
                  </a:moveTo>
                  <a:lnTo>
                    <a:pt x="171" y="52"/>
                  </a:lnTo>
                  <a:lnTo>
                    <a:pt x="5" y="26"/>
                  </a:lnTo>
                  <a:lnTo>
                    <a:pt x="0" y="0"/>
                  </a:lnTo>
                  <a:lnTo>
                    <a:pt x="276" y="45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65"/>
            <p:cNvSpPr>
              <a:spLocks/>
            </p:cNvSpPr>
            <p:nvPr/>
          </p:nvSpPr>
          <p:spPr bwMode="auto">
            <a:xfrm>
              <a:off x="6474" y="2692"/>
              <a:ext cx="266" cy="19"/>
            </a:xfrm>
            <a:custGeom>
              <a:avLst/>
              <a:gdLst>
                <a:gd name="T0" fmla="*/ 266 w 266"/>
                <a:gd name="T1" fmla="*/ 0 h 19"/>
                <a:gd name="T2" fmla="*/ 164 w 266"/>
                <a:gd name="T3" fmla="*/ 14 h 19"/>
                <a:gd name="T4" fmla="*/ 0 w 266"/>
                <a:gd name="T5" fmla="*/ 19 h 19"/>
                <a:gd name="T6" fmla="*/ 0 w 266"/>
                <a:gd name="T7" fmla="*/ 9 h 19"/>
                <a:gd name="T8" fmla="*/ 266 w 26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19">
                  <a:moveTo>
                    <a:pt x="266" y="0"/>
                  </a:moveTo>
                  <a:lnTo>
                    <a:pt x="164" y="14"/>
                  </a:lnTo>
                  <a:lnTo>
                    <a:pt x="0" y="19"/>
                  </a:lnTo>
                  <a:lnTo>
                    <a:pt x="0" y="9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66"/>
            <p:cNvSpPr>
              <a:spLocks/>
            </p:cNvSpPr>
            <p:nvPr/>
          </p:nvSpPr>
          <p:spPr bwMode="auto">
            <a:xfrm>
              <a:off x="6571" y="3156"/>
              <a:ext cx="266" cy="80"/>
            </a:xfrm>
            <a:custGeom>
              <a:avLst/>
              <a:gdLst>
                <a:gd name="T0" fmla="*/ 266 w 266"/>
                <a:gd name="T1" fmla="*/ 0 h 80"/>
                <a:gd name="T2" fmla="*/ 157 w 266"/>
                <a:gd name="T3" fmla="*/ 9 h 80"/>
                <a:gd name="T4" fmla="*/ 0 w 266"/>
                <a:gd name="T5" fmla="*/ 57 h 80"/>
                <a:gd name="T6" fmla="*/ 7 w 266"/>
                <a:gd name="T7" fmla="*/ 80 h 80"/>
                <a:gd name="T8" fmla="*/ 266 w 26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80">
                  <a:moveTo>
                    <a:pt x="266" y="0"/>
                  </a:moveTo>
                  <a:lnTo>
                    <a:pt x="157" y="9"/>
                  </a:lnTo>
                  <a:lnTo>
                    <a:pt x="0" y="57"/>
                  </a:lnTo>
                  <a:lnTo>
                    <a:pt x="7" y="8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965" y="318"/>
              <a:ext cx="746" cy="3640"/>
            </a:xfrm>
            <a:custGeom>
              <a:avLst/>
              <a:gdLst>
                <a:gd name="T0" fmla="*/ 0 w 746"/>
                <a:gd name="T1" fmla="*/ 0 h 3640"/>
                <a:gd name="T2" fmla="*/ 45 w 746"/>
                <a:gd name="T3" fmla="*/ 23 h 3640"/>
                <a:gd name="T4" fmla="*/ 746 w 746"/>
                <a:gd name="T5" fmla="*/ 3602 h 3640"/>
                <a:gd name="T6" fmla="*/ 704 w 746"/>
                <a:gd name="T7" fmla="*/ 3640 h 3640"/>
                <a:gd name="T8" fmla="*/ 0 w 746"/>
                <a:gd name="T9" fmla="*/ 0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3640">
                  <a:moveTo>
                    <a:pt x="0" y="0"/>
                  </a:moveTo>
                  <a:lnTo>
                    <a:pt x="45" y="23"/>
                  </a:lnTo>
                  <a:lnTo>
                    <a:pt x="746" y="3602"/>
                  </a:lnTo>
                  <a:lnTo>
                    <a:pt x="704" y="3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6" name="Rectangle 3"/>
          <p:cNvSpPr>
            <a:spLocks/>
          </p:cNvSpPr>
          <p:nvPr/>
        </p:nvSpPr>
        <p:spPr bwMode="auto">
          <a:xfrm>
            <a:off x="2752280" y="2197532"/>
            <a:ext cx="3188937" cy="5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r>
              <a:rPr lang="en-US" sz="1000">
                <a:solidFill>
                  <a:schemeClr val="bg1"/>
                </a:solidFill>
                <a:ea typeface="ＭＳ Ｐゴシック" charset="0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</a:p>
        </p:txBody>
      </p:sp>
      <p:sp>
        <p:nvSpPr>
          <p:cNvPr id="57" name="Rectangle 3"/>
          <p:cNvSpPr>
            <a:spLocks/>
          </p:cNvSpPr>
          <p:nvPr/>
        </p:nvSpPr>
        <p:spPr bwMode="auto">
          <a:xfrm>
            <a:off x="2771139" y="2836805"/>
            <a:ext cx="3188937" cy="5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r>
              <a:rPr lang="en-US" sz="1000">
                <a:solidFill>
                  <a:schemeClr val="bg1"/>
                </a:solidFill>
                <a:ea typeface="ＭＳ Ｐゴシック" charset="0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</a:p>
        </p:txBody>
      </p:sp>
      <p:sp>
        <p:nvSpPr>
          <p:cNvPr id="58" name="Rectangle 3"/>
          <p:cNvSpPr>
            <a:spLocks/>
          </p:cNvSpPr>
          <p:nvPr/>
        </p:nvSpPr>
        <p:spPr bwMode="auto">
          <a:xfrm>
            <a:off x="2775792" y="3448364"/>
            <a:ext cx="3188937" cy="5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r>
              <a:rPr lang="en-US" sz="1000">
                <a:solidFill>
                  <a:schemeClr val="bg1"/>
                </a:solidFill>
                <a:ea typeface="ＭＳ Ｐゴシック" charset="0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</a:p>
        </p:txBody>
      </p:sp>
      <p:sp>
        <p:nvSpPr>
          <p:cNvPr id="59" name="Rectangle 3"/>
          <p:cNvSpPr>
            <a:spLocks/>
          </p:cNvSpPr>
          <p:nvPr/>
        </p:nvSpPr>
        <p:spPr bwMode="auto">
          <a:xfrm>
            <a:off x="2752280" y="4126583"/>
            <a:ext cx="3188937" cy="5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r>
              <a:rPr lang="en-US" sz="1000">
                <a:solidFill>
                  <a:schemeClr val="bg1"/>
                </a:solidFill>
                <a:ea typeface="ＭＳ Ｐゴシック" charset="0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</a:p>
        </p:txBody>
      </p:sp>
      <p:sp>
        <p:nvSpPr>
          <p:cNvPr id="60" name="Rectangle 3"/>
          <p:cNvSpPr>
            <a:spLocks/>
          </p:cNvSpPr>
          <p:nvPr/>
        </p:nvSpPr>
        <p:spPr bwMode="auto">
          <a:xfrm>
            <a:off x="2771138" y="4774138"/>
            <a:ext cx="3188937" cy="5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r>
              <a:rPr lang="en-US" sz="1000">
                <a:solidFill>
                  <a:schemeClr val="bg1"/>
                </a:solidFill>
                <a:ea typeface="ＭＳ Ｐゴシック" charset="0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</a:p>
        </p:txBody>
      </p:sp>
      <p:sp>
        <p:nvSpPr>
          <p:cNvPr id="61" name="Freeform 73"/>
          <p:cNvSpPr>
            <a:spLocks noEditPoints="1"/>
          </p:cNvSpPr>
          <p:nvPr/>
        </p:nvSpPr>
        <p:spPr bwMode="auto">
          <a:xfrm>
            <a:off x="6644233" y="1508371"/>
            <a:ext cx="2370138" cy="4416425"/>
          </a:xfrm>
          <a:custGeom>
            <a:avLst/>
            <a:gdLst>
              <a:gd name="T0" fmla="*/ 998 w 1106"/>
              <a:gd name="T1" fmla="*/ 0 h 2061"/>
              <a:gd name="T2" fmla="*/ 107 w 1106"/>
              <a:gd name="T3" fmla="*/ 0 h 2061"/>
              <a:gd name="T4" fmla="*/ 0 w 1106"/>
              <a:gd name="T5" fmla="*/ 103 h 2061"/>
              <a:gd name="T6" fmla="*/ 0 w 1106"/>
              <a:gd name="T7" fmla="*/ 1958 h 2061"/>
              <a:gd name="T8" fmla="*/ 107 w 1106"/>
              <a:gd name="T9" fmla="*/ 2061 h 2061"/>
              <a:gd name="T10" fmla="*/ 998 w 1106"/>
              <a:gd name="T11" fmla="*/ 2061 h 2061"/>
              <a:gd name="T12" fmla="*/ 1106 w 1106"/>
              <a:gd name="T13" fmla="*/ 1958 h 2061"/>
              <a:gd name="T14" fmla="*/ 1106 w 1106"/>
              <a:gd name="T15" fmla="*/ 103 h 2061"/>
              <a:gd name="T16" fmla="*/ 998 w 1106"/>
              <a:gd name="T17" fmla="*/ 0 h 2061"/>
              <a:gd name="T18" fmla="*/ 553 w 1106"/>
              <a:gd name="T19" fmla="*/ 1953 h 2061"/>
              <a:gd name="T20" fmla="*/ 493 w 1106"/>
              <a:gd name="T21" fmla="*/ 1893 h 2061"/>
              <a:gd name="T22" fmla="*/ 553 w 1106"/>
              <a:gd name="T23" fmla="*/ 1833 h 2061"/>
              <a:gd name="T24" fmla="*/ 613 w 1106"/>
              <a:gd name="T25" fmla="*/ 1893 h 2061"/>
              <a:gd name="T26" fmla="*/ 553 w 1106"/>
              <a:gd name="T27" fmla="*/ 1953 h 2061"/>
              <a:gd name="T28" fmla="*/ 1032 w 1106"/>
              <a:gd name="T29" fmla="*/ 1728 h 2061"/>
              <a:gd name="T30" fmla="*/ 73 w 1106"/>
              <a:gd name="T31" fmla="*/ 1728 h 2061"/>
              <a:gd name="T32" fmla="*/ 73 w 1106"/>
              <a:gd name="T33" fmla="*/ 306 h 2061"/>
              <a:gd name="T34" fmla="*/ 1032 w 1106"/>
              <a:gd name="T35" fmla="*/ 306 h 2061"/>
              <a:gd name="T36" fmla="*/ 1032 w 1106"/>
              <a:gd name="T37" fmla="*/ 1728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6" h="2061">
                <a:moveTo>
                  <a:pt x="998" y="0"/>
                </a:moveTo>
                <a:cubicBezTo>
                  <a:pt x="107" y="0"/>
                  <a:pt x="107" y="0"/>
                  <a:pt x="107" y="0"/>
                </a:cubicBezTo>
                <a:cubicBezTo>
                  <a:pt x="48" y="0"/>
                  <a:pt x="0" y="46"/>
                  <a:pt x="0" y="103"/>
                </a:cubicBezTo>
                <a:cubicBezTo>
                  <a:pt x="0" y="1958"/>
                  <a:pt x="0" y="1958"/>
                  <a:pt x="0" y="1958"/>
                </a:cubicBezTo>
                <a:cubicBezTo>
                  <a:pt x="0" y="2015"/>
                  <a:pt x="48" y="2061"/>
                  <a:pt x="107" y="2061"/>
                </a:cubicBezTo>
                <a:cubicBezTo>
                  <a:pt x="998" y="2061"/>
                  <a:pt x="998" y="2061"/>
                  <a:pt x="998" y="2061"/>
                </a:cubicBezTo>
                <a:cubicBezTo>
                  <a:pt x="1058" y="2061"/>
                  <a:pt x="1106" y="2015"/>
                  <a:pt x="1106" y="1958"/>
                </a:cubicBezTo>
                <a:cubicBezTo>
                  <a:pt x="1106" y="103"/>
                  <a:pt x="1106" y="103"/>
                  <a:pt x="1106" y="103"/>
                </a:cubicBezTo>
                <a:cubicBezTo>
                  <a:pt x="1106" y="46"/>
                  <a:pt x="1058" y="0"/>
                  <a:pt x="998" y="0"/>
                </a:cubicBezTo>
                <a:close/>
                <a:moveTo>
                  <a:pt x="553" y="1953"/>
                </a:moveTo>
                <a:cubicBezTo>
                  <a:pt x="520" y="1953"/>
                  <a:pt x="493" y="1926"/>
                  <a:pt x="493" y="1893"/>
                </a:cubicBezTo>
                <a:cubicBezTo>
                  <a:pt x="493" y="1860"/>
                  <a:pt x="520" y="1833"/>
                  <a:pt x="553" y="1833"/>
                </a:cubicBezTo>
                <a:cubicBezTo>
                  <a:pt x="586" y="1833"/>
                  <a:pt x="613" y="1860"/>
                  <a:pt x="613" y="1893"/>
                </a:cubicBezTo>
                <a:cubicBezTo>
                  <a:pt x="613" y="1926"/>
                  <a:pt x="586" y="1953"/>
                  <a:pt x="553" y="1953"/>
                </a:cubicBezTo>
                <a:close/>
                <a:moveTo>
                  <a:pt x="1032" y="1728"/>
                </a:moveTo>
                <a:cubicBezTo>
                  <a:pt x="73" y="1728"/>
                  <a:pt x="73" y="1728"/>
                  <a:pt x="73" y="1728"/>
                </a:cubicBezTo>
                <a:cubicBezTo>
                  <a:pt x="73" y="306"/>
                  <a:pt x="73" y="306"/>
                  <a:pt x="73" y="306"/>
                </a:cubicBezTo>
                <a:cubicBezTo>
                  <a:pt x="1032" y="306"/>
                  <a:pt x="1032" y="306"/>
                  <a:pt x="1032" y="306"/>
                </a:cubicBezTo>
                <a:lnTo>
                  <a:pt x="1032" y="17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7037612" y="2220663"/>
            <a:ext cx="1583380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id-ID" b="1">
                <a:solidFill>
                  <a:schemeClr val="bg1"/>
                </a:solidFill>
                <a:latin typeface="Lato Regular"/>
                <a:cs typeface="Lato Regular"/>
              </a:rPr>
              <a:t>PLANNING</a:t>
            </a:r>
            <a:endParaRPr lang="en-US" b="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037612" y="2857395"/>
            <a:ext cx="1583380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id-ID" b="1">
                <a:solidFill>
                  <a:schemeClr val="bg1"/>
                </a:solidFill>
                <a:latin typeface="Lato Regular"/>
                <a:cs typeface="Lato Regular"/>
              </a:rPr>
              <a:t>HONEST</a:t>
            </a:r>
            <a:endParaRPr lang="en-US" b="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037612" y="3450946"/>
            <a:ext cx="1583380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id-ID" b="1">
                <a:solidFill>
                  <a:schemeClr val="bg1"/>
                </a:solidFill>
                <a:latin typeface="Lato Regular"/>
                <a:cs typeface="Lato Regular"/>
              </a:rPr>
              <a:t>RESPECT</a:t>
            </a:r>
            <a:endParaRPr lang="en-US" b="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37611" y="4100653"/>
            <a:ext cx="1583381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id-ID" b="1">
                <a:solidFill>
                  <a:schemeClr val="bg1"/>
                </a:solidFill>
                <a:latin typeface="Lato Regular"/>
                <a:cs typeface="Lato Regular"/>
              </a:rPr>
              <a:t>NETWORK</a:t>
            </a:r>
            <a:endParaRPr lang="en-US" b="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37611" y="4723998"/>
            <a:ext cx="1583380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id-ID" b="1">
                <a:solidFill>
                  <a:schemeClr val="bg1"/>
                </a:solidFill>
                <a:latin typeface="Lato Regular"/>
                <a:cs typeface="Lato Regular"/>
              </a:rPr>
              <a:t>MARKET</a:t>
            </a:r>
            <a:endParaRPr lang="en-US" b="1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05836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F94FF"/>
      </a:accent1>
      <a:accent2>
        <a:srgbClr val="79DEF2"/>
      </a:accent2>
      <a:accent3>
        <a:srgbClr val="A1F279"/>
      </a:accent3>
      <a:accent4>
        <a:srgbClr val="14A76C"/>
      </a:accent4>
      <a:accent5>
        <a:srgbClr val="222222"/>
      </a:accent5>
      <a:accent6>
        <a:srgbClr val="C9C9C9"/>
      </a:accent6>
      <a:hlink>
        <a:srgbClr val="7F94FF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94FF"/>
    </a:accent1>
    <a:accent2>
      <a:srgbClr val="79DEF2"/>
    </a:accent2>
    <a:accent3>
      <a:srgbClr val="A1F279"/>
    </a:accent3>
    <a:accent4>
      <a:srgbClr val="14A76C"/>
    </a:accent4>
    <a:accent5>
      <a:srgbClr val="222222"/>
    </a:accent5>
    <a:accent6>
      <a:srgbClr val="C9C9C9"/>
    </a:accent6>
    <a:hlink>
      <a:srgbClr val="7F94F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2283</Words>
  <Application>Microsoft Office PowerPoint</Application>
  <PresentationFormat>宽屏</PresentationFormat>
  <Paragraphs>374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8" baseType="lpstr">
      <vt:lpstr>Aller</vt:lpstr>
      <vt:lpstr>Aller Light</vt:lpstr>
      <vt:lpstr>Bebas Neue Bold</vt:lpstr>
      <vt:lpstr>Calibri (正文)</vt:lpstr>
      <vt:lpstr>Cumulus</vt:lpstr>
      <vt:lpstr>FontAwesome</vt:lpstr>
      <vt:lpstr>Gill Sans</vt:lpstr>
      <vt:lpstr>Helvetica Neue</vt:lpstr>
      <vt:lpstr>Helvetica Neue Light</vt:lpstr>
      <vt:lpstr>Helvetica Neue Medium</vt:lpstr>
      <vt:lpstr>Helvetica Neue UltraLight</vt:lpstr>
      <vt:lpstr>Lato</vt:lpstr>
      <vt:lpstr>Lato Light</vt:lpstr>
      <vt:lpstr>Lato Regular</vt:lpstr>
      <vt:lpstr>Montserrat</vt:lpstr>
      <vt:lpstr>Montserrat Light</vt:lpstr>
      <vt:lpstr>ＭＳ Ｐゴシック</vt:lpstr>
      <vt:lpstr>Open Sans</vt:lpstr>
      <vt:lpstr>Open Sans Condensed Light</vt:lpstr>
      <vt:lpstr>Open Sans Semibold</vt:lpstr>
      <vt:lpstr>Poppins</vt:lpstr>
      <vt:lpstr>Poppins Medium</vt:lpstr>
      <vt:lpstr>Poppins SemiBold</vt:lpstr>
      <vt:lpstr>Roboto</vt:lpstr>
      <vt:lpstr>Roboto Light</vt:lpstr>
      <vt:lpstr>Roboto Medium</vt:lpstr>
      <vt:lpstr>SimSun</vt:lpstr>
      <vt:lpstr>SimSun</vt:lpstr>
      <vt:lpstr>Arial</vt:lpstr>
      <vt:lpstr>Calibri</vt:lpstr>
      <vt:lpstr>Calibri Light</vt:lpstr>
      <vt:lpstr>Office 主题</vt:lpstr>
      <vt:lpstr>PowerPoint 演示文稿</vt:lpstr>
      <vt:lpstr>Arrow Ribbon</vt:lpstr>
      <vt:lpstr>PowerPoint 演示文稿</vt:lpstr>
      <vt:lpstr>3D Chart</vt:lpstr>
      <vt:lpstr>Arrow Staircase Diagram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Stairs slide</vt:lpstr>
      <vt:lpstr>Stairs slide</vt:lpstr>
      <vt:lpstr>Your stairs slide</vt:lpstr>
      <vt:lpstr>PowerPoint 演示文稿</vt:lpstr>
      <vt:lpstr>PowerPoint 演示文稿</vt:lpstr>
      <vt:lpstr>PowerPoint 演示文稿</vt:lpstr>
      <vt:lpstr>PowerPoint 演示文稿</vt:lpstr>
      <vt:lpstr>Stairs slide</vt:lpstr>
      <vt:lpstr>Stairs slide</vt:lpstr>
      <vt:lpstr>Step of Success Diagram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台阶 向上箭头层级关系ppt图表（25张）</dc:title>
  <dc:creator>51PPT模板网</dc:creator>
  <cp:keywords>www.51pptmoban.com</cp:keywords>
  <dc:description>www.51pptmoban.com</dc:description>
  <cp:lastModifiedBy>阳光男孩</cp:lastModifiedBy>
  <cp:revision>10</cp:revision>
  <dcterms:created xsi:type="dcterms:W3CDTF">2021-12-14T02:39:37Z</dcterms:created>
  <dcterms:modified xsi:type="dcterms:W3CDTF">2021-12-14T12:20:30Z</dcterms:modified>
</cp:coreProperties>
</file>