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  <p:sldId id="276" r:id="rId3"/>
    <p:sldId id="263" r:id="rId4"/>
    <p:sldId id="264" r:id="rId5"/>
    <p:sldId id="265" r:id="rId6"/>
    <p:sldId id="270" r:id="rId7"/>
    <p:sldId id="274" r:id="rId8"/>
    <p:sldId id="268" r:id="rId9"/>
    <p:sldId id="269" r:id="rId10"/>
    <p:sldId id="271" r:id="rId11"/>
    <p:sldId id="272" r:id="rId12"/>
    <p:sldId id="277" r:id="rId13"/>
    <p:sldId id="279" r:id="rId14"/>
    <p:sldId id="280" r:id="rId15"/>
    <p:sldId id="281" r:id="rId16"/>
    <p:sldId id="282" r:id="rId17"/>
    <p:sldId id="283" r:id="rId18"/>
    <p:sldId id="286" r:id="rId19"/>
    <p:sldId id="284" r:id="rId20"/>
    <p:sldId id="285" r:id="rId21"/>
    <p:sldId id="289" r:id="rId22"/>
    <p:sldId id="287" r:id="rId23"/>
    <p:sldId id="290" r:id="rId24"/>
    <p:sldId id="296" r:id="rId25"/>
    <p:sldId id="298" r:id="rId26"/>
    <p:sldId id="292" r:id="rId27"/>
    <p:sldId id="278" r:id="rId28"/>
    <p:sldId id="266" r:id="rId29"/>
    <p:sldId id="297" r:id="rId30"/>
    <p:sldId id="299" r:id="rId31"/>
    <p:sldId id="300" r:id="rId32"/>
    <p:sldId id="304" r:id="rId33"/>
    <p:sldId id="302" r:id="rId34"/>
    <p:sldId id="303" r:id="rId35"/>
    <p:sldId id="305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7038" userDrawn="1">
          <p15:clr>
            <a:srgbClr val="A4A3A4"/>
          </p15:clr>
        </p15:guide>
        <p15:guide id="3" pos="846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845" userDrawn="1">
          <p15:clr>
            <a:srgbClr val="A4A3A4"/>
          </p15:clr>
        </p15:guide>
        <p15:guide id="7" orient="horz" pos="3929" userDrawn="1">
          <p15:clr>
            <a:srgbClr val="A4A3A4"/>
          </p15:clr>
        </p15:guide>
        <p15:guide id="8" orient="horz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2FDC"/>
    <a:srgbClr val="A232F7"/>
    <a:srgbClr val="CC2404"/>
    <a:srgbClr val="F7394E"/>
    <a:srgbClr val="FF9656"/>
    <a:srgbClr val="6199FF"/>
    <a:srgbClr val="5390FF"/>
    <a:srgbClr val="00AFD2"/>
    <a:srgbClr val="00B9DE"/>
    <a:srgbClr val="01D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90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108" y="516"/>
      </p:cViewPr>
      <p:guideLst>
        <p:guide orient="horz" pos="2296"/>
        <p:guide pos="7038"/>
        <p:guide pos="846"/>
        <p:guide pos="7242"/>
        <p:guide orient="horz" pos="648"/>
        <p:guide orient="horz" pos="845"/>
        <p:guide orient="horz" pos="3929"/>
        <p:guide orient="horz"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04D-411D-9710-B7FEAAEB264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04D-411D-9710-B7FEAAEB264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04D-411D-9710-B7FEAAEB26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867741312"/>
        <c:axId val="-867733152"/>
      </c:barChart>
      <c:catAx>
        <c:axId val="-867741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867733152"/>
        <c:crosses val="autoZero"/>
        <c:auto val="1"/>
        <c:lblAlgn val="ctr"/>
        <c:lblOffset val="100"/>
        <c:noMultiLvlLbl val="0"/>
      </c:catAx>
      <c:valAx>
        <c:axId val="-867733152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867741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575844005910231"/>
          <c:y val="0.92613977842550066"/>
          <c:w val="0.49474699921888526"/>
          <c:h val="7.38602215744993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128466516207921E-2"/>
          <c:y val="4.2146845780132579E-2"/>
          <c:w val="0.87515679578769034"/>
          <c:h val="0.811692210459788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>
                  <a:alpha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bg1"/>
                </a:solidFill>
              </a:ln>
              <a:effectLst/>
            </c:spPr>
          </c:marker>
          <c:dPt>
            <c:idx val="2"/>
            <c:marker>
              <c:symbol val="circle"/>
              <c:size val="5"/>
              <c:spPr>
                <a:solidFill>
                  <a:schemeClr val="accent1"/>
                </a:solidFill>
                <a:ln w="9525">
                  <a:solidFill>
                    <a:schemeClr val="bg1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E496-4821-895B-737B991182AC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E496-4821-895B-737B991182A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3">
                  <a:alpha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bg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E496-4821-895B-737B991182A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1">
                  <a:lumMod val="75000"/>
                  <a:lumOff val="25000"/>
                  <a:alpha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75000"/>
                  <a:lumOff val="25000"/>
                </a:schemeClr>
              </a:solidFill>
              <a:ln w="9525">
                <a:solidFill>
                  <a:schemeClr val="bg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E496-4821-895B-737B991182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67727712"/>
        <c:axId val="-867724448"/>
      </c:lineChart>
      <c:catAx>
        <c:axId val="-867727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867724448"/>
        <c:crosses val="autoZero"/>
        <c:auto val="1"/>
        <c:lblAlgn val="ctr"/>
        <c:lblOffset val="100"/>
        <c:noMultiLvlLbl val="0"/>
      </c:catAx>
      <c:valAx>
        <c:axId val="-867724448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bg2">
                  <a:lumMod val="90000"/>
                  <a:alpha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867727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tx1">
              <a:lumMod val="75000"/>
              <a:lumOff val="25000"/>
            </a:schemeClr>
          </a:solidFill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31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356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5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1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5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10.jpeg"/><Relationship Id="rId4" Type="http://schemas.openxmlformats.org/officeDocument/2006/relationships/image" Target="../media/image5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5.sv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5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5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5.sv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24.png"/><Relationship Id="rId4" Type="http://schemas.openxmlformats.org/officeDocument/2006/relationships/image" Target="../media/image5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5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0.jpe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9.jpg"/><Relationship Id="rId11" Type="http://schemas.openxmlformats.org/officeDocument/2006/relationships/image" Target="../media/image34.jpg"/><Relationship Id="rId5" Type="http://schemas.openxmlformats.org/officeDocument/2006/relationships/image" Target="../media/image28.jp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AAF2709-F982-4D3D-AADE-33F48C1A604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A8B8D57A-6BA6-4C83-B374-2C667D5EE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056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D35D899E-5827-4906-903F-1C41C9AB2478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C4F71759-7B9F-4378-A748-1B27801D1AFE}"/>
                </a:ext>
              </a:extLst>
            </p:cNvPr>
            <p:cNvSpPr txBox="1"/>
            <p:nvPr/>
          </p:nvSpPr>
          <p:spPr>
            <a:xfrm>
              <a:off x="202090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黄杨琚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3ECF00D9-1FED-45EE-94E1-8B9851B68A4C}"/>
                </a:ext>
              </a:extLst>
            </p:cNvPr>
            <p:cNvSpPr txBox="1"/>
            <p:nvPr/>
          </p:nvSpPr>
          <p:spPr>
            <a:xfrm>
              <a:off x="797085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17688512017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0079474C-61FA-4A38-ADB2-0AAB8A9B85B7}"/>
                </a:ext>
              </a:extLst>
            </p:cNvPr>
            <p:cNvSpPr txBox="1"/>
            <p:nvPr/>
          </p:nvSpPr>
          <p:spPr>
            <a:xfrm>
              <a:off x="929307" y="5851364"/>
              <a:ext cx="10915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作者：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327718CD-44E3-4DA5-9BB4-F90FA6A5ADFF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D8FCF11A-C1C3-4C03-A91B-D6D5F5DA769D}"/>
                </a:ext>
              </a:extLst>
            </p:cNvPr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联系方式：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8C316AA2-3CB4-4FBF-96C8-58498E83E331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F23C0F31-5DAB-484F-97B7-4487D5D6AC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2526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C655DAB-5E45-474C-BE08-7E2D40396099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D666B60-621C-492C-8FA8-DACF1BD0D7E0}"/>
              </a:ext>
            </a:extLst>
          </p:cNvPr>
          <p:cNvGrpSpPr/>
          <p:nvPr/>
        </p:nvGrpSpPr>
        <p:grpSpPr>
          <a:xfrm>
            <a:off x="0" y="5341310"/>
            <a:ext cx="12192000" cy="1516689"/>
            <a:chOff x="10817881" y="-2781665"/>
            <a:chExt cx="12192000" cy="1902830"/>
          </a:xfrm>
          <a:effectLst>
            <a:outerShdw blurRad="165100" dist="50800" dir="16200000" rotWithShape="0">
              <a:srgbClr val="0143BB">
                <a:alpha val="20000"/>
              </a:srgbClr>
            </a:outerShdw>
          </a:effectLst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C97D9010-9E5A-4D5D-AFDA-D2D7FFD3738D}"/>
                </a:ext>
              </a:extLst>
            </p:cNvPr>
            <p:cNvSpPr/>
            <p:nvPr/>
          </p:nvSpPr>
          <p:spPr>
            <a:xfrm>
              <a:off x="10817881" y="-2781665"/>
              <a:ext cx="12192000" cy="1902830"/>
            </a:xfrm>
            <a:custGeom>
              <a:avLst/>
              <a:gdLst>
                <a:gd name="connsiteX0" fmla="*/ 12192000 w 12192000"/>
                <a:gd name="connsiteY0" fmla="*/ 0 h 1902830"/>
                <a:gd name="connsiteX1" fmla="*/ 12192000 w 12192000"/>
                <a:gd name="connsiteY1" fmla="*/ 1902830 h 1902830"/>
                <a:gd name="connsiteX2" fmla="*/ 0 w 12192000"/>
                <a:gd name="connsiteY2" fmla="*/ 1902830 h 1902830"/>
                <a:gd name="connsiteX3" fmla="*/ 0 w 12192000"/>
                <a:gd name="connsiteY3" fmla="*/ 15997 h 1902830"/>
                <a:gd name="connsiteX4" fmla="*/ 3065004 w 12192000"/>
                <a:gd name="connsiteY4" fmla="*/ 361273 h 1902830"/>
                <a:gd name="connsiteX5" fmla="*/ 6836908 w 12192000"/>
                <a:gd name="connsiteY5" fmla="*/ 177304 h 1902830"/>
                <a:gd name="connsiteX6" fmla="*/ 10556796 w 12192000"/>
                <a:gd name="connsiteY6" fmla="*/ 294617 h 1902830"/>
                <a:gd name="connsiteX7" fmla="*/ 12192000 w 12192000"/>
                <a:gd name="connsiteY7" fmla="*/ 0 h 1902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2830">
                  <a:moveTo>
                    <a:pt x="12192000" y="0"/>
                  </a:moveTo>
                  <a:lnTo>
                    <a:pt x="12192000" y="1902830"/>
                  </a:lnTo>
                  <a:lnTo>
                    <a:pt x="0" y="1902830"/>
                  </a:lnTo>
                  <a:lnTo>
                    <a:pt x="0" y="15997"/>
                  </a:lnTo>
                  <a:cubicBezTo>
                    <a:pt x="0" y="15997"/>
                    <a:pt x="1339104" y="513248"/>
                    <a:pt x="3065004" y="361273"/>
                  </a:cubicBezTo>
                  <a:cubicBezTo>
                    <a:pt x="4790904" y="209298"/>
                    <a:pt x="5296404" y="-37327"/>
                    <a:pt x="6836908" y="177304"/>
                  </a:cubicBezTo>
                  <a:cubicBezTo>
                    <a:pt x="8377414" y="391934"/>
                    <a:pt x="9165672" y="378603"/>
                    <a:pt x="10556796" y="294617"/>
                  </a:cubicBezTo>
                  <a:cubicBezTo>
                    <a:pt x="11946584" y="210631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54C4D209-AF74-4D00-BA8F-C2ACF6BF034C}"/>
                </a:ext>
              </a:extLst>
            </p:cNvPr>
            <p:cNvSpPr/>
            <p:nvPr/>
          </p:nvSpPr>
          <p:spPr>
            <a:xfrm>
              <a:off x="10817881" y="-2627966"/>
              <a:ext cx="12192000" cy="1749131"/>
            </a:xfrm>
            <a:custGeom>
              <a:avLst/>
              <a:gdLst>
                <a:gd name="connsiteX0" fmla="*/ 0 w 12192000"/>
                <a:gd name="connsiteY0" fmla="*/ 0 h 1749131"/>
                <a:gd name="connsiteX1" fmla="*/ 1701052 w 12192000"/>
                <a:gd name="connsiteY1" fmla="*/ 307697 h 1749131"/>
                <a:gd name="connsiteX2" fmla="*/ 5355264 w 12192000"/>
                <a:gd name="connsiteY2" fmla="*/ 182992 h 1749131"/>
                <a:gd name="connsiteX3" fmla="*/ 9127396 w 12192000"/>
                <a:gd name="connsiteY3" fmla="*/ 372761 h 1749131"/>
                <a:gd name="connsiteX4" fmla="*/ 12192000 w 12192000"/>
                <a:gd name="connsiteY4" fmla="*/ 16266 h 1749131"/>
                <a:gd name="connsiteX5" fmla="*/ 12192000 w 12192000"/>
                <a:gd name="connsiteY5" fmla="*/ 1749131 h 1749131"/>
                <a:gd name="connsiteX6" fmla="*/ 0 w 12192000"/>
                <a:gd name="connsiteY6" fmla="*/ 1749131 h 174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749131">
                  <a:moveTo>
                    <a:pt x="0" y="0"/>
                  </a:moveTo>
                  <a:cubicBezTo>
                    <a:pt x="0" y="0"/>
                    <a:pt x="310391" y="220946"/>
                    <a:pt x="1701052" y="307697"/>
                  </a:cubicBezTo>
                  <a:cubicBezTo>
                    <a:pt x="3091712" y="394449"/>
                    <a:pt x="3814151" y="403938"/>
                    <a:pt x="5355264" y="182992"/>
                  </a:cubicBezTo>
                  <a:cubicBezTo>
                    <a:pt x="6896376" y="-37954"/>
                    <a:pt x="7400592" y="215524"/>
                    <a:pt x="9127396" y="372761"/>
                  </a:cubicBezTo>
                  <a:cubicBezTo>
                    <a:pt x="10852844" y="528643"/>
                    <a:pt x="12192000" y="16266"/>
                    <a:pt x="12192000" y="16266"/>
                  </a:cubicBezTo>
                  <a:lnTo>
                    <a:pt x="12192000" y="1749131"/>
                  </a:lnTo>
                  <a:lnTo>
                    <a:pt x="0" y="1749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3AE5F23-3E21-4898-B01C-71E35ADCC4D3}"/>
              </a:ext>
            </a:extLst>
          </p:cNvPr>
          <p:cNvSpPr txBox="1"/>
          <p:nvPr/>
        </p:nvSpPr>
        <p:spPr>
          <a:xfrm>
            <a:off x="2460354" y="641824"/>
            <a:ext cx="727024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>
                <a:gradFill>
                  <a:gsLst>
                    <a:gs pos="0">
                      <a:schemeClr val="bg1">
                        <a:alpha val="2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02</a:t>
            </a:r>
            <a:endParaRPr lang="zh-CN" altLang="en-US" sz="34400"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46C6128-8073-4EA8-9045-0E50EDE78AE4}"/>
              </a:ext>
            </a:extLst>
          </p:cNvPr>
          <p:cNvSpPr txBox="1"/>
          <p:nvPr/>
        </p:nvSpPr>
        <p:spPr>
          <a:xfrm>
            <a:off x="3975312" y="3334869"/>
            <a:ext cx="42403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100">
                <a:solidFill>
                  <a:schemeClr val="bg1"/>
                </a:solidFill>
                <a:latin typeface="+mj-ea"/>
                <a:ea typeface="+mj-ea"/>
              </a:rPr>
              <a:t>亮点展示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B1B7D38-3715-4C3B-B93F-C51DFC11489E}"/>
              </a:ext>
            </a:extLst>
          </p:cNvPr>
          <p:cNvSpPr txBox="1"/>
          <p:nvPr/>
        </p:nvSpPr>
        <p:spPr>
          <a:xfrm>
            <a:off x="3868261" y="4145492"/>
            <a:ext cx="4455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100">
                <a:solidFill>
                  <a:schemeClr val="bg1"/>
                </a:solidFill>
                <a:latin typeface="+mn-ea"/>
              </a:rPr>
              <a:t>ADD SUBTITLE</a:t>
            </a:r>
            <a:endParaRPr lang="zh-CN" altLang="en-US" sz="2400" spc="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E62E8273-DDF7-41E3-B78F-BA87B04290D1}"/>
              </a:ext>
            </a:extLst>
          </p:cNvPr>
          <p:cNvSpPr/>
          <p:nvPr/>
        </p:nvSpPr>
        <p:spPr>
          <a:xfrm>
            <a:off x="5452218" y="1766454"/>
            <a:ext cx="1287563" cy="1249270"/>
          </a:xfrm>
          <a:prstGeom prst="ellipse">
            <a:avLst/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571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3068FC6-177C-4C22-9316-61F4DD410A33}"/>
              </a:ext>
            </a:extLst>
          </p:cNvPr>
          <p:cNvGrpSpPr/>
          <p:nvPr/>
        </p:nvGrpSpPr>
        <p:grpSpPr>
          <a:xfrm>
            <a:off x="5733639" y="2744870"/>
            <a:ext cx="724721" cy="425410"/>
            <a:chOff x="5733641" y="2722109"/>
            <a:chExt cx="724721" cy="42541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BB201E4A-8F30-429D-9F5F-D5955C34E360}"/>
                </a:ext>
              </a:extLst>
            </p:cNvPr>
            <p:cNvSpPr/>
            <p:nvPr/>
          </p:nvSpPr>
          <p:spPr>
            <a:xfrm>
              <a:off x="5771595" y="2722109"/>
              <a:ext cx="649516" cy="4254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C2204232-4A1B-44D3-A30F-DA8BA5DBB024}"/>
                </a:ext>
              </a:extLst>
            </p:cNvPr>
            <p:cNvSpPr txBox="1"/>
            <p:nvPr/>
          </p:nvSpPr>
          <p:spPr>
            <a:xfrm>
              <a:off x="5733641" y="2750146"/>
              <a:ext cx="7247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100">
                  <a:solidFill>
                    <a:schemeClr val="accent1"/>
                  </a:solidFill>
                  <a:latin typeface="+mj-ea"/>
                  <a:ea typeface="+mj-ea"/>
                </a:rPr>
                <a:t>02</a:t>
              </a:r>
              <a:endParaRPr lang="zh-CN" altLang="en-US" spc="10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5" name="edit-document_66141">
            <a:extLst>
              <a:ext uri="{FF2B5EF4-FFF2-40B4-BE49-F238E27FC236}">
                <a16:creationId xmlns:a16="http://schemas.microsoft.com/office/drawing/2014/main" xmlns="" id="{C7685DD6-8E01-4289-837A-3A8C47225F8A}"/>
              </a:ext>
            </a:extLst>
          </p:cNvPr>
          <p:cNvSpPr/>
          <p:nvPr/>
        </p:nvSpPr>
        <p:spPr>
          <a:xfrm>
            <a:off x="5921702" y="2118032"/>
            <a:ext cx="347546" cy="467266"/>
          </a:xfrm>
          <a:custGeom>
            <a:avLst/>
            <a:gdLst>
              <a:gd name="T0" fmla="*/ 2934 w 4865"/>
              <a:gd name="T1" fmla="*/ 248 h 6551"/>
              <a:gd name="T2" fmla="*/ 2433 w 4865"/>
              <a:gd name="T3" fmla="*/ 0 h 6551"/>
              <a:gd name="T4" fmla="*/ 1931 w 4865"/>
              <a:gd name="T5" fmla="*/ 247 h 6551"/>
              <a:gd name="T6" fmla="*/ 0 w 4865"/>
              <a:gd name="T7" fmla="*/ 3829 h 6551"/>
              <a:gd name="T8" fmla="*/ 2432 w 4865"/>
              <a:gd name="T9" fmla="*/ 6551 h 6551"/>
              <a:gd name="T10" fmla="*/ 4865 w 4865"/>
              <a:gd name="T11" fmla="*/ 3829 h 6551"/>
              <a:gd name="T12" fmla="*/ 2934 w 4865"/>
              <a:gd name="T13" fmla="*/ 248 h 6551"/>
              <a:gd name="T14" fmla="*/ 2290 w 4865"/>
              <a:gd name="T15" fmla="*/ 5850 h 6551"/>
              <a:gd name="T16" fmla="*/ 662 w 4865"/>
              <a:gd name="T17" fmla="*/ 4028 h 6551"/>
              <a:gd name="T18" fmla="*/ 859 w 4865"/>
              <a:gd name="T19" fmla="*/ 3809 h 6551"/>
              <a:gd name="T20" fmla="*/ 1055 w 4865"/>
              <a:gd name="T21" fmla="*/ 4028 h 6551"/>
              <a:gd name="T22" fmla="*/ 2290 w 4865"/>
              <a:gd name="T23" fmla="*/ 5410 h 6551"/>
              <a:gd name="T24" fmla="*/ 2486 w 4865"/>
              <a:gd name="T25" fmla="*/ 5630 h 6551"/>
              <a:gd name="T26" fmla="*/ 2290 w 4865"/>
              <a:gd name="T27" fmla="*/ 5850 h 6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65" h="6551">
                <a:moveTo>
                  <a:pt x="2934" y="248"/>
                </a:moveTo>
                <a:cubicBezTo>
                  <a:pt x="2806" y="90"/>
                  <a:pt x="2624" y="0"/>
                  <a:pt x="2433" y="0"/>
                </a:cubicBezTo>
                <a:cubicBezTo>
                  <a:pt x="2242" y="0"/>
                  <a:pt x="2060" y="90"/>
                  <a:pt x="1931" y="247"/>
                </a:cubicBezTo>
                <a:cubicBezTo>
                  <a:pt x="1219" y="1118"/>
                  <a:pt x="0" y="2764"/>
                  <a:pt x="0" y="3829"/>
                </a:cubicBezTo>
                <a:cubicBezTo>
                  <a:pt x="0" y="5332"/>
                  <a:pt x="1089" y="6551"/>
                  <a:pt x="2432" y="6551"/>
                </a:cubicBezTo>
                <a:cubicBezTo>
                  <a:pt x="3776" y="6551"/>
                  <a:pt x="4865" y="5332"/>
                  <a:pt x="4865" y="3829"/>
                </a:cubicBezTo>
                <a:cubicBezTo>
                  <a:pt x="4865" y="2765"/>
                  <a:pt x="3647" y="1119"/>
                  <a:pt x="2934" y="248"/>
                </a:cubicBezTo>
                <a:close/>
                <a:moveTo>
                  <a:pt x="2290" y="5850"/>
                </a:moveTo>
                <a:cubicBezTo>
                  <a:pt x="1393" y="5850"/>
                  <a:pt x="662" y="5033"/>
                  <a:pt x="662" y="4028"/>
                </a:cubicBezTo>
                <a:cubicBezTo>
                  <a:pt x="662" y="3907"/>
                  <a:pt x="750" y="3809"/>
                  <a:pt x="859" y="3809"/>
                </a:cubicBezTo>
                <a:cubicBezTo>
                  <a:pt x="967" y="3809"/>
                  <a:pt x="1055" y="3907"/>
                  <a:pt x="1055" y="4028"/>
                </a:cubicBezTo>
                <a:cubicBezTo>
                  <a:pt x="1055" y="4791"/>
                  <a:pt x="1609" y="5410"/>
                  <a:pt x="2290" y="5410"/>
                </a:cubicBezTo>
                <a:cubicBezTo>
                  <a:pt x="2399" y="5410"/>
                  <a:pt x="2486" y="5509"/>
                  <a:pt x="2486" y="5630"/>
                </a:cubicBezTo>
                <a:cubicBezTo>
                  <a:pt x="2486" y="5752"/>
                  <a:pt x="2399" y="5850"/>
                  <a:pt x="2290" y="58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83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1C65A8FC-D410-411A-BD4D-74070C899C31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8C7D088-BE1D-473D-9F24-605F638EE39A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8872CF79-9560-43CE-817D-9C963E46ADA5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32B3F10-9459-46EB-A38D-A863F70F209B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672D1C9C-0EDE-4A0C-9AF6-7DF4B0556F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4C59029-2C98-42F1-911B-1D8849583DDA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53FC4C9F-C963-4BE5-8759-249D7D20C36B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25F3AD6-8B7A-4C00-9882-67BBC2110AA7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C922959-6D9F-41E3-AF2F-7B4334E25E92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文本内容介绍页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FE87CC5-9318-438C-9B3A-A1D16F60463E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66C5177-CD4F-4607-9E41-1BC77E9EA633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DFA940D-49A8-489F-9E46-ABCAE29102DC}"/>
              </a:ext>
            </a:extLst>
          </p:cNvPr>
          <p:cNvSpPr/>
          <p:nvPr/>
        </p:nvSpPr>
        <p:spPr>
          <a:xfrm>
            <a:off x="2019673" y="2327296"/>
            <a:ext cx="711482" cy="711482"/>
          </a:xfrm>
          <a:prstGeom prst="ellipse">
            <a:avLst/>
          </a:prstGeom>
          <a:solidFill>
            <a:schemeClr val="accent1"/>
          </a:soli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iconfont-1187-868110">
            <a:extLst>
              <a:ext uri="{FF2B5EF4-FFF2-40B4-BE49-F238E27FC236}">
                <a16:creationId xmlns:a16="http://schemas.microsoft.com/office/drawing/2014/main" xmlns="" id="{5D06DBA2-5F27-42DD-8CDA-1EB88CF6437E}"/>
              </a:ext>
            </a:extLst>
          </p:cNvPr>
          <p:cNvSpPr>
            <a:spLocks noChangeAspect="1"/>
          </p:cNvSpPr>
          <p:nvPr/>
        </p:nvSpPr>
        <p:spPr bwMode="auto">
          <a:xfrm>
            <a:off x="2212899" y="2519577"/>
            <a:ext cx="327192" cy="326921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02DCE7BC-F066-4390-9662-804ECF678A45}"/>
              </a:ext>
            </a:extLst>
          </p:cNvPr>
          <p:cNvSpPr/>
          <p:nvPr/>
        </p:nvSpPr>
        <p:spPr>
          <a:xfrm>
            <a:off x="9461660" y="2327296"/>
            <a:ext cx="711482" cy="711482"/>
          </a:xfrm>
          <a:prstGeom prst="ellipse">
            <a:avLst/>
          </a:prstGeom>
          <a:solidFill>
            <a:schemeClr val="accent1"/>
          </a:soli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confont-1187-868620">
            <a:extLst>
              <a:ext uri="{FF2B5EF4-FFF2-40B4-BE49-F238E27FC236}">
                <a16:creationId xmlns:a16="http://schemas.microsoft.com/office/drawing/2014/main" xmlns="" id="{484395A0-BB4C-4234-BA19-F2CE0144763C}"/>
              </a:ext>
            </a:extLst>
          </p:cNvPr>
          <p:cNvSpPr>
            <a:spLocks noChangeAspect="1"/>
          </p:cNvSpPr>
          <p:nvPr/>
        </p:nvSpPr>
        <p:spPr bwMode="auto">
          <a:xfrm>
            <a:off x="9627342" y="2494005"/>
            <a:ext cx="378491" cy="378065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80A7299-EAEC-40D8-8160-D2CF85A612D3}"/>
              </a:ext>
            </a:extLst>
          </p:cNvPr>
          <p:cNvSpPr txBox="1"/>
          <p:nvPr/>
        </p:nvSpPr>
        <p:spPr>
          <a:xfrm>
            <a:off x="957459" y="3655262"/>
            <a:ext cx="2835910" cy="1148328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9A4A2AEE-59B6-4DDE-BC15-4ECDAC54C48F}"/>
              </a:ext>
            </a:extLst>
          </p:cNvPr>
          <p:cNvSpPr/>
          <p:nvPr/>
        </p:nvSpPr>
        <p:spPr>
          <a:xfrm>
            <a:off x="5740259" y="2327296"/>
            <a:ext cx="711482" cy="711482"/>
          </a:xfrm>
          <a:prstGeom prst="ellipse">
            <a:avLst/>
          </a:prstGeom>
          <a:solidFill>
            <a:schemeClr val="accent3"/>
          </a:soli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iconfont-1187-868110">
            <a:extLst>
              <a:ext uri="{FF2B5EF4-FFF2-40B4-BE49-F238E27FC236}">
                <a16:creationId xmlns:a16="http://schemas.microsoft.com/office/drawing/2014/main" xmlns="" id="{13215285-D57B-4E87-89C0-49793EE96CBF}"/>
              </a:ext>
            </a:extLst>
          </p:cNvPr>
          <p:cNvSpPr>
            <a:spLocks noChangeAspect="1"/>
          </p:cNvSpPr>
          <p:nvPr/>
        </p:nvSpPr>
        <p:spPr bwMode="auto">
          <a:xfrm>
            <a:off x="5968138" y="2519441"/>
            <a:ext cx="257885" cy="327192"/>
          </a:xfrm>
          <a:custGeom>
            <a:avLst/>
            <a:gdLst>
              <a:gd name="T0" fmla="*/ 3166 w 6332"/>
              <a:gd name="T1" fmla="*/ 0 h 8034"/>
              <a:gd name="T2" fmla="*/ 0 w 6332"/>
              <a:gd name="T3" fmla="*/ 3166 h 8034"/>
              <a:gd name="T4" fmla="*/ 2481 w 6332"/>
              <a:gd name="T5" fmla="*/ 7590 h 8034"/>
              <a:gd name="T6" fmla="*/ 3853 w 6332"/>
              <a:gd name="T7" fmla="*/ 7588 h 8034"/>
              <a:gd name="T8" fmla="*/ 6332 w 6332"/>
              <a:gd name="T9" fmla="*/ 3166 h 8034"/>
              <a:gd name="T10" fmla="*/ 3166 w 6332"/>
              <a:gd name="T11" fmla="*/ 0 h 8034"/>
              <a:gd name="T12" fmla="*/ 3166 w 6332"/>
              <a:gd name="T13" fmla="*/ 0 h 8034"/>
              <a:gd name="T14" fmla="*/ 3166 w 6332"/>
              <a:gd name="T15" fmla="*/ 0 h 8034"/>
              <a:gd name="T16" fmla="*/ 3166 w 6332"/>
              <a:gd name="T17" fmla="*/ 0 h 8034"/>
              <a:gd name="T18" fmla="*/ 3166 w 6332"/>
              <a:gd name="T19" fmla="*/ 4529 h 8034"/>
              <a:gd name="T20" fmla="*/ 1702 w 6332"/>
              <a:gd name="T21" fmla="*/ 3065 h 8034"/>
              <a:gd name="T22" fmla="*/ 3166 w 6332"/>
              <a:gd name="T23" fmla="*/ 1600 h 8034"/>
              <a:gd name="T24" fmla="*/ 4630 w 6332"/>
              <a:gd name="T25" fmla="*/ 3065 h 8034"/>
              <a:gd name="T26" fmla="*/ 3166 w 6332"/>
              <a:gd name="T27" fmla="*/ 4529 h 8034"/>
              <a:gd name="T28" fmla="*/ 3166 w 6332"/>
              <a:gd name="T29" fmla="*/ 4529 h 8034"/>
              <a:gd name="T30" fmla="*/ 3166 w 6332"/>
              <a:gd name="T31" fmla="*/ 4529 h 8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32" h="8034">
                <a:moveTo>
                  <a:pt x="3166" y="0"/>
                </a:moveTo>
                <a:cubicBezTo>
                  <a:pt x="1418" y="0"/>
                  <a:pt x="0" y="1418"/>
                  <a:pt x="0" y="3166"/>
                </a:cubicBezTo>
                <a:cubicBezTo>
                  <a:pt x="0" y="4914"/>
                  <a:pt x="2481" y="7590"/>
                  <a:pt x="2481" y="7590"/>
                </a:cubicBezTo>
                <a:cubicBezTo>
                  <a:pt x="2859" y="8031"/>
                  <a:pt x="3478" y="8034"/>
                  <a:pt x="3853" y="7588"/>
                </a:cubicBezTo>
                <a:cubicBezTo>
                  <a:pt x="3853" y="7588"/>
                  <a:pt x="6332" y="4914"/>
                  <a:pt x="6332" y="3166"/>
                </a:cubicBezTo>
                <a:cubicBezTo>
                  <a:pt x="6332" y="1418"/>
                  <a:pt x="4914" y="0"/>
                  <a:pt x="3166" y="0"/>
                </a:cubicBezTo>
                <a:lnTo>
                  <a:pt x="3166" y="0"/>
                </a:lnTo>
                <a:lnTo>
                  <a:pt x="3166" y="0"/>
                </a:lnTo>
                <a:lnTo>
                  <a:pt x="3166" y="0"/>
                </a:lnTo>
                <a:close/>
                <a:moveTo>
                  <a:pt x="3166" y="4529"/>
                </a:moveTo>
                <a:cubicBezTo>
                  <a:pt x="2357" y="4529"/>
                  <a:pt x="1702" y="3874"/>
                  <a:pt x="1702" y="3065"/>
                </a:cubicBezTo>
                <a:cubicBezTo>
                  <a:pt x="1702" y="2256"/>
                  <a:pt x="2357" y="1600"/>
                  <a:pt x="3166" y="1600"/>
                </a:cubicBezTo>
                <a:cubicBezTo>
                  <a:pt x="3975" y="1600"/>
                  <a:pt x="4630" y="2256"/>
                  <a:pt x="4630" y="3065"/>
                </a:cubicBezTo>
                <a:cubicBezTo>
                  <a:pt x="4630" y="3874"/>
                  <a:pt x="3975" y="4529"/>
                  <a:pt x="3166" y="4529"/>
                </a:cubicBezTo>
                <a:lnTo>
                  <a:pt x="3166" y="4529"/>
                </a:lnTo>
                <a:close/>
                <a:moveTo>
                  <a:pt x="3166" y="4529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26F7C6F-F90D-477A-8711-27BCA45391D9}"/>
              </a:ext>
            </a:extLst>
          </p:cNvPr>
          <p:cNvSpPr txBox="1"/>
          <p:nvPr/>
        </p:nvSpPr>
        <p:spPr>
          <a:xfrm>
            <a:off x="4678045" y="3655262"/>
            <a:ext cx="2835910" cy="1144288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此处可输入一段文本内容，跟根据实际情况调整字号大小、间距。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AD72C74-A288-46FD-9A09-1205922716E3}"/>
              </a:ext>
            </a:extLst>
          </p:cNvPr>
          <p:cNvSpPr txBox="1"/>
          <p:nvPr/>
        </p:nvSpPr>
        <p:spPr>
          <a:xfrm>
            <a:off x="8398633" y="3655262"/>
            <a:ext cx="2835910" cy="1144288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此处可输入一段文本内容，跟根据实际情况调整字号大小、间距。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B2E989F-6364-4732-A08A-B56A84D29873}"/>
              </a:ext>
            </a:extLst>
          </p:cNvPr>
          <p:cNvSpPr txBox="1"/>
          <p:nvPr/>
        </p:nvSpPr>
        <p:spPr>
          <a:xfrm>
            <a:off x="660400" y="3192692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3E33AF0-3E7D-4B05-8CB4-D603CE65C292}"/>
              </a:ext>
            </a:extLst>
          </p:cNvPr>
          <p:cNvSpPr txBox="1"/>
          <p:nvPr/>
        </p:nvSpPr>
        <p:spPr>
          <a:xfrm>
            <a:off x="4383676" y="3192692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7EAD0DA-458F-417A-A143-E32D27B80E03}"/>
              </a:ext>
            </a:extLst>
          </p:cNvPr>
          <p:cNvSpPr txBox="1"/>
          <p:nvPr/>
        </p:nvSpPr>
        <p:spPr>
          <a:xfrm>
            <a:off x="8101574" y="3192692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</p:spTree>
    <p:extLst>
      <p:ext uri="{BB962C8B-B14F-4D97-AF65-F5344CB8AC3E}">
        <p14:creationId xmlns:p14="http://schemas.microsoft.com/office/powerpoint/2010/main" val="1026668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FC71E639-BC14-4337-B339-9E6450554619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8C7D088-BE1D-473D-9F24-605F638EE39A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8872CF79-9560-43CE-817D-9C963E46ADA5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32B3F10-9459-46EB-A38D-A863F70F209B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672D1C9C-0EDE-4A0C-9AF6-7DF4B0556F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4C59029-2C98-42F1-911B-1D8849583DDA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53FC4C9F-C963-4BE5-8759-249D7D20C36B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25F3AD6-8B7A-4C00-9882-67BBC2110AA7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C922959-6D9F-41E3-AF2F-7B4334E25E92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图片展示页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FE87CC5-9318-438C-9B3A-A1D16F60463E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66C5177-CD4F-4607-9E41-1BC77E9EA633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713CC5FB-0879-4AAB-A629-191FB87FC53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8501" y="1588209"/>
            <a:ext cx="2758162" cy="3777582"/>
          </a:xfrm>
          <a:custGeom>
            <a:avLst/>
            <a:gdLst>
              <a:gd name="connsiteX0" fmla="*/ 94384 w 2758162"/>
              <a:gd name="connsiteY0" fmla="*/ 0 h 3777582"/>
              <a:gd name="connsiteX1" fmla="*/ 2663778 w 2758162"/>
              <a:gd name="connsiteY1" fmla="*/ 0 h 3777582"/>
              <a:gd name="connsiteX2" fmla="*/ 2758162 w 2758162"/>
              <a:gd name="connsiteY2" fmla="*/ 94384 h 3777582"/>
              <a:gd name="connsiteX3" fmla="*/ 2758162 w 2758162"/>
              <a:gd name="connsiteY3" fmla="*/ 3683198 h 3777582"/>
              <a:gd name="connsiteX4" fmla="*/ 2663778 w 2758162"/>
              <a:gd name="connsiteY4" fmla="*/ 3777582 h 3777582"/>
              <a:gd name="connsiteX5" fmla="*/ 94384 w 2758162"/>
              <a:gd name="connsiteY5" fmla="*/ 3777582 h 3777582"/>
              <a:gd name="connsiteX6" fmla="*/ 0 w 2758162"/>
              <a:gd name="connsiteY6" fmla="*/ 3683198 h 3777582"/>
              <a:gd name="connsiteX7" fmla="*/ 0 w 2758162"/>
              <a:gd name="connsiteY7" fmla="*/ 94384 h 3777582"/>
              <a:gd name="connsiteX8" fmla="*/ 94384 w 2758162"/>
              <a:gd name="connsiteY8" fmla="*/ 0 h 377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58162" h="3777582">
                <a:moveTo>
                  <a:pt x="94384" y="0"/>
                </a:moveTo>
                <a:lnTo>
                  <a:pt x="2663778" y="0"/>
                </a:lnTo>
                <a:cubicBezTo>
                  <a:pt x="2715905" y="0"/>
                  <a:pt x="2758162" y="42257"/>
                  <a:pt x="2758162" y="94384"/>
                </a:cubicBezTo>
                <a:lnTo>
                  <a:pt x="2758162" y="3683198"/>
                </a:lnTo>
                <a:cubicBezTo>
                  <a:pt x="2758162" y="3735325"/>
                  <a:pt x="2715905" y="3777582"/>
                  <a:pt x="2663778" y="3777582"/>
                </a:cubicBezTo>
                <a:lnTo>
                  <a:pt x="94384" y="3777582"/>
                </a:lnTo>
                <a:cubicBezTo>
                  <a:pt x="42257" y="3777582"/>
                  <a:pt x="0" y="3735325"/>
                  <a:pt x="0" y="3683198"/>
                </a:cubicBezTo>
                <a:lnTo>
                  <a:pt x="0" y="94384"/>
                </a:lnTo>
                <a:cubicBezTo>
                  <a:pt x="0" y="42257"/>
                  <a:pt x="42257" y="0"/>
                  <a:pt x="9438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700B5F71-000D-4781-A70B-6504B99E1A3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6919" y="1588209"/>
            <a:ext cx="2758162" cy="3777582"/>
          </a:xfrm>
          <a:custGeom>
            <a:avLst/>
            <a:gdLst>
              <a:gd name="connsiteX0" fmla="*/ 94384 w 2758162"/>
              <a:gd name="connsiteY0" fmla="*/ 0 h 3777582"/>
              <a:gd name="connsiteX1" fmla="*/ 2663778 w 2758162"/>
              <a:gd name="connsiteY1" fmla="*/ 0 h 3777582"/>
              <a:gd name="connsiteX2" fmla="*/ 2758162 w 2758162"/>
              <a:gd name="connsiteY2" fmla="*/ 94384 h 3777582"/>
              <a:gd name="connsiteX3" fmla="*/ 2758162 w 2758162"/>
              <a:gd name="connsiteY3" fmla="*/ 3683198 h 3777582"/>
              <a:gd name="connsiteX4" fmla="*/ 2663778 w 2758162"/>
              <a:gd name="connsiteY4" fmla="*/ 3777582 h 3777582"/>
              <a:gd name="connsiteX5" fmla="*/ 94384 w 2758162"/>
              <a:gd name="connsiteY5" fmla="*/ 3777582 h 3777582"/>
              <a:gd name="connsiteX6" fmla="*/ 0 w 2758162"/>
              <a:gd name="connsiteY6" fmla="*/ 3683198 h 3777582"/>
              <a:gd name="connsiteX7" fmla="*/ 0 w 2758162"/>
              <a:gd name="connsiteY7" fmla="*/ 94384 h 3777582"/>
              <a:gd name="connsiteX8" fmla="*/ 94384 w 2758162"/>
              <a:gd name="connsiteY8" fmla="*/ 0 h 377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58162" h="3777582">
                <a:moveTo>
                  <a:pt x="94384" y="0"/>
                </a:moveTo>
                <a:lnTo>
                  <a:pt x="2663778" y="0"/>
                </a:lnTo>
                <a:cubicBezTo>
                  <a:pt x="2715905" y="0"/>
                  <a:pt x="2758162" y="42257"/>
                  <a:pt x="2758162" y="94384"/>
                </a:cubicBezTo>
                <a:lnTo>
                  <a:pt x="2758162" y="3683198"/>
                </a:lnTo>
                <a:cubicBezTo>
                  <a:pt x="2758162" y="3735325"/>
                  <a:pt x="2715905" y="3777582"/>
                  <a:pt x="2663778" y="3777582"/>
                </a:cubicBezTo>
                <a:lnTo>
                  <a:pt x="94384" y="3777582"/>
                </a:lnTo>
                <a:cubicBezTo>
                  <a:pt x="42257" y="3777582"/>
                  <a:pt x="0" y="3735325"/>
                  <a:pt x="0" y="3683198"/>
                </a:cubicBezTo>
                <a:lnTo>
                  <a:pt x="0" y="94384"/>
                </a:lnTo>
                <a:cubicBezTo>
                  <a:pt x="0" y="42257"/>
                  <a:pt x="42257" y="0"/>
                  <a:pt x="9438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877B6C6D-2545-4D5F-BBC3-9C907DD92C4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65337" y="1588209"/>
            <a:ext cx="2758162" cy="3777582"/>
          </a:xfrm>
          <a:custGeom>
            <a:avLst/>
            <a:gdLst>
              <a:gd name="connsiteX0" fmla="*/ 94384 w 2758162"/>
              <a:gd name="connsiteY0" fmla="*/ 0 h 3777582"/>
              <a:gd name="connsiteX1" fmla="*/ 2663778 w 2758162"/>
              <a:gd name="connsiteY1" fmla="*/ 0 h 3777582"/>
              <a:gd name="connsiteX2" fmla="*/ 2758162 w 2758162"/>
              <a:gd name="connsiteY2" fmla="*/ 94384 h 3777582"/>
              <a:gd name="connsiteX3" fmla="*/ 2758162 w 2758162"/>
              <a:gd name="connsiteY3" fmla="*/ 3683198 h 3777582"/>
              <a:gd name="connsiteX4" fmla="*/ 2663778 w 2758162"/>
              <a:gd name="connsiteY4" fmla="*/ 3777582 h 3777582"/>
              <a:gd name="connsiteX5" fmla="*/ 94384 w 2758162"/>
              <a:gd name="connsiteY5" fmla="*/ 3777582 h 3777582"/>
              <a:gd name="connsiteX6" fmla="*/ 0 w 2758162"/>
              <a:gd name="connsiteY6" fmla="*/ 3683198 h 3777582"/>
              <a:gd name="connsiteX7" fmla="*/ 0 w 2758162"/>
              <a:gd name="connsiteY7" fmla="*/ 94384 h 3777582"/>
              <a:gd name="connsiteX8" fmla="*/ 94384 w 2758162"/>
              <a:gd name="connsiteY8" fmla="*/ 0 h 377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58162" h="3777582">
                <a:moveTo>
                  <a:pt x="94384" y="0"/>
                </a:moveTo>
                <a:lnTo>
                  <a:pt x="2663778" y="0"/>
                </a:lnTo>
                <a:cubicBezTo>
                  <a:pt x="2715905" y="0"/>
                  <a:pt x="2758162" y="42257"/>
                  <a:pt x="2758162" y="94384"/>
                </a:cubicBezTo>
                <a:lnTo>
                  <a:pt x="2758162" y="3683198"/>
                </a:lnTo>
                <a:cubicBezTo>
                  <a:pt x="2758162" y="3735325"/>
                  <a:pt x="2715905" y="3777582"/>
                  <a:pt x="2663778" y="3777582"/>
                </a:cubicBezTo>
                <a:lnTo>
                  <a:pt x="94384" y="3777582"/>
                </a:lnTo>
                <a:cubicBezTo>
                  <a:pt x="42257" y="3777582"/>
                  <a:pt x="0" y="3735325"/>
                  <a:pt x="0" y="3683198"/>
                </a:cubicBezTo>
                <a:lnTo>
                  <a:pt x="0" y="94384"/>
                </a:lnTo>
                <a:cubicBezTo>
                  <a:pt x="0" y="42257"/>
                  <a:pt x="42257" y="0"/>
                  <a:pt x="9438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F19F3D94-2A04-43D4-9F2D-DD3FBB9756F7}"/>
              </a:ext>
            </a:extLst>
          </p:cNvPr>
          <p:cNvSpPr/>
          <p:nvPr/>
        </p:nvSpPr>
        <p:spPr>
          <a:xfrm>
            <a:off x="822147" y="5179319"/>
            <a:ext cx="3050871" cy="445104"/>
          </a:xfrm>
          <a:prstGeom prst="roundRect">
            <a:avLst>
              <a:gd name="adj" fmla="val 14713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DBCA887-16A0-4706-95DD-52784A57D31A}"/>
              </a:ext>
            </a:extLst>
          </p:cNvPr>
          <p:cNvSpPr txBox="1"/>
          <p:nvPr/>
        </p:nvSpPr>
        <p:spPr>
          <a:xfrm>
            <a:off x="880082" y="5201816"/>
            <a:ext cx="2935000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在此处输入图片标题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EEA421E0-BFC0-445F-BC9B-1FC36D7E450F}"/>
              </a:ext>
            </a:extLst>
          </p:cNvPr>
          <p:cNvSpPr/>
          <p:nvPr/>
        </p:nvSpPr>
        <p:spPr>
          <a:xfrm>
            <a:off x="4570565" y="5179319"/>
            <a:ext cx="3050871" cy="445104"/>
          </a:xfrm>
          <a:prstGeom prst="roundRect">
            <a:avLst>
              <a:gd name="adj" fmla="val 14713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C25715C-4BD7-41BC-B5C0-F29FBB7514BC}"/>
              </a:ext>
            </a:extLst>
          </p:cNvPr>
          <p:cNvSpPr txBox="1"/>
          <p:nvPr/>
        </p:nvSpPr>
        <p:spPr>
          <a:xfrm>
            <a:off x="4628500" y="5201816"/>
            <a:ext cx="2935000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在此处输入图片标题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8D0DFE8E-FE14-4172-A32D-68E89BE9C8BB}"/>
              </a:ext>
            </a:extLst>
          </p:cNvPr>
          <p:cNvSpPr/>
          <p:nvPr/>
        </p:nvSpPr>
        <p:spPr>
          <a:xfrm>
            <a:off x="8318982" y="5179319"/>
            <a:ext cx="3050871" cy="445104"/>
          </a:xfrm>
          <a:prstGeom prst="roundRect">
            <a:avLst>
              <a:gd name="adj" fmla="val 14713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32CE7FB-5F6B-4214-99EF-10BD5939D34A}"/>
              </a:ext>
            </a:extLst>
          </p:cNvPr>
          <p:cNvSpPr txBox="1"/>
          <p:nvPr/>
        </p:nvSpPr>
        <p:spPr>
          <a:xfrm>
            <a:off x="8376917" y="5201816"/>
            <a:ext cx="2935000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在此处输入图片标题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4361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65E9DC4-D3DE-4567-95DE-88A3A40004CB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8C7D088-BE1D-473D-9F24-605F638EE39A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8872CF79-9560-43CE-817D-9C963E46ADA5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32B3F10-9459-46EB-A38D-A863F70F209B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672D1C9C-0EDE-4A0C-9AF6-7DF4B0556F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4C59029-2C98-42F1-911B-1D8849583DDA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53FC4C9F-C963-4BE5-8759-249D7D20C36B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25F3AD6-8B7A-4C00-9882-67BBC2110AA7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C922959-6D9F-41E3-AF2F-7B4334E25E92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图文介绍页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FE87CC5-9318-438C-9B3A-A1D16F60463E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66C5177-CD4F-4607-9E41-1BC77E9EA633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277C8516-51B2-47D2-955B-E299668E469A}"/>
              </a:ext>
            </a:extLst>
          </p:cNvPr>
          <p:cNvSpPr txBox="1"/>
          <p:nvPr/>
        </p:nvSpPr>
        <p:spPr>
          <a:xfrm>
            <a:off x="4380986" y="2353568"/>
            <a:ext cx="6588969" cy="15043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此处可输入一段对于标题文本的表述文本内容，可根据实际情况调整字号大小、间距。此处可输入一段对于团队的表述文本内容，可根据实际情况调整字号大小、间距。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DFAD09B1-80EC-41DD-B7A5-D8E02C6C78D6}"/>
              </a:ext>
            </a:extLst>
          </p:cNvPr>
          <p:cNvSpPr txBox="1"/>
          <p:nvPr/>
        </p:nvSpPr>
        <p:spPr>
          <a:xfrm>
            <a:off x="4380986" y="1891903"/>
            <a:ext cx="343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7A84D99E-5757-4481-BC26-8D1DF3912639}"/>
              </a:ext>
            </a:extLst>
          </p:cNvPr>
          <p:cNvSpPr txBox="1"/>
          <p:nvPr/>
        </p:nvSpPr>
        <p:spPr>
          <a:xfrm>
            <a:off x="1076446" y="4685824"/>
            <a:ext cx="9893509" cy="11442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此处可输入一段对于标题文本的表述文本内容，可根据实际情况调整字号大小、间距。此处可输入一段对于团队的表述文本内容，可根据实际情况调整字号大小、间距。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481C9898-ED50-486B-9425-629F3DB42955}"/>
              </a:ext>
            </a:extLst>
          </p:cNvPr>
          <p:cNvSpPr txBox="1"/>
          <p:nvPr/>
        </p:nvSpPr>
        <p:spPr>
          <a:xfrm>
            <a:off x="1076446" y="4224159"/>
            <a:ext cx="343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0E704890-FFE3-41EF-B84C-DD80150DE84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6578" y="1637976"/>
            <a:ext cx="2169053" cy="1986999"/>
          </a:xfrm>
          <a:custGeom>
            <a:avLst/>
            <a:gdLst>
              <a:gd name="connsiteX0" fmla="*/ 86134 w 2747678"/>
              <a:gd name="connsiteY0" fmla="*/ 0 h 2517058"/>
              <a:gd name="connsiteX1" fmla="*/ 2672028 w 2747678"/>
              <a:gd name="connsiteY1" fmla="*/ 0 h 2517058"/>
              <a:gd name="connsiteX2" fmla="*/ 2732934 w 2747678"/>
              <a:gd name="connsiteY2" fmla="*/ 25228 h 2517058"/>
              <a:gd name="connsiteX3" fmla="*/ 2747678 w 2747678"/>
              <a:gd name="connsiteY3" fmla="*/ 47097 h 2517058"/>
              <a:gd name="connsiteX4" fmla="*/ 2747678 w 2747678"/>
              <a:gd name="connsiteY4" fmla="*/ 2469961 h 2517058"/>
              <a:gd name="connsiteX5" fmla="*/ 2732934 w 2747678"/>
              <a:gd name="connsiteY5" fmla="*/ 2491830 h 2517058"/>
              <a:gd name="connsiteX6" fmla="*/ 2672028 w 2747678"/>
              <a:gd name="connsiteY6" fmla="*/ 2517058 h 2517058"/>
              <a:gd name="connsiteX7" fmla="*/ 86134 w 2747678"/>
              <a:gd name="connsiteY7" fmla="*/ 2517058 h 2517058"/>
              <a:gd name="connsiteX8" fmla="*/ 0 w 2747678"/>
              <a:gd name="connsiteY8" fmla="*/ 2430924 h 2517058"/>
              <a:gd name="connsiteX9" fmla="*/ 0 w 2747678"/>
              <a:gd name="connsiteY9" fmla="*/ 86134 h 2517058"/>
              <a:gd name="connsiteX10" fmla="*/ 86134 w 2747678"/>
              <a:gd name="connsiteY10" fmla="*/ 0 h 251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7678" h="2517058">
                <a:moveTo>
                  <a:pt x="86134" y="0"/>
                </a:moveTo>
                <a:lnTo>
                  <a:pt x="2672028" y="0"/>
                </a:lnTo>
                <a:cubicBezTo>
                  <a:pt x="2695813" y="0"/>
                  <a:pt x="2717346" y="9641"/>
                  <a:pt x="2732934" y="25228"/>
                </a:cubicBezTo>
                <a:lnTo>
                  <a:pt x="2747678" y="47097"/>
                </a:lnTo>
                <a:lnTo>
                  <a:pt x="2747678" y="2469961"/>
                </a:lnTo>
                <a:lnTo>
                  <a:pt x="2732934" y="2491830"/>
                </a:lnTo>
                <a:cubicBezTo>
                  <a:pt x="2717346" y="2507417"/>
                  <a:pt x="2695813" y="2517058"/>
                  <a:pt x="2672028" y="2517058"/>
                </a:cubicBezTo>
                <a:lnTo>
                  <a:pt x="86134" y="2517058"/>
                </a:lnTo>
                <a:cubicBezTo>
                  <a:pt x="38564" y="2517058"/>
                  <a:pt x="0" y="2478494"/>
                  <a:pt x="0" y="2430924"/>
                </a:cubicBezTo>
                <a:lnTo>
                  <a:pt x="0" y="86134"/>
                </a:lnTo>
                <a:cubicBezTo>
                  <a:pt x="0" y="38564"/>
                  <a:pt x="38564" y="0"/>
                  <a:pt x="8613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9F88E646-BE1E-41A0-8AD8-2BD1DC541741}"/>
              </a:ext>
            </a:extLst>
          </p:cNvPr>
          <p:cNvSpPr/>
          <p:nvPr/>
        </p:nvSpPr>
        <p:spPr>
          <a:xfrm>
            <a:off x="1173129" y="3317513"/>
            <a:ext cx="2575954" cy="445104"/>
          </a:xfrm>
          <a:prstGeom prst="roundRect">
            <a:avLst>
              <a:gd name="adj" fmla="val 14713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345B9FBC-7A5C-4B95-95C2-D9D64840DC55}"/>
              </a:ext>
            </a:extLst>
          </p:cNvPr>
          <p:cNvSpPr txBox="1"/>
          <p:nvPr/>
        </p:nvSpPr>
        <p:spPr>
          <a:xfrm>
            <a:off x="1222045" y="3340010"/>
            <a:ext cx="2478120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在此处输入图片标题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6764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385E08F2-1464-4628-A268-41C126BA9D32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8C7D088-BE1D-473D-9F24-605F638EE39A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8872CF79-9560-43CE-817D-9C963E46ADA5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32B3F10-9459-46EB-A38D-A863F70F209B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672D1C9C-0EDE-4A0C-9AF6-7DF4B0556F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4C59029-2C98-42F1-911B-1D8849583DDA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53FC4C9F-C963-4BE5-8759-249D7D20C36B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25F3AD6-8B7A-4C00-9882-67BBC2110AA7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C922959-6D9F-41E3-AF2F-7B4334E25E92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图文介绍页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FE87CC5-9318-438C-9B3A-A1D16F60463E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66C5177-CD4F-4607-9E41-1BC77E9EA633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84CC90C-32AB-4FB6-8A91-8752BDA8D149}"/>
              </a:ext>
            </a:extLst>
          </p:cNvPr>
          <p:cNvSpPr txBox="1"/>
          <p:nvPr/>
        </p:nvSpPr>
        <p:spPr>
          <a:xfrm>
            <a:off x="957459" y="4157064"/>
            <a:ext cx="2835910" cy="1148328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9D4F35B-14CB-474A-AE70-FC3217100E7B}"/>
              </a:ext>
            </a:extLst>
          </p:cNvPr>
          <p:cNvSpPr txBox="1"/>
          <p:nvPr/>
        </p:nvSpPr>
        <p:spPr>
          <a:xfrm>
            <a:off x="4678045" y="4157064"/>
            <a:ext cx="2835910" cy="1144288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此处可输入一段文本内容，跟根据实际情况调整字号大小、间距。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145CE6E-0099-43CA-9431-CE5470A64ACB}"/>
              </a:ext>
            </a:extLst>
          </p:cNvPr>
          <p:cNvSpPr txBox="1"/>
          <p:nvPr/>
        </p:nvSpPr>
        <p:spPr>
          <a:xfrm>
            <a:off x="8398633" y="4157064"/>
            <a:ext cx="2835910" cy="1144288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此处可输入一段文本内容，跟根据实际情况调整字号大小、间距。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CA2802DA-5CE8-4274-9891-6BCBB805546A}"/>
              </a:ext>
            </a:extLst>
          </p:cNvPr>
          <p:cNvSpPr txBox="1"/>
          <p:nvPr/>
        </p:nvSpPr>
        <p:spPr>
          <a:xfrm>
            <a:off x="660400" y="3694494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0D70375-86BB-472E-9B40-FA43AE403FAF}"/>
              </a:ext>
            </a:extLst>
          </p:cNvPr>
          <p:cNvSpPr txBox="1"/>
          <p:nvPr/>
        </p:nvSpPr>
        <p:spPr>
          <a:xfrm>
            <a:off x="4383676" y="3694494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F18BBA0-D492-441E-B92F-AB605B39A1D2}"/>
              </a:ext>
            </a:extLst>
          </p:cNvPr>
          <p:cNvSpPr txBox="1"/>
          <p:nvPr/>
        </p:nvSpPr>
        <p:spPr>
          <a:xfrm>
            <a:off x="8101574" y="3694494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7D7D9970-FFF8-4C1E-90BA-074B8FFB65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9148" y="1867270"/>
            <a:ext cx="1524458" cy="1516389"/>
          </a:xfrm>
          <a:custGeom>
            <a:avLst/>
            <a:gdLst>
              <a:gd name="connsiteX0" fmla="*/ 1028230 w 2056460"/>
              <a:gd name="connsiteY0" fmla="*/ 0 h 2045571"/>
              <a:gd name="connsiteX1" fmla="*/ 2056460 w 2056460"/>
              <a:gd name="connsiteY1" fmla="*/ 1028230 h 2045571"/>
              <a:gd name="connsiteX2" fmla="*/ 1235455 w 2056460"/>
              <a:gd name="connsiteY2" fmla="*/ 2035570 h 2045571"/>
              <a:gd name="connsiteX3" fmla="*/ 1169925 w 2056460"/>
              <a:gd name="connsiteY3" fmla="*/ 2045571 h 2045571"/>
              <a:gd name="connsiteX4" fmla="*/ 886535 w 2056460"/>
              <a:gd name="connsiteY4" fmla="*/ 2045571 h 2045571"/>
              <a:gd name="connsiteX5" fmla="*/ 821006 w 2056460"/>
              <a:gd name="connsiteY5" fmla="*/ 2035570 h 2045571"/>
              <a:gd name="connsiteX6" fmla="*/ 0 w 2056460"/>
              <a:gd name="connsiteY6" fmla="*/ 1028230 h 2045571"/>
              <a:gd name="connsiteX7" fmla="*/ 1028230 w 2056460"/>
              <a:gd name="connsiteY7" fmla="*/ 0 h 2045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460" h="2045571">
                <a:moveTo>
                  <a:pt x="1028230" y="0"/>
                </a:moveTo>
                <a:cubicBezTo>
                  <a:pt x="1596106" y="0"/>
                  <a:pt x="2056460" y="460354"/>
                  <a:pt x="2056460" y="1028230"/>
                </a:cubicBezTo>
                <a:cubicBezTo>
                  <a:pt x="2056460" y="1525122"/>
                  <a:pt x="1704002" y="1939691"/>
                  <a:pt x="1235455" y="2035570"/>
                </a:cubicBezTo>
                <a:lnTo>
                  <a:pt x="1169925" y="2045571"/>
                </a:lnTo>
                <a:lnTo>
                  <a:pt x="886535" y="2045571"/>
                </a:lnTo>
                <a:lnTo>
                  <a:pt x="821006" y="2035570"/>
                </a:lnTo>
                <a:cubicBezTo>
                  <a:pt x="352459" y="1939691"/>
                  <a:pt x="0" y="1525122"/>
                  <a:pt x="0" y="1028230"/>
                </a:cubicBezTo>
                <a:cubicBezTo>
                  <a:pt x="0" y="460354"/>
                  <a:pt x="460354" y="0"/>
                  <a:pt x="102823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2FF2EEF2-6F84-4832-BA81-C8C29FE0A46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3771" y="1867270"/>
            <a:ext cx="1524458" cy="1516389"/>
          </a:xfrm>
          <a:custGeom>
            <a:avLst/>
            <a:gdLst>
              <a:gd name="connsiteX0" fmla="*/ 1028230 w 2056460"/>
              <a:gd name="connsiteY0" fmla="*/ 0 h 2045571"/>
              <a:gd name="connsiteX1" fmla="*/ 2056460 w 2056460"/>
              <a:gd name="connsiteY1" fmla="*/ 1028230 h 2045571"/>
              <a:gd name="connsiteX2" fmla="*/ 1235455 w 2056460"/>
              <a:gd name="connsiteY2" fmla="*/ 2035570 h 2045571"/>
              <a:gd name="connsiteX3" fmla="*/ 1169925 w 2056460"/>
              <a:gd name="connsiteY3" fmla="*/ 2045571 h 2045571"/>
              <a:gd name="connsiteX4" fmla="*/ 886535 w 2056460"/>
              <a:gd name="connsiteY4" fmla="*/ 2045571 h 2045571"/>
              <a:gd name="connsiteX5" fmla="*/ 821006 w 2056460"/>
              <a:gd name="connsiteY5" fmla="*/ 2035570 h 2045571"/>
              <a:gd name="connsiteX6" fmla="*/ 0 w 2056460"/>
              <a:gd name="connsiteY6" fmla="*/ 1028230 h 2045571"/>
              <a:gd name="connsiteX7" fmla="*/ 1028230 w 2056460"/>
              <a:gd name="connsiteY7" fmla="*/ 0 h 2045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460" h="2045571">
                <a:moveTo>
                  <a:pt x="1028230" y="0"/>
                </a:moveTo>
                <a:cubicBezTo>
                  <a:pt x="1596106" y="0"/>
                  <a:pt x="2056460" y="460354"/>
                  <a:pt x="2056460" y="1028230"/>
                </a:cubicBezTo>
                <a:cubicBezTo>
                  <a:pt x="2056460" y="1525122"/>
                  <a:pt x="1704002" y="1939691"/>
                  <a:pt x="1235455" y="2035570"/>
                </a:cubicBezTo>
                <a:lnTo>
                  <a:pt x="1169925" y="2045571"/>
                </a:lnTo>
                <a:lnTo>
                  <a:pt x="886535" y="2045571"/>
                </a:lnTo>
                <a:lnTo>
                  <a:pt x="821006" y="2035570"/>
                </a:lnTo>
                <a:cubicBezTo>
                  <a:pt x="352459" y="1939691"/>
                  <a:pt x="0" y="1525122"/>
                  <a:pt x="0" y="1028230"/>
                </a:cubicBezTo>
                <a:cubicBezTo>
                  <a:pt x="0" y="460354"/>
                  <a:pt x="460354" y="0"/>
                  <a:pt x="102823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CF19E37D-3985-479A-A078-C9152C929A2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58394" y="1867270"/>
            <a:ext cx="1524458" cy="1516389"/>
          </a:xfrm>
          <a:custGeom>
            <a:avLst/>
            <a:gdLst>
              <a:gd name="connsiteX0" fmla="*/ 1028230 w 2056460"/>
              <a:gd name="connsiteY0" fmla="*/ 0 h 2045571"/>
              <a:gd name="connsiteX1" fmla="*/ 2056460 w 2056460"/>
              <a:gd name="connsiteY1" fmla="*/ 1028230 h 2045571"/>
              <a:gd name="connsiteX2" fmla="*/ 1235455 w 2056460"/>
              <a:gd name="connsiteY2" fmla="*/ 2035570 h 2045571"/>
              <a:gd name="connsiteX3" fmla="*/ 1169925 w 2056460"/>
              <a:gd name="connsiteY3" fmla="*/ 2045571 h 2045571"/>
              <a:gd name="connsiteX4" fmla="*/ 886535 w 2056460"/>
              <a:gd name="connsiteY4" fmla="*/ 2045571 h 2045571"/>
              <a:gd name="connsiteX5" fmla="*/ 821006 w 2056460"/>
              <a:gd name="connsiteY5" fmla="*/ 2035570 h 2045571"/>
              <a:gd name="connsiteX6" fmla="*/ 0 w 2056460"/>
              <a:gd name="connsiteY6" fmla="*/ 1028230 h 2045571"/>
              <a:gd name="connsiteX7" fmla="*/ 1028230 w 2056460"/>
              <a:gd name="connsiteY7" fmla="*/ 0 h 2045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460" h="2045571">
                <a:moveTo>
                  <a:pt x="1028230" y="0"/>
                </a:moveTo>
                <a:cubicBezTo>
                  <a:pt x="1596106" y="0"/>
                  <a:pt x="2056460" y="460354"/>
                  <a:pt x="2056460" y="1028230"/>
                </a:cubicBezTo>
                <a:cubicBezTo>
                  <a:pt x="2056460" y="1525122"/>
                  <a:pt x="1704002" y="1939691"/>
                  <a:pt x="1235455" y="2035570"/>
                </a:cubicBezTo>
                <a:lnTo>
                  <a:pt x="1169925" y="2045571"/>
                </a:lnTo>
                <a:lnTo>
                  <a:pt x="886535" y="2045571"/>
                </a:lnTo>
                <a:lnTo>
                  <a:pt x="821006" y="2035570"/>
                </a:lnTo>
                <a:cubicBezTo>
                  <a:pt x="352459" y="1939691"/>
                  <a:pt x="0" y="1525122"/>
                  <a:pt x="0" y="1028230"/>
                </a:cubicBezTo>
                <a:cubicBezTo>
                  <a:pt x="0" y="460354"/>
                  <a:pt x="460354" y="0"/>
                  <a:pt x="102823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5210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1DBDD1DA-DE74-446C-840B-4DB2AC444EC5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C0998079-5ED7-49E1-9CA3-0C3613018384}"/>
              </a:ext>
            </a:extLst>
          </p:cNvPr>
          <p:cNvSpPr/>
          <p:nvPr/>
        </p:nvSpPr>
        <p:spPr>
          <a:xfrm rot="18900000">
            <a:off x="5021244" y="2608347"/>
            <a:ext cx="2149506" cy="2149506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541DF5E5-8711-43D4-B579-757110541A90}"/>
              </a:ext>
            </a:extLst>
          </p:cNvPr>
          <p:cNvSpPr/>
          <p:nvPr/>
        </p:nvSpPr>
        <p:spPr>
          <a:xfrm>
            <a:off x="4948360" y="2545504"/>
            <a:ext cx="765715" cy="765715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101600" dist="25400" dir="8100000" algn="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09F14677-63AA-4F32-B3D9-700A931AFFF9}"/>
              </a:ext>
            </a:extLst>
          </p:cNvPr>
          <p:cNvSpPr/>
          <p:nvPr/>
        </p:nvSpPr>
        <p:spPr>
          <a:xfrm>
            <a:off x="6477924" y="2545504"/>
            <a:ext cx="765715" cy="765715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101600" dist="25400" dir="8100000" algn="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05C1B57C-3EFD-4B80-81DA-5A1444025940}"/>
              </a:ext>
            </a:extLst>
          </p:cNvPr>
          <p:cNvSpPr/>
          <p:nvPr/>
        </p:nvSpPr>
        <p:spPr>
          <a:xfrm>
            <a:off x="6477924" y="4051440"/>
            <a:ext cx="765715" cy="765715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101600" dist="25400" dir="8100000" algn="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D6C238CC-A22A-4D14-9A98-5573D327B647}"/>
              </a:ext>
            </a:extLst>
          </p:cNvPr>
          <p:cNvSpPr/>
          <p:nvPr/>
        </p:nvSpPr>
        <p:spPr>
          <a:xfrm>
            <a:off x="4948360" y="4051440"/>
            <a:ext cx="765715" cy="765715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101600" dist="25400" dir="8100000" algn="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iconfont-1187-868319">
            <a:extLst>
              <a:ext uri="{FF2B5EF4-FFF2-40B4-BE49-F238E27FC236}">
                <a16:creationId xmlns:a16="http://schemas.microsoft.com/office/drawing/2014/main" xmlns="" id="{0F27B1EA-E071-405C-830B-5994E76871FC}"/>
              </a:ext>
            </a:extLst>
          </p:cNvPr>
          <p:cNvSpPr>
            <a:spLocks noChangeAspect="1"/>
          </p:cNvSpPr>
          <p:nvPr/>
        </p:nvSpPr>
        <p:spPr bwMode="auto">
          <a:xfrm>
            <a:off x="5087228" y="2684574"/>
            <a:ext cx="487977" cy="487574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9" name="iconfont-1187-867825">
            <a:extLst>
              <a:ext uri="{FF2B5EF4-FFF2-40B4-BE49-F238E27FC236}">
                <a16:creationId xmlns:a16="http://schemas.microsoft.com/office/drawing/2014/main" xmlns="" id="{CEFC8F60-6AC3-4319-A1F1-70A8521614D7}"/>
              </a:ext>
            </a:extLst>
          </p:cNvPr>
          <p:cNvSpPr>
            <a:spLocks noChangeAspect="1"/>
          </p:cNvSpPr>
          <p:nvPr/>
        </p:nvSpPr>
        <p:spPr bwMode="auto">
          <a:xfrm>
            <a:off x="6627880" y="2695722"/>
            <a:ext cx="465802" cy="465277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iconfont-1187-867825">
            <a:extLst>
              <a:ext uri="{FF2B5EF4-FFF2-40B4-BE49-F238E27FC236}">
                <a16:creationId xmlns:a16="http://schemas.microsoft.com/office/drawing/2014/main" xmlns="" id="{72879AB9-A088-47EE-957C-5A1031E3BA86}"/>
              </a:ext>
            </a:extLst>
          </p:cNvPr>
          <p:cNvSpPr>
            <a:spLocks noChangeAspect="1"/>
          </p:cNvSpPr>
          <p:nvPr/>
        </p:nvSpPr>
        <p:spPr bwMode="auto">
          <a:xfrm>
            <a:off x="6666004" y="4273161"/>
            <a:ext cx="389554" cy="375672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iconfont-1187-867825">
            <a:extLst>
              <a:ext uri="{FF2B5EF4-FFF2-40B4-BE49-F238E27FC236}">
                <a16:creationId xmlns:a16="http://schemas.microsoft.com/office/drawing/2014/main" xmlns="" id="{71ECDFF3-A075-4819-8DC9-C3481BAC1AE2}"/>
              </a:ext>
            </a:extLst>
          </p:cNvPr>
          <p:cNvSpPr>
            <a:spLocks noChangeAspect="1"/>
          </p:cNvSpPr>
          <p:nvPr/>
        </p:nvSpPr>
        <p:spPr bwMode="auto">
          <a:xfrm>
            <a:off x="5105178" y="4273161"/>
            <a:ext cx="443884" cy="334708"/>
          </a:xfrm>
          <a:custGeom>
            <a:avLst/>
            <a:gdLst>
              <a:gd name="T0" fmla="*/ 10397 w 12867"/>
              <a:gd name="T1" fmla="*/ 3762 h 9701"/>
              <a:gd name="T2" fmla="*/ 12479 w 12867"/>
              <a:gd name="T3" fmla="*/ 6910 h 9701"/>
              <a:gd name="T4" fmla="*/ 12802 w 12867"/>
              <a:gd name="T5" fmla="*/ 9701 h 9701"/>
              <a:gd name="T6" fmla="*/ 12096 w 12867"/>
              <a:gd name="T7" fmla="*/ 8604 h 9701"/>
              <a:gd name="T8" fmla="*/ 9701 w 12867"/>
              <a:gd name="T9" fmla="*/ 6645 h 9701"/>
              <a:gd name="T10" fmla="*/ 6140 w 12867"/>
              <a:gd name="T11" fmla="*/ 6140 h 9701"/>
              <a:gd name="T12" fmla="*/ 6140 w 12867"/>
              <a:gd name="T13" fmla="*/ 8699 h 9701"/>
              <a:gd name="T14" fmla="*/ 0 w 12867"/>
              <a:gd name="T15" fmla="*/ 4350 h 9701"/>
              <a:gd name="T16" fmla="*/ 6140 w 12867"/>
              <a:gd name="T17" fmla="*/ 0 h 9701"/>
              <a:gd name="T18" fmla="*/ 6140 w 12867"/>
              <a:gd name="T19" fmla="*/ 2583 h 9701"/>
              <a:gd name="T20" fmla="*/ 8386 w 12867"/>
              <a:gd name="T21" fmla="*/ 2853 h 9701"/>
              <a:gd name="T22" fmla="*/ 10397 w 12867"/>
              <a:gd name="T23" fmla="*/ 3762 h 9701"/>
              <a:gd name="T24" fmla="*/ 10397 w 12867"/>
              <a:gd name="T25" fmla="*/ 3762 h 9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67" h="9701">
                <a:moveTo>
                  <a:pt x="10397" y="3762"/>
                </a:moveTo>
                <a:cubicBezTo>
                  <a:pt x="11157" y="4215"/>
                  <a:pt x="12090" y="5438"/>
                  <a:pt x="12479" y="6910"/>
                </a:cubicBezTo>
                <a:cubicBezTo>
                  <a:pt x="12867" y="8382"/>
                  <a:pt x="12802" y="9701"/>
                  <a:pt x="12802" y="9701"/>
                </a:cubicBezTo>
                <a:cubicBezTo>
                  <a:pt x="12802" y="9701"/>
                  <a:pt x="12300" y="8889"/>
                  <a:pt x="12096" y="8604"/>
                </a:cubicBezTo>
                <a:cubicBezTo>
                  <a:pt x="11892" y="8320"/>
                  <a:pt x="11034" y="7260"/>
                  <a:pt x="9701" y="6645"/>
                </a:cubicBezTo>
                <a:cubicBezTo>
                  <a:pt x="8368" y="6031"/>
                  <a:pt x="6140" y="6140"/>
                  <a:pt x="6140" y="6140"/>
                </a:cubicBezTo>
                <a:lnTo>
                  <a:pt x="6140" y="8699"/>
                </a:lnTo>
                <a:lnTo>
                  <a:pt x="0" y="4350"/>
                </a:lnTo>
                <a:lnTo>
                  <a:pt x="6140" y="0"/>
                </a:lnTo>
                <a:lnTo>
                  <a:pt x="6140" y="2583"/>
                </a:lnTo>
                <a:cubicBezTo>
                  <a:pt x="6140" y="2583"/>
                  <a:pt x="7615" y="2694"/>
                  <a:pt x="8386" y="2853"/>
                </a:cubicBezTo>
                <a:cubicBezTo>
                  <a:pt x="9685" y="3122"/>
                  <a:pt x="10397" y="3762"/>
                  <a:pt x="10397" y="3762"/>
                </a:cubicBezTo>
                <a:close/>
                <a:moveTo>
                  <a:pt x="10397" y="3762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C5FB668-ECDA-47DF-9A8E-DF6844D27DF5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0820CFC2-A0C4-402B-ABD6-20824BA3900F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9116C7FC-D6F2-49A6-AB6A-2ABF473BB63F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形 20">
            <a:extLst>
              <a:ext uri="{FF2B5EF4-FFF2-40B4-BE49-F238E27FC236}">
                <a16:creationId xmlns:a16="http://schemas.microsoft.com/office/drawing/2014/main" xmlns="" id="{015B56CE-0DD5-43E4-B0C5-7ACF742A8B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5A84BCE-4562-4B9F-A596-9A8E518F802E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31780D3-D9A7-4252-905C-E9FE0FB88D79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285CF14-38EA-4FD8-96B4-AFC7DDDDCF59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C64CB5DE-5B93-4C72-A58E-7E4A364ACF91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文本内容介绍页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A3B41C96-7BFB-4094-B832-3F15DB086B5D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9AFF113A-EEF8-4F1A-99DA-2BCAF808F9DD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74CD9DB-53C7-45FA-953F-5F73C6131513}"/>
              </a:ext>
            </a:extLst>
          </p:cNvPr>
          <p:cNvSpPr txBox="1"/>
          <p:nvPr/>
        </p:nvSpPr>
        <p:spPr>
          <a:xfrm>
            <a:off x="982670" y="1922206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DDA0440-05D0-4277-AE5F-88E4C1CC30E6}"/>
              </a:ext>
            </a:extLst>
          </p:cNvPr>
          <p:cNvSpPr txBox="1"/>
          <p:nvPr/>
        </p:nvSpPr>
        <p:spPr>
          <a:xfrm>
            <a:off x="546043" y="2383871"/>
            <a:ext cx="3866448" cy="15043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3A12A2C-7EA8-4796-8759-30A7AD28EC48}"/>
              </a:ext>
            </a:extLst>
          </p:cNvPr>
          <p:cNvSpPr txBox="1"/>
          <p:nvPr/>
        </p:nvSpPr>
        <p:spPr>
          <a:xfrm>
            <a:off x="982670" y="3886494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DC050273-12B1-4045-8849-C2DDBA43A730}"/>
              </a:ext>
            </a:extLst>
          </p:cNvPr>
          <p:cNvSpPr txBox="1"/>
          <p:nvPr/>
        </p:nvSpPr>
        <p:spPr>
          <a:xfrm>
            <a:off x="546043" y="4348159"/>
            <a:ext cx="3866448" cy="15043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95136377-223A-4DBB-91D1-13EE21342DDE}"/>
              </a:ext>
            </a:extLst>
          </p:cNvPr>
          <p:cNvSpPr txBox="1"/>
          <p:nvPr/>
        </p:nvSpPr>
        <p:spPr>
          <a:xfrm>
            <a:off x="7779510" y="1922206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665E1EC-0CAE-4B7B-9755-FEC94C7F5AE5}"/>
              </a:ext>
            </a:extLst>
          </p:cNvPr>
          <p:cNvSpPr txBox="1"/>
          <p:nvPr/>
        </p:nvSpPr>
        <p:spPr>
          <a:xfrm>
            <a:off x="7779510" y="2383871"/>
            <a:ext cx="3866448" cy="15043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76900565-8F07-4CDB-9900-889A6B9F5F66}"/>
              </a:ext>
            </a:extLst>
          </p:cNvPr>
          <p:cNvSpPr txBox="1"/>
          <p:nvPr/>
        </p:nvSpPr>
        <p:spPr>
          <a:xfrm>
            <a:off x="7779510" y="3886494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59A9BE19-15C7-483F-A768-9DEB036D47B4}"/>
              </a:ext>
            </a:extLst>
          </p:cNvPr>
          <p:cNvSpPr txBox="1"/>
          <p:nvPr/>
        </p:nvSpPr>
        <p:spPr>
          <a:xfrm>
            <a:off x="7779510" y="4348159"/>
            <a:ext cx="3866448" cy="15043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8666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C655DAB-5E45-474C-BE08-7E2D40396099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D666B60-621C-492C-8FA8-DACF1BD0D7E0}"/>
              </a:ext>
            </a:extLst>
          </p:cNvPr>
          <p:cNvGrpSpPr/>
          <p:nvPr/>
        </p:nvGrpSpPr>
        <p:grpSpPr>
          <a:xfrm>
            <a:off x="0" y="5341310"/>
            <a:ext cx="12192000" cy="1516689"/>
            <a:chOff x="10817881" y="-2781665"/>
            <a:chExt cx="12192000" cy="1902830"/>
          </a:xfrm>
          <a:effectLst>
            <a:outerShdw blurRad="165100" dist="50800" dir="16200000" rotWithShape="0">
              <a:srgbClr val="0143BB">
                <a:alpha val="20000"/>
              </a:srgbClr>
            </a:outerShdw>
          </a:effectLst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C97D9010-9E5A-4D5D-AFDA-D2D7FFD3738D}"/>
                </a:ext>
              </a:extLst>
            </p:cNvPr>
            <p:cNvSpPr/>
            <p:nvPr/>
          </p:nvSpPr>
          <p:spPr>
            <a:xfrm>
              <a:off x="10817881" y="-2781665"/>
              <a:ext cx="12192000" cy="1902830"/>
            </a:xfrm>
            <a:custGeom>
              <a:avLst/>
              <a:gdLst>
                <a:gd name="connsiteX0" fmla="*/ 12192000 w 12192000"/>
                <a:gd name="connsiteY0" fmla="*/ 0 h 1902830"/>
                <a:gd name="connsiteX1" fmla="*/ 12192000 w 12192000"/>
                <a:gd name="connsiteY1" fmla="*/ 1902830 h 1902830"/>
                <a:gd name="connsiteX2" fmla="*/ 0 w 12192000"/>
                <a:gd name="connsiteY2" fmla="*/ 1902830 h 1902830"/>
                <a:gd name="connsiteX3" fmla="*/ 0 w 12192000"/>
                <a:gd name="connsiteY3" fmla="*/ 15997 h 1902830"/>
                <a:gd name="connsiteX4" fmla="*/ 3065004 w 12192000"/>
                <a:gd name="connsiteY4" fmla="*/ 361273 h 1902830"/>
                <a:gd name="connsiteX5" fmla="*/ 6836908 w 12192000"/>
                <a:gd name="connsiteY5" fmla="*/ 177304 h 1902830"/>
                <a:gd name="connsiteX6" fmla="*/ 10556796 w 12192000"/>
                <a:gd name="connsiteY6" fmla="*/ 294617 h 1902830"/>
                <a:gd name="connsiteX7" fmla="*/ 12192000 w 12192000"/>
                <a:gd name="connsiteY7" fmla="*/ 0 h 1902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2830">
                  <a:moveTo>
                    <a:pt x="12192000" y="0"/>
                  </a:moveTo>
                  <a:lnTo>
                    <a:pt x="12192000" y="1902830"/>
                  </a:lnTo>
                  <a:lnTo>
                    <a:pt x="0" y="1902830"/>
                  </a:lnTo>
                  <a:lnTo>
                    <a:pt x="0" y="15997"/>
                  </a:lnTo>
                  <a:cubicBezTo>
                    <a:pt x="0" y="15997"/>
                    <a:pt x="1339104" y="513248"/>
                    <a:pt x="3065004" y="361273"/>
                  </a:cubicBezTo>
                  <a:cubicBezTo>
                    <a:pt x="4790904" y="209298"/>
                    <a:pt x="5296404" y="-37327"/>
                    <a:pt x="6836908" y="177304"/>
                  </a:cubicBezTo>
                  <a:cubicBezTo>
                    <a:pt x="8377414" y="391934"/>
                    <a:pt x="9165672" y="378603"/>
                    <a:pt x="10556796" y="294617"/>
                  </a:cubicBezTo>
                  <a:cubicBezTo>
                    <a:pt x="11946584" y="210631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54C4D209-AF74-4D00-BA8F-C2ACF6BF034C}"/>
                </a:ext>
              </a:extLst>
            </p:cNvPr>
            <p:cNvSpPr/>
            <p:nvPr/>
          </p:nvSpPr>
          <p:spPr>
            <a:xfrm>
              <a:off x="10817881" y="-2627966"/>
              <a:ext cx="12192000" cy="1749131"/>
            </a:xfrm>
            <a:custGeom>
              <a:avLst/>
              <a:gdLst>
                <a:gd name="connsiteX0" fmla="*/ 0 w 12192000"/>
                <a:gd name="connsiteY0" fmla="*/ 0 h 1749131"/>
                <a:gd name="connsiteX1" fmla="*/ 1701052 w 12192000"/>
                <a:gd name="connsiteY1" fmla="*/ 307697 h 1749131"/>
                <a:gd name="connsiteX2" fmla="*/ 5355264 w 12192000"/>
                <a:gd name="connsiteY2" fmla="*/ 182992 h 1749131"/>
                <a:gd name="connsiteX3" fmla="*/ 9127396 w 12192000"/>
                <a:gd name="connsiteY3" fmla="*/ 372761 h 1749131"/>
                <a:gd name="connsiteX4" fmla="*/ 12192000 w 12192000"/>
                <a:gd name="connsiteY4" fmla="*/ 16266 h 1749131"/>
                <a:gd name="connsiteX5" fmla="*/ 12192000 w 12192000"/>
                <a:gd name="connsiteY5" fmla="*/ 1749131 h 1749131"/>
                <a:gd name="connsiteX6" fmla="*/ 0 w 12192000"/>
                <a:gd name="connsiteY6" fmla="*/ 1749131 h 174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749131">
                  <a:moveTo>
                    <a:pt x="0" y="0"/>
                  </a:moveTo>
                  <a:cubicBezTo>
                    <a:pt x="0" y="0"/>
                    <a:pt x="310391" y="220946"/>
                    <a:pt x="1701052" y="307697"/>
                  </a:cubicBezTo>
                  <a:cubicBezTo>
                    <a:pt x="3091712" y="394449"/>
                    <a:pt x="3814151" y="403938"/>
                    <a:pt x="5355264" y="182992"/>
                  </a:cubicBezTo>
                  <a:cubicBezTo>
                    <a:pt x="6896376" y="-37954"/>
                    <a:pt x="7400592" y="215524"/>
                    <a:pt x="9127396" y="372761"/>
                  </a:cubicBezTo>
                  <a:cubicBezTo>
                    <a:pt x="10852844" y="528643"/>
                    <a:pt x="12192000" y="16266"/>
                    <a:pt x="12192000" y="16266"/>
                  </a:cubicBezTo>
                  <a:lnTo>
                    <a:pt x="12192000" y="1749131"/>
                  </a:lnTo>
                  <a:lnTo>
                    <a:pt x="0" y="1749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3AE5F23-3E21-4898-B01C-71E35ADCC4D3}"/>
              </a:ext>
            </a:extLst>
          </p:cNvPr>
          <p:cNvSpPr txBox="1"/>
          <p:nvPr/>
        </p:nvSpPr>
        <p:spPr>
          <a:xfrm>
            <a:off x="2460354" y="641824"/>
            <a:ext cx="727024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>
                <a:gradFill>
                  <a:gsLst>
                    <a:gs pos="0">
                      <a:schemeClr val="bg1">
                        <a:alpha val="2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03</a:t>
            </a:r>
            <a:endParaRPr lang="zh-CN" altLang="en-US" sz="34400"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46C6128-8073-4EA8-9045-0E50EDE78AE4}"/>
              </a:ext>
            </a:extLst>
          </p:cNvPr>
          <p:cNvSpPr txBox="1"/>
          <p:nvPr/>
        </p:nvSpPr>
        <p:spPr>
          <a:xfrm>
            <a:off x="3975312" y="3334869"/>
            <a:ext cx="42403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100">
                <a:solidFill>
                  <a:schemeClr val="bg1"/>
                </a:solidFill>
                <a:latin typeface="+mj-ea"/>
                <a:ea typeface="+mj-ea"/>
              </a:rPr>
              <a:t>经验教训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B1B7D38-3715-4C3B-B93F-C51DFC11489E}"/>
              </a:ext>
            </a:extLst>
          </p:cNvPr>
          <p:cNvSpPr txBox="1"/>
          <p:nvPr/>
        </p:nvSpPr>
        <p:spPr>
          <a:xfrm>
            <a:off x="3868261" y="4145492"/>
            <a:ext cx="4455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100">
                <a:solidFill>
                  <a:schemeClr val="bg1"/>
                </a:solidFill>
                <a:latin typeface="+mn-ea"/>
              </a:rPr>
              <a:t>ADD SUBTITLE</a:t>
            </a:r>
            <a:endParaRPr lang="zh-CN" altLang="en-US" sz="2400" spc="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E62E8273-DDF7-41E3-B78F-BA87B04290D1}"/>
              </a:ext>
            </a:extLst>
          </p:cNvPr>
          <p:cNvSpPr/>
          <p:nvPr/>
        </p:nvSpPr>
        <p:spPr>
          <a:xfrm>
            <a:off x="5452218" y="1766454"/>
            <a:ext cx="1287563" cy="1249270"/>
          </a:xfrm>
          <a:prstGeom prst="ellipse">
            <a:avLst/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571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3068FC6-177C-4C22-9316-61F4DD410A33}"/>
              </a:ext>
            </a:extLst>
          </p:cNvPr>
          <p:cNvGrpSpPr/>
          <p:nvPr/>
        </p:nvGrpSpPr>
        <p:grpSpPr>
          <a:xfrm>
            <a:off x="5733639" y="2744870"/>
            <a:ext cx="724721" cy="425410"/>
            <a:chOff x="5733641" y="2722109"/>
            <a:chExt cx="724721" cy="42541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BB201E4A-8F30-429D-9F5F-D5955C34E360}"/>
                </a:ext>
              </a:extLst>
            </p:cNvPr>
            <p:cNvSpPr/>
            <p:nvPr/>
          </p:nvSpPr>
          <p:spPr>
            <a:xfrm>
              <a:off x="5771595" y="2722109"/>
              <a:ext cx="649516" cy="4254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C2204232-4A1B-44D3-A30F-DA8BA5DBB024}"/>
                </a:ext>
              </a:extLst>
            </p:cNvPr>
            <p:cNvSpPr txBox="1"/>
            <p:nvPr/>
          </p:nvSpPr>
          <p:spPr>
            <a:xfrm>
              <a:off x="5733641" y="2750146"/>
              <a:ext cx="7247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100">
                  <a:solidFill>
                    <a:schemeClr val="accent1"/>
                  </a:solidFill>
                  <a:latin typeface="+mj-ea"/>
                  <a:ea typeface="+mj-ea"/>
                </a:rPr>
                <a:t>03</a:t>
              </a:r>
              <a:endParaRPr lang="zh-CN" altLang="en-US" spc="10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4" name="edit-document_66141">
            <a:extLst>
              <a:ext uri="{FF2B5EF4-FFF2-40B4-BE49-F238E27FC236}">
                <a16:creationId xmlns:a16="http://schemas.microsoft.com/office/drawing/2014/main" xmlns="" id="{D3230901-AD79-437A-8E1A-E9C2D28551F5}"/>
              </a:ext>
            </a:extLst>
          </p:cNvPr>
          <p:cNvSpPr/>
          <p:nvPr/>
        </p:nvSpPr>
        <p:spPr>
          <a:xfrm>
            <a:off x="5867424" y="2126684"/>
            <a:ext cx="456102" cy="425750"/>
          </a:xfrm>
          <a:custGeom>
            <a:avLst/>
            <a:gdLst>
              <a:gd name="T0" fmla="*/ 435 w 441"/>
              <a:gd name="T1" fmla="*/ 156 h 412"/>
              <a:gd name="T2" fmla="*/ 353 w 441"/>
              <a:gd name="T3" fmla="*/ 126 h 412"/>
              <a:gd name="T4" fmla="*/ 301 w 441"/>
              <a:gd name="T5" fmla="*/ 115 h 412"/>
              <a:gd name="T6" fmla="*/ 275 w 441"/>
              <a:gd name="T7" fmla="*/ 68 h 412"/>
              <a:gd name="T8" fmla="*/ 222 w 441"/>
              <a:gd name="T9" fmla="*/ 0 h 412"/>
              <a:gd name="T10" fmla="*/ 221 w 441"/>
              <a:gd name="T11" fmla="*/ 0 h 412"/>
              <a:gd name="T12" fmla="*/ 168 w 441"/>
              <a:gd name="T13" fmla="*/ 68 h 412"/>
              <a:gd name="T14" fmla="*/ 141 w 441"/>
              <a:gd name="T15" fmla="*/ 114 h 412"/>
              <a:gd name="T16" fmla="*/ 88 w 441"/>
              <a:gd name="T17" fmla="*/ 125 h 412"/>
              <a:gd name="T18" fmla="*/ 7 w 441"/>
              <a:gd name="T19" fmla="*/ 154 h 412"/>
              <a:gd name="T20" fmla="*/ 55 w 441"/>
              <a:gd name="T21" fmla="*/ 227 h 412"/>
              <a:gd name="T22" fmla="*/ 90 w 441"/>
              <a:gd name="T23" fmla="*/ 266 h 412"/>
              <a:gd name="T24" fmla="*/ 85 w 441"/>
              <a:gd name="T25" fmla="*/ 319 h 412"/>
              <a:gd name="T26" fmla="*/ 87 w 441"/>
              <a:gd name="T27" fmla="*/ 406 h 412"/>
              <a:gd name="T28" fmla="*/ 103 w 441"/>
              <a:gd name="T29" fmla="*/ 410 h 412"/>
              <a:gd name="T30" fmla="*/ 171 w 441"/>
              <a:gd name="T31" fmla="*/ 383 h 412"/>
              <a:gd name="T32" fmla="*/ 220 w 441"/>
              <a:gd name="T33" fmla="*/ 361 h 412"/>
              <a:gd name="T34" fmla="*/ 268 w 441"/>
              <a:gd name="T35" fmla="*/ 383 h 412"/>
              <a:gd name="T36" fmla="*/ 338 w 441"/>
              <a:gd name="T37" fmla="*/ 412 h 412"/>
              <a:gd name="T38" fmla="*/ 352 w 441"/>
              <a:gd name="T39" fmla="*/ 407 h 412"/>
              <a:gd name="T40" fmla="*/ 355 w 441"/>
              <a:gd name="T41" fmla="*/ 321 h 412"/>
              <a:gd name="T42" fmla="*/ 350 w 441"/>
              <a:gd name="T43" fmla="*/ 268 h 412"/>
              <a:gd name="T44" fmla="*/ 386 w 441"/>
              <a:gd name="T45" fmla="*/ 228 h 412"/>
              <a:gd name="T46" fmla="*/ 435 w 441"/>
              <a:gd name="T47" fmla="*/ 15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1" h="412">
                <a:moveTo>
                  <a:pt x="435" y="156"/>
                </a:moveTo>
                <a:cubicBezTo>
                  <a:pt x="428" y="136"/>
                  <a:pt x="392" y="131"/>
                  <a:pt x="353" y="126"/>
                </a:cubicBezTo>
                <a:cubicBezTo>
                  <a:pt x="332" y="123"/>
                  <a:pt x="308" y="120"/>
                  <a:pt x="301" y="115"/>
                </a:cubicBezTo>
                <a:cubicBezTo>
                  <a:pt x="294" y="109"/>
                  <a:pt x="284" y="88"/>
                  <a:pt x="275" y="68"/>
                </a:cubicBezTo>
                <a:cubicBezTo>
                  <a:pt x="259" y="33"/>
                  <a:pt x="243" y="0"/>
                  <a:pt x="222" y="0"/>
                </a:cubicBezTo>
                <a:lnTo>
                  <a:pt x="221" y="0"/>
                </a:lnTo>
                <a:cubicBezTo>
                  <a:pt x="200" y="0"/>
                  <a:pt x="184" y="33"/>
                  <a:pt x="168" y="68"/>
                </a:cubicBezTo>
                <a:cubicBezTo>
                  <a:pt x="158" y="87"/>
                  <a:pt x="148" y="109"/>
                  <a:pt x="141" y="114"/>
                </a:cubicBezTo>
                <a:cubicBezTo>
                  <a:pt x="134" y="119"/>
                  <a:pt x="110" y="122"/>
                  <a:pt x="88" y="125"/>
                </a:cubicBezTo>
                <a:cubicBezTo>
                  <a:pt x="50" y="129"/>
                  <a:pt x="14" y="134"/>
                  <a:pt x="7" y="154"/>
                </a:cubicBezTo>
                <a:cubicBezTo>
                  <a:pt x="0" y="175"/>
                  <a:pt x="27" y="200"/>
                  <a:pt x="55" y="227"/>
                </a:cubicBezTo>
                <a:cubicBezTo>
                  <a:pt x="70" y="241"/>
                  <a:pt x="88" y="258"/>
                  <a:pt x="90" y="266"/>
                </a:cubicBezTo>
                <a:cubicBezTo>
                  <a:pt x="93" y="275"/>
                  <a:pt x="89" y="299"/>
                  <a:pt x="85" y="319"/>
                </a:cubicBezTo>
                <a:cubicBezTo>
                  <a:pt x="77" y="357"/>
                  <a:pt x="70" y="393"/>
                  <a:pt x="87" y="406"/>
                </a:cubicBezTo>
                <a:cubicBezTo>
                  <a:pt x="92" y="409"/>
                  <a:pt x="97" y="410"/>
                  <a:pt x="103" y="410"/>
                </a:cubicBezTo>
                <a:cubicBezTo>
                  <a:pt x="121" y="410"/>
                  <a:pt x="146" y="396"/>
                  <a:pt x="171" y="383"/>
                </a:cubicBezTo>
                <a:cubicBezTo>
                  <a:pt x="189" y="373"/>
                  <a:pt x="210" y="361"/>
                  <a:pt x="220" y="361"/>
                </a:cubicBezTo>
                <a:cubicBezTo>
                  <a:pt x="229" y="361"/>
                  <a:pt x="250" y="373"/>
                  <a:pt x="268" y="383"/>
                </a:cubicBezTo>
                <a:cubicBezTo>
                  <a:pt x="294" y="397"/>
                  <a:pt x="320" y="412"/>
                  <a:pt x="338" y="412"/>
                </a:cubicBezTo>
                <a:cubicBezTo>
                  <a:pt x="343" y="411"/>
                  <a:pt x="348" y="410"/>
                  <a:pt x="352" y="407"/>
                </a:cubicBezTo>
                <a:cubicBezTo>
                  <a:pt x="369" y="395"/>
                  <a:pt x="362" y="359"/>
                  <a:pt x="355" y="321"/>
                </a:cubicBezTo>
                <a:cubicBezTo>
                  <a:pt x="352" y="300"/>
                  <a:pt x="347" y="276"/>
                  <a:pt x="350" y="268"/>
                </a:cubicBezTo>
                <a:cubicBezTo>
                  <a:pt x="353" y="259"/>
                  <a:pt x="370" y="243"/>
                  <a:pt x="386" y="228"/>
                </a:cubicBezTo>
                <a:cubicBezTo>
                  <a:pt x="414" y="202"/>
                  <a:pt x="441" y="177"/>
                  <a:pt x="435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031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2F45965-8AA6-4178-B114-7EA83EB7FAE3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C5FB668-ECDA-47DF-9A8E-DF6844D27DF5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0820CFC2-A0C4-402B-ABD6-20824BA3900F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9116C7FC-D6F2-49A6-AB6A-2ABF473BB63F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形 20">
            <a:extLst>
              <a:ext uri="{FF2B5EF4-FFF2-40B4-BE49-F238E27FC236}">
                <a16:creationId xmlns:a16="http://schemas.microsoft.com/office/drawing/2014/main" xmlns="" id="{015B56CE-0DD5-43E4-B0C5-7ACF742A8B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5A84BCE-4562-4B9F-A596-9A8E518F802E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31780D3-D9A7-4252-905C-E9FE0FB88D79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285CF14-38EA-4FD8-96B4-AFC7DDDDCF59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C64CB5DE-5B93-4C72-A58E-7E4A364ACF91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文本内容介绍页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A3B41C96-7BFB-4094-B832-3F15DB086B5D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9AFF113A-EEF8-4F1A-99DA-2BCAF808F9DD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4F9B2100-7C7E-4AC3-9328-340F7427153F}"/>
              </a:ext>
            </a:extLst>
          </p:cNvPr>
          <p:cNvSpPr txBox="1"/>
          <p:nvPr/>
        </p:nvSpPr>
        <p:spPr>
          <a:xfrm>
            <a:off x="1076446" y="2423527"/>
            <a:ext cx="9893509" cy="11442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此处可输入一段对于标题文本的表述文本内容，可根据实际情况调整字号大小、间距。此处可输入一段对于标题文本的表述文本内容，可根据实际情况调整字号大小、间距。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58B1979A-2FBB-4264-BD81-D297EE4B3EBE}"/>
              </a:ext>
            </a:extLst>
          </p:cNvPr>
          <p:cNvSpPr txBox="1"/>
          <p:nvPr/>
        </p:nvSpPr>
        <p:spPr>
          <a:xfrm>
            <a:off x="1076446" y="1961862"/>
            <a:ext cx="343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D536D08D-D932-46CA-8BA7-CAD7CAE08FD4}"/>
              </a:ext>
            </a:extLst>
          </p:cNvPr>
          <p:cNvSpPr txBox="1"/>
          <p:nvPr/>
        </p:nvSpPr>
        <p:spPr>
          <a:xfrm>
            <a:off x="1076446" y="4290934"/>
            <a:ext cx="9893509" cy="11442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此处可输入一段对于标题文本的表述文本内容，可根据实际情况调整字号大小、间距。此处可输入一段对于标题文本的表述文本内容，可根据实际情况调整字号大小、间距。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E17F9F63-BF36-478D-8511-388361589205}"/>
              </a:ext>
            </a:extLst>
          </p:cNvPr>
          <p:cNvSpPr txBox="1"/>
          <p:nvPr/>
        </p:nvSpPr>
        <p:spPr>
          <a:xfrm>
            <a:off x="1076446" y="3829269"/>
            <a:ext cx="343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02251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ACC3DF24-10CC-4A04-A413-075550C61E32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C5FB668-ECDA-47DF-9A8E-DF6844D27DF5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0820CFC2-A0C4-402B-ABD6-20824BA3900F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9116C7FC-D6F2-49A6-AB6A-2ABF473BB63F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形 20">
            <a:extLst>
              <a:ext uri="{FF2B5EF4-FFF2-40B4-BE49-F238E27FC236}">
                <a16:creationId xmlns:a16="http://schemas.microsoft.com/office/drawing/2014/main" xmlns="" id="{015B56CE-0DD5-43E4-B0C5-7ACF742A8B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5A84BCE-4562-4B9F-A596-9A8E518F802E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E31780D3-D9A7-4252-905C-E9FE0FB88D79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285CF14-38EA-4FD8-96B4-AFC7DDDDCF59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C64CB5DE-5B93-4C72-A58E-7E4A364ACF91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文本内容介绍页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A3B41C96-7BFB-4094-B832-3F15DB086B5D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9AFF113A-EEF8-4F1A-99DA-2BCAF808F9DD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4F9B2100-7C7E-4AC3-9328-340F7427153F}"/>
              </a:ext>
            </a:extLst>
          </p:cNvPr>
          <p:cNvSpPr txBox="1"/>
          <p:nvPr/>
        </p:nvSpPr>
        <p:spPr>
          <a:xfrm>
            <a:off x="1076447" y="2423527"/>
            <a:ext cx="4809709" cy="140574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58B1979A-2FBB-4264-BD81-D297EE4B3EBE}"/>
              </a:ext>
            </a:extLst>
          </p:cNvPr>
          <p:cNvSpPr txBox="1"/>
          <p:nvPr/>
        </p:nvSpPr>
        <p:spPr>
          <a:xfrm>
            <a:off x="1076446" y="1961862"/>
            <a:ext cx="343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D536D08D-D932-46CA-8BA7-CAD7CAE08FD4}"/>
              </a:ext>
            </a:extLst>
          </p:cNvPr>
          <p:cNvSpPr txBox="1"/>
          <p:nvPr/>
        </p:nvSpPr>
        <p:spPr>
          <a:xfrm>
            <a:off x="1076447" y="4411964"/>
            <a:ext cx="4809710" cy="140574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E17F9F63-BF36-478D-8511-388361589205}"/>
              </a:ext>
            </a:extLst>
          </p:cNvPr>
          <p:cNvSpPr txBox="1"/>
          <p:nvPr/>
        </p:nvSpPr>
        <p:spPr>
          <a:xfrm>
            <a:off x="1076446" y="3950299"/>
            <a:ext cx="343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73CD0DF-4C6D-453B-9824-86912A11B843}"/>
              </a:ext>
            </a:extLst>
          </p:cNvPr>
          <p:cNvSpPr txBox="1"/>
          <p:nvPr/>
        </p:nvSpPr>
        <p:spPr>
          <a:xfrm>
            <a:off x="6305843" y="2423527"/>
            <a:ext cx="4809709" cy="140574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B801660-FB8B-4C49-9998-4E824F0C5191}"/>
              </a:ext>
            </a:extLst>
          </p:cNvPr>
          <p:cNvSpPr txBox="1"/>
          <p:nvPr/>
        </p:nvSpPr>
        <p:spPr>
          <a:xfrm>
            <a:off x="6305842" y="1961862"/>
            <a:ext cx="343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F2C595F-9CB3-4F25-BD1E-D057A5567648}"/>
              </a:ext>
            </a:extLst>
          </p:cNvPr>
          <p:cNvSpPr txBox="1"/>
          <p:nvPr/>
        </p:nvSpPr>
        <p:spPr>
          <a:xfrm>
            <a:off x="6305843" y="4411964"/>
            <a:ext cx="4809710" cy="140574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AA5E2F6-1A08-4952-929F-9C760C3CD993}"/>
              </a:ext>
            </a:extLst>
          </p:cNvPr>
          <p:cNvSpPr txBox="1"/>
          <p:nvPr/>
        </p:nvSpPr>
        <p:spPr>
          <a:xfrm>
            <a:off x="6305842" y="3950299"/>
            <a:ext cx="343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95902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DAF89C8-FD97-4BE6-BAA8-3708BB64B829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xmlns="" id="{53E7F325-DE63-4118-9322-30573D9D6C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1339762"/>
              </p:ext>
            </p:extLst>
          </p:nvPr>
        </p:nvGraphicFramePr>
        <p:xfrm>
          <a:off x="1088020" y="1742025"/>
          <a:ext cx="9988952" cy="2468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F1D46CA-9F7E-41FF-AAED-F23DEC7A62FA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1742EA72-8A0C-485A-87AA-A362A142DD9D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2B876FFD-9DD7-4F4B-AC1B-47DA23B2A532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形 8">
            <a:extLst>
              <a:ext uri="{FF2B5EF4-FFF2-40B4-BE49-F238E27FC236}">
                <a16:creationId xmlns:a16="http://schemas.microsoft.com/office/drawing/2014/main" xmlns="" id="{E3BBE452-74BB-44D1-8382-2298744EC2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C2B0F8F7-B42C-4FA7-A1C7-13E6922D5E09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6E355699-44CE-4A5F-B2E9-927BC5951C37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8006AEE8-F8D2-40B1-922B-CB0D192ED260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0299CC6-B30E-4369-B2D4-036AA4790318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数据内容页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7DD0A4E3-40CD-45BA-891A-D0FAC52B6AEC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0EDFEAA6-1A74-4A4F-8698-1951DBB224CE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6B1FACE-4436-41A4-A31F-D448217C0D0C}"/>
              </a:ext>
            </a:extLst>
          </p:cNvPr>
          <p:cNvSpPr txBox="1"/>
          <p:nvPr/>
        </p:nvSpPr>
        <p:spPr>
          <a:xfrm>
            <a:off x="1076446" y="4872875"/>
            <a:ext cx="9893509" cy="11442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此处可输入一段对于标题文本的表述文本内容，可根据实际情况调整字号大小、间距。此处可输入一段对于团队的表述文本内容，可根据实际情况调整字号大小、间距。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2E2C573-3E9A-48C7-8B9C-78B4DFF33E9B}"/>
              </a:ext>
            </a:extLst>
          </p:cNvPr>
          <p:cNvSpPr txBox="1"/>
          <p:nvPr/>
        </p:nvSpPr>
        <p:spPr>
          <a:xfrm>
            <a:off x="1076446" y="4411210"/>
            <a:ext cx="343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</p:spTree>
    <p:extLst>
      <p:ext uri="{BB962C8B-B14F-4D97-AF65-F5344CB8AC3E}">
        <p14:creationId xmlns:p14="http://schemas.microsoft.com/office/powerpoint/2010/main" val="3878801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9C082C3-A75A-4BE3-86DB-8435000C0BD3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E0000B1-9274-4A62-8D24-1E30C3A1535A}"/>
              </a:ext>
            </a:extLst>
          </p:cNvPr>
          <p:cNvSpPr txBox="1"/>
          <p:nvPr/>
        </p:nvSpPr>
        <p:spPr>
          <a:xfrm>
            <a:off x="435360" y="2011372"/>
            <a:ext cx="112749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>
                <a:solidFill>
                  <a:schemeClr val="bg1"/>
                </a:solidFill>
                <a:effectLst>
                  <a:outerShdw blurRad="101600" dist="50800" dir="8100000" algn="tr" rotWithShape="0">
                    <a:schemeClr val="accent1">
                      <a:alpha val="40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稿定年终总结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2C1ADFD-7D3F-49FC-B4CE-F99C2F997434}"/>
              </a:ext>
            </a:extLst>
          </p:cNvPr>
          <p:cNvSpPr txBox="1"/>
          <p:nvPr/>
        </p:nvSpPr>
        <p:spPr>
          <a:xfrm>
            <a:off x="2589394" y="3636707"/>
            <a:ext cx="6968674" cy="430887"/>
          </a:xfrm>
          <a:prstGeom prst="rect">
            <a:avLst/>
          </a:prstGeom>
          <a:noFill/>
          <a:effectLst>
            <a:outerShdw blurRad="88900" dist="50800" dir="8100000" algn="tr" rotWithShape="0">
              <a:srgbClr val="0143BB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200" b="0" i="0">
                <a:solidFill>
                  <a:schemeClr val="bg1"/>
                </a:solidFill>
                <a:effectLst/>
                <a:latin typeface="+mn-ea"/>
                <a:cs typeface="OPPOSans R" panose="00020600040101010101" pitchFamily="18" charset="-122"/>
              </a:rPr>
              <a:t>20XX</a:t>
            </a:r>
            <a:r>
              <a:rPr lang="zh-CN" altLang="en-US" sz="2200" b="0" i="0">
                <a:solidFill>
                  <a:schemeClr val="bg1"/>
                </a:solidFill>
                <a:effectLst/>
                <a:latin typeface="+mn-ea"/>
                <a:cs typeface="OPPOSans R" panose="00020600040101010101" pitchFamily="18" charset="-122"/>
              </a:rPr>
              <a:t>稿定年终总结</a:t>
            </a:r>
            <a:r>
              <a:rPr lang="en-US" altLang="zh-CN" sz="2200" b="0" i="0">
                <a:solidFill>
                  <a:schemeClr val="bg1"/>
                </a:solidFill>
                <a:effectLst/>
                <a:latin typeface="+mn-ea"/>
                <a:cs typeface="OPPOSans R" panose="00020600040101010101" pitchFamily="18" charset="-122"/>
              </a:rPr>
              <a:t>PPT</a:t>
            </a:r>
            <a:r>
              <a:rPr lang="zh-CN" altLang="en-US" sz="2200" b="0" i="0">
                <a:solidFill>
                  <a:schemeClr val="bg1"/>
                </a:solidFill>
                <a:effectLst/>
                <a:latin typeface="+mn-ea"/>
                <a:cs typeface="OPPOSans R" panose="00020600040101010101" pitchFamily="18" charset="-122"/>
              </a:rPr>
              <a:t>蓝色渐变模板</a:t>
            </a:r>
            <a:endParaRPr lang="zh-CN" altLang="en-US" sz="220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20" name="iconfont-11261-3553571">
            <a:extLst>
              <a:ext uri="{FF2B5EF4-FFF2-40B4-BE49-F238E27FC236}">
                <a16:creationId xmlns:a16="http://schemas.microsoft.com/office/drawing/2014/main" xmlns="" id="{FB49574E-713A-4C51-9F03-759A83867083}"/>
              </a:ext>
            </a:extLst>
          </p:cNvPr>
          <p:cNvSpPr/>
          <p:nvPr/>
        </p:nvSpPr>
        <p:spPr>
          <a:xfrm rot="348746">
            <a:off x="10431157" y="3722150"/>
            <a:ext cx="484443" cy="484443"/>
          </a:xfrm>
          <a:custGeom>
            <a:avLst/>
            <a:gdLst>
              <a:gd name="T0" fmla="*/ 6024 w 12851"/>
              <a:gd name="T1" fmla="*/ 1241 h 12851"/>
              <a:gd name="T2" fmla="*/ 864 w 12851"/>
              <a:gd name="T3" fmla="*/ 4689 h 12851"/>
              <a:gd name="T4" fmla="*/ 2075 w 12851"/>
              <a:gd name="T5" fmla="*/ 10776 h 12851"/>
              <a:gd name="T6" fmla="*/ 8162 w 12851"/>
              <a:gd name="T7" fmla="*/ 11987 h 12851"/>
              <a:gd name="T8" fmla="*/ 11610 w 12851"/>
              <a:gd name="T9" fmla="*/ 6827 h 12851"/>
              <a:gd name="T10" fmla="*/ 6024 w 12851"/>
              <a:gd name="T11" fmla="*/ 6827 h 12851"/>
              <a:gd name="T12" fmla="*/ 6024 w 12851"/>
              <a:gd name="T13" fmla="*/ 1241 h 12851"/>
              <a:gd name="T14" fmla="*/ 7266 w 12851"/>
              <a:gd name="T15" fmla="*/ 0 h 12851"/>
              <a:gd name="T16" fmla="*/ 11215 w 12851"/>
              <a:gd name="T17" fmla="*/ 1636 h 12851"/>
              <a:gd name="T18" fmla="*/ 12851 w 12851"/>
              <a:gd name="T19" fmla="*/ 5585 h 12851"/>
              <a:gd name="T20" fmla="*/ 7266 w 12851"/>
              <a:gd name="T21" fmla="*/ 5585 h 12851"/>
              <a:gd name="T22" fmla="*/ 7266 w 12851"/>
              <a:gd name="T23" fmla="*/ 0 h 12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851" h="12851">
                <a:moveTo>
                  <a:pt x="6024" y="1241"/>
                </a:moveTo>
                <a:cubicBezTo>
                  <a:pt x="3765" y="1241"/>
                  <a:pt x="1729" y="2602"/>
                  <a:pt x="864" y="4689"/>
                </a:cubicBezTo>
                <a:cubicBezTo>
                  <a:pt x="0" y="6776"/>
                  <a:pt x="478" y="9178"/>
                  <a:pt x="2075" y="10776"/>
                </a:cubicBezTo>
                <a:cubicBezTo>
                  <a:pt x="3673" y="12373"/>
                  <a:pt x="6075" y="12851"/>
                  <a:pt x="8162" y="11987"/>
                </a:cubicBezTo>
                <a:cubicBezTo>
                  <a:pt x="10249" y="11122"/>
                  <a:pt x="11610" y="9086"/>
                  <a:pt x="11610" y="6827"/>
                </a:cubicBezTo>
                <a:lnTo>
                  <a:pt x="6024" y="6827"/>
                </a:lnTo>
                <a:lnTo>
                  <a:pt x="6024" y="1241"/>
                </a:lnTo>
                <a:close/>
                <a:moveTo>
                  <a:pt x="7266" y="0"/>
                </a:moveTo>
                <a:cubicBezTo>
                  <a:pt x="8747" y="0"/>
                  <a:pt x="10168" y="588"/>
                  <a:pt x="11215" y="1636"/>
                </a:cubicBezTo>
                <a:cubicBezTo>
                  <a:pt x="12263" y="2683"/>
                  <a:pt x="12851" y="4104"/>
                  <a:pt x="12851" y="5585"/>
                </a:cubicBezTo>
                <a:lnTo>
                  <a:pt x="7266" y="5585"/>
                </a:lnTo>
                <a:lnTo>
                  <a:pt x="7266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  <a:effectLst>
            <a:outerShdw blurRad="101600" dist="101600" dir="84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C67B2CE0-EABB-4B1A-9661-7ACF9183C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6416" y="1140730"/>
            <a:ext cx="3266542" cy="814979"/>
          </a:xfrm>
          <a:prstGeom prst="rect">
            <a:avLst/>
          </a:prstGeom>
          <a:effectLst>
            <a:outerShdw blurRad="88900" dist="50800" dir="8100000" algn="tr" rotWithShape="0">
              <a:srgbClr val="0143BB">
                <a:alpha val="30000"/>
              </a:srgbClr>
            </a:outerShdw>
          </a:effectLst>
        </p:spPr>
      </p:pic>
      <p:sp>
        <p:nvSpPr>
          <p:cNvPr id="27" name="iconfont-1043-184202">
            <a:extLst>
              <a:ext uri="{FF2B5EF4-FFF2-40B4-BE49-F238E27FC236}">
                <a16:creationId xmlns:a16="http://schemas.microsoft.com/office/drawing/2014/main" xmlns="" id="{906F14B0-FBAA-4789-A461-23EA2780E069}"/>
              </a:ext>
            </a:extLst>
          </p:cNvPr>
          <p:cNvSpPr/>
          <p:nvPr/>
        </p:nvSpPr>
        <p:spPr>
          <a:xfrm rot="18897335">
            <a:off x="1479298" y="3815884"/>
            <a:ext cx="490700" cy="592753"/>
          </a:xfrm>
          <a:custGeom>
            <a:avLst/>
            <a:gdLst>
              <a:gd name="T0" fmla="*/ 10597 w 10608"/>
              <a:gd name="T1" fmla="*/ 7541 h 12812"/>
              <a:gd name="T2" fmla="*/ 10288 w 10608"/>
              <a:gd name="T3" fmla="*/ 8069 h 12812"/>
              <a:gd name="T4" fmla="*/ 10059 w 10608"/>
              <a:gd name="T5" fmla="*/ 8289 h 12812"/>
              <a:gd name="T6" fmla="*/ 8897 w 10608"/>
              <a:gd name="T7" fmla="*/ 6728 h 12812"/>
              <a:gd name="T8" fmla="*/ 9523 w 10608"/>
              <a:gd name="T9" fmla="*/ 6395 h 12812"/>
              <a:gd name="T10" fmla="*/ 10246 w 10608"/>
              <a:gd name="T11" fmla="*/ 6785 h 12812"/>
              <a:gd name="T12" fmla="*/ 4831 w 10608"/>
              <a:gd name="T13" fmla="*/ 10776 h 12812"/>
              <a:gd name="T14" fmla="*/ 5447 w 10608"/>
              <a:gd name="T15" fmla="*/ 10157 h 12812"/>
              <a:gd name="T16" fmla="*/ 6569 w 10608"/>
              <a:gd name="T17" fmla="*/ 9018 h 12812"/>
              <a:gd name="T18" fmla="*/ 9510 w 10608"/>
              <a:gd name="T19" fmla="*/ 8822 h 12812"/>
              <a:gd name="T20" fmla="*/ 7349 w 10608"/>
              <a:gd name="T21" fmla="*/ 10985 h 12812"/>
              <a:gd name="T22" fmla="*/ 6431 w 10608"/>
              <a:gd name="T23" fmla="*/ 11914 h 12812"/>
              <a:gd name="T24" fmla="*/ 6083 w 10608"/>
              <a:gd name="T25" fmla="*/ 12229 h 12812"/>
              <a:gd name="T26" fmla="*/ 5587 w 10608"/>
              <a:gd name="T27" fmla="*/ 12473 h 12812"/>
              <a:gd name="T28" fmla="*/ 4765 w 10608"/>
              <a:gd name="T29" fmla="*/ 12725 h 12812"/>
              <a:gd name="T30" fmla="*/ 4211 w 10608"/>
              <a:gd name="T31" fmla="*/ 12743 h 12812"/>
              <a:gd name="T32" fmla="*/ 4244 w 10608"/>
              <a:gd name="T33" fmla="*/ 12175 h 12812"/>
              <a:gd name="T34" fmla="*/ 4479 w 10608"/>
              <a:gd name="T35" fmla="*/ 11394 h 12812"/>
              <a:gd name="T36" fmla="*/ 4831 w 10608"/>
              <a:gd name="T37" fmla="*/ 10776 h 12812"/>
              <a:gd name="T38" fmla="*/ 8353 w 10608"/>
              <a:gd name="T39" fmla="*/ 0 h 12812"/>
              <a:gd name="T40" fmla="*/ 0 w 10608"/>
              <a:gd name="T41" fmla="*/ 1026 h 12812"/>
              <a:gd name="T42" fmla="*/ 1108 w 10608"/>
              <a:gd name="T43" fmla="*/ 11958 h 12812"/>
              <a:gd name="T44" fmla="*/ 9460 w 10608"/>
              <a:gd name="T45" fmla="*/ 5090 h 12812"/>
              <a:gd name="T46" fmla="*/ 4510 w 10608"/>
              <a:gd name="T47" fmla="*/ 8071 h 12812"/>
              <a:gd name="T48" fmla="*/ 1876 w 10608"/>
              <a:gd name="T49" fmla="*/ 7393 h 12812"/>
              <a:gd name="T50" fmla="*/ 4510 w 10608"/>
              <a:gd name="T51" fmla="*/ 8071 h 12812"/>
              <a:gd name="T52" fmla="*/ 1876 w 10608"/>
              <a:gd name="T53" fmla="*/ 6533 h 12812"/>
              <a:gd name="T54" fmla="*/ 4510 w 10608"/>
              <a:gd name="T55" fmla="*/ 5855 h 12812"/>
              <a:gd name="T56" fmla="*/ 7584 w 10608"/>
              <a:gd name="T57" fmla="*/ 4995 h 12812"/>
              <a:gd name="T58" fmla="*/ 1876 w 10608"/>
              <a:gd name="T59" fmla="*/ 4317 h 12812"/>
              <a:gd name="T60" fmla="*/ 7584 w 10608"/>
              <a:gd name="T61" fmla="*/ 4995 h 12812"/>
              <a:gd name="T62" fmla="*/ 1876 w 10608"/>
              <a:gd name="T63" fmla="*/ 3457 h 12812"/>
              <a:gd name="T64" fmla="*/ 7584 w 10608"/>
              <a:gd name="T65" fmla="*/ 2779 h 12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608" h="12812">
                <a:moveTo>
                  <a:pt x="10532" y="7216"/>
                </a:moveTo>
                <a:cubicBezTo>
                  <a:pt x="10564" y="7302"/>
                  <a:pt x="10586" y="7411"/>
                  <a:pt x="10597" y="7541"/>
                </a:cubicBezTo>
                <a:cubicBezTo>
                  <a:pt x="10608" y="7670"/>
                  <a:pt x="10554" y="7796"/>
                  <a:pt x="10434" y="7916"/>
                </a:cubicBezTo>
                <a:cubicBezTo>
                  <a:pt x="10381" y="7968"/>
                  <a:pt x="10332" y="8021"/>
                  <a:pt x="10288" y="8069"/>
                </a:cubicBezTo>
                <a:cubicBezTo>
                  <a:pt x="10246" y="8119"/>
                  <a:pt x="10207" y="8157"/>
                  <a:pt x="10174" y="8191"/>
                </a:cubicBezTo>
                <a:cubicBezTo>
                  <a:pt x="10132" y="8234"/>
                  <a:pt x="10093" y="8266"/>
                  <a:pt x="10059" y="8289"/>
                </a:cubicBezTo>
                <a:lnTo>
                  <a:pt x="8678" y="6923"/>
                </a:lnTo>
                <a:cubicBezTo>
                  <a:pt x="8745" y="6868"/>
                  <a:pt x="8817" y="6802"/>
                  <a:pt x="8897" y="6728"/>
                </a:cubicBezTo>
                <a:cubicBezTo>
                  <a:pt x="8979" y="6653"/>
                  <a:pt x="9046" y="6593"/>
                  <a:pt x="9101" y="6548"/>
                </a:cubicBezTo>
                <a:cubicBezTo>
                  <a:pt x="9229" y="6429"/>
                  <a:pt x="9371" y="6378"/>
                  <a:pt x="9523" y="6395"/>
                </a:cubicBezTo>
                <a:cubicBezTo>
                  <a:pt x="9675" y="6412"/>
                  <a:pt x="9799" y="6446"/>
                  <a:pt x="9896" y="6500"/>
                </a:cubicBezTo>
                <a:cubicBezTo>
                  <a:pt x="10005" y="6555"/>
                  <a:pt x="10120" y="6648"/>
                  <a:pt x="10246" y="6785"/>
                </a:cubicBezTo>
                <a:cubicBezTo>
                  <a:pt x="10372" y="6920"/>
                  <a:pt x="10467" y="7063"/>
                  <a:pt x="10532" y="7216"/>
                </a:cubicBezTo>
                <a:close/>
                <a:moveTo>
                  <a:pt x="4831" y="10776"/>
                </a:moveTo>
                <a:lnTo>
                  <a:pt x="5041" y="10564"/>
                </a:lnTo>
                <a:lnTo>
                  <a:pt x="5447" y="10157"/>
                </a:lnTo>
                <a:cubicBezTo>
                  <a:pt x="5610" y="9995"/>
                  <a:pt x="5789" y="9813"/>
                  <a:pt x="5984" y="9612"/>
                </a:cubicBezTo>
                <a:cubicBezTo>
                  <a:pt x="6178" y="9412"/>
                  <a:pt x="6374" y="9214"/>
                  <a:pt x="6569" y="9018"/>
                </a:cubicBezTo>
                <a:cubicBezTo>
                  <a:pt x="7034" y="8552"/>
                  <a:pt x="7560" y="8033"/>
                  <a:pt x="8145" y="7457"/>
                </a:cubicBezTo>
                <a:lnTo>
                  <a:pt x="9510" y="8822"/>
                </a:lnTo>
                <a:lnTo>
                  <a:pt x="7933" y="10400"/>
                </a:lnTo>
                <a:lnTo>
                  <a:pt x="7349" y="10985"/>
                </a:lnTo>
                <a:lnTo>
                  <a:pt x="6812" y="11522"/>
                </a:lnTo>
                <a:cubicBezTo>
                  <a:pt x="6660" y="11675"/>
                  <a:pt x="6535" y="11802"/>
                  <a:pt x="6431" y="11914"/>
                </a:cubicBezTo>
                <a:cubicBezTo>
                  <a:pt x="6328" y="12021"/>
                  <a:pt x="6271" y="12080"/>
                  <a:pt x="6261" y="12091"/>
                </a:cubicBezTo>
                <a:cubicBezTo>
                  <a:pt x="6206" y="12134"/>
                  <a:pt x="6147" y="12179"/>
                  <a:pt x="6083" y="12229"/>
                </a:cubicBezTo>
                <a:cubicBezTo>
                  <a:pt x="6016" y="12277"/>
                  <a:pt x="5953" y="12318"/>
                  <a:pt x="5887" y="12351"/>
                </a:cubicBezTo>
                <a:cubicBezTo>
                  <a:pt x="5822" y="12384"/>
                  <a:pt x="5722" y="12424"/>
                  <a:pt x="5587" y="12473"/>
                </a:cubicBezTo>
                <a:cubicBezTo>
                  <a:pt x="5449" y="12522"/>
                  <a:pt x="5311" y="12570"/>
                  <a:pt x="5171" y="12610"/>
                </a:cubicBezTo>
                <a:cubicBezTo>
                  <a:pt x="5030" y="12656"/>
                  <a:pt x="4895" y="12694"/>
                  <a:pt x="4765" y="12725"/>
                </a:cubicBezTo>
                <a:cubicBezTo>
                  <a:pt x="4635" y="12758"/>
                  <a:pt x="4537" y="12782"/>
                  <a:pt x="4472" y="12791"/>
                </a:cubicBezTo>
                <a:cubicBezTo>
                  <a:pt x="4343" y="12812"/>
                  <a:pt x="4256" y="12796"/>
                  <a:pt x="4211" y="12743"/>
                </a:cubicBezTo>
                <a:cubicBezTo>
                  <a:pt x="4168" y="12688"/>
                  <a:pt x="4158" y="12595"/>
                  <a:pt x="4179" y="12466"/>
                </a:cubicBezTo>
                <a:cubicBezTo>
                  <a:pt x="4189" y="12402"/>
                  <a:pt x="4211" y="12304"/>
                  <a:pt x="4244" y="12175"/>
                </a:cubicBezTo>
                <a:cubicBezTo>
                  <a:pt x="4277" y="12043"/>
                  <a:pt x="4315" y="11910"/>
                  <a:pt x="4358" y="11776"/>
                </a:cubicBezTo>
                <a:cubicBezTo>
                  <a:pt x="4401" y="11640"/>
                  <a:pt x="4442" y="11512"/>
                  <a:pt x="4479" y="11394"/>
                </a:cubicBezTo>
                <a:cubicBezTo>
                  <a:pt x="4519" y="11273"/>
                  <a:pt x="4549" y="11194"/>
                  <a:pt x="4569" y="11148"/>
                </a:cubicBezTo>
                <a:cubicBezTo>
                  <a:pt x="4635" y="11008"/>
                  <a:pt x="4721" y="10884"/>
                  <a:pt x="4831" y="10776"/>
                </a:cubicBezTo>
                <a:close/>
                <a:moveTo>
                  <a:pt x="9460" y="1026"/>
                </a:moveTo>
                <a:cubicBezTo>
                  <a:pt x="9460" y="459"/>
                  <a:pt x="8919" y="0"/>
                  <a:pt x="8353" y="0"/>
                </a:cubicBezTo>
                <a:lnTo>
                  <a:pt x="1108" y="0"/>
                </a:lnTo>
                <a:cubicBezTo>
                  <a:pt x="542" y="0"/>
                  <a:pt x="0" y="459"/>
                  <a:pt x="0" y="1026"/>
                </a:cubicBezTo>
                <a:lnTo>
                  <a:pt x="0" y="10850"/>
                </a:lnTo>
                <a:cubicBezTo>
                  <a:pt x="0" y="11416"/>
                  <a:pt x="542" y="11958"/>
                  <a:pt x="1108" y="11958"/>
                </a:cubicBezTo>
                <a:lnTo>
                  <a:pt x="2595" y="11958"/>
                </a:lnTo>
                <a:lnTo>
                  <a:pt x="9460" y="5090"/>
                </a:lnTo>
                <a:lnTo>
                  <a:pt x="9460" y="1026"/>
                </a:lnTo>
                <a:close/>
                <a:moveTo>
                  <a:pt x="4510" y="8071"/>
                </a:moveTo>
                <a:lnTo>
                  <a:pt x="1876" y="8071"/>
                </a:lnTo>
                <a:lnTo>
                  <a:pt x="1876" y="7393"/>
                </a:lnTo>
                <a:lnTo>
                  <a:pt x="4510" y="7393"/>
                </a:lnTo>
                <a:lnTo>
                  <a:pt x="4510" y="8071"/>
                </a:lnTo>
                <a:close/>
                <a:moveTo>
                  <a:pt x="4510" y="6533"/>
                </a:moveTo>
                <a:lnTo>
                  <a:pt x="1876" y="6533"/>
                </a:lnTo>
                <a:lnTo>
                  <a:pt x="1876" y="5855"/>
                </a:lnTo>
                <a:lnTo>
                  <a:pt x="4510" y="5855"/>
                </a:lnTo>
                <a:lnTo>
                  <a:pt x="4510" y="6533"/>
                </a:lnTo>
                <a:close/>
                <a:moveTo>
                  <a:pt x="7584" y="4995"/>
                </a:moveTo>
                <a:lnTo>
                  <a:pt x="1876" y="4995"/>
                </a:lnTo>
                <a:lnTo>
                  <a:pt x="1876" y="4317"/>
                </a:lnTo>
                <a:lnTo>
                  <a:pt x="7584" y="4317"/>
                </a:lnTo>
                <a:lnTo>
                  <a:pt x="7584" y="4995"/>
                </a:lnTo>
                <a:close/>
                <a:moveTo>
                  <a:pt x="7584" y="3457"/>
                </a:moveTo>
                <a:lnTo>
                  <a:pt x="1876" y="3457"/>
                </a:lnTo>
                <a:lnTo>
                  <a:pt x="1876" y="2779"/>
                </a:lnTo>
                <a:lnTo>
                  <a:pt x="7584" y="2779"/>
                </a:lnTo>
                <a:lnTo>
                  <a:pt x="7584" y="3457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  <a:effectLst>
            <a:outerShdw blurRad="101600" dist="101600" dir="84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31C3E45B-261F-4944-9AF9-6356F4308F89}"/>
              </a:ext>
            </a:extLst>
          </p:cNvPr>
          <p:cNvSpPr/>
          <p:nvPr/>
        </p:nvSpPr>
        <p:spPr>
          <a:xfrm rot="19888115">
            <a:off x="10372676" y="906669"/>
            <a:ext cx="481801" cy="481801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D577C45D-5302-4A52-9A47-B1D4CA2842B8}"/>
              </a:ext>
            </a:extLst>
          </p:cNvPr>
          <p:cNvSpPr/>
          <p:nvPr/>
        </p:nvSpPr>
        <p:spPr>
          <a:xfrm rot="12053694">
            <a:off x="10911474" y="3964512"/>
            <a:ext cx="1797068" cy="2762107"/>
          </a:xfrm>
          <a:custGeom>
            <a:avLst/>
            <a:gdLst>
              <a:gd name="connsiteX0" fmla="*/ 1014311 w 1797068"/>
              <a:gd name="connsiteY0" fmla="*/ 2762107 h 2762107"/>
              <a:gd name="connsiteX1" fmla="*/ 0 w 1797068"/>
              <a:gd name="connsiteY1" fmla="*/ 105179 h 2762107"/>
              <a:gd name="connsiteX2" fmla="*/ 255479 w 1797068"/>
              <a:gd name="connsiteY2" fmla="*/ 7647 h 2762107"/>
              <a:gd name="connsiteX3" fmla="*/ 331338 w 1797068"/>
              <a:gd name="connsiteY3" fmla="*/ 0 h 2762107"/>
              <a:gd name="connsiteX4" fmla="*/ 1797068 w 1797068"/>
              <a:gd name="connsiteY4" fmla="*/ 1465730 h 2762107"/>
              <a:gd name="connsiteX5" fmla="*/ 1029992 w 1797068"/>
              <a:gd name="connsiteY5" fmla="*/ 2754554 h 276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7068" h="2762107">
                <a:moveTo>
                  <a:pt x="1014311" y="2762107"/>
                </a:moveTo>
                <a:lnTo>
                  <a:pt x="0" y="105179"/>
                </a:lnTo>
                <a:lnTo>
                  <a:pt x="255479" y="7647"/>
                </a:lnTo>
                <a:lnTo>
                  <a:pt x="331338" y="0"/>
                </a:lnTo>
                <a:cubicBezTo>
                  <a:pt x="1140838" y="-1"/>
                  <a:pt x="1797068" y="656230"/>
                  <a:pt x="1797068" y="1465730"/>
                </a:cubicBezTo>
                <a:cubicBezTo>
                  <a:pt x="1797068" y="2022261"/>
                  <a:pt x="1486897" y="2506348"/>
                  <a:pt x="1029992" y="2754554"/>
                </a:cubicBez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712DF1D-539C-4DB9-8EE7-249EDAE68041}"/>
              </a:ext>
            </a:extLst>
          </p:cNvPr>
          <p:cNvGrpSpPr/>
          <p:nvPr/>
        </p:nvGrpSpPr>
        <p:grpSpPr>
          <a:xfrm>
            <a:off x="0" y="4955170"/>
            <a:ext cx="12192000" cy="1902830"/>
            <a:chOff x="10817881" y="-2781665"/>
            <a:chExt cx="12192000" cy="1902830"/>
          </a:xfrm>
          <a:effectLst>
            <a:outerShdw blurRad="165100" dist="50800" dir="16200000" rotWithShape="0">
              <a:srgbClr val="0143BB">
                <a:alpha val="25000"/>
              </a:srgbClr>
            </a:outerShdw>
          </a:effectLst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FBDEFCC8-1DDB-4DFD-85F3-07DC162B65BE}"/>
                </a:ext>
              </a:extLst>
            </p:cNvPr>
            <p:cNvSpPr/>
            <p:nvPr/>
          </p:nvSpPr>
          <p:spPr>
            <a:xfrm>
              <a:off x="10817881" y="-2781665"/>
              <a:ext cx="12192000" cy="1902830"/>
            </a:xfrm>
            <a:custGeom>
              <a:avLst/>
              <a:gdLst>
                <a:gd name="connsiteX0" fmla="*/ 12192000 w 12192000"/>
                <a:gd name="connsiteY0" fmla="*/ 0 h 1902830"/>
                <a:gd name="connsiteX1" fmla="*/ 12192000 w 12192000"/>
                <a:gd name="connsiteY1" fmla="*/ 1902830 h 1902830"/>
                <a:gd name="connsiteX2" fmla="*/ 0 w 12192000"/>
                <a:gd name="connsiteY2" fmla="*/ 1902830 h 1902830"/>
                <a:gd name="connsiteX3" fmla="*/ 0 w 12192000"/>
                <a:gd name="connsiteY3" fmla="*/ 15997 h 1902830"/>
                <a:gd name="connsiteX4" fmla="*/ 3065004 w 12192000"/>
                <a:gd name="connsiteY4" fmla="*/ 361273 h 1902830"/>
                <a:gd name="connsiteX5" fmla="*/ 6836908 w 12192000"/>
                <a:gd name="connsiteY5" fmla="*/ 177304 h 1902830"/>
                <a:gd name="connsiteX6" fmla="*/ 10556796 w 12192000"/>
                <a:gd name="connsiteY6" fmla="*/ 294617 h 1902830"/>
                <a:gd name="connsiteX7" fmla="*/ 12192000 w 12192000"/>
                <a:gd name="connsiteY7" fmla="*/ 0 h 1902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2830">
                  <a:moveTo>
                    <a:pt x="12192000" y="0"/>
                  </a:moveTo>
                  <a:lnTo>
                    <a:pt x="12192000" y="1902830"/>
                  </a:lnTo>
                  <a:lnTo>
                    <a:pt x="0" y="1902830"/>
                  </a:lnTo>
                  <a:lnTo>
                    <a:pt x="0" y="15997"/>
                  </a:lnTo>
                  <a:cubicBezTo>
                    <a:pt x="0" y="15997"/>
                    <a:pt x="1339104" y="513248"/>
                    <a:pt x="3065004" y="361273"/>
                  </a:cubicBezTo>
                  <a:cubicBezTo>
                    <a:pt x="4790904" y="209298"/>
                    <a:pt x="5296404" y="-37327"/>
                    <a:pt x="6836908" y="177304"/>
                  </a:cubicBezTo>
                  <a:cubicBezTo>
                    <a:pt x="8377414" y="391934"/>
                    <a:pt x="9165672" y="378603"/>
                    <a:pt x="10556796" y="294617"/>
                  </a:cubicBezTo>
                  <a:cubicBezTo>
                    <a:pt x="11946584" y="210631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0A4535B8-66EE-4201-8B36-661E0C4E6633}"/>
                </a:ext>
              </a:extLst>
            </p:cNvPr>
            <p:cNvSpPr/>
            <p:nvPr/>
          </p:nvSpPr>
          <p:spPr>
            <a:xfrm>
              <a:off x="10817881" y="-2627966"/>
              <a:ext cx="12192000" cy="1749131"/>
            </a:xfrm>
            <a:custGeom>
              <a:avLst/>
              <a:gdLst>
                <a:gd name="connsiteX0" fmla="*/ 0 w 12192000"/>
                <a:gd name="connsiteY0" fmla="*/ 0 h 1749131"/>
                <a:gd name="connsiteX1" fmla="*/ 1701052 w 12192000"/>
                <a:gd name="connsiteY1" fmla="*/ 307697 h 1749131"/>
                <a:gd name="connsiteX2" fmla="*/ 5355264 w 12192000"/>
                <a:gd name="connsiteY2" fmla="*/ 182992 h 1749131"/>
                <a:gd name="connsiteX3" fmla="*/ 9127396 w 12192000"/>
                <a:gd name="connsiteY3" fmla="*/ 372761 h 1749131"/>
                <a:gd name="connsiteX4" fmla="*/ 12192000 w 12192000"/>
                <a:gd name="connsiteY4" fmla="*/ 16266 h 1749131"/>
                <a:gd name="connsiteX5" fmla="*/ 12192000 w 12192000"/>
                <a:gd name="connsiteY5" fmla="*/ 1749131 h 1749131"/>
                <a:gd name="connsiteX6" fmla="*/ 0 w 12192000"/>
                <a:gd name="connsiteY6" fmla="*/ 1749131 h 174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749131">
                  <a:moveTo>
                    <a:pt x="0" y="0"/>
                  </a:moveTo>
                  <a:cubicBezTo>
                    <a:pt x="0" y="0"/>
                    <a:pt x="310391" y="220946"/>
                    <a:pt x="1701052" y="307697"/>
                  </a:cubicBezTo>
                  <a:cubicBezTo>
                    <a:pt x="3091712" y="394449"/>
                    <a:pt x="3814151" y="403938"/>
                    <a:pt x="5355264" y="182992"/>
                  </a:cubicBezTo>
                  <a:cubicBezTo>
                    <a:pt x="6896376" y="-37954"/>
                    <a:pt x="7400592" y="215524"/>
                    <a:pt x="9127396" y="372761"/>
                  </a:cubicBezTo>
                  <a:cubicBezTo>
                    <a:pt x="10852844" y="528643"/>
                    <a:pt x="12192000" y="16266"/>
                    <a:pt x="12192000" y="16266"/>
                  </a:cubicBezTo>
                  <a:lnTo>
                    <a:pt x="12192000" y="1749131"/>
                  </a:lnTo>
                  <a:lnTo>
                    <a:pt x="0" y="1749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AF055C2-6BD7-48D1-970E-E813B6063A22}"/>
              </a:ext>
            </a:extLst>
          </p:cNvPr>
          <p:cNvGrpSpPr/>
          <p:nvPr/>
        </p:nvGrpSpPr>
        <p:grpSpPr>
          <a:xfrm>
            <a:off x="2995323" y="5997941"/>
            <a:ext cx="360000" cy="360000"/>
            <a:chOff x="2813800" y="5997941"/>
            <a:chExt cx="360000" cy="36000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D8A9AB5B-8965-4BD9-AA61-CCDFF80D289C}"/>
                </a:ext>
              </a:extLst>
            </p:cNvPr>
            <p:cNvSpPr/>
            <p:nvPr/>
          </p:nvSpPr>
          <p:spPr>
            <a:xfrm>
              <a:off x="2813800" y="5997941"/>
              <a:ext cx="360000" cy="360000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iconfont-1000-785028">
              <a:extLst>
                <a:ext uri="{FF2B5EF4-FFF2-40B4-BE49-F238E27FC236}">
                  <a16:creationId xmlns:a16="http://schemas.microsoft.com/office/drawing/2014/main" xmlns="" id="{BFC22A66-0013-49FC-84BA-FEC034D6CDA7}"/>
                </a:ext>
              </a:extLst>
            </p:cNvPr>
            <p:cNvSpPr/>
            <p:nvPr/>
          </p:nvSpPr>
          <p:spPr>
            <a:xfrm>
              <a:off x="2896555" y="6070978"/>
              <a:ext cx="194491" cy="213926"/>
            </a:xfrm>
            <a:custGeom>
              <a:avLst/>
              <a:gdLst>
                <a:gd name="T0" fmla="*/ 2393 w 2393"/>
                <a:gd name="T1" fmla="*/ 1949 h 2636"/>
                <a:gd name="T2" fmla="*/ 2393 w 2393"/>
                <a:gd name="T3" fmla="*/ 2536 h 2636"/>
                <a:gd name="T4" fmla="*/ 2293 w 2393"/>
                <a:gd name="T5" fmla="*/ 2636 h 2636"/>
                <a:gd name="T6" fmla="*/ 100 w 2393"/>
                <a:gd name="T7" fmla="*/ 2636 h 2636"/>
                <a:gd name="T8" fmla="*/ 0 w 2393"/>
                <a:gd name="T9" fmla="*/ 2536 h 2636"/>
                <a:gd name="T10" fmla="*/ 0 w 2393"/>
                <a:gd name="T11" fmla="*/ 1949 h 2636"/>
                <a:gd name="T12" fmla="*/ 357 w 2393"/>
                <a:gd name="T13" fmla="*/ 1481 h 2636"/>
                <a:gd name="T14" fmla="*/ 836 w 2393"/>
                <a:gd name="T15" fmla="*/ 1351 h 2636"/>
                <a:gd name="T16" fmla="*/ 949 w 2393"/>
                <a:gd name="T17" fmla="*/ 1398 h 2636"/>
                <a:gd name="T18" fmla="*/ 1197 w 2393"/>
                <a:gd name="T19" fmla="*/ 1826 h 2636"/>
                <a:gd name="T20" fmla="*/ 1444 w 2393"/>
                <a:gd name="T21" fmla="*/ 1398 h 2636"/>
                <a:gd name="T22" fmla="*/ 1557 w 2393"/>
                <a:gd name="T23" fmla="*/ 1351 h 2636"/>
                <a:gd name="T24" fmla="*/ 2036 w 2393"/>
                <a:gd name="T25" fmla="*/ 1481 h 2636"/>
                <a:gd name="T26" fmla="*/ 2393 w 2393"/>
                <a:gd name="T27" fmla="*/ 1949 h 2636"/>
                <a:gd name="T28" fmla="*/ 1197 w 2393"/>
                <a:gd name="T29" fmla="*/ 0 h 2636"/>
                <a:gd name="T30" fmla="*/ 686 w 2393"/>
                <a:gd name="T31" fmla="*/ 609 h 2636"/>
                <a:gd name="T32" fmla="*/ 1197 w 2393"/>
                <a:gd name="T33" fmla="*/ 1217 h 2636"/>
                <a:gd name="T34" fmla="*/ 1707 w 2393"/>
                <a:gd name="T35" fmla="*/ 609 h 2636"/>
                <a:gd name="T36" fmla="*/ 1197 w 2393"/>
                <a:gd name="T37" fmla="*/ 0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93" h="2636">
                  <a:moveTo>
                    <a:pt x="2393" y="1949"/>
                  </a:moveTo>
                  <a:lnTo>
                    <a:pt x="2393" y="2536"/>
                  </a:lnTo>
                  <a:cubicBezTo>
                    <a:pt x="2393" y="2591"/>
                    <a:pt x="2349" y="2636"/>
                    <a:pt x="2293" y="2636"/>
                  </a:cubicBezTo>
                  <a:lnTo>
                    <a:pt x="100" y="2636"/>
                  </a:lnTo>
                  <a:cubicBezTo>
                    <a:pt x="45" y="2636"/>
                    <a:pt x="0" y="2591"/>
                    <a:pt x="0" y="2536"/>
                  </a:cubicBezTo>
                  <a:lnTo>
                    <a:pt x="0" y="1949"/>
                  </a:lnTo>
                  <a:cubicBezTo>
                    <a:pt x="0" y="1731"/>
                    <a:pt x="147" y="1538"/>
                    <a:pt x="357" y="1481"/>
                  </a:cubicBezTo>
                  <a:lnTo>
                    <a:pt x="836" y="1351"/>
                  </a:lnTo>
                  <a:cubicBezTo>
                    <a:pt x="880" y="1339"/>
                    <a:pt x="927" y="1358"/>
                    <a:pt x="949" y="1398"/>
                  </a:cubicBezTo>
                  <a:lnTo>
                    <a:pt x="1197" y="1826"/>
                  </a:lnTo>
                  <a:lnTo>
                    <a:pt x="1444" y="1398"/>
                  </a:lnTo>
                  <a:cubicBezTo>
                    <a:pt x="1467" y="1358"/>
                    <a:pt x="1513" y="1339"/>
                    <a:pt x="1557" y="1351"/>
                  </a:cubicBezTo>
                  <a:lnTo>
                    <a:pt x="2036" y="1481"/>
                  </a:lnTo>
                  <a:cubicBezTo>
                    <a:pt x="2247" y="1538"/>
                    <a:pt x="2393" y="1731"/>
                    <a:pt x="2393" y="1949"/>
                  </a:cubicBezTo>
                  <a:close/>
                  <a:moveTo>
                    <a:pt x="1197" y="0"/>
                  </a:moveTo>
                  <a:cubicBezTo>
                    <a:pt x="915" y="0"/>
                    <a:pt x="686" y="273"/>
                    <a:pt x="686" y="609"/>
                  </a:cubicBezTo>
                  <a:cubicBezTo>
                    <a:pt x="686" y="944"/>
                    <a:pt x="915" y="1217"/>
                    <a:pt x="1197" y="1217"/>
                  </a:cubicBezTo>
                  <a:cubicBezTo>
                    <a:pt x="1478" y="1217"/>
                    <a:pt x="1707" y="944"/>
                    <a:pt x="1707" y="609"/>
                  </a:cubicBezTo>
                  <a:cubicBezTo>
                    <a:pt x="1707" y="273"/>
                    <a:pt x="1478" y="0"/>
                    <a:pt x="11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8A926BB0-DA58-474E-9097-2FDDF3D33954}"/>
              </a:ext>
            </a:extLst>
          </p:cNvPr>
          <p:cNvGrpSpPr/>
          <p:nvPr/>
        </p:nvGrpSpPr>
        <p:grpSpPr>
          <a:xfrm>
            <a:off x="6207928" y="5997941"/>
            <a:ext cx="360000" cy="360000"/>
            <a:chOff x="6925897" y="5997941"/>
            <a:chExt cx="360000" cy="36000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EA2B1232-A4FE-4EBA-958F-9B8F4E34E110}"/>
                </a:ext>
              </a:extLst>
            </p:cNvPr>
            <p:cNvSpPr/>
            <p:nvPr/>
          </p:nvSpPr>
          <p:spPr>
            <a:xfrm>
              <a:off x="6925897" y="5997941"/>
              <a:ext cx="360000" cy="360000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iconfont-1000-785028">
              <a:extLst>
                <a:ext uri="{FF2B5EF4-FFF2-40B4-BE49-F238E27FC236}">
                  <a16:creationId xmlns:a16="http://schemas.microsoft.com/office/drawing/2014/main" xmlns="" id="{90189E6E-A9B0-49F1-AA28-8BABBFD3B24A}"/>
                </a:ext>
              </a:extLst>
            </p:cNvPr>
            <p:cNvSpPr/>
            <p:nvPr/>
          </p:nvSpPr>
          <p:spPr>
            <a:xfrm>
              <a:off x="6998934" y="6070998"/>
              <a:ext cx="213926" cy="213886"/>
            </a:xfrm>
            <a:custGeom>
              <a:avLst/>
              <a:gdLst>
                <a:gd name="T0" fmla="*/ 5601 w 11203"/>
                <a:gd name="T1" fmla="*/ 0 h 11202"/>
                <a:gd name="T2" fmla="*/ 0 w 11203"/>
                <a:gd name="T3" fmla="*/ 5601 h 11202"/>
                <a:gd name="T4" fmla="*/ 5603 w 11203"/>
                <a:gd name="T5" fmla="*/ 11202 h 11202"/>
                <a:gd name="T6" fmla="*/ 11203 w 11203"/>
                <a:gd name="T7" fmla="*/ 5601 h 11202"/>
                <a:gd name="T8" fmla="*/ 5601 w 11203"/>
                <a:gd name="T9" fmla="*/ 0 h 11202"/>
                <a:gd name="T10" fmla="*/ 8403 w 11203"/>
                <a:gd name="T11" fmla="*/ 6218 h 11202"/>
                <a:gd name="T12" fmla="*/ 5429 w 11203"/>
                <a:gd name="T13" fmla="*/ 6218 h 11202"/>
                <a:gd name="T14" fmla="*/ 5250 w 11203"/>
                <a:gd name="T15" fmla="*/ 6182 h 11202"/>
                <a:gd name="T16" fmla="*/ 4970 w 11203"/>
                <a:gd name="T17" fmla="*/ 5760 h 11202"/>
                <a:gd name="T18" fmla="*/ 4970 w 11203"/>
                <a:gd name="T19" fmla="*/ 2786 h 11202"/>
                <a:gd name="T20" fmla="*/ 5429 w 11203"/>
                <a:gd name="T21" fmla="*/ 2327 h 11202"/>
                <a:gd name="T22" fmla="*/ 5889 w 11203"/>
                <a:gd name="T23" fmla="*/ 2786 h 11202"/>
                <a:gd name="T24" fmla="*/ 5889 w 11203"/>
                <a:gd name="T25" fmla="*/ 5301 h 11202"/>
                <a:gd name="T26" fmla="*/ 8404 w 11203"/>
                <a:gd name="T27" fmla="*/ 5301 h 11202"/>
                <a:gd name="T28" fmla="*/ 8863 w 11203"/>
                <a:gd name="T29" fmla="*/ 5760 h 11202"/>
                <a:gd name="T30" fmla="*/ 8403 w 11203"/>
                <a:gd name="T31" fmla="*/ 6218 h 1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03" h="11202">
                  <a:moveTo>
                    <a:pt x="5601" y="0"/>
                  </a:moveTo>
                  <a:cubicBezTo>
                    <a:pt x="2507" y="0"/>
                    <a:pt x="0" y="2507"/>
                    <a:pt x="0" y="5601"/>
                  </a:cubicBezTo>
                  <a:cubicBezTo>
                    <a:pt x="0" y="8695"/>
                    <a:pt x="2509" y="11202"/>
                    <a:pt x="5603" y="11202"/>
                  </a:cubicBezTo>
                  <a:cubicBezTo>
                    <a:pt x="8695" y="11202"/>
                    <a:pt x="11203" y="8695"/>
                    <a:pt x="11203" y="5601"/>
                  </a:cubicBezTo>
                  <a:cubicBezTo>
                    <a:pt x="11203" y="2507"/>
                    <a:pt x="8695" y="0"/>
                    <a:pt x="5601" y="0"/>
                  </a:cubicBezTo>
                  <a:close/>
                  <a:moveTo>
                    <a:pt x="8403" y="6218"/>
                  </a:moveTo>
                  <a:lnTo>
                    <a:pt x="5429" y="6218"/>
                  </a:lnTo>
                  <a:cubicBezTo>
                    <a:pt x="5366" y="6218"/>
                    <a:pt x="5305" y="6206"/>
                    <a:pt x="5250" y="6182"/>
                  </a:cubicBezTo>
                  <a:cubicBezTo>
                    <a:pt x="5085" y="6112"/>
                    <a:pt x="4970" y="5950"/>
                    <a:pt x="4970" y="5760"/>
                  </a:cubicBezTo>
                  <a:lnTo>
                    <a:pt x="4970" y="2786"/>
                  </a:lnTo>
                  <a:cubicBezTo>
                    <a:pt x="4970" y="2532"/>
                    <a:pt x="5175" y="2327"/>
                    <a:pt x="5429" y="2327"/>
                  </a:cubicBezTo>
                  <a:cubicBezTo>
                    <a:pt x="5683" y="2327"/>
                    <a:pt x="5889" y="2532"/>
                    <a:pt x="5889" y="2786"/>
                  </a:cubicBezTo>
                  <a:lnTo>
                    <a:pt x="5889" y="5301"/>
                  </a:lnTo>
                  <a:lnTo>
                    <a:pt x="8404" y="5301"/>
                  </a:lnTo>
                  <a:cubicBezTo>
                    <a:pt x="8657" y="5301"/>
                    <a:pt x="8863" y="5506"/>
                    <a:pt x="8863" y="5760"/>
                  </a:cubicBezTo>
                  <a:cubicBezTo>
                    <a:pt x="8863" y="6013"/>
                    <a:pt x="8656" y="6218"/>
                    <a:pt x="8403" y="62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ABA8842-7BA2-47B5-BF67-1541A6598FFF}"/>
              </a:ext>
            </a:extLst>
          </p:cNvPr>
          <p:cNvSpPr txBox="1"/>
          <p:nvPr/>
        </p:nvSpPr>
        <p:spPr>
          <a:xfrm>
            <a:off x="3358370" y="6017457"/>
            <a:ext cx="2619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汇报人：拾贰零玖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FB15A07-D67F-4DCF-BCFF-AC14A4ACC6F3}"/>
              </a:ext>
            </a:extLst>
          </p:cNvPr>
          <p:cNvSpPr txBox="1"/>
          <p:nvPr/>
        </p:nvSpPr>
        <p:spPr>
          <a:xfrm>
            <a:off x="6577311" y="6017457"/>
            <a:ext cx="2619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汇报时间：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12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月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25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rPr>
              <a:t>日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DDFF150F-DB6F-4148-9FCE-554E513CCF84}"/>
              </a:ext>
            </a:extLst>
          </p:cNvPr>
          <p:cNvSpPr/>
          <p:nvPr/>
        </p:nvSpPr>
        <p:spPr>
          <a:xfrm rot="8014801">
            <a:off x="-415931" y="-225877"/>
            <a:ext cx="1768110" cy="1198510"/>
          </a:xfrm>
          <a:custGeom>
            <a:avLst/>
            <a:gdLst>
              <a:gd name="connsiteX0" fmla="*/ 933401 w 1768110"/>
              <a:gd name="connsiteY0" fmla="*/ 1198510 h 1198510"/>
              <a:gd name="connsiteX1" fmla="*/ 0 w 1768110"/>
              <a:gd name="connsiteY1" fmla="*/ 217658 h 1198510"/>
              <a:gd name="connsiteX2" fmla="*/ 188793 w 1768110"/>
              <a:gd name="connsiteY2" fmla="*/ 115184 h 1198510"/>
              <a:gd name="connsiteX3" fmla="*/ 759321 w 1768110"/>
              <a:gd name="connsiteY3" fmla="*/ 0 h 1198510"/>
              <a:gd name="connsiteX4" fmla="*/ 1691661 w 1768110"/>
              <a:gd name="connsiteY4" fmla="*/ 334702 h 1198510"/>
              <a:gd name="connsiteX5" fmla="*/ 1768110 w 1768110"/>
              <a:gd name="connsiteY5" fmla="*/ 404183 h 1198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8110" h="1198510">
                <a:moveTo>
                  <a:pt x="933401" y="1198510"/>
                </a:moveTo>
                <a:lnTo>
                  <a:pt x="0" y="217658"/>
                </a:lnTo>
                <a:lnTo>
                  <a:pt x="188793" y="115184"/>
                </a:lnTo>
                <a:cubicBezTo>
                  <a:pt x="364150" y="41014"/>
                  <a:pt x="556946" y="0"/>
                  <a:pt x="759321" y="0"/>
                </a:cubicBezTo>
                <a:cubicBezTo>
                  <a:pt x="1113477" y="0"/>
                  <a:pt x="1438297" y="125606"/>
                  <a:pt x="1691661" y="334702"/>
                </a:cubicBezTo>
                <a:lnTo>
                  <a:pt x="1768110" y="404183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75677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F6291D4D-9A6C-4305-9E11-69E791B3C760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44D40EA-A67D-4146-8FEF-DA45F54DE177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D2102DEE-A5C6-4EE8-82DE-85764EAC3784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CB0B2F7A-4532-452F-A525-113865533FED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形 13">
            <a:extLst>
              <a:ext uri="{FF2B5EF4-FFF2-40B4-BE49-F238E27FC236}">
                <a16:creationId xmlns:a16="http://schemas.microsoft.com/office/drawing/2014/main" xmlns="" id="{7DA2F749-FED3-4E5C-BDD7-52B617C8E9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2329038-7410-4F82-A99C-DDA38A001845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D525A84B-6AFC-4309-9DB9-177B96D9C87A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76801BFE-FB3A-47D9-8937-44C9C5BF9F7E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7090238-AF7A-4553-948C-F351587E54F7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图片展示页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A64B2563-3907-408A-995A-A6A3132BA6AC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B2C01460-4A89-4668-9217-659E9BF8E127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AB4E9F97-8A80-4ADD-A2E7-D194C46469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2161" y="1531771"/>
            <a:ext cx="2747678" cy="1709344"/>
          </a:xfrm>
          <a:custGeom>
            <a:avLst/>
            <a:gdLst>
              <a:gd name="connsiteX0" fmla="*/ 86134 w 2747678"/>
              <a:gd name="connsiteY0" fmla="*/ 0 h 2517058"/>
              <a:gd name="connsiteX1" fmla="*/ 2672028 w 2747678"/>
              <a:gd name="connsiteY1" fmla="*/ 0 h 2517058"/>
              <a:gd name="connsiteX2" fmla="*/ 2732934 w 2747678"/>
              <a:gd name="connsiteY2" fmla="*/ 25228 h 2517058"/>
              <a:gd name="connsiteX3" fmla="*/ 2747678 w 2747678"/>
              <a:gd name="connsiteY3" fmla="*/ 47097 h 2517058"/>
              <a:gd name="connsiteX4" fmla="*/ 2747678 w 2747678"/>
              <a:gd name="connsiteY4" fmla="*/ 2469961 h 2517058"/>
              <a:gd name="connsiteX5" fmla="*/ 2732934 w 2747678"/>
              <a:gd name="connsiteY5" fmla="*/ 2491830 h 2517058"/>
              <a:gd name="connsiteX6" fmla="*/ 2672028 w 2747678"/>
              <a:gd name="connsiteY6" fmla="*/ 2517058 h 2517058"/>
              <a:gd name="connsiteX7" fmla="*/ 86134 w 2747678"/>
              <a:gd name="connsiteY7" fmla="*/ 2517058 h 2517058"/>
              <a:gd name="connsiteX8" fmla="*/ 0 w 2747678"/>
              <a:gd name="connsiteY8" fmla="*/ 2430924 h 2517058"/>
              <a:gd name="connsiteX9" fmla="*/ 0 w 2747678"/>
              <a:gd name="connsiteY9" fmla="*/ 86134 h 2517058"/>
              <a:gd name="connsiteX10" fmla="*/ 86134 w 2747678"/>
              <a:gd name="connsiteY10" fmla="*/ 0 h 251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7678" h="2517058">
                <a:moveTo>
                  <a:pt x="86134" y="0"/>
                </a:moveTo>
                <a:lnTo>
                  <a:pt x="2672028" y="0"/>
                </a:lnTo>
                <a:cubicBezTo>
                  <a:pt x="2695813" y="0"/>
                  <a:pt x="2717346" y="9641"/>
                  <a:pt x="2732934" y="25228"/>
                </a:cubicBezTo>
                <a:lnTo>
                  <a:pt x="2747678" y="47097"/>
                </a:lnTo>
                <a:lnTo>
                  <a:pt x="2747678" y="2469961"/>
                </a:lnTo>
                <a:lnTo>
                  <a:pt x="2732934" y="2491830"/>
                </a:lnTo>
                <a:cubicBezTo>
                  <a:pt x="2717346" y="2507417"/>
                  <a:pt x="2695813" y="2517058"/>
                  <a:pt x="2672028" y="2517058"/>
                </a:cubicBezTo>
                <a:lnTo>
                  <a:pt x="86134" y="2517058"/>
                </a:lnTo>
                <a:cubicBezTo>
                  <a:pt x="38564" y="2517058"/>
                  <a:pt x="0" y="2478494"/>
                  <a:pt x="0" y="2430924"/>
                </a:cubicBezTo>
                <a:lnTo>
                  <a:pt x="0" y="86134"/>
                </a:lnTo>
                <a:cubicBezTo>
                  <a:pt x="0" y="38564"/>
                  <a:pt x="38564" y="0"/>
                  <a:pt x="8613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4894A89C-D3C0-440E-8B4B-1C4D91A9E01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743" y="1531771"/>
            <a:ext cx="2747678" cy="1709344"/>
          </a:xfrm>
          <a:custGeom>
            <a:avLst/>
            <a:gdLst>
              <a:gd name="connsiteX0" fmla="*/ 86134 w 2747678"/>
              <a:gd name="connsiteY0" fmla="*/ 0 h 2517058"/>
              <a:gd name="connsiteX1" fmla="*/ 2672028 w 2747678"/>
              <a:gd name="connsiteY1" fmla="*/ 0 h 2517058"/>
              <a:gd name="connsiteX2" fmla="*/ 2732934 w 2747678"/>
              <a:gd name="connsiteY2" fmla="*/ 25228 h 2517058"/>
              <a:gd name="connsiteX3" fmla="*/ 2747678 w 2747678"/>
              <a:gd name="connsiteY3" fmla="*/ 47097 h 2517058"/>
              <a:gd name="connsiteX4" fmla="*/ 2747678 w 2747678"/>
              <a:gd name="connsiteY4" fmla="*/ 2469961 h 2517058"/>
              <a:gd name="connsiteX5" fmla="*/ 2732934 w 2747678"/>
              <a:gd name="connsiteY5" fmla="*/ 2491830 h 2517058"/>
              <a:gd name="connsiteX6" fmla="*/ 2672028 w 2747678"/>
              <a:gd name="connsiteY6" fmla="*/ 2517058 h 2517058"/>
              <a:gd name="connsiteX7" fmla="*/ 86134 w 2747678"/>
              <a:gd name="connsiteY7" fmla="*/ 2517058 h 2517058"/>
              <a:gd name="connsiteX8" fmla="*/ 0 w 2747678"/>
              <a:gd name="connsiteY8" fmla="*/ 2430924 h 2517058"/>
              <a:gd name="connsiteX9" fmla="*/ 0 w 2747678"/>
              <a:gd name="connsiteY9" fmla="*/ 86134 h 2517058"/>
              <a:gd name="connsiteX10" fmla="*/ 86134 w 2747678"/>
              <a:gd name="connsiteY10" fmla="*/ 0 h 251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7678" h="2517058">
                <a:moveTo>
                  <a:pt x="86134" y="0"/>
                </a:moveTo>
                <a:lnTo>
                  <a:pt x="2672028" y="0"/>
                </a:lnTo>
                <a:cubicBezTo>
                  <a:pt x="2695813" y="0"/>
                  <a:pt x="2717346" y="9641"/>
                  <a:pt x="2732934" y="25228"/>
                </a:cubicBezTo>
                <a:lnTo>
                  <a:pt x="2747678" y="47097"/>
                </a:lnTo>
                <a:lnTo>
                  <a:pt x="2747678" y="2469961"/>
                </a:lnTo>
                <a:lnTo>
                  <a:pt x="2732934" y="2491830"/>
                </a:lnTo>
                <a:cubicBezTo>
                  <a:pt x="2717346" y="2507417"/>
                  <a:pt x="2695813" y="2517058"/>
                  <a:pt x="2672028" y="2517058"/>
                </a:cubicBezTo>
                <a:lnTo>
                  <a:pt x="86134" y="2517058"/>
                </a:lnTo>
                <a:cubicBezTo>
                  <a:pt x="38564" y="2517058"/>
                  <a:pt x="0" y="2478494"/>
                  <a:pt x="0" y="2430924"/>
                </a:cubicBezTo>
                <a:lnTo>
                  <a:pt x="0" y="86134"/>
                </a:lnTo>
                <a:cubicBezTo>
                  <a:pt x="0" y="38564"/>
                  <a:pt x="38564" y="0"/>
                  <a:pt x="8613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7697424E-7B64-401E-A278-5FB28AACEEF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0578" y="1531771"/>
            <a:ext cx="2747678" cy="1709344"/>
          </a:xfrm>
          <a:custGeom>
            <a:avLst/>
            <a:gdLst>
              <a:gd name="connsiteX0" fmla="*/ 86134 w 2747678"/>
              <a:gd name="connsiteY0" fmla="*/ 0 h 2517058"/>
              <a:gd name="connsiteX1" fmla="*/ 2672028 w 2747678"/>
              <a:gd name="connsiteY1" fmla="*/ 0 h 2517058"/>
              <a:gd name="connsiteX2" fmla="*/ 2732934 w 2747678"/>
              <a:gd name="connsiteY2" fmla="*/ 25228 h 2517058"/>
              <a:gd name="connsiteX3" fmla="*/ 2747678 w 2747678"/>
              <a:gd name="connsiteY3" fmla="*/ 47097 h 2517058"/>
              <a:gd name="connsiteX4" fmla="*/ 2747678 w 2747678"/>
              <a:gd name="connsiteY4" fmla="*/ 2469961 h 2517058"/>
              <a:gd name="connsiteX5" fmla="*/ 2732934 w 2747678"/>
              <a:gd name="connsiteY5" fmla="*/ 2491830 h 2517058"/>
              <a:gd name="connsiteX6" fmla="*/ 2672028 w 2747678"/>
              <a:gd name="connsiteY6" fmla="*/ 2517058 h 2517058"/>
              <a:gd name="connsiteX7" fmla="*/ 86134 w 2747678"/>
              <a:gd name="connsiteY7" fmla="*/ 2517058 h 2517058"/>
              <a:gd name="connsiteX8" fmla="*/ 0 w 2747678"/>
              <a:gd name="connsiteY8" fmla="*/ 2430924 h 2517058"/>
              <a:gd name="connsiteX9" fmla="*/ 0 w 2747678"/>
              <a:gd name="connsiteY9" fmla="*/ 86134 h 2517058"/>
              <a:gd name="connsiteX10" fmla="*/ 86134 w 2747678"/>
              <a:gd name="connsiteY10" fmla="*/ 0 h 251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7678" h="2517058">
                <a:moveTo>
                  <a:pt x="86134" y="0"/>
                </a:moveTo>
                <a:lnTo>
                  <a:pt x="2672028" y="0"/>
                </a:lnTo>
                <a:cubicBezTo>
                  <a:pt x="2695813" y="0"/>
                  <a:pt x="2717346" y="9641"/>
                  <a:pt x="2732934" y="25228"/>
                </a:cubicBezTo>
                <a:lnTo>
                  <a:pt x="2747678" y="47097"/>
                </a:lnTo>
                <a:lnTo>
                  <a:pt x="2747678" y="2469961"/>
                </a:lnTo>
                <a:lnTo>
                  <a:pt x="2732934" y="2491830"/>
                </a:lnTo>
                <a:cubicBezTo>
                  <a:pt x="2717346" y="2507417"/>
                  <a:pt x="2695813" y="2517058"/>
                  <a:pt x="2672028" y="2517058"/>
                </a:cubicBezTo>
                <a:lnTo>
                  <a:pt x="86134" y="2517058"/>
                </a:lnTo>
                <a:cubicBezTo>
                  <a:pt x="38564" y="2517058"/>
                  <a:pt x="0" y="2478494"/>
                  <a:pt x="0" y="2430924"/>
                </a:cubicBezTo>
                <a:lnTo>
                  <a:pt x="0" y="86134"/>
                </a:lnTo>
                <a:cubicBezTo>
                  <a:pt x="0" y="38564"/>
                  <a:pt x="38564" y="0"/>
                  <a:pt x="8613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44C99790-A772-483E-AF7C-80F61DEBC517}"/>
              </a:ext>
            </a:extLst>
          </p:cNvPr>
          <p:cNvSpPr/>
          <p:nvPr/>
        </p:nvSpPr>
        <p:spPr>
          <a:xfrm>
            <a:off x="822147" y="3015133"/>
            <a:ext cx="3050871" cy="445104"/>
          </a:xfrm>
          <a:prstGeom prst="roundRect">
            <a:avLst>
              <a:gd name="adj" fmla="val 14713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C8BCDA6-8884-4E5C-AE79-DFAAFEC5B624}"/>
              </a:ext>
            </a:extLst>
          </p:cNvPr>
          <p:cNvSpPr txBox="1"/>
          <p:nvPr/>
        </p:nvSpPr>
        <p:spPr>
          <a:xfrm>
            <a:off x="880082" y="3037630"/>
            <a:ext cx="2935000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在此处输入图片标题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EB47BFA2-3D95-4B8C-A62D-0D60BE054B72}"/>
              </a:ext>
            </a:extLst>
          </p:cNvPr>
          <p:cNvSpPr/>
          <p:nvPr/>
        </p:nvSpPr>
        <p:spPr>
          <a:xfrm>
            <a:off x="4570565" y="3015133"/>
            <a:ext cx="3050871" cy="445104"/>
          </a:xfrm>
          <a:prstGeom prst="roundRect">
            <a:avLst>
              <a:gd name="adj" fmla="val 14713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391359C-CE94-477B-9B90-C424415A41EC}"/>
              </a:ext>
            </a:extLst>
          </p:cNvPr>
          <p:cNvSpPr txBox="1"/>
          <p:nvPr/>
        </p:nvSpPr>
        <p:spPr>
          <a:xfrm>
            <a:off x="4628500" y="3037630"/>
            <a:ext cx="2935000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在此处输入图片标题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E3CE6EB7-B23A-4F16-8A42-708230E9A93A}"/>
              </a:ext>
            </a:extLst>
          </p:cNvPr>
          <p:cNvSpPr/>
          <p:nvPr/>
        </p:nvSpPr>
        <p:spPr>
          <a:xfrm>
            <a:off x="8318982" y="3015133"/>
            <a:ext cx="3050871" cy="445104"/>
          </a:xfrm>
          <a:prstGeom prst="roundRect">
            <a:avLst>
              <a:gd name="adj" fmla="val 14713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7F562E7-1D92-4E32-A508-103846113A0D}"/>
              </a:ext>
            </a:extLst>
          </p:cNvPr>
          <p:cNvSpPr txBox="1"/>
          <p:nvPr/>
        </p:nvSpPr>
        <p:spPr>
          <a:xfrm>
            <a:off x="8376917" y="3037630"/>
            <a:ext cx="2935000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在此处输入图片标题</a:t>
            </a: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D8463F0E-6E34-4B25-AEFA-7DCD3CAACB2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2161" y="3869805"/>
            <a:ext cx="2747678" cy="1709344"/>
          </a:xfrm>
          <a:custGeom>
            <a:avLst/>
            <a:gdLst>
              <a:gd name="connsiteX0" fmla="*/ 86134 w 2747678"/>
              <a:gd name="connsiteY0" fmla="*/ 0 h 2517058"/>
              <a:gd name="connsiteX1" fmla="*/ 2672028 w 2747678"/>
              <a:gd name="connsiteY1" fmla="*/ 0 h 2517058"/>
              <a:gd name="connsiteX2" fmla="*/ 2732934 w 2747678"/>
              <a:gd name="connsiteY2" fmla="*/ 25228 h 2517058"/>
              <a:gd name="connsiteX3" fmla="*/ 2747678 w 2747678"/>
              <a:gd name="connsiteY3" fmla="*/ 47097 h 2517058"/>
              <a:gd name="connsiteX4" fmla="*/ 2747678 w 2747678"/>
              <a:gd name="connsiteY4" fmla="*/ 2469961 h 2517058"/>
              <a:gd name="connsiteX5" fmla="*/ 2732934 w 2747678"/>
              <a:gd name="connsiteY5" fmla="*/ 2491830 h 2517058"/>
              <a:gd name="connsiteX6" fmla="*/ 2672028 w 2747678"/>
              <a:gd name="connsiteY6" fmla="*/ 2517058 h 2517058"/>
              <a:gd name="connsiteX7" fmla="*/ 86134 w 2747678"/>
              <a:gd name="connsiteY7" fmla="*/ 2517058 h 2517058"/>
              <a:gd name="connsiteX8" fmla="*/ 0 w 2747678"/>
              <a:gd name="connsiteY8" fmla="*/ 2430924 h 2517058"/>
              <a:gd name="connsiteX9" fmla="*/ 0 w 2747678"/>
              <a:gd name="connsiteY9" fmla="*/ 86134 h 2517058"/>
              <a:gd name="connsiteX10" fmla="*/ 86134 w 2747678"/>
              <a:gd name="connsiteY10" fmla="*/ 0 h 251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7678" h="2517058">
                <a:moveTo>
                  <a:pt x="86134" y="0"/>
                </a:moveTo>
                <a:lnTo>
                  <a:pt x="2672028" y="0"/>
                </a:lnTo>
                <a:cubicBezTo>
                  <a:pt x="2695813" y="0"/>
                  <a:pt x="2717346" y="9641"/>
                  <a:pt x="2732934" y="25228"/>
                </a:cubicBezTo>
                <a:lnTo>
                  <a:pt x="2747678" y="47097"/>
                </a:lnTo>
                <a:lnTo>
                  <a:pt x="2747678" y="2469961"/>
                </a:lnTo>
                <a:lnTo>
                  <a:pt x="2732934" y="2491830"/>
                </a:lnTo>
                <a:cubicBezTo>
                  <a:pt x="2717346" y="2507417"/>
                  <a:pt x="2695813" y="2517058"/>
                  <a:pt x="2672028" y="2517058"/>
                </a:cubicBezTo>
                <a:lnTo>
                  <a:pt x="86134" y="2517058"/>
                </a:lnTo>
                <a:cubicBezTo>
                  <a:pt x="38564" y="2517058"/>
                  <a:pt x="0" y="2478494"/>
                  <a:pt x="0" y="2430924"/>
                </a:cubicBezTo>
                <a:lnTo>
                  <a:pt x="0" y="86134"/>
                </a:lnTo>
                <a:cubicBezTo>
                  <a:pt x="0" y="38564"/>
                  <a:pt x="38564" y="0"/>
                  <a:pt x="8613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F706BD77-BE8F-4077-837E-197A3E7847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743" y="3869805"/>
            <a:ext cx="2747678" cy="1709344"/>
          </a:xfrm>
          <a:custGeom>
            <a:avLst/>
            <a:gdLst>
              <a:gd name="connsiteX0" fmla="*/ 86134 w 2747678"/>
              <a:gd name="connsiteY0" fmla="*/ 0 h 2517058"/>
              <a:gd name="connsiteX1" fmla="*/ 2672028 w 2747678"/>
              <a:gd name="connsiteY1" fmla="*/ 0 h 2517058"/>
              <a:gd name="connsiteX2" fmla="*/ 2732934 w 2747678"/>
              <a:gd name="connsiteY2" fmla="*/ 25228 h 2517058"/>
              <a:gd name="connsiteX3" fmla="*/ 2747678 w 2747678"/>
              <a:gd name="connsiteY3" fmla="*/ 47097 h 2517058"/>
              <a:gd name="connsiteX4" fmla="*/ 2747678 w 2747678"/>
              <a:gd name="connsiteY4" fmla="*/ 2469961 h 2517058"/>
              <a:gd name="connsiteX5" fmla="*/ 2732934 w 2747678"/>
              <a:gd name="connsiteY5" fmla="*/ 2491830 h 2517058"/>
              <a:gd name="connsiteX6" fmla="*/ 2672028 w 2747678"/>
              <a:gd name="connsiteY6" fmla="*/ 2517058 h 2517058"/>
              <a:gd name="connsiteX7" fmla="*/ 86134 w 2747678"/>
              <a:gd name="connsiteY7" fmla="*/ 2517058 h 2517058"/>
              <a:gd name="connsiteX8" fmla="*/ 0 w 2747678"/>
              <a:gd name="connsiteY8" fmla="*/ 2430924 h 2517058"/>
              <a:gd name="connsiteX9" fmla="*/ 0 w 2747678"/>
              <a:gd name="connsiteY9" fmla="*/ 86134 h 2517058"/>
              <a:gd name="connsiteX10" fmla="*/ 86134 w 2747678"/>
              <a:gd name="connsiteY10" fmla="*/ 0 h 251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7678" h="2517058">
                <a:moveTo>
                  <a:pt x="86134" y="0"/>
                </a:moveTo>
                <a:lnTo>
                  <a:pt x="2672028" y="0"/>
                </a:lnTo>
                <a:cubicBezTo>
                  <a:pt x="2695813" y="0"/>
                  <a:pt x="2717346" y="9641"/>
                  <a:pt x="2732934" y="25228"/>
                </a:cubicBezTo>
                <a:lnTo>
                  <a:pt x="2747678" y="47097"/>
                </a:lnTo>
                <a:lnTo>
                  <a:pt x="2747678" y="2469961"/>
                </a:lnTo>
                <a:lnTo>
                  <a:pt x="2732934" y="2491830"/>
                </a:lnTo>
                <a:cubicBezTo>
                  <a:pt x="2717346" y="2507417"/>
                  <a:pt x="2695813" y="2517058"/>
                  <a:pt x="2672028" y="2517058"/>
                </a:cubicBezTo>
                <a:lnTo>
                  <a:pt x="86134" y="2517058"/>
                </a:lnTo>
                <a:cubicBezTo>
                  <a:pt x="38564" y="2517058"/>
                  <a:pt x="0" y="2478494"/>
                  <a:pt x="0" y="2430924"/>
                </a:cubicBezTo>
                <a:lnTo>
                  <a:pt x="0" y="86134"/>
                </a:lnTo>
                <a:cubicBezTo>
                  <a:pt x="0" y="38564"/>
                  <a:pt x="38564" y="0"/>
                  <a:pt x="8613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A270676A-CBB5-4325-8790-1574CE2A53C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0578" y="3869805"/>
            <a:ext cx="2747678" cy="1709344"/>
          </a:xfrm>
          <a:custGeom>
            <a:avLst/>
            <a:gdLst>
              <a:gd name="connsiteX0" fmla="*/ 86134 w 2747678"/>
              <a:gd name="connsiteY0" fmla="*/ 0 h 2517058"/>
              <a:gd name="connsiteX1" fmla="*/ 2672028 w 2747678"/>
              <a:gd name="connsiteY1" fmla="*/ 0 h 2517058"/>
              <a:gd name="connsiteX2" fmla="*/ 2732934 w 2747678"/>
              <a:gd name="connsiteY2" fmla="*/ 25228 h 2517058"/>
              <a:gd name="connsiteX3" fmla="*/ 2747678 w 2747678"/>
              <a:gd name="connsiteY3" fmla="*/ 47097 h 2517058"/>
              <a:gd name="connsiteX4" fmla="*/ 2747678 w 2747678"/>
              <a:gd name="connsiteY4" fmla="*/ 2469961 h 2517058"/>
              <a:gd name="connsiteX5" fmla="*/ 2732934 w 2747678"/>
              <a:gd name="connsiteY5" fmla="*/ 2491830 h 2517058"/>
              <a:gd name="connsiteX6" fmla="*/ 2672028 w 2747678"/>
              <a:gd name="connsiteY6" fmla="*/ 2517058 h 2517058"/>
              <a:gd name="connsiteX7" fmla="*/ 86134 w 2747678"/>
              <a:gd name="connsiteY7" fmla="*/ 2517058 h 2517058"/>
              <a:gd name="connsiteX8" fmla="*/ 0 w 2747678"/>
              <a:gd name="connsiteY8" fmla="*/ 2430924 h 2517058"/>
              <a:gd name="connsiteX9" fmla="*/ 0 w 2747678"/>
              <a:gd name="connsiteY9" fmla="*/ 86134 h 2517058"/>
              <a:gd name="connsiteX10" fmla="*/ 86134 w 2747678"/>
              <a:gd name="connsiteY10" fmla="*/ 0 h 251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7678" h="2517058">
                <a:moveTo>
                  <a:pt x="86134" y="0"/>
                </a:moveTo>
                <a:lnTo>
                  <a:pt x="2672028" y="0"/>
                </a:lnTo>
                <a:cubicBezTo>
                  <a:pt x="2695813" y="0"/>
                  <a:pt x="2717346" y="9641"/>
                  <a:pt x="2732934" y="25228"/>
                </a:cubicBezTo>
                <a:lnTo>
                  <a:pt x="2747678" y="47097"/>
                </a:lnTo>
                <a:lnTo>
                  <a:pt x="2747678" y="2469961"/>
                </a:lnTo>
                <a:lnTo>
                  <a:pt x="2732934" y="2491830"/>
                </a:lnTo>
                <a:cubicBezTo>
                  <a:pt x="2717346" y="2507417"/>
                  <a:pt x="2695813" y="2517058"/>
                  <a:pt x="2672028" y="2517058"/>
                </a:cubicBezTo>
                <a:lnTo>
                  <a:pt x="86134" y="2517058"/>
                </a:lnTo>
                <a:cubicBezTo>
                  <a:pt x="38564" y="2517058"/>
                  <a:pt x="0" y="2478494"/>
                  <a:pt x="0" y="2430924"/>
                </a:cubicBezTo>
                <a:lnTo>
                  <a:pt x="0" y="86134"/>
                </a:lnTo>
                <a:cubicBezTo>
                  <a:pt x="0" y="38564"/>
                  <a:pt x="38564" y="0"/>
                  <a:pt x="8613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6E8D2472-9993-44C5-820B-60D782A088CB}"/>
              </a:ext>
            </a:extLst>
          </p:cNvPr>
          <p:cNvSpPr/>
          <p:nvPr/>
        </p:nvSpPr>
        <p:spPr>
          <a:xfrm>
            <a:off x="822147" y="5325697"/>
            <a:ext cx="3050871" cy="445104"/>
          </a:xfrm>
          <a:prstGeom prst="roundRect">
            <a:avLst>
              <a:gd name="adj" fmla="val 14713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92886606-DE4A-4EDC-8408-B8FA03003B16}"/>
              </a:ext>
            </a:extLst>
          </p:cNvPr>
          <p:cNvSpPr txBox="1"/>
          <p:nvPr/>
        </p:nvSpPr>
        <p:spPr>
          <a:xfrm>
            <a:off x="880082" y="5348194"/>
            <a:ext cx="2935000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在此处输入图片标题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FB532445-F4CB-4E5B-B719-9DE1CC1FFB94}"/>
              </a:ext>
            </a:extLst>
          </p:cNvPr>
          <p:cNvSpPr/>
          <p:nvPr/>
        </p:nvSpPr>
        <p:spPr>
          <a:xfrm>
            <a:off x="4570565" y="5325697"/>
            <a:ext cx="3050871" cy="445104"/>
          </a:xfrm>
          <a:prstGeom prst="roundRect">
            <a:avLst>
              <a:gd name="adj" fmla="val 14713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B85E38F8-915A-46B2-A37D-14BE27157931}"/>
              </a:ext>
            </a:extLst>
          </p:cNvPr>
          <p:cNvSpPr txBox="1"/>
          <p:nvPr/>
        </p:nvSpPr>
        <p:spPr>
          <a:xfrm>
            <a:off x="4628500" y="5348194"/>
            <a:ext cx="2935000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在此处输入图片标题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42F44E22-7C70-4544-98ED-F32508671AB6}"/>
              </a:ext>
            </a:extLst>
          </p:cNvPr>
          <p:cNvSpPr/>
          <p:nvPr/>
        </p:nvSpPr>
        <p:spPr>
          <a:xfrm>
            <a:off x="8318982" y="5325697"/>
            <a:ext cx="3050871" cy="445104"/>
          </a:xfrm>
          <a:prstGeom prst="roundRect">
            <a:avLst>
              <a:gd name="adj" fmla="val 14713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8459F889-FCFD-46D7-9BBF-0BC8622BD5DC}"/>
              </a:ext>
            </a:extLst>
          </p:cNvPr>
          <p:cNvSpPr txBox="1"/>
          <p:nvPr/>
        </p:nvSpPr>
        <p:spPr>
          <a:xfrm>
            <a:off x="8376917" y="5348194"/>
            <a:ext cx="2935000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在此处输入图片标题</a:t>
            </a:r>
          </a:p>
        </p:txBody>
      </p:sp>
    </p:spTree>
    <p:extLst>
      <p:ext uri="{BB962C8B-B14F-4D97-AF65-F5344CB8AC3E}">
        <p14:creationId xmlns:p14="http://schemas.microsoft.com/office/powerpoint/2010/main" val="31802266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54F6AA7-39E3-489F-AFD5-91777D5267D0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44D40EA-A67D-4146-8FEF-DA45F54DE177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D2102DEE-A5C6-4EE8-82DE-85764EAC3784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CB0B2F7A-4532-452F-A525-113865533FED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形 13">
            <a:extLst>
              <a:ext uri="{FF2B5EF4-FFF2-40B4-BE49-F238E27FC236}">
                <a16:creationId xmlns:a16="http://schemas.microsoft.com/office/drawing/2014/main" xmlns="" id="{7DA2F749-FED3-4E5C-BDD7-52B617C8E9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2329038-7410-4F82-A99C-DDA38A001845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D525A84B-6AFC-4309-9DB9-177B96D9C87A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76801BFE-FB3A-47D9-8937-44C9C5BF9F7E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7090238-AF7A-4553-948C-F351587E54F7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图文介绍页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A64B2563-3907-408A-995A-A6A3132BA6AC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B2C01460-4A89-4668-9217-659E9BF8E127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43CD4F61-0EB9-49B9-847D-B81A5F142618}"/>
              </a:ext>
            </a:extLst>
          </p:cNvPr>
          <p:cNvSpPr txBox="1"/>
          <p:nvPr/>
        </p:nvSpPr>
        <p:spPr>
          <a:xfrm>
            <a:off x="1075682" y="1922206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4D3F80E1-74CA-4592-BAD9-E8C7AEC47F3A}"/>
              </a:ext>
            </a:extLst>
          </p:cNvPr>
          <p:cNvSpPr txBox="1"/>
          <p:nvPr/>
        </p:nvSpPr>
        <p:spPr>
          <a:xfrm>
            <a:off x="639055" y="2383871"/>
            <a:ext cx="3866448" cy="15043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118DB2D5-5861-43D3-8571-F6BC3A9EFD11}"/>
              </a:ext>
            </a:extLst>
          </p:cNvPr>
          <p:cNvSpPr txBox="1"/>
          <p:nvPr/>
        </p:nvSpPr>
        <p:spPr>
          <a:xfrm>
            <a:off x="1075682" y="3886494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C86A0388-AF69-464D-A6D1-D4E91544656A}"/>
              </a:ext>
            </a:extLst>
          </p:cNvPr>
          <p:cNvSpPr txBox="1"/>
          <p:nvPr/>
        </p:nvSpPr>
        <p:spPr>
          <a:xfrm>
            <a:off x="639055" y="4348159"/>
            <a:ext cx="3866448" cy="15043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27ACC719-7C89-4DE5-B4B2-044EFC8CBAD5}"/>
              </a:ext>
            </a:extLst>
          </p:cNvPr>
          <p:cNvSpPr txBox="1"/>
          <p:nvPr/>
        </p:nvSpPr>
        <p:spPr>
          <a:xfrm>
            <a:off x="7686290" y="1922206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516783B2-447F-4515-9FED-841215F75500}"/>
              </a:ext>
            </a:extLst>
          </p:cNvPr>
          <p:cNvSpPr txBox="1"/>
          <p:nvPr/>
        </p:nvSpPr>
        <p:spPr>
          <a:xfrm>
            <a:off x="7686290" y="2383871"/>
            <a:ext cx="3866448" cy="15043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D5F3FF00-0E0A-4C1C-9FB5-70233C8B8DBB}"/>
              </a:ext>
            </a:extLst>
          </p:cNvPr>
          <p:cNvSpPr txBox="1"/>
          <p:nvPr/>
        </p:nvSpPr>
        <p:spPr>
          <a:xfrm>
            <a:off x="7686290" y="3886494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F7010408-DC09-4185-80CC-8991EC7A5ED7}"/>
              </a:ext>
            </a:extLst>
          </p:cNvPr>
          <p:cNvSpPr txBox="1"/>
          <p:nvPr/>
        </p:nvSpPr>
        <p:spPr>
          <a:xfrm>
            <a:off x="7686290" y="4348159"/>
            <a:ext cx="3866448" cy="15043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F3291468-AEB9-41A9-8B07-B11677C65EE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3055" y="2552874"/>
            <a:ext cx="2105890" cy="2094743"/>
          </a:xfrm>
          <a:custGeom>
            <a:avLst/>
            <a:gdLst>
              <a:gd name="connsiteX0" fmla="*/ 1028230 w 2056460"/>
              <a:gd name="connsiteY0" fmla="*/ 0 h 2045571"/>
              <a:gd name="connsiteX1" fmla="*/ 2056460 w 2056460"/>
              <a:gd name="connsiteY1" fmla="*/ 1028230 h 2045571"/>
              <a:gd name="connsiteX2" fmla="*/ 1235455 w 2056460"/>
              <a:gd name="connsiteY2" fmla="*/ 2035570 h 2045571"/>
              <a:gd name="connsiteX3" fmla="*/ 1169925 w 2056460"/>
              <a:gd name="connsiteY3" fmla="*/ 2045571 h 2045571"/>
              <a:gd name="connsiteX4" fmla="*/ 886535 w 2056460"/>
              <a:gd name="connsiteY4" fmla="*/ 2045571 h 2045571"/>
              <a:gd name="connsiteX5" fmla="*/ 821006 w 2056460"/>
              <a:gd name="connsiteY5" fmla="*/ 2035570 h 2045571"/>
              <a:gd name="connsiteX6" fmla="*/ 0 w 2056460"/>
              <a:gd name="connsiteY6" fmla="*/ 1028230 h 2045571"/>
              <a:gd name="connsiteX7" fmla="*/ 1028230 w 2056460"/>
              <a:gd name="connsiteY7" fmla="*/ 0 h 2045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460" h="2045571">
                <a:moveTo>
                  <a:pt x="1028230" y="0"/>
                </a:moveTo>
                <a:cubicBezTo>
                  <a:pt x="1596106" y="0"/>
                  <a:pt x="2056460" y="460354"/>
                  <a:pt x="2056460" y="1028230"/>
                </a:cubicBezTo>
                <a:cubicBezTo>
                  <a:pt x="2056460" y="1525122"/>
                  <a:pt x="1704002" y="1939691"/>
                  <a:pt x="1235455" y="2035570"/>
                </a:cubicBezTo>
                <a:lnTo>
                  <a:pt x="1169925" y="2045571"/>
                </a:lnTo>
                <a:lnTo>
                  <a:pt x="886535" y="2045571"/>
                </a:lnTo>
                <a:lnTo>
                  <a:pt x="821006" y="2035570"/>
                </a:lnTo>
                <a:cubicBezTo>
                  <a:pt x="352459" y="1939691"/>
                  <a:pt x="0" y="1525122"/>
                  <a:pt x="0" y="1028230"/>
                </a:cubicBezTo>
                <a:cubicBezTo>
                  <a:pt x="0" y="460354"/>
                  <a:pt x="460354" y="0"/>
                  <a:pt x="102823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13405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C655DAB-5E45-474C-BE08-7E2D40396099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D666B60-621C-492C-8FA8-DACF1BD0D7E0}"/>
              </a:ext>
            </a:extLst>
          </p:cNvPr>
          <p:cNvGrpSpPr/>
          <p:nvPr/>
        </p:nvGrpSpPr>
        <p:grpSpPr>
          <a:xfrm>
            <a:off x="0" y="5341310"/>
            <a:ext cx="12192000" cy="1516689"/>
            <a:chOff x="10817881" y="-2781665"/>
            <a:chExt cx="12192000" cy="1902830"/>
          </a:xfrm>
          <a:effectLst>
            <a:outerShdw blurRad="165100" dist="50800" dir="16200000" rotWithShape="0">
              <a:srgbClr val="0143BB">
                <a:alpha val="20000"/>
              </a:srgbClr>
            </a:outerShdw>
          </a:effectLst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C97D9010-9E5A-4D5D-AFDA-D2D7FFD3738D}"/>
                </a:ext>
              </a:extLst>
            </p:cNvPr>
            <p:cNvSpPr/>
            <p:nvPr/>
          </p:nvSpPr>
          <p:spPr>
            <a:xfrm>
              <a:off x="10817881" y="-2781665"/>
              <a:ext cx="12192000" cy="1902830"/>
            </a:xfrm>
            <a:custGeom>
              <a:avLst/>
              <a:gdLst>
                <a:gd name="connsiteX0" fmla="*/ 12192000 w 12192000"/>
                <a:gd name="connsiteY0" fmla="*/ 0 h 1902830"/>
                <a:gd name="connsiteX1" fmla="*/ 12192000 w 12192000"/>
                <a:gd name="connsiteY1" fmla="*/ 1902830 h 1902830"/>
                <a:gd name="connsiteX2" fmla="*/ 0 w 12192000"/>
                <a:gd name="connsiteY2" fmla="*/ 1902830 h 1902830"/>
                <a:gd name="connsiteX3" fmla="*/ 0 w 12192000"/>
                <a:gd name="connsiteY3" fmla="*/ 15997 h 1902830"/>
                <a:gd name="connsiteX4" fmla="*/ 3065004 w 12192000"/>
                <a:gd name="connsiteY4" fmla="*/ 361273 h 1902830"/>
                <a:gd name="connsiteX5" fmla="*/ 6836908 w 12192000"/>
                <a:gd name="connsiteY5" fmla="*/ 177304 h 1902830"/>
                <a:gd name="connsiteX6" fmla="*/ 10556796 w 12192000"/>
                <a:gd name="connsiteY6" fmla="*/ 294617 h 1902830"/>
                <a:gd name="connsiteX7" fmla="*/ 12192000 w 12192000"/>
                <a:gd name="connsiteY7" fmla="*/ 0 h 1902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2830">
                  <a:moveTo>
                    <a:pt x="12192000" y="0"/>
                  </a:moveTo>
                  <a:lnTo>
                    <a:pt x="12192000" y="1902830"/>
                  </a:lnTo>
                  <a:lnTo>
                    <a:pt x="0" y="1902830"/>
                  </a:lnTo>
                  <a:lnTo>
                    <a:pt x="0" y="15997"/>
                  </a:lnTo>
                  <a:cubicBezTo>
                    <a:pt x="0" y="15997"/>
                    <a:pt x="1339104" y="513248"/>
                    <a:pt x="3065004" y="361273"/>
                  </a:cubicBezTo>
                  <a:cubicBezTo>
                    <a:pt x="4790904" y="209298"/>
                    <a:pt x="5296404" y="-37327"/>
                    <a:pt x="6836908" y="177304"/>
                  </a:cubicBezTo>
                  <a:cubicBezTo>
                    <a:pt x="8377414" y="391934"/>
                    <a:pt x="9165672" y="378603"/>
                    <a:pt x="10556796" y="294617"/>
                  </a:cubicBezTo>
                  <a:cubicBezTo>
                    <a:pt x="11946584" y="210631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54C4D209-AF74-4D00-BA8F-C2ACF6BF034C}"/>
                </a:ext>
              </a:extLst>
            </p:cNvPr>
            <p:cNvSpPr/>
            <p:nvPr/>
          </p:nvSpPr>
          <p:spPr>
            <a:xfrm>
              <a:off x="10817881" y="-2627966"/>
              <a:ext cx="12192000" cy="1749131"/>
            </a:xfrm>
            <a:custGeom>
              <a:avLst/>
              <a:gdLst>
                <a:gd name="connsiteX0" fmla="*/ 0 w 12192000"/>
                <a:gd name="connsiteY0" fmla="*/ 0 h 1749131"/>
                <a:gd name="connsiteX1" fmla="*/ 1701052 w 12192000"/>
                <a:gd name="connsiteY1" fmla="*/ 307697 h 1749131"/>
                <a:gd name="connsiteX2" fmla="*/ 5355264 w 12192000"/>
                <a:gd name="connsiteY2" fmla="*/ 182992 h 1749131"/>
                <a:gd name="connsiteX3" fmla="*/ 9127396 w 12192000"/>
                <a:gd name="connsiteY3" fmla="*/ 372761 h 1749131"/>
                <a:gd name="connsiteX4" fmla="*/ 12192000 w 12192000"/>
                <a:gd name="connsiteY4" fmla="*/ 16266 h 1749131"/>
                <a:gd name="connsiteX5" fmla="*/ 12192000 w 12192000"/>
                <a:gd name="connsiteY5" fmla="*/ 1749131 h 1749131"/>
                <a:gd name="connsiteX6" fmla="*/ 0 w 12192000"/>
                <a:gd name="connsiteY6" fmla="*/ 1749131 h 174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749131">
                  <a:moveTo>
                    <a:pt x="0" y="0"/>
                  </a:moveTo>
                  <a:cubicBezTo>
                    <a:pt x="0" y="0"/>
                    <a:pt x="310391" y="220946"/>
                    <a:pt x="1701052" y="307697"/>
                  </a:cubicBezTo>
                  <a:cubicBezTo>
                    <a:pt x="3091712" y="394449"/>
                    <a:pt x="3814151" y="403938"/>
                    <a:pt x="5355264" y="182992"/>
                  </a:cubicBezTo>
                  <a:cubicBezTo>
                    <a:pt x="6896376" y="-37954"/>
                    <a:pt x="7400592" y="215524"/>
                    <a:pt x="9127396" y="372761"/>
                  </a:cubicBezTo>
                  <a:cubicBezTo>
                    <a:pt x="10852844" y="528643"/>
                    <a:pt x="12192000" y="16266"/>
                    <a:pt x="12192000" y="16266"/>
                  </a:cubicBezTo>
                  <a:lnTo>
                    <a:pt x="12192000" y="1749131"/>
                  </a:lnTo>
                  <a:lnTo>
                    <a:pt x="0" y="1749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3AE5F23-3E21-4898-B01C-71E35ADCC4D3}"/>
              </a:ext>
            </a:extLst>
          </p:cNvPr>
          <p:cNvSpPr txBox="1"/>
          <p:nvPr/>
        </p:nvSpPr>
        <p:spPr>
          <a:xfrm>
            <a:off x="2460354" y="641824"/>
            <a:ext cx="727024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>
                <a:gradFill>
                  <a:gsLst>
                    <a:gs pos="0">
                      <a:schemeClr val="bg1">
                        <a:alpha val="2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04</a:t>
            </a:r>
            <a:endParaRPr lang="zh-CN" altLang="en-US" sz="34400"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46C6128-8073-4EA8-9045-0E50EDE78AE4}"/>
              </a:ext>
            </a:extLst>
          </p:cNvPr>
          <p:cNvSpPr txBox="1"/>
          <p:nvPr/>
        </p:nvSpPr>
        <p:spPr>
          <a:xfrm>
            <a:off x="3975312" y="3334869"/>
            <a:ext cx="42403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100">
                <a:solidFill>
                  <a:schemeClr val="bg1"/>
                </a:solidFill>
                <a:latin typeface="+mj-ea"/>
                <a:ea typeface="+mj-ea"/>
              </a:rPr>
              <a:t>明年计划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B1B7D38-3715-4C3B-B93F-C51DFC11489E}"/>
              </a:ext>
            </a:extLst>
          </p:cNvPr>
          <p:cNvSpPr txBox="1"/>
          <p:nvPr/>
        </p:nvSpPr>
        <p:spPr>
          <a:xfrm>
            <a:off x="3868261" y="4145492"/>
            <a:ext cx="4455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100">
                <a:solidFill>
                  <a:schemeClr val="bg1"/>
                </a:solidFill>
                <a:latin typeface="+mn-ea"/>
              </a:rPr>
              <a:t>ADD SUBTITLE</a:t>
            </a:r>
            <a:endParaRPr lang="zh-CN" altLang="en-US" sz="2400" spc="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E62E8273-DDF7-41E3-B78F-BA87B04290D1}"/>
              </a:ext>
            </a:extLst>
          </p:cNvPr>
          <p:cNvSpPr/>
          <p:nvPr/>
        </p:nvSpPr>
        <p:spPr>
          <a:xfrm>
            <a:off x="5452218" y="1766454"/>
            <a:ext cx="1287563" cy="1249270"/>
          </a:xfrm>
          <a:prstGeom prst="ellipse">
            <a:avLst/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571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3068FC6-177C-4C22-9316-61F4DD410A33}"/>
              </a:ext>
            </a:extLst>
          </p:cNvPr>
          <p:cNvGrpSpPr/>
          <p:nvPr/>
        </p:nvGrpSpPr>
        <p:grpSpPr>
          <a:xfrm>
            <a:off x="5733639" y="2744870"/>
            <a:ext cx="724721" cy="425410"/>
            <a:chOff x="5733641" y="2722109"/>
            <a:chExt cx="724721" cy="42541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BB201E4A-8F30-429D-9F5F-D5955C34E360}"/>
                </a:ext>
              </a:extLst>
            </p:cNvPr>
            <p:cNvSpPr/>
            <p:nvPr/>
          </p:nvSpPr>
          <p:spPr>
            <a:xfrm>
              <a:off x="5771595" y="2722109"/>
              <a:ext cx="649516" cy="4254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C2204232-4A1B-44D3-A30F-DA8BA5DBB024}"/>
                </a:ext>
              </a:extLst>
            </p:cNvPr>
            <p:cNvSpPr txBox="1"/>
            <p:nvPr/>
          </p:nvSpPr>
          <p:spPr>
            <a:xfrm>
              <a:off x="5733641" y="2750146"/>
              <a:ext cx="7247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100">
                  <a:solidFill>
                    <a:schemeClr val="accent1"/>
                  </a:solidFill>
                  <a:latin typeface="+mj-ea"/>
                  <a:ea typeface="+mj-ea"/>
                </a:rPr>
                <a:t>04</a:t>
              </a:r>
              <a:endParaRPr lang="zh-CN" altLang="en-US" spc="10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4" name="edit-document_66141">
            <a:extLst>
              <a:ext uri="{FF2B5EF4-FFF2-40B4-BE49-F238E27FC236}">
                <a16:creationId xmlns:a16="http://schemas.microsoft.com/office/drawing/2014/main" xmlns="" id="{D3230901-AD79-437A-8E1A-E9C2D28551F5}"/>
              </a:ext>
            </a:extLst>
          </p:cNvPr>
          <p:cNvSpPr/>
          <p:nvPr/>
        </p:nvSpPr>
        <p:spPr>
          <a:xfrm>
            <a:off x="5867424" y="2126684"/>
            <a:ext cx="456102" cy="425750"/>
          </a:xfrm>
          <a:custGeom>
            <a:avLst/>
            <a:gdLst>
              <a:gd name="T0" fmla="*/ 435 w 441"/>
              <a:gd name="T1" fmla="*/ 156 h 412"/>
              <a:gd name="T2" fmla="*/ 353 w 441"/>
              <a:gd name="T3" fmla="*/ 126 h 412"/>
              <a:gd name="T4" fmla="*/ 301 w 441"/>
              <a:gd name="T5" fmla="*/ 115 h 412"/>
              <a:gd name="T6" fmla="*/ 275 w 441"/>
              <a:gd name="T7" fmla="*/ 68 h 412"/>
              <a:gd name="T8" fmla="*/ 222 w 441"/>
              <a:gd name="T9" fmla="*/ 0 h 412"/>
              <a:gd name="T10" fmla="*/ 221 w 441"/>
              <a:gd name="T11" fmla="*/ 0 h 412"/>
              <a:gd name="T12" fmla="*/ 168 w 441"/>
              <a:gd name="T13" fmla="*/ 68 h 412"/>
              <a:gd name="T14" fmla="*/ 141 w 441"/>
              <a:gd name="T15" fmla="*/ 114 h 412"/>
              <a:gd name="T16" fmla="*/ 88 w 441"/>
              <a:gd name="T17" fmla="*/ 125 h 412"/>
              <a:gd name="T18" fmla="*/ 7 w 441"/>
              <a:gd name="T19" fmla="*/ 154 h 412"/>
              <a:gd name="T20" fmla="*/ 55 w 441"/>
              <a:gd name="T21" fmla="*/ 227 h 412"/>
              <a:gd name="T22" fmla="*/ 90 w 441"/>
              <a:gd name="T23" fmla="*/ 266 h 412"/>
              <a:gd name="T24" fmla="*/ 85 w 441"/>
              <a:gd name="T25" fmla="*/ 319 h 412"/>
              <a:gd name="T26" fmla="*/ 87 w 441"/>
              <a:gd name="T27" fmla="*/ 406 h 412"/>
              <a:gd name="T28" fmla="*/ 103 w 441"/>
              <a:gd name="T29" fmla="*/ 410 h 412"/>
              <a:gd name="T30" fmla="*/ 171 w 441"/>
              <a:gd name="T31" fmla="*/ 383 h 412"/>
              <a:gd name="T32" fmla="*/ 220 w 441"/>
              <a:gd name="T33" fmla="*/ 361 h 412"/>
              <a:gd name="T34" fmla="*/ 268 w 441"/>
              <a:gd name="T35" fmla="*/ 383 h 412"/>
              <a:gd name="T36" fmla="*/ 338 w 441"/>
              <a:gd name="T37" fmla="*/ 412 h 412"/>
              <a:gd name="T38" fmla="*/ 352 w 441"/>
              <a:gd name="T39" fmla="*/ 407 h 412"/>
              <a:gd name="T40" fmla="*/ 355 w 441"/>
              <a:gd name="T41" fmla="*/ 321 h 412"/>
              <a:gd name="T42" fmla="*/ 350 w 441"/>
              <a:gd name="T43" fmla="*/ 268 h 412"/>
              <a:gd name="T44" fmla="*/ 386 w 441"/>
              <a:gd name="T45" fmla="*/ 228 h 412"/>
              <a:gd name="T46" fmla="*/ 435 w 441"/>
              <a:gd name="T47" fmla="*/ 15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1" h="412">
                <a:moveTo>
                  <a:pt x="435" y="156"/>
                </a:moveTo>
                <a:cubicBezTo>
                  <a:pt x="428" y="136"/>
                  <a:pt x="392" y="131"/>
                  <a:pt x="353" y="126"/>
                </a:cubicBezTo>
                <a:cubicBezTo>
                  <a:pt x="332" y="123"/>
                  <a:pt x="308" y="120"/>
                  <a:pt x="301" y="115"/>
                </a:cubicBezTo>
                <a:cubicBezTo>
                  <a:pt x="294" y="109"/>
                  <a:pt x="284" y="88"/>
                  <a:pt x="275" y="68"/>
                </a:cubicBezTo>
                <a:cubicBezTo>
                  <a:pt x="259" y="33"/>
                  <a:pt x="243" y="0"/>
                  <a:pt x="222" y="0"/>
                </a:cubicBezTo>
                <a:lnTo>
                  <a:pt x="221" y="0"/>
                </a:lnTo>
                <a:cubicBezTo>
                  <a:pt x="200" y="0"/>
                  <a:pt x="184" y="33"/>
                  <a:pt x="168" y="68"/>
                </a:cubicBezTo>
                <a:cubicBezTo>
                  <a:pt x="158" y="87"/>
                  <a:pt x="148" y="109"/>
                  <a:pt x="141" y="114"/>
                </a:cubicBezTo>
                <a:cubicBezTo>
                  <a:pt x="134" y="119"/>
                  <a:pt x="110" y="122"/>
                  <a:pt x="88" y="125"/>
                </a:cubicBezTo>
                <a:cubicBezTo>
                  <a:pt x="50" y="129"/>
                  <a:pt x="14" y="134"/>
                  <a:pt x="7" y="154"/>
                </a:cubicBezTo>
                <a:cubicBezTo>
                  <a:pt x="0" y="175"/>
                  <a:pt x="27" y="200"/>
                  <a:pt x="55" y="227"/>
                </a:cubicBezTo>
                <a:cubicBezTo>
                  <a:pt x="70" y="241"/>
                  <a:pt x="88" y="258"/>
                  <a:pt x="90" y="266"/>
                </a:cubicBezTo>
                <a:cubicBezTo>
                  <a:pt x="93" y="275"/>
                  <a:pt x="89" y="299"/>
                  <a:pt x="85" y="319"/>
                </a:cubicBezTo>
                <a:cubicBezTo>
                  <a:pt x="77" y="357"/>
                  <a:pt x="70" y="393"/>
                  <a:pt x="87" y="406"/>
                </a:cubicBezTo>
                <a:cubicBezTo>
                  <a:pt x="92" y="409"/>
                  <a:pt x="97" y="410"/>
                  <a:pt x="103" y="410"/>
                </a:cubicBezTo>
                <a:cubicBezTo>
                  <a:pt x="121" y="410"/>
                  <a:pt x="146" y="396"/>
                  <a:pt x="171" y="383"/>
                </a:cubicBezTo>
                <a:cubicBezTo>
                  <a:pt x="189" y="373"/>
                  <a:pt x="210" y="361"/>
                  <a:pt x="220" y="361"/>
                </a:cubicBezTo>
                <a:cubicBezTo>
                  <a:pt x="229" y="361"/>
                  <a:pt x="250" y="373"/>
                  <a:pt x="268" y="383"/>
                </a:cubicBezTo>
                <a:cubicBezTo>
                  <a:pt x="294" y="397"/>
                  <a:pt x="320" y="412"/>
                  <a:pt x="338" y="412"/>
                </a:cubicBezTo>
                <a:cubicBezTo>
                  <a:pt x="343" y="411"/>
                  <a:pt x="348" y="410"/>
                  <a:pt x="352" y="407"/>
                </a:cubicBezTo>
                <a:cubicBezTo>
                  <a:pt x="369" y="395"/>
                  <a:pt x="362" y="359"/>
                  <a:pt x="355" y="321"/>
                </a:cubicBezTo>
                <a:cubicBezTo>
                  <a:pt x="352" y="300"/>
                  <a:pt x="347" y="276"/>
                  <a:pt x="350" y="268"/>
                </a:cubicBezTo>
                <a:cubicBezTo>
                  <a:pt x="353" y="259"/>
                  <a:pt x="370" y="243"/>
                  <a:pt x="386" y="228"/>
                </a:cubicBezTo>
                <a:cubicBezTo>
                  <a:pt x="414" y="202"/>
                  <a:pt x="441" y="177"/>
                  <a:pt x="435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2289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E35C3B4C-A66C-4BFD-A10F-D6B692E6ABCE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23DE64-304B-4E73-8DC7-EC20841F5216}"/>
              </a:ext>
            </a:extLst>
          </p:cNvPr>
          <p:cNvSpPr txBox="1"/>
          <p:nvPr/>
        </p:nvSpPr>
        <p:spPr>
          <a:xfrm>
            <a:off x="1149245" y="2305674"/>
            <a:ext cx="9893509" cy="11442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此处可输入一段对于标题文本的表述文本内容，可根据实际情况调整字号大小、间距。此处可输入一段对于团队的表述文本内容，可根据实际情况调整字号大小、间距。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A2A67AD-3177-4F57-BC5B-59D541491438}"/>
              </a:ext>
            </a:extLst>
          </p:cNvPr>
          <p:cNvSpPr txBox="1"/>
          <p:nvPr/>
        </p:nvSpPr>
        <p:spPr>
          <a:xfrm>
            <a:off x="1149245" y="1844009"/>
            <a:ext cx="343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C621C9E-624F-4277-99E1-7454D90A0DBF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EF374CF-0953-4BEE-A775-865D8EE4A3C3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7C10D822-1190-4447-AC02-6FFDB71EAE2A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形 6">
            <a:extLst>
              <a:ext uri="{FF2B5EF4-FFF2-40B4-BE49-F238E27FC236}">
                <a16:creationId xmlns:a16="http://schemas.microsoft.com/office/drawing/2014/main" xmlns="" id="{99288B4E-FABF-4853-BBE7-3D52E5EBD9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4C4D301-86F2-4041-83E8-B973B3BE2DC4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38D5A99E-BD24-4009-8EEF-7337B8CF0740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4DA850B9-71B2-49F6-8518-739C6D3631B9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54583AE-D24C-469C-BB80-48EF5E1EC9EC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文本内容介绍页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32F54D9C-A954-4345-8242-5B9588DE7FE0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241C755A-862C-4557-83F1-4C662DB71511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A2B4D4A3-952F-4103-B63B-44DCAD052B88}"/>
              </a:ext>
            </a:extLst>
          </p:cNvPr>
          <p:cNvSpPr/>
          <p:nvPr/>
        </p:nvSpPr>
        <p:spPr>
          <a:xfrm>
            <a:off x="2144599" y="3770613"/>
            <a:ext cx="711482" cy="711482"/>
          </a:xfrm>
          <a:prstGeom prst="ellipse">
            <a:avLst/>
          </a:prstGeom>
          <a:solidFill>
            <a:schemeClr val="accent1"/>
          </a:soli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confont-1187-868110">
            <a:extLst>
              <a:ext uri="{FF2B5EF4-FFF2-40B4-BE49-F238E27FC236}">
                <a16:creationId xmlns:a16="http://schemas.microsoft.com/office/drawing/2014/main" xmlns="" id="{70C529E8-A7B9-4D80-B2E2-A16B32DF47EE}"/>
              </a:ext>
            </a:extLst>
          </p:cNvPr>
          <p:cNvSpPr>
            <a:spLocks noChangeAspect="1"/>
          </p:cNvSpPr>
          <p:nvPr/>
        </p:nvSpPr>
        <p:spPr bwMode="auto">
          <a:xfrm>
            <a:off x="2337825" y="3962894"/>
            <a:ext cx="327192" cy="326921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81AE7EE-67F8-4415-9F8B-975B051D0471}"/>
              </a:ext>
            </a:extLst>
          </p:cNvPr>
          <p:cNvSpPr txBox="1"/>
          <p:nvPr/>
        </p:nvSpPr>
        <p:spPr>
          <a:xfrm>
            <a:off x="1164976" y="4636009"/>
            <a:ext cx="26707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在此处输入关键字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1274C8F2-BF53-4FB2-B308-6854A91DF3DF}"/>
              </a:ext>
            </a:extLst>
          </p:cNvPr>
          <p:cNvSpPr/>
          <p:nvPr/>
        </p:nvSpPr>
        <p:spPr>
          <a:xfrm>
            <a:off x="5740259" y="3770613"/>
            <a:ext cx="711482" cy="711482"/>
          </a:xfrm>
          <a:prstGeom prst="ellipse">
            <a:avLst/>
          </a:prstGeom>
          <a:solidFill>
            <a:schemeClr val="accent3"/>
          </a:soli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iconfont-1187-868110">
            <a:extLst>
              <a:ext uri="{FF2B5EF4-FFF2-40B4-BE49-F238E27FC236}">
                <a16:creationId xmlns:a16="http://schemas.microsoft.com/office/drawing/2014/main" xmlns="" id="{0718FA88-FDD4-4570-8F51-BB9B25BB9B6E}"/>
              </a:ext>
            </a:extLst>
          </p:cNvPr>
          <p:cNvSpPr>
            <a:spLocks noChangeAspect="1"/>
          </p:cNvSpPr>
          <p:nvPr/>
        </p:nvSpPr>
        <p:spPr bwMode="auto">
          <a:xfrm>
            <a:off x="5968138" y="3962758"/>
            <a:ext cx="257885" cy="327192"/>
          </a:xfrm>
          <a:custGeom>
            <a:avLst/>
            <a:gdLst>
              <a:gd name="T0" fmla="*/ 3166 w 6332"/>
              <a:gd name="T1" fmla="*/ 0 h 8034"/>
              <a:gd name="T2" fmla="*/ 0 w 6332"/>
              <a:gd name="T3" fmla="*/ 3166 h 8034"/>
              <a:gd name="T4" fmla="*/ 2481 w 6332"/>
              <a:gd name="T5" fmla="*/ 7590 h 8034"/>
              <a:gd name="T6" fmla="*/ 3853 w 6332"/>
              <a:gd name="T7" fmla="*/ 7588 h 8034"/>
              <a:gd name="T8" fmla="*/ 6332 w 6332"/>
              <a:gd name="T9" fmla="*/ 3166 h 8034"/>
              <a:gd name="T10" fmla="*/ 3166 w 6332"/>
              <a:gd name="T11" fmla="*/ 0 h 8034"/>
              <a:gd name="T12" fmla="*/ 3166 w 6332"/>
              <a:gd name="T13" fmla="*/ 0 h 8034"/>
              <a:gd name="T14" fmla="*/ 3166 w 6332"/>
              <a:gd name="T15" fmla="*/ 0 h 8034"/>
              <a:gd name="T16" fmla="*/ 3166 w 6332"/>
              <a:gd name="T17" fmla="*/ 0 h 8034"/>
              <a:gd name="T18" fmla="*/ 3166 w 6332"/>
              <a:gd name="T19" fmla="*/ 4529 h 8034"/>
              <a:gd name="T20" fmla="*/ 1702 w 6332"/>
              <a:gd name="T21" fmla="*/ 3065 h 8034"/>
              <a:gd name="T22" fmla="*/ 3166 w 6332"/>
              <a:gd name="T23" fmla="*/ 1600 h 8034"/>
              <a:gd name="T24" fmla="*/ 4630 w 6332"/>
              <a:gd name="T25" fmla="*/ 3065 h 8034"/>
              <a:gd name="T26" fmla="*/ 3166 w 6332"/>
              <a:gd name="T27" fmla="*/ 4529 h 8034"/>
              <a:gd name="T28" fmla="*/ 3166 w 6332"/>
              <a:gd name="T29" fmla="*/ 4529 h 8034"/>
              <a:gd name="T30" fmla="*/ 3166 w 6332"/>
              <a:gd name="T31" fmla="*/ 4529 h 8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32" h="8034">
                <a:moveTo>
                  <a:pt x="3166" y="0"/>
                </a:moveTo>
                <a:cubicBezTo>
                  <a:pt x="1418" y="0"/>
                  <a:pt x="0" y="1418"/>
                  <a:pt x="0" y="3166"/>
                </a:cubicBezTo>
                <a:cubicBezTo>
                  <a:pt x="0" y="4914"/>
                  <a:pt x="2481" y="7590"/>
                  <a:pt x="2481" y="7590"/>
                </a:cubicBezTo>
                <a:cubicBezTo>
                  <a:pt x="2859" y="8031"/>
                  <a:pt x="3478" y="8034"/>
                  <a:pt x="3853" y="7588"/>
                </a:cubicBezTo>
                <a:cubicBezTo>
                  <a:pt x="3853" y="7588"/>
                  <a:pt x="6332" y="4914"/>
                  <a:pt x="6332" y="3166"/>
                </a:cubicBezTo>
                <a:cubicBezTo>
                  <a:pt x="6332" y="1418"/>
                  <a:pt x="4914" y="0"/>
                  <a:pt x="3166" y="0"/>
                </a:cubicBezTo>
                <a:lnTo>
                  <a:pt x="3166" y="0"/>
                </a:lnTo>
                <a:lnTo>
                  <a:pt x="3166" y="0"/>
                </a:lnTo>
                <a:lnTo>
                  <a:pt x="3166" y="0"/>
                </a:lnTo>
                <a:close/>
                <a:moveTo>
                  <a:pt x="3166" y="4529"/>
                </a:moveTo>
                <a:cubicBezTo>
                  <a:pt x="2357" y="4529"/>
                  <a:pt x="1702" y="3874"/>
                  <a:pt x="1702" y="3065"/>
                </a:cubicBezTo>
                <a:cubicBezTo>
                  <a:pt x="1702" y="2256"/>
                  <a:pt x="2357" y="1600"/>
                  <a:pt x="3166" y="1600"/>
                </a:cubicBezTo>
                <a:cubicBezTo>
                  <a:pt x="3975" y="1600"/>
                  <a:pt x="4630" y="2256"/>
                  <a:pt x="4630" y="3065"/>
                </a:cubicBezTo>
                <a:cubicBezTo>
                  <a:pt x="4630" y="3874"/>
                  <a:pt x="3975" y="4529"/>
                  <a:pt x="3166" y="4529"/>
                </a:cubicBezTo>
                <a:lnTo>
                  <a:pt x="3166" y="4529"/>
                </a:lnTo>
                <a:close/>
                <a:moveTo>
                  <a:pt x="3166" y="4529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CDF6798-EBB7-4A13-A75C-0DABF2C14779}"/>
              </a:ext>
            </a:extLst>
          </p:cNvPr>
          <p:cNvSpPr txBox="1"/>
          <p:nvPr/>
        </p:nvSpPr>
        <p:spPr>
          <a:xfrm>
            <a:off x="4760636" y="4636009"/>
            <a:ext cx="26707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在此处输入关键字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DCC5CF04-EB44-4B48-9FCD-3FEA9CD741F8}"/>
              </a:ext>
            </a:extLst>
          </p:cNvPr>
          <p:cNvSpPr/>
          <p:nvPr/>
        </p:nvSpPr>
        <p:spPr>
          <a:xfrm>
            <a:off x="9550184" y="3770613"/>
            <a:ext cx="711482" cy="711482"/>
          </a:xfrm>
          <a:prstGeom prst="ellipse">
            <a:avLst/>
          </a:prstGeom>
          <a:solidFill>
            <a:schemeClr val="accent1"/>
          </a:soli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iconfont-1187-868620">
            <a:extLst>
              <a:ext uri="{FF2B5EF4-FFF2-40B4-BE49-F238E27FC236}">
                <a16:creationId xmlns:a16="http://schemas.microsoft.com/office/drawing/2014/main" xmlns="" id="{B6E2E3A8-249D-489B-A3A2-DF4E10D4B630}"/>
              </a:ext>
            </a:extLst>
          </p:cNvPr>
          <p:cNvSpPr>
            <a:spLocks noChangeAspect="1"/>
          </p:cNvSpPr>
          <p:nvPr/>
        </p:nvSpPr>
        <p:spPr bwMode="auto">
          <a:xfrm>
            <a:off x="9715866" y="3937322"/>
            <a:ext cx="378491" cy="378065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0D90E13-9409-4401-A623-526D0585CFA5}"/>
              </a:ext>
            </a:extLst>
          </p:cNvPr>
          <p:cNvSpPr txBox="1"/>
          <p:nvPr/>
        </p:nvSpPr>
        <p:spPr>
          <a:xfrm>
            <a:off x="8569747" y="4636009"/>
            <a:ext cx="26707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在此处输入关键字</a:t>
            </a:r>
          </a:p>
        </p:txBody>
      </p:sp>
    </p:spTree>
    <p:extLst>
      <p:ext uri="{BB962C8B-B14F-4D97-AF65-F5344CB8AC3E}">
        <p14:creationId xmlns:p14="http://schemas.microsoft.com/office/powerpoint/2010/main" val="34430037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222BE0BC-BCB8-4191-90DF-0FA60C1D8FB5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4E822B1-AA57-46DC-A207-5D453A54300B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6508885F-AB6C-4B7A-85DA-691A10841863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57369837-1C1E-4D5F-A886-6E1389844FF4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D01497AE-4170-4F46-B0F4-98C0C560D96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B958368-C1A6-4E6F-8639-19E0D8C19AC2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A609954A-18E2-47C4-A224-E47CADE89C2D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4EBB8BF2-F76C-4311-BC80-85D60D4171C5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2A1B12B-3FAB-4661-8A57-6A7E3F87F5D3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文本内容介绍页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DDB4FC2C-3B8A-4DBC-851B-0F25ADBB0741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E02943E2-24B6-41C5-A650-ED006365F486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2BF69AF-72F5-4C30-82DD-F6D5BE25B634}"/>
              </a:ext>
            </a:extLst>
          </p:cNvPr>
          <p:cNvGrpSpPr/>
          <p:nvPr/>
        </p:nvGrpSpPr>
        <p:grpSpPr>
          <a:xfrm>
            <a:off x="1140967" y="1720724"/>
            <a:ext cx="4630104" cy="3905365"/>
            <a:chOff x="1066503" y="1755230"/>
            <a:chExt cx="4630104" cy="3905365"/>
          </a:xfrm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D101EFB9-E03D-4DAA-84C2-CD72789F2F65}"/>
                </a:ext>
              </a:extLst>
            </p:cNvPr>
            <p:cNvSpPr/>
            <p:nvPr/>
          </p:nvSpPr>
          <p:spPr>
            <a:xfrm>
              <a:off x="1066503" y="2377994"/>
              <a:ext cx="4620316" cy="32826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F993269C-192F-4195-8BDB-F6F1BBBD4622}"/>
                </a:ext>
              </a:extLst>
            </p:cNvPr>
            <p:cNvSpPr/>
            <p:nvPr/>
          </p:nvSpPr>
          <p:spPr>
            <a:xfrm>
              <a:off x="1066503" y="1755230"/>
              <a:ext cx="4630104" cy="791201"/>
            </a:xfrm>
            <a:custGeom>
              <a:avLst/>
              <a:gdLst>
                <a:gd name="connsiteX0" fmla="*/ 174729 w 4630104"/>
                <a:gd name="connsiteY0" fmla="*/ 0 h 791201"/>
                <a:gd name="connsiteX1" fmla="*/ 4455375 w 4630104"/>
                <a:gd name="connsiteY1" fmla="*/ 0 h 791201"/>
                <a:gd name="connsiteX2" fmla="*/ 4630104 w 4630104"/>
                <a:gd name="connsiteY2" fmla="*/ 174729 h 791201"/>
                <a:gd name="connsiteX3" fmla="*/ 4630104 w 4630104"/>
                <a:gd name="connsiteY3" fmla="*/ 791201 h 791201"/>
                <a:gd name="connsiteX4" fmla="*/ 0 w 4630104"/>
                <a:gd name="connsiteY4" fmla="*/ 791201 h 791201"/>
                <a:gd name="connsiteX5" fmla="*/ 0 w 4630104"/>
                <a:gd name="connsiteY5" fmla="*/ 174729 h 791201"/>
                <a:gd name="connsiteX6" fmla="*/ 174729 w 4630104"/>
                <a:gd name="connsiteY6" fmla="*/ 0 h 79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30104" h="791201">
                  <a:moveTo>
                    <a:pt x="174729" y="0"/>
                  </a:moveTo>
                  <a:lnTo>
                    <a:pt x="4455375" y="0"/>
                  </a:lnTo>
                  <a:cubicBezTo>
                    <a:pt x="4551875" y="0"/>
                    <a:pt x="4630104" y="78229"/>
                    <a:pt x="4630104" y="174729"/>
                  </a:cubicBezTo>
                  <a:lnTo>
                    <a:pt x="4630104" y="791201"/>
                  </a:lnTo>
                  <a:lnTo>
                    <a:pt x="0" y="791201"/>
                  </a:lnTo>
                  <a:lnTo>
                    <a:pt x="0" y="174729"/>
                  </a:lnTo>
                  <a:cubicBezTo>
                    <a:pt x="0" y="78229"/>
                    <a:pt x="78229" y="0"/>
                    <a:pt x="17472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02953C45-3003-47DC-8BDE-378EF531E87B}"/>
              </a:ext>
            </a:extLst>
          </p:cNvPr>
          <p:cNvGrpSpPr/>
          <p:nvPr/>
        </p:nvGrpSpPr>
        <p:grpSpPr>
          <a:xfrm>
            <a:off x="6420929" y="1720724"/>
            <a:ext cx="4630104" cy="3905365"/>
            <a:chOff x="1066503" y="1755230"/>
            <a:chExt cx="4630104" cy="3905365"/>
          </a:xfrm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846A7A9A-0C6A-4022-84D4-7B5F08D6DF59}"/>
                </a:ext>
              </a:extLst>
            </p:cNvPr>
            <p:cNvSpPr/>
            <p:nvPr/>
          </p:nvSpPr>
          <p:spPr>
            <a:xfrm>
              <a:off x="1066503" y="2491013"/>
              <a:ext cx="4620316" cy="31695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2F076A91-8E50-419F-AB3F-22B8E46D72E0}"/>
                </a:ext>
              </a:extLst>
            </p:cNvPr>
            <p:cNvSpPr/>
            <p:nvPr/>
          </p:nvSpPr>
          <p:spPr>
            <a:xfrm>
              <a:off x="1066503" y="1755230"/>
              <a:ext cx="4630104" cy="791201"/>
            </a:xfrm>
            <a:custGeom>
              <a:avLst/>
              <a:gdLst>
                <a:gd name="connsiteX0" fmla="*/ 174729 w 4630104"/>
                <a:gd name="connsiteY0" fmla="*/ 0 h 791201"/>
                <a:gd name="connsiteX1" fmla="*/ 4455375 w 4630104"/>
                <a:gd name="connsiteY1" fmla="*/ 0 h 791201"/>
                <a:gd name="connsiteX2" fmla="*/ 4630104 w 4630104"/>
                <a:gd name="connsiteY2" fmla="*/ 174729 h 791201"/>
                <a:gd name="connsiteX3" fmla="*/ 4630104 w 4630104"/>
                <a:gd name="connsiteY3" fmla="*/ 791201 h 791201"/>
                <a:gd name="connsiteX4" fmla="*/ 0 w 4630104"/>
                <a:gd name="connsiteY4" fmla="*/ 791201 h 791201"/>
                <a:gd name="connsiteX5" fmla="*/ 0 w 4630104"/>
                <a:gd name="connsiteY5" fmla="*/ 174729 h 791201"/>
                <a:gd name="connsiteX6" fmla="*/ 174729 w 4630104"/>
                <a:gd name="connsiteY6" fmla="*/ 0 h 79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30104" h="791201">
                  <a:moveTo>
                    <a:pt x="174729" y="0"/>
                  </a:moveTo>
                  <a:lnTo>
                    <a:pt x="4455375" y="0"/>
                  </a:lnTo>
                  <a:cubicBezTo>
                    <a:pt x="4551875" y="0"/>
                    <a:pt x="4630104" y="78229"/>
                    <a:pt x="4630104" y="174729"/>
                  </a:cubicBezTo>
                  <a:lnTo>
                    <a:pt x="4630104" y="791201"/>
                  </a:lnTo>
                  <a:lnTo>
                    <a:pt x="0" y="791201"/>
                  </a:lnTo>
                  <a:lnTo>
                    <a:pt x="0" y="174729"/>
                  </a:lnTo>
                  <a:cubicBezTo>
                    <a:pt x="0" y="78229"/>
                    <a:pt x="78229" y="0"/>
                    <a:pt x="1747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1" name="iconfont-1187-868110">
            <a:extLst>
              <a:ext uri="{FF2B5EF4-FFF2-40B4-BE49-F238E27FC236}">
                <a16:creationId xmlns:a16="http://schemas.microsoft.com/office/drawing/2014/main" xmlns="" id="{9BB8E49E-63B0-499D-B16C-DB18F9CD6AAE}"/>
              </a:ext>
            </a:extLst>
          </p:cNvPr>
          <p:cNvSpPr>
            <a:spLocks noChangeAspect="1"/>
          </p:cNvSpPr>
          <p:nvPr/>
        </p:nvSpPr>
        <p:spPr bwMode="auto">
          <a:xfrm>
            <a:off x="1796008" y="1930983"/>
            <a:ext cx="257885" cy="327192"/>
          </a:xfrm>
          <a:custGeom>
            <a:avLst/>
            <a:gdLst>
              <a:gd name="T0" fmla="*/ 3166 w 6332"/>
              <a:gd name="T1" fmla="*/ 0 h 8034"/>
              <a:gd name="T2" fmla="*/ 0 w 6332"/>
              <a:gd name="T3" fmla="*/ 3166 h 8034"/>
              <a:gd name="T4" fmla="*/ 2481 w 6332"/>
              <a:gd name="T5" fmla="*/ 7590 h 8034"/>
              <a:gd name="T6" fmla="*/ 3853 w 6332"/>
              <a:gd name="T7" fmla="*/ 7588 h 8034"/>
              <a:gd name="T8" fmla="*/ 6332 w 6332"/>
              <a:gd name="T9" fmla="*/ 3166 h 8034"/>
              <a:gd name="T10" fmla="*/ 3166 w 6332"/>
              <a:gd name="T11" fmla="*/ 0 h 8034"/>
              <a:gd name="T12" fmla="*/ 3166 w 6332"/>
              <a:gd name="T13" fmla="*/ 0 h 8034"/>
              <a:gd name="T14" fmla="*/ 3166 w 6332"/>
              <a:gd name="T15" fmla="*/ 0 h 8034"/>
              <a:gd name="T16" fmla="*/ 3166 w 6332"/>
              <a:gd name="T17" fmla="*/ 0 h 8034"/>
              <a:gd name="T18" fmla="*/ 3166 w 6332"/>
              <a:gd name="T19" fmla="*/ 4529 h 8034"/>
              <a:gd name="T20" fmla="*/ 1702 w 6332"/>
              <a:gd name="T21" fmla="*/ 3065 h 8034"/>
              <a:gd name="T22" fmla="*/ 3166 w 6332"/>
              <a:gd name="T23" fmla="*/ 1600 h 8034"/>
              <a:gd name="T24" fmla="*/ 4630 w 6332"/>
              <a:gd name="T25" fmla="*/ 3065 h 8034"/>
              <a:gd name="T26" fmla="*/ 3166 w 6332"/>
              <a:gd name="T27" fmla="*/ 4529 h 8034"/>
              <a:gd name="T28" fmla="*/ 3166 w 6332"/>
              <a:gd name="T29" fmla="*/ 4529 h 8034"/>
              <a:gd name="T30" fmla="*/ 3166 w 6332"/>
              <a:gd name="T31" fmla="*/ 4529 h 8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32" h="8034">
                <a:moveTo>
                  <a:pt x="3166" y="0"/>
                </a:moveTo>
                <a:cubicBezTo>
                  <a:pt x="1418" y="0"/>
                  <a:pt x="0" y="1418"/>
                  <a:pt x="0" y="3166"/>
                </a:cubicBezTo>
                <a:cubicBezTo>
                  <a:pt x="0" y="4914"/>
                  <a:pt x="2481" y="7590"/>
                  <a:pt x="2481" y="7590"/>
                </a:cubicBezTo>
                <a:cubicBezTo>
                  <a:pt x="2859" y="8031"/>
                  <a:pt x="3478" y="8034"/>
                  <a:pt x="3853" y="7588"/>
                </a:cubicBezTo>
                <a:cubicBezTo>
                  <a:pt x="3853" y="7588"/>
                  <a:pt x="6332" y="4914"/>
                  <a:pt x="6332" y="3166"/>
                </a:cubicBezTo>
                <a:cubicBezTo>
                  <a:pt x="6332" y="1418"/>
                  <a:pt x="4914" y="0"/>
                  <a:pt x="3166" y="0"/>
                </a:cubicBezTo>
                <a:lnTo>
                  <a:pt x="3166" y="0"/>
                </a:lnTo>
                <a:lnTo>
                  <a:pt x="3166" y="0"/>
                </a:lnTo>
                <a:lnTo>
                  <a:pt x="3166" y="0"/>
                </a:lnTo>
                <a:close/>
                <a:moveTo>
                  <a:pt x="3166" y="4529"/>
                </a:moveTo>
                <a:cubicBezTo>
                  <a:pt x="2357" y="4529"/>
                  <a:pt x="1702" y="3874"/>
                  <a:pt x="1702" y="3065"/>
                </a:cubicBezTo>
                <a:cubicBezTo>
                  <a:pt x="1702" y="2256"/>
                  <a:pt x="2357" y="1600"/>
                  <a:pt x="3166" y="1600"/>
                </a:cubicBezTo>
                <a:cubicBezTo>
                  <a:pt x="3975" y="1600"/>
                  <a:pt x="4630" y="2256"/>
                  <a:pt x="4630" y="3065"/>
                </a:cubicBezTo>
                <a:cubicBezTo>
                  <a:pt x="4630" y="3874"/>
                  <a:pt x="3975" y="4529"/>
                  <a:pt x="3166" y="4529"/>
                </a:cubicBezTo>
                <a:lnTo>
                  <a:pt x="3166" y="4529"/>
                </a:lnTo>
                <a:close/>
                <a:moveTo>
                  <a:pt x="3166" y="4529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0924FF6D-6812-4E5D-8B35-7EF3D12EE7D4}"/>
              </a:ext>
            </a:extLst>
          </p:cNvPr>
          <p:cNvSpPr txBox="1"/>
          <p:nvPr/>
        </p:nvSpPr>
        <p:spPr>
          <a:xfrm>
            <a:off x="2115761" y="1888945"/>
            <a:ext cx="26707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在此处输入关键字</a:t>
            </a:r>
          </a:p>
        </p:txBody>
      </p:sp>
      <p:sp>
        <p:nvSpPr>
          <p:cNvPr id="75" name="iconfont-1187-868620">
            <a:extLst>
              <a:ext uri="{FF2B5EF4-FFF2-40B4-BE49-F238E27FC236}">
                <a16:creationId xmlns:a16="http://schemas.microsoft.com/office/drawing/2014/main" xmlns="" id="{28B1EFDB-98B1-4652-A636-4654CFA99F05}"/>
              </a:ext>
            </a:extLst>
          </p:cNvPr>
          <p:cNvSpPr>
            <a:spLocks noChangeAspect="1"/>
          </p:cNvSpPr>
          <p:nvPr/>
        </p:nvSpPr>
        <p:spPr bwMode="auto">
          <a:xfrm>
            <a:off x="7078778" y="1905547"/>
            <a:ext cx="378491" cy="378065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8635F9CE-3FC1-48E7-B754-9A709535C076}"/>
              </a:ext>
            </a:extLst>
          </p:cNvPr>
          <p:cNvSpPr txBox="1"/>
          <p:nvPr/>
        </p:nvSpPr>
        <p:spPr>
          <a:xfrm>
            <a:off x="7457269" y="1888945"/>
            <a:ext cx="26707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在此处输入关键字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2F25B165-6A16-428C-AEF7-F3D09C7DF33A}"/>
              </a:ext>
            </a:extLst>
          </p:cNvPr>
          <p:cNvSpPr txBox="1"/>
          <p:nvPr/>
        </p:nvSpPr>
        <p:spPr>
          <a:xfrm>
            <a:off x="1521999" y="2719605"/>
            <a:ext cx="3858252" cy="246320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此处可输入一段对于关键字的表述文本内容，可根据实际情况调整字号大小、间距。此处可输入一段对于团队的表述文本内容，可根据实际情况调整字号大小、间距。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22209905-AA99-4B58-8A97-EFBF1EB1C42A}"/>
              </a:ext>
            </a:extLst>
          </p:cNvPr>
          <p:cNvSpPr txBox="1"/>
          <p:nvPr/>
        </p:nvSpPr>
        <p:spPr>
          <a:xfrm>
            <a:off x="6801961" y="2719605"/>
            <a:ext cx="3858252" cy="246320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此处可输入一段对于关键字的表述文本内容，可根据实际情况调整字号大小、间距。此处可输入一段对于团队的表述文本内容，可根据实际情况调整字号大小、间距。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052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5E4525D5-F0E7-4C73-9E8D-39BC4DEFF2DC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4E822B1-AA57-46DC-A207-5D453A54300B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6508885F-AB6C-4B7A-85DA-691A10841863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57369837-1C1E-4D5F-A886-6E1389844FF4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D01497AE-4170-4F46-B0F4-98C0C560D96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B958368-C1A6-4E6F-8639-19E0D8C19AC2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A609954A-18E2-47C4-A224-E47CADE89C2D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4EBB8BF2-F76C-4311-BC80-85D60D4171C5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2A1B12B-3FAB-4661-8A57-6A7E3F87F5D3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文本内容介绍页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DDB4FC2C-3B8A-4DBC-851B-0F25ADBB0741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E02943E2-24B6-41C5-A650-ED006365F486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1" name="任意多边形: 形状 180">
            <a:extLst>
              <a:ext uri="{FF2B5EF4-FFF2-40B4-BE49-F238E27FC236}">
                <a16:creationId xmlns:a16="http://schemas.microsoft.com/office/drawing/2014/main" xmlns="" id="{F46D055A-5AD2-4C35-ADA3-5CEFF5651240}"/>
              </a:ext>
            </a:extLst>
          </p:cNvPr>
          <p:cNvSpPr/>
          <p:nvPr/>
        </p:nvSpPr>
        <p:spPr>
          <a:xfrm rot="5400000">
            <a:off x="330141" y="2374445"/>
            <a:ext cx="3567129" cy="2509644"/>
          </a:xfrm>
          <a:custGeom>
            <a:avLst/>
            <a:gdLst>
              <a:gd name="connsiteX0" fmla="*/ 0 w 3748439"/>
              <a:gd name="connsiteY0" fmla="*/ 2509644 h 2509644"/>
              <a:gd name="connsiteX1" fmla="*/ 0 w 3748439"/>
              <a:gd name="connsiteY1" fmla="*/ 0 h 2509644"/>
              <a:gd name="connsiteX2" fmla="*/ 2867539 w 3748439"/>
              <a:gd name="connsiteY2" fmla="*/ 0 h 2509644"/>
              <a:gd name="connsiteX3" fmla="*/ 2867539 w 3748439"/>
              <a:gd name="connsiteY3" fmla="*/ 638 h 2509644"/>
              <a:gd name="connsiteX4" fmla="*/ 2949566 w 3748439"/>
              <a:gd name="connsiteY4" fmla="*/ 6464 h 2509644"/>
              <a:gd name="connsiteX5" fmla="*/ 3748439 w 3748439"/>
              <a:gd name="connsiteY5" fmla="*/ 1251556 h 2509644"/>
              <a:gd name="connsiteX6" fmla="*/ 2949566 w 3748439"/>
              <a:gd name="connsiteY6" fmla="*/ 2496648 h 2509644"/>
              <a:gd name="connsiteX7" fmla="*/ 2867539 w 3748439"/>
              <a:gd name="connsiteY7" fmla="*/ 2502474 h 2509644"/>
              <a:gd name="connsiteX8" fmla="*/ 2867539 w 3748439"/>
              <a:gd name="connsiteY8" fmla="*/ 2509644 h 2509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48439" h="2509644">
                <a:moveTo>
                  <a:pt x="0" y="2509644"/>
                </a:moveTo>
                <a:lnTo>
                  <a:pt x="0" y="0"/>
                </a:lnTo>
                <a:lnTo>
                  <a:pt x="2867539" y="0"/>
                </a:lnTo>
                <a:lnTo>
                  <a:pt x="2867539" y="638"/>
                </a:lnTo>
                <a:lnTo>
                  <a:pt x="2949566" y="6464"/>
                </a:lnTo>
                <a:cubicBezTo>
                  <a:pt x="3398281" y="70556"/>
                  <a:pt x="3748439" y="603543"/>
                  <a:pt x="3748439" y="1251556"/>
                </a:cubicBezTo>
                <a:cubicBezTo>
                  <a:pt x="3748439" y="1899569"/>
                  <a:pt x="3398281" y="2432556"/>
                  <a:pt x="2949566" y="2496648"/>
                </a:cubicBezTo>
                <a:lnTo>
                  <a:pt x="2867539" y="2502474"/>
                </a:lnTo>
                <a:lnTo>
                  <a:pt x="2867539" y="25096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14300" dir="2700000" sx="98000" sy="98000" algn="tl" rotWithShape="0">
              <a:schemeClr val="tx1">
                <a:lumMod val="75000"/>
                <a:lumOff val="2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798AA1F-9282-4E8E-833B-718813237C6C}"/>
              </a:ext>
            </a:extLst>
          </p:cNvPr>
          <p:cNvSpPr/>
          <p:nvPr/>
        </p:nvSpPr>
        <p:spPr>
          <a:xfrm>
            <a:off x="858883" y="1817226"/>
            <a:ext cx="2509644" cy="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>
            <a:extLst>
              <a:ext uri="{FF2B5EF4-FFF2-40B4-BE49-F238E27FC236}">
                <a16:creationId xmlns:a16="http://schemas.microsoft.com/office/drawing/2014/main" xmlns="" id="{39AD1D29-131F-4C6E-A322-703DC83259A7}"/>
              </a:ext>
            </a:extLst>
          </p:cNvPr>
          <p:cNvSpPr/>
          <p:nvPr/>
        </p:nvSpPr>
        <p:spPr>
          <a:xfrm>
            <a:off x="1658063" y="2521764"/>
            <a:ext cx="911284" cy="911282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iconfont-1187-868319">
            <a:extLst>
              <a:ext uri="{FF2B5EF4-FFF2-40B4-BE49-F238E27FC236}">
                <a16:creationId xmlns:a16="http://schemas.microsoft.com/office/drawing/2014/main" xmlns="" id="{CEDCE254-7364-46F3-A791-4085D763648C}"/>
              </a:ext>
            </a:extLst>
          </p:cNvPr>
          <p:cNvSpPr>
            <a:spLocks noChangeAspect="1"/>
          </p:cNvSpPr>
          <p:nvPr/>
        </p:nvSpPr>
        <p:spPr bwMode="auto">
          <a:xfrm>
            <a:off x="1823332" y="2687271"/>
            <a:ext cx="580746" cy="580266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xmlns="" id="{6AEB3AF5-3955-42C8-8C79-0B3CFC65238A}"/>
              </a:ext>
            </a:extLst>
          </p:cNvPr>
          <p:cNvSpPr txBox="1"/>
          <p:nvPr/>
        </p:nvSpPr>
        <p:spPr>
          <a:xfrm>
            <a:off x="858883" y="3585900"/>
            <a:ext cx="2509644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输入关键字</a:t>
            </a: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xmlns="" id="{23CB244A-5925-418F-BCE3-48DF91F80B4C}"/>
              </a:ext>
            </a:extLst>
          </p:cNvPr>
          <p:cNvSpPr txBox="1"/>
          <p:nvPr/>
        </p:nvSpPr>
        <p:spPr>
          <a:xfrm>
            <a:off x="858884" y="4036377"/>
            <a:ext cx="2509642" cy="5847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可输入文本描述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4" name="任意多边形: 形状 183">
            <a:extLst>
              <a:ext uri="{FF2B5EF4-FFF2-40B4-BE49-F238E27FC236}">
                <a16:creationId xmlns:a16="http://schemas.microsoft.com/office/drawing/2014/main" xmlns="" id="{6E339783-64B5-437F-BFC5-FC95BCDA2D32}"/>
              </a:ext>
            </a:extLst>
          </p:cNvPr>
          <p:cNvSpPr/>
          <p:nvPr/>
        </p:nvSpPr>
        <p:spPr>
          <a:xfrm rot="5400000">
            <a:off x="2985003" y="2374446"/>
            <a:ext cx="3567129" cy="2509644"/>
          </a:xfrm>
          <a:custGeom>
            <a:avLst/>
            <a:gdLst>
              <a:gd name="connsiteX0" fmla="*/ 0 w 3748439"/>
              <a:gd name="connsiteY0" fmla="*/ 2509644 h 2509644"/>
              <a:gd name="connsiteX1" fmla="*/ 0 w 3748439"/>
              <a:gd name="connsiteY1" fmla="*/ 0 h 2509644"/>
              <a:gd name="connsiteX2" fmla="*/ 2867539 w 3748439"/>
              <a:gd name="connsiteY2" fmla="*/ 0 h 2509644"/>
              <a:gd name="connsiteX3" fmla="*/ 2867539 w 3748439"/>
              <a:gd name="connsiteY3" fmla="*/ 638 h 2509644"/>
              <a:gd name="connsiteX4" fmla="*/ 2949566 w 3748439"/>
              <a:gd name="connsiteY4" fmla="*/ 6464 h 2509644"/>
              <a:gd name="connsiteX5" fmla="*/ 3748439 w 3748439"/>
              <a:gd name="connsiteY5" fmla="*/ 1251556 h 2509644"/>
              <a:gd name="connsiteX6" fmla="*/ 2949566 w 3748439"/>
              <a:gd name="connsiteY6" fmla="*/ 2496648 h 2509644"/>
              <a:gd name="connsiteX7" fmla="*/ 2867539 w 3748439"/>
              <a:gd name="connsiteY7" fmla="*/ 2502474 h 2509644"/>
              <a:gd name="connsiteX8" fmla="*/ 2867539 w 3748439"/>
              <a:gd name="connsiteY8" fmla="*/ 2509644 h 2509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48439" h="2509644">
                <a:moveTo>
                  <a:pt x="0" y="2509644"/>
                </a:moveTo>
                <a:lnTo>
                  <a:pt x="0" y="0"/>
                </a:lnTo>
                <a:lnTo>
                  <a:pt x="2867539" y="0"/>
                </a:lnTo>
                <a:lnTo>
                  <a:pt x="2867539" y="638"/>
                </a:lnTo>
                <a:lnTo>
                  <a:pt x="2949566" y="6464"/>
                </a:lnTo>
                <a:cubicBezTo>
                  <a:pt x="3398281" y="70556"/>
                  <a:pt x="3748439" y="603543"/>
                  <a:pt x="3748439" y="1251556"/>
                </a:cubicBezTo>
                <a:cubicBezTo>
                  <a:pt x="3748439" y="1899569"/>
                  <a:pt x="3398281" y="2432556"/>
                  <a:pt x="2949566" y="2496648"/>
                </a:cubicBezTo>
                <a:lnTo>
                  <a:pt x="2867539" y="2502474"/>
                </a:lnTo>
                <a:lnTo>
                  <a:pt x="2867539" y="25096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14300" dir="2700000" sx="98000" sy="98000" algn="tl" rotWithShape="0">
              <a:schemeClr val="tx1">
                <a:lumMod val="75000"/>
                <a:lumOff val="2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xmlns="" id="{9AFC182F-D522-4EC8-B044-59AEB875E519}"/>
              </a:ext>
            </a:extLst>
          </p:cNvPr>
          <p:cNvSpPr/>
          <p:nvPr/>
        </p:nvSpPr>
        <p:spPr>
          <a:xfrm>
            <a:off x="3513746" y="1817226"/>
            <a:ext cx="2509644" cy="920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>
            <a:extLst>
              <a:ext uri="{FF2B5EF4-FFF2-40B4-BE49-F238E27FC236}">
                <a16:creationId xmlns:a16="http://schemas.microsoft.com/office/drawing/2014/main" xmlns="" id="{9364038F-C544-45E5-A4E4-9B364F2456C2}"/>
              </a:ext>
            </a:extLst>
          </p:cNvPr>
          <p:cNvSpPr/>
          <p:nvPr/>
        </p:nvSpPr>
        <p:spPr>
          <a:xfrm>
            <a:off x="4312926" y="2521764"/>
            <a:ext cx="911284" cy="911282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iconfont-1187-867825">
            <a:extLst>
              <a:ext uri="{FF2B5EF4-FFF2-40B4-BE49-F238E27FC236}">
                <a16:creationId xmlns:a16="http://schemas.microsoft.com/office/drawing/2014/main" xmlns="" id="{3E6298C1-20D4-4777-8533-3537CA0A1CFA}"/>
              </a:ext>
            </a:extLst>
          </p:cNvPr>
          <p:cNvSpPr>
            <a:spLocks noChangeAspect="1"/>
          </p:cNvSpPr>
          <p:nvPr/>
        </p:nvSpPr>
        <p:spPr bwMode="auto">
          <a:xfrm>
            <a:off x="4491390" y="2700539"/>
            <a:ext cx="554356" cy="553730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xmlns="" id="{601C4A30-9336-4CE4-B3C4-D048430CDD2C}"/>
              </a:ext>
            </a:extLst>
          </p:cNvPr>
          <p:cNvSpPr txBox="1"/>
          <p:nvPr/>
        </p:nvSpPr>
        <p:spPr>
          <a:xfrm>
            <a:off x="3513746" y="3585900"/>
            <a:ext cx="2509644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输入关键字</a:t>
            </a: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xmlns="" id="{0F88A2B4-BAC2-410B-AC73-C0E8FF12923B}"/>
              </a:ext>
            </a:extLst>
          </p:cNvPr>
          <p:cNvSpPr txBox="1"/>
          <p:nvPr/>
        </p:nvSpPr>
        <p:spPr>
          <a:xfrm>
            <a:off x="3520279" y="4036377"/>
            <a:ext cx="2496578" cy="5847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可输入文本描述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xmlns="" id="{F21C1224-1A11-4752-AF3C-E2E820C2E8D1}"/>
              </a:ext>
            </a:extLst>
          </p:cNvPr>
          <p:cNvSpPr/>
          <p:nvPr/>
        </p:nvSpPr>
        <p:spPr>
          <a:xfrm rot="5400000">
            <a:off x="5639867" y="2374450"/>
            <a:ext cx="3567129" cy="2509644"/>
          </a:xfrm>
          <a:custGeom>
            <a:avLst/>
            <a:gdLst>
              <a:gd name="connsiteX0" fmla="*/ 0 w 3748439"/>
              <a:gd name="connsiteY0" fmla="*/ 2509644 h 2509644"/>
              <a:gd name="connsiteX1" fmla="*/ 0 w 3748439"/>
              <a:gd name="connsiteY1" fmla="*/ 0 h 2509644"/>
              <a:gd name="connsiteX2" fmla="*/ 2867539 w 3748439"/>
              <a:gd name="connsiteY2" fmla="*/ 0 h 2509644"/>
              <a:gd name="connsiteX3" fmla="*/ 2867539 w 3748439"/>
              <a:gd name="connsiteY3" fmla="*/ 638 h 2509644"/>
              <a:gd name="connsiteX4" fmla="*/ 2949566 w 3748439"/>
              <a:gd name="connsiteY4" fmla="*/ 6464 h 2509644"/>
              <a:gd name="connsiteX5" fmla="*/ 3748439 w 3748439"/>
              <a:gd name="connsiteY5" fmla="*/ 1251556 h 2509644"/>
              <a:gd name="connsiteX6" fmla="*/ 2949566 w 3748439"/>
              <a:gd name="connsiteY6" fmla="*/ 2496648 h 2509644"/>
              <a:gd name="connsiteX7" fmla="*/ 2867539 w 3748439"/>
              <a:gd name="connsiteY7" fmla="*/ 2502474 h 2509644"/>
              <a:gd name="connsiteX8" fmla="*/ 2867539 w 3748439"/>
              <a:gd name="connsiteY8" fmla="*/ 2509644 h 2509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48439" h="2509644">
                <a:moveTo>
                  <a:pt x="0" y="2509644"/>
                </a:moveTo>
                <a:lnTo>
                  <a:pt x="0" y="0"/>
                </a:lnTo>
                <a:lnTo>
                  <a:pt x="2867539" y="0"/>
                </a:lnTo>
                <a:lnTo>
                  <a:pt x="2867539" y="638"/>
                </a:lnTo>
                <a:lnTo>
                  <a:pt x="2949566" y="6464"/>
                </a:lnTo>
                <a:cubicBezTo>
                  <a:pt x="3398281" y="70556"/>
                  <a:pt x="3748439" y="603543"/>
                  <a:pt x="3748439" y="1251556"/>
                </a:cubicBezTo>
                <a:cubicBezTo>
                  <a:pt x="3748439" y="1899569"/>
                  <a:pt x="3398281" y="2432556"/>
                  <a:pt x="2949566" y="2496648"/>
                </a:cubicBezTo>
                <a:lnTo>
                  <a:pt x="2867539" y="2502474"/>
                </a:lnTo>
                <a:lnTo>
                  <a:pt x="2867539" y="25096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14300" dir="2700000" sx="98000" sy="98000" algn="tl" rotWithShape="0">
              <a:schemeClr val="tx1">
                <a:lumMod val="75000"/>
                <a:lumOff val="2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xmlns="" id="{625E902D-30A6-4707-B24C-1A7D00CBDFD5}"/>
              </a:ext>
            </a:extLst>
          </p:cNvPr>
          <p:cNvSpPr/>
          <p:nvPr/>
        </p:nvSpPr>
        <p:spPr>
          <a:xfrm>
            <a:off x="6168609" y="1817226"/>
            <a:ext cx="2509644" cy="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xmlns="" id="{79A8BCB0-DC23-447E-86F8-60253FDC8076}"/>
              </a:ext>
            </a:extLst>
          </p:cNvPr>
          <p:cNvSpPr/>
          <p:nvPr/>
        </p:nvSpPr>
        <p:spPr>
          <a:xfrm>
            <a:off x="6967789" y="2521764"/>
            <a:ext cx="911284" cy="911282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iconfont-1187-867825">
            <a:extLst>
              <a:ext uri="{FF2B5EF4-FFF2-40B4-BE49-F238E27FC236}">
                <a16:creationId xmlns:a16="http://schemas.microsoft.com/office/drawing/2014/main" xmlns="" id="{5D8A0E8C-A717-49D3-8F5D-A925512D68A0}"/>
              </a:ext>
            </a:extLst>
          </p:cNvPr>
          <p:cNvSpPr>
            <a:spLocks noChangeAspect="1"/>
          </p:cNvSpPr>
          <p:nvPr/>
        </p:nvSpPr>
        <p:spPr bwMode="auto">
          <a:xfrm>
            <a:off x="7191625" y="2780559"/>
            <a:ext cx="463612" cy="447090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xmlns="" id="{29CF57FD-12D7-4942-BDD1-271818EEF45C}"/>
              </a:ext>
            </a:extLst>
          </p:cNvPr>
          <p:cNvSpPr txBox="1"/>
          <p:nvPr/>
        </p:nvSpPr>
        <p:spPr>
          <a:xfrm>
            <a:off x="6168609" y="3585900"/>
            <a:ext cx="2509644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输入关键字</a:t>
            </a: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xmlns="" id="{1CA45DFC-5FFD-40E3-8C7B-8C88B59A08C1}"/>
              </a:ext>
            </a:extLst>
          </p:cNvPr>
          <p:cNvSpPr txBox="1"/>
          <p:nvPr/>
        </p:nvSpPr>
        <p:spPr>
          <a:xfrm>
            <a:off x="6175142" y="4036377"/>
            <a:ext cx="2496578" cy="5847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可输入文本描述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85" name="组合 184">
            <a:extLst>
              <a:ext uri="{FF2B5EF4-FFF2-40B4-BE49-F238E27FC236}">
                <a16:creationId xmlns:a16="http://schemas.microsoft.com/office/drawing/2014/main" xmlns="" id="{C234973A-C50F-44E6-966D-88B5F4B0E46C}"/>
              </a:ext>
            </a:extLst>
          </p:cNvPr>
          <p:cNvGrpSpPr/>
          <p:nvPr/>
        </p:nvGrpSpPr>
        <p:grpSpPr>
          <a:xfrm>
            <a:off x="8823472" y="1817226"/>
            <a:ext cx="2509645" cy="3595609"/>
            <a:chOff x="8825105" y="1817226"/>
            <a:chExt cx="2509645" cy="3595609"/>
          </a:xfrm>
        </p:grpSpPr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xmlns="" id="{DEADDC6B-FCD3-4DEB-8637-5499408EA547}"/>
                </a:ext>
              </a:extLst>
            </p:cNvPr>
            <p:cNvSpPr/>
            <p:nvPr/>
          </p:nvSpPr>
          <p:spPr>
            <a:xfrm rot="5400000">
              <a:off x="8296363" y="2374449"/>
              <a:ext cx="3567129" cy="2509644"/>
            </a:xfrm>
            <a:custGeom>
              <a:avLst/>
              <a:gdLst>
                <a:gd name="connsiteX0" fmla="*/ 0 w 3748439"/>
                <a:gd name="connsiteY0" fmla="*/ 2509644 h 2509644"/>
                <a:gd name="connsiteX1" fmla="*/ 0 w 3748439"/>
                <a:gd name="connsiteY1" fmla="*/ 0 h 2509644"/>
                <a:gd name="connsiteX2" fmla="*/ 2867539 w 3748439"/>
                <a:gd name="connsiteY2" fmla="*/ 0 h 2509644"/>
                <a:gd name="connsiteX3" fmla="*/ 2867539 w 3748439"/>
                <a:gd name="connsiteY3" fmla="*/ 638 h 2509644"/>
                <a:gd name="connsiteX4" fmla="*/ 2949566 w 3748439"/>
                <a:gd name="connsiteY4" fmla="*/ 6464 h 2509644"/>
                <a:gd name="connsiteX5" fmla="*/ 3748439 w 3748439"/>
                <a:gd name="connsiteY5" fmla="*/ 1251556 h 2509644"/>
                <a:gd name="connsiteX6" fmla="*/ 2949566 w 3748439"/>
                <a:gd name="connsiteY6" fmla="*/ 2496648 h 2509644"/>
                <a:gd name="connsiteX7" fmla="*/ 2867539 w 3748439"/>
                <a:gd name="connsiteY7" fmla="*/ 2502474 h 2509644"/>
                <a:gd name="connsiteX8" fmla="*/ 2867539 w 3748439"/>
                <a:gd name="connsiteY8" fmla="*/ 2509644 h 250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48439" h="2509644">
                  <a:moveTo>
                    <a:pt x="0" y="2509644"/>
                  </a:moveTo>
                  <a:lnTo>
                    <a:pt x="0" y="0"/>
                  </a:lnTo>
                  <a:lnTo>
                    <a:pt x="2867539" y="0"/>
                  </a:lnTo>
                  <a:lnTo>
                    <a:pt x="2867539" y="638"/>
                  </a:lnTo>
                  <a:lnTo>
                    <a:pt x="2949566" y="6464"/>
                  </a:lnTo>
                  <a:cubicBezTo>
                    <a:pt x="3398281" y="70556"/>
                    <a:pt x="3748439" y="603543"/>
                    <a:pt x="3748439" y="1251556"/>
                  </a:cubicBezTo>
                  <a:cubicBezTo>
                    <a:pt x="3748439" y="1899569"/>
                    <a:pt x="3398281" y="2432556"/>
                    <a:pt x="2949566" y="2496648"/>
                  </a:cubicBezTo>
                  <a:lnTo>
                    <a:pt x="2867539" y="2502474"/>
                  </a:lnTo>
                  <a:lnTo>
                    <a:pt x="2867539" y="25096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114300" dir="2700000" sx="98000" sy="98000" algn="tl" rotWithShape="0">
                <a:schemeClr val="tx1">
                  <a:lumMod val="75000"/>
                  <a:lumOff val="25000"/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xmlns="" id="{3C8B0069-1A40-4973-837F-B97CF9BFCF66}"/>
                </a:ext>
              </a:extLst>
            </p:cNvPr>
            <p:cNvSpPr/>
            <p:nvPr/>
          </p:nvSpPr>
          <p:spPr>
            <a:xfrm>
              <a:off x="8825105" y="1817226"/>
              <a:ext cx="2509644" cy="920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9" name="椭圆 148">
            <a:extLst>
              <a:ext uri="{FF2B5EF4-FFF2-40B4-BE49-F238E27FC236}">
                <a16:creationId xmlns:a16="http://schemas.microsoft.com/office/drawing/2014/main" xmlns="" id="{388A2205-70E8-4310-8124-D0AA33E4B6DA}"/>
              </a:ext>
            </a:extLst>
          </p:cNvPr>
          <p:cNvSpPr/>
          <p:nvPr/>
        </p:nvSpPr>
        <p:spPr>
          <a:xfrm>
            <a:off x="9625918" y="2521764"/>
            <a:ext cx="911284" cy="911282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iconfont-1187-867825">
            <a:extLst>
              <a:ext uri="{FF2B5EF4-FFF2-40B4-BE49-F238E27FC236}">
                <a16:creationId xmlns:a16="http://schemas.microsoft.com/office/drawing/2014/main" xmlns="" id="{B047A409-199C-4776-A1A7-CBEC164CA0CB}"/>
              </a:ext>
            </a:extLst>
          </p:cNvPr>
          <p:cNvSpPr>
            <a:spLocks noChangeAspect="1"/>
          </p:cNvSpPr>
          <p:nvPr/>
        </p:nvSpPr>
        <p:spPr bwMode="auto">
          <a:xfrm>
            <a:off x="9817426" y="2784453"/>
            <a:ext cx="528268" cy="398338"/>
          </a:xfrm>
          <a:custGeom>
            <a:avLst/>
            <a:gdLst>
              <a:gd name="T0" fmla="*/ 10397 w 12867"/>
              <a:gd name="T1" fmla="*/ 3762 h 9701"/>
              <a:gd name="T2" fmla="*/ 12479 w 12867"/>
              <a:gd name="T3" fmla="*/ 6910 h 9701"/>
              <a:gd name="T4" fmla="*/ 12802 w 12867"/>
              <a:gd name="T5" fmla="*/ 9701 h 9701"/>
              <a:gd name="T6" fmla="*/ 12096 w 12867"/>
              <a:gd name="T7" fmla="*/ 8604 h 9701"/>
              <a:gd name="T8" fmla="*/ 9701 w 12867"/>
              <a:gd name="T9" fmla="*/ 6645 h 9701"/>
              <a:gd name="T10" fmla="*/ 6140 w 12867"/>
              <a:gd name="T11" fmla="*/ 6140 h 9701"/>
              <a:gd name="T12" fmla="*/ 6140 w 12867"/>
              <a:gd name="T13" fmla="*/ 8699 h 9701"/>
              <a:gd name="T14" fmla="*/ 0 w 12867"/>
              <a:gd name="T15" fmla="*/ 4350 h 9701"/>
              <a:gd name="T16" fmla="*/ 6140 w 12867"/>
              <a:gd name="T17" fmla="*/ 0 h 9701"/>
              <a:gd name="T18" fmla="*/ 6140 w 12867"/>
              <a:gd name="T19" fmla="*/ 2583 h 9701"/>
              <a:gd name="T20" fmla="*/ 8386 w 12867"/>
              <a:gd name="T21" fmla="*/ 2853 h 9701"/>
              <a:gd name="T22" fmla="*/ 10397 w 12867"/>
              <a:gd name="T23" fmla="*/ 3762 h 9701"/>
              <a:gd name="T24" fmla="*/ 10397 w 12867"/>
              <a:gd name="T25" fmla="*/ 3762 h 9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67" h="9701">
                <a:moveTo>
                  <a:pt x="10397" y="3762"/>
                </a:moveTo>
                <a:cubicBezTo>
                  <a:pt x="11157" y="4215"/>
                  <a:pt x="12090" y="5438"/>
                  <a:pt x="12479" y="6910"/>
                </a:cubicBezTo>
                <a:cubicBezTo>
                  <a:pt x="12867" y="8382"/>
                  <a:pt x="12802" y="9701"/>
                  <a:pt x="12802" y="9701"/>
                </a:cubicBezTo>
                <a:cubicBezTo>
                  <a:pt x="12802" y="9701"/>
                  <a:pt x="12300" y="8889"/>
                  <a:pt x="12096" y="8604"/>
                </a:cubicBezTo>
                <a:cubicBezTo>
                  <a:pt x="11892" y="8320"/>
                  <a:pt x="11034" y="7260"/>
                  <a:pt x="9701" y="6645"/>
                </a:cubicBezTo>
                <a:cubicBezTo>
                  <a:pt x="8368" y="6031"/>
                  <a:pt x="6140" y="6140"/>
                  <a:pt x="6140" y="6140"/>
                </a:cubicBezTo>
                <a:lnTo>
                  <a:pt x="6140" y="8699"/>
                </a:lnTo>
                <a:lnTo>
                  <a:pt x="0" y="4350"/>
                </a:lnTo>
                <a:lnTo>
                  <a:pt x="6140" y="0"/>
                </a:lnTo>
                <a:lnTo>
                  <a:pt x="6140" y="2583"/>
                </a:lnTo>
                <a:cubicBezTo>
                  <a:pt x="6140" y="2583"/>
                  <a:pt x="7615" y="2694"/>
                  <a:pt x="8386" y="2853"/>
                </a:cubicBezTo>
                <a:cubicBezTo>
                  <a:pt x="9685" y="3122"/>
                  <a:pt x="10397" y="3762"/>
                  <a:pt x="10397" y="3762"/>
                </a:cubicBezTo>
                <a:close/>
                <a:moveTo>
                  <a:pt x="10397" y="3762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xmlns="" id="{A5F37FB1-ECD3-4764-8F3E-3750E4705163}"/>
              </a:ext>
            </a:extLst>
          </p:cNvPr>
          <p:cNvSpPr txBox="1"/>
          <p:nvPr/>
        </p:nvSpPr>
        <p:spPr>
          <a:xfrm>
            <a:off x="8823472" y="3585900"/>
            <a:ext cx="2509644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输入关键字</a:t>
            </a: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xmlns="" id="{EC02B8E2-7B96-44B1-83BD-ABCCA98539D0}"/>
              </a:ext>
            </a:extLst>
          </p:cNvPr>
          <p:cNvSpPr txBox="1"/>
          <p:nvPr/>
        </p:nvSpPr>
        <p:spPr>
          <a:xfrm>
            <a:off x="8830005" y="4036377"/>
            <a:ext cx="2496578" cy="5847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可输入文本描述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119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0DC87C88-0EAD-4529-B78B-7705DAED6DC3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4E822B1-AA57-46DC-A207-5D453A54300B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6508885F-AB6C-4B7A-85DA-691A10841863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57369837-1C1E-4D5F-A886-6E1389844FF4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D01497AE-4170-4F46-B0F4-98C0C560D96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B958368-C1A6-4E6F-8639-19E0D8C19AC2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A609954A-18E2-47C4-A224-E47CADE89C2D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4EBB8BF2-F76C-4311-BC80-85D60D4171C5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2A1B12B-3FAB-4661-8A57-6A7E3F87F5D3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时间轴内容展示页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DDB4FC2C-3B8A-4DBC-851B-0F25ADBB0741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E02943E2-24B6-41C5-A650-ED006365F486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79406F2A-507D-4D33-81E1-42F44DC6ACBA}"/>
              </a:ext>
            </a:extLst>
          </p:cNvPr>
          <p:cNvSpPr/>
          <p:nvPr/>
        </p:nvSpPr>
        <p:spPr>
          <a:xfrm>
            <a:off x="660400" y="3581710"/>
            <a:ext cx="10440000" cy="25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xmlns="" id="{A329F5DA-5C0E-41BF-ABB5-1FCD056183A3}"/>
              </a:ext>
            </a:extLst>
          </p:cNvPr>
          <p:cNvSpPr/>
          <p:nvPr/>
        </p:nvSpPr>
        <p:spPr>
          <a:xfrm rot="5400000">
            <a:off x="11045084" y="3535171"/>
            <a:ext cx="137203" cy="11827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9790A617-E51A-41A6-96CE-A92C7DA0535D}"/>
              </a:ext>
            </a:extLst>
          </p:cNvPr>
          <p:cNvSpPr/>
          <p:nvPr/>
        </p:nvSpPr>
        <p:spPr>
          <a:xfrm>
            <a:off x="660400" y="3541763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F2735CCD-90E4-4FC9-A95C-442344DE4DCD}"/>
              </a:ext>
            </a:extLst>
          </p:cNvPr>
          <p:cNvSpPr/>
          <p:nvPr/>
        </p:nvSpPr>
        <p:spPr>
          <a:xfrm rot="16200000" flipV="1">
            <a:off x="886932" y="2832929"/>
            <a:ext cx="1472360" cy="25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796B229F-ABB7-4E07-9D63-A06FEFAC5FC9}"/>
              </a:ext>
            </a:extLst>
          </p:cNvPr>
          <p:cNvGrpSpPr/>
          <p:nvPr/>
        </p:nvGrpSpPr>
        <p:grpSpPr>
          <a:xfrm>
            <a:off x="1361127" y="1761895"/>
            <a:ext cx="523969" cy="523969"/>
            <a:chOff x="2714446" y="4156634"/>
            <a:chExt cx="765715" cy="765715"/>
          </a:xfrm>
          <a:effectLst/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F1F16608-CA3C-4542-A74F-26C7C8601810}"/>
                </a:ext>
              </a:extLst>
            </p:cNvPr>
            <p:cNvSpPr/>
            <p:nvPr/>
          </p:nvSpPr>
          <p:spPr>
            <a:xfrm>
              <a:off x="2714446" y="4156634"/>
              <a:ext cx="765715" cy="765715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iconfont-1187-868319">
              <a:extLst>
                <a:ext uri="{FF2B5EF4-FFF2-40B4-BE49-F238E27FC236}">
                  <a16:creationId xmlns:a16="http://schemas.microsoft.com/office/drawing/2014/main" xmlns="" id="{0F8A25BF-A33D-4207-B0EC-7064E319772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53314" y="4295704"/>
              <a:ext cx="487977" cy="487574"/>
            </a:xfrm>
            <a:custGeom>
              <a:avLst/>
              <a:gdLst>
                <a:gd name="T0" fmla="*/ 11212 w 12607"/>
                <a:gd name="T1" fmla="*/ 4855 h 12594"/>
                <a:gd name="T2" fmla="*/ 11019 w 12607"/>
                <a:gd name="T3" fmla="*/ 4855 h 12594"/>
                <a:gd name="T4" fmla="*/ 10644 w 12607"/>
                <a:gd name="T5" fmla="*/ 3981 h 12594"/>
                <a:gd name="T6" fmla="*/ 10796 w 12607"/>
                <a:gd name="T7" fmla="*/ 3830 h 12594"/>
                <a:gd name="T8" fmla="*/ 10796 w 12607"/>
                <a:gd name="T9" fmla="*/ 1864 h 12594"/>
                <a:gd name="T10" fmla="*/ 10755 w 12607"/>
                <a:gd name="T11" fmla="*/ 1823 h 12594"/>
                <a:gd name="T12" fmla="*/ 8781 w 12607"/>
                <a:gd name="T13" fmla="*/ 1823 h 12594"/>
                <a:gd name="T14" fmla="*/ 8611 w 12607"/>
                <a:gd name="T15" fmla="*/ 1992 h 12594"/>
                <a:gd name="T16" fmla="*/ 7729 w 12607"/>
                <a:gd name="T17" fmla="*/ 1634 h 12594"/>
                <a:gd name="T18" fmla="*/ 7729 w 12607"/>
                <a:gd name="T19" fmla="*/ 1390 h 12594"/>
                <a:gd name="T20" fmla="*/ 6333 w 12607"/>
                <a:gd name="T21" fmla="*/ 0 h 12594"/>
                <a:gd name="T22" fmla="*/ 6274 w 12607"/>
                <a:gd name="T23" fmla="*/ 0 h 12594"/>
                <a:gd name="T24" fmla="*/ 4878 w 12607"/>
                <a:gd name="T25" fmla="*/ 1390 h 12594"/>
                <a:gd name="T26" fmla="*/ 4878 w 12607"/>
                <a:gd name="T27" fmla="*/ 1652 h 12594"/>
                <a:gd name="T28" fmla="*/ 4033 w 12607"/>
                <a:gd name="T29" fmla="*/ 2003 h 12594"/>
                <a:gd name="T30" fmla="*/ 3852 w 12607"/>
                <a:gd name="T31" fmla="*/ 1823 h 12594"/>
                <a:gd name="T32" fmla="*/ 1878 w 12607"/>
                <a:gd name="T33" fmla="*/ 1823 h 12594"/>
                <a:gd name="T34" fmla="*/ 1837 w 12607"/>
                <a:gd name="T35" fmla="*/ 1864 h 12594"/>
                <a:gd name="T36" fmla="*/ 1837 w 12607"/>
                <a:gd name="T37" fmla="*/ 3830 h 12594"/>
                <a:gd name="T38" fmla="*/ 2012 w 12607"/>
                <a:gd name="T39" fmla="*/ 4004 h 12594"/>
                <a:gd name="T40" fmla="*/ 1650 w 12607"/>
                <a:gd name="T41" fmla="*/ 4855 h 12594"/>
                <a:gd name="T42" fmla="*/ 1396 w 12607"/>
                <a:gd name="T43" fmla="*/ 4855 h 12594"/>
                <a:gd name="T44" fmla="*/ 0 w 12607"/>
                <a:gd name="T45" fmla="*/ 6245 h 12594"/>
                <a:gd name="T46" fmla="*/ 0 w 12607"/>
                <a:gd name="T47" fmla="*/ 6304 h 12594"/>
                <a:gd name="T48" fmla="*/ 1396 w 12607"/>
                <a:gd name="T49" fmla="*/ 7694 h 12594"/>
                <a:gd name="T50" fmla="*/ 1618 w 12607"/>
                <a:gd name="T51" fmla="*/ 7694 h 12594"/>
                <a:gd name="T52" fmla="*/ 1983 w 12607"/>
                <a:gd name="T53" fmla="*/ 8593 h 12594"/>
                <a:gd name="T54" fmla="*/ 1814 w 12607"/>
                <a:gd name="T55" fmla="*/ 8761 h 12594"/>
                <a:gd name="T56" fmla="*/ 1814 w 12607"/>
                <a:gd name="T57" fmla="*/ 10728 h 12594"/>
                <a:gd name="T58" fmla="*/ 1855 w 12607"/>
                <a:gd name="T59" fmla="*/ 10769 h 12594"/>
                <a:gd name="T60" fmla="*/ 3829 w 12607"/>
                <a:gd name="T61" fmla="*/ 10769 h 12594"/>
                <a:gd name="T62" fmla="*/ 3981 w 12607"/>
                <a:gd name="T63" fmla="*/ 10618 h 12594"/>
                <a:gd name="T64" fmla="*/ 4878 w 12607"/>
                <a:gd name="T65" fmla="*/ 10999 h 12594"/>
                <a:gd name="T66" fmla="*/ 4878 w 12607"/>
                <a:gd name="T67" fmla="*/ 11204 h 12594"/>
                <a:gd name="T68" fmla="*/ 6274 w 12607"/>
                <a:gd name="T69" fmla="*/ 12594 h 12594"/>
                <a:gd name="T70" fmla="*/ 6333 w 12607"/>
                <a:gd name="T71" fmla="*/ 12594 h 12594"/>
                <a:gd name="T72" fmla="*/ 7729 w 12607"/>
                <a:gd name="T73" fmla="*/ 11204 h 12594"/>
                <a:gd name="T74" fmla="*/ 7729 w 12607"/>
                <a:gd name="T75" fmla="*/ 11016 h 12594"/>
                <a:gd name="T76" fmla="*/ 8664 w 12607"/>
                <a:gd name="T77" fmla="*/ 10630 h 12594"/>
                <a:gd name="T78" fmla="*/ 8803 w 12607"/>
                <a:gd name="T79" fmla="*/ 10769 h 12594"/>
                <a:gd name="T80" fmla="*/ 10777 w 12607"/>
                <a:gd name="T81" fmla="*/ 10769 h 12594"/>
                <a:gd name="T82" fmla="*/ 10819 w 12607"/>
                <a:gd name="T83" fmla="*/ 10728 h 12594"/>
                <a:gd name="T84" fmla="*/ 10819 w 12607"/>
                <a:gd name="T85" fmla="*/ 8761 h 12594"/>
                <a:gd name="T86" fmla="*/ 10673 w 12607"/>
                <a:gd name="T87" fmla="*/ 8616 h 12594"/>
                <a:gd name="T88" fmla="*/ 11051 w 12607"/>
                <a:gd name="T89" fmla="*/ 7694 h 12594"/>
                <a:gd name="T90" fmla="*/ 11211 w 12607"/>
                <a:gd name="T91" fmla="*/ 7694 h 12594"/>
                <a:gd name="T92" fmla="*/ 12607 w 12607"/>
                <a:gd name="T93" fmla="*/ 6304 h 12594"/>
                <a:gd name="T94" fmla="*/ 12607 w 12607"/>
                <a:gd name="T95" fmla="*/ 6245 h 12594"/>
                <a:gd name="T96" fmla="*/ 11212 w 12607"/>
                <a:gd name="T97" fmla="*/ 4855 h 12594"/>
                <a:gd name="T98" fmla="*/ 6337 w 12607"/>
                <a:gd name="T99" fmla="*/ 8498 h 12594"/>
                <a:gd name="T100" fmla="*/ 4152 w 12607"/>
                <a:gd name="T101" fmla="*/ 6323 h 12594"/>
                <a:gd name="T102" fmla="*/ 6337 w 12607"/>
                <a:gd name="T103" fmla="*/ 4146 h 12594"/>
                <a:gd name="T104" fmla="*/ 8521 w 12607"/>
                <a:gd name="T105" fmla="*/ 6323 h 12594"/>
                <a:gd name="T106" fmla="*/ 6337 w 12607"/>
                <a:gd name="T107" fmla="*/ 8498 h 12594"/>
                <a:gd name="T108" fmla="*/ 6337 w 12607"/>
                <a:gd name="T109" fmla="*/ 8498 h 1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607" h="12594">
                  <a:moveTo>
                    <a:pt x="11212" y="4855"/>
                  </a:moveTo>
                  <a:lnTo>
                    <a:pt x="11019" y="4855"/>
                  </a:lnTo>
                  <a:cubicBezTo>
                    <a:pt x="10923" y="4550"/>
                    <a:pt x="10796" y="4258"/>
                    <a:pt x="10644" y="3981"/>
                  </a:cubicBezTo>
                  <a:lnTo>
                    <a:pt x="10796" y="3830"/>
                  </a:lnTo>
                  <a:cubicBezTo>
                    <a:pt x="11341" y="3287"/>
                    <a:pt x="11341" y="2407"/>
                    <a:pt x="10796" y="1864"/>
                  </a:cubicBezTo>
                  <a:lnTo>
                    <a:pt x="10755" y="1823"/>
                  </a:lnTo>
                  <a:cubicBezTo>
                    <a:pt x="10209" y="1279"/>
                    <a:pt x="9326" y="1279"/>
                    <a:pt x="8781" y="1823"/>
                  </a:cubicBezTo>
                  <a:lnTo>
                    <a:pt x="8611" y="1992"/>
                  </a:lnTo>
                  <a:cubicBezTo>
                    <a:pt x="8332" y="1846"/>
                    <a:pt x="8037" y="1725"/>
                    <a:pt x="7729" y="1634"/>
                  </a:cubicBezTo>
                  <a:lnTo>
                    <a:pt x="7729" y="1390"/>
                  </a:lnTo>
                  <a:cubicBezTo>
                    <a:pt x="7729" y="622"/>
                    <a:pt x="7104" y="0"/>
                    <a:pt x="6333" y="0"/>
                  </a:cubicBezTo>
                  <a:lnTo>
                    <a:pt x="6274" y="0"/>
                  </a:lnTo>
                  <a:cubicBezTo>
                    <a:pt x="5503" y="0"/>
                    <a:pt x="4878" y="622"/>
                    <a:pt x="4878" y="1390"/>
                  </a:cubicBezTo>
                  <a:lnTo>
                    <a:pt x="4878" y="1652"/>
                  </a:lnTo>
                  <a:cubicBezTo>
                    <a:pt x="4584" y="1742"/>
                    <a:pt x="4301" y="1861"/>
                    <a:pt x="4033" y="2003"/>
                  </a:cubicBezTo>
                  <a:lnTo>
                    <a:pt x="3852" y="1823"/>
                  </a:lnTo>
                  <a:cubicBezTo>
                    <a:pt x="3307" y="1280"/>
                    <a:pt x="2423" y="1280"/>
                    <a:pt x="1878" y="1823"/>
                  </a:cubicBezTo>
                  <a:lnTo>
                    <a:pt x="1837" y="1864"/>
                  </a:lnTo>
                  <a:cubicBezTo>
                    <a:pt x="1292" y="2407"/>
                    <a:pt x="1292" y="3287"/>
                    <a:pt x="1837" y="3830"/>
                  </a:cubicBezTo>
                  <a:lnTo>
                    <a:pt x="2012" y="4004"/>
                  </a:lnTo>
                  <a:cubicBezTo>
                    <a:pt x="1865" y="4274"/>
                    <a:pt x="1743" y="4558"/>
                    <a:pt x="1650" y="4855"/>
                  </a:cubicBezTo>
                  <a:lnTo>
                    <a:pt x="1396" y="4855"/>
                  </a:lnTo>
                  <a:cubicBezTo>
                    <a:pt x="625" y="4855"/>
                    <a:pt x="0" y="5478"/>
                    <a:pt x="0" y="6245"/>
                  </a:cubicBezTo>
                  <a:lnTo>
                    <a:pt x="0" y="6304"/>
                  </a:lnTo>
                  <a:cubicBezTo>
                    <a:pt x="0" y="7072"/>
                    <a:pt x="625" y="7694"/>
                    <a:pt x="1396" y="7694"/>
                  </a:cubicBezTo>
                  <a:lnTo>
                    <a:pt x="1618" y="7694"/>
                  </a:lnTo>
                  <a:cubicBezTo>
                    <a:pt x="1710" y="8008"/>
                    <a:pt x="1833" y="8308"/>
                    <a:pt x="1983" y="8593"/>
                  </a:cubicBezTo>
                  <a:lnTo>
                    <a:pt x="1814" y="8761"/>
                  </a:lnTo>
                  <a:cubicBezTo>
                    <a:pt x="1269" y="9304"/>
                    <a:pt x="1269" y="10185"/>
                    <a:pt x="1814" y="10728"/>
                  </a:cubicBezTo>
                  <a:lnTo>
                    <a:pt x="1855" y="10769"/>
                  </a:lnTo>
                  <a:cubicBezTo>
                    <a:pt x="2400" y="11312"/>
                    <a:pt x="3284" y="11312"/>
                    <a:pt x="3829" y="10769"/>
                  </a:cubicBezTo>
                  <a:lnTo>
                    <a:pt x="3981" y="10618"/>
                  </a:lnTo>
                  <a:cubicBezTo>
                    <a:pt x="4264" y="10773"/>
                    <a:pt x="4564" y="10902"/>
                    <a:pt x="4878" y="10999"/>
                  </a:cubicBezTo>
                  <a:lnTo>
                    <a:pt x="4878" y="11204"/>
                  </a:lnTo>
                  <a:cubicBezTo>
                    <a:pt x="4878" y="11972"/>
                    <a:pt x="5503" y="12594"/>
                    <a:pt x="6274" y="12594"/>
                  </a:cubicBezTo>
                  <a:lnTo>
                    <a:pt x="6333" y="12594"/>
                  </a:lnTo>
                  <a:cubicBezTo>
                    <a:pt x="7104" y="12594"/>
                    <a:pt x="7729" y="11972"/>
                    <a:pt x="7729" y="11204"/>
                  </a:cubicBezTo>
                  <a:lnTo>
                    <a:pt x="7729" y="11016"/>
                  </a:lnTo>
                  <a:cubicBezTo>
                    <a:pt x="8056" y="10920"/>
                    <a:pt x="8368" y="10788"/>
                    <a:pt x="8664" y="10630"/>
                  </a:cubicBezTo>
                  <a:lnTo>
                    <a:pt x="8803" y="10769"/>
                  </a:lnTo>
                  <a:cubicBezTo>
                    <a:pt x="9348" y="11312"/>
                    <a:pt x="10233" y="11312"/>
                    <a:pt x="10777" y="10769"/>
                  </a:cubicBezTo>
                  <a:lnTo>
                    <a:pt x="10819" y="10728"/>
                  </a:lnTo>
                  <a:cubicBezTo>
                    <a:pt x="11364" y="10185"/>
                    <a:pt x="11364" y="9304"/>
                    <a:pt x="10819" y="8761"/>
                  </a:cubicBezTo>
                  <a:lnTo>
                    <a:pt x="10673" y="8616"/>
                  </a:lnTo>
                  <a:cubicBezTo>
                    <a:pt x="10828" y="8324"/>
                    <a:pt x="10956" y="8017"/>
                    <a:pt x="11051" y="7694"/>
                  </a:cubicBezTo>
                  <a:lnTo>
                    <a:pt x="11211" y="7694"/>
                  </a:lnTo>
                  <a:cubicBezTo>
                    <a:pt x="11982" y="7694"/>
                    <a:pt x="12607" y="7071"/>
                    <a:pt x="12607" y="6304"/>
                  </a:cubicBezTo>
                  <a:lnTo>
                    <a:pt x="12607" y="6245"/>
                  </a:lnTo>
                  <a:cubicBezTo>
                    <a:pt x="12607" y="5477"/>
                    <a:pt x="11982" y="4855"/>
                    <a:pt x="11212" y="4855"/>
                  </a:cubicBezTo>
                  <a:close/>
                  <a:moveTo>
                    <a:pt x="6337" y="8498"/>
                  </a:moveTo>
                  <a:cubicBezTo>
                    <a:pt x="5130" y="8498"/>
                    <a:pt x="4152" y="7524"/>
                    <a:pt x="4152" y="6323"/>
                  </a:cubicBezTo>
                  <a:cubicBezTo>
                    <a:pt x="4152" y="5120"/>
                    <a:pt x="5130" y="4146"/>
                    <a:pt x="6337" y="4146"/>
                  </a:cubicBezTo>
                  <a:cubicBezTo>
                    <a:pt x="7544" y="4146"/>
                    <a:pt x="8521" y="5120"/>
                    <a:pt x="8521" y="6323"/>
                  </a:cubicBezTo>
                  <a:cubicBezTo>
                    <a:pt x="8521" y="7524"/>
                    <a:pt x="7544" y="8498"/>
                    <a:pt x="6337" y="8498"/>
                  </a:cubicBezTo>
                  <a:close/>
                  <a:moveTo>
                    <a:pt x="6337" y="8498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401742C5-A0B7-40CB-9427-BB6E4F36F6BF}"/>
              </a:ext>
            </a:extLst>
          </p:cNvPr>
          <p:cNvSpPr txBox="1"/>
          <p:nvPr/>
        </p:nvSpPr>
        <p:spPr>
          <a:xfrm>
            <a:off x="1944430" y="2285864"/>
            <a:ext cx="3430026" cy="12076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337DD97B-9745-4483-88AC-55C4F9C79DDB}"/>
              </a:ext>
            </a:extLst>
          </p:cNvPr>
          <p:cNvSpPr txBox="1"/>
          <p:nvPr/>
        </p:nvSpPr>
        <p:spPr>
          <a:xfrm>
            <a:off x="1944428" y="1824199"/>
            <a:ext cx="343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C801D540-A557-4849-854E-11E2BA3D2FB5}"/>
              </a:ext>
            </a:extLst>
          </p:cNvPr>
          <p:cNvSpPr/>
          <p:nvPr/>
        </p:nvSpPr>
        <p:spPr>
          <a:xfrm rot="16200000" flipV="1">
            <a:off x="5412176" y="2832929"/>
            <a:ext cx="1472360" cy="25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7A911991-F2E0-4EF0-8A75-815AD23EC854}"/>
              </a:ext>
            </a:extLst>
          </p:cNvPr>
          <p:cNvGrpSpPr/>
          <p:nvPr/>
        </p:nvGrpSpPr>
        <p:grpSpPr>
          <a:xfrm>
            <a:off x="5885271" y="1760123"/>
            <a:ext cx="523969" cy="523969"/>
            <a:chOff x="4244010" y="4156634"/>
            <a:chExt cx="765715" cy="765715"/>
          </a:xfrm>
          <a:effectLst/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9FF5D6EA-4EB8-422A-AEC7-7E33E8534BBF}"/>
                </a:ext>
              </a:extLst>
            </p:cNvPr>
            <p:cNvSpPr/>
            <p:nvPr/>
          </p:nvSpPr>
          <p:spPr>
            <a:xfrm>
              <a:off x="4244010" y="4156634"/>
              <a:ext cx="765715" cy="765715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iconfont-1187-867825">
              <a:extLst>
                <a:ext uri="{FF2B5EF4-FFF2-40B4-BE49-F238E27FC236}">
                  <a16:creationId xmlns:a16="http://schemas.microsoft.com/office/drawing/2014/main" xmlns="" id="{A0362B55-7A3F-4D95-9CEE-E2594CB3395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93966" y="4306852"/>
              <a:ext cx="465802" cy="465277"/>
            </a:xfrm>
            <a:custGeom>
              <a:avLst/>
              <a:gdLst>
                <a:gd name="T0" fmla="*/ 213 w 427"/>
                <a:gd name="T1" fmla="*/ 0 h 427"/>
                <a:gd name="T2" fmla="*/ 0 w 427"/>
                <a:gd name="T3" fmla="*/ 213 h 427"/>
                <a:gd name="T4" fmla="*/ 213 w 427"/>
                <a:gd name="T5" fmla="*/ 427 h 427"/>
                <a:gd name="T6" fmla="*/ 427 w 427"/>
                <a:gd name="T7" fmla="*/ 213 h 427"/>
                <a:gd name="T8" fmla="*/ 213 w 427"/>
                <a:gd name="T9" fmla="*/ 0 h 427"/>
                <a:gd name="T10" fmla="*/ 180 w 427"/>
                <a:gd name="T11" fmla="*/ 312 h 427"/>
                <a:gd name="T12" fmla="*/ 82 w 427"/>
                <a:gd name="T13" fmla="*/ 214 h 427"/>
                <a:gd name="T14" fmla="*/ 120 w 427"/>
                <a:gd name="T15" fmla="*/ 176 h 427"/>
                <a:gd name="T16" fmla="*/ 180 w 427"/>
                <a:gd name="T17" fmla="*/ 236 h 427"/>
                <a:gd name="T18" fmla="*/ 308 w 427"/>
                <a:gd name="T19" fmla="*/ 108 h 427"/>
                <a:gd name="T20" fmla="*/ 346 w 427"/>
                <a:gd name="T21" fmla="*/ 146 h 427"/>
                <a:gd name="T22" fmla="*/ 180 w 427"/>
                <a:gd name="T23" fmla="*/ 31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7" h="427">
                  <a:moveTo>
                    <a:pt x="213" y="0"/>
                  </a:moveTo>
                  <a:cubicBezTo>
                    <a:pt x="96" y="0"/>
                    <a:pt x="0" y="96"/>
                    <a:pt x="0" y="213"/>
                  </a:cubicBezTo>
                  <a:cubicBezTo>
                    <a:pt x="0" y="331"/>
                    <a:pt x="96" y="427"/>
                    <a:pt x="213" y="427"/>
                  </a:cubicBezTo>
                  <a:cubicBezTo>
                    <a:pt x="331" y="427"/>
                    <a:pt x="427" y="331"/>
                    <a:pt x="427" y="213"/>
                  </a:cubicBezTo>
                  <a:cubicBezTo>
                    <a:pt x="427" y="96"/>
                    <a:pt x="331" y="0"/>
                    <a:pt x="213" y="0"/>
                  </a:cubicBezTo>
                  <a:close/>
                  <a:moveTo>
                    <a:pt x="180" y="312"/>
                  </a:moveTo>
                  <a:lnTo>
                    <a:pt x="82" y="214"/>
                  </a:lnTo>
                  <a:lnTo>
                    <a:pt x="120" y="176"/>
                  </a:lnTo>
                  <a:lnTo>
                    <a:pt x="180" y="236"/>
                  </a:lnTo>
                  <a:lnTo>
                    <a:pt x="308" y="108"/>
                  </a:lnTo>
                  <a:lnTo>
                    <a:pt x="346" y="146"/>
                  </a:lnTo>
                  <a:lnTo>
                    <a:pt x="180" y="3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3F6FC06D-A177-4826-81A3-92945C6D2F25}"/>
              </a:ext>
            </a:extLst>
          </p:cNvPr>
          <p:cNvSpPr txBox="1"/>
          <p:nvPr/>
        </p:nvSpPr>
        <p:spPr>
          <a:xfrm>
            <a:off x="6503761" y="2285864"/>
            <a:ext cx="3430026" cy="12076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C9D6CFAF-7DCB-449B-A195-15AA79069E98}"/>
              </a:ext>
            </a:extLst>
          </p:cNvPr>
          <p:cNvSpPr txBox="1"/>
          <p:nvPr/>
        </p:nvSpPr>
        <p:spPr>
          <a:xfrm>
            <a:off x="6503759" y="1824199"/>
            <a:ext cx="343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C7B2030C-8C7F-464F-90D8-1103AC0CA483}"/>
              </a:ext>
            </a:extLst>
          </p:cNvPr>
          <p:cNvSpPr/>
          <p:nvPr/>
        </p:nvSpPr>
        <p:spPr>
          <a:xfrm rot="16200000" flipV="1">
            <a:off x="1646290" y="4302030"/>
            <a:ext cx="1472360" cy="25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FFE69199-C4CB-478B-8724-7373655B7BF5}"/>
              </a:ext>
            </a:extLst>
          </p:cNvPr>
          <p:cNvSpPr/>
          <p:nvPr/>
        </p:nvSpPr>
        <p:spPr>
          <a:xfrm rot="16200000" flipV="1">
            <a:off x="6171534" y="4302030"/>
            <a:ext cx="1472360" cy="25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77A83153-ADF4-41E8-9FCE-948DEC18FF1E}"/>
              </a:ext>
            </a:extLst>
          </p:cNvPr>
          <p:cNvGrpSpPr/>
          <p:nvPr/>
        </p:nvGrpSpPr>
        <p:grpSpPr>
          <a:xfrm>
            <a:off x="6645387" y="4988609"/>
            <a:ext cx="523969" cy="523969"/>
            <a:chOff x="4244010" y="5662570"/>
            <a:chExt cx="765715" cy="765715"/>
          </a:xfrm>
          <a:effectLst/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120B3082-51BA-48B0-8F24-B591F5C5902D}"/>
                </a:ext>
              </a:extLst>
            </p:cNvPr>
            <p:cNvSpPr/>
            <p:nvPr/>
          </p:nvSpPr>
          <p:spPr>
            <a:xfrm>
              <a:off x="4244010" y="5662570"/>
              <a:ext cx="765715" cy="765715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iconfont-1187-867825">
              <a:extLst>
                <a:ext uri="{FF2B5EF4-FFF2-40B4-BE49-F238E27FC236}">
                  <a16:creationId xmlns:a16="http://schemas.microsoft.com/office/drawing/2014/main" xmlns="" id="{ED614A22-D1F7-4205-AA61-7F0EF6451A6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32090" y="5884291"/>
              <a:ext cx="389554" cy="375672"/>
            </a:xfrm>
            <a:custGeom>
              <a:avLst/>
              <a:gdLst>
                <a:gd name="T0" fmla="*/ 11888 w 12803"/>
                <a:gd name="T1" fmla="*/ 0 h 12345"/>
                <a:gd name="T2" fmla="*/ 914 w 12803"/>
                <a:gd name="T3" fmla="*/ 0 h 12345"/>
                <a:gd name="T4" fmla="*/ 0 w 12803"/>
                <a:gd name="T5" fmla="*/ 914 h 12345"/>
                <a:gd name="T6" fmla="*/ 0 w 12803"/>
                <a:gd name="T7" fmla="*/ 8687 h 12345"/>
                <a:gd name="T8" fmla="*/ 914 w 12803"/>
                <a:gd name="T9" fmla="*/ 9602 h 12345"/>
                <a:gd name="T10" fmla="*/ 3201 w 12803"/>
                <a:gd name="T11" fmla="*/ 9602 h 12345"/>
                <a:gd name="T12" fmla="*/ 3201 w 12803"/>
                <a:gd name="T13" fmla="*/ 12345 h 12345"/>
                <a:gd name="T14" fmla="*/ 8230 w 12803"/>
                <a:gd name="T15" fmla="*/ 9602 h 12345"/>
                <a:gd name="T16" fmla="*/ 11888 w 12803"/>
                <a:gd name="T17" fmla="*/ 9602 h 12345"/>
                <a:gd name="T18" fmla="*/ 12803 w 12803"/>
                <a:gd name="T19" fmla="*/ 8687 h 12345"/>
                <a:gd name="T20" fmla="*/ 12803 w 12803"/>
                <a:gd name="T21" fmla="*/ 914 h 12345"/>
                <a:gd name="T22" fmla="*/ 11888 w 12803"/>
                <a:gd name="T23" fmla="*/ 0 h 12345"/>
                <a:gd name="T24" fmla="*/ 3201 w 12803"/>
                <a:gd name="T25" fmla="*/ 5487 h 12345"/>
                <a:gd name="T26" fmla="*/ 2286 w 12803"/>
                <a:gd name="T27" fmla="*/ 4572 h 12345"/>
                <a:gd name="T28" fmla="*/ 3201 w 12803"/>
                <a:gd name="T29" fmla="*/ 3658 h 12345"/>
                <a:gd name="T30" fmla="*/ 4115 w 12803"/>
                <a:gd name="T31" fmla="*/ 4572 h 12345"/>
                <a:gd name="T32" fmla="*/ 3201 w 12803"/>
                <a:gd name="T33" fmla="*/ 5487 h 12345"/>
                <a:gd name="T34" fmla="*/ 6401 w 12803"/>
                <a:gd name="T35" fmla="*/ 5487 h 12345"/>
                <a:gd name="T36" fmla="*/ 5487 w 12803"/>
                <a:gd name="T37" fmla="*/ 4572 h 12345"/>
                <a:gd name="T38" fmla="*/ 6401 w 12803"/>
                <a:gd name="T39" fmla="*/ 3658 h 12345"/>
                <a:gd name="T40" fmla="*/ 7316 w 12803"/>
                <a:gd name="T41" fmla="*/ 4572 h 12345"/>
                <a:gd name="T42" fmla="*/ 6401 w 12803"/>
                <a:gd name="T43" fmla="*/ 5487 h 12345"/>
                <a:gd name="T44" fmla="*/ 9602 w 12803"/>
                <a:gd name="T45" fmla="*/ 5487 h 12345"/>
                <a:gd name="T46" fmla="*/ 8687 w 12803"/>
                <a:gd name="T47" fmla="*/ 4572 h 12345"/>
                <a:gd name="T48" fmla="*/ 9602 w 12803"/>
                <a:gd name="T49" fmla="*/ 3658 h 12345"/>
                <a:gd name="T50" fmla="*/ 10516 w 12803"/>
                <a:gd name="T51" fmla="*/ 4572 h 12345"/>
                <a:gd name="T52" fmla="*/ 9602 w 12803"/>
                <a:gd name="T53" fmla="*/ 5487 h 12345"/>
                <a:gd name="T54" fmla="*/ 9602 w 12803"/>
                <a:gd name="T55" fmla="*/ 5487 h 12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03" h="12345">
                  <a:moveTo>
                    <a:pt x="11888" y="0"/>
                  </a:moveTo>
                  <a:lnTo>
                    <a:pt x="914" y="0"/>
                  </a:lnTo>
                  <a:cubicBezTo>
                    <a:pt x="409" y="0"/>
                    <a:pt x="0" y="409"/>
                    <a:pt x="0" y="914"/>
                  </a:cubicBezTo>
                  <a:lnTo>
                    <a:pt x="0" y="8687"/>
                  </a:lnTo>
                  <a:cubicBezTo>
                    <a:pt x="0" y="9193"/>
                    <a:pt x="409" y="9602"/>
                    <a:pt x="914" y="9602"/>
                  </a:cubicBezTo>
                  <a:lnTo>
                    <a:pt x="3201" y="9602"/>
                  </a:lnTo>
                  <a:lnTo>
                    <a:pt x="3201" y="12345"/>
                  </a:lnTo>
                  <a:lnTo>
                    <a:pt x="8230" y="9602"/>
                  </a:lnTo>
                  <a:lnTo>
                    <a:pt x="11888" y="9602"/>
                  </a:lnTo>
                  <a:cubicBezTo>
                    <a:pt x="12393" y="9602"/>
                    <a:pt x="12803" y="9193"/>
                    <a:pt x="12803" y="8687"/>
                  </a:cubicBezTo>
                  <a:lnTo>
                    <a:pt x="12803" y="914"/>
                  </a:lnTo>
                  <a:cubicBezTo>
                    <a:pt x="12803" y="409"/>
                    <a:pt x="12393" y="0"/>
                    <a:pt x="11888" y="0"/>
                  </a:cubicBezTo>
                  <a:close/>
                  <a:moveTo>
                    <a:pt x="3201" y="5487"/>
                  </a:moveTo>
                  <a:cubicBezTo>
                    <a:pt x="2695" y="5487"/>
                    <a:pt x="2286" y="5077"/>
                    <a:pt x="2286" y="4572"/>
                  </a:cubicBezTo>
                  <a:cubicBezTo>
                    <a:pt x="2286" y="4067"/>
                    <a:pt x="2695" y="3658"/>
                    <a:pt x="3201" y="3658"/>
                  </a:cubicBezTo>
                  <a:cubicBezTo>
                    <a:pt x="3706" y="3658"/>
                    <a:pt x="4115" y="4067"/>
                    <a:pt x="4115" y="4572"/>
                  </a:cubicBezTo>
                  <a:cubicBezTo>
                    <a:pt x="4115" y="5077"/>
                    <a:pt x="3706" y="5487"/>
                    <a:pt x="3201" y="5487"/>
                  </a:cubicBezTo>
                  <a:close/>
                  <a:moveTo>
                    <a:pt x="6401" y="5487"/>
                  </a:moveTo>
                  <a:cubicBezTo>
                    <a:pt x="5896" y="5487"/>
                    <a:pt x="5487" y="5077"/>
                    <a:pt x="5487" y="4572"/>
                  </a:cubicBezTo>
                  <a:cubicBezTo>
                    <a:pt x="5487" y="4067"/>
                    <a:pt x="5896" y="3658"/>
                    <a:pt x="6401" y="3658"/>
                  </a:cubicBezTo>
                  <a:cubicBezTo>
                    <a:pt x="6907" y="3658"/>
                    <a:pt x="7316" y="4067"/>
                    <a:pt x="7316" y="4572"/>
                  </a:cubicBezTo>
                  <a:cubicBezTo>
                    <a:pt x="7316" y="5077"/>
                    <a:pt x="6907" y="5487"/>
                    <a:pt x="6401" y="5487"/>
                  </a:cubicBezTo>
                  <a:close/>
                  <a:moveTo>
                    <a:pt x="9602" y="5487"/>
                  </a:moveTo>
                  <a:cubicBezTo>
                    <a:pt x="9097" y="5487"/>
                    <a:pt x="8687" y="5077"/>
                    <a:pt x="8687" y="4572"/>
                  </a:cubicBezTo>
                  <a:cubicBezTo>
                    <a:pt x="8687" y="4067"/>
                    <a:pt x="9097" y="3658"/>
                    <a:pt x="9602" y="3658"/>
                  </a:cubicBezTo>
                  <a:cubicBezTo>
                    <a:pt x="10107" y="3658"/>
                    <a:pt x="10516" y="4067"/>
                    <a:pt x="10516" y="4572"/>
                  </a:cubicBezTo>
                  <a:cubicBezTo>
                    <a:pt x="10516" y="5077"/>
                    <a:pt x="10107" y="5487"/>
                    <a:pt x="9602" y="5487"/>
                  </a:cubicBezTo>
                  <a:close/>
                  <a:moveTo>
                    <a:pt x="9602" y="5487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AB0FF9C1-C968-4D0E-B9C6-B904EBE27E21}"/>
              </a:ext>
            </a:extLst>
          </p:cNvPr>
          <p:cNvGrpSpPr/>
          <p:nvPr/>
        </p:nvGrpSpPr>
        <p:grpSpPr>
          <a:xfrm>
            <a:off x="2119183" y="4988609"/>
            <a:ext cx="523969" cy="523969"/>
            <a:chOff x="2714446" y="5662570"/>
            <a:chExt cx="765715" cy="765715"/>
          </a:xfrm>
          <a:effectLst/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AA7E28B2-92E9-44C7-A946-9ECE8B9D7D0D}"/>
                </a:ext>
              </a:extLst>
            </p:cNvPr>
            <p:cNvSpPr/>
            <p:nvPr/>
          </p:nvSpPr>
          <p:spPr>
            <a:xfrm>
              <a:off x="2714446" y="5662570"/>
              <a:ext cx="765715" cy="765715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iconfont-1187-867825">
              <a:extLst>
                <a:ext uri="{FF2B5EF4-FFF2-40B4-BE49-F238E27FC236}">
                  <a16:creationId xmlns:a16="http://schemas.microsoft.com/office/drawing/2014/main" xmlns="" id="{86929B3A-4C47-478B-AE34-1F0D7703EAD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71264" y="5884291"/>
              <a:ext cx="443884" cy="334708"/>
            </a:xfrm>
            <a:custGeom>
              <a:avLst/>
              <a:gdLst>
                <a:gd name="T0" fmla="*/ 10397 w 12867"/>
                <a:gd name="T1" fmla="*/ 3762 h 9701"/>
                <a:gd name="T2" fmla="*/ 12479 w 12867"/>
                <a:gd name="T3" fmla="*/ 6910 h 9701"/>
                <a:gd name="T4" fmla="*/ 12802 w 12867"/>
                <a:gd name="T5" fmla="*/ 9701 h 9701"/>
                <a:gd name="T6" fmla="*/ 12096 w 12867"/>
                <a:gd name="T7" fmla="*/ 8604 h 9701"/>
                <a:gd name="T8" fmla="*/ 9701 w 12867"/>
                <a:gd name="T9" fmla="*/ 6645 h 9701"/>
                <a:gd name="T10" fmla="*/ 6140 w 12867"/>
                <a:gd name="T11" fmla="*/ 6140 h 9701"/>
                <a:gd name="T12" fmla="*/ 6140 w 12867"/>
                <a:gd name="T13" fmla="*/ 8699 h 9701"/>
                <a:gd name="T14" fmla="*/ 0 w 12867"/>
                <a:gd name="T15" fmla="*/ 4350 h 9701"/>
                <a:gd name="T16" fmla="*/ 6140 w 12867"/>
                <a:gd name="T17" fmla="*/ 0 h 9701"/>
                <a:gd name="T18" fmla="*/ 6140 w 12867"/>
                <a:gd name="T19" fmla="*/ 2583 h 9701"/>
                <a:gd name="T20" fmla="*/ 8386 w 12867"/>
                <a:gd name="T21" fmla="*/ 2853 h 9701"/>
                <a:gd name="T22" fmla="*/ 10397 w 12867"/>
                <a:gd name="T23" fmla="*/ 3762 h 9701"/>
                <a:gd name="T24" fmla="*/ 10397 w 12867"/>
                <a:gd name="T25" fmla="*/ 3762 h 9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67" h="9701">
                  <a:moveTo>
                    <a:pt x="10397" y="3762"/>
                  </a:moveTo>
                  <a:cubicBezTo>
                    <a:pt x="11157" y="4215"/>
                    <a:pt x="12090" y="5438"/>
                    <a:pt x="12479" y="6910"/>
                  </a:cubicBezTo>
                  <a:cubicBezTo>
                    <a:pt x="12867" y="8382"/>
                    <a:pt x="12802" y="9701"/>
                    <a:pt x="12802" y="9701"/>
                  </a:cubicBezTo>
                  <a:cubicBezTo>
                    <a:pt x="12802" y="9701"/>
                    <a:pt x="12300" y="8889"/>
                    <a:pt x="12096" y="8604"/>
                  </a:cubicBezTo>
                  <a:cubicBezTo>
                    <a:pt x="11892" y="8320"/>
                    <a:pt x="11034" y="7260"/>
                    <a:pt x="9701" y="6645"/>
                  </a:cubicBezTo>
                  <a:cubicBezTo>
                    <a:pt x="8368" y="6031"/>
                    <a:pt x="6140" y="6140"/>
                    <a:pt x="6140" y="6140"/>
                  </a:cubicBezTo>
                  <a:lnTo>
                    <a:pt x="6140" y="8699"/>
                  </a:lnTo>
                  <a:lnTo>
                    <a:pt x="0" y="4350"/>
                  </a:lnTo>
                  <a:lnTo>
                    <a:pt x="6140" y="0"/>
                  </a:lnTo>
                  <a:lnTo>
                    <a:pt x="6140" y="2583"/>
                  </a:lnTo>
                  <a:cubicBezTo>
                    <a:pt x="6140" y="2583"/>
                    <a:pt x="7615" y="2694"/>
                    <a:pt x="8386" y="2853"/>
                  </a:cubicBezTo>
                  <a:cubicBezTo>
                    <a:pt x="9685" y="3122"/>
                    <a:pt x="10397" y="3762"/>
                    <a:pt x="10397" y="3762"/>
                  </a:cubicBezTo>
                  <a:close/>
                  <a:moveTo>
                    <a:pt x="10397" y="3762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4DD050B9-BB06-4AE3-B449-3C709B423C6C}"/>
              </a:ext>
            </a:extLst>
          </p:cNvPr>
          <p:cNvSpPr txBox="1"/>
          <p:nvPr/>
        </p:nvSpPr>
        <p:spPr>
          <a:xfrm>
            <a:off x="2750463" y="4286252"/>
            <a:ext cx="3430026" cy="12076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ABEAE48E-61AF-4580-A273-2729D1DA99CD}"/>
              </a:ext>
            </a:extLst>
          </p:cNvPr>
          <p:cNvSpPr txBox="1"/>
          <p:nvPr/>
        </p:nvSpPr>
        <p:spPr>
          <a:xfrm>
            <a:off x="2750461" y="3824587"/>
            <a:ext cx="343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4ADCE325-BF1F-449B-86BB-6D0DC03BF4EC}"/>
              </a:ext>
            </a:extLst>
          </p:cNvPr>
          <p:cNvSpPr txBox="1"/>
          <p:nvPr/>
        </p:nvSpPr>
        <p:spPr>
          <a:xfrm>
            <a:off x="7309794" y="4286252"/>
            <a:ext cx="3430026" cy="12076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08A9D016-5846-440C-A642-F31AA7621CD5}"/>
              </a:ext>
            </a:extLst>
          </p:cNvPr>
          <p:cNvSpPr txBox="1"/>
          <p:nvPr/>
        </p:nvSpPr>
        <p:spPr>
          <a:xfrm>
            <a:off x="7309792" y="3824587"/>
            <a:ext cx="343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</p:spTree>
    <p:extLst>
      <p:ext uri="{BB962C8B-B14F-4D97-AF65-F5344CB8AC3E}">
        <p14:creationId xmlns:p14="http://schemas.microsoft.com/office/powerpoint/2010/main" val="11072755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B03C6DF-A7B1-4C53-A8EB-7AE3EB491D3C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8C7D088-BE1D-473D-9F24-605F638EE39A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8872CF79-9560-43CE-817D-9C963E46ADA5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32B3F10-9459-46EB-A38D-A863F70F209B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672D1C9C-0EDE-4A0C-9AF6-7DF4B0556F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4C59029-2C98-42F1-911B-1D8849583DDA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53FC4C9F-C963-4BE5-8759-249D7D20C36B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25F3AD6-8B7A-4C00-9882-67BBC2110AA7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C922959-6D9F-41E3-AF2F-7B4334E25E92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图片展示页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FE87CC5-9318-438C-9B3A-A1D16F60463E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66C5177-CD4F-4607-9E41-1BC77E9EA633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0E25CE3-3113-48F1-ABB3-1177773F1CE7}"/>
              </a:ext>
            </a:extLst>
          </p:cNvPr>
          <p:cNvSpPr txBox="1"/>
          <p:nvPr/>
        </p:nvSpPr>
        <p:spPr>
          <a:xfrm>
            <a:off x="660399" y="4718691"/>
            <a:ext cx="10855625" cy="11442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此处可输入一段表述文本内容，可根据实际情况调整字号大小、间距。此处可输入一段对于团队的表述文本内容，可根据实际情况调整字号大小、间距。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38CA75B4-0FFA-4678-B311-DA0843E0E68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0578" y="1680409"/>
            <a:ext cx="2747678" cy="2517058"/>
          </a:xfrm>
          <a:custGeom>
            <a:avLst/>
            <a:gdLst>
              <a:gd name="connsiteX0" fmla="*/ 86134 w 2747678"/>
              <a:gd name="connsiteY0" fmla="*/ 0 h 2517058"/>
              <a:gd name="connsiteX1" fmla="*/ 2672028 w 2747678"/>
              <a:gd name="connsiteY1" fmla="*/ 0 h 2517058"/>
              <a:gd name="connsiteX2" fmla="*/ 2732934 w 2747678"/>
              <a:gd name="connsiteY2" fmla="*/ 25228 h 2517058"/>
              <a:gd name="connsiteX3" fmla="*/ 2747678 w 2747678"/>
              <a:gd name="connsiteY3" fmla="*/ 47097 h 2517058"/>
              <a:gd name="connsiteX4" fmla="*/ 2747678 w 2747678"/>
              <a:gd name="connsiteY4" fmla="*/ 2469961 h 2517058"/>
              <a:gd name="connsiteX5" fmla="*/ 2732934 w 2747678"/>
              <a:gd name="connsiteY5" fmla="*/ 2491830 h 2517058"/>
              <a:gd name="connsiteX6" fmla="*/ 2672028 w 2747678"/>
              <a:gd name="connsiteY6" fmla="*/ 2517058 h 2517058"/>
              <a:gd name="connsiteX7" fmla="*/ 86134 w 2747678"/>
              <a:gd name="connsiteY7" fmla="*/ 2517058 h 2517058"/>
              <a:gd name="connsiteX8" fmla="*/ 0 w 2747678"/>
              <a:gd name="connsiteY8" fmla="*/ 2430924 h 2517058"/>
              <a:gd name="connsiteX9" fmla="*/ 0 w 2747678"/>
              <a:gd name="connsiteY9" fmla="*/ 86134 h 2517058"/>
              <a:gd name="connsiteX10" fmla="*/ 86134 w 2747678"/>
              <a:gd name="connsiteY10" fmla="*/ 0 h 251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7678" h="2517058">
                <a:moveTo>
                  <a:pt x="86134" y="0"/>
                </a:moveTo>
                <a:lnTo>
                  <a:pt x="2672028" y="0"/>
                </a:lnTo>
                <a:cubicBezTo>
                  <a:pt x="2695813" y="0"/>
                  <a:pt x="2717346" y="9641"/>
                  <a:pt x="2732934" y="25228"/>
                </a:cubicBezTo>
                <a:lnTo>
                  <a:pt x="2747678" y="47097"/>
                </a:lnTo>
                <a:lnTo>
                  <a:pt x="2747678" y="2469961"/>
                </a:lnTo>
                <a:lnTo>
                  <a:pt x="2732934" y="2491830"/>
                </a:lnTo>
                <a:cubicBezTo>
                  <a:pt x="2717346" y="2507417"/>
                  <a:pt x="2695813" y="2517058"/>
                  <a:pt x="2672028" y="2517058"/>
                </a:cubicBezTo>
                <a:lnTo>
                  <a:pt x="86134" y="2517058"/>
                </a:lnTo>
                <a:cubicBezTo>
                  <a:pt x="38564" y="2517058"/>
                  <a:pt x="0" y="2478494"/>
                  <a:pt x="0" y="2430924"/>
                </a:cubicBezTo>
                <a:lnTo>
                  <a:pt x="0" y="86134"/>
                </a:lnTo>
                <a:cubicBezTo>
                  <a:pt x="0" y="38564"/>
                  <a:pt x="38564" y="0"/>
                  <a:pt x="8613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254000" dist="63500" dir="8100000" sx="98000" sy="98000" algn="tr" rotWithShape="0">
              <a:schemeClr val="tx1">
                <a:lumMod val="75000"/>
                <a:lumOff val="25000"/>
                <a:alpha val="25000"/>
              </a:schemeClr>
            </a:outerShdw>
          </a:effectLst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A1AB63FE-0E31-475F-B49C-593E4C93C60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4020" y="1680409"/>
            <a:ext cx="2747678" cy="2517058"/>
          </a:xfrm>
          <a:custGeom>
            <a:avLst/>
            <a:gdLst>
              <a:gd name="connsiteX0" fmla="*/ 86134 w 2747678"/>
              <a:gd name="connsiteY0" fmla="*/ 0 h 2517058"/>
              <a:gd name="connsiteX1" fmla="*/ 2672028 w 2747678"/>
              <a:gd name="connsiteY1" fmla="*/ 0 h 2517058"/>
              <a:gd name="connsiteX2" fmla="*/ 2732934 w 2747678"/>
              <a:gd name="connsiteY2" fmla="*/ 25228 h 2517058"/>
              <a:gd name="connsiteX3" fmla="*/ 2747678 w 2747678"/>
              <a:gd name="connsiteY3" fmla="*/ 47097 h 2517058"/>
              <a:gd name="connsiteX4" fmla="*/ 2747678 w 2747678"/>
              <a:gd name="connsiteY4" fmla="*/ 2469961 h 2517058"/>
              <a:gd name="connsiteX5" fmla="*/ 2732934 w 2747678"/>
              <a:gd name="connsiteY5" fmla="*/ 2491830 h 2517058"/>
              <a:gd name="connsiteX6" fmla="*/ 2672028 w 2747678"/>
              <a:gd name="connsiteY6" fmla="*/ 2517058 h 2517058"/>
              <a:gd name="connsiteX7" fmla="*/ 86134 w 2747678"/>
              <a:gd name="connsiteY7" fmla="*/ 2517058 h 2517058"/>
              <a:gd name="connsiteX8" fmla="*/ 0 w 2747678"/>
              <a:gd name="connsiteY8" fmla="*/ 2430924 h 2517058"/>
              <a:gd name="connsiteX9" fmla="*/ 0 w 2747678"/>
              <a:gd name="connsiteY9" fmla="*/ 86134 h 2517058"/>
              <a:gd name="connsiteX10" fmla="*/ 86134 w 2747678"/>
              <a:gd name="connsiteY10" fmla="*/ 0 h 251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7678" h="2517058">
                <a:moveTo>
                  <a:pt x="86134" y="0"/>
                </a:moveTo>
                <a:lnTo>
                  <a:pt x="2672028" y="0"/>
                </a:lnTo>
                <a:cubicBezTo>
                  <a:pt x="2695813" y="0"/>
                  <a:pt x="2717346" y="9641"/>
                  <a:pt x="2732934" y="25228"/>
                </a:cubicBezTo>
                <a:lnTo>
                  <a:pt x="2747678" y="47097"/>
                </a:lnTo>
                <a:lnTo>
                  <a:pt x="2747678" y="2469961"/>
                </a:lnTo>
                <a:lnTo>
                  <a:pt x="2732934" y="2491830"/>
                </a:lnTo>
                <a:cubicBezTo>
                  <a:pt x="2717346" y="2507417"/>
                  <a:pt x="2695813" y="2517058"/>
                  <a:pt x="2672028" y="2517058"/>
                </a:cubicBezTo>
                <a:lnTo>
                  <a:pt x="86134" y="2517058"/>
                </a:lnTo>
                <a:cubicBezTo>
                  <a:pt x="38564" y="2517058"/>
                  <a:pt x="0" y="2478494"/>
                  <a:pt x="0" y="2430924"/>
                </a:cubicBezTo>
                <a:lnTo>
                  <a:pt x="0" y="86134"/>
                </a:lnTo>
                <a:cubicBezTo>
                  <a:pt x="0" y="38564"/>
                  <a:pt x="38564" y="0"/>
                  <a:pt x="8613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254000" dist="63500" dir="8100000" sx="98000" sy="98000" algn="tr" rotWithShape="0">
              <a:schemeClr val="tx1">
                <a:lumMod val="75000"/>
                <a:lumOff val="25000"/>
                <a:alpha val="25000"/>
              </a:schemeClr>
            </a:outerShdw>
          </a:effectLst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FC024DAC-35AC-43D2-BB71-7E17C131C72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743" y="1680409"/>
            <a:ext cx="2747678" cy="2517058"/>
          </a:xfrm>
          <a:custGeom>
            <a:avLst/>
            <a:gdLst>
              <a:gd name="connsiteX0" fmla="*/ 86134 w 2747678"/>
              <a:gd name="connsiteY0" fmla="*/ 0 h 2517058"/>
              <a:gd name="connsiteX1" fmla="*/ 2672028 w 2747678"/>
              <a:gd name="connsiteY1" fmla="*/ 0 h 2517058"/>
              <a:gd name="connsiteX2" fmla="*/ 2732934 w 2747678"/>
              <a:gd name="connsiteY2" fmla="*/ 25228 h 2517058"/>
              <a:gd name="connsiteX3" fmla="*/ 2747678 w 2747678"/>
              <a:gd name="connsiteY3" fmla="*/ 47097 h 2517058"/>
              <a:gd name="connsiteX4" fmla="*/ 2747678 w 2747678"/>
              <a:gd name="connsiteY4" fmla="*/ 2469961 h 2517058"/>
              <a:gd name="connsiteX5" fmla="*/ 2732934 w 2747678"/>
              <a:gd name="connsiteY5" fmla="*/ 2491830 h 2517058"/>
              <a:gd name="connsiteX6" fmla="*/ 2672028 w 2747678"/>
              <a:gd name="connsiteY6" fmla="*/ 2517058 h 2517058"/>
              <a:gd name="connsiteX7" fmla="*/ 86134 w 2747678"/>
              <a:gd name="connsiteY7" fmla="*/ 2517058 h 2517058"/>
              <a:gd name="connsiteX8" fmla="*/ 0 w 2747678"/>
              <a:gd name="connsiteY8" fmla="*/ 2430924 h 2517058"/>
              <a:gd name="connsiteX9" fmla="*/ 0 w 2747678"/>
              <a:gd name="connsiteY9" fmla="*/ 86134 h 2517058"/>
              <a:gd name="connsiteX10" fmla="*/ 86134 w 2747678"/>
              <a:gd name="connsiteY10" fmla="*/ 0 h 251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47678" h="2517058">
                <a:moveTo>
                  <a:pt x="86134" y="0"/>
                </a:moveTo>
                <a:lnTo>
                  <a:pt x="2672028" y="0"/>
                </a:lnTo>
                <a:cubicBezTo>
                  <a:pt x="2695813" y="0"/>
                  <a:pt x="2717346" y="9641"/>
                  <a:pt x="2732934" y="25228"/>
                </a:cubicBezTo>
                <a:lnTo>
                  <a:pt x="2747678" y="47097"/>
                </a:lnTo>
                <a:lnTo>
                  <a:pt x="2747678" y="2469961"/>
                </a:lnTo>
                <a:lnTo>
                  <a:pt x="2732934" y="2491830"/>
                </a:lnTo>
                <a:cubicBezTo>
                  <a:pt x="2717346" y="2507417"/>
                  <a:pt x="2695813" y="2517058"/>
                  <a:pt x="2672028" y="2517058"/>
                </a:cubicBezTo>
                <a:lnTo>
                  <a:pt x="86134" y="2517058"/>
                </a:lnTo>
                <a:cubicBezTo>
                  <a:pt x="38564" y="2517058"/>
                  <a:pt x="0" y="2478494"/>
                  <a:pt x="0" y="2430924"/>
                </a:cubicBezTo>
                <a:lnTo>
                  <a:pt x="0" y="86134"/>
                </a:lnTo>
                <a:cubicBezTo>
                  <a:pt x="0" y="38564"/>
                  <a:pt x="38564" y="0"/>
                  <a:pt x="8613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254000" dist="63500" dir="8100000" sx="98000" sy="98000" algn="tr" rotWithShape="0">
              <a:schemeClr val="tx1">
                <a:lumMod val="75000"/>
                <a:lumOff val="25000"/>
                <a:alpha val="25000"/>
              </a:schemeClr>
            </a:outerShdw>
          </a:effectLst>
        </p:spPr>
      </p:pic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F19F3D94-2A04-43D4-9F2D-DD3FBB9756F7}"/>
              </a:ext>
            </a:extLst>
          </p:cNvPr>
          <p:cNvSpPr/>
          <p:nvPr/>
        </p:nvSpPr>
        <p:spPr>
          <a:xfrm>
            <a:off x="822147" y="3948419"/>
            <a:ext cx="3050871" cy="445104"/>
          </a:xfrm>
          <a:prstGeom prst="roundRect">
            <a:avLst>
              <a:gd name="adj" fmla="val 14713"/>
            </a:avLst>
          </a:prstGeom>
          <a:solidFill>
            <a:schemeClr val="accent3"/>
          </a:solidFill>
          <a:ln>
            <a:noFill/>
          </a:ln>
          <a:effectLst>
            <a:outerShdw blurRad="254000" dist="63500" dir="8100000" sx="98000" sy="98000" algn="tr" rotWithShape="0">
              <a:schemeClr val="tx1">
                <a:lumMod val="75000"/>
                <a:lumOff val="2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DBCA887-16A0-4706-95DD-52784A57D31A}"/>
              </a:ext>
            </a:extLst>
          </p:cNvPr>
          <p:cNvSpPr txBox="1"/>
          <p:nvPr/>
        </p:nvSpPr>
        <p:spPr>
          <a:xfrm>
            <a:off x="880082" y="3970916"/>
            <a:ext cx="2935000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在此处输入图片标题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EEA421E0-BFC0-445F-BC9B-1FC36D7E450F}"/>
              </a:ext>
            </a:extLst>
          </p:cNvPr>
          <p:cNvSpPr/>
          <p:nvPr/>
        </p:nvSpPr>
        <p:spPr>
          <a:xfrm>
            <a:off x="4570565" y="3948419"/>
            <a:ext cx="3050871" cy="445104"/>
          </a:xfrm>
          <a:prstGeom prst="roundRect">
            <a:avLst>
              <a:gd name="adj" fmla="val 14713"/>
            </a:avLst>
          </a:prstGeom>
          <a:solidFill>
            <a:schemeClr val="accent3"/>
          </a:solidFill>
          <a:ln>
            <a:noFill/>
          </a:ln>
          <a:effectLst>
            <a:outerShdw blurRad="254000" dist="63500" dir="8100000" sx="98000" sy="98000" algn="tr" rotWithShape="0">
              <a:schemeClr val="tx1">
                <a:lumMod val="75000"/>
                <a:lumOff val="2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C25715C-4BD7-41BC-B5C0-F29FBB7514BC}"/>
              </a:ext>
            </a:extLst>
          </p:cNvPr>
          <p:cNvSpPr txBox="1"/>
          <p:nvPr/>
        </p:nvSpPr>
        <p:spPr>
          <a:xfrm>
            <a:off x="4628500" y="3970916"/>
            <a:ext cx="2935000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在此处输入图片标题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8D0DFE8E-FE14-4172-A32D-68E89BE9C8BB}"/>
              </a:ext>
            </a:extLst>
          </p:cNvPr>
          <p:cNvSpPr/>
          <p:nvPr/>
        </p:nvSpPr>
        <p:spPr>
          <a:xfrm>
            <a:off x="8318982" y="3948419"/>
            <a:ext cx="3050871" cy="445104"/>
          </a:xfrm>
          <a:prstGeom prst="roundRect">
            <a:avLst>
              <a:gd name="adj" fmla="val 14713"/>
            </a:avLst>
          </a:prstGeom>
          <a:solidFill>
            <a:schemeClr val="accent3"/>
          </a:solidFill>
          <a:ln>
            <a:noFill/>
          </a:ln>
          <a:effectLst>
            <a:outerShdw blurRad="254000" dist="63500" dir="8100000" sx="98000" sy="98000" algn="tr" rotWithShape="0">
              <a:schemeClr val="tx1">
                <a:lumMod val="75000"/>
                <a:lumOff val="2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32CE7FB-5F6B-4214-99EF-10BD5939D34A}"/>
              </a:ext>
            </a:extLst>
          </p:cNvPr>
          <p:cNvSpPr txBox="1"/>
          <p:nvPr/>
        </p:nvSpPr>
        <p:spPr>
          <a:xfrm>
            <a:off x="8376917" y="3970916"/>
            <a:ext cx="2935000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在此处输入图片标题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86652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E759249-C915-4D0A-A1C7-DBD32A348A3B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A2064F0D-A7F1-483B-A577-282E0B664309}"/>
              </a:ext>
            </a:extLst>
          </p:cNvPr>
          <p:cNvSpPr/>
          <p:nvPr/>
        </p:nvSpPr>
        <p:spPr>
          <a:xfrm rot="19888115">
            <a:off x="10372676" y="906669"/>
            <a:ext cx="481801" cy="481801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20B73F2-DE12-445D-BD6D-B7608B04CB19}"/>
              </a:ext>
            </a:extLst>
          </p:cNvPr>
          <p:cNvSpPr txBox="1"/>
          <p:nvPr/>
        </p:nvSpPr>
        <p:spPr>
          <a:xfrm>
            <a:off x="1126201" y="1785665"/>
            <a:ext cx="99395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>
                <a:solidFill>
                  <a:schemeClr val="bg1"/>
                </a:solidFill>
                <a:effectLst>
                  <a:outerShdw blurRad="101600" dist="63500" dir="8100000" algn="tr" rotWithShape="0">
                    <a:prstClr val="black">
                      <a:alpha val="29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THANK</a:t>
            </a:r>
            <a:endParaRPr lang="zh-CN" altLang="en-US" sz="16600">
              <a:solidFill>
                <a:schemeClr val="bg1"/>
              </a:solidFill>
              <a:effectLst>
                <a:outerShdw blurRad="101600" dist="63500" dir="8100000" algn="tr" rotWithShape="0">
                  <a:prstClr val="black">
                    <a:alpha val="29000"/>
                  </a:prstClr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66B08F0-61B7-4D25-9B9C-67FA4B48EE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6416" y="1224787"/>
            <a:ext cx="3266542" cy="814979"/>
          </a:xfrm>
          <a:prstGeom prst="rect">
            <a:avLst/>
          </a:prstGeom>
          <a:effectLst>
            <a:outerShdw blurRad="63500" algn="ctr" rotWithShape="0">
              <a:srgbClr val="0143BB">
                <a:alpha val="40000"/>
              </a:srgbClr>
            </a:outerShdw>
          </a:effec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49FF926-E6EE-4312-8FB0-F10A9864E1FE}"/>
              </a:ext>
            </a:extLst>
          </p:cNvPr>
          <p:cNvSpPr txBox="1"/>
          <p:nvPr/>
        </p:nvSpPr>
        <p:spPr>
          <a:xfrm>
            <a:off x="2589394" y="3892414"/>
            <a:ext cx="6968674" cy="430887"/>
          </a:xfrm>
          <a:prstGeom prst="rect">
            <a:avLst/>
          </a:prstGeom>
          <a:noFill/>
          <a:effectLst>
            <a:outerShdw blurRad="88900" dist="50800" dir="8100000" algn="tr" rotWithShape="0">
              <a:srgbClr val="0143BB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200" b="0" i="0">
                <a:solidFill>
                  <a:schemeClr val="bg1"/>
                </a:solidFill>
                <a:effectLst/>
                <a:latin typeface="+mn-ea"/>
                <a:cs typeface="OPPOSans R" panose="00020600040101010101" pitchFamily="18" charset="-122"/>
              </a:rPr>
              <a:t>20XX</a:t>
            </a:r>
            <a:r>
              <a:rPr lang="zh-CN" altLang="en-US" sz="2200" b="0" i="0">
                <a:solidFill>
                  <a:schemeClr val="bg1"/>
                </a:solidFill>
                <a:effectLst/>
                <a:latin typeface="+mn-ea"/>
                <a:cs typeface="OPPOSans R" panose="00020600040101010101" pitchFamily="18" charset="-122"/>
              </a:rPr>
              <a:t>稿定年终总结</a:t>
            </a:r>
            <a:r>
              <a:rPr lang="en-US" altLang="zh-CN" sz="2200" b="0" i="0">
                <a:solidFill>
                  <a:schemeClr val="bg1"/>
                </a:solidFill>
                <a:effectLst/>
                <a:latin typeface="+mn-ea"/>
                <a:cs typeface="OPPOSans R" panose="00020600040101010101" pitchFamily="18" charset="-122"/>
              </a:rPr>
              <a:t>PPT</a:t>
            </a:r>
            <a:r>
              <a:rPr lang="zh-CN" altLang="en-US" sz="2200" b="0" i="0">
                <a:solidFill>
                  <a:schemeClr val="bg1"/>
                </a:solidFill>
                <a:effectLst/>
                <a:latin typeface="+mn-ea"/>
                <a:cs typeface="OPPOSans R" panose="00020600040101010101" pitchFamily="18" charset="-122"/>
              </a:rPr>
              <a:t>蓝色渐变模板</a:t>
            </a:r>
            <a:endParaRPr lang="zh-CN" altLang="en-US" sz="220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556E1D99-6972-4AFC-A718-9EC0E5FD9903}"/>
              </a:ext>
            </a:extLst>
          </p:cNvPr>
          <p:cNvSpPr/>
          <p:nvPr/>
        </p:nvSpPr>
        <p:spPr>
          <a:xfrm rot="12053694">
            <a:off x="10911474" y="3964512"/>
            <a:ext cx="1797068" cy="2762107"/>
          </a:xfrm>
          <a:custGeom>
            <a:avLst/>
            <a:gdLst>
              <a:gd name="connsiteX0" fmla="*/ 1014311 w 1797068"/>
              <a:gd name="connsiteY0" fmla="*/ 2762107 h 2762107"/>
              <a:gd name="connsiteX1" fmla="*/ 0 w 1797068"/>
              <a:gd name="connsiteY1" fmla="*/ 105179 h 2762107"/>
              <a:gd name="connsiteX2" fmla="*/ 255479 w 1797068"/>
              <a:gd name="connsiteY2" fmla="*/ 7647 h 2762107"/>
              <a:gd name="connsiteX3" fmla="*/ 331338 w 1797068"/>
              <a:gd name="connsiteY3" fmla="*/ 0 h 2762107"/>
              <a:gd name="connsiteX4" fmla="*/ 1797068 w 1797068"/>
              <a:gd name="connsiteY4" fmla="*/ 1465730 h 2762107"/>
              <a:gd name="connsiteX5" fmla="*/ 1029992 w 1797068"/>
              <a:gd name="connsiteY5" fmla="*/ 2754554 h 276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97068" h="2762107">
                <a:moveTo>
                  <a:pt x="1014311" y="2762107"/>
                </a:moveTo>
                <a:lnTo>
                  <a:pt x="0" y="105179"/>
                </a:lnTo>
                <a:lnTo>
                  <a:pt x="255479" y="7647"/>
                </a:lnTo>
                <a:lnTo>
                  <a:pt x="331338" y="0"/>
                </a:lnTo>
                <a:cubicBezTo>
                  <a:pt x="1140838" y="-1"/>
                  <a:pt x="1797068" y="656230"/>
                  <a:pt x="1797068" y="1465730"/>
                </a:cubicBezTo>
                <a:cubicBezTo>
                  <a:pt x="1797068" y="2022261"/>
                  <a:pt x="1486897" y="2506348"/>
                  <a:pt x="1029992" y="2754554"/>
                </a:cubicBez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1D535C0E-53E4-459A-A7AD-9B83EE42EF21}"/>
              </a:ext>
            </a:extLst>
          </p:cNvPr>
          <p:cNvSpPr/>
          <p:nvPr/>
        </p:nvSpPr>
        <p:spPr>
          <a:xfrm rot="8014801">
            <a:off x="-415931" y="-225877"/>
            <a:ext cx="1768110" cy="1198510"/>
          </a:xfrm>
          <a:custGeom>
            <a:avLst/>
            <a:gdLst>
              <a:gd name="connsiteX0" fmla="*/ 933401 w 1768110"/>
              <a:gd name="connsiteY0" fmla="*/ 1198510 h 1198510"/>
              <a:gd name="connsiteX1" fmla="*/ 0 w 1768110"/>
              <a:gd name="connsiteY1" fmla="*/ 217658 h 1198510"/>
              <a:gd name="connsiteX2" fmla="*/ 188793 w 1768110"/>
              <a:gd name="connsiteY2" fmla="*/ 115184 h 1198510"/>
              <a:gd name="connsiteX3" fmla="*/ 759321 w 1768110"/>
              <a:gd name="connsiteY3" fmla="*/ 0 h 1198510"/>
              <a:gd name="connsiteX4" fmla="*/ 1691661 w 1768110"/>
              <a:gd name="connsiteY4" fmla="*/ 334702 h 1198510"/>
              <a:gd name="connsiteX5" fmla="*/ 1768110 w 1768110"/>
              <a:gd name="connsiteY5" fmla="*/ 404183 h 1198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8110" h="1198510">
                <a:moveTo>
                  <a:pt x="933401" y="1198510"/>
                </a:moveTo>
                <a:lnTo>
                  <a:pt x="0" y="217658"/>
                </a:lnTo>
                <a:lnTo>
                  <a:pt x="188793" y="115184"/>
                </a:lnTo>
                <a:cubicBezTo>
                  <a:pt x="364150" y="41014"/>
                  <a:pt x="556946" y="0"/>
                  <a:pt x="759321" y="0"/>
                </a:cubicBezTo>
                <a:cubicBezTo>
                  <a:pt x="1113477" y="0"/>
                  <a:pt x="1438297" y="125606"/>
                  <a:pt x="1691661" y="334702"/>
                </a:cubicBezTo>
                <a:lnTo>
                  <a:pt x="1768110" y="404183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9B4EF5BE-7F5C-4CF1-809C-310E2D814AE0}"/>
              </a:ext>
            </a:extLst>
          </p:cNvPr>
          <p:cNvGrpSpPr/>
          <p:nvPr/>
        </p:nvGrpSpPr>
        <p:grpSpPr>
          <a:xfrm>
            <a:off x="0" y="5365630"/>
            <a:ext cx="12192000" cy="1492370"/>
            <a:chOff x="10817881" y="-2781665"/>
            <a:chExt cx="12192000" cy="1902830"/>
          </a:xfrm>
          <a:effectLst>
            <a:outerShdw blurRad="165100" dist="50800" dir="16200000" rotWithShape="0">
              <a:srgbClr val="0143BB">
                <a:alpha val="25000"/>
              </a:srgbClr>
            </a:outerShdw>
          </a:effectLst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C28D16DF-2EE8-4049-BCE1-744637A530D3}"/>
                </a:ext>
              </a:extLst>
            </p:cNvPr>
            <p:cNvSpPr/>
            <p:nvPr/>
          </p:nvSpPr>
          <p:spPr>
            <a:xfrm>
              <a:off x="10817881" y="-2781665"/>
              <a:ext cx="12192000" cy="1902830"/>
            </a:xfrm>
            <a:custGeom>
              <a:avLst/>
              <a:gdLst>
                <a:gd name="connsiteX0" fmla="*/ 12192000 w 12192000"/>
                <a:gd name="connsiteY0" fmla="*/ 0 h 1902830"/>
                <a:gd name="connsiteX1" fmla="*/ 12192000 w 12192000"/>
                <a:gd name="connsiteY1" fmla="*/ 1902830 h 1902830"/>
                <a:gd name="connsiteX2" fmla="*/ 0 w 12192000"/>
                <a:gd name="connsiteY2" fmla="*/ 1902830 h 1902830"/>
                <a:gd name="connsiteX3" fmla="*/ 0 w 12192000"/>
                <a:gd name="connsiteY3" fmla="*/ 15997 h 1902830"/>
                <a:gd name="connsiteX4" fmla="*/ 3065004 w 12192000"/>
                <a:gd name="connsiteY4" fmla="*/ 361273 h 1902830"/>
                <a:gd name="connsiteX5" fmla="*/ 6836908 w 12192000"/>
                <a:gd name="connsiteY5" fmla="*/ 177304 h 1902830"/>
                <a:gd name="connsiteX6" fmla="*/ 10556796 w 12192000"/>
                <a:gd name="connsiteY6" fmla="*/ 294617 h 1902830"/>
                <a:gd name="connsiteX7" fmla="*/ 12192000 w 12192000"/>
                <a:gd name="connsiteY7" fmla="*/ 0 h 1902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2830">
                  <a:moveTo>
                    <a:pt x="12192000" y="0"/>
                  </a:moveTo>
                  <a:lnTo>
                    <a:pt x="12192000" y="1902830"/>
                  </a:lnTo>
                  <a:lnTo>
                    <a:pt x="0" y="1902830"/>
                  </a:lnTo>
                  <a:lnTo>
                    <a:pt x="0" y="15997"/>
                  </a:lnTo>
                  <a:cubicBezTo>
                    <a:pt x="0" y="15997"/>
                    <a:pt x="1339104" y="513248"/>
                    <a:pt x="3065004" y="361273"/>
                  </a:cubicBezTo>
                  <a:cubicBezTo>
                    <a:pt x="4790904" y="209298"/>
                    <a:pt x="5296404" y="-37327"/>
                    <a:pt x="6836908" y="177304"/>
                  </a:cubicBezTo>
                  <a:cubicBezTo>
                    <a:pt x="8377414" y="391934"/>
                    <a:pt x="9165672" y="378603"/>
                    <a:pt x="10556796" y="294617"/>
                  </a:cubicBezTo>
                  <a:cubicBezTo>
                    <a:pt x="11946584" y="210631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9F1B7DBC-A531-4C11-B4FB-A2388D3F8787}"/>
                </a:ext>
              </a:extLst>
            </p:cNvPr>
            <p:cNvSpPr/>
            <p:nvPr/>
          </p:nvSpPr>
          <p:spPr>
            <a:xfrm>
              <a:off x="10817881" y="-2627966"/>
              <a:ext cx="12192000" cy="1749131"/>
            </a:xfrm>
            <a:custGeom>
              <a:avLst/>
              <a:gdLst>
                <a:gd name="connsiteX0" fmla="*/ 0 w 12192000"/>
                <a:gd name="connsiteY0" fmla="*/ 0 h 1749131"/>
                <a:gd name="connsiteX1" fmla="*/ 1701052 w 12192000"/>
                <a:gd name="connsiteY1" fmla="*/ 307697 h 1749131"/>
                <a:gd name="connsiteX2" fmla="*/ 5355264 w 12192000"/>
                <a:gd name="connsiteY2" fmla="*/ 182992 h 1749131"/>
                <a:gd name="connsiteX3" fmla="*/ 9127396 w 12192000"/>
                <a:gd name="connsiteY3" fmla="*/ 372761 h 1749131"/>
                <a:gd name="connsiteX4" fmla="*/ 12192000 w 12192000"/>
                <a:gd name="connsiteY4" fmla="*/ 16266 h 1749131"/>
                <a:gd name="connsiteX5" fmla="*/ 12192000 w 12192000"/>
                <a:gd name="connsiteY5" fmla="*/ 1749131 h 1749131"/>
                <a:gd name="connsiteX6" fmla="*/ 0 w 12192000"/>
                <a:gd name="connsiteY6" fmla="*/ 1749131 h 174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749131">
                  <a:moveTo>
                    <a:pt x="0" y="0"/>
                  </a:moveTo>
                  <a:cubicBezTo>
                    <a:pt x="0" y="0"/>
                    <a:pt x="310391" y="220946"/>
                    <a:pt x="1701052" y="307697"/>
                  </a:cubicBezTo>
                  <a:cubicBezTo>
                    <a:pt x="3091712" y="394449"/>
                    <a:pt x="3814151" y="403938"/>
                    <a:pt x="5355264" y="182992"/>
                  </a:cubicBezTo>
                  <a:cubicBezTo>
                    <a:pt x="6896376" y="-37954"/>
                    <a:pt x="7400592" y="215524"/>
                    <a:pt x="9127396" y="372761"/>
                  </a:cubicBezTo>
                  <a:cubicBezTo>
                    <a:pt x="10852844" y="528643"/>
                    <a:pt x="12192000" y="16266"/>
                    <a:pt x="12192000" y="16266"/>
                  </a:cubicBezTo>
                  <a:lnTo>
                    <a:pt x="12192000" y="1749131"/>
                  </a:lnTo>
                  <a:lnTo>
                    <a:pt x="0" y="1749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48061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9CB2E4DD-0D5F-4B0C-8C9F-797C6475E7A6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8C7D088-BE1D-473D-9F24-605F638EE39A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8872CF79-9560-43CE-817D-9C963E46ADA5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32B3F10-9459-46EB-A38D-A863F70F209B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672D1C9C-0EDE-4A0C-9AF6-7DF4B0556F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4C59029-2C98-42F1-911B-1D8849583DDA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53FC4C9F-C963-4BE5-8759-249D7D20C36B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25F3AD6-8B7A-4C00-9882-67BBC2110AA7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C922959-6D9F-41E3-AF2F-7B4334E25E92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模板说明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FE87CC5-9318-438C-9B3A-A1D16F60463E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66C5177-CD4F-4607-9E41-1BC77E9EA633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0E25CE3-3113-48F1-ABB3-1177773F1CE7}"/>
              </a:ext>
            </a:extLst>
          </p:cNvPr>
          <p:cNvSpPr txBox="1"/>
          <p:nvPr/>
        </p:nvSpPr>
        <p:spPr>
          <a:xfrm>
            <a:off x="5576124" y="2236103"/>
            <a:ext cx="4470702" cy="5847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注：模板中配图来自于自己手机拍摄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350B1208-DEC7-4E0B-A1B7-564153C0227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026375" y="1601312"/>
            <a:ext cx="1353875" cy="101540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5647C433-E0EA-4BE1-AB74-8A0F8D1DFE5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353090" y="1601312"/>
            <a:ext cx="1353875" cy="101540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0257F598-E185-4D20-AE65-F38D79DD229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00302" y="1601312"/>
            <a:ext cx="1353874" cy="1015406"/>
          </a:xfrm>
          <a:prstGeom prst="rect">
            <a:avLst/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50CB4EF6-2030-4B57-A585-CFF55CD6ECB1}"/>
              </a:ext>
            </a:extLst>
          </p:cNvPr>
          <p:cNvSpPr/>
          <p:nvPr/>
        </p:nvSpPr>
        <p:spPr>
          <a:xfrm>
            <a:off x="700302" y="3072144"/>
            <a:ext cx="4544431" cy="57333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edit-document_66141">
            <a:extLst>
              <a:ext uri="{FF2B5EF4-FFF2-40B4-BE49-F238E27FC236}">
                <a16:creationId xmlns:a16="http://schemas.microsoft.com/office/drawing/2014/main" xmlns="" id="{596A2650-A970-467C-9F54-4AB60AA749B8}"/>
              </a:ext>
            </a:extLst>
          </p:cNvPr>
          <p:cNvSpPr/>
          <p:nvPr/>
        </p:nvSpPr>
        <p:spPr>
          <a:xfrm>
            <a:off x="2088687" y="3174979"/>
            <a:ext cx="260112" cy="349714"/>
          </a:xfrm>
          <a:custGeom>
            <a:avLst/>
            <a:gdLst>
              <a:gd name="T0" fmla="*/ 2934 w 4865"/>
              <a:gd name="T1" fmla="*/ 248 h 6551"/>
              <a:gd name="T2" fmla="*/ 2433 w 4865"/>
              <a:gd name="T3" fmla="*/ 0 h 6551"/>
              <a:gd name="T4" fmla="*/ 1931 w 4865"/>
              <a:gd name="T5" fmla="*/ 247 h 6551"/>
              <a:gd name="T6" fmla="*/ 0 w 4865"/>
              <a:gd name="T7" fmla="*/ 3829 h 6551"/>
              <a:gd name="T8" fmla="*/ 2432 w 4865"/>
              <a:gd name="T9" fmla="*/ 6551 h 6551"/>
              <a:gd name="T10" fmla="*/ 4865 w 4865"/>
              <a:gd name="T11" fmla="*/ 3829 h 6551"/>
              <a:gd name="T12" fmla="*/ 2934 w 4865"/>
              <a:gd name="T13" fmla="*/ 248 h 6551"/>
              <a:gd name="T14" fmla="*/ 2290 w 4865"/>
              <a:gd name="T15" fmla="*/ 5850 h 6551"/>
              <a:gd name="T16" fmla="*/ 662 w 4865"/>
              <a:gd name="T17" fmla="*/ 4028 h 6551"/>
              <a:gd name="T18" fmla="*/ 859 w 4865"/>
              <a:gd name="T19" fmla="*/ 3809 h 6551"/>
              <a:gd name="T20" fmla="*/ 1055 w 4865"/>
              <a:gd name="T21" fmla="*/ 4028 h 6551"/>
              <a:gd name="T22" fmla="*/ 2290 w 4865"/>
              <a:gd name="T23" fmla="*/ 5410 h 6551"/>
              <a:gd name="T24" fmla="*/ 2486 w 4865"/>
              <a:gd name="T25" fmla="*/ 5630 h 6551"/>
              <a:gd name="T26" fmla="*/ 2290 w 4865"/>
              <a:gd name="T27" fmla="*/ 5850 h 6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65" h="6551">
                <a:moveTo>
                  <a:pt x="2934" y="248"/>
                </a:moveTo>
                <a:cubicBezTo>
                  <a:pt x="2806" y="90"/>
                  <a:pt x="2624" y="0"/>
                  <a:pt x="2433" y="0"/>
                </a:cubicBezTo>
                <a:cubicBezTo>
                  <a:pt x="2242" y="0"/>
                  <a:pt x="2060" y="90"/>
                  <a:pt x="1931" y="247"/>
                </a:cubicBezTo>
                <a:cubicBezTo>
                  <a:pt x="1219" y="1118"/>
                  <a:pt x="0" y="2764"/>
                  <a:pt x="0" y="3829"/>
                </a:cubicBezTo>
                <a:cubicBezTo>
                  <a:pt x="0" y="5332"/>
                  <a:pt x="1089" y="6551"/>
                  <a:pt x="2432" y="6551"/>
                </a:cubicBezTo>
                <a:cubicBezTo>
                  <a:pt x="3776" y="6551"/>
                  <a:pt x="4865" y="5332"/>
                  <a:pt x="4865" y="3829"/>
                </a:cubicBezTo>
                <a:cubicBezTo>
                  <a:pt x="4865" y="2765"/>
                  <a:pt x="3647" y="1119"/>
                  <a:pt x="2934" y="248"/>
                </a:cubicBezTo>
                <a:close/>
                <a:moveTo>
                  <a:pt x="2290" y="5850"/>
                </a:moveTo>
                <a:cubicBezTo>
                  <a:pt x="1393" y="5850"/>
                  <a:pt x="662" y="5033"/>
                  <a:pt x="662" y="4028"/>
                </a:cubicBezTo>
                <a:cubicBezTo>
                  <a:pt x="662" y="3907"/>
                  <a:pt x="750" y="3809"/>
                  <a:pt x="859" y="3809"/>
                </a:cubicBezTo>
                <a:cubicBezTo>
                  <a:pt x="967" y="3809"/>
                  <a:pt x="1055" y="3907"/>
                  <a:pt x="1055" y="4028"/>
                </a:cubicBezTo>
                <a:cubicBezTo>
                  <a:pt x="1055" y="4791"/>
                  <a:pt x="1609" y="5410"/>
                  <a:pt x="2290" y="5410"/>
                </a:cubicBezTo>
                <a:cubicBezTo>
                  <a:pt x="2399" y="5410"/>
                  <a:pt x="2486" y="5509"/>
                  <a:pt x="2486" y="5630"/>
                </a:cubicBezTo>
                <a:cubicBezTo>
                  <a:pt x="2486" y="5752"/>
                  <a:pt x="2399" y="5850"/>
                  <a:pt x="2290" y="58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0" name="edit-document_66141">
            <a:extLst>
              <a:ext uri="{FF2B5EF4-FFF2-40B4-BE49-F238E27FC236}">
                <a16:creationId xmlns:a16="http://schemas.microsoft.com/office/drawing/2014/main" xmlns="" id="{CF95C367-A077-4FC5-B77C-A84352885DA9}"/>
              </a:ext>
            </a:extLst>
          </p:cNvPr>
          <p:cNvSpPr/>
          <p:nvPr/>
        </p:nvSpPr>
        <p:spPr>
          <a:xfrm>
            <a:off x="3146441" y="3186615"/>
            <a:ext cx="349715" cy="326441"/>
          </a:xfrm>
          <a:custGeom>
            <a:avLst/>
            <a:gdLst>
              <a:gd name="T0" fmla="*/ 435 w 441"/>
              <a:gd name="T1" fmla="*/ 156 h 412"/>
              <a:gd name="T2" fmla="*/ 353 w 441"/>
              <a:gd name="T3" fmla="*/ 126 h 412"/>
              <a:gd name="T4" fmla="*/ 301 w 441"/>
              <a:gd name="T5" fmla="*/ 115 h 412"/>
              <a:gd name="T6" fmla="*/ 275 w 441"/>
              <a:gd name="T7" fmla="*/ 68 h 412"/>
              <a:gd name="T8" fmla="*/ 222 w 441"/>
              <a:gd name="T9" fmla="*/ 0 h 412"/>
              <a:gd name="T10" fmla="*/ 221 w 441"/>
              <a:gd name="T11" fmla="*/ 0 h 412"/>
              <a:gd name="T12" fmla="*/ 168 w 441"/>
              <a:gd name="T13" fmla="*/ 68 h 412"/>
              <a:gd name="T14" fmla="*/ 141 w 441"/>
              <a:gd name="T15" fmla="*/ 114 h 412"/>
              <a:gd name="T16" fmla="*/ 88 w 441"/>
              <a:gd name="T17" fmla="*/ 125 h 412"/>
              <a:gd name="T18" fmla="*/ 7 w 441"/>
              <a:gd name="T19" fmla="*/ 154 h 412"/>
              <a:gd name="T20" fmla="*/ 55 w 441"/>
              <a:gd name="T21" fmla="*/ 227 h 412"/>
              <a:gd name="T22" fmla="*/ 90 w 441"/>
              <a:gd name="T23" fmla="*/ 266 h 412"/>
              <a:gd name="T24" fmla="*/ 85 w 441"/>
              <a:gd name="T25" fmla="*/ 319 h 412"/>
              <a:gd name="T26" fmla="*/ 87 w 441"/>
              <a:gd name="T27" fmla="*/ 406 h 412"/>
              <a:gd name="T28" fmla="*/ 103 w 441"/>
              <a:gd name="T29" fmla="*/ 410 h 412"/>
              <a:gd name="T30" fmla="*/ 171 w 441"/>
              <a:gd name="T31" fmla="*/ 383 h 412"/>
              <a:gd name="T32" fmla="*/ 220 w 441"/>
              <a:gd name="T33" fmla="*/ 361 h 412"/>
              <a:gd name="T34" fmla="*/ 268 w 441"/>
              <a:gd name="T35" fmla="*/ 383 h 412"/>
              <a:gd name="T36" fmla="*/ 338 w 441"/>
              <a:gd name="T37" fmla="*/ 412 h 412"/>
              <a:gd name="T38" fmla="*/ 352 w 441"/>
              <a:gd name="T39" fmla="*/ 407 h 412"/>
              <a:gd name="T40" fmla="*/ 355 w 441"/>
              <a:gd name="T41" fmla="*/ 321 h 412"/>
              <a:gd name="T42" fmla="*/ 350 w 441"/>
              <a:gd name="T43" fmla="*/ 268 h 412"/>
              <a:gd name="T44" fmla="*/ 386 w 441"/>
              <a:gd name="T45" fmla="*/ 228 h 412"/>
              <a:gd name="T46" fmla="*/ 435 w 441"/>
              <a:gd name="T47" fmla="*/ 15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1" h="412">
                <a:moveTo>
                  <a:pt x="435" y="156"/>
                </a:moveTo>
                <a:cubicBezTo>
                  <a:pt x="428" y="136"/>
                  <a:pt x="392" y="131"/>
                  <a:pt x="353" y="126"/>
                </a:cubicBezTo>
                <a:cubicBezTo>
                  <a:pt x="332" y="123"/>
                  <a:pt x="308" y="120"/>
                  <a:pt x="301" y="115"/>
                </a:cubicBezTo>
                <a:cubicBezTo>
                  <a:pt x="294" y="109"/>
                  <a:pt x="284" y="88"/>
                  <a:pt x="275" y="68"/>
                </a:cubicBezTo>
                <a:cubicBezTo>
                  <a:pt x="259" y="33"/>
                  <a:pt x="243" y="0"/>
                  <a:pt x="222" y="0"/>
                </a:cubicBezTo>
                <a:lnTo>
                  <a:pt x="221" y="0"/>
                </a:lnTo>
                <a:cubicBezTo>
                  <a:pt x="200" y="0"/>
                  <a:pt x="184" y="33"/>
                  <a:pt x="168" y="68"/>
                </a:cubicBezTo>
                <a:cubicBezTo>
                  <a:pt x="158" y="87"/>
                  <a:pt x="148" y="109"/>
                  <a:pt x="141" y="114"/>
                </a:cubicBezTo>
                <a:cubicBezTo>
                  <a:pt x="134" y="119"/>
                  <a:pt x="110" y="122"/>
                  <a:pt x="88" y="125"/>
                </a:cubicBezTo>
                <a:cubicBezTo>
                  <a:pt x="50" y="129"/>
                  <a:pt x="14" y="134"/>
                  <a:pt x="7" y="154"/>
                </a:cubicBezTo>
                <a:cubicBezTo>
                  <a:pt x="0" y="175"/>
                  <a:pt x="27" y="200"/>
                  <a:pt x="55" y="227"/>
                </a:cubicBezTo>
                <a:cubicBezTo>
                  <a:pt x="70" y="241"/>
                  <a:pt x="88" y="258"/>
                  <a:pt x="90" y="266"/>
                </a:cubicBezTo>
                <a:cubicBezTo>
                  <a:pt x="93" y="275"/>
                  <a:pt x="89" y="299"/>
                  <a:pt x="85" y="319"/>
                </a:cubicBezTo>
                <a:cubicBezTo>
                  <a:pt x="77" y="357"/>
                  <a:pt x="70" y="393"/>
                  <a:pt x="87" y="406"/>
                </a:cubicBezTo>
                <a:cubicBezTo>
                  <a:pt x="92" y="409"/>
                  <a:pt x="97" y="410"/>
                  <a:pt x="103" y="410"/>
                </a:cubicBezTo>
                <a:cubicBezTo>
                  <a:pt x="121" y="410"/>
                  <a:pt x="146" y="396"/>
                  <a:pt x="171" y="383"/>
                </a:cubicBezTo>
                <a:cubicBezTo>
                  <a:pt x="189" y="373"/>
                  <a:pt x="210" y="361"/>
                  <a:pt x="220" y="361"/>
                </a:cubicBezTo>
                <a:cubicBezTo>
                  <a:pt x="229" y="361"/>
                  <a:pt x="250" y="373"/>
                  <a:pt x="268" y="383"/>
                </a:cubicBezTo>
                <a:cubicBezTo>
                  <a:pt x="294" y="397"/>
                  <a:pt x="320" y="412"/>
                  <a:pt x="338" y="412"/>
                </a:cubicBezTo>
                <a:cubicBezTo>
                  <a:pt x="343" y="411"/>
                  <a:pt x="348" y="410"/>
                  <a:pt x="352" y="407"/>
                </a:cubicBezTo>
                <a:cubicBezTo>
                  <a:pt x="369" y="395"/>
                  <a:pt x="362" y="359"/>
                  <a:pt x="355" y="321"/>
                </a:cubicBezTo>
                <a:cubicBezTo>
                  <a:pt x="352" y="300"/>
                  <a:pt x="347" y="276"/>
                  <a:pt x="350" y="268"/>
                </a:cubicBezTo>
                <a:cubicBezTo>
                  <a:pt x="353" y="259"/>
                  <a:pt x="370" y="243"/>
                  <a:pt x="386" y="228"/>
                </a:cubicBezTo>
                <a:cubicBezTo>
                  <a:pt x="414" y="202"/>
                  <a:pt x="441" y="177"/>
                  <a:pt x="435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4" name="iconfont-1187-867825">
            <a:extLst>
              <a:ext uri="{FF2B5EF4-FFF2-40B4-BE49-F238E27FC236}">
                <a16:creationId xmlns:a16="http://schemas.microsoft.com/office/drawing/2014/main" xmlns="" id="{CCB1A4E9-1375-4805-AE42-3E88AD59A7CB}"/>
              </a:ext>
            </a:extLst>
          </p:cNvPr>
          <p:cNvSpPr>
            <a:spLocks noChangeAspect="1"/>
          </p:cNvSpPr>
          <p:nvPr/>
        </p:nvSpPr>
        <p:spPr bwMode="auto">
          <a:xfrm>
            <a:off x="860469" y="3186615"/>
            <a:ext cx="430576" cy="336443"/>
          </a:xfrm>
          <a:custGeom>
            <a:avLst/>
            <a:gdLst>
              <a:gd name="T0" fmla="*/ 11040 w 11319"/>
              <a:gd name="T1" fmla="*/ 8844 h 8844"/>
              <a:gd name="T2" fmla="*/ 6519 w 11319"/>
              <a:gd name="T3" fmla="*/ 5644 h 8844"/>
              <a:gd name="T4" fmla="*/ 6519 w 11319"/>
              <a:gd name="T5" fmla="*/ 7244 h 8844"/>
              <a:gd name="T6" fmla="*/ 6097 w 11319"/>
              <a:gd name="T7" fmla="*/ 7950 h 8844"/>
              <a:gd name="T8" fmla="*/ 5276 w 11319"/>
              <a:gd name="T9" fmla="*/ 7910 h 8844"/>
              <a:gd name="T10" fmla="*/ 476 w 11319"/>
              <a:gd name="T11" fmla="*/ 4710 h 8844"/>
              <a:gd name="T12" fmla="*/ 475 w 11319"/>
              <a:gd name="T13" fmla="*/ 3378 h 8844"/>
              <a:gd name="T14" fmla="*/ 5275 w 11319"/>
              <a:gd name="T15" fmla="*/ 178 h 8844"/>
              <a:gd name="T16" fmla="*/ 6096 w 11319"/>
              <a:gd name="T17" fmla="*/ 139 h 8844"/>
              <a:gd name="T18" fmla="*/ 6519 w 11319"/>
              <a:gd name="T19" fmla="*/ 844 h 8844"/>
              <a:gd name="T20" fmla="*/ 6519 w 11319"/>
              <a:gd name="T21" fmla="*/ 2444 h 8844"/>
              <a:gd name="T22" fmla="*/ 11319 w 11319"/>
              <a:gd name="T23" fmla="*/ 7244 h 8844"/>
              <a:gd name="T24" fmla="*/ 11040 w 11319"/>
              <a:gd name="T25" fmla="*/ 8844 h 8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319" h="8844">
                <a:moveTo>
                  <a:pt x="11040" y="8844"/>
                </a:moveTo>
                <a:cubicBezTo>
                  <a:pt x="10381" y="6981"/>
                  <a:pt x="8608" y="5644"/>
                  <a:pt x="6519" y="5644"/>
                </a:cubicBezTo>
                <a:lnTo>
                  <a:pt x="6519" y="7244"/>
                </a:lnTo>
                <a:cubicBezTo>
                  <a:pt x="6519" y="7539"/>
                  <a:pt x="6357" y="7810"/>
                  <a:pt x="6097" y="7950"/>
                </a:cubicBezTo>
                <a:cubicBezTo>
                  <a:pt x="5837" y="8089"/>
                  <a:pt x="5521" y="8074"/>
                  <a:pt x="5276" y="7910"/>
                </a:cubicBezTo>
                <a:lnTo>
                  <a:pt x="476" y="4710"/>
                </a:lnTo>
                <a:cubicBezTo>
                  <a:pt x="1" y="4393"/>
                  <a:pt x="0" y="3695"/>
                  <a:pt x="475" y="3378"/>
                </a:cubicBezTo>
                <a:lnTo>
                  <a:pt x="5275" y="178"/>
                </a:lnTo>
                <a:cubicBezTo>
                  <a:pt x="5521" y="15"/>
                  <a:pt x="5836" y="0"/>
                  <a:pt x="6096" y="139"/>
                </a:cubicBezTo>
                <a:cubicBezTo>
                  <a:pt x="6356" y="278"/>
                  <a:pt x="6519" y="549"/>
                  <a:pt x="6519" y="844"/>
                </a:cubicBezTo>
                <a:lnTo>
                  <a:pt x="6519" y="2444"/>
                </a:lnTo>
                <a:cubicBezTo>
                  <a:pt x="9169" y="2444"/>
                  <a:pt x="11319" y="4594"/>
                  <a:pt x="11319" y="7244"/>
                </a:cubicBezTo>
                <a:cubicBezTo>
                  <a:pt x="11319" y="7806"/>
                  <a:pt x="11217" y="8343"/>
                  <a:pt x="11040" y="88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613C637-7DE3-4B05-92ED-D35AD9B6EA7A}"/>
              </a:ext>
            </a:extLst>
          </p:cNvPr>
          <p:cNvGrpSpPr/>
          <p:nvPr/>
        </p:nvGrpSpPr>
        <p:grpSpPr>
          <a:xfrm>
            <a:off x="4293798" y="3317837"/>
            <a:ext cx="421987" cy="81951"/>
            <a:chOff x="4293798" y="3095354"/>
            <a:chExt cx="421987" cy="81951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67AE415F-E3FD-4073-BF0E-1C5F0D194625}"/>
                </a:ext>
              </a:extLst>
            </p:cNvPr>
            <p:cNvSpPr/>
            <p:nvPr/>
          </p:nvSpPr>
          <p:spPr>
            <a:xfrm>
              <a:off x="4293798" y="3095354"/>
              <a:ext cx="81951" cy="819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503A67E1-5DB2-464B-A02C-9AB8959F578D}"/>
                </a:ext>
              </a:extLst>
            </p:cNvPr>
            <p:cNvSpPr/>
            <p:nvPr/>
          </p:nvSpPr>
          <p:spPr>
            <a:xfrm>
              <a:off x="4463816" y="3095354"/>
              <a:ext cx="81951" cy="819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4FEA01CF-512B-4E89-A56F-3FDEE2374391}"/>
                </a:ext>
              </a:extLst>
            </p:cNvPr>
            <p:cNvSpPr/>
            <p:nvPr/>
          </p:nvSpPr>
          <p:spPr>
            <a:xfrm>
              <a:off x="4633834" y="3095354"/>
              <a:ext cx="81951" cy="819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78F0243-2859-4EDE-B008-4A6CE574C34A}"/>
              </a:ext>
            </a:extLst>
          </p:cNvPr>
          <p:cNvSpPr txBox="1"/>
          <p:nvPr/>
        </p:nvSpPr>
        <p:spPr>
          <a:xfrm>
            <a:off x="5576124" y="3255255"/>
            <a:ext cx="4470702" cy="584775"/>
          </a:xfrm>
          <a:prstGeom prst="rect">
            <a:avLst/>
          </a:prstGeom>
          <a:noFill/>
        </p:spPr>
        <p:txBody>
          <a:bodyPr wrap="square" rtlCol="0">
            <a:normAutofit fontScale="92500"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注：模板中图标来自于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iSlide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插件中的图标库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AAD9756-5630-4BF4-9647-F928E8A384C7}"/>
              </a:ext>
            </a:extLst>
          </p:cNvPr>
          <p:cNvSpPr txBox="1"/>
          <p:nvPr/>
        </p:nvSpPr>
        <p:spPr>
          <a:xfrm>
            <a:off x="2068012" y="4286987"/>
            <a:ext cx="3001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400"/>
              <a:t>使用字体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425310E2-4835-4439-92D8-27241413F6C6}"/>
              </a:ext>
            </a:extLst>
          </p:cNvPr>
          <p:cNvGrpSpPr/>
          <p:nvPr/>
        </p:nvGrpSpPr>
        <p:grpSpPr>
          <a:xfrm>
            <a:off x="700302" y="5141632"/>
            <a:ext cx="5772303" cy="464407"/>
            <a:chOff x="700302" y="4297806"/>
            <a:chExt cx="5772303" cy="464407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18B97CB7-6906-4B38-9F73-4A0BC10C26FE}"/>
                </a:ext>
              </a:extLst>
            </p:cNvPr>
            <p:cNvGrpSpPr/>
            <p:nvPr/>
          </p:nvGrpSpPr>
          <p:grpSpPr>
            <a:xfrm>
              <a:off x="700302" y="4297806"/>
              <a:ext cx="1723721" cy="464407"/>
              <a:chOff x="700302" y="4309641"/>
              <a:chExt cx="1723721" cy="464407"/>
            </a:xfrm>
          </p:grpSpPr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xmlns="" id="{9499DA57-C5A1-4538-BE55-8D7AC4B170AE}"/>
                  </a:ext>
                </a:extLst>
              </p:cNvPr>
              <p:cNvSpPr/>
              <p:nvPr/>
            </p:nvSpPr>
            <p:spPr>
              <a:xfrm>
                <a:off x="700302" y="4309641"/>
                <a:ext cx="1723721" cy="46166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A9F37EA3-7811-4C62-A076-44755566656D}"/>
                  </a:ext>
                </a:extLst>
              </p:cNvPr>
              <p:cNvSpPr txBox="1"/>
              <p:nvPr/>
            </p:nvSpPr>
            <p:spPr>
              <a:xfrm>
                <a:off x="718197" y="4312383"/>
                <a:ext cx="170582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sz="2400">
                    <a:solidFill>
                      <a:schemeClr val="bg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优设标题黑</a:t>
                </a: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14C9EF02-91F1-4B97-A926-ADD656D7E61C}"/>
                </a:ext>
              </a:extLst>
            </p:cNvPr>
            <p:cNvGrpSpPr/>
            <p:nvPr/>
          </p:nvGrpSpPr>
          <p:grpSpPr>
            <a:xfrm>
              <a:off x="2706698" y="4297806"/>
              <a:ext cx="1741616" cy="463856"/>
              <a:chOff x="2639377" y="4297806"/>
              <a:chExt cx="1741616" cy="463856"/>
            </a:xfrm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xmlns="" id="{3298968B-F5C5-4755-92F7-05609EF76F71}"/>
                  </a:ext>
                </a:extLst>
              </p:cNvPr>
              <p:cNvSpPr/>
              <p:nvPr/>
            </p:nvSpPr>
            <p:spPr>
              <a:xfrm>
                <a:off x="2639377" y="4297806"/>
                <a:ext cx="1723721" cy="463856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0B8E40DB-90B7-4536-900C-E1151E082D37}"/>
                  </a:ext>
                </a:extLst>
              </p:cNvPr>
              <p:cNvSpPr txBox="1"/>
              <p:nvPr/>
            </p:nvSpPr>
            <p:spPr>
              <a:xfrm>
                <a:off x="2657272" y="4345068"/>
                <a:ext cx="17237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en-US" altLang="zh-CN" sz="1800">
                    <a:solidFill>
                      <a:schemeClr val="bg1"/>
                    </a:solidFill>
                  </a:rPr>
                  <a:t>OPPOSans B</a:t>
                </a:r>
                <a:endParaRPr lang="zh-CN" altLang="en-US" sz="18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5E6FA169-23B8-4377-82FC-A2D9B83E49DE}"/>
                </a:ext>
              </a:extLst>
            </p:cNvPr>
            <p:cNvGrpSpPr/>
            <p:nvPr/>
          </p:nvGrpSpPr>
          <p:grpSpPr>
            <a:xfrm>
              <a:off x="4730989" y="4297806"/>
              <a:ext cx="1741616" cy="463856"/>
              <a:chOff x="4730989" y="4318615"/>
              <a:chExt cx="1741616" cy="463856"/>
            </a:xfrm>
          </p:grpSpPr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xmlns="" id="{FE16DFB8-B4DC-45AF-B97E-FFC3605D5661}"/>
                  </a:ext>
                </a:extLst>
              </p:cNvPr>
              <p:cNvSpPr/>
              <p:nvPr/>
            </p:nvSpPr>
            <p:spPr>
              <a:xfrm>
                <a:off x="4730989" y="4318615"/>
                <a:ext cx="1723721" cy="463856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19E579FE-D172-4F71-BA17-37829A959DD7}"/>
                  </a:ext>
                </a:extLst>
              </p:cNvPr>
              <p:cNvSpPr txBox="1"/>
              <p:nvPr/>
            </p:nvSpPr>
            <p:spPr>
              <a:xfrm>
                <a:off x="4748884" y="4365877"/>
                <a:ext cx="17237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en-US" altLang="zh-CN" sz="1800">
                    <a:solidFill>
                      <a:schemeClr val="bg1"/>
                    </a:solidFill>
                    <a:latin typeface="+mn-ea"/>
                    <a:ea typeface="+mn-ea"/>
                  </a:rPr>
                  <a:t>OPPOSans R</a:t>
                </a:r>
                <a:endParaRPr lang="zh-CN" altLang="en-US" sz="180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9C0934B-8F1B-404E-8572-90CC7C7D9FB7}"/>
              </a:ext>
            </a:extLst>
          </p:cNvPr>
          <p:cNvSpPr txBox="1"/>
          <p:nvPr/>
        </p:nvSpPr>
        <p:spPr>
          <a:xfrm>
            <a:off x="7726091" y="4286987"/>
            <a:ext cx="3001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400"/>
              <a:t>使用配色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E30D9C-99DC-4B60-AB66-DF42985B57CC}"/>
              </a:ext>
            </a:extLst>
          </p:cNvPr>
          <p:cNvSpPr/>
          <p:nvPr/>
        </p:nvSpPr>
        <p:spPr>
          <a:xfrm>
            <a:off x="6961578" y="5149278"/>
            <a:ext cx="1335159" cy="4540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latin typeface="+mn-ea"/>
              </a:rPr>
              <a:t>0,92,254</a:t>
            </a:r>
            <a:endParaRPr lang="zh-CN" altLang="en-US" sz="1600">
              <a:latin typeface="+mn-ea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A8A0AF77-9313-429E-BF16-14C9E9B0CBCC}"/>
              </a:ext>
            </a:extLst>
          </p:cNvPr>
          <p:cNvSpPr/>
          <p:nvPr/>
        </p:nvSpPr>
        <p:spPr>
          <a:xfrm>
            <a:off x="8559058" y="5149278"/>
            <a:ext cx="1335159" cy="4540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latin typeface="+mn-ea"/>
              </a:rPr>
              <a:t>75,224,255</a:t>
            </a:r>
            <a:endParaRPr lang="zh-CN" altLang="en-US" sz="1600">
              <a:latin typeface="+mn-ea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A548C870-52D8-47E5-9FA3-B77C36CFFC0A}"/>
              </a:ext>
            </a:extLst>
          </p:cNvPr>
          <p:cNvSpPr/>
          <p:nvPr/>
        </p:nvSpPr>
        <p:spPr>
          <a:xfrm>
            <a:off x="10156539" y="5149278"/>
            <a:ext cx="1335159" cy="4540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latin typeface="+mn-ea"/>
              </a:rPr>
              <a:t>255,221,113</a:t>
            </a:r>
            <a:endParaRPr lang="zh-CN" altLang="en-US" sz="1600"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916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9477A3B-0996-4027-BEFB-F07B361C41D6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8196157-A815-445E-B541-597FD24B2901}"/>
              </a:ext>
            </a:extLst>
          </p:cNvPr>
          <p:cNvGrpSpPr/>
          <p:nvPr/>
        </p:nvGrpSpPr>
        <p:grpSpPr>
          <a:xfrm>
            <a:off x="0" y="5532845"/>
            <a:ext cx="12192000" cy="1364726"/>
            <a:chOff x="10817881" y="-2781665"/>
            <a:chExt cx="12192000" cy="1902830"/>
          </a:xfrm>
          <a:effectLst>
            <a:outerShdw blurRad="165100" dist="50800" dir="16200000" rotWithShape="0">
              <a:srgbClr val="0143BB">
                <a:alpha val="20000"/>
              </a:srgbClr>
            </a:outerShdw>
          </a:effectLst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35A79A89-CE0D-45DD-A5BB-0757A196AA29}"/>
                </a:ext>
              </a:extLst>
            </p:cNvPr>
            <p:cNvSpPr/>
            <p:nvPr/>
          </p:nvSpPr>
          <p:spPr>
            <a:xfrm>
              <a:off x="10817881" y="-2781665"/>
              <a:ext cx="12192000" cy="1902830"/>
            </a:xfrm>
            <a:custGeom>
              <a:avLst/>
              <a:gdLst>
                <a:gd name="connsiteX0" fmla="*/ 12192000 w 12192000"/>
                <a:gd name="connsiteY0" fmla="*/ 0 h 1902830"/>
                <a:gd name="connsiteX1" fmla="*/ 12192000 w 12192000"/>
                <a:gd name="connsiteY1" fmla="*/ 1902830 h 1902830"/>
                <a:gd name="connsiteX2" fmla="*/ 0 w 12192000"/>
                <a:gd name="connsiteY2" fmla="*/ 1902830 h 1902830"/>
                <a:gd name="connsiteX3" fmla="*/ 0 w 12192000"/>
                <a:gd name="connsiteY3" fmla="*/ 15997 h 1902830"/>
                <a:gd name="connsiteX4" fmla="*/ 3065004 w 12192000"/>
                <a:gd name="connsiteY4" fmla="*/ 361273 h 1902830"/>
                <a:gd name="connsiteX5" fmla="*/ 6836908 w 12192000"/>
                <a:gd name="connsiteY5" fmla="*/ 177304 h 1902830"/>
                <a:gd name="connsiteX6" fmla="*/ 10556796 w 12192000"/>
                <a:gd name="connsiteY6" fmla="*/ 294617 h 1902830"/>
                <a:gd name="connsiteX7" fmla="*/ 12192000 w 12192000"/>
                <a:gd name="connsiteY7" fmla="*/ 0 h 1902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2830">
                  <a:moveTo>
                    <a:pt x="12192000" y="0"/>
                  </a:moveTo>
                  <a:lnTo>
                    <a:pt x="12192000" y="1902830"/>
                  </a:lnTo>
                  <a:lnTo>
                    <a:pt x="0" y="1902830"/>
                  </a:lnTo>
                  <a:lnTo>
                    <a:pt x="0" y="15997"/>
                  </a:lnTo>
                  <a:cubicBezTo>
                    <a:pt x="0" y="15997"/>
                    <a:pt x="1339104" y="513248"/>
                    <a:pt x="3065004" y="361273"/>
                  </a:cubicBezTo>
                  <a:cubicBezTo>
                    <a:pt x="4790904" y="209298"/>
                    <a:pt x="5296404" y="-37327"/>
                    <a:pt x="6836908" y="177304"/>
                  </a:cubicBezTo>
                  <a:cubicBezTo>
                    <a:pt x="8377414" y="391934"/>
                    <a:pt x="9165672" y="378603"/>
                    <a:pt x="10556796" y="294617"/>
                  </a:cubicBezTo>
                  <a:cubicBezTo>
                    <a:pt x="11946584" y="210631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8A6BBB75-FD31-4F03-979B-8C0F1297E34C}"/>
                </a:ext>
              </a:extLst>
            </p:cNvPr>
            <p:cNvSpPr/>
            <p:nvPr/>
          </p:nvSpPr>
          <p:spPr>
            <a:xfrm>
              <a:off x="10817881" y="-2627966"/>
              <a:ext cx="12192000" cy="1749131"/>
            </a:xfrm>
            <a:custGeom>
              <a:avLst/>
              <a:gdLst>
                <a:gd name="connsiteX0" fmla="*/ 0 w 12192000"/>
                <a:gd name="connsiteY0" fmla="*/ 0 h 1749131"/>
                <a:gd name="connsiteX1" fmla="*/ 1701052 w 12192000"/>
                <a:gd name="connsiteY1" fmla="*/ 307697 h 1749131"/>
                <a:gd name="connsiteX2" fmla="*/ 5355264 w 12192000"/>
                <a:gd name="connsiteY2" fmla="*/ 182992 h 1749131"/>
                <a:gd name="connsiteX3" fmla="*/ 9127396 w 12192000"/>
                <a:gd name="connsiteY3" fmla="*/ 372761 h 1749131"/>
                <a:gd name="connsiteX4" fmla="*/ 12192000 w 12192000"/>
                <a:gd name="connsiteY4" fmla="*/ 16266 h 1749131"/>
                <a:gd name="connsiteX5" fmla="*/ 12192000 w 12192000"/>
                <a:gd name="connsiteY5" fmla="*/ 1749131 h 1749131"/>
                <a:gd name="connsiteX6" fmla="*/ 0 w 12192000"/>
                <a:gd name="connsiteY6" fmla="*/ 1749131 h 174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749131">
                  <a:moveTo>
                    <a:pt x="0" y="0"/>
                  </a:moveTo>
                  <a:cubicBezTo>
                    <a:pt x="0" y="0"/>
                    <a:pt x="310391" y="220946"/>
                    <a:pt x="1701052" y="307697"/>
                  </a:cubicBezTo>
                  <a:cubicBezTo>
                    <a:pt x="3091712" y="394449"/>
                    <a:pt x="3814151" y="403938"/>
                    <a:pt x="5355264" y="182992"/>
                  </a:cubicBezTo>
                  <a:cubicBezTo>
                    <a:pt x="6896376" y="-37954"/>
                    <a:pt x="7400592" y="215524"/>
                    <a:pt x="9127396" y="372761"/>
                  </a:cubicBezTo>
                  <a:cubicBezTo>
                    <a:pt x="10852844" y="528643"/>
                    <a:pt x="12192000" y="16266"/>
                    <a:pt x="12192000" y="16266"/>
                  </a:cubicBezTo>
                  <a:lnTo>
                    <a:pt x="12192000" y="1749131"/>
                  </a:lnTo>
                  <a:lnTo>
                    <a:pt x="0" y="1749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39EBECB-093F-489E-8AED-846F2D637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7652" y="357035"/>
            <a:ext cx="3266542" cy="814979"/>
          </a:xfrm>
          <a:prstGeom prst="rect">
            <a:avLst/>
          </a:prstGeom>
          <a:effectLst>
            <a:outerShdw blurRad="88900" dist="50800" dir="8100000" algn="tr" rotWithShape="0">
              <a:srgbClr val="0143BB">
                <a:alpha val="30000"/>
              </a:srgbClr>
            </a:outerShdw>
          </a:effectLst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9150718-D097-47A9-B16E-2A50956F09D8}"/>
              </a:ext>
            </a:extLst>
          </p:cNvPr>
          <p:cNvSpPr/>
          <p:nvPr/>
        </p:nvSpPr>
        <p:spPr>
          <a:xfrm>
            <a:off x="4480162" y="2439611"/>
            <a:ext cx="899263" cy="872519"/>
          </a:xfrm>
          <a:prstGeom prst="ellipse">
            <a:avLst/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2857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0F570669-6D19-4B9A-B23A-0E923445F399}"/>
              </a:ext>
            </a:extLst>
          </p:cNvPr>
          <p:cNvSpPr/>
          <p:nvPr/>
        </p:nvSpPr>
        <p:spPr>
          <a:xfrm>
            <a:off x="4647507" y="3127102"/>
            <a:ext cx="564573" cy="3697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B8A15BD6-9EB4-4B99-B05E-90F3FE83AE44}"/>
              </a:ext>
            </a:extLst>
          </p:cNvPr>
          <p:cNvSpPr/>
          <p:nvPr/>
        </p:nvSpPr>
        <p:spPr>
          <a:xfrm>
            <a:off x="6941968" y="2491809"/>
            <a:ext cx="851678" cy="826349"/>
          </a:xfrm>
          <a:prstGeom prst="roundRect">
            <a:avLst/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2857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9CE53C43-0495-4938-AFBB-4D6A26170D7F}"/>
              </a:ext>
            </a:extLst>
          </p:cNvPr>
          <p:cNvSpPr/>
          <p:nvPr/>
        </p:nvSpPr>
        <p:spPr>
          <a:xfrm>
            <a:off x="7085521" y="3127102"/>
            <a:ext cx="564573" cy="3697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BAE8BFA-B6DA-4732-8CE5-551FC31398AE}"/>
              </a:ext>
            </a:extLst>
          </p:cNvPr>
          <p:cNvSpPr txBox="1"/>
          <p:nvPr/>
        </p:nvSpPr>
        <p:spPr>
          <a:xfrm>
            <a:off x="1203886" y="3686083"/>
            <a:ext cx="2384650" cy="52322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800" spc="100">
                <a:solidFill>
                  <a:schemeClr val="bg1"/>
                </a:solidFill>
                <a:latin typeface="+mj-ea"/>
                <a:ea typeface="+mj-ea"/>
              </a:rPr>
              <a:t>工作回顾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0D4C8A4-9B30-4539-AC32-9F6C82E4363F}"/>
              </a:ext>
            </a:extLst>
          </p:cNvPr>
          <p:cNvSpPr txBox="1"/>
          <p:nvPr/>
        </p:nvSpPr>
        <p:spPr>
          <a:xfrm>
            <a:off x="1203886" y="4127543"/>
            <a:ext cx="2384650" cy="3839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altLang="zh-CN" sz="1400" spc="100">
                <a:solidFill>
                  <a:schemeClr val="bg1"/>
                </a:solidFill>
                <a:latin typeface="+mn-ea"/>
              </a:rPr>
              <a:t>ADD SUBTITLE</a:t>
            </a:r>
            <a:endParaRPr lang="zh-CN" altLang="en-US" sz="1400" spc="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AB0C4E0-7BDD-4F41-97AE-DD99BB03FBCC}"/>
              </a:ext>
            </a:extLst>
          </p:cNvPr>
          <p:cNvSpPr txBox="1"/>
          <p:nvPr/>
        </p:nvSpPr>
        <p:spPr>
          <a:xfrm>
            <a:off x="4666624" y="3144729"/>
            <a:ext cx="526338" cy="346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10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1600" spc="1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C5D45C7-498F-4787-9F7C-934361533E5E}"/>
              </a:ext>
            </a:extLst>
          </p:cNvPr>
          <p:cNvSpPr txBox="1"/>
          <p:nvPr/>
        </p:nvSpPr>
        <p:spPr>
          <a:xfrm>
            <a:off x="7104638" y="3144729"/>
            <a:ext cx="526338" cy="346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10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1600" spc="1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B57E6519-3934-4E8A-A072-DB285BB48345}"/>
              </a:ext>
            </a:extLst>
          </p:cNvPr>
          <p:cNvSpPr txBox="1"/>
          <p:nvPr/>
        </p:nvSpPr>
        <p:spPr>
          <a:xfrm>
            <a:off x="3732723" y="3686083"/>
            <a:ext cx="2384650" cy="52322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800" spc="100">
                <a:solidFill>
                  <a:schemeClr val="bg1"/>
                </a:solidFill>
                <a:latin typeface="+mj-ea"/>
                <a:ea typeface="+mj-ea"/>
              </a:rPr>
              <a:t>亮点展示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7336BE2-57FA-4700-AD35-27F4AFD9B48C}"/>
              </a:ext>
            </a:extLst>
          </p:cNvPr>
          <p:cNvSpPr txBox="1"/>
          <p:nvPr/>
        </p:nvSpPr>
        <p:spPr>
          <a:xfrm>
            <a:off x="3732723" y="4127543"/>
            <a:ext cx="2384650" cy="3839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altLang="zh-CN" sz="1400" spc="100">
                <a:solidFill>
                  <a:schemeClr val="bg1"/>
                </a:solidFill>
                <a:latin typeface="+mn-ea"/>
              </a:rPr>
              <a:t>ADD SUBTITLE</a:t>
            </a:r>
            <a:endParaRPr lang="zh-CN" altLang="en-US" sz="1400" spc="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1D1ED021-F09E-4B8C-B916-C62C2D5EF4A8}"/>
              </a:ext>
            </a:extLst>
          </p:cNvPr>
          <p:cNvSpPr txBox="1"/>
          <p:nvPr/>
        </p:nvSpPr>
        <p:spPr>
          <a:xfrm>
            <a:off x="6175754" y="3686083"/>
            <a:ext cx="2384650" cy="52322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800" spc="100">
                <a:solidFill>
                  <a:schemeClr val="bg1"/>
                </a:solidFill>
                <a:latin typeface="+mj-ea"/>
                <a:ea typeface="+mj-ea"/>
              </a:rPr>
              <a:t>经验教训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0C00190-3CDD-4F57-8F81-9D96B85DFB59}"/>
              </a:ext>
            </a:extLst>
          </p:cNvPr>
          <p:cNvSpPr txBox="1"/>
          <p:nvPr/>
        </p:nvSpPr>
        <p:spPr>
          <a:xfrm>
            <a:off x="6175754" y="4127543"/>
            <a:ext cx="2384650" cy="3839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altLang="zh-CN" sz="1400" spc="100">
                <a:solidFill>
                  <a:schemeClr val="bg1"/>
                </a:solidFill>
                <a:latin typeface="+mn-ea"/>
              </a:rPr>
              <a:t>ADD SUBTITLE</a:t>
            </a:r>
            <a:endParaRPr lang="zh-CN" altLang="en-US" sz="1400" spc="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4EFD454-6E83-4BCE-A85F-F6B7C2AD33E4}"/>
              </a:ext>
            </a:extLst>
          </p:cNvPr>
          <p:cNvSpPr txBox="1"/>
          <p:nvPr/>
        </p:nvSpPr>
        <p:spPr>
          <a:xfrm>
            <a:off x="8649967" y="3686083"/>
            <a:ext cx="2384650" cy="52322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800" spc="100">
                <a:solidFill>
                  <a:schemeClr val="bg1"/>
                </a:solidFill>
                <a:latin typeface="+mj-ea"/>
                <a:ea typeface="+mj-ea"/>
              </a:rPr>
              <a:t>明年计划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C63AE1D-5F9F-4779-880A-7E59970AE618}"/>
              </a:ext>
            </a:extLst>
          </p:cNvPr>
          <p:cNvSpPr txBox="1"/>
          <p:nvPr/>
        </p:nvSpPr>
        <p:spPr>
          <a:xfrm>
            <a:off x="8649967" y="4127543"/>
            <a:ext cx="2384650" cy="3839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altLang="zh-CN" sz="1400" spc="100">
                <a:solidFill>
                  <a:schemeClr val="bg1"/>
                </a:solidFill>
                <a:latin typeface="+mn-ea"/>
              </a:rPr>
              <a:t>ADD SUBTITLE</a:t>
            </a:r>
            <a:endParaRPr lang="zh-CN" altLang="en-US" sz="1400" spc="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8" name="edit-document_66141">
            <a:extLst>
              <a:ext uri="{FF2B5EF4-FFF2-40B4-BE49-F238E27FC236}">
                <a16:creationId xmlns:a16="http://schemas.microsoft.com/office/drawing/2014/main" xmlns="" id="{9EF3D078-FE36-45CF-800C-1882609B1C90}"/>
              </a:ext>
            </a:extLst>
          </p:cNvPr>
          <p:cNvSpPr/>
          <p:nvPr/>
        </p:nvSpPr>
        <p:spPr>
          <a:xfrm>
            <a:off x="4796908" y="2705305"/>
            <a:ext cx="256279" cy="344562"/>
          </a:xfrm>
          <a:custGeom>
            <a:avLst/>
            <a:gdLst>
              <a:gd name="T0" fmla="*/ 2934 w 4865"/>
              <a:gd name="T1" fmla="*/ 248 h 6551"/>
              <a:gd name="T2" fmla="*/ 2433 w 4865"/>
              <a:gd name="T3" fmla="*/ 0 h 6551"/>
              <a:gd name="T4" fmla="*/ 1931 w 4865"/>
              <a:gd name="T5" fmla="*/ 247 h 6551"/>
              <a:gd name="T6" fmla="*/ 0 w 4865"/>
              <a:gd name="T7" fmla="*/ 3829 h 6551"/>
              <a:gd name="T8" fmla="*/ 2432 w 4865"/>
              <a:gd name="T9" fmla="*/ 6551 h 6551"/>
              <a:gd name="T10" fmla="*/ 4865 w 4865"/>
              <a:gd name="T11" fmla="*/ 3829 h 6551"/>
              <a:gd name="T12" fmla="*/ 2934 w 4865"/>
              <a:gd name="T13" fmla="*/ 248 h 6551"/>
              <a:gd name="T14" fmla="*/ 2290 w 4865"/>
              <a:gd name="T15" fmla="*/ 5850 h 6551"/>
              <a:gd name="T16" fmla="*/ 662 w 4865"/>
              <a:gd name="T17" fmla="*/ 4028 h 6551"/>
              <a:gd name="T18" fmla="*/ 859 w 4865"/>
              <a:gd name="T19" fmla="*/ 3809 h 6551"/>
              <a:gd name="T20" fmla="*/ 1055 w 4865"/>
              <a:gd name="T21" fmla="*/ 4028 h 6551"/>
              <a:gd name="T22" fmla="*/ 2290 w 4865"/>
              <a:gd name="T23" fmla="*/ 5410 h 6551"/>
              <a:gd name="T24" fmla="*/ 2486 w 4865"/>
              <a:gd name="T25" fmla="*/ 5630 h 6551"/>
              <a:gd name="T26" fmla="*/ 2290 w 4865"/>
              <a:gd name="T27" fmla="*/ 5850 h 6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65" h="6551">
                <a:moveTo>
                  <a:pt x="2934" y="248"/>
                </a:moveTo>
                <a:cubicBezTo>
                  <a:pt x="2806" y="90"/>
                  <a:pt x="2624" y="0"/>
                  <a:pt x="2433" y="0"/>
                </a:cubicBezTo>
                <a:cubicBezTo>
                  <a:pt x="2242" y="0"/>
                  <a:pt x="2060" y="90"/>
                  <a:pt x="1931" y="247"/>
                </a:cubicBezTo>
                <a:cubicBezTo>
                  <a:pt x="1219" y="1118"/>
                  <a:pt x="0" y="2764"/>
                  <a:pt x="0" y="3829"/>
                </a:cubicBezTo>
                <a:cubicBezTo>
                  <a:pt x="0" y="5332"/>
                  <a:pt x="1089" y="6551"/>
                  <a:pt x="2432" y="6551"/>
                </a:cubicBezTo>
                <a:cubicBezTo>
                  <a:pt x="3776" y="6551"/>
                  <a:pt x="4865" y="5332"/>
                  <a:pt x="4865" y="3829"/>
                </a:cubicBezTo>
                <a:cubicBezTo>
                  <a:pt x="4865" y="2765"/>
                  <a:pt x="3647" y="1119"/>
                  <a:pt x="2934" y="248"/>
                </a:cubicBezTo>
                <a:close/>
                <a:moveTo>
                  <a:pt x="2290" y="5850"/>
                </a:moveTo>
                <a:cubicBezTo>
                  <a:pt x="1393" y="5850"/>
                  <a:pt x="662" y="5033"/>
                  <a:pt x="662" y="4028"/>
                </a:cubicBezTo>
                <a:cubicBezTo>
                  <a:pt x="662" y="3907"/>
                  <a:pt x="750" y="3809"/>
                  <a:pt x="859" y="3809"/>
                </a:cubicBezTo>
                <a:cubicBezTo>
                  <a:pt x="967" y="3809"/>
                  <a:pt x="1055" y="3907"/>
                  <a:pt x="1055" y="4028"/>
                </a:cubicBezTo>
                <a:cubicBezTo>
                  <a:pt x="1055" y="4791"/>
                  <a:pt x="1609" y="5410"/>
                  <a:pt x="2290" y="5410"/>
                </a:cubicBezTo>
                <a:cubicBezTo>
                  <a:pt x="2399" y="5410"/>
                  <a:pt x="2486" y="5509"/>
                  <a:pt x="2486" y="5630"/>
                </a:cubicBezTo>
                <a:cubicBezTo>
                  <a:pt x="2486" y="5752"/>
                  <a:pt x="2399" y="5850"/>
                  <a:pt x="2290" y="58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4" name="edit-document_66141">
            <a:extLst>
              <a:ext uri="{FF2B5EF4-FFF2-40B4-BE49-F238E27FC236}">
                <a16:creationId xmlns:a16="http://schemas.microsoft.com/office/drawing/2014/main" xmlns="" id="{87AD2692-BF83-48F2-81E0-CD3076BF8352}"/>
              </a:ext>
            </a:extLst>
          </p:cNvPr>
          <p:cNvSpPr/>
          <p:nvPr/>
        </p:nvSpPr>
        <p:spPr>
          <a:xfrm>
            <a:off x="7195526" y="2716770"/>
            <a:ext cx="344562" cy="321632"/>
          </a:xfrm>
          <a:custGeom>
            <a:avLst/>
            <a:gdLst>
              <a:gd name="T0" fmla="*/ 435 w 441"/>
              <a:gd name="T1" fmla="*/ 156 h 412"/>
              <a:gd name="T2" fmla="*/ 353 w 441"/>
              <a:gd name="T3" fmla="*/ 126 h 412"/>
              <a:gd name="T4" fmla="*/ 301 w 441"/>
              <a:gd name="T5" fmla="*/ 115 h 412"/>
              <a:gd name="T6" fmla="*/ 275 w 441"/>
              <a:gd name="T7" fmla="*/ 68 h 412"/>
              <a:gd name="T8" fmla="*/ 222 w 441"/>
              <a:gd name="T9" fmla="*/ 0 h 412"/>
              <a:gd name="T10" fmla="*/ 221 w 441"/>
              <a:gd name="T11" fmla="*/ 0 h 412"/>
              <a:gd name="T12" fmla="*/ 168 w 441"/>
              <a:gd name="T13" fmla="*/ 68 h 412"/>
              <a:gd name="T14" fmla="*/ 141 w 441"/>
              <a:gd name="T15" fmla="*/ 114 h 412"/>
              <a:gd name="T16" fmla="*/ 88 w 441"/>
              <a:gd name="T17" fmla="*/ 125 h 412"/>
              <a:gd name="T18" fmla="*/ 7 w 441"/>
              <a:gd name="T19" fmla="*/ 154 h 412"/>
              <a:gd name="T20" fmla="*/ 55 w 441"/>
              <a:gd name="T21" fmla="*/ 227 h 412"/>
              <a:gd name="T22" fmla="*/ 90 w 441"/>
              <a:gd name="T23" fmla="*/ 266 h 412"/>
              <a:gd name="T24" fmla="*/ 85 w 441"/>
              <a:gd name="T25" fmla="*/ 319 h 412"/>
              <a:gd name="T26" fmla="*/ 87 w 441"/>
              <a:gd name="T27" fmla="*/ 406 h 412"/>
              <a:gd name="T28" fmla="*/ 103 w 441"/>
              <a:gd name="T29" fmla="*/ 410 h 412"/>
              <a:gd name="T30" fmla="*/ 171 w 441"/>
              <a:gd name="T31" fmla="*/ 383 h 412"/>
              <a:gd name="T32" fmla="*/ 220 w 441"/>
              <a:gd name="T33" fmla="*/ 361 h 412"/>
              <a:gd name="T34" fmla="*/ 268 w 441"/>
              <a:gd name="T35" fmla="*/ 383 h 412"/>
              <a:gd name="T36" fmla="*/ 338 w 441"/>
              <a:gd name="T37" fmla="*/ 412 h 412"/>
              <a:gd name="T38" fmla="*/ 352 w 441"/>
              <a:gd name="T39" fmla="*/ 407 h 412"/>
              <a:gd name="T40" fmla="*/ 355 w 441"/>
              <a:gd name="T41" fmla="*/ 321 h 412"/>
              <a:gd name="T42" fmla="*/ 350 w 441"/>
              <a:gd name="T43" fmla="*/ 268 h 412"/>
              <a:gd name="T44" fmla="*/ 386 w 441"/>
              <a:gd name="T45" fmla="*/ 228 h 412"/>
              <a:gd name="T46" fmla="*/ 435 w 441"/>
              <a:gd name="T47" fmla="*/ 15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1" h="412">
                <a:moveTo>
                  <a:pt x="435" y="156"/>
                </a:moveTo>
                <a:cubicBezTo>
                  <a:pt x="428" y="136"/>
                  <a:pt x="392" y="131"/>
                  <a:pt x="353" y="126"/>
                </a:cubicBezTo>
                <a:cubicBezTo>
                  <a:pt x="332" y="123"/>
                  <a:pt x="308" y="120"/>
                  <a:pt x="301" y="115"/>
                </a:cubicBezTo>
                <a:cubicBezTo>
                  <a:pt x="294" y="109"/>
                  <a:pt x="284" y="88"/>
                  <a:pt x="275" y="68"/>
                </a:cubicBezTo>
                <a:cubicBezTo>
                  <a:pt x="259" y="33"/>
                  <a:pt x="243" y="0"/>
                  <a:pt x="222" y="0"/>
                </a:cubicBezTo>
                <a:lnTo>
                  <a:pt x="221" y="0"/>
                </a:lnTo>
                <a:cubicBezTo>
                  <a:pt x="200" y="0"/>
                  <a:pt x="184" y="33"/>
                  <a:pt x="168" y="68"/>
                </a:cubicBezTo>
                <a:cubicBezTo>
                  <a:pt x="158" y="87"/>
                  <a:pt x="148" y="109"/>
                  <a:pt x="141" y="114"/>
                </a:cubicBezTo>
                <a:cubicBezTo>
                  <a:pt x="134" y="119"/>
                  <a:pt x="110" y="122"/>
                  <a:pt x="88" y="125"/>
                </a:cubicBezTo>
                <a:cubicBezTo>
                  <a:pt x="50" y="129"/>
                  <a:pt x="14" y="134"/>
                  <a:pt x="7" y="154"/>
                </a:cubicBezTo>
                <a:cubicBezTo>
                  <a:pt x="0" y="175"/>
                  <a:pt x="27" y="200"/>
                  <a:pt x="55" y="227"/>
                </a:cubicBezTo>
                <a:cubicBezTo>
                  <a:pt x="70" y="241"/>
                  <a:pt x="88" y="258"/>
                  <a:pt x="90" y="266"/>
                </a:cubicBezTo>
                <a:cubicBezTo>
                  <a:pt x="93" y="275"/>
                  <a:pt x="89" y="299"/>
                  <a:pt x="85" y="319"/>
                </a:cubicBezTo>
                <a:cubicBezTo>
                  <a:pt x="77" y="357"/>
                  <a:pt x="70" y="393"/>
                  <a:pt x="87" y="406"/>
                </a:cubicBezTo>
                <a:cubicBezTo>
                  <a:pt x="92" y="409"/>
                  <a:pt x="97" y="410"/>
                  <a:pt x="103" y="410"/>
                </a:cubicBezTo>
                <a:cubicBezTo>
                  <a:pt x="121" y="410"/>
                  <a:pt x="146" y="396"/>
                  <a:pt x="171" y="383"/>
                </a:cubicBezTo>
                <a:cubicBezTo>
                  <a:pt x="189" y="373"/>
                  <a:pt x="210" y="361"/>
                  <a:pt x="220" y="361"/>
                </a:cubicBezTo>
                <a:cubicBezTo>
                  <a:pt x="229" y="361"/>
                  <a:pt x="250" y="373"/>
                  <a:pt x="268" y="383"/>
                </a:cubicBezTo>
                <a:cubicBezTo>
                  <a:pt x="294" y="397"/>
                  <a:pt x="320" y="412"/>
                  <a:pt x="338" y="412"/>
                </a:cubicBezTo>
                <a:cubicBezTo>
                  <a:pt x="343" y="411"/>
                  <a:pt x="348" y="410"/>
                  <a:pt x="352" y="407"/>
                </a:cubicBezTo>
                <a:cubicBezTo>
                  <a:pt x="369" y="395"/>
                  <a:pt x="362" y="359"/>
                  <a:pt x="355" y="321"/>
                </a:cubicBezTo>
                <a:cubicBezTo>
                  <a:pt x="352" y="300"/>
                  <a:pt x="347" y="276"/>
                  <a:pt x="350" y="268"/>
                </a:cubicBezTo>
                <a:cubicBezTo>
                  <a:pt x="353" y="259"/>
                  <a:pt x="370" y="243"/>
                  <a:pt x="386" y="228"/>
                </a:cubicBezTo>
                <a:cubicBezTo>
                  <a:pt x="414" y="202"/>
                  <a:pt x="441" y="177"/>
                  <a:pt x="435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AE3B23C8-E8EF-4626-8BDD-427B49258DFC}"/>
              </a:ext>
            </a:extLst>
          </p:cNvPr>
          <p:cNvSpPr/>
          <p:nvPr/>
        </p:nvSpPr>
        <p:spPr>
          <a:xfrm rot="18868201">
            <a:off x="1992056" y="2503278"/>
            <a:ext cx="807798" cy="806188"/>
          </a:xfrm>
          <a:prstGeom prst="roundRect">
            <a:avLst/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 w="2857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E0F8D021-262F-4B22-8C78-C65E4E4E8D9F}"/>
              </a:ext>
            </a:extLst>
          </p:cNvPr>
          <p:cNvSpPr/>
          <p:nvPr/>
        </p:nvSpPr>
        <p:spPr>
          <a:xfrm>
            <a:off x="2113925" y="3127102"/>
            <a:ext cx="564573" cy="3697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317B517-4C66-4915-9FFD-E34A26B80E55}"/>
              </a:ext>
            </a:extLst>
          </p:cNvPr>
          <p:cNvSpPr txBox="1"/>
          <p:nvPr/>
        </p:nvSpPr>
        <p:spPr>
          <a:xfrm>
            <a:off x="2132787" y="3144729"/>
            <a:ext cx="526338" cy="346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10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1600" spc="1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1" name="iconfont-1187-867825">
            <a:extLst>
              <a:ext uri="{FF2B5EF4-FFF2-40B4-BE49-F238E27FC236}">
                <a16:creationId xmlns:a16="http://schemas.microsoft.com/office/drawing/2014/main" xmlns="" id="{1EBACC43-20FA-4BA7-B8E2-062F9CA3D3C3}"/>
              </a:ext>
            </a:extLst>
          </p:cNvPr>
          <p:cNvSpPr>
            <a:spLocks noChangeAspect="1"/>
          </p:cNvSpPr>
          <p:nvPr/>
        </p:nvSpPr>
        <p:spPr bwMode="auto">
          <a:xfrm>
            <a:off x="2183839" y="2716770"/>
            <a:ext cx="424232" cy="331486"/>
          </a:xfrm>
          <a:custGeom>
            <a:avLst/>
            <a:gdLst>
              <a:gd name="T0" fmla="*/ 11040 w 11319"/>
              <a:gd name="T1" fmla="*/ 8844 h 8844"/>
              <a:gd name="T2" fmla="*/ 6519 w 11319"/>
              <a:gd name="T3" fmla="*/ 5644 h 8844"/>
              <a:gd name="T4" fmla="*/ 6519 w 11319"/>
              <a:gd name="T5" fmla="*/ 7244 h 8844"/>
              <a:gd name="T6" fmla="*/ 6097 w 11319"/>
              <a:gd name="T7" fmla="*/ 7950 h 8844"/>
              <a:gd name="T8" fmla="*/ 5276 w 11319"/>
              <a:gd name="T9" fmla="*/ 7910 h 8844"/>
              <a:gd name="T10" fmla="*/ 476 w 11319"/>
              <a:gd name="T11" fmla="*/ 4710 h 8844"/>
              <a:gd name="T12" fmla="*/ 475 w 11319"/>
              <a:gd name="T13" fmla="*/ 3378 h 8844"/>
              <a:gd name="T14" fmla="*/ 5275 w 11319"/>
              <a:gd name="T15" fmla="*/ 178 h 8844"/>
              <a:gd name="T16" fmla="*/ 6096 w 11319"/>
              <a:gd name="T17" fmla="*/ 139 h 8844"/>
              <a:gd name="T18" fmla="*/ 6519 w 11319"/>
              <a:gd name="T19" fmla="*/ 844 h 8844"/>
              <a:gd name="T20" fmla="*/ 6519 w 11319"/>
              <a:gd name="T21" fmla="*/ 2444 h 8844"/>
              <a:gd name="T22" fmla="*/ 11319 w 11319"/>
              <a:gd name="T23" fmla="*/ 7244 h 8844"/>
              <a:gd name="T24" fmla="*/ 11040 w 11319"/>
              <a:gd name="T25" fmla="*/ 8844 h 8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319" h="8844">
                <a:moveTo>
                  <a:pt x="11040" y="8844"/>
                </a:moveTo>
                <a:cubicBezTo>
                  <a:pt x="10381" y="6981"/>
                  <a:pt x="8608" y="5644"/>
                  <a:pt x="6519" y="5644"/>
                </a:cubicBezTo>
                <a:lnTo>
                  <a:pt x="6519" y="7244"/>
                </a:lnTo>
                <a:cubicBezTo>
                  <a:pt x="6519" y="7539"/>
                  <a:pt x="6357" y="7810"/>
                  <a:pt x="6097" y="7950"/>
                </a:cubicBezTo>
                <a:cubicBezTo>
                  <a:pt x="5837" y="8089"/>
                  <a:pt x="5521" y="8074"/>
                  <a:pt x="5276" y="7910"/>
                </a:cubicBezTo>
                <a:lnTo>
                  <a:pt x="476" y="4710"/>
                </a:lnTo>
                <a:cubicBezTo>
                  <a:pt x="1" y="4393"/>
                  <a:pt x="0" y="3695"/>
                  <a:pt x="475" y="3378"/>
                </a:cubicBezTo>
                <a:lnTo>
                  <a:pt x="5275" y="178"/>
                </a:lnTo>
                <a:cubicBezTo>
                  <a:pt x="5521" y="15"/>
                  <a:pt x="5836" y="0"/>
                  <a:pt x="6096" y="139"/>
                </a:cubicBezTo>
                <a:cubicBezTo>
                  <a:pt x="6356" y="278"/>
                  <a:pt x="6519" y="549"/>
                  <a:pt x="6519" y="844"/>
                </a:cubicBezTo>
                <a:lnTo>
                  <a:pt x="6519" y="2444"/>
                </a:lnTo>
                <a:cubicBezTo>
                  <a:pt x="9169" y="2444"/>
                  <a:pt x="11319" y="4594"/>
                  <a:pt x="11319" y="7244"/>
                </a:cubicBezTo>
                <a:cubicBezTo>
                  <a:pt x="11319" y="7806"/>
                  <a:pt x="11217" y="8343"/>
                  <a:pt x="11040" y="88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CD6788BF-C578-4C0B-B70A-A1506C9672F0}"/>
              </a:ext>
            </a:extLst>
          </p:cNvPr>
          <p:cNvSpPr/>
          <p:nvPr/>
        </p:nvSpPr>
        <p:spPr>
          <a:xfrm>
            <a:off x="9403514" y="2483990"/>
            <a:ext cx="851678" cy="828000"/>
          </a:xfrm>
          <a:custGeom>
            <a:avLst/>
            <a:gdLst>
              <a:gd name="connsiteX0" fmla="*/ 425839 w 851678"/>
              <a:gd name="connsiteY0" fmla="*/ 0 h 1076639"/>
              <a:gd name="connsiteX1" fmla="*/ 851678 w 851678"/>
              <a:gd name="connsiteY1" fmla="*/ 425839 h 1076639"/>
              <a:gd name="connsiteX2" fmla="*/ 849402 w 851678"/>
              <a:gd name="connsiteY2" fmla="*/ 448419 h 1076639"/>
              <a:gd name="connsiteX3" fmla="*/ 851677 w 851678"/>
              <a:gd name="connsiteY3" fmla="*/ 459689 h 1076639"/>
              <a:gd name="connsiteX4" fmla="*/ 851677 w 851678"/>
              <a:gd name="connsiteY4" fmla="*/ 953246 h 1076639"/>
              <a:gd name="connsiteX5" fmla="*/ 728284 w 851678"/>
              <a:gd name="connsiteY5" fmla="*/ 1076639 h 1076639"/>
              <a:gd name="connsiteX6" fmla="*/ 123393 w 851678"/>
              <a:gd name="connsiteY6" fmla="*/ 1076639 h 1076639"/>
              <a:gd name="connsiteX7" fmla="*/ 0 w 851678"/>
              <a:gd name="connsiteY7" fmla="*/ 953246 h 1076639"/>
              <a:gd name="connsiteX8" fmla="*/ 0 w 851678"/>
              <a:gd name="connsiteY8" fmla="*/ 459689 h 1076639"/>
              <a:gd name="connsiteX9" fmla="*/ 2276 w 851678"/>
              <a:gd name="connsiteY9" fmla="*/ 448416 h 1076639"/>
              <a:gd name="connsiteX10" fmla="*/ 0 w 851678"/>
              <a:gd name="connsiteY10" fmla="*/ 425839 h 1076639"/>
              <a:gd name="connsiteX11" fmla="*/ 425839 w 851678"/>
              <a:gd name="connsiteY11" fmla="*/ 0 h 1076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1678" h="1076639">
                <a:moveTo>
                  <a:pt x="425839" y="0"/>
                </a:moveTo>
                <a:cubicBezTo>
                  <a:pt x="661023" y="0"/>
                  <a:pt x="851678" y="190655"/>
                  <a:pt x="851678" y="425839"/>
                </a:cubicBezTo>
                <a:lnTo>
                  <a:pt x="849402" y="448419"/>
                </a:lnTo>
                <a:lnTo>
                  <a:pt x="851677" y="459689"/>
                </a:lnTo>
                <a:lnTo>
                  <a:pt x="851677" y="953246"/>
                </a:lnTo>
                <a:cubicBezTo>
                  <a:pt x="851677" y="1021394"/>
                  <a:pt x="796432" y="1076639"/>
                  <a:pt x="728284" y="1076639"/>
                </a:cubicBezTo>
                <a:lnTo>
                  <a:pt x="123393" y="1076639"/>
                </a:lnTo>
                <a:cubicBezTo>
                  <a:pt x="55245" y="1076639"/>
                  <a:pt x="0" y="1021394"/>
                  <a:pt x="0" y="953246"/>
                </a:cubicBezTo>
                <a:lnTo>
                  <a:pt x="0" y="459689"/>
                </a:lnTo>
                <a:lnTo>
                  <a:pt x="2276" y="448416"/>
                </a:lnTo>
                <a:lnTo>
                  <a:pt x="0" y="425839"/>
                </a:lnTo>
                <a:cubicBezTo>
                  <a:pt x="0" y="190655"/>
                  <a:pt x="190655" y="0"/>
                  <a:pt x="425839" y="0"/>
                </a:cubicBez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2857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15CA9006-BF26-4295-938C-48504B5ACDE3}"/>
              </a:ext>
            </a:extLst>
          </p:cNvPr>
          <p:cNvSpPr/>
          <p:nvPr/>
        </p:nvSpPr>
        <p:spPr>
          <a:xfrm>
            <a:off x="9554406" y="3127102"/>
            <a:ext cx="564573" cy="3697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F68EFEA-8F3C-4862-9EDA-BBBA272F3F6D}"/>
              </a:ext>
            </a:extLst>
          </p:cNvPr>
          <p:cNvSpPr txBox="1"/>
          <p:nvPr/>
        </p:nvSpPr>
        <p:spPr>
          <a:xfrm>
            <a:off x="9571790" y="3144729"/>
            <a:ext cx="526338" cy="346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100">
                <a:solidFill>
                  <a:schemeClr val="accent1"/>
                </a:solidFill>
                <a:latin typeface="+mj-ea"/>
                <a:ea typeface="+mj-ea"/>
              </a:rPr>
              <a:t>04</a:t>
            </a:r>
            <a:endParaRPr lang="zh-CN" altLang="en-US" sz="1600" spc="1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9" name="edit-document_66141">
            <a:extLst>
              <a:ext uri="{FF2B5EF4-FFF2-40B4-BE49-F238E27FC236}">
                <a16:creationId xmlns:a16="http://schemas.microsoft.com/office/drawing/2014/main" xmlns="" id="{D970EB5A-2D89-4439-AAA1-3C6228E2F749}"/>
              </a:ext>
            </a:extLst>
          </p:cNvPr>
          <p:cNvSpPr/>
          <p:nvPr/>
        </p:nvSpPr>
        <p:spPr>
          <a:xfrm>
            <a:off x="9695137" y="2705305"/>
            <a:ext cx="283110" cy="344562"/>
          </a:xfrm>
          <a:custGeom>
            <a:avLst/>
            <a:gdLst>
              <a:gd name="T0" fmla="*/ 3408 w 4000"/>
              <a:gd name="T1" fmla="*/ 0 h 4876"/>
              <a:gd name="T2" fmla="*/ 592 w 4000"/>
              <a:gd name="T3" fmla="*/ 0 h 4876"/>
              <a:gd name="T4" fmla="*/ 0 w 4000"/>
              <a:gd name="T5" fmla="*/ 592 h 4876"/>
              <a:gd name="T6" fmla="*/ 0 w 4000"/>
              <a:gd name="T7" fmla="*/ 4284 h 4876"/>
              <a:gd name="T8" fmla="*/ 592 w 4000"/>
              <a:gd name="T9" fmla="*/ 4876 h 4876"/>
              <a:gd name="T10" fmla="*/ 3408 w 4000"/>
              <a:gd name="T11" fmla="*/ 4876 h 4876"/>
              <a:gd name="T12" fmla="*/ 4000 w 4000"/>
              <a:gd name="T13" fmla="*/ 4284 h 4876"/>
              <a:gd name="T14" fmla="*/ 4000 w 4000"/>
              <a:gd name="T15" fmla="*/ 592 h 4876"/>
              <a:gd name="T16" fmla="*/ 3408 w 4000"/>
              <a:gd name="T17" fmla="*/ 0 h 4876"/>
              <a:gd name="T18" fmla="*/ 585 w 4000"/>
              <a:gd name="T19" fmla="*/ 608 h 4876"/>
              <a:gd name="T20" fmla="*/ 3414 w 4000"/>
              <a:gd name="T21" fmla="*/ 608 h 4876"/>
              <a:gd name="T22" fmla="*/ 3414 w 4000"/>
              <a:gd name="T23" fmla="*/ 1552 h 4876"/>
              <a:gd name="T24" fmla="*/ 585 w 4000"/>
              <a:gd name="T25" fmla="*/ 1552 h 4876"/>
              <a:gd name="T26" fmla="*/ 585 w 4000"/>
              <a:gd name="T27" fmla="*/ 608 h 4876"/>
              <a:gd name="T28" fmla="*/ 935 w 4000"/>
              <a:gd name="T29" fmla="*/ 4084 h 4876"/>
              <a:gd name="T30" fmla="*/ 565 w 4000"/>
              <a:gd name="T31" fmla="*/ 3713 h 4876"/>
              <a:gd name="T32" fmla="*/ 935 w 4000"/>
              <a:gd name="T33" fmla="*/ 3343 h 4876"/>
              <a:gd name="T34" fmla="*/ 1305 w 4000"/>
              <a:gd name="T35" fmla="*/ 3713 h 4876"/>
              <a:gd name="T36" fmla="*/ 935 w 4000"/>
              <a:gd name="T37" fmla="*/ 4084 h 4876"/>
              <a:gd name="T38" fmla="*/ 935 w 4000"/>
              <a:gd name="T39" fmla="*/ 2808 h 4876"/>
              <a:gd name="T40" fmla="*/ 565 w 4000"/>
              <a:gd name="T41" fmla="*/ 2438 h 4876"/>
              <a:gd name="T42" fmla="*/ 935 w 4000"/>
              <a:gd name="T43" fmla="*/ 2068 h 4876"/>
              <a:gd name="T44" fmla="*/ 1305 w 4000"/>
              <a:gd name="T45" fmla="*/ 2438 h 4876"/>
              <a:gd name="T46" fmla="*/ 935 w 4000"/>
              <a:gd name="T47" fmla="*/ 2808 h 4876"/>
              <a:gd name="T48" fmla="*/ 2000 w 4000"/>
              <a:gd name="T49" fmla="*/ 4084 h 4876"/>
              <a:gd name="T50" fmla="*/ 1630 w 4000"/>
              <a:gd name="T51" fmla="*/ 3713 h 4876"/>
              <a:gd name="T52" fmla="*/ 2000 w 4000"/>
              <a:gd name="T53" fmla="*/ 3343 h 4876"/>
              <a:gd name="T54" fmla="*/ 2370 w 4000"/>
              <a:gd name="T55" fmla="*/ 3713 h 4876"/>
              <a:gd name="T56" fmla="*/ 2000 w 4000"/>
              <a:gd name="T57" fmla="*/ 4084 h 4876"/>
              <a:gd name="T58" fmla="*/ 2000 w 4000"/>
              <a:gd name="T59" fmla="*/ 2808 h 4876"/>
              <a:gd name="T60" fmla="*/ 1630 w 4000"/>
              <a:gd name="T61" fmla="*/ 2438 h 4876"/>
              <a:gd name="T62" fmla="*/ 2000 w 4000"/>
              <a:gd name="T63" fmla="*/ 2068 h 4876"/>
              <a:gd name="T64" fmla="*/ 2370 w 4000"/>
              <a:gd name="T65" fmla="*/ 2438 h 4876"/>
              <a:gd name="T66" fmla="*/ 2000 w 4000"/>
              <a:gd name="T67" fmla="*/ 2808 h 4876"/>
              <a:gd name="T68" fmla="*/ 3065 w 4000"/>
              <a:gd name="T69" fmla="*/ 4084 h 4876"/>
              <a:gd name="T70" fmla="*/ 2695 w 4000"/>
              <a:gd name="T71" fmla="*/ 3713 h 4876"/>
              <a:gd name="T72" fmla="*/ 3065 w 4000"/>
              <a:gd name="T73" fmla="*/ 3343 h 4876"/>
              <a:gd name="T74" fmla="*/ 3435 w 4000"/>
              <a:gd name="T75" fmla="*/ 3713 h 4876"/>
              <a:gd name="T76" fmla="*/ 3065 w 4000"/>
              <a:gd name="T77" fmla="*/ 4084 h 4876"/>
              <a:gd name="T78" fmla="*/ 3065 w 4000"/>
              <a:gd name="T79" fmla="*/ 2808 h 4876"/>
              <a:gd name="T80" fmla="*/ 2695 w 4000"/>
              <a:gd name="T81" fmla="*/ 2438 h 4876"/>
              <a:gd name="T82" fmla="*/ 3065 w 4000"/>
              <a:gd name="T83" fmla="*/ 2068 h 4876"/>
              <a:gd name="T84" fmla="*/ 3435 w 4000"/>
              <a:gd name="T85" fmla="*/ 2438 h 4876"/>
              <a:gd name="T86" fmla="*/ 3065 w 4000"/>
              <a:gd name="T87" fmla="*/ 2808 h 4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00" h="4876">
                <a:moveTo>
                  <a:pt x="3408" y="0"/>
                </a:moveTo>
                <a:lnTo>
                  <a:pt x="592" y="0"/>
                </a:lnTo>
                <a:cubicBezTo>
                  <a:pt x="265" y="0"/>
                  <a:pt x="0" y="265"/>
                  <a:pt x="0" y="592"/>
                </a:cubicBezTo>
                <a:lnTo>
                  <a:pt x="0" y="4284"/>
                </a:lnTo>
                <a:cubicBezTo>
                  <a:pt x="0" y="4611"/>
                  <a:pt x="265" y="4876"/>
                  <a:pt x="592" y="4876"/>
                </a:cubicBezTo>
                <a:lnTo>
                  <a:pt x="3408" y="4876"/>
                </a:lnTo>
                <a:cubicBezTo>
                  <a:pt x="3735" y="4876"/>
                  <a:pt x="4000" y="4611"/>
                  <a:pt x="4000" y="4284"/>
                </a:cubicBezTo>
                <a:lnTo>
                  <a:pt x="4000" y="592"/>
                </a:lnTo>
                <a:cubicBezTo>
                  <a:pt x="4000" y="265"/>
                  <a:pt x="3735" y="0"/>
                  <a:pt x="3408" y="0"/>
                </a:cubicBezTo>
                <a:close/>
                <a:moveTo>
                  <a:pt x="585" y="608"/>
                </a:moveTo>
                <a:lnTo>
                  <a:pt x="3414" y="608"/>
                </a:lnTo>
                <a:lnTo>
                  <a:pt x="3414" y="1552"/>
                </a:lnTo>
                <a:lnTo>
                  <a:pt x="585" y="1552"/>
                </a:lnTo>
                <a:lnTo>
                  <a:pt x="585" y="608"/>
                </a:lnTo>
                <a:close/>
                <a:moveTo>
                  <a:pt x="935" y="4084"/>
                </a:moveTo>
                <a:cubicBezTo>
                  <a:pt x="730" y="4084"/>
                  <a:pt x="565" y="3918"/>
                  <a:pt x="565" y="3713"/>
                </a:cubicBezTo>
                <a:cubicBezTo>
                  <a:pt x="565" y="3509"/>
                  <a:pt x="730" y="3343"/>
                  <a:pt x="935" y="3343"/>
                </a:cubicBezTo>
                <a:cubicBezTo>
                  <a:pt x="1139" y="3343"/>
                  <a:pt x="1305" y="3509"/>
                  <a:pt x="1305" y="3713"/>
                </a:cubicBezTo>
                <a:cubicBezTo>
                  <a:pt x="1305" y="3918"/>
                  <a:pt x="1139" y="4084"/>
                  <a:pt x="935" y="4084"/>
                </a:cubicBezTo>
                <a:close/>
                <a:moveTo>
                  <a:pt x="935" y="2808"/>
                </a:moveTo>
                <a:cubicBezTo>
                  <a:pt x="730" y="2808"/>
                  <a:pt x="565" y="2642"/>
                  <a:pt x="565" y="2438"/>
                </a:cubicBezTo>
                <a:cubicBezTo>
                  <a:pt x="565" y="2233"/>
                  <a:pt x="730" y="2068"/>
                  <a:pt x="935" y="2068"/>
                </a:cubicBezTo>
                <a:cubicBezTo>
                  <a:pt x="1139" y="2068"/>
                  <a:pt x="1305" y="2233"/>
                  <a:pt x="1305" y="2438"/>
                </a:cubicBezTo>
                <a:cubicBezTo>
                  <a:pt x="1305" y="2642"/>
                  <a:pt x="1139" y="2808"/>
                  <a:pt x="935" y="2808"/>
                </a:cubicBezTo>
                <a:close/>
                <a:moveTo>
                  <a:pt x="2000" y="4084"/>
                </a:moveTo>
                <a:cubicBezTo>
                  <a:pt x="1795" y="4084"/>
                  <a:pt x="1630" y="3918"/>
                  <a:pt x="1630" y="3713"/>
                </a:cubicBezTo>
                <a:cubicBezTo>
                  <a:pt x="1630" y="3509"/>
                  <a:pt x="1795" y="3343"/>
                  <a:pt x="2000" y="3343"/>
                </a:cubicBezTo>
                <a:cubicBezTo>
                  <a:pt x="2204" y="3343"/>
                  <a:pt x="2370" y="3509"/>
                  <a:pt x="2370" y="3713"/>
                </a:cubicBezTo>
                <a:cubicBezTo>
                  <a:pt x="2370" y="3918"/>
                  <a:pt x="2204" y="4084"/>
                  <a:pt x="2000" y="4084"/>
                </a:cubicBezTo>
                <a:close/>
                <a:moveTo>
                  <a:pt x="2000" y="2808"/>
                </a:moveTo>
                <a:cubicBezTo>
                  <a:pt x="1795" y="2808"/>
                  <a:pt x="1630" y="2642"/>
                  <a:pt x="1630" y="2438"/>
                </a:cubicBezTo>
                <a:cubicBezTo>
                  <a:pt x="1630" y="2233"/>
                  <a:pt x="1795" y="2068"/>
                  <a:pt x="2000" y="2068"/>
                </a:cubicBezTo>
                <a:cubicBezTo>
                  <a:pt x="2204" y="2068"/>
                  <a:pt x="2370" y="2233"/>
                  <a:pt x="2370" y="2438"/>
                </a:cubicBezTo>
                <a:cubicBezTo>
                  <a:pt x="2370" y="2642"/>
                  <a:pt x="2204" y="2808"/>
                  <a:pt x="2000" y="2808"/>
                </a:cubicBezTo>
                <a:close/>
                <a:moveTo>
                  <a:pt x="3065" y="4084"/>
                </a:moveTo>
                <a:cubicBezTo>
                  <a:pt x="2861" y="4084"/>
                  <a:pt x="2695" y="3918"/>
                  <a:pt x="2695" y="3713"/>
                </a:cubicBezTo>
                <a:cubicBezTo>
                  <a:pt x="2695" y="3509"/>
                  <a:pt x="2861" y="3343"/>
                  <a:pt x="3065" y="3343"/>
                </a:cubicBezTo>
                <a:cubicBezTo>
                  <a:pt x="3269" y="3343"/>
                  <a:pt x="3435" y="3509"/>
                  <a:pt x="3435" y="3713"/>
                </a:cubicBezTo>
                <a:cubicBezTo>
                  <a:pt x="3435" y="3918"/>
                  <a:pt x="3269" y="4084"/>
                  <a:pt x="3065" y="4084"/>
                </a:cubicBezTo>
                <a:close/>
                <a:moveTo>
                  <a:pt x="3065" y="2808"/>
                </a:moveTo>
                <a:cubicBezTo>
                  <a:pt x="2861" y="2808"/>
                  <a:pt x="2695" y="2642"/>
                  <a:pt x="2695" y="2438"/>
                </a:cubicBezTo>
                <a:cubicBezTo>
                  <a:pt x="2695" y="2233"/>
                  <a:pt x="2861" y="2068"/>
                  <a:pt x="3065" y="2068"/>
                </a:cubicBezTo>
                <a:cubicBezTo>
                  <a:pt x="3269" y="2068"/>
                  <a:pt x="3435" y="2233"/>
                  <a:pt x="3435" y="2438"/>
                </a:cubicBezTo>
                <a:cubicBezTo>
                  <a:pt x="3435" y="2642"/>
                  <a:pt x="3269" y="2808"/>
                  <a:pt x="3065" y="28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8AFBAD0-C5C0-4C54-8327-3C3F1B978534}"/>
              </a:ext>
            </a:extLst>
          </p:cNvPr>
          <p:cNvSpPr txBox="1"/>
          <p:nvPr/>
        </p:nvSpPr>
        <p:spPr>
          <a:xfrm>
            <a:off x="499372" y="464128"/>
            <a:ext cx="5898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10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目 录</a:t>
            </a:r>
            <a:r>
              <a:rPr lang="en-US" altLang="zh-CN" sz="2800" spc="10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/CONTENTS</a:t>
            </a:r>
            <a:endParaRPr lang="zh-CN" altLang="en-US" sz="4000" spc="10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D52D283-C169-44AB-8BDB-DA5F39590D58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40899309-C962-4272-96D2-7CCA206C220F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2429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A420465-34A0-4A73-8979-C5D73712083C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8C7D088-BE1D-473D-9F24-605F638EE39A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8872CF79-9560-43CE-817D-9C963E46ADA5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32B3F10-9459-46EB-A38D-A863F70F209B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672D1C9C-0EDE-4A0C-9AF6-7DF4B0556F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4C59029-2C98-42F1-911B-1D8849583DDA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53FC4C9F-C963-4BE5-8759-249D7D20C36B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25F3AD6-8B7A-4C00-9882-67BBC2110AA7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C922959-6D9F-41E3-AF2F-7B4334E25E92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一键换色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FE87CC5-9318-438C-9B3A-A1D16F60463E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66C5177-CD4F-4607-9E41-1BC77E9EA633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C0E1B44-CC63-46F8-940E-54970AAFB34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8083" y="1717237"/>
            <a:ext cx="6778592" cy="3812959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358A2EA7-C6D0-4CC2-A80D-69FA81308A37}"/>
              </a:ext>
            </a:extLst>
          </p:cNvPr>
          <p:cNvSpPr txBox="1"/>
          <p:nvPr/>
        </p:nvSpPr>
        <p:spPr>
          <a:xfrm>
            <a:off x="695324" y="2073971"/>
            <a:ext cx="3791616" cy="3354510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marL="457200" indent="-457200" algn="just" hangingPunct="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2800" spc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打开</a:t>
            </a:r>
            <a:r>
              <a:rPr lang="zh-CN" altLang="en-US" sz="2800" spc="100">
                <a:solidFill>
                  <a:schemeClr val="accent1"/>
                </a:solidFill>
                <a:latin typeface="+mj-ea"/>
                <a:ea typeface="+mj-ea"/>
              </a:rPr>
              <a:t>“菜单栏”</a:t>
            </a:r>
            <a:r>
              <a:rPr lang="zh-CN" altLang="en-US" sz="2800" spc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中的“设计”</a:t>
            </a:r>
            <a:endParaRPr lang="en-US" altLang="zh-CN" sz="2800" spc="1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marL="457200" indent="-457200" algn="just" hangingPunct="0">
              <a:lnSpc>
                <a:spcPct val="130000"/>
              </a:lnSpc>
              <a:buFont typeface="Wingdings" panose="05000000000000000000" pitchFamily="2" charset="2"/>
              <a:buChar char="ü"/>
            </a:pPr>
            <a:endParaRPr lang="en-US" altLang="zh-CN" sz="2800" spc="1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marL="457200" indent="-457200" algn="just" hangingPunct="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2800" spc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在</a:t>
            </a:r>
            <a:r>
              <a:rPr lang="zh-CN" altLang="en-US" sz="2800" spc="100">
                <a:solidFill>
                  <a:schemeClr val="accent1"/>
                </a:solidFill>
                <a:latin typeface="+mj-ea"/>
                <a:ea typeface="+mj-ea"/>
              </a:rPr>
              <a:t>“变体”</a:t>
            </a:r>
            <a:r>
              <a:rPr lang="zh-CN" altLang="en-US" sz="2800" spc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中找到</a:t>
            </a:r>
            <a:r>
              <a:rPr lang="zh-CN" altLang="en-US" sz="2800" spc="100">
                <a:solidFill>
                  <a:schemeClr val="accent1"/>
                </a:solidFill>
                <a:latin typeface="+mj-ea"/>
                <a:ea typeface="+mj-ea"/>
              </a:rPr>
              <a:t>“颜色”</a:t>
            </a:r>
            <a:r>
              <a:rPr lang="zh-CN" altLang="en-US" sz="2800" spc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即可挑选自己想要的配色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marL="457200" indent="-457200" algn="just" hangingPunct="0">
              <a:lnSpc>
                <a:spcPct val="130000"/>
              </a:lnSpc>
              <a:buFont typeface="Wingdings" panose="05000000000000000000" pitchFamily="2" charset="2"/>
              <a:buChar char="ü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12839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9117606-8CED-4BF9-9FF8-B386B8918DD1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8C7D088-BE1D-473D-9F24-605F638EE39A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8872CF79-9560-43CE-817D-9C963E46ADA5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32B3F10-9459-46EB-A38D-A863F70F209B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672D1C9C-0EDE-4A0C-9AF6-7DF4B0556F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4C59029-2C98-42F1-911B-1D8849583DDA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53FC4C9F-C963-4BE5-8759-249D7D20C36B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25F3AD6-8B7A-4C00-9882-67BBC2110AA7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C922959-6D9F-41E3-AF2F-7B4334E25E92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自定义配色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FE87CC5-9318-438C-9B3A-A1D16F60463E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66C5177-CD4F-4607-9E41-1BC77E9EA633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024155E-A604-40C3-AE82-2A4DBBBF11C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0668" y="1193800"/>
            <a:ext cx="1642745" cy="40138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5368A6E-1E94-4234-9840-1A6F72CAF3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1162" y="1193800"/>
            <a:ext cx="3451663" cy="4051952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25F3009-AE13-4073-99E3-A4472CBF71B9}"/>
              </a:ext>
            </a:extLst>
          </p:cNvPr>
          <p:cNvSpPr txBox="1"/>
          <p:nvPr/>
        </p:nvSpPr>
        <p:spPr>
          <a:xfrm>
            <a:off x="660400" y="1500914"/>
            <a:ext cx="2545787" cy="3417410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zh-CN"/>
            </a:defPPr>
            <a:lvl1pPr marL="457200" indent="-457200" algn="just" hangingPunct="0">
              <a:lnSpc>
                <a:spcPct val="130000"/>
              </a:lnSpc>
              <a:buFont typeface="Wingdings" panose="05000000000000000000" pitchFamily="2" charset="2"/>
              <a:buChar char="ü"/>
              <a:defRPr sz="2800" spc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找到</a:t>
            </a:r>
            <a:r>
              <a:rPr lang="zh-CN" altLang="en-US">
                <a:solidFill>
                  <a:schemeClr val="accent1"/>
                </a:solidFill>
              </a:rPr>
              <a:t>“变体</a:t>
            </a:r>
            <a:r>
              <a:rPr lang="en-US" altLang="zh-CN">
                <a:solidFill>
                  <a:schemeClr val="accent1"/>
                </a:solidFill>
              </a:rPr>
              <a:t>”</a:t>
            </a:r>
            <a:r>
              <a:rPr lang="zh-CN" altLang="en-US"/>
              <a:t>中的颜色，单击后最下方有一个</a:t>
            </a:r>
            <a:r>
              <a:rPr lang="zh-CN" altLang="en-US">
                <a:solidFill>
                  <a:schemeClr val="accent1"/>
                </a:solidFill>
              </a:rPr>
              <a:t>“自定义颜色”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4916B4F-8F9F-4FE1-AB0A-3EA572CEDDC5}"/>
              </a:ext>
            </a:extLst>
          </p:cNvPr>
          <p:cNvSpPr txBox="1"/>
          <p:nvPr/>
        </p:nvSpPr>
        <p:spPr>
          <a:xfrm>
            <a:off x="5023413" y="1500914"/>
            <a:ext cx="2545787" cy="2857257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zh-CN"/>
            </a:defPPr>
            <a:lvl1pPr marL="457200" indent="-457200" algn="just" hangingPunct="0">
              <a:lnSpc>
                <a:spcPct val="130000"/>
              </a:lnSpc>
              <a:buFont typeface="Wingdings" panose="05000000000000000000" pitchFamily="2" charset="2"/>
              <a:buChar char="ü"/>
              <a:defRPr sz="2800" spc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只需要更改</a:t>
            </a:r>
            <a:r>
              <a:rPr lang="zh-CN" altLang="en-US">
                <a:solidFill>
                  <a:schemeClr val="accent1"/>
                </a:solidFill>
              </a:rPr>
              <a:t>“着色</a:t>
            </a:r>
            <a:r>
              <a:rPr lang="en-US" altLang="zh-CN">
                <a:solidFill>
                  <a:schemeClr val="accent1"/>
                </a:solidFill>
              </a:rPr>
              <a:t>1</a:t>
            </a:r>
            <a:r>
              <a:rPr lang="zh-CN" altLang="en-US">
                <a:solidFill>
                  <a:schemeClr val="accent1"/>
                </a:solidFill>
              </a:rPr>
              <a:t>“、”着色</a:t>
            </a:r>
            <a:r>
              <a:rPr lang="en-US" altLang="zh-CN">
                <a:solidFill>
                  <a:schemeClr val="accent1"/>
                </a:solidFill>
              </a:rPr>
              <a:t>2</a:t>
            </a:r>
            <a:r>
              <a:rPr lang="zh-CN" altLang="en-US">
                <a:solidFill>
                  <a:schemeClr val="accent1"/>
                </a:solidFill>
              </a:rPr>
              <a:t>”、“着色</a:t>
            </a:r>
            <a:r>
              <a:rPr lang="en-US" altLang="zh-CN">
                <a:solidFill>
                  <a:schemeClr val="accent1"/>
                </a:solidFill>
              </a:rPr>
              <a:t>3</a:t>
            </a:r>
            <a:r>
              <a:rPr lang="zh-CN" altLang="en-US">
                <a:solidFill>
                  <a:schemeClr val="accent1"/>
                </a:solidFill>
              </a:rPr>
              <a:t>“</a:t>
            </a:r>
            <a:r>
              <a:rPr lang="zh-CN" altLang="en-US"/>
              <a:t>的颜色即可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421A334-8E8D-48ED-BDD1-C3E0C7430C9B}"/>
              </a:ext>
            </a:extLst>
          </p:cNvPr>
          <p:cNvSpPr/>
          <p:nvPr/>
        </p:nvSpPr>
        <p:spPr>
          <a:xfrm>
            <a:off x="3115190" y="5541276"/>
            <a:ext cx="1335159" cy="4540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latin typeface="+mn-ea"/>
              </a:rPr>
              <a:t>着色</a:t>
            </a:r>
            <a:r>
              <a:rPr lang="en-US" altLang="zh-CN" sz="1600">
                <a:latin typeface="+mn-ea"/>
              </a:rPr>
              <a:t>1</a:t>
            </a:r>
            <a:endParaRPr lang="zh-CN" altLang="en-US" sz="1600">
              <a:latin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436BA956-E7BC-4294-B389-15D48D4951F2}"/>
              </a:ext>
            </a:extLst>
          </p:cNvPr>
          <p:cNvSpPr/>
          <p:nvPr/>
        </p:nvSpPr>
        <p:spPr>
          <a:xfrm>
            <a:off x="4712670" y="5541276"/>
            <a:ext cx="1335159" cy="4540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latin typeface="+mn-ea"/>
              </a:rPr>
              <a:t>着色</a:t>
            </a:r>
            <a:r>
              <a:rPr lang="en-US" altLang="zh-CN" sz="1600">
                <a:latin typeface="+mn-ea"/>
              </a:rPr>
              <a:t>2</a:t>
            </a:r>
            <a:endParaRPr lang="zh-CN" altLang="en-US" sz="1600"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11B4712-7C13-4022-835B-B087392D76EA}"/>
              </a:ext>
            </a:extLst>
          </p:cNvPr>
          <p:cNvSpPr/>
          <p:nvPr/>
        </p:nvSpPr>
        <p:spPr>
          <a:xfrm>
            <a:off x="6310151" y="5541276"/>
            <a:ext cx="1335159" cy="4540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latin typeface="+mn-ea"/>
              </a:rPr>
              <a:t>着色</a:t>
            </a:r>
            <a:r>
              <a:rPr lang="en-US" altLang="zh-CN" sz="1600">
                <a:latin typeface="+mn-ea"/>
              </a:rPr>
              <a:t>3</a:t>
            </a:r>
            <a:endParaRPr lang="zh-CN" altLang="en-US" sz="1600"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9F8A9DE-330D-41C6-BEFE-F9ACF67B25B0}"/>
              </a:ext>
            </a:extLst>
          </p:cNvPr>
          <p:cNvSpPr txBox="1"/>
          <p:nvPr/>
        </p:nvSpPr>
        <p:spPr>
          <a:xfrm>
            <a:off x="855406" y="5469501"/>
            <a:ext cx="2350781" cy="117679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457200" indent="-457200" algn="just" hangingPunct="0">
              <a:lnSpc>
                <a:spcPct val="130000"/>
              </a:lnSpc>
              <a:buFont typeface="Wingdings" panose="05000000000000000000" pitchFamily="2" charset="2"/>
              <a:buChar char="ü"/>
              <a:defRPr sz="2800" spc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marL="0" indent="0">
              <a:buNone/>
            </a:pPr>
            <a:r>
              <a:rPr lang="zh-CN" altLang="en-US"/>
              <a:t>当前颜色：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86282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矩形 223">
            <a:extLst>
              <a:ext uri="{FF2B5EF4-FFF2-40B4-BE49-F238E27FC236}">
                <a16:creationId xmlns:a16="http://schemas.microsoft.com/office/drawing/2014/main" xmlns="" id="{79A8DDEF-287C-4E8C-BB11-771C158C0740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xmlns="" id="{3D8F9BC2-C6F8-45D9-8DE5-D8533AA747E5}"/>
              </a:ext>
            </a:extLst>
          </p:cNvPr>
          <p:cNvSpPr>
            <a:spLocks noEditPoints="1"/>
          </p:cNvSpPr>
          <p:nvPr/>
        </p:nvSpPr>
        <p:spPr bwMode="auto">
          <a:xfrm>
            <a:off x="2294909" y="1629906"/>
            <a:ext cx="236222" cy="315650"/>
          </a:xfrm>
          <a:custGeom>
            <a:avLst/>
            <a:gdLst>
              <a:gd name="T0" fmla="*/ 52 w 56"/>
              <a:gd name="T1" fmla="*/ 12 h 80"/>
              <a:gd name="T2" fmla="*/ 44 w 56"/>
              <a:gd name="T3" fmla="*/ 12 h 80"/>
              <a:gd name="T4" fmla="*/ 44 w 56"/>
              <a:gd name="T5" fmla="*/ 4 h 80"/>
              <a:gd name="T6" fmla="*/ 40 w 56"/>
              <a:gd name="T7" fmla="*/ 0 h 80"/>
              <a:gd name="T8" fmla="*/ 16 w 56"/>
              <a:gd name="T9" fmla="*/ 0 h 80"/>
              <a:gd name="T10" fmla="*/ 12 w 56"/>
              <a:gd name="T11" fmla="*/ 4 h 80"/>
              <a:gd name="T12" fmla="*/ 12 w 56"/>
              <a:gd name="T13" fmla="*/ 12 h 80"/>
              <a:gd name="T14" fmla="*/ 4 w 56"/>
              <a:gd name="T15" fmla="*/ 12 h 80"/>
              <a:gd name="T16" fmla="*/ 0 w 56"/>
              <a:gd name="T17" fmla="*/ 16 h 80"/>
              <a:gd name="T18" fmla="*/ 0 w 56"/>
              <a:gd name="T19" fmla="*/ 72 h 80"/>
              <a:gd name="T20" fmla="*/ 8 w 56"/>
              <a:gd name="T21" fmla="*/ 80 h 80"/>
              <a:gd name="T22" fmla="*/ 48 w 56"/>
              <a:gd name="T23" fmla="*/ 80 h 80"/>
              <a:gd name="T24" fmla="*/ 56 w 56"/>
              <a:gd name="T25" fmla="*/ 72 h 80"/>
              <a:gd name="T26" fmla="*/ 56 w 56"/>
              <a:gd name="T27" fmla="*/ 16 h 80"/>
              <a:gd name="T28" fmla="*/ 52 w 56"/>
              <a:gd name="T29" fmla="*/ 12 h 80"/>
              <a:gd name="T30" fmla="*/ 48 w 56"/>
              <a:gd name="T31" fmla="*/ 60 h 80"/>
              <a:gd name="T32" fmla="*/ 8 w 56"/>
              <a:gd name="T33" fmla="*/ 60 h 80"/>
              <a:gd name="T34" fmla="*/ 8 w 56"/>
              <a:gd name="T35" fmla="*/ 20 h 80"/>
              <a:gd name="T36" fmla="*/ 16 w 56"/>
              <a:gd name="T37" fmla="*/ 20 h 80"/>
              <a:gd name="T38" fmla="*/ 20 w 56"/>
              <a:gd name="T39" fmla="*/ 16 h 80"/>
              <a:gd name="T40" fmla="*/ 20 w 56"/>
              <a:gd name="T41" fmla="*/ 8 h 80"/>
              <a:gd name="T42" fmla="*/ 36 w 56"/>
              <a:gd name="T43" fmla="*/ 8 h 80"/>
              <a:gd name="T44" fmla="*/ 36 w 56"/>
              <a:gd name="T45" fmla="*/ 16 h 80"/>
              <a:gd name="T46" fmla="*/ 40 w 56"/>
              <a:gd name="T47" fmla="*/ 20 h 80"/>
              <a:gd name="T48" fmla="*/ 48 w 56"/>
              <a:gd name="T49" fmla="*/ 20 h 80"/>
              <a:gd name="T50" fmla="*/ 48 w 56"/>
              <a:gd name="T51" fmla="*/ 6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6" h="80">
                <a:moveTo>
                  <a:pt x="52" y="12"/>
                </a:moveTo>
                <a:cubicBezTo>
                  <a:pt x="44" y="12"/>
                  <a:pt x="44" y="12"/>
                  <a:pt x="44" y="12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2"/>
                  <a:pt x="42" y="0"/>
                  <a:pt x="4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2" y="2"/>
                  <a:pt x="12" y="4"/>
                </a:cubicBezTo>
                <a:cubicBezTo>
                  <a:pt x="12" y="12"/>
                  <a:pt x="12" y="12"/>
                  <a:pt x="12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4"/>
                  <a:pt x="0" y="1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52" y="80"/>
                  <a:pt x="56" y="76"/>
                  <a:pt x="56" y="72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14"/>
                  <a:pt x="54" y="12"/>
                  <a:pt x="52" y="12"/>
                </a:cubicBezTo>
                <a:close/>
                <a:moveTo>
                  <a:pt x="48" y="60"/>
                </a:moveTo>
                <a:cubicBezTo>
                  <a:pt x="8" y="60"/>
                  <a:pt x="8" y="60"/>
                  <a:pt x="8" y="60"/>
                </a:cubicBezTo>
                <a:cubicBezTo>
                  <a:pt x="8" y="20"/>
                  <a:pt x="8" y="20"/>
                  <a:pt x="8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8"/>
                  <a:pt x="38" y="20"/>
                  <a:pt x="40" y="20"/>
                </a:cubicBezTo>
                <a:cubicBezTo>
                  <a:pt x="48" y="20"/>
                  <a:pt x="48" y="20"/>
                  <a:pt x="48" y="20"/>
                </a:cubicBezTo>
                <a:lnTo>
                  <a:pt x="48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xmlns="" id="{3F95CB57-3825-424F-9D90-16E8BED2454F}"/>
              </a:ext>
            </a:extLst>
          </p:cNvPr>
          <p:cNvSpPr>
            <a:spLocks noEditPoints="1"/>
          </p:cNvSpPr>
          <p:nvPr/>
        </p:nvSpPr>
        <p:spPr bwMode="auto">
          <a:xfrm>
            <a:off x="3099735" y="1629906"/>
            <a:ext cx="236222" cy="315650"/>
          </a:xfrm>
          <a:custGeom>
            <a:avLst/>
            <a:gdLst>
              <a:gd name="T0" fmla="*/ 52 w 56"/>
              <a:gd name="T1" fmla="*/ 12 h 80"/>
              <a:gd name="T2" fmla="*/ 44 w 56"/>
              <a:gd name="T3" fmla="*/ 12 h 80"/>
              <a:gd name="T4" fmla="*/ 44 w 56"/>
              <a:gd name="T5" fmla="*/ 4 h 80"/>
              <a:gd name="T6" fmla="*/ 40 w 56"/>
              <a:gd name="T7" fmla="*/ 0 h 80"/>
              <a:gd name="T8" fmla="*/ 16 w 56"/>
              <a:gd name="T9" fmla="*/ 0 h 80"/>
              <a:gd name="T10" fmla="*/ 12 w 56"/>
              <a:gd name="T11" fmla="*/ 4 h 80"/>
              <a:gd name="T12" fmla="*/ 12 w 56"/>
              <a:gd name="T13" fmla="*/ 12 h 80"/>
              <a:gd name="T14" fmla="*/ 4 w 56"/>
              <a:gd name="T15" fmla="*/ 12 h 80"/>
              <a:gd name="T16" fmla="*/ 0 w 56"/>
              <a:gd name="T17" fmla="*/ 16 h 80"/>
              <a:gd name="T18" fmla="*/ 0 w 56"/>
              <a:gd name="T19" fmla="*/ 72 h 80"/>
              <a:gd name="T20" fmla="*/ 8 w 56"/>
              <a:gd name="T21" fmla="*/ 80 h 80"/>
              <a:gd name="T22" fmla="*/ 48 w 56"/>
              <a:gd name="T23" fmla="*/ 80 h 80"/>
              <a:gd name="T24" fmla="*/ 56 w 56"/>
              <a:gd name="T25" fmla="*/ 72 h 80"/>
              <a:gd name="T26" fmla="*/ 56 w 56"/>
              <a:gd name="T27" fmla="*/ 16 h 80"/>
              <a:gd name="T28" fmla="*/ 52 w 56"/>
              <a:gd name="T29" fmla="*/ 12 h 80"/>
              <a:gd name="T30" fmla="*/ 24 w 56"/>
              <a:gd name="T31" fmla="*/ 68 h 80"/>
              <a:gd name="T32" fmla="*/ 24 w 56"/>
              <a:gd name="T33" fmla="*/ 48 h 80"/>
              <a:gd name="T34" fmla="*/ 12 w 56"/>
              <a:gd name="T35" fmla="*/ 48 h 80"/>
              <a:gd name="T36" fmla="*/ 32 w 56"/>
              <a:gd name="T37" fmla="*/ 20 h 80"/>
              <a:gd name="T38" fmla="*/ 32 w 56"/>
              <a:gd name="T39" fmla="*/ 40 h 80"/>
              <a:gd name="T40" fmla="*/ 44 w 56"/>
              <a:gd name="T41" fmla="*/ 40 h 80"/>
              <a:gd name="T42" fmla="*/ 24 w 56"/>
              <a:gd name="T43" fmla="*/ 6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6" h="80">
                <a:moveTo>
                  <a:pt x="52" y="12"/>
                </a:moveTo>
                <a:cubicBezTo>
                  <a:pt x="44" y="12"/>
                  <a:pt x="44" y="12"/>
                  <a:pt x="44" y="12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2"/>
                  <a:pt x="42" y="0"/>
                  <a:pt x="4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2" y="2"/>
                  <a:pt x="12" y="4"/>
                </a:cubicBezTo>
                <a:cubicBezTo>
                  <a:pt x="12" y="12"/>
                  <a:pt x="12" y="12"/>
                  <a:pt x="12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4"/>
                  <a:pt x="0" y="1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52" y="80"/>
                  <a:pt x="56" y="76"/>
                  <a:pt x="56" y="72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14"/>
                  <a:pt x="54" y="12"/>
                  <a:pt x="52" y="12"/>
                </a:cubicBezTo>
                <a:close/>
                <a:moveTo>
                  <a:pt x="24" y="68"/>
                </a:move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40"/>
                  <a:pt x="32" y="40"/>
                  <a:pt x="32" y="40"/>
                </a:cubicBezTo>
                <a:cubicBezTo>
                  <a:pt x="44" y="40"/>
                  <a:pt x="44" y="40"/>
                  <a:pt x="44" y="40"/>
                </a:cubicBezTo>
                <a:lnTo>
                  <a:pt x="24" y="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7739101-1C45-4446-A36A-DF0A389852C4}"/>
              </a:ext>
            </a:extLst>
          </p:cNvPr>
          <p:cNvGrpSpPr/>
          <p:nvPr/>
        </p:nvGrpSpPr>
        <p:grpSpPr>
          <a:xfrm>
            <a:off x="3854388" y="1629906"/>
            <a:ext cx="336564" cy="315650"/>
            <a:chOff x="4462463" y="1758950"/>
            <a:chExt cx="255588" cy="255588"/>
          </a:xfrm>
          <a:solidFill>
            <a:schemeClr val="accent1"/>
          </a:solidFill>
        </p:grpSpPr>
        <p:sp>
          <p:nvSpPr>
            <p:cNvPr id="5" name="Freeform 7">
              <a:extLst>
                <a:ext uri="{FF2B5EF4-FFF2-40B4-BE49-F238E27FC236}">
                  <a16:creationId xmlns:a16="http://schemas.microsoft.com/office/drawing/2014/main" xmlns="" id="{B7795EA2-FC60-4D80-9DFF-8326A45C0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2463" y="1758950"/>
              <a:ext cx="204788" cy="255588"/>
            </a:xfrm>
            <a:custGeom>
              <a:avLst/>
              <a:gdLst>
                <a:gd name="T0" fmla="*/ 40 w 64"/>
                <a:gd name="T1" fmla="*/ 68 h 80"/>
                <a:gd name="T2" fmla="*/ 8 w 64"/>
                <a:gd name="T3" fmla="*/ 68 h 80"/>
                <a:gd name="T4" fmla="*/ 8 w 64"/>
                <a:gd name="T5" fmla="*/ 12 h 80"/>
                <a:gd name="T6" fmla="*/ 56 w 64"/>
                <a:gd name="T7" fmla="*/ 12 h 80"/>
                <a:gd name="T8" fmla="*/ 56 w 64"/>
                <a:gd name="T9" fmla="*/ 24 h 80"/>
                <a:gd name="T10" fmla="*/ 64 w 64"/>
                <a:gd name="T11" fmla="*/ 24 h 80"/>
                <a:gd name="T12" fmla="*/ 64 w 64"/>
                <a:gd name="T13" fmla="*/ 8 h 80"/>
                <a:gd name="T14" fmla="*/ 56 w 64"/>
                <a:gd name="T15" fmla="*/ 0 h 80"/>
                <a:gd name="T16" fmla="*/ 8 w 64"/>
                <a:gd name="T17" fmla="*/ 0 h 80"/>
                <a:gd name="T18" fmla="*/ 0 w 64"/>
                <a:gd name="T19" fmla="*/ 8 h 80"/>
                <a:gd name="T20" fmla="*/ 0 w 64"/>
                <a:gd name="T21" fmla="*/ 72 h 80"/>
                <a:gd name="T22" fmla="*/ 8 w 64"/>
                <a:gd name="T23" fmla="*/ 80 h 80"/>
                <a:gd name="T24" fmla="*/ 40 w 64"/>
                <a:gd name="T25" fmla="*/ 80 h 80"/>
                <a:gd name="T26" fmla="*/ 40 w 64"/>
                <a:gd name="T27" fmla="*/ 6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80">
                  <a:moveTo>
                    <a:pt x="40" y="68"/>
                  </a:moveTo>
                  <a:cubicBezTo>
                    <a:pt x="8" y="68"/>
                    <a:pt x="8" y="68"/>
                    <a:pt x="8" y="68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4"/>
                    <a:pt x="60" y="0"/>
                    <a:pt x="5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6"/>
                    <a:pt x="4" y="80"/>
                    <a:pt x="8" y="80"/>
                  </a:cubicBezTo>
                  <a:cubicBezTo>
                    <a:pt x="40" y="80"/>
                    <a:pt x="40" y="80"/>
                    <a:pt x="40" y="80"/>
                  </a:cubicBezTo>
                  <a:lnTo>
                    <a:pt x="4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xmlns="" id="{4F50B787-73EC-452B-A20D-832D9059E0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6451" y="1860550"/>
              <a:ext cx="101600" cy="153988"/>
            </a:xfrm>
            <a:custGeom>
              <a:avLst/>
              <a:gdLst>
                <a:gd name="T0" fmla="*/ 32 w 32"/>
                <a:gd name="T1" fmla="*/ 8 h 48"/>
                <a:gd name="T2" fmla="*/ 24 w 32"/>
                <a:gd name="T3" fmla="*/ 0 h 48"/>
                <a:gd name="T4" fmla="*/ 8 w 32"/>
                <a:gd name="T5" fmla="*/ 0 h 48"/>
                <a:gd name="T6" fmla="*/ 0 w 32"/>
                <a:gd name="T7" fmla="*/ 8 h 48"/>
                <a:gd name="T8" fmla="*/ 0 w 32"/>
                <a:gd name="T9" fmla="*/ 40 h 48"/>
                <a:gd name="T10" fmla="*/ 8 w 32"/>
                <a:gd name="T11" fmla="*/ 48 h 48"/>
                <a:gd name="T12" fmla="*/ 24 w 32"/>
                <a:gd name="T13" fmla="*/ 48 h 48"/>
                <a:gd name="T14" fmla="*/ 32 w 32"/>
                <a:gd name="T15" fmla="*/ 40 h 48"/>
                <a:gd name="T16" fmla="*/ 32 w 32"/>
                <a:gd name="T17" fmla="*/ 8 h 48"/>
                <a:gd name="T18" fmla="*/ 24 w 32"/>
                <a:gd name="T19" fmla="*/ 36 h 48"/>
                <a:gd name="T20" fmla="*/ 8 w 32"/>
                <a:gd name="T21" fmla="*/ 36 h 48"/>
                <a:gd name="T22" fmla="*/ 8 w 32"/>
                <a:gd name="T23" fmla="*/ 8 h 48"/>
                <a:gd name="T24" fmla="*/ 24 w 32"/>
                <a:gd name="T25" fmla="*/ 8 h 48"/>
                <a:gd name="T26" fmla="*/ 24 w 32"/>
                <a:gd name="T27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8">
                  <a:moveTo>
                    <a:pt x="32" y="8"/>
                  </a:moveTo>
                  <a:cubicBezTo>
                    <a:pt x="32" y="4"/>
                    <a:pt x="28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8" y="48"/>
                    <a:pt x="32" y="44"/>
                    <a:pt x="32" y="40"/>
                  </a:cubicBezTo>
                  <a:lnTo>
                    <a:pt x="32" y="8"/>
                  </a:lnTo>
                  <a:close/>
                  <a:moveTo>
                    <a:pt x="24" y="36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2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49FDB29-9EA8-4567-9905-E70E2A4A467E}"/>
              </a:ext>
            </a:extLst>
          </p:cNvPr>
          <p:cNvGrpSpPr/>
          <p:nvPr/>
        </p:nvGrpSpPr>
        <p:grpSpPr>
          <a:xfrm>
            <a:off x="5497485" y="1598537"/>
            <a:ext cx="269669" cy="378388"/>
            <a:chOff x="5710238" y="1733550"/>
            <a:chExt cx="204788" cy="306388"/>
          </a:xfrm>
          <a:solidFill>
            <a:schemeClr val="accent1"/>
          </a:solidFill>
        </p:grpSpPr>
        <p:sp>
          <p:nvSpPr>
            <p:cNvPr id="8" name="Freeform 9">
              <a:extLst>
                <a:ext uri="{FF2B5EF4-FFF2-40B4-BE49-F238E27FC236}">
                  <a16:creationId xmlns:a16="http://schemas.microsoft.com/office/drawing/2014/main" xmlns="" id="{D1D29490-CE06-4F4B-8355-EA7AE1F99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38" y="1847850"/>
              <a:ext cx="77788" cy="77788"/>
            </a:xfrm>
            <a:custGeom>
              <a:avLst/>
              <a:gdLst>
                <a:gd name="T0" fmla="*/ 0 w 49"/>
                <a:gd name="T1" fmla="*/ 49 h 49"/>
                <a:gd name="T2" fmla="*/ 25 w 49"/>
                <a:gd name="T3" fmla="*/ 0 h 49"/>
                <a:gd name="T4" fmla="*/ 49 w 49"/>
                <a:gd name="T5" fmla="*/ 49 h 49"/>
                <a:gd name="T6" fmla="*/ 25 w 49"/>
                <a:gd name="T7" fmla="*/ 33 h 49"/>
                <a:gd name="T8" fmla="*/ 0 w 49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0" y="49"/>
                  </a:moveTo>
                  <a:lnTo>
                    <a:pt x="25" y="0"/>
                  </a:lnTo>
                  <a:lnTo>
                    <a:pt x="49" y="49"/>
                  </a:lnTo>
                  <a:lnTo>
                    <a:pt x="25" y="33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xmlns="" id="{21F981A0-BE26-40F6-8362-4E13983B0A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0238" y="1733550"/>
              <a:ext cx="204788" cy="306388"/>
            </a:xfrm>
            <a:custGeom>
              <a:avLst/>
              <a:gdLst>
                <a:gd name="T0" fmla="*/ 49 w 64"/>
                <a:gd name="T1" fmla="*/ 21 h 96"/>
                <a:gd name="T2" fmla="*/ 44 w 64"/>
                <a:gd name="T3" fmla="*/ 0 h 96"/>
                <a:gd name="T4" fmla="*/ 20 w 64"/>
                <a:gd name="T5" fmla="*/ 0 h 96"/>
                <a:gd name="T6" fmla="*/ 15 w 64"/>
                <a:gd name="T7" fmla="*/ 21 h 96"/>
                <a:gd name="T8" fmla="*/ 0 w 64"/>
                <a:gd name="T9" fmla="*/ 48 h 96"/>
                <a:gd name="T10" fmla="*/ 15 w 64"/>
                <a:gd name="T11" fmla="*/ 75 h 96"/>
                <a:gd name="T12" fmla="*/ 20 w 64"/>
                <a:gd name="T13" fmla="*/ 96 h 96"/>
                <a:gd name="T14" fmla="*/ 44 w 64"/>
                <a:gd name="T15" fmla="*/ 96 h 96"/>
                <a:gd name="T16" fmla="*/ 49 w 64"/>
                <a:gd name="T17" fmla="*/ 75 h 96"/>
                <a:gd name="T18" fmla="*/ 64 w 64"/>
                <a:gd name="T19" fmla="*/ 48 h 96"/>
                <a:gd name="T20" fmla="*/ 49 w 64"/>
                <a:gd name="T21" fmla="*/ 21 h 96"/>
                <a:gd name="T22" fmla="*/ 32 w 64"/>
                <a:gd name="T23" fmla="*/ 72 h 96"/>
                <a:gd name="T24" fmla="*/ 8 w 64"/>
                <a:gd name="T25" fmla="*/ 48 h 96"/>
                <a:gd name="T26" fmla="*/ 32 w 64"/>
                <a:gd name="T27" fmla="*/ 24 h 96"/>
                <a:gd name="T28" fmla="*/ 56 w 64"/>
                <a:gd name="T29" fmla="*/ 48 h 96"/>
                <a:gd name="T30" fmla="*/ 32 w 64"/>
                <a:gd name="T31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96">
                  <a:moveTo>
                    <a:pt x="49" y="21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6" y="27"/>
                    <a:pt x="0" y="37"/>
                    <a:pt x="0" y="48"/>
                  </a:cubicBezTo>
                  <a:cubicBezTo>
                    <a:pt x="0" y="59"/>
                    <a:pt x="6" y="69"/>
                    <a:pt x="15" y="75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58" y="69"/>
                    <a:pt x="64" y="59"/>
                    <a:pt x="64" y="48"/>
                  </a:cubicBezTo>
                  <a:cubicBezTo>
                    <a:pt x="64" y="37"/>
                    <a:pt x="58" y="27"/>
                    <a:pt x="49" y="21"/>
                  </a:cubicBezTo>
                  <a:close/>
                  <a:moveTo>
                    <a:pt x="32" y="72"/>
                  </a:moveTo>
                  <a:cubicBezTo>
                    <a:pt x="19" y="72"/>
                    <a:pt x="8" y="61"/>
                    <a:pt x="8" y="48"/>
                  </a:cubicBezTo>
                  <a:cubicBezTo>
                    <a:pt x="8" y="35"/>
                    <a:pt x="19" y="24"/>
                    <a:pt x="32" y="24"/>
                  </a:cubicBezTo>
                  <a:cubicBezTo>
                    <a:pt x="45" y="24"/>
                    <a:pt x="56" y="35"/>
                    <a:pt x="56" y="48"/>
                  </a:cubicBezTo>
                  <a:cubicBezTo>
                    <a:pt x="56" y="61"/>
                    <a:pt x="45" y="72"/>
                    <a:pt x="3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91F77F9-C858-4A10-B027-77DDC2F16828}"/>
              </a:ext>
            </a:extLst>
          </p:cNvPr>
          <p:cNvGrpSpPr/>
          <p:nvPr/>
        </p:nvGrpSpPr>
        <p:grpSpPr>
          <a:xfrm>
            <a:off x="4680118" y="1598537"/>
            <a:ext cx="315658" cy="378388"/>
            <a:chOff x="5089526" y="1733550"/>
            <a:chExt cx="239712" cy="306388"/>
          </a:xfrm>
          <a:solidFill>
            <a:schemeClr val="accent1"/>
          </a:solidFill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9713A7C9-D694-4889-B5D3-0B9DA17C4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9526" y="1733550"/>
              <a:ext cx="198438" cy="60325"/>
            </a:xfrm>
            <a:custGeom>
              <a:avLst/>
              <a:gdLst>
                <a:gd name="T0" fmla="*/ 7 w 62"/>
                <a:gd name="T1" fmla="*/ 19 h 19"/>
                <a:gd name="T2" fmla="*/ 0 w 62"/>
                <a:gd name="T3" fmla="*/ 14 h 19"/>
                <a:gd name="T4" fmla="*/ 31 w 62"/>
                <a:gd name="T5" fmla="*/ 0 h 19"/>
                <a:gd name="T6" fmla="*/ 62 w 62"/>
                <a:gd name="T7" fmla="*/ 14 h 19"/>
                <a:gd name="T8" fmla="*/ 55 w 62"/>
                <a:gd name="T9" fmla="*/ 19 h 19"/>
                <a:gd name="T10" fmla="*/ 31 w 62"/>
                <a:gd name="T11" fmla="*/ 8 h 19"/>
                <a:gd name="T12" fmla="*/ 7 w 6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19">
                  <a:moveTo>
                    <a:pt x="7" y="19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8" y="5"/>
                    <a:pt x="19" y="0"/>
                    <a:pt x="31" y="0"/>
                  </a:cubicBezTo>
                  <a:cubicBezTo>
                    <a:pt x="43" y="0"/>
                    <a:pt x="54" y="5"/>
                    <a:pt x="62" y="14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49" y="12"/>
                    <a:pt x="40" y="8"/>
                    <a:pt x="31" y="8"/>
                  </a:cubicBezTo>
                  <a:cubicBezTo>
                    <a:pt x="22" y="8"/>
                    <a:pt x="13" y="12"/>
                    <a:pt x="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B6F43D71-1CA0-4D5E-BD59-5BC0698EB6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7626" y="1784350"/>
              <a:ext cx="122238" cy="44450"/>
            </a:xfrm>
            <a:custGeom>
              <a:avLst/>
              <a:gdLst>
                <a:gd name="T0" fmla="*/ 32 w 38"/>
                <a:gd name="T1" fmla="*/ 14 h 14"/>
                <a:gd name="T2" fmla="*/ 19 w 38"/>
                <a:gd name="T3" fmla="*/ 8 h 14"/>
                <a:gd name="T4" fmla="*/ 6 w 38"/>
                <a:gd name="T5" fmla="*/ 14 h 14"/>
                <a:gd name="T6" fmla="*/ 0 w 38"/>
                <a:gd name="T7" fmla="*/ 10 h 14"/>
                <a:gd name="T8" fmla="*/ 19 w 38"/>
                <a:gd name="T9" fmla="*/ 0 h 14"/>
                <a:gd name="T10" fmla="*/ 38 w 38"/>
                <a:gd name="T11" fmla="*/ 10 h 14"/>
                <a:gd name="T12" fmla="*/ 32 w 3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4">
                  <a:moveTo>
                    <a:pt x="32" y="14"/>
                  </a:moveTo>
                  <a:cubicBezTo>
                    <a:pt x="29" y="10"/>
                    <a:pt x="24" y="8"/>
                    <a:pt x="19" y="8"/>
                  </a:cubicBezTo>
                  <a:cubicBezTo>
                    <a:pt x="14" y="8"/>
                    <a:pt x="9" y="10"/>
                    <a:pt x="6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4"/>
                    <a:pt x="12" y="0"/>
                    <a:pt x="19" y="0"/>
                  </a:cubicBezTo>
                  <a:cubicBezTo>
                    <a:pt x="27" y="0"/>
                    <a:pt x="34" y="4"/>
                    <a:pt x="38" y="10"/>
                  </a:cubicBezTo>
                  <a:lnTo>
                    <a:pt x="3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350DD97E-A0BE-4DCC-A2C3-528E65BAEA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4451" y="1847850"/>
              <a:ext cx="128588" cy="179388"/>
            </a:xfrm>
            <a:custGeom>
              <a:avLst/>
              <a:gdLst>
                <a:gd name="T0" fmla="*/ 40 w 40"/>
                <a:gd name="T1" fmla="*/ 46 h 56"/>
                <a:gd name="T2" fmla="*/ 26 w 40"/>
                <a:gd name="T3" fmla="*/ 32 h 56"/>
                <a:gd name="T4" fmla="*/ 35 w 40"/>
                <a:gd name="T5" fmla="*/ 23 h 56"/>
                <a:gd name="T6" fmla="*/ 40 w 40"/>
                <a:gd name="T7" fmla="*/ 26 h 56"/>
                <a:gd name="T8" fmla="*/ 40 w 40"/>
                <a:gd name="T9" fmla="*/ 8 h 56"/>
                <a:gd name="T10" fmla="*/ 32 w 40"/>
                <a:gd name="T11" fmla="*/ 0 h 56"/>
                <a:gd name="T12" fmla="*/ 8 w 40"/>
                <a:gd name="T13" fmla="*/ 0 h 56"/>
                <a:gd name="T14" fmla="*/ 0 w 40"/>
                <a:gd name="T15" fmla="*/ 8 h 56"/>
                <a:gd name="T16" fmla="*/ 0 w 40"/>
                <a:gd name="T17" fmla="*/ 48 h 56"/>
                <a:gd name="T18" fmla="*/ 8 w 40"/>
                <a:gd name="T19" fmla="*/ 56 h 56"/>
                <a:gd name="T20" fmla="*/ 32 w 40"/>
                <a:gd name="T21" fmla="*/ 56 h 56"/>
                <a:gd name="T22" fmla="*/ 40 w 40"/>
                <a:gd name="T23" fmla="*/ 48 h 56"/>
                <a:gd name="T24" fmla="*/ 40 w 40"/>
                <a:gd name="T25" fmla="*/ 46 h 56"/>
                <a:gd name="T26" fmla="*/ 20 w 40"/>
                <a:gd name="T27" fmla="*/ 41 h 56"/>
                <a:gd name="T28" fmla="*/ 15 w 40"/>
                <a:gd name="T29" fmla="*/ 36 h 56"/>
                <a:gd name="T30" fmla="*/ 20 w 40"/>
                <a:gd name="T31" fmla="*/ 31 h 56"/>
                <a:gd name="T32" fmla="*/ 25 w 40"/>
                <a:gd name="T33" fmla="*/ 36 h 56"/>
                <a:gd name="T34" fmla="*/ 20 w 40"/>
                <a:gd name="T35" fmla="*/ 41 h 56"/>
                <a:gd name="T36" fmla="*/ 20 w 40"/>
                <a:gd name="T37" fmla="*/ 25 h 56"/>
                <a:gd name="T38" fmla="*/ 15 w 40"/>
                <a:gd name="T39" fmla="*/ 20 h 56"/>
                <a:gd name="T40" fmla="*/ 20 w 40"/>
                <a:gd name="T41" fmla="*/ 15 h 56"/>
                <a:gd name="T42" fmla="*/ 25 w 40"/>
                <a:gd name="T43" fmla="*/ 20 h 56"/>
                <a:gd name="T44" fmla="*/ 20 w 40"/>
                <a:gd name="T45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56">
                  <a:moveTo>
                    <a:pt x="40" y="46"/>
                  </a:moveTo>
                  <a:cubicBezTo>
                    <a:pt x="26" y="32"/>
                    <a:pt x="26" y="32"/>
                    <a:pt x="26" y="32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3"/>
                    <a:pt x="36" y="0"/>
                    <a:pt x="3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6"/>
                    <a:pt x="8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6" y="56"/>
                    <a:pt x="40" y="53"/>
                    <a:pt x="40" y="48"/>
                  </a:cubicBezTo>
                  <a:lnTo>
                    <a:pt x="40" y="46"/>
                  </a:lnTo>
                  <a:close/>
                  <a:moveTo>
                    <a:pt x="20" y="41"/>
                  </a:moveTo>
                  <a:cubicBezTo>
                    <a:pt x="17" y="41"/>
                    <a:pt x="15" y="39"/>
                    <a:pt x="15" y="36"/>
                  </a:cubicBezTo>
                  <a:cubicBezTo>
                    <a:pt x="15" y="33"/>
                    <a:pt x="17" y="31"/>
                    <a:pt x="20" y="31"/>
                  </a:cubicBezTo>
                  <a:cubicBezTo>
                    <a:pt x="23" y="31"/>
                    <a:pt x="25" y="33"/>
                    <a:pt x="25" y="36"/>
                  </a:cubicBezTo>
                  <a:cubicBezTo>
                    <a:pt x="25" y="39"/>
                    <a:pt x="23" y="41"/>
                    <a:pt x="20" y="41"/>
                  </a:cubicBezTo>
                  <a:close/>
                  <a:moveTo>
                    <a:pt x="20" y="25"/>
                  </a:moveTo>
                  <a:cubicBezTo>
                    <a:pt x="17" y="25"/>
                    <a:pt x="15" y="23"/>
                    <a:pt x="15" y="20"/>
                  </a:cubicBezTo>
                  <a:cubicBezTo>
                    <a:pt x="15" y="17"/>
                    <a:pt x="17" y="15"/>
                    <a:pt x="20" y="15"/>
                  </a:cubicBezTo>
                  <a:cubicBezTo>
                    <a:pt x="23" y="15"/>
                    <a:pt x="25" y="17"/>
                    <a:pt x="25" y="20"/>
                  </a:cubicBezTo>
                  <a:cubicBezTo>
                    <a:pt x="25" y="23"/>
                    <a:pt x="23" y="25"/>
                    <a:pt x="2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D2F57EEF-933E-4F6C-90E5-31BD21EF9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7638" y="1873250"/>
              <a:ext cx="101600" cy="166688"/>
            </a:xfrm>
            <a:custGeom>
              <a:avLst/>
              <a:gdLst>
                <a:gd name="T0" fmla="*/ 24 w 64"/>
                <a:gd name="T1" fmla="*/ 0 h 105"/>
                <a:gd name="T2" fmla="*/ 48 w 64"/>
                <a:gd name="T3" fmla="*/ 25 h 105"/>
                <a:gd name="T4" fmla="*/ 48 w 64"/>
                <a:gd name="T5" fmla="*/ 65 h 105"/>
                <a:gd name="T6" fmla="*/ 64 w 64"/>
                <a:gd name="T7" fmla="*/ 105 h 105"/>
                <a:gd name="T8" fmla="*/ 24 w 64"/>
                <a:gd name="T9" fmla="*/ 105 h 105"/>
                <a:gd name="T10" fmla="*/ 24 w 64"/>
                <a:gd name="T11" fmla="*/ 73 h 105"/>
                <a:gd name="T12" fmla="*/ 0 w 64"/>
                <a:gd name="T13" fmla="*/ 49 h 105"/>
                <a:gd name="T14" fmla="*/ 8 w 64"/>
                <a:gd name="T15" fmla="*/ 41 h 105"/>
                <a:gd name="T16" fmla="*/ 24 w 64"/>
                <a:gd name="T17" fmla="*/ 49 h 105"/>
                <a:gd name="T18" fmla="*/ 24 w 64"/>
                <a:gd name="T1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105">
                  <a:moveTo>
                    <a:pt x="24" y="0"/>
                  </a:moveTo>
                  <a:lnTo>
                    <a:pt x="48" y="25"/>
                  </a:lnTo>
                  <a:lnTo>
                    <a:pt x="48" y="65"/>
                  </a:lnTo>
                  <a:lnTo>
                    <a:pt x="64" y="105"/>
                  </a:lnTo>
                  <a:lnTo>
                    <a:pt x="24" y="105"/>
                  </a:lnTo>
                  <a:lnTo>
                    <a:pt x="24" y="73"/>
                  </a:lnTo>
                  <a:lnTo>
                    <a:pt x="0" y="49"/>
                  </a:lnTo>
                  <a:lnTo>
                    <a:pt x="8" y="41"/>
                  </a:lnTo>
                  <a:lnTo>
                    <a:pt x="24" y="49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3E8F1BF-1829-4AA1-A8E3-06E9D3069DB3}"/>
              </a:ext>
            </a:extLst>
          </p:cNvPr>
          <p:cNvGrpSpPr/>
          <p:nvPr/>
        </p:nvGrpSpPr>
        <p:grpSpPr>
          <a:xfrm>
            <a:off x="7073687" y="1614221"/>
            <a:ext cx="353287" cy="362704"/>
            <a:chOff x="6907213" y="1746250"/>
            <a:chExt cx="268288" cy="293688"/>
          </a:xfrm>
          <a:solidFill>
            <a:schemeClr val="accent1"/>
          </a:solidFill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xmlns="" id="{04630A33-8EE4-4B6B-828A-C90A4CDF26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2301" y="1912938"/>
              <a:ext cx="76200" cy="38100"/>
            </a:xfrm>
            <a:custGeom>
              <a:avLst/>
              <a:gdLst>
                <a:gd name="T0" fmla="*/ 0 w 24"/>
                <a:gd name="T1" fmla="*/ 12 h 12"/>
                <a:gd name="T2" fmla="*/ 12 w 24"/>
                <a:gd name="T3" fmla="*/ 0 h 12"/>
                <a:gd name="T4" fmla="*/ 12 w 24"/>
                <a:gd name="T5" fmla="*/ 0 h 12"/>
                <a:gd name="T6" fmla="*/ 24 w 24"/>
                <a:gd name="T7" fmla="*/ 12 h 12"/>
                <a:gd name="T8" fmla="*/ 0 w 24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xmlns="" id="{15DE929F-184E-4954-9B10-DC8869BC16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5001" y="1847850"/>
              <a:ext cx="50800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xmlns="" id="{FFAE798D-78DF-415B-8EDF-DAF331792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213" y="1758950"/>
              <a:ext cx="204788" cy="280988"/>
            </a:xfrm>
            <a:custGeom>
              <a:avLst/>
              <a:gdLst>
                <a:gd name="T0" fmla="*/ 56 w 64"/>
                <a:gd name="T1" fmla="*/ 28 h 88"/>
                <a:gd name="T2" fmla="*/ 56 w 64"/>
                <a:gd name="T3" fmla="*/ 72 h 88"/>
                <a:gd name="T4" fmla="*/ 8 w 64"/>
                <a:gd name="T5" fmla="*/ 72 h 88"/>
                <a:gd name="T6" fmla="*/ 8 w 64"/>
                <a:gd name="T7" fmla="*/ 16 h 88"/>
                <a:gd name="T8" fmla="*/ 40 w 64"/>
                <a:gd name="T9" fmla="*/ 16 h 88"/>
                <a:gd name="T10" fmla="*/ 40 w 64"/>
                <a:gd name="T11" fmla="*/ 0 h 88"/>
                <a:gd name="T12" fmla="*/ 8 w 64"/>
                <a:gd name="T13" fmla="*/ 0 h 88"/>
                <a:gd name="T14" fmla="*/ 0 w 64"/>
                <a:gd name="T15" fmla="*/ 8 h 88"/>
                <a:gd name="T16" fmla="*/ 0 w 64"/>
                <a:gd name="T17" fmla="*/ 80 h 88"/>
                <a:gd name="T18" fmla="*/ 8 w 64"/>
                <a:gd name="T19" fmla="*/ 88 h 88"/>
                <a:gd name="T20" fmla="*/ 56 w 64"/>
                <a:gd name="T21" fmla="*/ 88 h 88"/>
                <a:gd name="T22" fmla="*/ 64 w 64"/>
                <a:gd name="T23" fmla="*/ 80 h 88"/>
                <a:gd name="T24" fmla="*/ 64 w 64"/>
                <a:gd name="T25" fmla="*/ 28 h 88"/>
                <a:gd name="T26" fmla="*/ 56 w 64"/>
                <a:gd name="T27" fmla="*/ 2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88">
                  <a:moveTo>
                    <a:pt x="56" y="28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4" y="88"/>
                    <a:pt x="8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60" y="88"/>
                    <a:pt x="64" y="84"/>
                    <a:pt x="64" y="80"/>
                  </a:cubicBezTo>
                  <a:cubicBezTo>
                    <a:pt x="64" y="28"/>
                    <a:pt x="64" y="28"/>
                    <a:pt x="64" y="28"/>
                  </a:cubicBezTo>
                  <a:lnTo>
                    <a:pt x="56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xmlns="" id="{564141CB-131D-4A4E-9D1F-70983A152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1201" y="1746250"/>
              <a:ext cx="114300" cy="76200"/>
            </a:xfrm>
            <a:custGeom>
              <a:avLst/>
              <a:gdLst>
                <a:gd name="T0" fmla="*/ 24 w 36"/>
                <a:gd name="T1" fmla="*/ 8 h 24"/>
                <a:gd name="T2" fmla="*/ 24 w 36"/>
                <a:gd name="T3" fmla="*/ 4 h 24"/>
                <a:gd name="T4" fmla="*/ 20 w 36"/>
                <a:gd name="T5" fmla="*/ 0 h 24"/>
                <a:gd name="T6" fmla="*/ 4 w 36"/>
                <a:gd name="T7" fmla="*/ 0 h 24"/>
                <a:gd name="T8" fmla="*/ 0 w 36"/>
                <a:gd name="T9" fmla="*/ 4 h 24"/>
                <a:gd name="T10" fmla="*/ 0 w 36"/>
                <a:gd name="T11" fmla="*/ 20 h 24"/>
                <a:gd name="T12" fmla="*/ 4 w 36"/>
                <a:gd name="T13" fmla="*/ 24 h 24"/>
                <a:gd name="T14" fmla="*/ 20 w 36"/>
                <a:gd name="T15" fmla="*/ 24 h 24"/>
                <a:gd name="T16" fmla="*/ 24 w 36"/>
                <a:gd name="T17" fmla="*/ 20 h 24"/>
                <a:gd name="T18" fmla="*/ 24 w 36"/>
                <a:gd name="T19" fmla="*/ 16 h 24"/>
                <a:gd name="T20" fmla="*/ 36 w 36"/>
                <a:gd name="T21" fmla="*/ 20 h 24"/>
                <a:gd name="T22" fmla="*/ 36 w 36"/>
                <a:gd name="T23" fmla="*/ 4 h 24"/>
                <a:gd name="T24" fmla="*/ 24 w 36"/>
                <a:gd name="T25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4">
                  <a:moveTo>
                    <a:pt x="24" y="8"/>
                  </a:move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4"/>
                    <a:pt x="4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2" y="24"/>
                    <a:pt x="24" y="22"/>
                    <a:pt x="24" y="20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2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" name="Freeform 19">
            <a:extLst>
              <a:ext uri="{FF2B5EF4-FFF2-40B4-BE49-F238E27FC236}">
                <a16:creationId xmlns:a16="http://schemas.microsoft.com/office/drawing/2014/main" xmlns="" id="{EF55B7BD-F998-4FB1-8DD4-FD193D7AC569}"/>
              </a:ext>
            </a:extLst>
          </p:cNvPr>
          <p:cNvSpPr>
            <a:spLocks/>
          </p:cNvSpPr>
          <p:nvPr/>
        </p:nvSpPr>
        <p:spPr bwMode="auto">
          <a:xfrm>
            <a:off x="6302311" y="1692644"/>
            <a:ext cx="286393" cy="190175"/>
          </a:xfrm>
          <a:custGeom>
            <a:avLst/>
            <a:gdLst>
              <a:gd name="T0" fmla="*/ 66 w 68"/>
              <a:gd name="T1" fmla="*/ 9 h 48"/>
              <a:gd name="T2" fmla="*/ 62 w 68"/>
              <a:gd name="T3" fmla="*/ 8 h 48"/>
              <a:gd name="T4" fmla="*/ 52 w 68"/>
              <a:gd name="T5" fmla="*/ 14 h 48"/>
              <a:gd name="T6" fmla="*/ 52 w 68"/>
              <a:gd name="T7" fmla="*/ 8 h 48"/>
              <a:gd name="T8" fmla="*/ 44 w 68"/>
              <a:gd name="T9" fmla="*/ 0 h 48"/>
              <a:gd name="T10" fmla="*/ 8 w 68"/>
              <a:gd name="T11" fmla="*/ 0 h 48"/>
              <a:gd name="T12" fmla="*/ 0 w 68"/>
              <a:gd name="T13" fmla="*/ 8 h 48"/>
              <a:gd name="T14" fmla="*/ 0 w 68"/>
              <a:gd name="T15" fmla="*/ 40 h 48"/>
              <a:gd name="T16" fmla="*/ 8 w 68"/>
              <a:gd name="T17" fmla="*/ 48 h 48"/>
              <a:gd name="T18" fmla="*/ 44 w 68"/>
              <a:gd name="T19" fmla="*/ 48 h 48"/>
              <a:gd name="T20" fmla="*/ 52 w 68"/>
              <a:gd name="T21" fmla="*/ 40 h 48"/>
              <a:gd name="T22" fmla="*/ 52 w 68"/>
              <a:gd name="T23" fmla="*/ 34 h 48"/>
              <a:gd name="T24" fmla="*/ 62 w 68"/>
              <a:gd name="T25" fmla="*/ 40 h 48"/>
              <a:gd name="T26" fmla="*/ 64 w 68"/>
              <a:gd name="T27" fmla="*/ 40 h 48"/>
              <a:gd name="T28" fmla="*/ 66 w 68"/>
              <a:gd name="T29" fmla="*/ 39 h 48"/>
              <a:gd name="T30" fmla="*/ 68 w 68"/>
              <a:gd name="T31" fmla="*/ 36 h 48"/>
              <a:gd name="T32" fmla="*/ 68 w 68"/>
              <a:gd name="T33" fmla="*/ 12 h 48"/>
              <a:gd name="T34" fmla="*/ 66 w 68"/>
              <a:gd name="T35" fmla="*/ 9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8" h="48">
                <a:moveTo>
                  <a:pt x="66" y="9"/>
                </a:moveTo>
                <a:cubicBezTo>
                  <a:pt x="65" y="8"/>
                  <a:pt x="63" y="8"/>
                  <a:pt x="62" y="8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4"/>
                  <a:pt x="48" y="0"/>
                  <a:pt x="44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8" y="48"/>
                  <a:pt x="52" y="44"/>
                  <a:pt x="52" y="40"/>
                </a:cubicBezTo>
                <a:cubicBezTo>
                  <a:pt x="52" y="34"/>
                  <a:pt x="52" y="34"/>
                  <a:pt x="52" y="34"/>
                </a:cubicBezTo>
                <a:cubicBezTo>
                  <a:pt x="62" y="40"/>
                  <a:pt x="62" y="40"/>
                  <a:pt x="62" y="40"/>
                </a:cubicBezTo>
                <a:cubicBezTo>
                  <a:pt x="63" y="40"/>
                  <a:pt x="63" y="40"/>
                  <a:pt x="64" y="40"/>
                </a:cubicBezTo>
                <a:cubicBezTo>
                  <a:pt x="65" y="40"/>
                  <a:pt x="65" y="40"/>
                  <a:pt x="66" y="39"/>
                </a:cubicBezTo>
                <a:cubicBezTo>
                  <a:pt x="67" y="39"/>
                  <a:pt x="68" y="37"/>
                  <a:pt x="68" y="36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7" y="9"/>
                  <a:pt x="66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xmlns="" id="{6EC2F3C0-8696-47E6-9925-541A1E9CAA23}"/>
              </a:ext>
            </a:extLst>
          </p:cNvPr>
          <p:cNvSpPr>
            <a:spLocks/>
          </p:cNvSpPr>
          <p:nvPr/>
        </p:nvSpPr>
        <p:spPr bwMode="auto">
          <a:xfrm>
            <a:off x="7914050" y="1661275"/>
            <a:ext cx="267578" cy="252913"/>
          </a:xfrm>
          <a:custGeom>
            <a:avLst/>
            <a:gdLst>
              <a:gd name="T0" fmla="*/ 128 w 128"/>
              <a:gd name="T1" fmla="*/ 113 h 129"/>
              <a:gd name="T2" fmla="*/ 80 w 128"/>
              <a:gd name="T3" fmla="*/ 64 h 129"/>
              <a:gd name="T4" fmla="*/ 112 w 128"/>
              <a:gd name="T5" fmla="*/ 32 h 129"/>
              <a:gd name="T6" fmla="*/ 0 w 128"/>
              <a:gd name="T7" fmla="*/ 0 h 129"/>
              <a:gd name="T8" fmla="*/ 32 w 128"/>
              <a:gd name="T9" fmla="*/ 113 h 129"/>
              <a:gd name="T10" fmla="*/ 64 w 128"/>
              <a:gd name="T11" fmla="*/ 81 h 129"/>
              <a:gd name="T12" fmla="*/ 112 w 128"/>
              <a:gd name="T13" fmla="*/ 129 h 129"/>
              <a:gd name="T14" fmla="*/ 128 w 128"/>
              <a:gd name="T15" fmla="*/ 1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129">
                <a:moveTo>
                  <a:pt x="128" y="113"/>
                </a:moveTo>
                <a:lnTo>
                  <a:pt x="80" y="64"/>
                </a:lnTo>
                <a:lnTo>
                  <a:pt x="112" y="32"/>
                </a:lnTo>
                <a:lnTo>
                  <a:pt x="0" y="0"/>
                </a:lnTo>
                <a:lnTo>
                  <a:pt x="32" y="113"/>
                </a:lnTo>
                <a:lnTo>
                  <a:pt x="64" y="81"/>
                </a:lnTo>
                <a:lnTo>
                  <a:pt x="112" y="129"/>
                </a:lnTo>
                <a:lnTo>
                  <a:pt x="128" y="1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xmlns="" id="{1C598DE9-FED3-475F-97F9-F29876308E43}"/>
              </a:ext>
            </a:extLst>
          </p:cNvPr>
          <p:cNvSpPr>
            <a:spLocks/>
          </p:cNvSpPr>
          <p:nvPr/>
        </p:nvSpPr>
        <p:spPr bwMode="auto">
          <a:xfrm>
            <a:off x="8718875" y="1661275"/>
            <a:ext cx="301025" cy="284281"/>
          </a:xfrm>
          <a:custGeom>
            <a:avLst/>
            <a:gdLst>
              <a:gd name="T0" fmla="*/ 0 w 144"/>
              <a:gd name="T1" fmla="*/ 0 h 145"/>
              <a:gd name="T2" fmla="*/ 56 w 144"/>
              <a:gd name="T3" fmla="*/ 145 h 145"/>
              <a:gd name="T4" fmla="*/ 72 w 144"/>
              <a:gd name="T5" fmla="*/ 73 h 145"/>
              <a:gd name="T6" fmla="*/ 144 w 144"/>
              <a:gd name="T7" fmla="*/ 56 h 145"/>
              <a:gd name="T8" fmla="*/ 0 w 144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" h="145">
                <a:moveTo>
                  <a:pt x="0" y="0"/>
                </a:moveTo>
                <a:lnTo>
                  <a:pt x="56" y="145"/>
                </a:lnTo>
                <a:lnTo>
                  <a:pt x="72" y="73"/>
                </a:lnTo>
                <a:lnTo>
                  <a:pt x="144" y="5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974DB44-DBD4-478F-ACC9-C5D9B3ABEB54}"/>
              </a:ext>
            </a:extLst>
          </p:cNvPr>
          <p:cNvGrpSpPr/>
          <p:nvPr/>
        </p:nvGrpSpPr>
        <p:grpSpPr>
          <a:xfrm>
            <a:off x="9523700" y="1629906"/>
            <a:ext cx="267578" cy="315650"/>
            <a:chOff x="8767763" y="1758950"/>
            <a:chExt cx="203200" cy="255588"/>
          </a:xfrm>
          <a:solidFill>
            <a:schemeClr val="accent1"/>
          </a:solidFill>
        </p:grpSpPr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B1574A16-5A6E-4F86-9DCF-E079AE596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563" y="1835150"/>
              <a:ext cx="152400" cy="179388"/>
            </a:xfrm>
            <a:custGeom>
              <a:avLst/>
              <a:gdLst>
                <a:gd name="T0" fmla="*/ 45 w 48"/>
                <a:gd name="T1" fmla="*/ 24 h 56"/>
                <a:gd name="T2" fmla="*/ 28 w 48"/>
                <a:gd name="T3" fmla="*/ 21 h 56"/>
                <a:gd name="T4" fmla="*/ 28 w 48"/>
                <a:gd name="T5" fmla="*/ 4 h 56"/>
                <a:gd name="T6" fmla="*/ 24 w 48"/>
                <a:gd name="T7" fmla="*/ 0 h 56"/>
                <a:gd name="T8" fmla="*/ 16 w 48"/>
                <a:gd name="T9" fmla="*/ 0 h 56"/>
                <a:gd name="T10" fmla="*/ 12 w 48"/>
                <a:gd name="T11" fmla="*/ 4 h 56"/>
                <a:gd name="T12" fmla="*/ 12 w 48"/>
                <a:gd name="T13" fmla="*/ 24 h 56"/>
                <a:gd name="T14" fmla="*/ 4 w 48"/>
                <a:gd name="T15" fmla="*/ 24 h 56"/>
                <a:gd name="T16" fmla="*/ 1 w 48"/>
                <a:gd name="T17" fmla="*/ 26 h 56"/>
                <a:gd name="T18" fmla="*/ 0 w 48"/>
                <a:gd name="T19" fmla="*/ 30 h 56"/>
                <a:gd name="T20" fmla="*/ 12 w 48"/>
                <a:gd name="T21" fmla="*/ 54 h 56"/>
                <a:gd name="T22" fmla="*/ 16 w 48"/>
                <a:gd name="T23" fmla="*/ 56 h 56"/>
                <a:gd name="T24" fmla="*/ 44 w 48"/>
                <a:gd name="T25" fmla="*/ 56 h 56"/>
                <a:gd name="T26" fmla="*/ 48 w 48"/>
                <a:gd name="T27" fmla="*/ 52 h 56"/>
                <a:gd name="T28" fmla="*/ 48 w 48"/>
                <a:gd name="T29" fmla="*/ 28 h 56"/>
                <a:gd name="T30" fmla="*/ 45 w 48"/>
                <a:gd name="T31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56">
                  <a:moveTo>
                    <a:pt x="45" y="24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2"/>
                    <a:pt x="12" y="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1" y="25"/>
                    <a:pt x="1" y="26"/>
                  </a:cubicBezTo>
                  <a:cubicBezTo>
                    <a:pt x="0" y="27"/>
                    <a:pt x="0" y="29"/>
                    <a:pt x="0" y="30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3" y="55"/>
                    <a:pt x="14" y="56"/>
                    <a:pt x="16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6" y="56"/>
                    <a:pt x="48" y="54"/>
                    <a:pt x="48" y="52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6"/>
                    <a:pt x="47" y="24"/>
                    <a:pt x="4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xmlns="" id="{91DD93F4-5133-4AE3-97CB-DF08BFE71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7763" y="1758950"/>
              <a:ext cx="203200" cy="141288"/>
            </a:xfrm>
            <a:custGeom>
              <a:avLst/>
              <a:gdLst>
                <a:gd name="T0" fmla="*/ 56 w 64"/>
                <a:gd name="T1" fmla="*/ 0 h 44"/>
                <a:gd name="T2" fmla="*/ 8 w 64"/>
                <a:gd name="T3" fmla="*/ 0 h 44"/>
                <a:gd name="T4" fmla="*/ 0 w 64"/>
                <a:gd name="T5" fmla="*/ 8 h 44"/>
                <a:gd name="T6" fmla="*/ 0 w 64"/>
                <a:gd name="T7" fmla="*/ 36 h 44"/>
                <a:gd name="T8" fmla="*/ 8 w 64"/>
                <a:gd name="T9" fmla="*/ 44 h 44"/>
                <a:gd name="T10" fmla="*/ 20 w 64"/>
                <a:gd name="T11" fmla="*/ 44 h 44"/>
                <a:gd name="T12" fmla="*/ 20 w 64"/>
                <a:gd name="T13" fmla="*/ 36 h 44"/>
                <a:gd name="T14" fmla="*/ 8 w 64"/>
                <a:gd name="T15" fmla="*/ 36 h 44"/>
                <a:gd name="T16" fmla="*/ 8 w 64"/>
                <a:gd name="T17" fmla="*/ 8 h 44"/>
                <a:gd name="T18" fmla="*/ 56 w 64"/>
                <a:gd name="T19" fmla="*/ 8 h 44"/>
                <a:gd name="T20" fmla="*/ 56 w 64"/>
                <a:gd name="T21" fmla="*/ 36 h 44"/>
                <a:gd name="T22" fmla="*/ 64 w 64"/>
                <a:gd name="T23" fmla="*/ 36 h 44"/>
                <a:gd name="T24" fmla="*/ 64 w 64"/>
                <a:gd name="T25" fmla="*/ 8 h 44"/>
                <a:gd name="T26" fmla="*/ 56 w 64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44">
                  <a:moveTo>
                    <a:pt x="5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4"/>
                    <a:pt x="60" y="0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AE26AE47-029A-41F8-858E-87F0AC837AE7}"/>
              </a:ext>
            </a:extLst>
          </p:cNvPr>
          <p:cNvGrpSpPr/>
          <p:nvPr/>
        </p:nvGrpSpPr>
        <p:grpSpPr>
          <a:xfrm>
            <a:off x="3854388" y="2418050"/>
            <a:ext cx="319840" cy="262715"/>
            <a:chOff x="4462463" y="2397125"/>
            <a:chExt cx="242888" cy="212725"/>
          </a:xfrm>
          <a:solidFill>
            <a:schemeClr val="accent1"/>
          </a:solidFill>
        </p:grpSpPr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xmlns="" id="{CE3B9849-B3E6-465C-8A5A-4706360FD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2463" y="2397125"/>
              <a:ext cx="114300" cy="212725"/>
            </a:xfrm>
            <a:custGeom>
              <a:avLst/>
              <a:gdLst>
                <a:gd name="T0" fmla="*/ 36 w 36"/>
                <a:gd name="T1" fmla="*/ 5 h 67"/>
                <a:gd name="T2" fmla="*/ 30 w 36"/>
                <a:gd name="T3" fmla="*/ 1 h 67"/>
                <a:gd name="T4" fmla="*/ 28 w 36"/>
                <a:gd name="T5" fmla="*/ 0 h 67"/>
                <a:gd name="T6" fmla="*/ 4 w 36"/>
                <a:gd name="T7" fmla="*/ 0 h 67"/>
                <a:gd name="T8" fmla="*/ 0 w 36"/>
                <a:gd name="T9" fmla="*/ 4 h 67"/>
                <a:gd name="T10" fmla="*/ 0 w 36"/>
                <a:gd name="T11" fmla="*/ 56 h 67"/>
                <a:gd name="T12" fmla="*/ 4 w 36"/>
                <a:gd name="T13" fmla="*/ 60 h 67"/>
                <a:gd name="T14" fmla="*/ 27 w 36"/>
                <a:gd name="T15" fmla="*/ 60 h 67"/>
                <a:gd name="T16" fmla="*/ 36 w 36"/>
                <a:gd name="T17" fmla="*/ 67 h 67"/>
                <a:gd name="T18" fmla="*/ 36 w 36"/>
                <a:gd name="T19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67">
                  <a:moveTo>
                    <a:pt x="36" y="5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6" y="67"/>
                    <a:pt x="36" y="67"/>
                    <a:pt x="36" y="67"/>
                  </a:cubicBezTo>
                  <a:lnTo>
                    <a:pt x="3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xmlns="" id="{20C3D9F9-B576-4DCF-A57E-70AA90967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463" y="2397125"/>
              <a:ext cx="115888" cy="212725"/>
            </a:xfrm>
            <a:custGeom>
              <a:avLst/>
              <a:gdLst>
                <a:gd name="T0" fmla="*/ 32 w 36"/>
                <a:gd name="T1" fmla="*/ 0 h 67"/>
                <a:gd name="T2" fmla="*/ 8 w 36"/>
                <a:gd name="T3" fmla="*/ 0 h 67"/>
                <a:gd name="T4" fmla="*/ 6 w 36"/>
                <a:gd name="T5" fmla="*/ 1 h 67"/>
                <a:gd name="T6" fmla="*/ 0 w 36"/>
                <a:gd name="T7" fmla="*/ 5 h 67"/>
                <a:gd name="T8" fmla="*/ 0 w 36"/>
                <a:gd name="T9" fmla="*/ 67 h 67"/>
                <a:gd name="T10" fmla="*/ 9 w 36"/>
                <a:gd name="T11" fmla="*/ 60 h 67"/>
                <a:gd name="T12" fmla="*/ 32 w 36"/>
                <a:gd name="T13" fmla="*/ 60 h 67"/>
                <a:gd name="T14" fmla="*/ 36 w 36"/>
                <a:gd name="T15" fmla="*/ 56 h 67"/>
                <a:gd name="T16" fmla="*/ 36 w 36"/>
                <a:gd name="T17" fmla="*/ 4 h 67"/>
                <a:gd name="T18" fmla="*/ 32 w 36"/>
                <a:gd name="T1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67">
                  <a:moveTo>
                    <a:pt x="3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60"/>
                    <a:pt x="36" y="58"/>
                    <a:pt x="36" y="56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FE3658B-1FDE-42D4-A69D-8956EFFACF3F}"/>
              </a:ext>
            </a:extLst>
          </p:cNvPr>
          <p:cNvGrpSpPr/>
          <p:nvPr/>
        </p:nvGrpSpPr>
        <p:grpSpPr>
          <a:xfrm>
            <a:off x="4675937" y="2386681"/>
            <a:ext cx="303116" cy="313689"/>
            <a:chOff x="5086351" y="2371725"/>
            <a:chExt cx="230188" cy="254000"/>
          </a:xfrm>
          <a:solidFill>
            <a:schemeClr val="accent1"/>
          </a:solidFill>
        </p:grpSpPr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xmlns="" id="{5037DD3C-80FD-41A8-8643-632C24FDEE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2551" y="2371725"/>
              <a:ext cx="153988" cy="254000"/>
            </a:xfrm>
            <a:custGeom>
              <a:avLst/>
              <a:gdLst>
                <a:gd name="T0" fmla="*/ 44 w 48"/>
                <a:gd name="T1" fmla="*/ 0 h 80"/>
                <a:gd name="T2" fmla="*/ 0 w 48"/>
                <a:gd name="T3" fmla="*/ 0 h 80"/>
                <a:gd name="T4" fmla="*/ 0 w 48"/>
                <a:gd name="T5" fmla="*/ 80 h 80"/>
                <a:gd name="T6" fmla="*/ 44 w 48"/>
                <a:gd name="T7" fmla="*/ 80 h 80"/>
                <a:gd name="T8" fmla="*/ 48 w 48"/>
                <a:gd name="T9" fmla="*/ 76 h 80"/>
                <a:gd name="T10" fmla="*/ 48 w 48"/>
                <a:gd name="T11" fmla="*/ 4 h 80"/>
                <a:gd name="T12" fmla="*/ 44 w 4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0">
                  <a:moveTo>
                    <a:pt x="4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6" y="80"/>
                    <a:pt x="48" y="78"/>
                    <a:pt x="48" y="76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2"/>
                    <a:pt x="46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xmlns="" id="{6B49EC45-CF63-4D2F-9CF0-829332E1D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6351" y="2371725"/>
              <a:ext cx="50800" cy="254000"/>
            </a:xfrm>
            <a:custGeom>
              <a:avLst/>
              <a:gdLst>
                <a:gd name="T0" fmla="*/ 4 w 16"/>
                <a:gd name="T1" fmla="*/ 0 h 80"/>
                <a:gd name="T2" fmla="*/ 0 w 16"/>
                <a:gd name="T3" fmla="*/ 4 h 80"/>
                <a:gd name="T4" fmla="*/ 0 w 16"/>
                <a:gd name="T5" fmla="*/ 76 h 80"/>
                <a:gd name="T6" fmla="*/ 4 w 16"/>
                <a:gd name="T7" fmla="*/ 80 h 80"/>
                <a:gd name="T8" fmla="*/ 16 w 16"/>
                <a:gd name="T9" fmla="*/ 80 h 80"/>
                <a:gd name="T10" fmla="*/ 16 w 16"/>
                <a:gd name="T11" fmla="*/ 0 h 80"/>
                <a:gd name="T12" fmla="*/ 4 w 16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0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9A9B30D-21F6-44CC-A404-C500135E3300}"/>
              </a:ext>
            </a:extLst>
          </p:cNvPr>
          <p:cNvGrpSpPr/>
          <p:nvPr/>
        </p:nvGrpSpPr>
        <p:grpSpPr>
          <a:xfrm>
            <a:off x="5480761" y="2386681"/>
            <a:ext cx="303116" cy="313689"/>
            <a:chOff x="5697538" y="2371725"/>
            <a:chExt cx="230188" cy="254000"/>
          </a:xfrm>
          <a:solidFill>
            <a:schemeClr val="accent1"/>
          </a:solidFill>
        </p:grpSpPr>
        <p:sp>
          <p:nvSpPr>
            <p:cNvPr id="33" name="Freeform 28">
              <a:extLst>
                <a:ext uri="{FF2B5EF4-FFF2-40B4-BE49-F238E27FC236}">
                  <a16:creationId xmlns:a16="http://schemas.microsoft.com/office/drawing/2014/main" xmlns="" id="{599A77EB-0E11-4EA4-AB35-32B1D7C2B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7538" y="2371725"/>
              <a:ext cx="50800" cy="254000"/>
            </a:xfrm>
            <a:custGeom>
              <a:avLst/>
              <a:gdLst>
                <a:gd name="T0" fmla="*/ 16 w 16"/>
                <a:gd name="T1" fmla="*/ 0 h 80"/>
                <a:gd name="T2" fmla="*/ 4 w 16"/>
                <a:gd name="T3" fmla="*/ 0 h 80"/>
                <a:gd name="T4" fmla="*/ 0 w 16"/>
                <a:gd name="T5" fmla="*/ 4 h 80"/>
                <a:gd name="T6" fmla="*/ 0 w 16"/>
                <a:gd name="T7" fmla="*/ 76 h 80"/>
                <a:gd name="T8" fmla="*/ 4 w 16"/>
                <a:gd name="T9" fmla="*/ 80 h 80"/>
                <a:gd name="T10" fmla="*/ 16 w 16"/>
                <a:gd name="T11" fmla="*/ 80 h 80"/>
                <a:gd name="T12" fmla="*/ 16 w 16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0">
                  <a:moveTo>
                    <a:pt x="1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16" y="80"/>
                    <a:pt x="16" y="80"/>
                    <a:pt x="16" y="8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Freeform 29">
              <a:extLst>
                <a:ext uri="{FF2B5EF4-FFF2-40B4-BE49-F238E27FC236}">
                  <a16:creationId xmlns:a16="http://schemas.microsoft.com/office/drawing/2014/main" xmlns="" id="{33802FAB-686E-4013-B72D-6FA499076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38" y="2371725"/>
              <a:ext cx="153988" cy="254000"/>
            </a:xfrm>
            <a:custGeom>
              <a:avLst/>
              <a:gdLst>
                <a:gd name="T0" fmla="*/ 44 w 48"/>
                <a:gd name="T1" fmla="*/ 0 h 80"/>
                <a:gd name="T2" fmla="*/ 32 w 48"/>
                <a:gd name="T3" fmla="*/ 0 h 80"/>
                <a:gd name="T4" fmla="*/ 32 w 48"/>
                <a:gd name="T5" fmla="*/ 44 h 80"/>
                <a:gd name="T6" fmla="*/ 22 w 48"/>
                <a:gd name="T7" fmla="*/ 36 h 80"/>
                <a:gd name="T8" fmla="*/ 12 w 48"/>
                <a:gd name="T9" fmla="*/ 44 h 80"/>
                <a:gd name="T10" fmla="*/ 12 w 48"/>
                <a:gd name="T11" fmla="*/ 0 h 80"/>
                <a:gd name="T12" fmla="*/ 0 w 48"/>
                <a:gd name="T13" fmla="*/ 0 h 80"/>
                <a:gd name="T14" fmla="*/ 0 w 48"/>
                <a:gd name="T15" fmla="*/ 80 h 80"/>
                <a:gd name="T16" fmla="*/ 44 w 48"/>
                <a:gd name="T17" fmla="*/ 80 h 80"/>
                <a:gd name="T18" fmla="*/ 48 w 48"/>
                <a:gd name="T19" fmla="*/ 76 h 80"/>
                <a:gd name="T20" fmla="*/ 48 w 48"/>
                <a:gd name="T21" fmla="*/ 4 h 80"/>
                <a:gd name="T22" fmla="*/ 44 w 48"/>
                <a:gd name="T2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80">
                  <a:moveTo>
                    <a:pt x="44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6" y="80"/>
                    <a:pt x="48" y="78"/>
                    <a:pt x="48" y="76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2"/>
                    <a:pt x="46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D8B6A94F-CBA4-40B8-A543-F33211EE1C50}"/>
              </a:ext>
            </a:extLst>
          </p:cNvPr>
          <p:cNvGrpSpPr/>
          <p:nvPr/>
        </p:nvGrpSpPr>
        <p:grpSpPr>
          <a:xfrm>
            <a:off x="7073687" y="2382760"/>
            <a:ext cx="336564" cy="317610"/>
            <a:chOff x="6907213" y="2368550"/>
            <a:chExt cx="255588" cy="257175"/>
          </a:xfrm>
          <a:solidFill>
            <a:schemeClr val="accent1"/>
          </a:solidFill>
        </p:grpSpPr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xmlns="" id="{0E38DB99-04E3-4E82-8625-22A42C6EF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9913" y="2524125"/>
              <a:ext cx="103188" cy="101600"/>
            </a:xfrm>
            <a:custGeom>
              <a:avLst/>
              <a:gdLst>
                <a:gd name="T0" fmla="*/ 0 w 32"/>
                <a:gd name="T1" fmla="*/ 0 h 32"/>
                <a:gd name="T2" fmla="*/ 0 w 32"/>
                <a:gd name="T3" fmla="*/ 24 h 32"/>
                <a:gd name="T4" fmla="*/ 8 w 32"/>
                <a:gd name="T5" fmla="*/ 32 h 32"/>
                <a:gd name="T6" fmla="*/ 32 w 32"/>
                <a:gd name="T7" fmla="*/ 32 h 32"/>
                <a:gd name="T8" fmla="*/ 32 w 32"/>
                <a:gd name="T9" fmla="*/ 0 h 32"/>
                <a:gd name="T10" fmla="*/ 0 w 32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4" y="32"/>
                    <a:pt x="8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xmlns="" id="{AEEBFAB1-756D-45D3-BED7-B4A2028F6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8501" y="2524125"/>
              <a:ext cx="101600" cy="101600"/>
            </a:xfrm>
            <a:custGeom>
              <a:avLst/>
              <a:gdLst>
                <a:gd name="T0" fmla="*/ 0 w 32"/>
                <a:gd name="T1" fmla="*/ 0 h 32"/>
                <a:gd name="T2" fmla="*/ 0 w 32"/>
                <a:gd name="T3" fmla="*/ 32 h 32"/>
                <a:gd name="T4" fmla="*/ 24 w 32"/>
                <a:gd name="T5" fmla="*/ 32 h 32"/>
                <a:gd name="T6" fmla="*/ 32 w 32"/>
                <a:gd name="T7" fmla="*/ 24 h 32"/>
                <a:gd name="T8" fmla="*/ 32 w 32"/>
                <a:gd name="T9" fmla="*/ 0 h 32"/>
                <a:gd name="T10" fmla="*/ 0 w 32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8" y="32"/>
                    <a:pt x="32" y="28"/>
                    <a:pt x="32" y="24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xmlns="" id="{8329E29A-1B21-488F-80F3-399DDD1570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7213" y="2368550"/>
              <a:ext cx="255588" cy="142875"/>
            </a:xfrm>
            <a:custGeom>
              <a:avLst/>
              <a:gdLst>
                <a:gd name="T0" fmla="*/ 72 w 80"/>
                <a:gd name="T1" fmla="*/ 25 h 45"/>
                <a:gd name="T2" fmla="*/ 60 w 80"/>
                <a:gd name="T3" fmla="*/ 25 h 45"/>
                <a:gd name="T4" fmla="*/ 64 w 80"/>
                <a:gd name="T5" fmla="*/ 21 h 45"/>
                <a:gd name="T6" fmla="*/ 64 w 80"/>
                <a:gd name="T7" fmla="*/ 5 h 45"/>
                <a:gd name="T8" fmla="*/ 48 w 80"/>
                <a:gd name="T9" fmla="*/ 5 h 45"/>
                <a:gd name="T10" fmla="*/ 40 w 80"/>
                <a:gd name="T11" fmla="*/ 25 h 45"/>
                <a:gd name="T12" fmla="*/ 40 w 80"/>
                <a:gd name="T13" fmla="*/ 25 h 45"/>
                <a:gd name="T14" fmla="*/ 40 w 80"/>
                <a:gd name="T15" fmla="*/ 25 h 45"/>
                <a:gd name="T16" fmla="*/ 40 w 80"/>
                <a:gd name="T17" fmla="*/ 25 h 45"/>
                <a:gd name="T18" fmla="*/ 32 w 80"/>
                <a:gd name="T19" fmla="*/ 5 h 45"/>
                <a:gd name="T20" fmla="*/ 16 w 80"/>
                <a:gd name="T21" fmla="*/ 5 h 45"/>
                <a:gd name="T22" fmla="*/ 16 w 80"/>
                <a:gd name="T23" fmla="*/ 21 h 45"/>
                <a:gd name="T24" fmla="*/ 20 w 80"/>
                <a:gd name="T25" fmla="*/ 25 h 45"/>
                <a:gd name="T26" fmla="*/ 8 w 80"/>
                <a:gd name="T27" fmla="*/ 25 h 45"/>
                <a:gd name="T28" fmla="*/ 0 w 80"/>
                <a:gd name="T29" fmla="*/ 33 h 45"/>
                <a:gd name="T30" fmla="*/ 0 w 80"/>
                <a:gd name="T31" fmla="*/ 45 h 45"/>
                <a:gd name="T32" fmla="*/ 36 w 80"/>
                <a:gd name="T33" fmla="*/ 45 h 45"/>
                <a:gd name="T34" fmla="*/ 36 w 80"/>
                <a:gd name="T35" fmla="*/ 29 h 45"/>
                <a:gd name="T36" fmla="*/ 44 w 80"/>
                <a:gd name="T37" fmla="*/ 29 h 45"/>
                <a:gd name="T38" fmla="*/ 44 w 80"/>
                <a:gd name="T39" fmla="*/ 45 h 45"/>
                <a:gd name="T40" fmla="*/ 80 w 80"/>
                <a:gd name="T41" fmla="*/ 45 h 45"/>
                <a:gd name="T42" fmla="*/ 80 w 80"/>
                <a:gd name="T43" fmla="*/ 33 h 45"/>
                <a:gd name="T44" fmla="*/ 72 w 80"/>
                <a:gd name="T45" fmla="*/ 25 h 45"/>
                <a:gd name="T46" fmla="*/ 21 w 80"/>
                <a:gd name="T47" fmla="*/ 16 h 45"/>
                <a:gd name="T48" fmla="*/ 21 w 80"/>
                <a:gd name="T49" fmla="*/ 10 h 45"/>
                <a:gd name="T50" fmla="*/ 24 w 80"/>
                <a:gd name="T51" fmla="*/ 9 h 45"/>
                <a:gd name="T52" fmla="*/ 27 w 80"/>
                <a:gd name="T53" fmla="*/ 10 h 45"/>
                <a:gd name="T54" fmla="*/ 31 w 80"/>
                <a:gd name="T55" fmla="*/ 20 h 45"/>
                <a:gd name="T56" fmla="*/ 21 w 80"/>
                <a:gd name="T57" fmla="*/ 16 h 45"/>
                <a:gd name="T58" fmla="*/ 49 w 80"/>
                <a:gd name="T59" fmla="*/ 20 h 45"/>
                <a:gd name="T60" fmla="*/ 53 w 80"/>
                <a:gd name="T61" fmla="*/ 10 h 45"/>
                <a:gd name="T62" fmla="*/ 56 w 80"/>
                <a:gd name="T63" fmla="*/ 9 h 45"/>
                <a:gd name="T64" fmla="*/ 59 w 80"/>
                <a:gd name="T65" fmla="*/ 10 h 45"/>
                <a:gd name="T66" fmla="*/ 59 w 80"/>
                <a:gd name="T67" fmla="*/ 16 h 45"/>
                <a:gd name="T68" fmla="*/ 49 w 80"/>
                <a:gd name="T69" fmla="*/ 2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45">
                  <a:moveTo>
                    <a:pt x="72" y="25"/>
                  </a:moveTo>
                  <a:cubicBezTo>
                    <a:pt x="60" y="25"/>
                    <a:pt x="60" y="25"/>
                    <a:pt x="60" y="25"/>
                  </a:cubicBezTo>
                  <a:cubicBezTo>
                    <a:pt x="61" y="24"/>
                    <a:pt x="63" y="23"/>
                    <a:pt x="64" y="21"/>
                  </a:cubicBezTo>
                  <a:cubicBezTo>
                    <a:pt x="69" y="17"/>
                    <a:pt x="69" y="9"/>
                    <a:pt x="64" y="5"/>
                  </a:cubicBezTo>
                  <a:cubicBezTo>
                    <a:pt x="60" y="0"/>
                    <a:pt x="52" y="0"/>
                    <a:pt x="48" y="5"/>
                  </a:cubicBezTo>
                  <a:cubicBezTo>
                    <a:pt x="41" y="11"/>
                    <a:pt x="40" y="23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3"/>
                    <a:pt x="39" y="11"/>
                    <a:pt x="32" y="5"/>
                  </a:cubicBezTo>
                  <a:cubicBezTo>
                    <a:pt x="28" y="0"/>
                    <a:pt x="20" y="0"/>
                    <a:pt x="16" y="5"/>
                  </a:cubicBezTo>
                  <a:cubicBezTo>
                    <a:pt x="11" y="9"/>
                    <a:pt x="11" y="17"/>
                    <a:pt x="16" y="21"/>
                  </a:cubicBezTo>
                  <a:cubicBezTo>
                    <a:pt x="17" y="23"/>
                    <a:pt x="19" y="24"/>
                    <a:pt x="2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4" y="25"/>
                    <a:pt x="0" y="29"/>
                    <a:pt x="0" y="3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29"/>
                    <a:pt x="76" y="25"/>
                    <a:pt x="72" y="25"/>
                  </a:cubicBezTo>
                  <a:close/>
                  <a:moveTo>
                    <a:pt x="21" y="16"/>
                  </a:moveTo>
                  <a:cubicBezTo>
                    <a:pt x="20" y="14"/>
                    <a:pt x="20" y="12"/>
                    <a:pt x="21" y="10"/>
                  </a:cubicBezTo>
                  <a:cubicBezTo>
                    <a:pt x="22" y="9"/>
                    <a:pt x="23" y="9"/>
                    <a:pt x="24" y="9"/>
                  </a:cubicBezTo>
                  <a:cubicBezTo>
                    <a:pt x="25" y="9"/>
                    <a:pt x="26" y="9"/>
                    <a:pt x="27" y="10"/>
                  </a:cubicBezTo>
                  <a:cubicBezTo>
                    <a:pt x="29" y="13"/>
                    <a:pt x="31" y="17"/>
                    <a:pt x="31" y="20"/>
                  </a:cubicBezTo>
                  <a:cubicBezTo>
                    <a:pt x="28" y="20"/>
                    <a:pt x="24" y="18"/>
                    <a:pt x="21" y="16"/>
                  </a:cubicBezTo>
                  <a:close/>
                  <a:moveTo>
                    <a:pt x="49" y="20"/>
                  </a:moveTo>
                  <a:cubicBezTo>
                    <a:pt x="49" y="17"/>
                    <a:pt x="51" y="13"/>
                    <a:pt x="53" y="10"/>
                  </a:cubicBezTo>
                  <a:cubicBezTo>
                    <a:pt x="54" y="9"/>
                    <a:pt x="55" y="9"/>
                    <a:pt x="56" y="9"/>
                  </a:cubicBezTo>
                  <a:cubicBezTo>
                    <a:pt x="57" y="9"/>
                    <a:pt x="58" y="9"/>
                    <a:pt x="59" y="10"/>
                  </a:cubicBezTo>
                  <a:cubicBezTo>
                    <a:pt x="60" y="12"/>
                    <a:pt x="60" y="14"/>
                    <a:pt x="59" y="16"/>
                  </a:cubicBezTo>
                  <a:cubicBezTo>
                    <a:pt x="56" y="18"/>
                    <a:pt x="52" y="20"/>
                    <a:pt x="4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6DA0986F-88AA-4348-A195-E3C682A3D7F2}"/>
              </a:ext>
            </a:extLst>
          </p:cNvPr>
          <p:cNvGrpSpPr/>
          <p:nvPr/>
        </p:nvGrpSpPr>
        <p:grpSpPr>
          <a:xfrm>
            <a:off x="7930774" y="2370997"/>
            <a:ext cx="234131" cy="345058"/>
            <a:chOff x="7558088" y="2359025"/>
            <a:chExt cx="177800" cy="279400"/>
          </a:xfrm>
          <a:solidFill>
            <a:schemeClr val="accent1"/>
          </a:solidFill>
        </p:grpSpPr>
        <p:sp>
          <p:nvSpPr>
            <p:cNvPr id="40" name="Freeform 33">
              <a:extLst>
                <a:ext uri="{FF2B5EF4-FFF2-40B4-BE49-F238E27FC236}">
                  <a16:creationId xmlns:a16="http://schemas.microsoft.com/office/drawing/2014/main" xmlns="" id="{F614BA0D-0827-4E58-93A1-20114170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8088" y="2359025"/>
              <a:ext cx="177800" cy="152400"/>
            </a:xfrm>
            <a:custGeom>
              <a:avLst/>
              <a:gdLst>
                <a:gd name="T0" fmla="*/ 11 w 56"/>
                <a:gd name="T1" fmla="*/ 48 h 48"/>
                <a:gd name="T2" fmla="*/ 19 w 56"/>
                <a:gd name="T3" fmla="*/ 48 h 48"/>
                <a:gd name="T4" fmla="*/ 9 w 56"/>
                <a:gd name="T5" fmla="*/ 8 h 48"/>
                <a:gd name="T6" fmla="*/ 21 w 56"/>
                <a:gd name="T7" fmla="*/ 8 h 48"/>
                <a:gd name="T8" fmla="*/ 24 w 56"/>
                <a:gd name="T9" fmla="*/ 32 h 48"/>
                <a:gd name="T10" fmla="*/ 32 w 56"/>
                <a:gd name="T11" fmla="*/ 32 h 48"/>
                <a:gd name="T12" fmla="*/ 35 w 56"/>
                <a:gd name="T13" fmla="*/ 8 h 48"/>
                <a:gd name="T14" fmla="*/ 47 w 56"/>
                <a:gd name="T15" fmla="*/ 8 h 48"/>
                <a:gd name="T16" fmla="*/ 37 w 56"/>
                <a:gd name="T17" fmla="*/ 48 h 48"/>
                <a:gd name="T18" fmla="*/ 45 w 56"/>
                <a:gd name="T19" fmla="*/ 48 h 48"/>
                <a:gd name="T20" fmla="*/ 56 w 56"/>
                <a:gd name="T21" fmla="*/ 5 h 48"/>
                <a:gd name="T22" fmla="*/ 55 w 56"/>
                <a:gd name="T23" fmla="*/ 2 h 48"/>
                <a:gd name="T24" fmla="*/ 52 w 56"/>
                <a:gd name="T25" fmla="*/ 0 h 48"/>
                <a:gd name="T26" fmla="*/ 4 w 56"/>
                <a:gd name="T27" fmla="*/ 0 h 48"/>
                <a:gd name="T28" fmla="*/ 1 w 56"/>
                <a:gd name="T29" fmla="*/ 2 h 48"/>
                <a:gd name="T30" fmla="*/ 0 w 56"/>
                <a:gd name="T31" fmla="*/ 5 h 48"/>
                <a:gd name="T32" fmla="*/ 11 w 56"/>
                <a:gd name="T3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" h="48">
                  <a:moveTo>
                    <a:pt x="11" y="48"/>
                  </a:moveTo>
                  <a:cubicBezTo>
                    <a:pt x="19" y="48"/>
                    <a:pt x="19" y="48"/>
                    <a:pt x="19" y="4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4"/>
                    <a:pt x="56" y="3"/>
                    <a:pt x="55" y="2"/>
                  </a:cubicBezTo>
                  <a:cubicBezTo>
                    <a:pt x="54" y="1"/>
                    <a:pt x="53" y="0"/>
                    <a:pt x="5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lnTo>
                    <a:pt x="1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xmlns="" id="{77B7F630-AB5C-4F81-9544-299E7B362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0788" y="2486025"/>
              <a:ext cx="152400" cy="152400"/>
            </a:xfrm>
            <a:custGeom>
              <a:avLst/>
              <a:gdLst>
                <a:gd name="T0" fmla="*/ 48 w 96"/>
                <a:gd name="T1" fmla="*/ 0 h 96"/>
                <a:gd name="T2" fmla="*/ 62 w 96"/>
                <a:gd name="T3" fmla="*/ 34 h 96"/>
                <a:gd name="T4" fmla="*/ 96 w 96"/>
                <a:gd name="T5" fmla="*/ 34 h 96"/>
                <a:gd name="T6" fmla="*/ 66 w 96"/>
                <a:gd name="T7" fmla="*/ 60 h 96"/>
                <a:gd name="T8" fmla="*/ 82 w 96"/>
                <a:gd name="T9" fmla="*/ 96 h 96"/>
                <a:gd name="T10" fmla="*/ 48 w 96"/>
                <a:gd name="T11" fmla="*/ 74 h 96"/>
                <a:gd name="T12" fmla="*/ 14 w 96"/>
                <a:gd name="T13" fmla="*/ 96 h 96"/>
                <a:gd name="T14" fmla="*/ 30 w 96"/>
                <a:gd name="T15" fmla="*/ 60 h 96"/>
                <a:gd name="T16" fmla="*/ 0 w 96"/>
                <a:gd name="T17" fmla="*/ 34 h 96"/>
                <a:gd name="T18" fmla="*/ 34 w 96"/>
                <a:gd name="T19" fmla="*/ 34 h 96"/>
                <a:gd name="T20" fmla="*/ 48 w 96"/>
                <a:gd name="T2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62" y="34"/>
                  </a:lnTo>
                  <a:lnTo>
                    <a:pt x="96" y="34"/>
                  </a:lnTo>
                  <a:lnTo>
                    <a:pt x="66" y="60"/>
                  </a:lnTo>
                  <a:lnTo>
                    <a:pt x="82" y="96"/>
                  </a:lnTo>
                  <a:lnTo>
                    <a:pt x="48" y="74"/>
                  </a:lnTo>
                  <a:lnTo>
                    <a:pt x="14" y="96"/>
                  </a:lnTo>
                  <a:lnTo>
                    <a:pt x="30" y="60"/>
                  </a:lnTo>
                  <a:lnTo>
                    <a:pt x="0" y="34"/>
                  </a:lnTo>
                  <a:lnTo>
                    <a:pt x="34" y="34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2" name="Freeform 35">
            <a:extLst>
              <a:ext uri="{FF2B5EF4-FFF2-40B4-BE49-F238E27FC236}">
                <a16:creationId xmlns:a16="http://schemas.microsoft.com/office/drawing/2014/main" xmlns="" id="{A549F486-9BD0-4F0B-93F9-B22A3EE5727F}"/>
              </a:ext>
            </a:extLst>
          </p:cNvPr>
          <p:cNvSpPr>
            <a:spLocks noEditPoints="1"/>
          </p:cNvSpPr>
          <p:nvPr/>
        </p:nvSpPr>
        <p:spPr bwMode="auto">
          <a:xfrm>
            <a:off x="8752323" y="2386681"/>
            <a:ext cx="234131" cy="313689"/>
          </a:xfrm>
          <a:custGeom>
            <a:avLst/>
            <a:gdLst>
              <a:gd name="T0" fmla="*/ 48 w 56"/>
              <a:gd name="T1" fmla="*/ 0 h 80"/>
              <a:gd name="T2" fmla="*/ 8 w 56"/>
              <a:gd name="T3" fmla="*/ 0 h 80"/>
              <a:gd name="T4" fmla="*/ 0 w 56"/>
              <a:gd name="T5" fmla="*/ 8 h 80"/>
              <a:gd name="T6" fmla="*/ 0 w 56"/>
              <a:gd name="T7" fmla="*/ 76 h 80"/>
              <a:gd name="T8" fmla="*/ 2 w 56"/>
              <a:gd name="T9" fmla="*/ 80 h 80"/>
              <a:gd name="T10" fmla="*/ 6 w 56"/>
              <a:gd name="T11" fmla="*/ 79 h 80"/>
              <a:gd name="T12" fmla="*/ 28 w 56"/>
              <a:gd name="T13" fmla="*/ 65 h 80"/>
              <a:gd name="T14" fmla="*/ 50 w 56"/>
              <a:gd name="T15" fmla="*/ 79 h 80"/>
              <a:gd name="T16" fmla="*/ 52 w 56"/>
              <a:gd name="T17" fmla="*/ 80 h 80"/>
              <a:gd name="T18" fmla="*/ 54 w 56"/>
              <a:gd name="T19" fmla="*/ 80 h 80"/>
              <a:gd name="T20" fmla="*/ 56 w 56"/>
              <a:gd name="T21" fmla="*/ 76 h 80"/>
              <a:gd name="T22" fmla="*/ 56 w 56"/>
              <a:gd name="T23" fmla="*/ 8 h 80"/>
              <a:gd name="T24" fmla="*/ 48 w 56"/>
              <a:gd name="T25" fmla="*/ 0 h 80"/>
              <a:gd name="T26" fmla="*/ 24 w 56"/>
              <a:gd name="T27" fmla="*/ 47 h 80"/>
              <a:gd name="T28" fmla="*/ 8 w 56"/>
              <a:gd name="T29" fmla="*/ 32 h 80"/>
              <a:gd name="T30" fmla="*/ 16 w 56"/>
              <a:gd name="T31" fmla="*/ 24 h 80"/>
              <a:gd name="T32" fmla="*/ 24 w 56"/>
              <a:gd name="T33" fmla="*/ 33 h 80"/>
              <a:gd name="T34" fmla="*/ 40 w 56"/>
              <a:gd name="T35" fmla="*/ 16 h 80"/>
              <a:gd name="T36" fmla="*/ 48 w 56"/>
              <a:gd name="T37" fmla="*/ 24 h 80"/>
              <a:gd name="T38" fmla="*/ 24 w 56"/>
              <a:gd name="T39" fmla="*/ 4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6" h="80">
                <a:moveTo>
                  <a:pt x="4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1" y="79"/>
                  <a:pt x="2" y="80"/>
                </a:cubicBezTo>
                <a:cubicBezTo>
                  <a:pt x="3" y="80"/>
                  <a:pt x="5" y="80"/>
                  <a:pt x="6" y="79"/>
                </a:cubicBezTo>
                <a:cubicBezTo>
                  <a:pt x="28" y="65"/>
                  <a:pt x="28" y="65"/>
                  <a:pt x="28" y="65"/>
                </a:cubicBezTo>
                <a:cubicBezTo>
                  <a:pt x="50" y="79"/>
                  <a:pt x="50" y="79"/>
                  <a:pt x="50" y="79"/>
                </a:cubicBezTo>
                <a:cubicBezTo>
                  <a:pt x="50" y="80"/>
                  <a:pt x="51" y="80"/>
                  <a:pt x="52" y="80"/>
                </a:cubicBezTo>
                <a:cubicBezTo>
                  <a:pt x="53" y="80"/>
                  <a:pt x="53" y="80"/>
                  <a:pt x="54" y="80"/>
                </a:cubicBezTo>
                <a:cubicBezTo>
                  <a:pt x="55" y="79"/>
                  <a:pt x="56" y="77"/>
                  <a:pt x="56" y="76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4"/>
                  <a:pt x="52" y="0"/>
                  <a:pt x="48" y="0"/>
                </a:cubicBezTo>
                <a:close/>
                <a:moveTo>
                  <a:pt x="24" y="47"/>
                </a:moveTo>
                <a:cubicBezTo>
                  <a:pt x="8" y="32"/>
                  <a:pt x="8" y="32"/>
                  <a:pt x="8" y="32"/>
                </a:cubicBezTo>
                <a:cubicBezTo>
                  <a:pt x="16" y="24"/>
                  <a:pt x="16" y="24"/>
                  <a:pt x="16" y="24"/>
                </a:cubicBezTo>
                <a:cubicBezTo>
                  <a:pt x="24" y="33"/>
                  <a:pt x="24" y="33"/>
                  <a:pt x="24" y="33"/>
                </a:cubicBezTo>
                <a:cubicBezTo>
                  <a:pt x="40" y="16"/>
                  <a:pt x="40" y="16"/>
                  <a:pt x="40" y="16"/>
                </a:cubicBezTo>
                <a:cubicBezTo>
                  <a:pt x="48" y="24"/>
                  <a:pt x="48" y="24"/>
                  <a:pt x="48" y="24"/>
                </a:cubicBezTo>
                <a:lnTo>
                  <a:pt x="24" y="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2EDD1FFA-72A5-470C-8A5A-A466EB28939D}"/>
              </a:ext>
            </a:extLst>
          </p:cNvPr>
          <p:cNvGrpSpPr/>
          <p:nvPr/>
        </p:nvGrpSpPr>
        <p:grpSpPr>
          <a:xfrm>
            <a:off x="9490252" y="2386681"/>
            <a:ext cx="334473" cy="313689"/>
            <a:chOff x="8742363" y="2371725"/>
            <a:chExt cx="254000" cy="254000"/>
          </a:xfrm>
          <a:solidFill>
            <a:schemeClr val="accent1"/>
          </a:solidFill>
        </p:grpSpPr>
        <p:sp>
          <p:nvSpPr>
            <p:cNvPr id="44" name="Rectangle 36">
              <a:extLst>
                <a:ext uri="{FF2B5EF4-FFF2-40B4-BE49-F238E27FC236}">
                  <a16:creationId xmlns:a16="http://schemas.microsoft.com/office/drawing/2014/main" xmlns="" id="{88DF442B-3108-42C3-B674-2CEDA0642B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5863" y="2600325"/>
              <a:ext cx="12700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xmlns="" id="{075DA4A7-F345-4E4E-B6D1-3FBD04D0C8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2363" y="2371725"/>
              <a:ext cx="254000" cy="215900"/>
            </a:xfrm>
            <a:custGeom>
              <a:avLst/>
              <a:gdLst>
                <a:gd name="T0" fmla="*/ 76 w 80"/>
                <a:gd name="T1" fmla="*/ 4 h 68"/>
                <a:gd name="T2" fmla="*/ 63 w 80"/>
                <a:gd name="T3" fmla="*/ 4 h 68"/>
                <a:gd name="T4" fmla="*/ 56 w 80"/>
                <a:gd name="T5" fmla="*/ 0 h 68"/>
                <a:gd name="T6" fmla="*/ 24 w 80"/>
                <a:gd name="T7" fmla="*/ 0 h 68"/>
                <a:gd name="T8" fmla="*/ 17 w 80"/>
                <a:gd name="T9" fmla="*/ 4 h 68"/>
                <a:gd name="T10" fmla="*/ 4 w 80"/>
                <a:gd name="T11" fmla="*/ 4 h 68"/>
                <a:gd name="T12" fmla="*/ 0 w 80"/>
                <a:gd name="T13" fmla="*/ 8 h 68"/>
                <a:gd name="T14" fmla="*/ 0 w 80"/>
                <a:gd name="T15" fmla="*/ 24 h 68"/>
                <a:gd name="T16" fmla="*/ 2 w 80"/>
                <a:gd name="T17" fmla="*/ 27 h 68"/>
                <a:gd name="T18" fmla="*/ 21 w 80"/>
                <a:gd name="T19" fmla="*/ 43 h 68"/>
                <a:gd name="T20" fmla="*/ 36 w 80"/>
                <a:gd name="T21" fmla="*/ 52 h 68"/>
                <a:gd name="T22" fmla="*/ 36 w 80"/>
                <a:gd name="T23" fmla="*/ 56 h 68"/>
                <a:gd name="T24" fmla="*/ 28 w 80"/>
                <a:gd name="T25" fmla="*/ 56 h 68"/>
                <a:gd name="T26" fmla="*/ 24 w 80"/>
                <a:gd name="T27" fmla="*/ 60 h 68"/>
                <a:gd name="T28" fmla="*/ 24 w 80"/>
                <a:gd name="T29" fmla="*/ 68 h 68"/>
                <a:gd name="T30" fmla="*/ 56 w 80"/>
                <a:gd name="T31" fmla="*/ 68 h 68"/>
                <a:gd name="T32" fmla="*/ 56 w 80"/>
                <a:gd name="T33" fmla="*/ 60 h 68"/>
                <a:gd name="T34" fmla="*/ 52 w 80"/>
                <a:gd name="T35" fmla="*/ 56 h 68"/>
                <a:gd name="T36" fmla="*/ 44 w 80"/>
                <a:gd name="T37" fmla="*/ 56 h 68"/>
                <a:gd name="T38" fmla="*/ 44 w 80"/>
                <a:gd name="T39" fmla="*/ 52 h 68"/>
                <a:gd name="T40" fmla="*/ 59 w 80"/>
                <a:gd name="T41" fmla="*/ 43 h 68"/>
                <a:gd name="T42" fmla="*/ 78 w 80"/>
                <a:gd name="T43" fmla="*/ 27 h 68"/>
                <a:gd name="T44" fmla="*/ 80 w 80"/>
                <a:gd name="T45" fmla="*/ 24 h 68"/>
                <a:gd name="T46" fmla="*/ 80 w 80"/>
                <a:gd name="T47" fmla="*/ 8 h 68"/>
                <a:gd name="T48" fmla="*/ 76 w 80"/>
                <a:gd name="T49" fmla="*/ 4 h 68"/>
                <a:gd name="T50" fmla="*/ 8 w 80"/>
                <a:gd name="T51" fmla="*/ 22 h 68"/>
                <a:gd name="T52" fmla="*/ 8 w 80"/>
                <a:gd name="T53" fmla="*/ 12 h 68"/>
                <a:gd name="T54" fmla="*/ 16 w 80"/>
                <a:gd name="T55" fmla="*/ 12 h 68"/>
                <a:gd name="T56" fmla="*/ 16 w 80"/>
                <a:gd name="T57" fmla="*/ 28 h 68"/>
                <a:gd name="T58" fmla="*/ 16 w 80"/>
                <a:gd name="T59" fmla="*/ 28 h 68"/>
                <a:gd name="T60" fmla="*/ 8 w 80"/>
                <a:gd name="T61" fmla="*/ 22 h 68"/>
                <a:gd name="T62" fmla="*/ 72 w 80"/>
                <a:gd name="T63" fmla="*/ 22 h 68"/>
                <a:gd name="T64" fmla="*/ 64 w 80"/>
                <a:gd name="T65" fmla="*/ 28 h 68"/>
                <a:gd name="T66" fmla="*/ 64 w 80"/>
                <a:gd name="T67" fmla="*/ 28 h 68"/>
                <a:gd name="T68" fmla="*/ 64 w 80"/>
                <a:gd name="T69" fmla="*/ 12 h 68"/>
                <a:gd name="T70" fmla="*/ 72 w 80"/>
                <a:gd name="T71" fmla="*/ 12 h 68"/>
                <a:gd name="T72" fmla="*/ 72 w 80"/>
                <a:gd name="T73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68">
                  <a:moveTo>
                    <a:pt x="76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1" y="2"/>
                    <a:pt x="59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2"/>
                    <a:pt x="17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6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2" y="27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5" y="47"/>
                    <a:pt x="30" y="51"/>
                    <a:pt x="36" y="52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6" y="56"/>
                    <a:pt x="24" y="58"/>
                    <a:pt x="24" y="60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58"/>
                    <a:pt x="54" y="56"/>
                    <a:pt x="52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50" y="51"/>
                    <a:pt x="55" y="47"/>
                    <a:pt x="59" y="43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9" y="26"/>
                    <a:pt x="80" y="25"/>
                    <a:pt x="80" y="24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6"/>
                    <a:pt x="78" y="4"/>
                    <a:pt x="76" y="4"/>
                  </a:cubicBezTo>
                  <a:close/>
                  <a:moveTo>
                    <a:pt x="8" y="2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lnTo>
                    <a:pt x="8" y="22"/>
                  </a:lnTo>
                  <a:close/>
                  <a:moveTo>
                    <a:pt x="72" y="22"/>
                  </a:move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72" y="12"/>
                    <a:pt x="72" y="12"/>
                    <a:pt x="72" y="12"/>
                  </a:cubicBezTo>
                  <a:lnTo>
                    <a:pt x="7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7365A9E3-84F9-44C7-ACE7-298FD1674566}"/>
              </a:ext>
            </a:extLst>
          </p:cNvPr>
          <p:cNvGrpSpPr/>
          <p:nvPr/>
        </p:nvGrpSpPr>
        <p:grpSpPr>
          <a:xfrm>
            <a:off x="2244739" y="3206194"/>
            <a:ext cx="336564" cy="203898"/>
            <a:chOff x="3240088" y="3035300"/>
            <a:chExt cx="255588" cy="165100"/>
          </a:xfrm>
          <a:solidFill>
            <a:schemeClr val="accent1"/>
          </a:solidFill>
        </p:grpSpPr>
        <p:sp>
          <p:nvSpPr>
            <p:cNvPr id="47" name="Freeform 38">
              <a:extLst>
                <a:ext uri="{FF2B5EF4-FFF2-40B4-BE49-F238E27FC236}">
                  <a16:creationId xmlns:a16="http://schemas.microsoft.com/office/drawing/2014/main" xmlns="" id="{82AF453C-D189-4E6C-8F3F-3DF6042B0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0088" y="3086100"/>
              <a:ext cx="76200" cy="114300"/>
            </a:xfrm>
            <a:custGeom>
              <a:avLst/>
              <a:gdLst>
                <a:gd name="T0" fmla="*/ 20 w 24"/>
                <a:gd name="T1" fmla="*/ 0 h 36"/>
                <a:gd name="T2" fmla="*/ 4 w 24"/>
                <a:gd name="T3" fmla="*/ 0 h 36"/>
                <a:gd name="T4" fmla="*/ 0 w 24"/>
                <a:gd name="T5" fmla="*/ 4 h 36"/>
                <a:gd name="T6" fmla="*/ 0 w 24"/>
                <a:gd name="T7" fmla="*/ 32 h 36"/>
                <a:gd name="T8" fmla="*/ 4 w 24"/>
                <a:gd name="T9" fmla="*/ 36 h 36"/>
                <a:gd name="T10" fmla="*/ 20 w 24"/>
                <a:gd name="T11" fmla="*/ 36 h 36"/>
                <a:gd name="T12" fmla="*/ 24 w 24"/>
                <a:gd name="T13" fmla="*/ 32 h 36"/>
                <a:gd name="T14" fmla="*/ 24 w 24"/>
                <a:gd name="T15" fmla="*/ 4 h 36"/>
                <a:gd name="T16" fmla="*/ 20 w 24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6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6"/>
                    <a:pt x="24" y="34"/>
                    <a:pt x="24" y="3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xmlns="" id="{0BEC5047-FA0D-4C44-A434-28765CD0C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8988" y="3035300"/>
              <a:ext cx="76200" cy="165100"/>
            </a:xfrm>
            <a:custGeom>
              <a:avLst/>
              <a:gdLst>
                <a:gd name="T0" fmla="*/ 20 w 24"/>
                <a:gd name="T1" fmla="*/ 0 h 52"/>
                <a:gd name="T2" fmla="*/ 4 w 24"/>
                <a:gd name="T3" fmla="*/ 0 h 52"/>
                <a:gd name="T4" fmla="*/ 0 w 24"/>
                <a:gd name="T5" fmla="*/ 4 h 52"/>
                <a:gd name="T6" fmla="*/ 0 w 24"/>
                <a:gd name="T7" fmla="*/ 48 h 52"/>
                <a:gd name="T8" fmla="*/ 4 w 24"/>
                <a:gd name="T9" fmla="*/ 52 h 52"/>
                <a:gd name="T10" fmla="*/ 20 w 24"/>
                <a:gd name="T11" fmla="*/ 52 h 52"/>
                <a:gd name="T12" fmla="*/ 24 w 24"/>
                <a:gd name="T13" fmla="*/ 48 h 52"/>
                <a:gd name="T14" fmla="*/ 24 w 24"/>
                <a:gd name="T15" fmla="*/ 4 h 52"/>
                <a:gd name="T16" fmla="*/ 20 w 24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2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2" y="52"/>
                    <a:pt x="24" y="50"/>
                    <a:pt x="24" y="4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Freeform 40">
              <a:extLst>
                <a:ext uri="{FF2B5EF4-FFF2-40B4-BE49-F238E27FC236}">
                  <a16:creationId xmlns:a16="http://schemas.microsoft.com/office/drawing/2014/main" xmlns="" id="{A83D5455-8442-485B-86B0-6C0E41CAE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888" y="3098800"/>
              <a:ext cx="77788" cy="101600"/>
            </a:xfrm>
            <a:custGeom>
              <a:avLst/>
              <a:gdLst>
                <a:gd name="T0" fmla="*/ 20 w 24"/>
                <a:gd name="T1" fmla="*/ 0 h 32"/>
                <a:gd name="T2" fmla="*/ 4 w 24"/>
                <a:gd name="T3" fmla="*/ 0 h 32"/>
                <a:gd name="T4" fmla="*/ 0 w 24"/>
                <a:gd name="T5" fmla="*/ 4 h 32"/>
                <a:gd name="T6" fmla="*/ 0 w 24"/>
                <a:gd name="T7" fmla="*/ 28 h 32"/>
                <a:gd name="T8" fmla="*/ 4 w 24"/>
                <a:gd name="T9" fmla="*/ 32 h 32"/>
                <a:gd name="T10" fmla="*/ 20 w 24"/>
                <a:gd name="T11" fmla="*/ 32 h 32"/>
                <a:gd name="T12" fmla="*/ 24 w 24"/>
                <a:gd name="T13" fmla="*/ 28 h 32"/>
                <a:gd name="T14" fmla="*/ 24 w 24"/>
                <a:gd name="T15" fmla="*/ 4 h 32"/>
                <a:gd name="T16" fmla="*/ 20 w 24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2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4" y="30"/>
                    <a:pt x="24" y="2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253156CC-3E1D-459B-9260-275EE1CFEA10}"/>
              </a:ext>
            </a:extLst>
          </p:cNvPr>
          <p:cNvGrpSpPr/>
          <p:nvPr/>
        </p:nvGrpSpPr>
        <p:grpSpPr>
          <a:xfrm>
            <a:off x="3049564" y="3141496"/>
            <a:ext cx="336564" cy="315650"/>
            <a:chOff x="3851276" y="2982913"/>
            <a:chExt cx="255588" cy="255588"/>
          </a:xfrm>
          <a:solidFill>
            <a:schemeClr val="accent1"/>
          </a:solidFill>
        </p:grpSpPr>
        <p:sp>
          <p:nvSpPr>
            <p:cNvPr id="51" name="Freeform 41">
              <a:extLst>
                <a:ext uri="{FF2B5EF4-FFF2-40B4-BE49-F238E27FC236}">
                  <a16:creationId xmlns:a16="http://schemas.microsoft.com/office/drawing/2014/main" xmlns="" id="{58C7528D-586B-45F2-B2C5-72F17C3FE8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1276" y="2982913"/>
              <a:ext cx="255588" cy="255588"/>
            </a:xfrm>
            <a:custGeom>
              <a:avLst/>
              <a:gdLst>
                <a:gd name="T0" fmla="*/ 40 w 80"/>
                <a:gd name="T1" fmla="*/ 80 h 80"/>
                <a:gd name="T2" fmla="*/ 0 w 80"/>
                <a:gd name="T3" fmla="*/ 40 h 80"/>
                <a:gd name="T4" fmla="*/ 40 w 80"/>
                <a:gd name="T5" fmla="*/ 0 h 80"/>
                <a:gd name="T6" fmla="*/ 80 w 80"/>
                <a:gd name="T7" fmla="*/ 40 h 80"/>
                <a:gd name="T8" fmla="*/ 40 w 80"/>
                <a:gd name="T9" fmla="*/ 80 h 80"/>
                <a:gd name="T10" fmla="*/ 40 w 80"/>
                <a:gd name="T11" fmla="*/ 8 h 80"/>
                <a:gd name="T12" fmla="*/ 8 w 80"/>
                <a:gd name="T13" fmla="*/ 40 h 80"/>
                <a:gd name="T14" fmla="*/ 40 w 80"/>
                <a:gd name="T15" fmla="*/ 72 h 80"/>
                <a:gd name="T16" fmla="*/ 72 w 80"/>
                <a:gd name="T17" fmla="*/ 40 h 80"/>
                <a:gd name="T18" fmla="*/ 40 w 80"/>
                <a:gd name="T19" fmla="*/ 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80">
                  <a:moveTo>
                    <a:pt x="40" y="80"/>
                  </a:move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62"/>
                    <a:pt x="62" y="80"/>
                    <a:pt x="40" y="80"/>
                  </a:cubicBezTo>
                  <a:close/>
                  <a:moveTo>
                    <a:pt x="40" y="8"/>
                  </a:moveTo>
                  <a:cubicBezTo>
                    <a:pt x="22" y="8"/>
                    <a:pt x="8" y="22"/>
                    <a:pt x="8" y="40"/>
                  </a:cubicBezTo>
                  <a:cubicBezTo>
                    <a:pt x="8" y="58"/>
                    <a:pt x="22" y="72"/>
                    <a:pt x="40" y="72"/>
                  </a:cubicBezTo>
                  <a:cubicBezTo>
                    <a:pt x="58" y="72"/>
                    <a:pt x="72" y="58"/>
                    <a:pt x="72" y="40"/>
                  </a:cubicBezTo>
                  <a:cubicBezTo>
                    <a:pt x="72" y="22"/>
                    <a:pt x="58" y="8"/>
                    <a:pt x="4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Freeform 42">
              <a:extLst>
                <a:ext uri="{FF2B5EF4-FFF2-40B4-BE49-F238E27FC236}">
                  <a16:creationId xmlns:a16="http://schemas.microsoft.com/office/drawing/2014/main" xmlns="" id="{0F89749E-8AE1-4D76-9AFA-88C2B27F8F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02076" y="3048000"/>
              <a:ext cx="153988" cy="139700"/>
            </a:xfrm>
            <a:custGeom>
              <a:avLst/>
              <a:gdLst>
                <a:gd name="T0" fmla="*/ 24 w 48"/>
                <a:gd name="T1" fmla="*/ 44 h 44"/>
                <a:gd name="T2" fmla="*/ 22 w 48"/>
                <a:gd name="T3" fmla="*/ 43 h 44"/>
                <a:gd name="T4" fmla="*/ 0 w 48"/>
                <a:gd name="T5" fmla="*/ 16 h 44"/>
                <a:gd name="T6" fmla="*/ 16 w 48"/>
                <a:gd name="T7" fmla="*/ 0 h 44"/>
                <a:gd name="T8" fmla="*/ 24 w 48"/>
                <a:gd name="T9" fmla="*/ 3 h 44"/>
                <a:gd name="T10" fmla="*/ 32 w 48"/>
                <a:gd name="T11" fmla="*/ 0 h 44"/>
                <a:gd name="T12" fmla="*/ 48 w 48"/>
                <a:gd name="T13" fmla="*/ 16 h 44"/>
                <a:gd name="T14" fmla="*/ 26 w 48"/>
                <a:gd name="T15" fmla="*/ 43 h 44"/>
                <a:gd name="T16" fmla="*/ 24 w 48"/>
                <a:gd name="T17" fmla="*/ 44 h 44"/>
                <a:gd name="T18" fmla="*/ 16 w 48"/>
                <a:gd name="T19" fmla="*/ 8 h 44"/>
                <a:gd name="T20" fmla="*/ 8 w 48"/>
                <a:gd name="T21" fmla="*/ 16 h 44"/>
                <a:gd name="T22" fmla="*/ 24 w 48"/>
                <a:gd name="T23" fmla="*/ 35 h 44"/>
                <a:gd name="T24" fmla="*/ 40 w 48"/>
                <a:gd name="T25" fmla="*/ 16 h 44"/>
                <a:gd name="T26" fmla="*/ 32 w 48"/>
                <a:gd name="T27" fmla="*/ 8 h 44"/>
                <a:gd name="T28" fmla="*/ 28 w 48"/>
                <a:gd name="T29" fmla="*/ 12 h 44"/>
                <a:gd name="T30" fmla="*/ 24 w 48"/>
                <a:gd name="T31" fmla="*/ 16 h 44"/>
                <a:gd name="T32" fmla="*/ 20 w 48"/>
                <a:gd name="T33" fmla="*/ 12 h 44"/>
                <a:gd name="T34" fmla="*/ 16 w 48"/>
                <a:gd name="T35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44">
                  <a:moveTo>
                    <a:pt x="24" y="44"/>
                  </a:moveTo>
                  <a:cubicBezTo>
                    <a:pt x="23" y="44"/>
                    <a:pt x="23" y="44"/>
                    <a:pt x="22" y="43"/>
                  </a:cubicBezTo>
                  <a:cubicBezTo>
                    <a:pt x="20" y="42"/>
                    <a:pt x="0" y="30"/>
                    <a:pt x="0" y="16"/>
                  </a:cubicBezTo>
                  <a:cubicBezTo>
                    <a:pt x="0" y="6"/>
                    <a:pt x="6" y="0"/>
                    <a:pt x="16" y="0"/>
                  </a:cubicBezTo>
                  <a:cubicBezTo>
                    <a:pt x="19" y="0"/>
                    <a:pt x="22" y="1"/>
                    <a:pt x="24" y="3"/>
                  </a:cubicBezTo>
                  <a:cubicBezTo>
                    <a:pt x="26" y="1"/>
                    <a:pt x="29" y="0"/>
                    <a:pt x="32" y="0"/>
                  </a:cubicBezTo>
                  <a:cubicBezTo>
                    <a:pt x="42" y="0"/>
                    <a:pt x="48" y="6"/>
                    <a:pt x="48" y="16"/>
                  </a:cubicBezTo>
                  <a:cubicBezTo>
                    <a:pt x="48" y="30"/>
                    <a:pt x="28" y="42"/>
                    <a:pt x="26" y="43"/>
                  </a:cubicBezTo>
                  <a:cubicBezTo>
                    <a:pt x="25" y="44"/>
                    <a:pt x="25" y="44"/>
                    <a:pt x="24" y="44"/>
                  </a:cubicBezTo>
                  <a:close/>
                  <a:moveTo>
                    <a:pt x="16" y="8"/>
                  </a:moveTo>
                  <a:cubicBezTo>
                    <a:pt x="9" y="8"/>
                    <a:pt x="8" y="14"/>
                    <a:pt x="8" y="16"/>
                  </a:cubicBezTo>
                  <a:cubicBezTo>
                    <a:pt x="8" y="23"/>
                    <a:pt x="18" y="31"/>
                    <a:pt x="24" y="35"/>
                  </a:cubicBezTo>
                  <a:cubicBezTo>
                    <a:pt x="30" y="31"/>
                    <a:pt x="40" y="23"/>
                    <a:pt x="40" y="16"/>
                  </a:cubicBezTo>
                  <a:cubicBezTo>
                    <a:pt x="40" y="14"/>
                    <a:pt x="39" y="8"/>
                    <a:pt x="32" y="8"/>
                  </a:cubicBezTo>
                  <a:cubicBezTo>
                    <a:pt x="30" y="8"/>
                    <a:pt x="28" y="10"/>
                    <a:pt x="28" y="12"/>
                  </a:cubicBezTo>
                  <a:cubicBezTo>
                    <a:pt x="28" y="14"/>
                    <a:pt x="26" y="16"/>
                    <a:pt x="24" y="16"/>
                  </a:cubicBezTo>
                  <a:cubicBezTo>
                    <a:pt x="22" y="16"/>
                    <a:pt x="20" y="14"/>
                    <a:pt x="20" y="12"/>
                  </a:cubicBezTo>
                  <a:cubicBezTo>
                    <a:pt x="20" y="10"/>
                    <a:pt x="18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F64DE057-285E-42EE-9D61-76249196B252}"/>
              </a:ext>
            </a:extLst>
          </p:cNvPr>
          <p:cNvGrpSpPr/>
          <p:nvPr/>
        </p:nvGrpSpPr>
        <p:grpSpPr>
          <a:xfrm>
            <a:off x="3820941" y="3141496"/>
            <a:ext cx="386735" cy="284281"/>
            <a:chOff x="4437063" y="2982913"/>
            <a:chExt cx="293688" cy="230188"/>
          </a:xfrm>
          <a:solidFill>
            <a:schemeClr val="accent1"/>
          </a:solidFill>
        </p:grpSpPr>
        <p:sp>
          <p:nvSpPr>
            <p:cNvPr id="54" name="Freeform 43">
              <a:extLst>
                <a:ext uri="{FF2B5EF4-FFF2-40B4-BE49-F238E27FC236}">
                  <a16:creationId xmlns:a16="http://schemas.microsoft.com/office/drawing/2014/main" xmlns="" id="{012B2843-84A4-4DFE-9E0E-5CA9A13AA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063" y="3060700"/>
              <a:ext cx="76200" cy="152400"/>
            </a:xfrm>
            <a:custGeom>
              <a:avLst/>
              <a:gdLst>
                <a:gd name="T0" fmla="*/ 20 w 24"/>
                <a:gd name="T1" fmla="*/ 0 h 48"/>
                <a:gd name="T2" fmla="*/ 4 w 24"/>
                <a:gd name="T3" fmla="*/ 0 h 48"/>
                <a:gd name="T4" fmla="*/ 0 w 24"/>
                <a:gd name="T5" fmla="*/ 4 h 48"/>
                <a:gd name="T6" fmla="*/ 0 w 24"/>
                <a:gd name="T7" fmla="*/ 44 h 48"/>
                <a:gd name="T8" fmla="*/ 4 w 24"/>
                <a:gd name="T9" fmla="*/ 48 h 48"/>
                <a:gd name="T10" fmla="*/ 20 w 24"/>
                <a:gd name="T11" fmla="*/ 48 h 48"/>
                <a:gd name="T12" fmla="*/ 24 w 24"/>
                <a:gd name="T13" fmla="*/ 44 h 48"/>
                <a:gd name="T14" fmla="*/ 24 w 24"/>
                <a:gd name="T15" fmla="*/ 4 h 48"/>
                <a:gd name="T16" fmla="*/ 20 w 24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8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2" y="48"/>
                    <a:pt x="24" y="46"/>
                    <a:pt x="24" y="4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Freeform 44">
              <a:extLst>
                <a:ext uri="{FF2B5EF4-FFF2-40B4-BE49-F238E27FC236}">
                  <a16:creationId xmlns:a16="http://schemas.microsoft.com/office/drawing/2014/main" xmlns="" id="{34549E31-3299-4070-A54B-A376B9399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663" y="2982913"/>
              <a:ext cx="192088" cy="230188"/>
            </a:xfrm>
            <a:custGeom>
              <a:avLst/>
              <a:gdLst>
                <a:gd name="T0" fmla="*/ 59 w 60"/>
                <a:gd name="T1" fmla="*/ 21 h 72"/>
                <a:gd name="T2" fmla="*/ 56 w 60"/>
                <a:gd name="T3" fmla="*/ 20 h 72"/>
                <a:gd name="T4" fmla="*/ 32 w 60"/>
                <a:gd name="T5" fmla="*/ 20 h 72"/>
                <a:gd name="T6" fmla="*/ 32 w 60"/>
                <a:gd name="T7" fmla="*/ 4 h 72"/>
                <a:gd name="T8" fmla="*/ 28 w 60"/>
                <a:gd name="T9" fmla="*/ 0 h 72"/>
                <a:gd name="T10" fmla="*/ 16 w 60"/>
                <a:gd name="T11" fmla="*/ 0 h 72"/>
                <a:gd name="T12" fmla="*/ 12 w 60"/>
                <a:gd name="T13" fmla="*/ 2 h 72"/>
                <a:gd name="T14" fmla="*/ 0 w 60"/>
                <a:gd name="T15" fmla="*/ 28 h 72"/>
                <a:gd name="T16" fmla="*/ 0 w 60"/>
                <a:gd name="T17" fmla="*/ 66 h 72"/>
                <a:gd name="T18" fmla="*/ 15 w 60"/>
                <a:gd name="T19" fmla="*/ 72 h 72"/>
                <a:gd name="T20" fmla="*/ 16 w 60"/>
                <a:gd name="T21" fmla="*/ 72 h 72"/>
                <a:gd name="T22" fmla="*/ 48 w 60"/>
                <a:gd name="T23" fmla="*/ 72 h 72"/>
                <a:gd name="T24" fmla="*/ 52 w 60"/>
                <a:gd name="T25" fmla="*/ 69 h 72"/>
                <a:gd name="T26" fmla="*/ 60 w 60"/>
                <a:gd name="T27" fmla="*/ 25 h 72"/>
                <a:gd name="T28" fmla="*/ 59 w 60"/>
                <a:gd name="T29" fmla="*/ 2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72">
                  <a:moveTo>
                    <a:pt x="59" y="21"/>
                  </a:moveTo>
                  <a:cubicBezTo>
                    <a:pt x="58" y="21"/>
                    <a:pt x="57" y="20"/>
                    <a:pt x="56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3" y="1"/>
                    <a:pt x="12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6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50" y="72"/>
                    <a:pt x="52" y="71"/>
                    <a:pt x="52" y="69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4"/>
                    <a:pt x="60" y="22"/>
                    <a:pt x="5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56B11EE-9227-42CF-8D75-36248C62B881}"/>
              </a:ext>
            </a:extLst>
          </p:cNvPr>
          <p:cNvGrpSpPr/>
          <p:nvPr/>
        </p:nvGrpSpPr>
        <p:grpSpPr>
          <a:xfrm>
            <a:off x="4642490" y="3141496"/>
            <a:ext cx="386733" cy="284281"/>
            <a:chOff x="5060951" y="2982913"/>
            <a:chExt cx="293687" cy="230188"/>
          </a:xfrm>
          <a:solidFill>
            <a:schemeClr val="accent1"/>
          </a:solidFill>
        </p:grpSpPr>
        <p:sp>
          <p:nvSpPr>
            <p:cNvPr id="57" name="Freeform 45">
              <a:extLst>
                <a:ext uri="{FF2B5EF4-FFF2-40B4-BE49-F238E27FC236}">
                  <a16:creationId xmlns:a16="http://schemas.microsoft.com/office/drawing/2014/main" xmlns="" id="{F3D6DBC9-1507-4F8A-AD71-1B998622D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8438" y="2982913"/>
              <a:ext cx="76200" cy="153988"/>
            </a:xfrm>
            <a:custGeom>
              <a:avLst/>
              <a:gdLst>
                <a:gd name="T0" fmla="*/ 4 w 24"/>
                <a:gd name="T1" fmla="*/ 48 h 48"/>
                <a:gd name="T2" fmla="*/ 20 w 24"/>
                <a:gd name="T3" fmla="*/ 48 h 48"/>
                <a:gd name="T4" fmla="*/ 24 w 24"/>
                <a:gd name="T5" fmla="*/ 44 h 48"/>
                <a:gd name="T6" fmla="*/ 24 w 24"/>
                <a:gd name="T7" fmla="*/ 4 h 48"/>
                <a:gd name="T8" fmla="*/ 20 w 24"/>
                <a:gd name="T9" fmla="*/ 0 h 48"/>
                <a:gd name="T10" fmla="*/ 4 w 24"/>
                <a:gd name="T11" fmla="*/ 0 h 48"/>
                <a:gd name="T12" fmla="*/ 0 w 24"/>
                <a:gd name="T13" fmla="*/ 4 h 48"/>
                <a:gd name="T14" fmla="*/ 0 w 24"/>
                <a:gd name="T15" fmla="*/ 44 h 48"/>
                <a:gd name="T16" fmla="*/ 4 w 24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8">
                  <a:moveTo>
                    <a:pt x="4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2" y="48"/>
                    <a:pt x="24" y="46"/>
                    <a:pt x="24" y="4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Freeform 46">
              <a:extLst>
                <a:ext uri="{FF2B5EF4-FFF2-40B4-BE49-F238E27FC236}">
                  <a16:creationId xmlns:a16="http://schemas.microsoft.com/office/drawing/2014/main" xmlns="" id="{996DA12A-362B-463D-BD22-0AFF70C11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0951" y="2982913"/>
              <a:ext cx="192088" cy="230188"/>
            </a:xfrm>
            <a:custGeom>
              <a:avLst/>
              <a:gdLst>
                <a:gd name="T0" fmla="*/ 1 w 60"/>
                <a:gd name="T1" fmla="*/ 51 h 72"/>
                <a:gd name="T2" fmla="*/ 4 w 60"/>
                <a:gd name="T3" fmla="*/ 52 h 72"/>
                <a:gd name="T4" fmla="*/ 28 w 60"/>
                <a:gd name="T5" fmla="*/ 52 h 72"/>
                <a:gd name="T6" fmla="*/ 28 w 60"/>
                <a:gd name="T7" fmla="*/ 68 h 72"/>
                <a:gd name="T8" fmla="*/ 32 w 60"/>
                <a:gd name="T9" fmla="*/ 72 h 72"/>
                <a:gd name="T10" fmla="*/ 44 w 60"/>
                <a:gd name="T11" fmla="*/ 72 h 72"/>
                <a:gd name="T12" fmla="*/ 48 w 60"/>
                <a:gd name="T13" fmla="*/ 70 h 72"/>
                <a:gd name="T14" fmla="*/ 60 w 60"/>
                <a:gd name="T15" fmla="*/ 44 h 72"/>
                <a:gd name="T16" fmla="*/ 60 w 60"/>
                <a:gd name="T17" fmla="*/ 6 h 72"/>
                <a:gd name="T18" fmla="*/ 45 w 60"/>
                <a:gd name="T19" fmla="*/ 0 h 72"/>
                <a:gd name="T20" fmla="*/ 44 w 60"/>
                <a:gd name="T21" fmla="*/ 0 h 72"/>
                <a:gd name="T22" fmla="*/ 12 w 60"/>
                <a:gd name="T23" fmla="*/ 0 h 72"/>
                <a:gd name="T24" fmla="*/ 8 w 60"/>
                <a:gd name="T25" fmla="*/ 3 h 72"/>
                <a:gd name="T26" fmla="*/ 0 w 60"/>
                <a:gd name="T27" fmla="*/ 47 h 72"/>
                <a:gd name="T28" fmla="*/ 1 w 60"/>
                <a:gd name="T29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72">
                  <a:moveTo>
                    <a:pt x="1" y="51"/>
                  </a:moveTo>
                  <a:cubicBezTo>
                    <a:pt x="2" y="51"/>
                    <a:pt x="3" y="52"/>
                    <a:pt x="4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70"/>
                    <a:pt x="30" y="72"/>
                    <a:pt x="32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6" y="72"/>
                    <a:pt x="47" y="71"/>
                    <a:pt x="48" y="70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8" y="1"/>
                    <a:pt x="8" y="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50"/>
                    <a:pt x="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Freeform 47">
            <a:extLst>
              <a:ext uri="{FF2B5EF4-FFF2-40B4-BE49-F238E27FC236}">
                <a16:creationId xmlns:a16="http://schemas.microsoft.com/office/drawing/2014/main" xmlns="" id="{34C427F2-1495-4C0A-BF95-E86B9E622821}"/>
              </a:ext>
            </a:extLst>
          </p:cNvPr>
          <p:cNvSpPr>
            <a:spLocks noEditPoints="1"/>
          </p:cNvSpPr>
          <p:nvPr/>
        </p:nvSpPr>
        <p:spPr bwMode="auto">
          <a:xfrm>
            <a:off x="5514209" y="3141496"/>
            <a:ext cx="236222" cy="315650"/>
          </a:xfrm>
          <a:custGeom>
            <a:avLst/>
            <a:gdLst>
              <a:gd name="T0" fmla="*/ 48 w 56"/>
              <a:gd name="T1" fmla="*/ 36 h 80"/>
              <a:gd name="T2" fmla="*/ 48 w 56"/>
              <a:gd name="T3" fmla="*/ 20 h 80"/>
              <a:gd name="T4" fmla="*/ 28 w 56"/>
              <a:gd name="T5" fmla="*/ 0 h 80"/>
              <a:gd name="T6" fmla="*/ 8 w 56"/>
              <a:gd name="T7" fmla="*/ 20 h 80"/>
              <a:gd name="T8" fmla="*/ 8 w 56"/>
              <a:gd name="T9" fmla="*/ 36 h 80"/>
              <a:gd name="T10" fmla="*/ 0 w 56"/>
              <a:gd name="T11" fmla="*/ 44 h 80"/>
              <a:gd name="T12" fmla="*/ 0 w 56"/>
              <a:gd name="T13" fmla="*/ 72 h 80"/>
              <a:gd name="T14" fmla="*/ 8 w 56"/>
              <a:gd name="T15" fmla="*/ 80 h 80"/>
              <a:gd name="T16" fmla="*/ 48 w 56"/>
              <a:gd name="T17" fmla="*/ 80 h 80"/>
              <a:gd name="T18" fmla="*/ 56 w 56"/>
              <a:gd name="T19" fmla="*/ 72 h 80"/>
              <a:gd name="T20" fmla="*/ 56 w 56"/>
              <a:gd name="T21" fmla="*/ 44 h 80"/>
              <a:gd name="T22" fmla="*/ 48 w 56"/>
              <a:gd name="T23" fmla="*/ 36 h 80"/>
              <a:gd name="T24" fmla="*/ 28 w 56"/>
              <a:gd name="T25" fmla="*/ 64 h 80"/>
              <a:gd name="T26" fmla="*/ 22 w 56"/>
              <a:gd name="T27" fmla="*/ 58 h 80"/>
              <a:gd name="T28" fmla="*/ 28 w 56"/>
              <a:gd name="T29" fmla="*/ 52 h 80"/>
              <a:gd name="T30" fmla="*/ 34 w 56"/>
              <a:gd name="T31" fmla="*/ 58 h 80"/>
              <a:gd name="T32" fmla="*/ 28 w 56"/>
              <a:gd name="T33" fmla="*/ 64 h 80"/>
              <a:gd name="T34" fmla="*/ 40 w 56"/>
              <a:gd name="T35" fmla="*/ 36 h 80"/>
              <a:gd name="T36" fmla="*/ 16 w 56"/>
              <a:gd name="T37" fmla="*/ 36 h 80"/>
              <a:gd name="T38" fmla="*/ 16 w 56"/>
              <a:gd name="T39" fmla="*/ 20 h 80"/>
              <a:gd name="T40" fmla="*/ 28 w 56"/>
              <a:gd name="T41" fmla="*/ 8 h 80"/>
              <a:gd name="T42" fmla="*/ 40 w 56"/>
              <a:gd name="T43" fmla="*/ 20 h 80"/>
              <a:gd name="T44" fmla="*/ 40 w 56"/>
              <a:gd name="T45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6" h="80">
                <a:moveTo>
                  <a:pt x="48" y="36"/>
                </a:moveTo>
                <a:cubicBezTo>
                  <a:pt x="48" y="20"/>
                  <a:pt x="48" y="20"/>
                  <a:pt x="48" y="20"/>
                </a:cubicBezTo>
                <a:cubicBezTo>
                  <a:pt x="48" y="9"/>
                  <a:pt x="39" y="0"/>
                  <a:pt x="28" y="0"/>
                </a:cubicBezTo>
                <a:cubicBezTo>
                  <a:pt x="17" y="0"/>
                  <a:pt x="8" y="9"/>
                  <a:pt x="8" y="20"/>
                </a:cubicBez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40"/>
                  <a:pt x="0" y="44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52" y="80"/>
                  <a:pt x="56" y="76"/>
                  <a:pt x="56" y="72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2" y="36"/>
                  <a:pt x="48" y="36"/>
                </a:cubicBezTo>
                <a:close/>
                <a:moveTo>
                  <a:pt x="28" y="64"/>
                </a:moveTo>
                <a:cubicBezTo>
                  <a:pt x="25" y="64"/>
                  <a:pt x="22" y="61"/>
                  <a:pt x="22" y="58"/>
                </a:cubicBezTo>
                <a:cubicBezTo>
                  <a:pt x="22" y="55"/>
                  <a:pt x="25" y="52"/>
                  <a:pt x="28" y="52"/>
                </a:cubicBezTo>
                <a:cubicBezTo>
                  <a:pt x="31" y="52"/>
                  <a:pt x="34" y="55"/>
                  <a:pt x="34" y="58"/>
                </a:cubicBezTo>
                <a:cubicBezTo>
                  <a:pt x="34" y="61"/>
                  <a:pt x="31" y="64"/>
                  <a:pt x="28" y="64"/>
                </a:cubicBezTo>
                <a:close/>
                <a:moveTo>
                  <a:pt x="40" y="36"/>
                </a:moveTo>
                <a:cubicBezTo>
                  <a:pt x="16" y="36"/>
                  <a:pt x="16" y="36"/>
                  <a:pt x="16" y="36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3"/>
                  <a:pt x="21" y="8"/>
                  <a:pt x="28" y="8"/>
                </a:cubicBezTo>
                <a:cubicBezTo>
                  <a:pt x="35" y="8"/>
                  <a:pt x="40" y="13"/>
                  <a:pt x="40" y="20"/>
                </a:cubicBezTo>
                <a:lnTo>
                  <a:pt x="40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60" name="Freeform 48">
            <a:extLst>
              <a:ext uri="{FF2B5EF4-FFF2-40B4-BE49-F238E27FC236}">
                <a16:creationId xmlns:a16="http://schemas.microsoft.com/office/drawing/2014/main" xmlns="" id="{5326F9F3-E440-45DD-92B4-B1507274DB2C}"/>
              </a:ext>
            </a:extLst>
          </p:cNvPr>
          <p:cNvSpPr>
            <a:spLocks noEditPoints="1"/>
          </p:cNvSpPr>
          <p:nvPr/>
        </p:nvSpPr>
        <p:spPr bwMode="auto">
          <a:xfrm>
            <a:off x="6319034" y="3141496"/>
            <a:ext cx="236222" cy="315650"/>
          </a:xfrm>
          <a:custGeom>
            <a:avLst/>
            <a:gdLst>
              <a:gd name="T0" fmla="*/ 48 w 56"/>
              <a:gd name="T1" fmla="*/ 36 h 80"/>
              <a:gd name="T2" fmla="*/ 16 w 56"/>
              <a:gd name="T3" fmla="*/ 36 h 80"/>
              <a:gd name="T4" fmla="*/ 16 w 56"/>
              <a:gd name="T5" fmla="*/ 20 h 80"/>
              <a:gd name="T6" fmla="*/ 28 w 56"/>
              <a:gd name="T7" fmla="*/ 8 h 80"/>
              <a:gd name="T8" fmla="*/ 40 w 56"/>
              <a:gd name="T9" fmla="*/ 20 h 80"/>
              <a:gd name="T10" fmla="*/ 40 w 56"/>
              <a:gd name="T11" fmla="*/ 24 h 80"/>
              <a:gd name="T12" fmla="*/ 48 w 56"/>
              <a:gd name="T13" fmla="*/ 24 h 80"/>
              <a:gd name="T14" fmla="*/ 48 w 56"/>
              <a:gd name="T15" fmla="*/ 20 h 80"/>
              <a:gd name="T16" fmla="*/ 28 w 56"/>
              <a:gd name="T17" fmla="*/ 0 h 80"/>
              <a:gd name="T18" fmla="*/ 8 w 56"/>
              <a:gd name="T19" fmla="*/ 20 h 80"/>
              <a:gd name="T20" fmla="*/ 8 w 56"/>
              <a:gd name="T21" fmla="*/ 36 h 80"/>
              <a:gd name="T22" fmla="*/ 0 w 56"/>
              <a:gd name="T23" fmla="*/ 44 h 80"/>
              <a:gd name="T24" fmla="*/ 0 w 56"/>
              <a:gd name="T25" fmla="*/ 72 h 80"/>
              <a:gd name="T26" fmla="*/ 8 w 56"/>
              <a:gd name="T27" fmla="*/ 80 h 80"/>
              <a:gd name="T28" fmla="*/ 48 w 56"/>
              <a:gd name="T29" fmla="*/ 80 h 80"/>
              <a:gd name="T30" fmla="*/ 56 w 56"/>
              <a:gd name="T31" fmla="*/ 72 h 80"/>
              <a:gd name="T32" fmla="*/ 56 w 56"/>
              <a:gd name="T33" fmla="*/ 44 h 80"/>
              <a:gd name="T34" fmla="*/ 48 w 56"/>
              <a:gd name="T35" fmla="*/ 36 h 80"/>
              <a:gd name="T36" fmla="*/ 28 w 56"/>
              <a:gd name="T37" fmla="*/ 64 h 80"/>
              <a:gd name="T38" fmla="*/ 22 w 56"/>
              <a:gd name="T39" fmla="*/ 58 h 80"/>
              <a:gd name="T40" fmla="*/ 28 w 56"/>
              <a:gd name="T41" fmla="*/ 52 h 80"/>
              <a:gd name="T42" fmla="*/ 34 w 56"/>
              <a:gd name="T43" fmla="*/ 58 h 80"/>
              <a:gd name="T44" fmla="*/ 28 w 56"/>
              <a:gd name="T45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6" h="80">
                <a:moveTo>
                  <a:pt x="48" y="36"/>
                </a:moveTo>
                <a:cubicBezTo>
                  <a:pt x="16" y="36"/>
                  <a:pt x="16" y="36"/>
                  <a:pt x="16" y="36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3"/>
                  <a:pt x="21" y="8"/>
                  <a:pt x="28" y="8"/>
                </a:cubicBezTo>
                <a:cubicBezTo>
                  <a:pt x="35" y="8"/>
                  <a:pt x="40" y="13"/>
                  <a:pt x="40" y="20"/>
                </a:cubicBezTo>
                <a:cubicBezTo>
                  <a:pt x="40" y="24"/>
                  <a:pt x="40" y="24"/>
                  <a:pt x="40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9"/>
                  <a:pt x="39" y="0"/>
                  <a:pt x="28" y="0"/>
                </a:cubicBezTo>
                <a:cubicBezTo>
                  <a:pt x="17" y="0"/>
                  <a:pt x="8" y="9"/>
                  <a:pt x="8" y="20"/>
                </a:cubicBez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40"/>
                  <a:pt x="0" y="44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52" y="80"/>
                  <a:pt x="56" y="76"/>
                  <a:pt x="56" y="72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2" y="36"/>
                  <a:pt x="48" y="36"/>
                </a:cubicBezTo>
                <a:close/>
                <a:moveTo>
                  <a:pt x="28" y="64"/>
                </a:moveTo>
                <a:cubicBezTo>
                  <a:pt x="25" y="64"/>
                  <a:pt x="22" y="61"/>
                  <a:pt x="22" y="58"/>
                </a:cubicBezTo>
                <a:cubicBezTo>
                  <a:pt x="22" y="55"/>
                  <a:pt x="25" y="52"/>
                  <a:pt x="28" y="52"/>
                </a:cubicBezTo>
                <a:cubicBezTo>
                  <a:pt x="31" y="52"/>
                  <a:pt x="34" y="55"/>
                  <a:pt x="34" y="58"/>
                </a:cubicBezTo>
                <a:cubicBezTo>
                  <a:pt x="34" y="61"/>
                  <a:pt x="31" y="64"/>
                  <a:pt x="28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470138F3-F544-43DF-8CF1-BEB256A16552}"/>
              </a:ext>
            </a:extLst>
          </p:cNvPr>
          <p:cNvGrpSpPr/>
          <p:nvPr/>
        </p:nvGrpSpPr>
        <p:grpSpPr>
          <a:xfrm>
            <a:off x="7880603" y="3141496"/>
            <a:ext cx="334473" cy="315649"/>
            <a:chOff x="7519988" y="2982913"/>
            <a:chExt cx="254000" cy="255587"/>
          </a:xfrm>
          <a:solidFill>
            <a:schemeClr val="accent1"/>
          </a:solidFill>
        </p:grpSpPr>
        <p:sp>
          <p:nvSpPr>
            <p:cNvPr id="62" name="Freeform 49">
              <a:extLst>
                <a:ext uri="{FF2B5EF4-FFF2-40B4-BE49-F238E27FC236}">
                  <a16:creationId xmlns:a16="http://schemas.microsoft.com/office/drawing/2014/main" xmlns="" id="{7CD3E0F0-D947-4D0F-A84E-1B6463A93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3963" y="2982913"/>
              <a:ext cx="200025" cy="201613"/>
            </a:xfrm>
            <a:custGeom>
              <a:avLst/>
              <a:gdLst>
                <a:gd name="T0" fmla="*/ 62 w 63"/>
                <a:gd name="T1" fmla="*/ 46 h 63"/>
                <a:gd name="T2" fmla="*/ 17 w 63"/>
                <a:gd name="T3" fmla="*/ 1 h 63"/>
                <a:gd name="T4" fmla="*/ 11 w 63"/>
                <a:gd name="T5" fmla="*/ 1 h 63"/>
                <a:gd name="T6" fmla="*/ 0 w 63"/>
                <a:gd name="T7" fmla="*/ 27 h 63"/>
                <a:gd name="T8" fmla="*/ 11 w 63"/>
                <a:gd name="T9" fmla="*/ 52 h 63"/>
                <a:gd name="T10" fmla="*/ 36 w 63"/>
                <a:gd name="T11" fmla="*/ 63 h 63"/>
                <a:gd name="T12" fmla="*/ 62 w 63"/>
                <a:gd name="T13" fmla="*/ 52 h 63"/>
                <a:gd name="T14" fmla="*/ 63 w 63"/>
                <a:gd name="T15" fmla="*/ 49 h 63"/>
                <a:gd name="T16" fmla="*/ 62 w 63"/>
                <a:gd name="T17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3">
                  <a:moveTo>
                    <a:pt x="62" y="46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5" y="0"/>
                    <a:pt x="12" y="0"/>
                    <a:pt x="11" y="1"/>
                  </a:cubicBezTo>
                  <a:cubicBezTo>
                    <a:pt x="4" y="8"/>
                    <a:pt x="0" y="17"/>
                    <a:pt x="0" y="27"/>
                  </a:cubicBezTo>
                  <a:cubicBezTo>
                    <a:pt x="0" y="36"/>
                    <a:pt x="4" y="45"/>
                    <a:pt x="11" y="52"/>
                  </a:cubicBezTo>
                  <a:cubicBezTo>
                    <a:pt x="18" y="59"/>
                    <a:pt x="27" y="63"/>
                    <a:pt x="36" y="63"/>
                  </a:cubicBezTo>
                  <a:cubicBezTo>
                    <a:pt x="46" y="63"/>
                    <a:pt x="55" y="59"/>
                    <a:pt x="62" y="52"/>
                  </a:cubicBezTo>
                  <a:cubicBezTo>
                    <a:pt x="63" y="51"/>
                    <a:pt x="63" y="50"/>
                    <a:pt x="63" y="49"/>
                  </a:cubicBezTo>
                  <a:cubicBezTo>
                    <a:pt x="63" y="48"/>
                    <a:pt x="63" y="47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Freeform 50">
              <a:extLst>
                <a:ext uri="{FF2B5EF4-FFF2-40B4-BE49-F238E27FC236}">
                  <a16:creationId xmlns:a16="http://schemas.microsoft.com/office/drawing/2014/main" xmlns="" id="{35A0FB5D-E652-4CA7-9F6F-1A254CCC1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0963" y="2995613"/>
              <a:ext cx="60325" cy="61913"/>
            </a:xfrm>
            <a:custGeom>
              <a:avLst/>
              <a:gdLst>
                <a:gd name="T0" fmla="*/ 6 w 19"/>
                <a:gd name="T1" fmla="*/ 19 h 19"/>
                <a:gd name="T2" fmla="*/ 9 w 19"/>
                <a:gd name="T3" fmla="*/ 16 h 19"/>
                <a:gd name="T4" fmla="*/ 11 w 19"/>
                <a:gd name="T5" fmla="*/ 16 h 19"/>
                <a:gd name="T6" fmla="*/ 19 w 19"/>
                <a:gd name="T7" fmla="*/ 8 h 19"/>
                <a:gd name="T8" fmla="*/ 11 w 19"/>
                <a:gd name="T9" fmla="*/ 0 h 19"/>
                <a:gd name="T10" fmla="*/ 3 w 19"/>
                <a:gd name="T11" fmla="*/ 8 h 19"/>
                <a:gd name="T12" fmla="*/ 3 w 19"/>
                <a:gd name="T13" fmla="*/ 10 h 19"/>
                <a:gd name="T14" fmla="*/ 0 w 19"/>
                <a:gd name="T15" fmla="*/ 13 h 19"/>
                <a:gd name="T16" fmla="*/ 6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6" y="19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10" y="16"/>
                    <a:pt x="11" y="16"/>
                  </a:cubicBezTo>
                  <a:cubicBezTo>
                    <a:pt x="15" y="16"/>
                    <a:pt x="19" y="12"/>
                    <a:pt x="19" y="8"/>
                  </a:cubicBezTo>
                  <a:cubicBezTo>
                    <a:pt x="19" y="4"/>
                    <a:pt x="15" y="0"/>
                    <a:pt x="11" y="0"/>
                  </a:cubicBezTo>
                  <a:cubicBezTo>
                    <a:pt x="7" y="0"/>
                    <a:pt x="3" y="4"/>
                    <a:pt x="3" y="8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Freeform 51">
              <a:extLst>
                <a:ext uri="{FF2B5EF4-FFF2-40B4-BE49-F238E27FC236}">
                  <a16:creationId xmlns:a16="http://schemas.microsoft.com/office/drawing/2014/main" xmlns="" id="{85787D52-8BA7-413F-92DB-C44F2E2BB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9988" y="3136900"/>
              <a:ext cx="139700" cy="101600"/>
            </a:xfrm>
            <a:custGeom>
              <a:avLst/>
              <a:gdLst>
                <a:gd name="T0" fmla="*/ 19 w 44"/>
                <a:gd name="T1" fmla="*/ 1 h 32"/>
                <a:gd name="T2" fmla="*/ 15 w 44"/>
                <a:gd name="T3" fmla="*/ 0 h 32"/>
                <a:gd name="T4" fmla="*/ 12 w 44"/>
                <a:gd name="T5" fmla="*/ 2 h 32"/>
                <a:gd name="T6" fmla="*/ 0 w 44"/>
                <a:gd name="T7" fmla="*/ 26 h 32"/>
                <a:gd name="T8" fmla="*/ 1 w 44"/>
                <a:gd name="T9" fmla="*/ 30 h 32"/>
                <a:gd name="T10" fmla="*/ 4 w 44"/>
                <a:gd name="T11" fmla="*/ 32 h 32"/>
                <a:gd name="T12" fmla="*/ 40 w 44"/>
                <a:gd name="T13" fmla="*/ 32 h 32"/>
                <a:gd name="T14" fmla="*/ 44 w 44"/>
                <a:gd name="T15" fmla="*/ 30 h 32"/>
                <a:gd name="T16" fmla="*/ 43 w 44"/>
                <a:gd name="T17" fmla="*/ 25 h 32"/>
                <a:gd name="T18" fmla="*/ 19 w 44"/>
                <a:gd name="T1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32">
                  <a:moveTo>
                    <a:pt x="19" y="1"/>
                  </a:moveTo>
                  <a:cubicBezTo>
                    <a:pt x="18" y="0"/>
                    <a:pt x="17" y="0"/>
                    <a:pt x="15" y="0"/>
                  </a:cubicBezTo>
                  <a:cubicBezTo>
                    <a:pt x="14" y="0"/>
                    <a:pt x="13" y="1"/>
                    <a:pt x="12" y="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9"/>
                    <a:pt x="1" y="30"/>
                  </a:cubicBezTo>
                  <a:cubicBezTo>
                    <a:pt x="1" y="31"/>
                    <a:pt x="3" y="32"/>
                    <a:pt x="4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2"/>
                    <a:pt x="43" y="31"/>
                    <a:pt x="44" y="30"/>
                  </a:cubicBezTo>
                  <a:cubicBezTo>
                    <a:pt x="44" y="28"/>
                    <a:pt x="44" y="26"/>
                    <a:pt x="43" y="25"/>
                  </a:cubicBezTo>
                  <a:lnTo>
                    <a:pt x="1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1ABF3D89-BB33-45CB-8D10-2C8E1ACAF52F}"/>
              </a:ext>
            </a:extLst>
          </p:cNvPr>
          <p:cNvGrpSpPr/>
          <p:nvPr/>
        </p:nvGrpSpPr>
        <p:grpSpPr>
          <a:xfrm>
            <a:off x="8685428" y="3141496"/>
            <a:ext cx="351196" cy="347018"/>
            <a:chOff x="8131176" y="2982913"/>
            <a:chExt cx="266700" cy="280987"/>
          </a:xfrm>
          <a:solidFill>
            <a:schemeClr val="accent1"/>
          </a:solidFill>
        </p:grpSpPr>
        <p:sp>
          <p:nvSpPr>
            <p:cNvPr id="66" name="Freeform 52">
              <a:extLst>
                <a:ext uri="{FF2B5EF4-FFF2-40B4-BE49-F238E27FC236}">
                  <a16:creationId xmlns:a16="http://schemas.microsoft.com/office/drawing/2014/main" xmlns="" id="{A52500EE-DE16-48BD-AFEB-96EA19BD9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1976" y="3175000"/>
              <a:ext cx="152400" cy="88900"/>
            </a:xfrm>
            <a:custGeom>
              <a:avLst/>
              <a:gdLst>
                <a:gd name="T0" fmla="*/ 28 w 48"/>
                <a:gd name="T1" fmla="*/ 0 h 28"/>
                <a:gd name="T2" fmla="*/ 20 w 48"/>
                <a:gd name="T3" fmla="*/ 0 h 28"/>
                <a:gd name="T4" fmla="*/ 0 w 48"/>
                <a:gd name="T5" fmla="*/ 20 h 28"/>
                <a:gd name="T6" fmla="*/ 0 w 48"/>
                <a:gd name="T7" fmla="*/ 28 h 28"/>
                <a:gd name="T8" fmla="*/ 48 w 48"/>
                <a:gd name="T9" fmla="*/ 28 h 28"/>
                <a:gd name="T10" fmla="*/ 48 w 48"/>
                <a:gd name="T11" fmla="*/ 20 h 28"/>
                <a:gd name="T12" fmla="*/ 28 w 4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2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9"/>
                    <a:pt x="3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Freeform 53">
              <a:extLst>
                <a:ext uri="{FF2B5EF4-FFF2-40B4-BE49-F238E27FC236}">
                  <a16:creationId xmlns:a16="http://schemas.microsoft.com/office/drawing/2014/main" xmlns="" id="{19EF1BAD-F1C4-4996-9AFB-C85918AE8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9276" y="3032125"/>
              <a:ext cx="177800" cy="136525"/>
            </a:xfrm>
            <a:custGeom>
              <a:avLst/>
              <a:gdLst>
                <a:gd name="T0" fmla="*/ 13 w 56"/>
                <a:gd name="T1" fmla="*/ 39 h 43"/>
                <a:gd name="T2" fmla="*/ 15 w 56"/>
                <a:gd name="T3" fmla="*/ 16 h 43"/>
                <a:gd name="T4" fmla="*/ 41 w 56"/>
                <a:gd name="T5" fmla="*/ 16 h 43"/>
                <a:gd name="T6" fmla="*/ 43 w 56"/>
                <a:gd name="T7" fmla="*/ 39 h 43"/>
                <a:gd name="T8" fmla="*/ 50 w 56"/>
                <a:gd name="T9" fmla="*/ 43 h 43"/>
                <a:gd name="T10" fmla="*/ 46 w 56"/>
                <a:gd name="T11" fmla="*/ 10 h 43"/>
                <a:gd name="T12" fmla="*/ 10 w 56"/>
                <a:gd name="T13" fmla="*/ 10 h 43"/>
                <a:gd name="T14" fmla="*/ 6 w 56"/>
                <a:gd name="T15" fmla="*/ 43 h 43"/>
                <a:gd name="T16" fmla="*/ 13 w 56"/>
                <a:gd name="T17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43">
                  <a:moveTo>
                    <a:pt x="13" y="39"/>
                  </a:moveTo>
                  <a:cubicBezTo>
                    <a:pt x="8" y="32"/>
                    <a:pt x="9" y="22"/>
                    <a:pt x="15" y="16"/>
                  </a:cubicBezTo>
                  <a:cubicBezTo>
                    <a:pt x="22" y="9"/>
                    <a:pt x="34" y="9"/>
                    <a:pt x="41" y="16"/>
                  </a:cubicBezTo>
                  <a:cubicBezTo>
                    <a:pt x="47" y="22"/>
                    <a:pt x="48" y="32"/>
                    <a:pt x="43" y="39"/>
                  </a:cubicBezTo>
                  <a:cubicBezTo>
                    <a:pt x="45" y="40"/>
                    <a:pt x="47" y="42"/>
                    <a:pt x="50" y="43"/>
                  </a:cubicBezTo>
                  <a:cubicBezTo>
                    <a:pt x="56" y="33"/>
                    <a:pt x="55" y="19"/>
                    <a:pt x="46" y="10"/>
                  </a:cubicBezTo>
                  <a:cubicBezTo>
                    <a:pt x="36" y="0"/>
                    <a:pt x="20" y="0"/>
                    <a:pt x="10" y="10"/>
                  </a:cubicBezTo>
                  <a:cubicBezTo>
                    <a:pt x="1" y="19"/>
                    <a:pt x="0" y="33"/>
                    <a:pt x="6" y="43"/>
                  </a:cubicBezTo>
                  <a:cubicBezTo>
                    <a:pt x="9" y="42"/>
                    <a:pt x="11" y="40"/>
                    <a:pt x="1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Freeform 54">
              <a:extLst>
                <a:ext uri="{FF2B5EF4-FFF2-40B4-BE49-F238E27FC236}">
                  <a16:creationId xmlns:a16="http://schemas.microsoft.com/office/drawing/2014/main" xmlns="" id="{B77CAFCE-2A21-471C-939C-418612086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1176" y="2982913"/>
              <a:ext cx="266700" cy="223838"/>
            </a:xfrm>
            <a:custGeom>
              <a:avLst/>
              <a:gdLst>
                <a:gd name="T0" fmla="*/ 14 w 84"/>
                <a:gd name="T1" fmla="*/ 63 h 70"/>
                <a:gd name="T2" fmla="*/ 8 w 84"/>
                <a:gd name="T3" fmla="*/ 44 h 70"/>
                <a:gd name="T4" fmla="*/ 17 w 84"/>
                <a:gd name="T5" fmla="*/ 21 h 70"/>
                <a:gd name="T6" fmla="*/ 63 w 84"/>
                <a:gd name="T7" fmla="*/ 21 h 70"/>
                <a:gd name="T8" fmla="*/ 66 w 84"/>
                <a:gd name="T9" fmla="*/ 63 h 70"/>
                <a:gd name="T10" fmla="*/ 70 w 84"/>
                <a:gd name="T11" fmla="*/ 70 h 70"/>
                <a:gd name="T12" fmla="*/ 68 w 84"/>
                <a:gd name="T13" fmla="*/ 16 h 70"/>
                <a:gd name="T14" fmla="*/ 12 w 84"/>
                <a:gd name="T15" fmla="*/ 16 h 70"/>
                <a:gd name="T16" fmla="*/ 0 w 84"/>
                <a:gd name="T17" fmla="*/ 44 h 70"/>
                <a:gd name="T18" fmla="*/ 10 w 84"/>
                <a:gd name="T19" fmla="*/ 70 h 70"/>
                <a:gd name="T20" fmla="*/ 14 w 84"/>
                <a:gd name="T21" fmla="*/ 6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70">
                  <a:moveTo>
                    <a:pt x="14" y="63"/>
                  </a:moveTo>
                  <a:cubicBezTo>
                    <a:pt x="10" y="57"/>
                    <a:pt x="8" y="51"/>
                    <a:pt x="8" y="44"/>
                  </a:cubicBezTo>
                  <a:cubicBezTo>
                    <a:pt x="8" y="35"/>
                    <a:pt x="11" y="27"/>
                    <a:pt x="17" y="21"/>
                  </a:cubicBezTo>
                  <a:cubicBezTo>
                    <a:pt x="30" y="9"/>
                    <a:pt x="50" y="9"/>
                    <a:pt x="63" y="21"/>
                  </a:cubicBezTo>
                  <a:cubicBezTo>
                    <a:pt x="74" y="33"/>
                    <a:pt x="75" y="50"/>
                    <a:pt x="66" y="63"/>
                  </a:cubicBezTo>
                  <a:cubicBezTo>
                    <a:pt x="68" y="65"/>
                    <a:pt x="69" y="67"/>
                    <a:pt x="70" y="70"/>
                  </a:cubicBezTo>
                  <a:cubicBezTo>
                    <a:pt x="84" y="54"/>
                    <a:pt x="83" y="31"/>
                    <a:pt x="68" y="16"/>
                  </a:cubicBezTo>
                  <a:cubicBezTo>
                    <a:pt x="53" y="0"/>
                    <a:pt x="27" y="0"/>
                    <a:pt x="12" y="16"/>
                  </a:cubicBezTo>
                  <a:cubicBezTo>
                    <a:pt x="4" y="23"/>
                    <a:pt x="0" y="33"/>
                    <a:pt x="0" y="44"/>
                  </a:cubicBezTo>
                  <a:cubicBezTo>
                    <a:pt x="0" y="54"/>
                    <a:pt x="3" y="63"/>
                    <a:pt x="10" y="70"/>
                  </a:cubicBezTo>
                  <a:cubicBezTo>
                    <a:pt x="11" y="67"/>
                    <a:pt x="12" y="65"/>
                    <a:pt x="14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Oval 55">
              <a:extLst>
                <a:ext uri="{FF2B5EF4-FFF2-40B4-BE49-F238E27FC236}">
                  <a16:creationId xmlns:a16="http://schemas.microsoft.com/office/drawing/2014/main" xmlns="" id="{23B615F3-4618-47E2-A1ED-013AFDF141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20076" y="3086100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CB73E457-90D6-494E-B190-D6308F0A2C21}"/>
              </a:ext>
            </a:extLst>
          </p:cNvPr>
          <p:cNvGrpSpPr/>
          <p:nvPr/>
        </p:nvGrpSpPr>
        <p:grpSpPr>
          <a:xfrm>
            <a:off x="7073687" y="3157181"/>
            <a:ext cx="336564" cy="268597"/>
            <a:chOff x="6907213" y="2995613"/>
            <a:chExt cx="255588" cy="217488"/>
          </a:xfrm>
          <a:solidFill>
            <a:schemeClr val="accent1"/>
          </a:solidFill>
        </p:grpSpPr>
        <p:sp>
          <p:nvSpPr>
            <p:cNvPr id="71" name="Rectangle 56">
              <a:extLst>
                <a:ext uri="{FF2B5EF4-FFF2-40B4-BE49-F238E27FC236}">
                  <a16:creationId xmlns:a16="http://schemas.microsoft.com/office/drawing/2014/main" xmlns="" id="{46FE171A-806D-4A79-ACCD-76ADC6D4D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7213" y="3048000"/>
              <a:ext cx="25400" cy="101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Freeform 57">
              <a:extLst>
                <a:ext uri="{FF2B5EF4-FFF2-40B4-BE49-F238E27FC236}">
                  <a16:creationId xmlns:a16="http://schemas.microsoft.com/office/drawing/2014/main" xmlns="" id="{9B493999-E95A-4278-894E-8229FCE4DA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901" y="2995613"/>
              <a:ext cx="215900" cy="217488"/>
            </a:xfrm>
            <a:custGeom>
              <a:avLst/>
              <a:gdLst>
                <a:gd name="T0" fmla="*/ 60 w 68"/>
                <a:gd name="T1" fmla="*/ 0 h 68"/>
                <a:gd name="T2" fmla="*/ 60 w 68"/>
                <a:gd name="T3" fmla="*/ 5 h 68"/>
                <a:gd name="T4" fmla="*/ 0 w 68"/>
                <a:gd name="T5" fmla="*/ 18 h 68"/>
                <a:gd name="T6" fmla="*/ 0 w 68"/>
                <a:gd name="T7" fmla="*/ 60 h 68"/>
                <a:gd name="T8" fmla="*/ 3 w 68"/>
                <a:gd name="T9" fmla="*/ 64 h 68"/>
                <a:gd name="T10" fmla="*/ 19 w 68"/>
                <a:gd name="T11" fmla="*/ 68 h 68"/>
                <a:gd name="T12" fmla="*/ 20 w 68"/>
                <a:gd name="T13" fmla="*/ 68 h 68"/>
                <a:gd name="T14" fmla="*/ 23 w 68"/>
                <a:gd name="T15" fmla="*/ 66 h 68"/>
                <a:gd name="T16" fmla="*/ 33 w 68"/>
                <a:gd name="T17" fmla="*/ 53 h 68"/>
                <a:gd name="T18" fmla="*/ 60 w 68"/>
                <a:gd name="T19" fmla="*/ 59 h 68"/>
                <a:gd name="T20" fmla="*/ 60 w 68"/>
                <a:gd name="T21" fmla="*/ 64 h 68"/>
                <a:gd name="T22" fmla="*/ 68 w 68"/>
                <a:gd name="T23" fmla="*/ 64 h 68"/>
                <a:gd name="T24" fmla="*/ 68 w 68"/>
                <a:gd name="T25" fmla="*/ 0 h 68"/>
                <a:gd name="T26" fmla="*/ 60 w 68"/>
                <a:gd name="T27" fmla="*/ 0 h 68"/>
                <a:gd name="T28" fmla="*/ 18 w 68"/>
                <a:gd name="T29" fmla="*/ 59 h 68"/>
                <a:gd name="T30" fmla="*/ 8 w 68"/>
                <a:gd name="T31" fmla="*/ 57 h 68"/>
                <a:gd name="T32" fmla="*/ 8 w 68"/>
                <a:gd name="T33" fmla="*/ 48 h 68"/>
                <a:gd name="T34" fmla="*/ 25 w 68"/>
                <a:gd name="T35" fmla="*/ 51 h 68"/>
                <a:gd name="T36" fmla="*/ 18 w 68"/>
                <a:gd name="T37" fmla="*/ 5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68">
                  <a:moveTo>
                    <a:pt x="60" y="0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3"/>
                    <a:pt x="3" y="64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0" y="68"/>
                  </a:cubicBezTo>
                  <a:cubicBezTo>
                    <a:pt x="21" y="68"/>
                    <a:pt x="22" y="67"/>
                    <a:pt x="23" y="66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0"/>
                    <a:pt x="68" y="0"/>
                    <a:pt x="68" y="0"/>
                  </a:cubicBezTo>
                  <a:lnTo>
                    <a:pt x="60" y="0"/>
                  </a:lnTo>
                  <a:close/>
                  <a:moveTo>
                    <a:pt x="18" y="59"/>
                  </a:moveTo>
                  <a:cubicBezTo>
                    <a:pt x="8" y="57"/>
                    <a:pt x="8" y="57"/>
                    <a:pt x="8" y="57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25" y="51"/>
                    <a:pt x="25" y="51"/>
                    <a:pt x="25" y="51"/>
                  </a:cubicBezTo>
                  <a:lnTo>
                    <a:pt x="1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CDB5093E-85CD-4D4A-A4F2-22DA67AA3102}"/>
              </a:ext>
            </a:extLst>
          </p:cNvPr>
          <p:cNvGrpSpPr/>
          <p:nvPr/>
        </p:nvGrpSpPr>
        <p:grpSpPr>
          <a:xfrm>
            <a:off x="9456805" y="3141496"/>
            <a:ext cx="367920" cy="315649"/>
            <a:chOff x="8716963" y="2982913"/>
            <a:chExt cx="279400" cy="255587"/>
          </a:xfrm>
          <a:solidFill>
            <a:schemeClr val="accent1"/>
          </a:solidFill>
        </p:grpSpPr>
        <p:sp>
          <p:nvSpPr>
            <p:cNvPr id="74" name="Rectangle 58">
              <a:extLst>
                <a:ext uri="{FF2B5EF4-FFF2-40B4-BE49-F238E27FC236}">
                  <a16:creationId xmlns:a16="http://schemas.microsoft.com/office/drawing/2014/main" xmlns="" id="{2EF9D664-05BE-4C27-8D7F-9EFAA251DD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5863" y="3086100"/>
              <a:ext cx="50800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Freeform 59">
              <a:extLst>
                <a:ext uri="{FF2B5EF4-FFF2-40B4-BE49-F238E27FC236}">
                  <a16:creationId xmlns:a16="http://schemas.microsoft.com/office/drawing/2014/main" xmlns="" id="{19717DA0-EFC6-4BA6-997D-5F69ABEDF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6963" y="3086100"/>
              <a:ext cx="63500" cy="50800"/>
            </a:xfrm>
            <a:custGeom>
              <a:avLst/>
              <a:gdLst>
                <a:gd name="T0" fmla="*/ 20 w 20"/>
                <a:gd name="T1" fmla="*/ 0 h 16"/>
                <a:gd name="T2" fmla="*/ 1 w 20"/>
                <a:gd name="T3" fmla="*/ 0 h 16"/>
                <a:gd name="T4" fmla="*/ 0 w 20"/>
                <a:gd name="T5" fmla="*/ 8 h 16"/>
                <a:gd name="T6" fmla="*/ 1 w 20"/>
                <a:gd name="T7" fmla="*/ 16 h 16"/>
                <a:gd name="T8" fmla="*/ 20 w 20"/>
                <a:gd name="T9" fmla="*/ 16 h 16"/>
                <a:gd name="T10" fmla="*/ 20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1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Freeform 60">
              <a:extLst>
                <a:ext uri="{FF2B5EF4-FFF2-40B4-BE49-F238E27FC236}">
                  <a16:creationId xmlns:a16="http://schemas.microsoft.com/office/drawing/2014/main" xmlns="" id="{6B5DFE1C-2DE5-44DF-92F0-EB1197A75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5863" y="2982913"/>
              <a:ext cx="50800" cy="77788"/>
            </a:xfrm>
            <a:custGeom>
              <a:avLst/>
              <a:gdLst>
                <a:gd name="T0" fmla="*/ 0 w 16"/>
                <a:gd name="T1" fmla="*/ 24 h 24"/>
                <a:gd name="T2" fmla="*/ 16 w 16"/>
                <a:gd name="T3" fmla="*/ 24 h 24"/>
                <a:gd name="T4" fmla="*/ 16 w 16"/>
                <a:gd name="T5" fmla="*/ 0 h 24"/>
                <a:gd name="T6" fmla="*/ 12 w 16"/>
                <a:gd name="T7" fmla="*/ 0 h 24"/>
                <a:gd name="T8" fmla="*/ 0 w 16"/>
                <a:gd name="T9" fmla="*/ 2 h 24"/>
                <a:gd name="T10" fmla="*/ 0 w 16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4">
                  <a:moveTo>
                    <a:pt x="0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4" y="1"/>
                    <a:pt x="0" y="2"/>
                  </a:cubicBez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Freeform 61">
              <a:extLst>
                <a:ext uri="{FF2B5EF4-FFF2-40B4-BE49-F238E27FC236}">
                  <a16:creationId xmlns:a16="http://schemas.microsoft.com/office/drawing/2014/main" xmlns="" id="{68EC0341-CA2E-4B3A-BB9D-3C34DBFDE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5863" y="3162300"/>
              <a:ext cx="50800" cy="76200"/>
            </a:xfrm>
            <a:custGeom>
              <a:avLst/>
              <a:gdLst>
                <a:gd name="T0" fmla="*/ 0 w 16"/>
                <a:gd name="T1" fmla="*/ 0 h 24"/>
                <a:gd name="T2" fmla="*/ 0 w 16"/>
                <a:gd name="T3" fmla="*/ 22 h 24"/>
                <a:gd name="T4" fmla="*/ 12 w 16"/>
                <a:gd name="T5" fmla="*/ 24 h 24"/>
                <a:gd name="T6" fmla="*/ 16 w 16"/>
                <a:gd name="T7" fmla="*/ 24 h 24"/>
                <a:gd name="T8" fmla="*/ 16 w 16"/>
                <a:gd name="T9" fmla="*/ 0 h 24"/>
                <a:gd name="T10" fmla="*/ 0 w 16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4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3"/>
                    <a:pt x="8" y="24"/>
                    <a:pt x="12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Freeform 62">
              <a:extLst>
                <a:ext uri="{FF2B5EF4-FFF2-40B4-BE49-F238E27FC236}">
                  <a16:creationId xmlns:a16="http://schemas.microsoft.com/office/drawing/2014/main" xmlns="" id="{346B897C-2530-4937-8742-18AA7BB76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488" y="2998788"/>
              <a:ext cx="53975" cy="61913"/>
            </a:xfrm>
            <a:custGeom>
              <a:avLst/>
              <a:gdLst>
                <a:gd name="T0" fmla="*/ 17 w 17"/>
                <a:gd name="T1" fmla="*/ 19 h 19"/>
                <a:gd name="T2" fmla="*/ 17 w 17"/>
                <a:gd name="T3" fmla="*/ 0 h 19"/>
                <a:gd name="T4" fmla="*/ 0 w 17"/>
                <a:gd name="T5" fmla="*/ 19 h 19"/>
                <a:gd name="T6" fmla="*/ 17 w 17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7" y="19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0" y="5"/>
                    <a:pt x="4" y="11"/>
                    <a:pt x="0" y="19"/>
                  </a:cubicBezTo>
                  <a:lnTo>
                    <a:pt x="1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Freeform 63">
              <a:extLst>
                <a:ext uri="{FF2B5EF4-FFF2-40B4-BE49-F238E27FC236}">
                  <a16:creationId xmlns:a16="http://schemas.microsoft.com/office/drawing/2014/main" xmlns="" id="{D6CE319C-56C2-489E-897A-4D4C7794E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6488" y="3162300"/>
              <a:ext cx="53975" cy="60325"/>
            </a:xfrm>
            <a:custGeom>
              <a:avLst/>
              <a:gdLst>
                <a:gd name="T0" fmla="*/ 17 w 17"/>
                <a:gd name="T1" fmla="*/ 0 h 19"/>
                <a:gd name="T2" fmla="*/ 0 w 17"/>
                <a:gd name="T3" fmla="*/ 0 h 19"/>
                <a:gd name="T4" fmla="*/ 17 w 17"/>
                <a:gd name="T5" fmla="*/ 19 h 19"/>
                <a:gd name="T6" fmla="*/ 17 w 1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8"/>
                    <a:pt x="10" y="14"/>
                    <a:pt x="17" y="19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Oval 64">
              <a:extLst>
                <a:ext uri="{FF2B5EF4-FFF2-40B4-BE49-F238E27FC236}">
                  <a16:creationId xmlns:a16="http://schemas.microsoft.com/office/drawing/2014/main" xmlns="" id="{82ACC667-CBB1-4DF2-B59F-E77E0B6290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4763" y="2982913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Freeform 65">
              <a:extLst>
                <a:ext uri="{FF2B5EF4-FFF2-40B4-BE49-F238E27FC236}">
                  <a16:creationId xmlns:a16="http://schemas.microsoft.com/office/drawing/2014/main" xmlns="" id="{411ACA4D-1EFF-4ABC-994C-D0EE6A300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9363" y="3060700"/>
              <a:ext cx="127000" cy="177800"/>
            </a:xfrm>
            <a:custGeom>
              <a:avLst/>
              <a:gdLst>
                <a:gd name="T0" fmla="*/ 20 w 40"/>
                <a:gd name="T1" fmla="*/ 0 h 56"/>
                <a:gd name="T2" fmla="*/ 0 w 40"/>
                <a:gd name="T3" fmla="*/ 20 h 56"/>
                <a:gd name="T4" fmla="*/ 0 w 40"/>
                <a:gd name="T5" fmla="*/ 32 h 56"/>
                <a:gd name="T6" fmla="*/ 4 w 40"/>
                <a:gd name="T7" fmla="*/ 36 h 56"/>
                <a:gd name="T8" fmla="*/ 8 w 40"/>
                <a:gd name="T9" fmla="*/ 36 h 56"/>
                <a:gd name="T10" fmla="*/ 8 w 40"/>
                <a:gd name="T11" fmla="*/ 52 h 56"/>
                <a:gd name="T12" fmla="*/ 12 w 40"/>
                <a:gd name="T13" fmla="*/ 56 h 56"/>
                <a:gd name="T14" fmla="*/ 28 w 40"/>
                <a:gd name="T15" fmla="*/ 56 h 56"/>
                <a:gd name="T16" fmla="*/ 32 w 40"/>
                <a:gd name="T17" fmla="*/ 52 h 56"/>
                <a:gd name="T18" fmla="*/ 32 w 40"/>
                <a:gd name="T19" fmla="*/ 36 h 56"/>
                <a:gd name="T20" fmla="*/ 36 w 40"/>
                <a:gd name="T21" fmla="*/ 36 h 56"/>
                <a:gd name="T22" fmla="*/ 40 w 40"/>
                <a:gd name="T23" fmla="*/ 32 h 56"/>
                <a:gd name="T24" fmla="*/ 40 w 40"/>
                <a:gd name="T25" fmla="*/ 20 h 56"/>
                <a:gd name="T26" fmla="*/ 20 w 40"/>
                <a:gd name="T2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6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4"/>
                    <a:pt x="10" y="56"/>
                    <a:pt x="12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30" y="56"/>
                    <a:pt x="32" y="54"/>
                    <a:pt x="32" y="5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8" y="36"/>
                    <a:pt x="40" y="34"/>
                    <a:pt x="40" y="3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2" name="Freeform 66">
            <a:extLst>
              <a:ext uri="{FF2B5EF4-FFF2-40B4-BE49-F238E27FC236}">
                <a16:creationId xmlns:a16="http://schemas.microsoft.com/office/drawing/2014/main" xmlns="" id="{7F9D99CA-7D14-4DEC-9D5C-D1C7632BF6CA}"/>
              </a:ext>
            </a:extLst>
          </p:cNvPr>
          <p:cNvSpPr>
            <a:spLocks noEditPoints="1"/>
          </p:cNvSpPr>
          <p:nvPr/>
        </p:nvSpPr>
        <p:spPr bwMode="auto">
          <a:xfrm>
            <a:off x="5480761" y="3913956"/>
            <a:ext cx="303116" cy="284281"/>
          </a:xfrm>
          <a:custGeom>
            <a:avLst/>
            <a:gdLst>
              <a:gd name="T0" fmla="*/ 64 w 72"/>
              <a:gd name="T1" fmla="*/ 0 h 72"/>
              <a:gd name="T2" fmla="*/ 8 w 72"/>
              <a:gd name="T3" fmla="*/ 0 h 72"/>
              <a:gd name="T4" fmla="*/ 0 w 72"/>
              <a:gd name="T5" fmla="*/ 8 h 72"/>
              <a:gd name="T6" fmla="*/ 0 w 72"/>
              <a:gd name="T7" fmla="*/ 64 h 72"/>
              <a:gd name="T8" fmla="*/ 8 w 72"/>
              <a:gd name="T9" fmla="*/ 72 h 72"/>
              <a:gd name="T10" fmla="*/ 64 w 72"/>
              <a:gd name="T11" fmla="*/ 72 h 72"/>
              <a:gd name="T12" fmla="*/ 72 w 72"/>
              <a:gd name="T13" fmla="*/ 64 h 72"/>
              <a:gd name="T14" fmla="*/ 72 w 72"/>
              <a:gd name="T15" fmla="*/ 8 h 72"/>
              <a:gd name="T16" fmla="*/ 64 w 72"/>
              <a:gd name="T17" fmla="*/ 0 h 72"/>
              <a:gd name="T18" fmla="*/ 49 w 72"/>
              <a:gd name="T19" fmla="*/ 39 h 72"/>
              <a:gd name="T20" fmla="*/ 40 w 72"/>
              <a:gd name="T21" fmla="*/ 30 h 72"/>
              <a:gd name="T22" fmla="*/ 40 w 72"/>
              <a:gd name="T23" fmla="*/ 56 h 72"/>
              <a:gd name="T24" fmla="*/ 32 w 72"/>
              <a:gd name="T25" fmla="*/ 56 h 72"/>
              <a:gd name="T26" fmla="*/ 32 w 72"/>
              <a:gd name="T27" fmla="*/ 30 h 72"/>
              <a:gd name="T28" fmla="*/ 23 w 72"/>
              <a:gd name="T29" fmla="*/ 39 h 72"/>
              <a:gd name="T30" fmla="*/ 17 w 72"/>
              <a:gd name="T31" fmla="*/ 33 h 72"/>
              <a:gd name="T32" fmla="*/ 36 w 72"/>
              <a:gd name="T33" fmla="*/ 14 h 72"/>
              <a:gd name="T34" fmla="*/ 55 w 72"/>
              <a:gd name="T35" fmla="*/ 33 h 72"/>
              <a:gd name="T36" fmla="*/ 49 w 72"/>
              <a:gd name="T37" fmla="*/ 3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" h="72">
                <a:moveTo>
                  <a:pt x="64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8" y="72"/>
                  <a:pt x="72" y="68"/>
                  <a:pt x="72" y="64"/>
                </a:cubicBezTo>
                <a:cubicBezTo>
                  <a:pt x="72" y="8"/>
                  <a:pt x="72" y="8"/>
                  <a:pt x="72" y="8"/>
                </a:cubicBezTo>
                <a:cubicBezTo>
                  <a:pt x="72" y="4"/>
                  <a:pt x="68" y="0"/>
                  <a:pt x="64" y="0"/>
                </a:cubicBezTo>
                <a:close/>
                <a:moveTo>
                  <a:pt x="49" y="39"/>
                </a:moveTo>
                <a:cubicBezTo>
                  <a:pt x="40" y="30"/>
                  <a:pt x="40" y="30"/>
                  <a:pt x="40" y="30"/>
                </a:cubicBezTo>
                <a:cubicBezTo>
                  <a:pt x="40" y="56"/>
                  <a:pt x="40" y="56"/>
                  <a:pt x="40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30"/>
                  <a:pt x="32" y="30"/>
                  <a:pt x="32" y="30"/>
                </a:cubicBezTo>
                <a:cubicBezTo>
                  <a:pt x="23" y="39"/>
                  <a:pt x="23" y="39"/>
                  <a:pt x="23" y="39"/>
                </a:cubicBezTo>
                <a:cubicBezTo>
                  <a:pt x="17" y="33"/>
                  <a:pt x="17" y="33"/>
                  <a:pt x="17" y="33"/>
                </a:cubicBezTo>
                <a:cubicBezTo>
                  <a:pt x="36" y="14"/>
                  <a:pt x="36" y="14"/>
                  <a:pt x="36" y="14"/>
                </a:cubicBezTo>
                <a:cubicBezTo>
                  <a:pt x="55" y="33"/>
                  <a:pt x="55" y="33"/>
                  <a:pt x="55" y="33"/>
                </a:cubicBezTo>
                <a:lnTo>
                  <a:pt x="49" y="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83" name="Freeform 67">
            <a:extLst>
              <a:ext uri="{FF2B5EF4-FFF2-40B4-BE49-F238E27FC236}">
                <a16:creationId xmlns:a16="http://schemas.microsoft.com/office/drawing/2014/main" xmlns="" id="{AC4A3341-604B-4ECA-B38E-326879E1859C}"/>
              </a:ext>
            </a:extLst>
          </p:cNvPr>
          <p:cNvSpPr>
            <a:spLocks noEditPoints="1"/>
          </p:cNvSpPr>
          <p:nvPr/>
        </p:nvSpPr>
        <p:spPr bwMode="auto">
          <a:xfrm>
            <a:off x="4675937" y="3913956"/>
            <a:ext cx="303116" cy="284281"/>
          </a:xfrm>
          <a:custGeom>
            <a:avLst/>
            <a:gdLst>
              <a:gd name="T0" fmla="*/ 64 w 72"/>
              <a:gd name="T1" fmla="*/ 0 h 72"/>
              <a:gd name="T2" fmla="*/ 8 w 72"/>
              <a:gd name="T3" fmla="*/ 0 h 72"/>
              <a:gd name="T4" fmla="*/ 0 w 72"/>
              <a:gd name="T5" fmla="*/ 8 h 72"/>
              <a:gd name="T6" fmla="*/ 0 w 72"/>
              <a:gd name="T7" fmla="*/ 64 h 72"/>
              <a:gd name="T8" fmla="*/ 8 w 72"/>
              <a:gd name="T9" fmla="*/ 72 h 72"/>
              <a:gd name="T10" fmla="*/ 64 w 72"/>
              <a:gd name="T11" fmla="*/ 72 h 72"/>
              <a:gd name="T12" fmla="*/ 72 w 72"/>
              <a:gd name="T13" fmla="*/ 64 h 72"/>
              <a:gd name="T14" fmla="*/ 72 w 72"/>
              <a:gd name="T15" fmla="*/ 8 h 72"/>
              <a:gd name="T16" fmla="*/ 64 w 72"/>
              <a:gd name="T17" fmla="*/ 0 h 72"/>
              <a:gd name="T18" fmla="*/ 36 w 72"/>
              <a:gd name="T19" fmla="*/ 58 h 72"/>
              <a:gd name="T20" fmla="*/ 17 w 72"/>
              <a:gd name="T21" fmla="*/ 39 h 72"/>
              <a:gd name="T22" fmla="*/ 23 w 72"/>
              <a:gd name="T23" fmla="*/ 33 h 72"/>
              <a:gd name="T24" fmla="*/ 32 w 72"/>
              <a:gd name="T25" fmla="*/ 42 h 72"/>
              <a:gd name="T26" fmla="*/ 32 w 72"/>
              <a:gd name="T27" fmla="*/ 16 h 72"/>
              <a:gd name="T28" fmla="*/ 40 w 72"/>
              <a:gd name="T29" fmla="*/ 16 h 72"/>
              <a:gd name="T30" fmla="*/ 40 w 72"/>
              <a:gd name="T31" fmla="*/ 42 h 72"/>
              <a:gd name="T32" fmla="*/ 49 w 72"/>
              <a:gd name="T33" fmla="*/ 33 h 72"/>
              <a:gd name="T34" fmla="*/ 55 w 72"/>
              <a:gd name="T35" fmla="*/ 39 h 72"/>
              <a:gd name="T36" fmla="*/ 36 w 72"/>
              <a:gd name="T37" fmla="*/ 5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" h="72">
                <a:moveTo>
                  <a:pt x="64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8" y="72"/>
                  <a:pt x="72" y="68"/>
                  <a:pt x="72" y="64"/>
                </a:cubicBezTo>
                <a:cubicBezTo>
                  <a:pt x="72" y="8"/>
                  <a:pt x="72" y="8"/>
                  <a:pt x="72" y="8"/>
                </a:cubicBezTo>
                <a:cubicBezTo>
                  <a:pt x="72" y="4"/>
                  <a:pt x="68" y="0"/>
                  <a:pt x="64" y="0"/>
                </a:cubicBezTo>
                <a:close/>
                <a:moveTo>
                  <a:pt x="36" y="58"/>
                </a:moveTo>
                <a:cubicBezTo>
                  <a:pt x="17" y="39"/>
                  <a:pt x="17" y="39"/>
                  <a:pt x="17" y="39"/>
                </a:cubicBezTo>
                <a:cubicBezTo>
                  <a:pt x="23" y="33"/>
                  <a:pt x="23" y="33"/>
                  <a:pt x="23" y="33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16"/>
                  <a:pt x="32" y="16"/>
                  <a:pt x="32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2"/>
                  <a:pt x="40" y="42"/>
                  <a:pt x="40" y="42"/>
                </a:cubicBezTo>
                <a:cubicBezTo>
                  <a:pt x="49" y="33"/>
                  <a:pt x="49" y="33"/>
                  <a:pt x="49" y="33"/>
                </a:cubicBezTo>
                <a:cubicBezTo>
                  <a:pt x="55" y="39"/>
                  <a:pt x="55" y="39"/>
                  <a:pt x="55" y="39"/>
                </a:cubicBezTo>
                <a:lnTo>
                  <a:pt x="36" y="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5F22A677-BB20-4D40-9066-A91433FB0203}"/>
              </a:ext>
            </a:extLst>
          </p:cNvPr>
          <p:cNvGrpSpPr/>
          <p:nvPr/>
        </p:nvGrpSpPr>
        <p:grpSpPr>
          <a:xfrm>
            <a:off x="3871112" y="3874745"/>
            <a:ext cx="303116" cy="370546"/>
            <a:chOff x="4475163" y="3576638"/>
            <a:chExt cx="230188" cy="300038"/>
          </a:xfrm>
          <a:solidFill>
            <a:schemeClr val="accent1"/>
          </a:solidFill>
        </p:grpSpPr>
        <p:sp>
          <p:nvSpPr>
            <p:cNvPr id="85" name="Freeform 68">
              <a:extLst>
                <a:ext uri="{FF2B5EF4-FFF2-40B4-BE49-F238E27FC236}">
                  <a16:creationId xmlns:a16="http://schemas.microsoft.com/office/drawing/2014/main" xmlns="" id="{52E24045-2C8C-477C-B577-76AAF91D9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5163" y="3671888"/>
              <a:ext cx="230188" cy="204788"/>
            </a:xfrm>
            <a:custGeom>
              <a:avLst/>
              <a:gdLst>
                <a:gd name="T0" fmla="*/ 64 w 72"/>
                <a:gd name="T1" fmla="*/ 0 h 64"/>
                <a:gd name="T2" fmla="*/ 56 w 72"/>
                <a:gd name="T3" fmla="*/ 0 h 64"/>
                <a:gd name="T4" fmla="*/ 56 w 72"/>
                <a:gd name="T5" fmla="*/ 8 h 64"/>
                <a:gd name="T6" fmla="*/ 64 w 72"/>
                <a:gd name="T7" fmla="*/ 8 h 64"/>
                <a:gd name="T8" fmla="*/ 64 w 72"/>
                <a:gd name="T9" fmla="*/ 32 h 64"/>
                <a:gd name="T10" fmla="*/ 8 w 72"/>
                <a:gd name="T11" fmla="*/ 32 h 64"/>
                <a:gd name="T12" fmla="*/ 8 w 72"/>
                <a:gd name="T13" fmla="*/ 8 h 64"/>
                <a:gd name="T14" fmla="*/ 16 w 72"/>
                <a:gd name="T15" fmla="*/ 8 h 64"/>
                <a:gd name="T16" fmla="*/ 16 w 72"/>
                <a:gd name="T17" fmla="*/ 0 h 64"/>
                <a:gd name="T18" fmla="*/ 8 w 72"/>
                <a:gd name="T19" fmla="*/ 0 h 64"/>
                <a:gd name="T20" fmla="*/ 0 w 72"/>
                <a:gd name="T21" fmla="*/ 8 h 64"/>
                <a:gd name="T22" fmla="*/ 0 w 72"/>
                <a:gd name="T23" fmla="*/ 44 h 64"/>
                <a:gd name="T24" fmla="*/ 8 w 72"/>
                <a:gd name="T25" fmla="*/ 52 h 64"/>
                <a:gd name="T26" fmla="*/ 32 w 72"/>
                <a:gd name="T27" fmla="*/ 52 h 64"/>
                <a:gd name="T28" fmla="*/ 32 w 72"/>
                <a:gd name="T29" fmla="*/ 56 h 64"/>
                <a:gd name="T30" fmla="*/ 20 w 72"/>
                <a:gd name="T31" fmla="*/ 56 h 64"/>
                <a:gd name="T32" fmla="*/ 20 w 72"/>
                <a:gd name="T33" fmla="*/ 64 h 64"/>
                <a:gd name="T34" fmla="*/ 52 w 72"/>
                <a:gd name="T35" fmla="*/ 64 h 64"/>
                <a:gd name="T36" fmla="*/ 52 w 72"/>
                <a:gd name="T37" fmla="*/ 56 h 64"/>
                <a:gd name="T38" fmla="*/ 40 w 72"/>
                <a:gd name="T39" fmla="*/ 56 h 64"/>
                <a:gd name="T40" fmla="*/ 40 w 72"/>
                <a:gd name="T41" fmla="*/ 52 h 64"/>
                <a:gd name="T42" fmla="*/ 64 w 72"/>
                <a:gd name="T43" fmla="*/ 52 h 64"/>
                <a:gd name="T44" fmla="*/ 72 w 72"/>
                <a:gd name="T45" fmla="*/ 44 h 64"/>
                <a:gd name="T46" fmla="*/ 72 w 72"/>
                <a:gd name="T47" fmla="*/ 8 h 64"/>
                <a:gd name="T48" fmla="*/ 64 w 72"/>
                <a:gd name="T4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2" h="64">
                  <a:moveTo>
                    <a:pt x="64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4" y="52"/>
                    <a:pt x="8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8" y="52"/>
                    <a:pt x="72" y="48"/>
                    <a:pt x="72" y="44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4"/>
                    <a:pt x="68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Freeform 69">
              <a:extLst>
                <a:ext uri="{FF2B5EF4-FFF2-40B4-BE49-F238E27FC236}">
                  <a16:creationId xmlns:a16="http://schemas.microsoft.com/office/drawing/2014/main" xmlns="" id="{4A16BB3E-8C22-455D-B4E7-22E34A85E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138" y="3576638"/>
              <a:ext cx="122238" cy="158750"/>
            </a:xfrm>
            <a:custGeom>
              <a:avLst/>
              <a:gdLst>
                <a:gd name="T0" fmla="*/ 30 w 77"/>
                <a:gd name="T1" fmla="*/ 32 h 100"/>
                <a:gd name="T2" fmla="*/ 30 w 77"/>
                <a:gd name="T3" fmla="*/ 100 h 100"/>
                <a:gd name="T4" fmla="*/ 46 w 77"/>
                <a:gd name="T5" fmla="*/ 100 h 100"/>
                <a:gd name="T6" fmla="*/ 46 w 77"/>
                <a:gd name="T7" fmla="*/ 32 h 100"/>
                <a:gd name="T8" fmla="*/ 65 w 77"/>
                <a:gd name="T9" fmla="*/ 50 h 100"/>
                <a:gd name="T10" fmla="*/ 77 w 77"/>
                <a:gd name="T11" fmla="*/ 38 h 100"/>
                <a:gd name="T12" fmla="*/ 38 w 77"/>
                <a:gd name="T13" fmla="*/ 0 h 100"/>
                <a:gd name="T14" fmla="*/ 0 w 77"/>
                <a:gd name="T15" fmla="*/ 38 h 100"/>
                <a:gd name="T16" fmla="*/ 12 w 77"/>
                <a:gd name="T17" fmla="*/ 50 h 100"/>
                <a:gd name="T18" fmla="*/ 30 w 77"/>
                <a:gd name="T19" fmla="*/ 3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100">
                  <a:moveTo>
                    <a:pt x="30" y="32"/>
                  </a:moveTo>
                  <a:lnTo>
                    <a:pt x="30" y="100"/>
                  </a:lnTo>
                  <a:lnTo>
                    <a:pt x="46" y="100"/>
                  </a:lnTo>
                  <a:lnTo>
                    <a:pt x="46" y="32"/>
                  </a:lnTo>
                  <a:lnTo>
                    <a:pt x="65" y="50"/>
                  </a:lnTo>
                  <a:lnTo>
                    <a:pt x="77" y="38"/>
                  </a:lnTo>
                  <a:lnTo>
                    <a:pt x="38" y="0"/>
                  </a:lnTo>
                  <a:lnTo>
                    <a:pt x="0" y="38"/>
                  </a:lnTo>
                  <a:lnTo>
                    <a:pt x="12" y="50"/>
                  </a:lnTo>
                  <a:lnTo>
                    <a:pt x="3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0B472CED-B579-44CA-926B-A71A30ED717E}"/>
              </a:ext>
            </a:extLst>
          </p:cNvPr>
          <p:cNvGrpSpPr/>
          <p:nvPr/>
        </p:nvGrpSpPr>
        <p:grpSpPr>
          <a:xfrm>
            <a:off x="3066288" y="3866903"/>
            <a:ext cx="303116" cy="378388"/>
            <a:chOff x="3863976" y="3570288"/>
            <a:chExt cx="230188" cy="306388"/>
          </a:xfrm>
          <a:solidFill>
            <a:schemeClr val="accent1"/>
          </a:solidFill>
        </p:grpSpPr>
        <p:sp>
          <p:nvSpPr>
            <p:cNvPr id="88" name="Freeform 70">
              <a:extLst>
                <a:ext uri="{FF2B5EF4-FFF2-40B4-BE49-F238E27FC236}">
                  <a16:creationId xmlns:a16="http://schemas.microsoft.com/office/drawing/2014/main" xmlns="" id="{C85501AB-8A0E-4121-A6B0-9B6856B35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976" y="3671888"/>
              <a:ext cx="230188" cy="204788"/>
            </a:xfrm>
            <a:custGeom>
              <a:avLst/>
              <a:gdLst>
                <a:gd name="T0" fmla="*/ 64 w 72"/>
                <a:gd name="T1" fmla="*/ 0 h 64"/>
                <a:gd name="T2" fmla="*/ 60 w 72"/>
                <a:gd name="T3" fmla="*/ 0 h 64"/>
                <a:gd name="T4" fmla="*/ 60 w 72"/>
                <a:gd name="T5" fmla="*/ 8 h 64"/>
                <a:gd name="T6" fmla="*/ 64 w 72"/>
                <a:gd name="T7" fmla="*/ 8 h 64"/>
                <a:gd name="T8" fmla="*/ 64 w 72"/>
                <a:gd name="T9" fmla="*/ 32 h 64"/>
                <a:gd name="T10" fmla="*/ 8 w 72"/>
                <a:gd name="T11" fmla="*/ 32 h 64"/>
                <a:gd name="T12" fmla="*/ 8 w 72"/>
                <a:gd name="T13" fmla="*/ 8 h 64"/>
                <a:gd name="T14" fmla="*/ 12 w 72"/>
                <a:gd name="T15" fmla="*/ 8 h 64"/>
                <a:gd name="T16" fmla="*/ 12 w 72"/>
                <a:gd name="T17" fmla="*/ 0 h 64"/>
                <a:gd name="T18" fmla="*/ 8 w 72"/>
                <a:gd name="T19" fmla="*/ 0 h 64"/>
                <a:gd name="T20" fmla="*/ 0 w 72"/>
                <a:gd name="T21" fmla="*/ 8 h 64"/>
                <a:gd name="T22" fmla="*/ 0 w 72"/>
                <a:gd name="T23" fmla="*/ 44 h 64"/>
                <a:gd name="T24" fmla="*/ 8 w 72"/>
                <a:gd name="T25" fmla="*/ 52 h 64"/>
                <a:gd name="T26" fmla="*/ 32 w 72"/>
                <a:gd name="T27" fmla="*/ 52 h 64"/>
                <a:gd name="T28" fmla="*/ 32 w 72"/>
                <a:gd name="T29" fmla="*/ 56 h 64"/>
                <a:gd name="T30" fmla="*/ 20 w 72"/>
                <a:gd name="T31" fmla="*/ 56 h 64"/>
                <a:gd name="T32" fmla="*/ 20 w 72"/>
                <a:gd name="T33" fmla="*/ 64 h 64"/>
                <a:gd name="T34" fmla="*/ 52 w 72"/>
                <a:gd name="T35" fmla="*/ 64 h 64"/>
                <a:gd name="T36" fmla="*/ 52 w 72"/>
                <a:gd name="T37" fmla="*/ 56 h 64"/>
                <a:gd name="T38" fmla="*/ 40 w 72"/>
                <a:gd name="T39" fmla="*/ 56 h 64"/>
                <a:gd name="T40" fmla="*/ 40 w 72"/>
                <a:gd name="T41" fmla="*/ 52 h 64"/>
                <a:gd name="T42" fmla="*/ 64 w 72"/>
                <a:gd name="T43" fmla="*/ 52 h 64"/>
                <a:gd name="T44" fmla="*/ 72 w 72"/>
                <a:gd name="T45" fmla="*/ 44 h 64"/>
                <a:gd name="T46" fmla="*/ 72 w 72"/>
                <a:gd name="T47" fmla="*/ 8 h 64"/>
                <a:gd name="T48" fmla="*/ 64 w 72"/>
                <a:gd name="T4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2" h="64">
                  <a:moveTo>
                    <a:pt x="64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4" y="52"/>
                    <a:pt x="8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8" y="52"/>
                    <a:pt x="72" y="48"/>
                    <a:pt x="72" y="44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4"/>
                    <a:pt x="68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Freeform 71">
              <a:extLst>
                <a:ext uri="{FF2B5EF4-FFF2-40B4-BE49-F238E27FC236}">
                  <a16:creationId xmlns:a16="http://schemas.microsoft.com/office/drawing/2014/main" xmlns="" id="{7EBDB7F2-11D8-435A-9022-1FA3F842DE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7951" y="3570288"/>
              <a:ext cx="122238" cy="158750"/>
            </a:xfrm>
            <a:custGeom>
              <a:avLst/>
              <a:gdLst>
                <a:gd name="T0" fmla="*/ 77 w 77"/>
                <a:gd name="T1" fmla="*/ 62 h 100"/>
                <a:gd name="T2" fmla="*/ 64 w 77"/>
                <a:gd name="T3" fmla="*/ 50 h 100"/>
                <a:gd name="T4" fmla="*/ 46 w 77"/>
                <a:gd name="T5" fmla="*/ 68 h 100"/>
                <a:gd name="T6" fmla="*/ 46 w 77"/>
                <a:gd name="T7" fmla="*/ 0 h 100"/>
                <a:gd name="T8" fmla="*/ 30 w 77"/>
                <a:gd name="T9" fmla="*/ 0 h 100"/>
                <a:gd name="T10" fmla="*/ 30 w 77"/>
                <a:gd name="T11" fmla="*/ 68 h 100"/>
                <a:gd name="T12" fmla="*/ 12 w 77"/>
                <a:gd name="T13" fmla="*/ 50 h 100"/>
                <a:gd name="T14" fmla="*/ 0 w 77"/>
                <a:gd name="T15" fmla="*/ 62 h 100"/>
                <a:gd name="T16" fmla="*/ 38 w 77"/>
                <a:gd name="T17" fmla="*/ 100 h 100"/>
                <a:gd name="T18" fmla="*/ 77 w 77"/>
                <a:gd name="T19" fmla="*/ 6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100">
                  <a:moveTo>
                    <a:pt x="77" y="62"/>
                  </a:moveTo>
                  <a:lnTo>
                    <a:pt x="64" y="50"/>
                  </a:lnTo>
                  <a:lnTo>
                    <a:pt x="46" y="68"/>
                  </a:lnTo>
                  <a:lnTo>
                    <a:pt x="46" y="0"/>
                  </a:lnTo>
                  <a:lnTo>
                    <a:pt x="30" y="0"/>
                  </a:lnTo>
                  <a:lnTo>
                    <a:pt x="30" y="68"/>
                  </a:lnTo>
                  <a:lnTo>
                    <a:pt x="12" y="50"/>
                  </a:lnTo>
                  <a:lnTo>
                    <a:pt x="0" y="62"/>
                  </a:lnTo>
                  <a:lnTo>
                    <a:pt x="38" y="100"/>
                  </a:lnTo>
                  <a:lnTo>
                    <a:pt x="77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078409CD-A9F3-4F89-8B5C-F0094A5E42A2}"/>
              </a:ext>
            </a:extLst>
          </p:cNvPr>
          <p:cNvGrpSpPr/>
          <p:nvPr/>
        </p:nvGrpSpPr>
        <p:grpSpPr>
          <a:xfrm>
            <a:off x="2232196" y="3882587"/>
            <a:ext cx="361649" cy="347019"/>
            <a:chOff x="3230563" y="3582988"/>
            <a:chExt cx="274638" cy="280988"/>
          </a:xfrm>
          <a:solidFill>
            <a:schemeClr val="accent1"/>
          </a:solidFill>
        </p:grpSpPr>
        <p:sp>
          <p:nvSpPr>
            <p:cNvPr id="91" name="Oval 72">
              <a:extLst>
                <a:ext uri="{FF2B5EF4-FFF2-40B4-BE49-F238E27FC236}">
                  <a16:creationId xmlns:a16="http://schemas.microsoft.com/office/drawing/2014/main" xmlns="" id="{83A8214F-3815-4618-918B-93F72BC266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7576" y="3838575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" name="Oval 73">
              <a:extLst>
                <a:ext uri="{FF2B5EF4-FFF2-40B4-BE49-F238E27FC236}">
                  <a16:creationId xmlns:a16="http://schemas.microsoft.com/office/drawing/2014/main" xmlns="" id="{806C6AC7-19CD-44C9-AB11-8F63BD3EAF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2788" y="3838575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" name="Freeform 74">
              <a:extLst>
                <a:ext uri="{FF2B5EF4-FFF2-40B4-BE49-F238E27FC236}">
                  <a16:creationId xmlns:a16="http://schemas.microsoft.com/office/drawing/2014/main" xmlns="" id="{5896B611-B9E7-4642-9C7A-E6F4896BD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2788" y="3582988"/>
              <a:ext cx="230188" cy="127000"/>
            </a:xfrm>
            <a:custGeom>
              <a:avLst/>
              <a:gdLst>
                <a:gd name="T0" fmla="*/ 72 w 72"/>
                <a:gd name="T1" fmla="*/ 4 h 40"/>
                <a:gd name="T2" fmla="*/ 68 w 72"/>
                <a:gd name="T3" fmla="*/ 0 h 40"/>
                <a:gd name="T4" fmla="*/ 4 w 72"/>
                <a:gd name="T5" fmla="*/ 0 h 40"/>
                <a:gd name="T6" fmla="*/ 0 w 72"/>
                <a:gd name="T7" fmla="*/ 4 h 40"/>
                <a:gd name="T8" fmla="*/ 0 w 72"/>
                <a:gd name="T9" fmla="*/ 40 h 40"/>
                <a:gd name="T10" fmla="*/ 72 w 72"/>
                <a:gd name="T11" fmla="*/ 40 h 40"/>
                <a:gd name="T12" fmla="*/ 72 w 72"/>
                <a:gd name="T13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40">
                  <a:moveTo>
                    <a:pt x="72" y="4"/>
                  </a:moveTo>
                  <a:cubicBezTo>
                    <a:pt x="72" y="2"/>
                    <a:pt x="70" y="0"/>
                    <a:pt x="6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72" y="40"/>
                    <a:pt x="72" y="40"/>
                    <a:pt x="72" y="40"/>
                  </a:cubicBezTo>
                  <a:lnTo>
                    <a:pt x="7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" name="Freeform 75">
              <a:extLst>
                <a:ext uri="{FF2B5EF4-FFF2-40B4-BE49-F238E27FC236}">
                  <a16:creationId xmlns:a16="http://schemas.microsoft.com/office/drawing/2014/main" xmlns="" id="{8E156214-E6CC-4627-9993-B35275944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0563" y="3722688"/>
              <a:ext cx="274638" cy="141288"/>
            </a:xfrm>
            <a:custGeom>
              <a:avLst/>
              <a:gdLst>
                <a:gd name="T0" fmla="*/ 86 w 86"/>
                <a:gd name="T1" fmla="*/ 15 h 44"/>
                <a:gd name="T2" fmla="*/ 80 w 86"/>
                <a:gd name="T3" fmla="*/ 0 h 44"/>
                <a:gd name="T4" fmla="*/ 6 w 86"/>
                <a:gd name="T5" fmla="*/ 0 h 44"/>
                <a:gd name="T6" fmla="*/ 0 w 86"/>
                <a:gd name="T7" fmla="*/ 15 h 44"/>
                <a:gd name="T8" fmla="*/ 1 w 86"/>
                <a:gd name="T9" fmla="*/ 21 h 44"/>
                <a:gd name="T10" fmla="*/ 7 w 86"/>
                <a:gd name="T11" fmla="*/ 24 h 44"/>
                <a:gd name="T12" fmla="*/ 39 w 86"/>
                <a:gd name="T13" fmla="*/ 24 h 44"/>
                <a:gd name="T14" fmla="*/ 39 w 86"/>
                <a:gd name="T15" fmla="*/ 36 h 44"/>
                <a:gd name="T16" fmla="*/ 19 w 86"/>
                <a:gd name="T17" fmla="*/ 36 h 44"/>
                <a:gd name="T18" fmla="*/ 19 w 86"/>
                <a:gd name="T19" fmla="*/ 44 h 44"/>
                <a:gd name="T20" fmla="*/ 67 w 86"/>
                <a:gd name="T21" fmla="*/ 44 h 44"/>
                <a:gd name="T22" fmla="*/ 67 w 86"/>
                <a:gd name="T23" fmla="*/ 36 h 44"/>
                <a:gd name="T24" fmla="*/ 47 w 86"/>
                <a:gd name="T25" fmla="*/ 36 h 44"/>
                <a:gd name="T26" fmla="*/ 47 w 86"/>
                <a:gd name="T27" fmla="*/ 24 h 44"/>
                <a:gd name="T28" fmla="*/ 79 w 86"/>
                <a:gd name="T29" fmla="*/ 24 h 44"/>
                <a:gd name="T30" fmla="*/ 85 w 86"/>
                <a:gd name="T31" fmla="*/ 21 h 44"/>
                <a:gd name="T32" fmla="*/ 86 w 86"/>
                <a:gd name="T33" fmla="*/ 15 h 44"/>
                <a:gd name="T34" fmla="*/ 51 w 86"/>
                <a:gd name="T35" fmla="*/ 16 h 44"/>
                <a:gd name="T36" fmla="*/ 35 w 86"/>
                <a:gd name="T37" fmla="*/ 16 h 44"/>
                <a:gd name="T38" fmla="*/ 35 w 86"/>
                <a:gd name="T39" fmla="*/ 8 h 44"/>
                <a:gd name="T40" fmla="*/ 51 w 86"/>
                <a:gd name="T41" fmla="*/ 8 h 44"/>
                <a:gd name="T42" fmla="*/ 51 w 86"/>
                <a:gd name="T43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" h="44">
                  <a:moveTo>
                    <a:pt x="86" y="15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3" y="23"/>
                    <a:pt x="5" y="24"/>
                    <a:pt x="7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81" y="24"/>
                    <a:pt x="83" y="23"/>
                    <a:pt x="85" y="21"/>
                  </a:cubicBezTo>
                  <a:cubicBezTo>
                    <a:pt x="86" y="19"/>
                    <a:pt x="86" y="17"/>
                    <a:pt x="86" y="15"/>
                  </a:cubicBezTo>
                  <a:close/>
                  <a:moveTo>
                    <a:pt x="51" y="16"/>
                  </a:moveTo>
                  <a:cubicBezTo>
                    <a:pt x="35" y="16"/>
                    <a:pt x="35" y="16"/>
                    <a:pt x="35" y="16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5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5" name="Freeform 76">
            <a:extLst>
              <a:ext uri="{FF2B5EF4-FFF2-40B4-BE49-F238E27FC236}">
                <a16:creationId xmlns:a16="http://schemas.microsoft.com/office/drawing/2014/main" xmlns="" id="{B2381E5C-751A-4A45-9AEE-F6090BC3C91C}"/>
              </a:ext>
            </a:extLst>
          </p:cNvPr>
          <p:cNvSpPr>
            <a:spLocks noEditPoints="1"/>
          </p:cNvSpPr>
          <p:nvPr/>
        </p:nvSpPr>
        <p:spPr bwMode="auto">
          <a:xfrm>
            <a:off x="6285587" y="2402366"/>
            <a:ext cx="303116" cy="282320"/>
          </a:xfrm>
          <a:custGeom>
            <a:avLst/>
            <a:gdLst>
              <a:gd name="T0" fmla="*/ 60 w 72"/>
              <a:gd name="T1" fmla="*/ 0 h 72"/>
              <a:gd name="T2" fmla="*/ 12 w 72"/>
              <a:gd name="T3" fmla="*/ 0 h 72"/>
              <a:gd name="T4" fmla="*/ 0 w 72"/>
              <a:gd name="T5" fmla="*/ 12 h 72"/>
              <a:gd name="T6" fmla="*/ 0 w 72"/>
              <a:gd name="T7" fmla="*/ 64 h 72"/>
              <a:gd name="T8" fmla="*/ 8 w 72"/>
              <a:gd name="T9" fmla="*/ 72 h 72"/>
              <a:gd name="T10" fmla="*/ 64 w 72"/>
              <a:gd name="T11" fmla="*/ 72 h 72"/>
              <a:gd name="T12" fmla="*/ 72 w 72"/>
              <a:gd name="T13" fmla="*/ 64 h 72"/>
              <a:gd name="T14" fmla="*/ 72 w 72"/>
              <a:gd name="T15" fmla="*/ 12 h 72"/>
              <a:gd name="T16" fmla="*/ 60 w 72"/>
              <a:gd name="T17" fmla="*/ 0 h 72"/>
              <a:gd name="T18" fmla="*/ 28 w 72"/>
              <a:gd name="T19" fmla="*/ 8 h 72"/>
              <a:gd name="T20" fmla="*/ 44 w 72"/>
              <a:gd name="T21" fmla="*/ 8 h 72"/>
              <a:gd name="T22" fmla="*/ 44 w 72"/>
              <a:gd name="T23" fmla="*/ 16 h 72"/>
              <a:gd name="T24" fmla="*/ 28 w 72"/>
              <a:gd name="T25" fmla="*/ 16 h 72"/>
              <a:gd name="T26" fmla="*/ 28 w 72"/>
              <a:gd name="T27" fmla="*/ 8 h 72"/>
              <a:gd name="T28" fmla="*/ 8 w 72"/>
              <a:gd name="T29" fmla="*/ 12 h 72"/>
              <a:gd name="T30" fmla="*/ 12 w 72"/>
              <a:gd name="T31" fmla="*/ 8 h 72"/>
              <a:gd name="T32" fmla="*/ 20 w 72"/>
              <a:gd name="T33" fmla="*/ 8 h 72"/>
              <a:gd name="T34" fmla="*/ 20 w 72"/>
              <a:gd name="T35" fmla="*/ 16 h 72"/>
              <a:gd name="T36" fmla="*/ 8 w 72"/>
              <a:gd name="T37" fmla="*/ 16 h 72"/>
              <a:gd name="T38" fmla="*/ 8 w 72"/>
              <a:gd name="T39" fmla="*/ 12 h 72"/>
              <a:gd name="T40" fmla="*/ 36 w 72"/>
              <a:gd name="T41" fmla="*/ 48 h 72"/>
              <a:gd name="T42" fmla="*/ 28 w 72"/>
              <a:gd name="T43" fmla="*/ 48 h 72"/>
              <a:gd name="T44" fmla="*/ 28 w 72"/>
              <a:gd name="T45" fmla="*/ 56 h 72"/>
              <a:gd name="T46" fmla="*/ 20 w 72"/>
              <a:gd name="T47" fmla="*/ 56 h 72"/>
              <a:gd name="T48" fmla="*/ 20 w 72"/>
              <a:gd name="T49" fmla="*/ 48 h 72"/>
              <a:gd name="T50" fmla="*/ 12 w 72"/>
              <a:gd name="T51" fmla="*/ 48 h 72"/>
              <a:gd name="T52" fmla="*/ 12 w 72"/>
              <a:gd name="T53" fmla="*/ 40 h 72"/>
              <a:gd name="T54" fmla="*/ 20 w 72"/>
              <a:gd name="T55" fmla="*/ 40 h 72"/>
              <a:gd name="T56" fmla="*/ 20 w 72"/>
              <a:gd name="T57" fmla="*/ 32 h 72"/>
              <a:gd name="T58" fmla="*/ 28 w 72"/>
              <a:gd name="T59" fmla="*/ 32 h 72"/>
              <a:gd name="T60" fmla="*/ 28 w 72"/>
              <a:gd name="T61" fmla="*/ 40 h 72"/>
              <a:gd name="T62" fmla="*/ 36 w 72"/>
              <a:gd name="T63" fmla="*/ 40 h 72"/>
              <a:gd name="T64" fmla="*/ 36 w 72"/>
              <a:gd name="T65" fmla="*/ 48 h 72"/>
              <a:gd name="T66" fmla="*/ 56 w 72"/>
              <a:gd name="T67" fmla="*/ 60 h 72"/>
              <a:gd name="T68" fmla="*/ 48 w 72"/>
              <a:gd name="T69" fmla="*/ 60 h 72"/>
              <a:gd name="T70" fmla="*/ 48 w 72"/>
              <a:gd name="T71" fmla="*/ 38 h 72"/>
              <a:gd name="T72" fmla="*/ 42 w 72"/>
              <a:gd name="T73" fmla="*/ 41 h 72"/>
              <a:gd name="T74" fmla="*/ 39 w 72"/>
              <a:gd name="T75" fmla="*/ 34 h 72"/>
              <a:gd name="T76" fmla="*/ 50 w 72"/>
              <a:gd name="T77" fmla="*/ 28 h 72"/>
              <a:gd name="T78" fmla="*/ 54 w 72"/>
              <a:gd name="T79" fmla="*/ 29 h 72"/>
              <a:gd name="T80" fmla="*/ 56 w 72"/>
              <a:gd name="T81" fmla="*/ 32 h 72"/>
              <a:gd name="T82" fmla="*/ 56 w 72"/>
              <a:gd name="T83" fmla="*/ 60 h 72"/>
              <a:gd name="T84" fmla="*/ 64 w 72"/>
              <a:gd name="T85" fmla="*/ 16 h 72"/>
              <a:gd name="T86" fmla="*/ 52 w 72"/>
              <a:gd name="T87" fmla="*/ 16 h 72"/>
              <a:gd name="T88" fmla="*/ 52 w 72"/>
              <a:gd name="T89" fmla="*/ 8 h 72"/>
              <a:gd name="T90" fmla="*/ 60 w 72"/>
              <a:gd name="T91" fmla="*/ 8 h 72"/>
              <a:gd name="T92" fmla="*/ 64 w 72"/>
              <a:gd name="T93" fmla="*/ 12 h 72"/>
              <a:gd name="T94" fmla="*/ 64 w 72"/>
              <a:gd name="T95" fmla="*/ 1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2" h="72">
                <a:moveTo>
                  <a:pt x="60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8" y="72"/>
                  <a:pt x="72" y="68"/>
                  <a:pt x="72" y="64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5"/>
                  <a:pt x="67" y="0"/>
                  <a:pt x="60" y="0"/>
                </a:cubicBezTo>
                <a:close/>
                <a:moveTo>
                  <a:pt x="28" y="8"/>
                </a:moveTo>
                <a:cubicBezTo>
                  <a:pt x="44" y="8"/>
                  <a:pt x="44" y="8"/>
                  <a:pt x="44" y="8"/>
                </a:cubicBezTo>
                <a:cubicBezTo>
                  <a:pt x="44" y="16"/>
                  <a:pt x="44" y="16"/>
                  <a:pt x="44" y="16"/>
                </a:cubicBezTo>
                <a:cubicBezTo>
                  <a:pt x="28" y="16"/>
                  <a:pt x="28" y="16"/>
                  <a:pt x="28" y="16"/>
                </a:cubicBezTo>
                <a:lnTo>
                  <a:pt x="28" y="8"/>
                </a:lnTo>
                <a:close/>
                <a:moveTo>
                  <a:pt x="8" y="12"/>
                </a:moveTo>
                <a:cubicBezTo>
                  <a:pt x="8" y="10"/>
                  <a:pt x="10" y="8"/>
                  <a:pt x="12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16"/>
                  <a:pt x="20" y="16"/>
                  <a:pt x="20" y="16"/>
                </a:cubicBezTo>
                <a:cubicBezTo>
                  <a:pt x="8" y="16"/>
                  <a:pt x="8" y="16"/>
                  <a:pt x="8" y="16"/>
                </a:cubicBezTo>
                <a:lnTo>
                  <a:pt x="8" y="12"/>
                </a:lnTo>
                <a:close/>
                <a:moveTo>
                  <a:pt x="36" y="48"/>
                </a:moveTo>
                <a:cubicBezTo>
                  <a:pt x="28" y="48"/>
                  <a:pt x="28" y="48"/>
                  <a:pt x="28" y="48"/>
                </a:cubicBezTo>
                <a:cubicBezTo>
                  <a:pt x="28" y="56"/>
                  <a:pt x="28" y="56"/>
                  <a:pt x="28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48"/>
                  <a:pt x="20" y="48"/>
                  <a:pt x="20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0"/>
                  <a:pt x="12" y="40"/>
                  <a:pt x="12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32"/>
                  <a:pt x="20" y="32"/>
                  <a:pt x="20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40"/>
                  <a:pt x="28" y="40"/>
                  <a:pt x="28" y="40"/>
                </a:cubicBezTo>
                <a:cubicBezTo>
                  <a:pt x="36" y="40"/>
                  <a:pt x="36" y="40"/>
                  <a:pt x="36" y="40"/>
                </a:cubicBezTo>
                <a:lnTo>
                  <a:pt x="36" y="48"/>
                </a:lnTo>
                <a:close/>
                <a:moveTo>
                  <a:pt x="56" y="60"/>
                </a:moveTo>
                <a:cubicBezTo>
                  <a:pt x="48" y="60"/>
                  <a:pt x="48" y="60"/>
                  <a:pt x="48" y="60"/>
                </a:cubicBezTo>
                <a:cubicBezTo>
                  <a:pt x="48" y="38"/>
                  <a:pt x="48" y="38"/>
                  <a:pt x="48" y="38"/>
                </a:cubicBezTo>
                <a:cubicBezTo>
                  <a:pt x="42" y="41"/>
                  <a:pt x="42" y="41"/>
                  <a:pt x="42" y="41"/>
                </a:cubicBezTo>
                <a:cubicBezTo>
                  <a:pt x="39" y="34"/>
                  <a:pt x="39" y="34"/>
                  <a:pt x="39" y="34"/>
                </a:cubicBezTo>
                <a:cubicBezTo>
                  <a:pt x="50" y="28"/>
                  <a:pt x="50" y="28"/>
                  <a:pt x="50" y="28"/>
                </a:cubicBezTo>
                <a:cubicBezTo>
                  <a:pt x="51" y="28"/>
                  <a:pt x="53" y="28"/>
                  <a:pt x="54" y="29"/>
                </a:cubicBezTo>
                <a:cubicBezTo>
                  <a:pt x="55" y="29"/>
                  <a:pt x="56" y="31"/>
                  <a:pt x="56" y="32"/>
                </a:cubicBezTo>
                <a:lnTo>
                  <a:pt x="56" y="60"/>
                </a:lnTo>
                <a:close/>
                <a:moveTo>
                  <a:pt x="64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8"/>
                  <a:pt x="52" y="8"/>
                  <a:pt x="52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2" y="8"/>
                  <a:pt x="64" y="10"/>
                  <a:pt x="64" y="12"/>
                </a:cubicBezTo>
                <a:lnTo>
                  <a:pt x="64" y="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96" name="Freeform 77">
            <a:extLst>
              <a:ext uri="{FF2B5EF4-FFF2-40B4-BE49-F238E27FC236}">
                <a16:creationId xmlns:a16="http://schemas.microsoft.com/office/drawing/2014/main" xmlns="" id="{0BEC7BD5-35C1-4124-8EC6-4B4F38093D65}"/>
              </a:ext>
            </a:extLst>
          </p:cNvPr>
          <p:cNvSpPr>
            <a:spLocks noEditPoints="1"/>
          </p:cNvSpPr>
          <p:nvPr/>
        </p:nvSpPr>
        <p:spPr bwMode="auto">
          <a:xfrm>
            <a:off x="2228015" y="2370997"/>
            <a:ext cx="370011" cy="345058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52 w 88"/>
              <a:gd name="T11" fmla="*/ 64 h 88"/>
              <a:gd name="T12" fmla="*/ 48 w 88"/>
              <a:gd name="T13" fmla="*/ 64 h 88"/>
              <a:gd name="T14" fmla="*/ 48 w 88"/>
              <a:gd name="T15" fmla="*/ 56 h 88"/>
              <a:gd name="T16" fmla="*/ 52 w 88"/>
              <a:gd name="T17" fmla="*/ 56 h 88"/>
              <a:gd name="T18" fmla="*/ 60 w 88"/>
              <a:gd name="T19" fmla="*/ 48 h 88"/>
              <a:gd name="T20" fmla="*/ 52 w 88"/>
              <a:gd name="T21" fmla="*/ 40 h 88"/>
              <a:gd name="T22" fmla="*/ 30 w 88"/>
              <a:gd name="T23" fmla="*/ 40 h 88"/>
              <a:gd name="T24" fmla="*/ 38 w 88"/>
              <a:gd name="T25" fmla="*/ 48 h 88"/>
              <a:gd name="T26" fmla="*/ 32 w 88"/>
              <a:gd name="T27" fmla="*/ 54 h 88"/>
              <a:gd name="T28" fmla="*/ 14 w 88"/>
              <a:gd name="T29" fmla="*/ 36 h 88"/>
              <a:gd name="T30" fmla="*/ 32 w 88"/>
              <a:gd name="T31" fmla="*/ 18 h 88"/>
              <a:gd name="T32" fmla="*/ 38 w 88"/>
              <a:gd name="T33" fmla="*/ 24 h 88"/>
              <a:gd name="T34" fmla="*/ 30 w 88"/>
              <a:gd name="T35" fmla="*/ 32 h 88"/>
              <a:gd name="T36" fmla="*/ 52 w 88"/>
              <a:gd name="T37" fmla="*/ 32 h 88"/>
              <a:gd name="T38" fmla="*/ 68 w 88"/>
              <a:gd name="T39" fmla="*/ 48 h 88"/>
              <a:gd name="T40" fmla="*/ 52 w 88"/>
              <a:gd name="T41" fmla="*/ 6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52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6" y="56"/>
                  <a:pt x="60" y="52"/>
                  <a:pt x="60" y="48"/>
                </a:cubicBezTo>
                <a:cubicBezTo>
                  <a:pt x="60" y="44"/>
                  <a:pt x="56" y="40"/>
                  <a:pt x="52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8" y="48"/>
                  <a:pt x="38" y="48"/>
                  <a:pt x="38" y="48"/>
                </a:cubicBezTo>
                <a:cubicBezTo>
                  <a:pt x="32" y="54"/>
                  <a:pt x="32" y="54"/>
                  <a:pt x="32" y="54"/>
                </a:cubicBezTo>
                <a:cubicBezTo>
                  <a:pt x="14" y="36"/>
                  <a:pt x="14" y="36"/>
                  <a:pt x="14" y="36"/>
                </a:cubicBezTo>
                <a:cubicBezTo>
                  <a:pt x="32" y="18"/>
                  <a:pt x="32" y="18"/>
                  <a:pt x="32" y="18"/>
                </a:cubicBezTo>
                <a:cubicBezTo>
                  <a:pt x="38" y="24"/>
                  <a:pt x="38" y="24"/>
                  <a:pt x="38" y="24"/>
                </a:cubicBezTo>
                <a:cubicBezTo>
                  <a:pt x="30" y="32"/>
                  <a:pt x="30" y="32"/>
                  <a:pt x="30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61" y="32"/>
                  <a:pt x="68" y="39"/>
                  <a:pt x="68" y="48"/>
                </a:cubicBezTo>
                <a:cubicBezTo>
                  <a:pt x="68" y="57"/>
                  <a:pt x="61" y="64"/>
                  <a:pt x="52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97" name="Freeform 78">
            <a:extLst>
              <a:ext uri="{FF2B5EF4-FFF2-40B4-BE49-F238E27FC236}">
                <a16:creationId xmlns:a16="http://schemas.microsoft.com/office/drawing/2014/main" xmlns="" id="{F916B0D5-1416-4785-B8DC-FC554B2F6DE6}"/>
              </a:ext>
            </a:extLst>
          </p:cNvPr>
          <p:cNvSpPr>
            <a:spLocks noEditPoints="1"/>
          </p:cNvSpPr>
          <p:nvPr/>
        </p:nvSpPr>
        <p:spPr bwMode="auto">
          <a:xfrm>
            <a:off x="3032840" y="2370997"/>
            <a:ext cx="370011" cy="345058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56 w 88"/>
              <a:gd name="T11" fmla="*/ 54 h 88"/>
              <a:gd name="T12" fmla="*/ 50 w 88"/>
              <a:gd name="T13" fmla="*/ 48 h 88"/>
              <a:gd name="T14" fmla="*/ 58 w 88"/>
              <a:gd name="T15" fmla="*/ 40 h 88"/>
              <a:gd name="T16" fmla="*/ 36 w 88"/>
              <a:gd name="T17" fmla="*/ 40 h 88"/>
              <a:gd name="T18" fmla="*/ 28 w 88"/>
              <a:gd name="T19" fmla="*/ 48 h 88"/>
              <a:gd name="T20" fmla="*/ 36 w 88"/>
              <a:gd name="T21" fmla="*/ 56 h 88"/>
              <a:gd name="T22" fmla="*/ 40 w 88"/>
              <a:gd name="T23" fmla="*/ 56 h 88"/>
              <a:gd name="T24" fmla="*/ 40 w 88"/>
              <a:gd name="T25" fmla="*/ 64 h 88"/>
              <a:gd name="T26" fmla="*/ 36 w 88"/>
              <a:gd name="T27" fmla="*/ 64 h 88"/>
              <a:gd name="T28" fmla="*/ 20 w 88"/>
              <a:gd name="T29" fmla="*/ 48 h 88"/>
              <a:gd name="T30" fmla="*/ 36 w 88"/>
              <a:gd name="T31" fmla="*/ 32 h 88"/>
              <a:gd name="T32" fmla="*/ 58 w 88"/>
              <a:gd name="T33" fmla="*/ 32 h 88"/>
              <a:gd name="T34" fmla="*/ 50 w 88"/>
              <a:gd name="T35" fmla="*/ 24 h 88"/>
              <a:gd name="T36" fmla="*/ 56 w 88"/>
              <a:gd name="T37" fmla="*/ 18 h 88"/>
              <a:gd name="T38" fmla="*/ 74 w 88"/>
              <a:gd name="T39" fmla="*/ 36 h 88"/>
              <a:gd name="T40" fmla="*/ 56 w 88"/>
              <a:gd name="T41" fmla="*/ 5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56" y="54"/>
                </a:moveTo>
                <a:cubicBezTo>
                  <a:pt x="50" y="48"/>
                  <a:pt x="50" y="48"/>
                  <a:pt x="50" y="48"/>
                </a:cubicBezTo>
                <a:cubicBezTo>
                  <a:pt x="58" y="40"/>
                  <a:pt x="58" y="40"/>
                  <a:pt x="58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2" y="40"/>
                  <a:pt x="28" y="44"/>
                  <a:pt x="28" y="48"/>
                </a:cubicBezTo>
                <a:cubicBezTo>
                  <a:pt x="28" y="52"/>
                  <a:pt x="32" y="56"/>
                  <a:pt x="36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64"/>
                  <a:pt x="40" y="64"/>
                  <a:pt x="40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27" y="64"/>
                  <a:pt x="20" y="57"/>
                  <a:pt x="20" y="48"/>
                </a:cubicBezTo>
                <a:cubicBezTo>
                  <a:pt x="20" y="39"/>
                  <a:pt x="27" y="32"/>
                  <a:pt x="36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0" y="24"/>
                  <a:pt x="50" y="24"/>
                  <a:pt x="50" y="24"/>
                </a:cubicBezTo>
                <a:cubicBezTo>
                  <a:pt x="56" y="18"/>
                  <a:pt x="56" y="18"/>
                  <a:pt x="56" y="18"/>
                </a:cubicBezTo>
                <a:cubicBezTo>
                  <a:pt x="74" y="36"/>
                  <a:pt x="74" y="36"/>
                  <a:pt x="74" y="36"/>
                </a:cubicBezTo>
                <a:lnTo>
                  <a:pt x="56" y="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98" name="Freeform 79">
            <a:extLst>
              <a:ext uri="{FF2B5EF4-FFF2-40B4-BE49-F238E27FC236}">
                <a16:creationId xmlns:a16="http://schemas.microsoft.com/office/drawing/2014/main" xmlns="" id="{8C44773A-FBFB-445B-BC10-4C08F2F9EF1D}"/>
              </a:ext>
            </a:extLst>
          </p:cNvPr>
          <p:cNvSpPr>
            <a:spLocks/>
          </p:cNvSpPr>
          <p:nvPr/>
        </p:nvSpPr>
        <p:spPr bwMode="auto">
          <a:xfrm>
            <a:off x="6268863" y="3945325"/>
            <a:ext cx="336564" cy="221544"/>
          </a:xfrm>
          <a:custGeom>
            <a:avLst/>
            <a:gdLst>
              <a:gd name="T0" fmla="*/ 52 w 80"/>
              <a:gd name="T1" fmla="*/ 0 h 56"/>
              <a:gd name="T2" fmla="*/ 28 w 80"/>
              <a:gd name="T3" fmla="*/ 13 h 56"/>
              <a:gd name="T4" fmla="*/ 40 w 80"/>
              <a:gd name="T5" fmla="*/ 24 h 56"/>
              <a:gd name="T6" fmla="*/ 37 w 80"/>
              <a:gd name="T7" fmla="*/ 26 h 56"/>
              <a:gd name="T8" fmla="*/ 20 w 80"/>
              <a:gd name="T9" fmla="*/ 16 h 56"/>
              <a:gd name="T10" fmla="*/ 0 w 80"/>
              <a:gd name="T11" fmla="*/ 36 h 56"/>
              <a:gd name="T12" fmla="*/ 20 w 80"/>
              <a:gd name="T13" fmla="*/ 56 h 56"/>
              <a:gd name="T14" fmla="*/ 52 w 80"/>
              <a:gd name="T15" fmla="*/ 56 h 56"/>
              <a:gd name="T16" fmla="*/ 80 w 80"/>
              <a:gd name="T17" fmla="*/ 28 h 56"/>
              <a:gd name="T18" fmla="*/ 52 w 80"/>
              <a:gd name="T1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56">
                <a:moveTo>
                  <a:pt x="52" y="0"/>
                </a:moveTo>
                <a:cubicBezTo>
                  <a:pt x="42" y="0"/>
                  <a:pt x="33" y="5"/>
                  <a:pt x="28" y="13"/>
                </a:cubicBezTo>
                <a:cubicBezTo>
                  <a:pt x="32" y="15"/>
                  <a:pt x="36" y="18"/>
                  <a:pt x="40" y="24"/>
                </a:cubicBezTo>
                <a:cubicBezTo>
                  <a:pt x="37" y="26"/>
                  <a:pt x="37" y="26"/>
                  <a:pt x="37" y="26"/>
                </a:cubicBezTo>
                <a:cubicBezTo>
                  <a:pt x="31" y="18"/>
                  <a:pt x="26" y="16"/>
                  <a:pt x="20" y="16"/>
                </a:cubicBezTo>
                <a:cubicBezTo>
                  <a:pt x="9" y="16"/>
                  <a:pt x="0" y="25"/>
                  <a:pt x="0" y="36"/>
                </a:cubicBezTo>
                <a:cubicBezTo>
                  <a:pt x="0" y="47"/>
                  <a:pt x="9" y="56"/>
                  <a:pt x="20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67" y="56"/>
                  <a:pt x="80" y="43"/>
                  <a:pt x="80" y="28"/>
                </a:cubicBezTo>
                <a:cubicBezTo>
                  <a:pt x="80" y="13"/>
                  <a:pt x="67" y="0"/>
                  <a:pt x="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5E5A6687-A0B7-4420-B470-D87103AD6D43}"/>
              </a:ext>
            </a:extLst>
          </p:cNvPr>
          <p:cNvGrpSpPr/>
          <p:nvPr/>
        </p:nvGrpSpPr>
        <p:grpSpPr>
          <a:xfrm>
            <a:off x="7090411" y="3866903"/>
            <a:ext cx="303116" cy="378387"/>
            <a:chOff x="6919913" y="3570288"/>
            <a:chExt cx="230188" cy="306387"/>
          </a:xfrm>
          <a:solidFill>
            <a:schemeClr val="accent1"/>
          </a:solidFill>
        </p:grpSpPr>
        <p:sp>
          <p:nvSpPr>
            <p:cNvPr id="100" name="Freeform 80">
              <a:extLst>
                <a:ext uri="{FF2B5EF4-FFF2-40B4-BE49-F238E27FC236}">
                  <a16:creationId xmlns:a16="http://schemas.microsoft.com/office/drawing/2014/main" xmlns="" id="{30F1AD5F-D9E3-412C-83DB-BDC72E0EFD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9913" y="3722688"/>
              <a:ext cx="230188" cy="65088"/>
            </a:xfrm>
            <a:custGeom>
              <a:avLst/>
              <a:gdLst>
                <a:gd name="T0" fmla="*/ 72 w 72"/>
                <a:gd name="T1" fmla="*/ 20 h 20"/>
                <a:gd name="T2" fmla="*/ 72 w 72"/>
                <a:gd name="T3" fmla="*/ 8 h 20"/>
                <a:gd name="T4" fmla="*/ 64 w 72"/>
                <a:gd name="T5" fmla="*/ 0 h 20"/>
                <a:gd name="T6" fmla="*/ 8 w 72"/>
                <a:gd name="T7" fmla="*/ 0 h 20"/>
                <a:gd name="T8" fmla="*/ 0 w 72"/>
                <a:gd name="T9" fmla="*/ 8 h 20"/>
                <a:gd name="T10" fmla="*/ 0 w 72"/>
                <a:gd name="T11" fmla="*/ 20 h 20"/>
                <a:gd name="T12" fmla="*/ 72 w 72"/>
                <a:gd name="T13" fmla="*/ 20 h 20"/>
                <a:gd name="T14" fmla="*/ 54 w 72"/>
                <a:gd name="T15" fmla="*/ 6 h 20"/>
                <a:gd name="T16" fmla="*/ 58 w 72"/>
                <a:gd name="T17" fmla="*/ 10 h 20"/>
                <a:gd name="T18" fmla="*/ 54 w 72"/>
                <a:gd name="T19" fmla="*/ 14 h 20"/>
                <a:gd name="T20" fmla="*/ 50 w 72"/>
                <a:gd name="T21" fmla="*/ 10 h 20"/>
                <a:gd name="T22" fmla="*/ 54 w 72"/>
                <a:gd name="T23" fmla="*/ 6 h 20"/>
                <a:gd name="T24" fmla="*/ 42 w 72"/>
                <a:gd name="T25" fmla="*/ 6 h 20"/>
                <a:gd name="T26" fmla="*/ 46 w 72"/>
                <a:gd name="T27" fmla="*/ 10 h 20"/>
                <a:gd name="T28" fmla="*/ 42 w 72"/>
                <a:gd name="T29" fmla="*/ 14 h 20"/>
                <a:gd name="T30" fmla="*/ 38 w 72"/>
                <a:gd name="T31" fmla="*/ 10 h 20"/>
                <a:gd name="T32" fmla="*/ 42 w 72"/>
                <a:gd name="T3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20">
                  <a:moveTo>
                    <a:pt x="72" y="20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72" y="4"/>
                    <a:pt x="68" y="0"/>
                    <a:pt x="6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72" y="20"/>
                  </a:lnTo>
                  <a:close/>
                  <a:moveTo>
                    <a:pt x="54" y="6"/>
                  </a:moveTo>
                  <a:cubicBezTo>
                    <a:pt x="56" y="6"/>
                    <a:pt x="58" y="8"/>
                    <a:pt x="58" y="10"/>
                  </a:cubicBezTo>
                  <a:cubicBezTo>
                    <a:pt x="58" y="12"/>
                    <a:pt x="56" y="14"/>
                    <a:pt x="54" y="14"/>
                  </a:cubicBezTo>
                  <a:cubicBezTo>
                    <a:pt x="52" y="14"/>
                    <a:pt x="50" y="12"/>
                    <a:pt x="50" y="10"/>
                  </a:cubicBezTo>
                  <a:cubicBezTo>
                    <a:pt x="50" y="8"/>
                    <a:pt x="52" y="6"/>
                    <a:pt x="54" y="6"/>
                  </a:cubicBezTo>
                  <a:close/>
                  <a:moveTo>
                    <a:pt x="42" y="6"/>
                  </a:moveTo>
                  <a:cubicBezTo>
                    <a:pt x="44" y="6"/>
                    <a:pt x="46" y="8"/>
                    <a:pt x="46" y="10"/>
                  </a:cubicBezTo>
                  <a:cubicBezTo>
                    <a:pt x="46" y="12"/>
                    <a:pt x="44" y="14"/>
                    <a:pt x="42" y="14"/>
                  </a:cubicBezTo>
                  <a:cubicBezTo>
                    <a:pt x="40" y="14"/>
                    <a:pt x="38" y="12"/>
                    <a:pt x="38" y="10"/>
                  </a:cubicBezTo>
                  <a:cubicBezTo>
                    <a:pt x="38" y="8"/>
                    <a:pt x="40" y="6"/>
                    <a:pt x="4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1" name="Freeform 81">
              <a:extLst>
                <a:ext uri="{FF2B5EF4-FFF2-40B4-BE49-F238E27FC236}">
                  <a16:creationId xmlns:a16="http://schemas.microsoft.com/office/drawing/2014/main" xmlns="" id="{D5ECF7B3-2B41-4122-B451-DF6D994631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9913" y="3813175"/>
              <a:ext cx="230188" cy="63500"/>
            </a:xfrm>
            <a:custGeom>
              <a:avLst/>
              <a:gdLst>
                <a:gd name="T0" fmla="*/ 72 w 72"/>
                <a:gd name="T1" fmla="*/ 0 h 20"/>
                <a:gd name="T2" fmla="*/ 0 w 72"/>
                <a:gd name="T3" fmla="*/ 0 h 20"/>
                <a:gd name="T4" fmla="*/ 0 w 72"/>
                <a:gd name="T5" fmla="*/ 12 h 20"/>
                <a:gd name="T6" fmla="*/ 8 w 72"/>
                <a:gd name="T7" fmla="*/ 20 h 20"/>
                <a:gd name="T8" fmla="*/ 64 w 72"/>
                <a:gd name="T9" fmla="*/ 20 h 20"/>
                <a:gd name="T10" fmla="*/ 72 w 72"/>
                <a:gd name="T11" fmla="*/ 12 h 20"/>
                <a:gd name="T12" fmla="*/ 72 w 72"/>
                <a:gd name="T13" fmla="*/ 0 h 20"/>
                <a:gd name="T14" fmla="*/ 42 w 72"/>
                <a:gd name="T15" fmla="*/ 14 h 20"/>
                <a:gd name="T16" fmla="*/ 38 w 72"/>
                <a:gd name="T17" fmla="*/ 10 h 20"/>
                <a:gd name="T18" fmla="*/ 42 w 72"/>
                <a:gd name="T19" fmla="*/ 6 h 20"/>
                <a:gd name="T20" fmla="*/ 46 w 72"/>
                <a:gd name="T21" fmla="*/ 10 h 20"/>
                <a:gd name="T22" fmla="*/ 42 w 72"/>
                <a:gd name="T23" fmla="*/ 14 h 20"/>
                <a:gd name="T24" fmla="*/ 54 w 72"/>
                <a:gd name="T25" fmla="*/ 14 h 20"/>
                <a:gd name="T26" fmla="*/ 50 w 72"/>
                <a:gd name="T27" fmla="*/ 10 h 20"/>
                <a:gd name="T28" fmla="*/ 54 w 72"/>
                <a:gd name="T29" fmla="*/ 6 h 20"/>
                <a:gd name="T30" fmla="*/ 58 w 72"/>
                <a:gd name="T31" fmla="*/ 10 h 20"/>
                <a:gd name="T32" fmla="*/ 54 w 72"/>
                <a:gd name="T3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20">
                  <a:moveTo>
                    <a:pt x="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6"/>
                    <a:pt x="4" y="20"/>
                    <a:pt x="8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8" y="20"/>
                    <a:pt x="72" y="16"/>
                    <a:pt x="72" y="12"/>
                  </a:cubicBezTo>
                  <a:lnTo>
                    <a:pt x="72" y="0"/>
                  </a:lnTo>
                  <a:close/>
                  <a:moveTo>
                    <a:pt x="42" y="14"/>
                  </a:moveTo>
                  <a:cubicBezTo>
                    <a:pt x="40" y="14"/>
                    <a:pt x="38" y="12"/>
                    <a:pt x="38" y="10"/>
                  </a:cubicBezTo>
                  <a:cubicBezTo>
                    <a:pt x="38" y="8"/>
                    <a:pt x="40" y="6"/>
                    <a:pt x="42" y="6"/>
                  </a:cubicBezTo>
                  <a:cubicBezTo>
                    <a:pt x="44" y="6"/>
                    <a:pt x="46" y="8"/>
                    <a:pt x="46" y="10"/>
                  </a:cubicBezTo>
                  <a:cubicBezTo>
                    <a:pt x="46" y="12"/>
                    <a:pt x="44" y="14"/>
                    <a:pt x="42" y="14"/>
                  </a:cubicBezTo>
                  <a:close/>
                  <a:moveTo>
                    <a:pt x="54" y="14"/>
                  </a:moveTo>
                  <a:cubicBezTo>
                    <a:pt x="52" y="14"/>
                    <a:pt x="50" y="12"/>
                    <a:pt x="50" y="10"/>
                  </a:cubicBezTo>
                  <a:cubicBezTo>
                    <a:pt x="50" y="8"/>
                    <a:pt x="52" y="6"/>
                    <a:pt x="54" y="6"/>
                  </a:cubicBezTo>
                  <a:cubicBezTo>
                    <a:pt x="56" y="6"/>
                    <a:pt x="58" y="8"/>
                    <a:pt x="58" y="10"/>
                  </a:cubicBezTo>
                  <a:cubicBezTo>
                    <a:pt x="58" y="12"/>
                    <a:pt x="56" y="14"/>
                    <a:pt x="5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Freeform 82">
              <a:extLst>
                <a:ext uri="{FF2B5EF4-FFF2-40B4-BE49-F238E27FC236}">
                  <a16:creationId xmlns:a16="http://schemas.microsoft.com/office/drawing/2014/main" xmlns="" id="{47A1BCE2-BBC0-433D-8117-263FAA58C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6901" y="3570288"/>
              <a:ext cx="177800" cy="127000"/>
            </a:xfrm>
            <a:custGeom>
              <a:avLst/>
              <a:gdLst>
                <a:gd name="T0" fmla="*/ 36 w 56"/>
                <a:gd name="T1" fmla="*/ 0 h 40"/>
                <a:gd name="T2" fmla="*/ 20 w 56"/>
                <a:gd name="T3" fmla="*/ 8 h 40"/>
                <a:gd name="T4" fmla="*/ 29 w 56"/>
                <a:gd name="T5" fmla="*/ 16 h 40"/>
                <a:gd name="T6" fmla="*/ 26 w 56"/>
                <a:gd name="T7" fmla="*/ 19 h 40"/>
                <a:gd name="T8" fmla="*/ 14 w 56"/>
                <a:gd name="T9" fmla="*/ 11 h 40"/>
                <a:gd name="T10" fmla="*/ 0 w 56"/>
                <a:gd name="T11" fmla="*/ 26 h 40"/>
                <a:gd name="T12" fmla="*/ 14 w 56"/>
                <a:gd name="T13" fmla="*/ 40 h 40"/>
                <a:gd name="T14" fmla="*/ 36 w 56"/>
                <a:gd name="T15" fmla="*/ 40 h 40"/>
                <a:gd name="T16" fmla="*/ 56 w 56"/>
                <a:gd name="T17" fmla="*/ 20 h 40"/>
                <a:gd name="T18" fmla="*/ 36 w 56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40">
                  <a:moveTo>
                    <a:pt x="36" y="0"/>
                  </a:moveTo>
                  <a:cubicBezTo>
                    <a:pt x="30" y="0"/>
                    <a:pt x="24" y="3"/>
                    <a:pt x="20" y="8"/>
                  </a:cubicBezTo>
                  <a:cubicBezTo>
                    <a:pt x="25" y="10"/>
                    <a:pt x="28" y="14"/>
                    <a:pt x="29" y="16"/>
                  </a:cubicBezTo>
                  <a:cubicBezTo>
                    <a:pt x="29" y="16"/>
                    <a:pt x="26" y="19"/>
                    <a:pt x="26" y="19"/>
                  </a:cubicBezTo>
                  <a:cubicBezTo>
                    <a:pt x="21" y="13"/>
                    <a:pt x="18" y="11"/>
                    <a:pt x="14" y="11"/>
                  </a:cubicBezTo>
                  <a:cubicBezTo>
                    <a:pt x="6" y="11"/>
                    <a:pt x="0" y="18"/>
                    <a:pt x="0" y="26"/>
                  </a:cubicBezTo>
                  <a:cubicBezTo>
                    <a:pt x="0" y="34"/>
                    <a:pt x="6" y="40"/>
                    <a:pt x="14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47" y="40"/>
                    <a:pt x="56" y="31"/>
                    <a:pt x="56" y="20"/>
                  </a:cubicBezTo>
                  <a:cubicBezTo>
                    <a:pt x="56" y="9"/>
                    <a:pt x="47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3" name="Freeform 83">
            <a:extLst>
              <a:ext uri="{FF2B5EF4-FFF2-40B4-BE49-F238E27FC236}">
                <a16:creationId xmlns:a16="http://schemas.microsoft.com/office/drawing/2014/main" xmlns="" id="{4274447E-C5AF-4D60-B275-BFC856E2D5E7}"/>
              </a:ext>
            </a:extLst>
          </p:cNvPr>
          <p:cNvSpPr>
            <a:spLocks/>
          </p:cNvSpPr>
          <p:nvPr/>
        </p:nvSpPr>
        <p:spPr bwMode="auto">
          <a:xfrm>
            <a:off x="7880603" y="3898272"/>
            <a:ext cx="334473" cy="315650"/>
          </a:xfrm>
          <a:custGeom>
            <a:avLst/>
            <a:gdLst>
              <a:gd name="T0" fmla="*/ 40 w 80"/>
              <a:gd name="T1" fmla="*/ 0 h 80"/>
              <a:gd name="T2" fmla="*/ 12 w 80"/>
              <a:gd name="T3" fmla="*/ 12 h 80"/>
              <a:gd name="T4" fmla="*/ 4 w 80"/>
              <a:gd name="T5" fmla="*/ 4 h 80"/>
              <a:gd name="T6" fmla="*/ 4 w 80"/>
              <a:gd name="T7" fmla="*/ 28 h 80"/>
              <a:gd name="T8" fmla="*/ 28 w 80"/>
              <a:gd name="T9" fmla="*/ 28 h 80"/>
              <a:gd name="T10" fmla="*/ 17 w 80"/>
              <a:gd name="T11" fmla="*/ 17 h 80"/>
              <a:gd name="T12" fmla="*/ 40 w 80"/>
              <a:gd name="T13" fmla="*/ 8 h 80"/>
              <a:gd name="T14" fmla="*/ 72 w 80"/>
              <a:gd name="T15" fmla="*/ 40 h 80"/>
              <a:gd name="T16" fmla="*/ 40 w 80"/>
              <a:gd name="T17" fmla="*/ 72 h 80"/>
              <a:gd name="T18" fmla="*/ 8 w 80"/>
              <a:gd name="T19" fmla="*/ 40 h 80"/>
              <a:gd name="T20" fmla="*/ 0 w 80"/>
              <a:gd name="T21" fmla="*/ 40 h 80"/>
              <a:gd name="T22" fmla="*/ 40 w 80"/>
              <a:gd name="T23" fmla="*/ 80 h 80"/>
              <a:gd name="T24" fmla="*/ 80 w 80"/>
              <a:gd name="T25" fmla="*/ 40 h 80"/>
              <a:gd name="T26" fmla="*/ 40 w 80"/>
              <a:gd name="T2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29" y="0"/>
                  <a:pt x="19" y="4"/>
                  <a:pt x="12" y="12"/>
                </a:cubicBezTo>
                <a:cubicBezTo>
                  <a:pt x="4" y="4"/>
                  <a:pt x="4" y="4"/>
                  <a:pt x="4" y="4"/>
                </a:cubicBezTo>
                <a:cubicBezTo>
                  <a:pt x="4" y="28"/>
                  <a:pt x="4" y="28"/>
                  <a:pt x="4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17" y="17"/>
                  <a:pt x="17" y="17"/>
                  <a:pt x="17" y="17"/>
                </a:cubicBezTo>
                <a:cubicBezTo>
                  <a:pt x="23" y="11"/>
                  <a:pt x="31" y="8"/>
                  <a:pt x="40" y="8"/>
                </a:cubicBezTo>
                <a:cubicBezTo>
                  <a:pt x="58" y="8"/>
                  <a:pt x="72" y="22"/>
                  <a:pt x="72" y="40"/>
                </a:cubicBezTo>
                <a:cubicBezTo>
                  <a:pt x="72" y="58"/>
                  <a:pt x="58" y="72"/>
                  <a:pt x="40" y="72"/>
                </a:cubicBezTo>
                <a:cubicBezTo>
                  <a:pt x="22" y="72"/>
                  <a:pt x="8" y="58"/>
                  <a:pt x="8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69AC990D-4CFA-40AE-874C-BF96B42BC326}"/>
              </a:ext>
            </a:extLst>
          </p:cNvPr>
          <p:cNvGrpSpPr/>
          <p:nvPr/>
        </p:nvGrpSpPr>
        <p:grpSpPr>
          <a:xfrm>
            <a:off x="8685428" y="3898272"/>
            <a:ext cx="334473" cy="315650"/>
            <a:chOff x="8131176" y="3595688"/>
            <a:chExt cx="254000" cy="255588"/>
          </a:xfrm>
          <a:solidFill>
            <a:schemeClr val="accent1"/>
          </a:solidFill>
        </p:grpSpPr>
        <p:sp>
          <p:nvSpPr>
            <p:cNvPr id="105" name="Freeform 84">
              <a:extLst>
                <a:ext uri="{FF2B5EF4-FFF2-40B4-BE49-F238E27FC236}">
                  <a16:creationId xmlns:a16="http://schemas.microsoft.com/office/drawing/2014/main" xmlns="" id="{930BC6C1-03B6-4BF1-ABBC-C93C10A37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3876" y="3595688"/>
              <a:ext cx="241300" cy="127000"/>
            </a:xfrm>
            <a:custGeom>
              <a:avLst/>
              <a:gdLst>
                <a:gd name="T0" fmla="*/ 13 w 76"/>
                <a:gd name="T1" fmla="*/ 17 h 40"/>
                <a:gd name="T2" fmla="*/ 36 w 76"/>
                <a:gd name="T3" fmla="*/ 8 h 40"/>
                <a:gd name="T4" fmla="*/ 68 w 76"/>
                <a:gd name="T5" fmla="*/ 40 h 40"/>
                <a:gd name="T6" fmla="*/ 76 w 76"/>
                <a:gd name="T7" fmla="*/ 40 h 40"/>
                <a:gd name="T8" fmla="*/ 36 w 76"/>
                <a:gd name="T9" fmla="*/ 0 h 40"/>
                <a:gd name="T10" fmla="*/ 8 w 76"/>
                <a:gd name="T11" fmla="*/ 12 h 40"/>
                <a:gd name="T12" fmla="*/ 0 w 76"/>
                <a:gd name="T13" fmla="*/ 4 h 40"/>
                <a:gd name="T14" fmla="*/ 0 w 76"/>
                <a:gd name="T15" fmla="*/ 28 h 40"/>
                <a:gd name="T16" fmla="*/ 24 w 76"/>
                <a:gd name="T17" fmla="*/ 28 h 40"/>
                <a:gd name="T18" fmla="*/ 13 w 76"/>
                <a:gd name="T19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0">
                  <a:moveTo>
                    <a:pt x="13" y="17"/>
                  </a:moveTo>
                  <a:cubicBezTo>
                    <a:pt x="19" y="11"/>
                    <a:pt x="27" y="8"/>
                    <a:pt x="36" y="8"/>
                  </a:cubicBezTo>
                  <a:cubicBezTo>
                    <a:pt x="54" y="8"/>
                    <a:pt x="68" y="22"/>
                    <a:pt x="68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6" y="18"/>
                    <a:pt x="58" y="0"/>
                    <a:pt x="36" y="0"/>
                  </a:cubicBezTo>
                  <a:cubicBezTo>
                    <a:pt x="25" y="0"/>
                    <a:pt x="15" y="4"/>
                    <a:pt x="8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13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Freeform 85">
              <a:extLst>
                <a:ext uri="{FF2B5EF4-FFF2-40B4-BE49-F238E27FC236}">
                  <a16:creationId xmlns:a16="http://schemas.microsoft.com/office/drawing/2014/main" xmlns="" id="{30D3C52A-A058-4191-9B9F-3B1879B09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1176" y="3722688"/>
              <a:ext cx="241300" cy="128588"/>
            </a:xfrm>
            <a:custGeom>
              <a:avLst/>
              <a:gdLst>
                <a:gd name="T0" fmla="*/ 63 w 76"/>
                <a:gd name="T1" fmla="*/ 23 h 40"/>
                <a:gd name="T2" fmla="*/ 40 w 76"/>
                <a:gd name="T3" fmla="*/ 32 h 40"/>
                <a:gd name="T4" fmla="*/ 8 w 76"/>
                <a:gd name="T5" fmla="*/ 0 h 40"/>
                <a:gd name="T6" fmla="*/ 0 w 76"/>
                <a:gd name="T7" fmla="*/ 0 h 40"/>
                <a:gd name="T8" fmla="*/ 40 w 76"/>
                <a:gd name="T9" fmla="*/ 40 h 40"/>
                <a:gd name="T10" fmla="*/ 68 w 76"/>
                <a:gd name="T11" fmla="*/ 28 h 40"/>
                <a:gd name="T12" fmla="*/ 76 w 76"/>
                <a:gd name="T13" fmla="*/ 36 h 40"/>
                <a:gd name="T14" fmla="*/ 76 w 76"/>
                <a:gd name="T15" fmla="*/ 12 h 40"/>
                <a:gd name="T16" fmla="*/ 52 w 76"/>
                <a:gd name="T17" fmla="*/ 12 h 40"/>
                <a:gd name="T18" fmla="*/ 63 w 76"/>
                <a:gd name="T19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0">
                  <a:moveTo>
                    <a:pt x="63" y="23"/>
                  </a:moveTo>
                  <a:cubicBezTo>
                    <a:pt x="57" y="29"/>
                    <a:pt x="49" y="32"/>
                    <a:pt x="40" y="32"/>
                  </a:cubicBezTo>
                  <a:cubicBezTo>
                    <a:pt x="22" y="32"/>
                    <a:pt x="8" y="18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18" y="40"/>
                    <a:pt x="40" y="40"/>
                  </a:cubicBezTo>
                  <a:cubicBezTo>
                    <a:pt x="51" y="40"/>
                    <a:pt x="61" y="36"/>
                    <a:pt x="68" y="28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52" y="12"/>
                    <a:pt x="52" y="12"/>
                    <a:pt x="52" y="12"/>
                  </a:cubicBezTo>
                  <a:lnTo>
                    <a:pt x="63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Oval 86">
              <a:extLst>
                <a:ext uri="{FF2B5EF4-FFF2-40B4-BE49-F238E27FC236}">
                  <a16:creationId xmlns:a16="http://schemas.microsoft.com/office/drawing/2014/main" xmlns="" id="{75C335B6-1484-4372-822B-FA0049589E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2776" y="3697288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C1D3EB05-8EF4-45C5-9DD4-E72DE4831CCF}"/>
              </a:ext>
            </a:extLst>
          </p:cNvPr>
          <p:cNvGrpSpPr/>
          <p:nvPr/>
        </p:nvGrpSpPr>
        <p:grpSpPr>
          <a:xfrm>
            <a:off x="2261462" y="4655047"/>
            <a:ext cx="303116" cy="313689"/>
            <a:chOff x="3252788" y="4208463"/>
            <a:chExt cx="230188" cy="254000"/>
          </a:xfrm>
          <a:solidFill>
            <a:schemeClr val="accent1"/>
          </a:solidFill>
        </p:grpSpPr>
        <p:sp>
          <p:nvSpPr>
            <p:cNvPr id="109" name="Freeform 87">
              <a:extLst>
                <a:ext uri="{FF2B5EF4-FFF2-40B4-BE49-F238E27FC236}">
                  <a16:creationId xmlns:a16="http://schemas.microsoft.com/office/drawing/2014/main" xmlns="" id="{9F22C8F1-51C4-40A4-8335-22D0256A4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2788" y="4271963"/>
              <a:ext cx="230188" cy="63500"/>
            </a:xfrm>
            <a:custGeom>
              <a:avLst/>
              <a:gdLst>
                <a:gd name="T0" fmla="*/ 36 w 72"/>
                <a:gd name="T1" fmla="*/ 8 h 20"/>
                <a:gd name="T2" fmla="*/ 0 w 72"/>
                <a:gd name="T3" fmla="*/ 0 h 20"/>
                <a:gd name="T4" fmla="*/ 0 w 72"/>
                <a:gd name="T5" fmla="*/ 8 h 20"/>
                <a:gd name="T6" fmla="*/ 36 w 72"/>
                <a:gd name="T7" fmla="*/ 20 h 20"/>
                <a:gd name="T8" fmla="*/ 72 w 72"/>
                <a:gd name="T9" fmla="*/ 8 h 20"/>
                <a:gd name="T10" fmla="*/ 72 w 72"/>
                <a:gd name="T11" fmla="*/ 0 h 20"/>
                <a:gd name="T12" fmla="*/ 36 w 72"/>
                <a:gd name="T13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0">
                  <a:moveTo>
                    <a:pt x="36" y="8"/>
                  </a:moveTo>
                  <a:cubicBezTo>
                    <a:pt x="19" y="8"/>
                    <a:pt x="7" y="5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9" y="20"/>
                    <a:pt x="36" y="20"/>
                  </a:cubicBezTo>
                  <a:cubicBezTo>
                    <a:pt x="63" y="20"/>
                    <a:pt x="72" y="11"/>
                    <a:pt x="7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5"/>
                    <a:pt x="53" y="8"/>
                    <a:pt x="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Freeform 88">
              <a:extLst>
                <a:ext uri="{FF2B5EF4-FFF2-40B4-BE49-F238E27FC236}">
                  <a16:creationId xmlns:a16="http://schemas.microsoft.com/office/drawing/2014/main" xmlns="" id="{7860E15C-40A7-4323-9658-6E303CEE4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2788" y="4335463"/>
              <a:ext cx="230188" cy="63500"/>
            </a:xfrm>
            <a:custGeom>
              <a:avLst/>
              <a:gdLst>
                <a:gd name="T0" fmla="*/ 36 w 72"/>
                <a:gd name="T1" fmla="*/ 20 h 20"/>
                <a:gd name="T2" fmla="*/ 72 w 72"/>
                <a:gd name="T3" fmla="*/ 8 h 20"/>
                <a:gd name="T4" fmla="*/ 72 w 72"/>
                <a:gd name="T5" fmla="*/ 0 h 20"/>
                <a:gd name="T6" fmla="*/ 36 w 72"/>
                <a:gd name="T7" fmla="*/ 8 h 20"/>
                <a:gd name="T8" fmla="*/ 0 w 72"/>
                <a:gd name="T9" fmla="*/ 0 h 20"/>
                <a:gd name="T10" fmla="*/ 0 w 72"/>
                <a:gd name="T11" fmla="*/ 8 h 20"/>
                <a:gd name="T12" fmla="*/ 36 w 7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0">
                  <a:moveTo>
                    <a:pt x="36" y="20"/>
                  </a:moveTo>
                  <a:cubicBezTo>
                    <a:pt x="63" y="20"/>
                    <a:pt x="72" y="11"/>
                    <a:pt x="7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5"/>
                    <a:pt x="53" y="8"/>
                    <a:pt x="36" y="8"/>
                  </a:cubicBezTo>
                  <a:cubicBezTo>
                    <a:pt x="19" y="8"/>
                    <a:pt x="7" y="5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9" y="20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Freeform 89">
              <a:extLst>
                <a:ext uri="{FF2B5EF4-FFF2-40B4-BE49-F238E27FC236}">
                  <a16:creationId xmlns:a16="http://schemas.microsoft.com/office/drawing/2014/main" xmlns="" id="{3E16165F-6B7F-42A9-9A64-B9C219992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9138" y="4208463"/>
              <a:ext cx="217488" cy="63500"/>
            </a:xfrm>
            <a:custGeom>
              <a:avLst/>
              <a:gdLst>
                <a:gd name="T0" fmla="*/ 34 w 68"/>
                <a:gd name="T1" fmla="*/ 20 h 20"/>
                <a:gd name="T2" fmla="*/ 68 w 68"/>
                <a:gd name="T3" fmla="*/ 11 h 20"/>
                <a:gd name="T4" fmla="*/ 34 w 68"/>
                <a:gd name="T5" fmla="*/ 0 h 20"/>
                <a:gd name="T6" fmla="*/ 0 w 68"/>
                <a:gd name="T7" fmla="*/ 11 h 20"/>
                <a:gd name="T8" fmla="*/ 34 w 68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0">
                  <a:moveTo>
                    <a:pt x="34" y="20"/>
                  </a:moveTo>
                  <a:cubicBezTo>
                    <a:pt x="55" y="20"/>
                    <a:pt x="65" y="15"/>
                    <a:pt x="68" y="11"/>
                  </a:cubicBezTo>
                  <a:cubicBezTo>
                    <a:pt x="64" y="4"/>
                    <a:pt x="49" y="0"/>
                    <a:pt x="34" y="0"/>
                  </a:cubicBezTo>
                  <a:cubicBezTo>
                    <a:pt x="19" y="0"/>
                    <a:pt x="4" y="4"/>
                    <a:pt x="0" y="11"/>
                  </a:cubicBezTo>
                  <a:cubicBezTo>
                    <a:pt x="3" y="15"/>
                    <a:pt x="13" y="20"/>
                    <a:pt x="3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2" name="Freeform 90">
              <a:extLst>
                <a:ext uri="{FF2B5EF4-FFF2-40B4-BE49-F238E27FC236}">
                  <a16:creationId xmlns:a16="http://schemas.microsoft.com/office/drawing/2014/main" xmlns="" id="{F1C60911-8399-4136-B2CE-A49B731D6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2788" y="4398963"/>
              <a:ext cx="230188" cy="63500"/>
            </a:xfrm>
            <a:custGeom>
              <a:avLst/>
              <a:gdLst>
                <a:gd name="T0" fmla="*/ 36 w 72"/>
                <a:gd name="T1" fmla="*/ 8 h 20"/>
                <a:gd name="T2" fmla="*/ 0 w 72"/>
                <a:gd name="T3" fmla="*/ 0 h 20"/>
                <a:gd name="T4" fmla="*/ 0 w 72"/>
                <a:gd name="T5" fmla="*/ 4 h 20"/>
                <a:gd name="T6" fmla="*/ 36 w 72"/>
                <a:gd name="T7" fmla="*/ 20 h 20"/>
                <a:gd name="T8" fmla="*/ 72 w 72"/>
                <a:gd name="T9" fmla="*/ 4 h 20"/>
                <a:gd name="T10" fmla="*/ 72 w 72"/>
                <a:gd name="T11" fmla="*/ 0 h 20"/>
                <a:gd name="T12" fmla="*/ 36 w 72"/>
                <a:gd name="T13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0">
                  <a:moveTo>
                    <a:pt x="36" y="8"/>
                  </a:moveTo>
                  <a:cubicBezTo>
                    <a:pt x="19" y="8"/>
                    <a:pt x="7" y="5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5"/>
                    <a:pt x="18" y="20"/>
                    <a:pt x="36" y="20"/>
                  </a:cubicBezTo>
                  <a:cubicBezTo>
                    <a:pt x="54" y="20"/>
                    <a:pt x="72" y="15"/>
                    <a:pt x="72" y="4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5"/>
                    <a:pt x="53" y="8"/>
                    <a:pt x="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3" name="Freeform 95">
            <a:extLst>
              <a:ext uri="{FF2B5EF4-FFF2-40B4-BE49-F238E27FC236}">
                <a16:creationId xmlns:a16="http://schemas.microsoft.com/office/drawing/2014/main" xmlns="" id="{EB32D50E-8734-446E-8E4C-67A44A502DF0}"/>
              </a:ext>
            </a:extLst>
          </p:cNvPr>
          <p:cNvSpPr>
            <a:spLocks/>
          </p:cNvSpPr>
          <p:nvPr/>
        </p:nvSpPr>
        <p:spPr bwMode="auto">
          <a:xfrm>
            <a:off x="3216800" y="4874629"/>
            <a:ext cx="202775" cy="125476"/>
          </a:xfrm>
          <a:custGeom>
            <a:avLst/>
            <a:gdLst>
              <a:gd name="T0" fmla="*/ 36 w 48"/>
              <a:gd name="T1" fmla="*/ 0 h 32"/>
              <a:gd name="T2" fmla="*/ 12 w 48"/>
              <a:gd name="T3" fmla="*/ 0 h 32"/>
              <a:gd name="T4" fmla="*/ 0 w 48"/>
              <a:gd name="T5" fmla="*/ 0 h 32"/>
              <a:gd name="T6" fmla="*/ 0 w 48"/>
              <a:gd name="T7" fmla="*/ 8 h 32"/>
              <a:gd name="T8" fmla="*/ 8 w 48"/>
              <a:gd name="T9" fmla="*/ 8 h 32"/>
              <a:gd name="T10" fmla="*/ 8 w 48"/>
              <a:gd name="T11" fmla="*/ 12 h 32"/>
              <a:gd name="T12" fmla="*/ 0 w 48"/>
              <a:gd name="T13" fmla="*/ 12 h 32"/>
              <a:gd name="T14" fmla="*/ 0 w 48"/>
              <a:gd name="T15" fmla="*/ 20 h 32"/>
              <a:gd name="T16" fmla="*/ 8 w 48"/>
              <a:gd name="T17" fmla="*/ 20 h 32"/>
              <a:gd name="T18" fmla="*/ 10 w 48"/>
              <a:gd name="T19" fmla="*/ 23 h 32"/>
              <a:gd name="T20" fmla="*/ 22 w 48"/>
              <a:gd name="T21" fmla="*/ 31 h 32"/>
              <a:gd name="T22" fmla="*/ 24 w 48"/>
              <a:gd name="T23" fmla="*/ 32 h 32"/>
              <a:gd name="T24" fmla="*/ 26 w 48"/>
              <a:gd name="T25" fmla="*/ 31 h 32"/>
              <a:gd name="T26" fmla="*/ 38 w 48"/>
              <a:gd name="T27" fmla="*/ 23 h 32"/>
              <a:gd name="T28" fmla="*/ 40 w 48"/>
              <a:gd name="T29" fmla="*/ 20 h 32"/>
              <a:gd name="T30" fmla="*/ 48 w 48"/>
              <a:gd name="T31" fmla="*/ 20 h 32"/>
              <a:gd name="T32" fmla="*/ 48 w 48"/>
              <a:gd name="T33" fmla="*/ 12 h 32"/>
              <a:gd name="T34" fmla="*/ 40 w 48"/>
              <a:gd name="T35" fmla="*/ 12 h 32"/>
              <a:gd name="T36" fmla="*/ 40 w 48"/>
              <a:gd name="T37" fmla="*/ 8 h 32"/>
              <a:gd name="T38" fmla="*/ 48 w 48"/>
              <a:gd name="T39" fmla="*/ 8 h 32"/>
              <a:gd name="T40" fmla="*/ 48 w 48"/>
              <a:gd name="T41" fmla="*/ 0 h 32"/>
              <a:gd name="T42" fmla="*/ 36 w 48"/>
              <a:gd name="T43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" h="32">
                <a:moveTo>
                  <a:pt x="36" y="0"/>
                </a:moveTo>
                <a:cubicBezTo>
                  <a:pt x="12" y="0"/>
                  <a:pt x="12" y="0"/>
                  <a:pt x="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12"/>
                  <a:pt x="8" y="12"/>
                  <a:pt x="8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20"/>
                  <a:pt x="0" y="20"/>
                  <a:pt x="0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1"/>
                  <a:pt x="9" y="23"/>
                  <a:pt x="10" y="23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2"/>
                  <a:pt x="23" y="32"/>
                  <a:pt x="24" y="32"/>
                </a:cubicBezTo>
                <a:cubicBezTo>
                  <a:pt x="25" y="32"/>
                  <a:pt x="26" y="32"/>
                  <a:pt x="26" y="31"/>
                </a:cubicBezTo>
                <a:cubicBezTo>
                  <a:pt x="38" y="23"/>
                  <a:pt x="38" y="23"/>
                  <a:pt x="38" y="23"/>
                </a:cubicBezTo>
                <a:cubicBezTo>
                  <a:pt x="39" y="23"/>
                  <a:pt x="40" y="21"/>
                  <a:pt x="40" y="20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12"/>
                  <a:pt x="48" y="12"/>
                  <a:pt x="48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8"/>
                  <a:pt x="40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0"/>
                  <a:pt x="48" y="0"/>
                  <a:pt x="48" y="0"/>
                </a:cubicBezTo>
                <a:lnTo>
                  <a:pt x="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0FE3BE15-BDE5-4867-BD54-E69DF0ED4221}"/>
              </a:ext>
            </a:extLst>
          </p:cNvPr>
          <p:cNvGrpSpPr/>
          <p:nvPr/>
        </p:nvGrpSpPr>
        <p:grpSpPr>
          <a:xfrm>
            <a:off x="3016117" y="4623678"/>
            <a:ext cx="370011" cy="313689"/>
            <a:chOff x="3825876" y="4183063"/>
            <a:chExt cx="280988" cy="254000"/>
          </a:xfrm>
          <a:solidFill>
            <a:schemeClr val="accent1"/>
          </a:solidFill>
        </p:grpSpPr>
        <p:sp>
          <p:nvSpPr>
            <p:cNvPr id="115" name="Freeform 91">
              <a:extLst>
                <a:ext uri="{FF2B5EF4-FFF2-40B4-BE49-F238E27FC236}">
                  <a16:creationId xmlns:a16="http://schemas.microsoft.com/office/drawing/2014/main" xmlns="" id="{F455AFCF-033E-4A4F-86A0-272F0897F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76" y="4310063"/>
              <a:ext cx="165100" cy="63500"/>
            </a:xfrm>
            <a:custGeom>
              <a:avLst/>
              <a:gdLst>
                <a:gd name="T0" fmla="*/ 36 w 52"/>
                <a:gd name="T1" fmla="*/ 20 h 20"/>
                <a:gd name="T2" fmla="*/ 52 w 52"/>
                <a:gd name="T3" fmla="*/ 19 h 20"/>
                <a:gd name="T4" fmla="*/ 52 w 52"/>
                <a:gd name="T5" fmla="*/ 7 h 20"/>
                <a:gd name="T6" fmla="*/ 36 w 52"/>
                <a:gd name="T7" fmla="*/ 8 h 20"/>
                <a:gd name="T8" fmla="*/ 0 w 52"/>
                <a:gd name="T9" fmla="*/ 0 h 20"/>
                <a:gd name="T10" fmla="*/ 0 w 52"/>
                <a:gd name="T11" fmla="*/ 8 h 20"/>
                <a:gd name="T12" fmla="*/ 36 w 5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0">
                  <a:moveTo>
                    <a:pt x="36" y="20"/>
                  </a:moveTo>
                  <a:cubicBezTo>
                    <a:pt x="42" y="20"/>
                    <a:pt x="48" y="20"/>
                    <a:pt x="52" y="19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7" y="8"/>
                    <a:pt x="42" y="8"/>
                    <a:pt x="36" y="8"/>
                  </a:cubicBezTo>
                  <a:cubicBezTo>
                    <a:pt x="19" y="8"/>
                    <a:pt x="7" y="5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9" y="20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Freeform 92">
              <a:extLst>
                <a:ext uri="{FF2B5EF4-FFF2-40B4-BE49-F238E27FC236}">
                  <a16:creationId xmlns:a16="http://schemas.microsoft.com/office/drawing/2014/main" xmlns="" id="{1847DD4D-FFF9-42C4-9D2D-EEDDEF59D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76" y="4246563"/>
              <a:ext cx="230188" cy="63500"/>
            </a:xfrm>
            <a:custGeom>
              <a:avLst/>
              <a:gdLst>
                <a:gd name="T0" fmla="*/ 36 w 72"/>
                <a:gd name="T1" fmla="*/ 20 h 20"/>
                <a:gd name="T2" fmla="*/ 72 w 72"/>
                <a:gd name="T3" fmla="*/ 8 h 20"/>
                <a:gd name="T4" fmla="*/ 72 w 72"/>
                <a:gd name="T5" fmla="*/ 0 h 20"/>
                <a:gd name="T6" fmla="*/ 36 w 72"/>
                <a:gd name="T7" fmla="*/ 8 h 20"/>
                <a:gd name="T8" fmla="*/ 0 w 72"/>
                <a:gd name="T9" fmla="*/ 0 h 20"/>
                <a:gd name="T10" fmla="*/ 0 w 72"/>
                <a:gd name="T11" fmla="*/ 8 h 20"/>
                <a:gd name="T12" fmla="*/ 36 w 7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0">
                  <a:moveTo>
                    <a:pt x="36" y="20"/>
                  </a:moveTo>
                  <a:cubicBezTo>
                    <a:pt x="63" y="20"/>
                    <a:pt x="72" y="11"/>
                    <a:pt x="7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5"/>
                    <a:pt x="53" y="8"/>
                    <a:pt x="36" y="8"/>
                  </a:cubicBezTo>
                  <a:cubicBezTo>
                    <a:pt x="19" y="8"/>
                    <a:pt x="7" y="5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9" y="20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Freeform 93">
              <a:extLst>
                <a:ext uri="{FF2B5EF4-FFF2-40B4-BE49-F238E27FC236}">
                  <a16:creationId xmlns:a16="http://schemas.microsoft.com/office/drawing/2014/main" xmlns="" id="{6CD98B9B-8338-4D41-B7D1-8A7913DA2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876" y="4373563"/>
              <a:ext cx="139700" cy="63500"/>
            </a:xfrm>
            <a:custGeom>
              <a:avLst/>
              <a:gdLst>
                <a:gd name="T0" fmla="*/ 44 w 44"/>
                <a:gd name="T1" fmla="*/ 8 h 20"/>
                <a:gd name="T2" fmla="*/ 36 w 44"/>
                <a:gd name="T3" fmla="*/ 8 h 20"/>
                <a:gd name="T4" fmla="*/ 0 w 44"/>
                <a:gd name="T5" fmla="*/ 0 h 20"/>
                <a:gd name="T6" fmla="*/ 0 w 44"/>
                <a:gd name="T7" fmla="*/ 4 h 20"/>
                <a:gd name="T8" fmla="*/ 36 w 44"/>
                <a:gd name="T9" fmla="*/ 20 h 20"/>
                <a:gd name="T10" fmla="*/ 44 w 44"/>
                <a:gd name="T11" fmla="*/ 20 h 20"/>
                <a:gd name="T12" fmla="*/ 44 w 44"/>
                <a:gd name="T13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0">
                  <a:moveTo>
                    <a:pt x="44" y="8"/>
                  </a:moveTo>
                  <a:cubicBezTo>
                    <a:pt x="41" y="8"/>
                    <a:pt x="39" y="8"/>
                    <a:pt x="36" y="8"/>
                  </a:cubicBezTo>
                  <a:cubicBezTo>
                    <a:pt x="19" y="8"/>
                    <a:pt x="7" y="5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5"/>
                    <a:pt x="18" y="20"/>
                    <a:pt x="36" y="20"/>
                  </a:cubicBezTo>
                  <a:cubicBezTo>
                    <a:pt x="39" y="20"/>
                    <a:pt x="41" y="20"/>
                    <a:pt x="44" y="20"/>
                  </a:cubicBezTo>
                  <a:lnTo>
                    <a:pt x="4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Freeform 94">
              <a:extLst>
                <a:ext uri="{FF2B5EF4-FFF2-40B4-BE49-F238E27FC236}">
                  <a16:creationId xmlns:a16="http://schemas.microsoft.com/office/drawing/2014/main" xmlns="" id="{665748CB-B31D-4654-B52A-33B75B017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2226" y="4183063"/>
              <a:ext cx="217488" cy="63500"/>
            </a:xfrm>
            <a:custGeom>
              <a:avLst/>
              <a:gdLst>
                <a:gd name="T0" fmla="*/ 34 w 68"/>
                <a:gd name="T1" fmla="*/ 20 h 20"/>
                <a:gd name="T2" fmla="*/ 68 w 68"/>
                <a:gd name="T3" fmla="*/ 11 h 20"/>
                <a:gd name="T4" fmla="*/ 34 w 68"/>
                <a:gd name="T5" fmla="*/ 0 h 20"/>
                <a:gd name="T6" fmla="*/ 0 w 68"/>
                <a:gd name="T7" fmla="*/ 11 h 20"/>
                <a:gd name="T8" fmla="*/ 34 w 68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0">
                  <a:moveTo>
                    <a:pt x="34" y="20"/>
                  </a:moveTo>
                  <a:cubicBezTo>
                    <a:pt x="55" y="20"/>
                    <a:pt x="65" y="15"/>
                    <a:pt x="68" y="11"/>
                  </a:cubicBezTo>
                  <a:cubicBezTo>
                    <a:pt x="64" y="4"/>
                    <a:pt x="49" y="0"/>
                    <a:pt x="34" y="0"/>
                  </a:cubicBezTo>
                  <a:cubicBezTo>
                    <a:pt x="19" y="0"/>
                    <a:pt x="4" y="4"/>
                    <a:pt x="0" y="11"/>
                  </a:cubicBezTo>
                  <a:cubicBezTo>
                    <a:pt x="3" y="15"/>
                    <a:pt x="13" y="20"/>
                    <a:pt x="3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Freeform 96">
              <a:extLst>
                <a:ext uri="{FF2B5EF4-FFF2-40B4-BE49-F238E27FC236}">
                  <a16:creationId xmlns:a16="http://schemas.microsoft.com/office/drawing/2014/main" xmlns="" id="{B01EAC33-4BE3-4616-AA18-871639E46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3676" y="4322763"/>
              <a:ext cx="103188" cy="50800"/>
            </a:xfrm>
            <a:custGeom>
              <a:avLst/>
              <a:gdLst>
                <a:gd name="T0" fmla="*/ 0 w 32"/>
                <a:gd name="T1" fmla="*/ 16 h 16"/>
                <a:gd name="T2" fmla="*/ 16 w 32"/>
                <a:gd name="T3" fmla="*/ 0 h 16"/>
                <a:gd name="T4" fmla="*/ 32 w 32"/>
                <a:gd name="T5" fmla="*/ 16 h 16"/>
                <a:gd name="T6" fmla="*/ 0 w 32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6">
                  <a:moveTo>
                    <a:pt x="0" y="16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xmlns="" id="{CE9B7382-320A-4883-AB60-43E898956428}"/>
              </a:ext>
            </a:extLst>
          </p:cNvPr>
          <p:cNvGrpSpPr/>
          <p:nvPr/>
        </p:nvGrpSpPr>
        <p:grpSpPr>
          <a:xfrm>
            <a:off x="3820941" y="4623678"/>
            <a:ext cx="403458" cy="376427"/>
            <a:chOff x="4437063" y="4183063"/>
            <a:chExt cx="306388" cy="304800"/>
          </a:xfrm>
          <a:solidFill>
            <a:schemeClr val="accent1"/>
          </a:solidFill>
        </p:grpSpPr>
        <p:sp>
          <p:nvSpPr>
            <p:cNvPr id="121" name="Freeform 97">
              <a:extLst>
                <a:ext uri="{FF2B5EF4-FFF2-40B4-BE49-F238E27FC236}">
                  <a16:creationId xmlns:a16="http://schemas.microsoft.com/office/drawing/2014/main" xmlns="" id="{984C3A39-755A-4DF4-8625-3A1D347A0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063" y="4310063"/>
              <a:ext cx="230188" cy="63500"/>
            </a:xfrm>
            <a:custGeom>
              <a:avLst/>
              <a:gdLst>
                <a:gd name="T0" fmla="*/ 36 w 72"/>
                <a:gd name="T1" fmla="*/ 20 h 20"/>
                <a:gd name="T2" fmla="*/ 72 w 72"/>
                <a:gd name="T3" fmla="*/ 8 h 20"/>
                <a:gd name="T4" fmla="*/ 72 w 72"/>
                <a:gd name="T5" fmla="*/ 0 h 20"/>
                <a:gd name="T6" fmla="*/ 36 w 72"/>
                <a:gd name="T7" fmla="*/ 8 h 20"/>
                <a:gd name="T8" fmla="*/ 0 w 72"/>
                <a:gd name="T9" fmla="*/ 0 h 20"/>
                <a:gd name="T10" fmla="*/ 0 w 72"/>
                <a:gd name="T11" fmla="*/ 8 h 20"/>
                <a:gd name="T12" fmla="*/ 36 w 7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0">
                  <a:moveTo>
                    <a:pt x="36" y="20"/>
                  </a:moveTo>
                  <a:cubicBezTo>
                    <a:pt x="63" y="20"/>
                    <a:pt x="72" y="11"/>
                    <a:pt x="7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5"/>
                    <a:pt x="53" y="8"/>
                    <a:pt x="36" y="8"/>
                  </a:cubicBezTo>
                  <a:cubicBezTo>
                    <a:pt x="19" y="8"/>
                    <a:pt x="7" y="5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9" y="20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Freeform 98">
              <a:extLst>
                <a:ext uri="{FF2B5EF4-FFF2-40B4-BE49-F238E27FC236}">
                  <a16:creationId xmlns:a16="http://schemas.microsoft.com/office/drawing/2014/main" xmlns="" id="{FA7EA085-9872-4A78-B159-219F3276A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063" y="4246563"/>
              <a:ext cx="230188" cy="63500"/>
            </a:xfrm>
            <a:custGeom>
              <a:avLst/>
              <a:gdLst>
                <a:gd name="T0" fmla="*/ 36 w 72"/>
                <a:gd name="T1" fmla="*/ 20 h 20"/>
                <a:gd name="T2" fmla="*/ 72 w 72"/>
                <a:gd name="T3" fmla="*/ 8 h 20"/>
                <a:gd name="T4" fmla="*/ 72 w 72"/>
                <a:gd name="T5" fmla="*/ 0 h 20"/>
                <a:gd name="T6" fmla="*/ 36 w 72"/>
                <a:gd name="T7" fmla="*/ 8 h 20"/>
                <a:gd name="T8" fmla="*/ 0 w 72"/>
                <a:gd name="T9" fmla="*/ 0 h 20"/>
                <a:gd name="T10" fmla="*/ 0 w 72"/>
                <a:gd name="T11" fmla="*/ 8 h 20"/>
                <a:gd name="T12" fmla="*/ 36 w 7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0">
                  <a:moveTo>
                    <a:pt x="36" y="20"/>
                  </a:moveTo>
                  <a:cubicBezTo>
                    <a:pt x="63" y="20"/>
                    <a:pt x="72" y="11"/>
                    <a:pt x="7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5"/>
                    <a:pt x="53" y="8"/>
                    <a:pt x="36" y="8"/>
                  </a:cubicBezTo>
                  <a:cubicBezTo>
                    <a:pt x="19" y="8"/>
                    <a:pt x="7" y="5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9" y="20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3" name="Freeform 99">
              <a:extLst>
                <a:ext uri="{FF2B5EF4-FFF2-40B4-BE49-F238E27FC236}">
                  <a16:creationId xmlns:a16="http://schemas.microsoft.com/office/drawing/2014/main" xmlns="" id="{A71C1718-5E1D-4FA7-AAC1-87D4E51BF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063" y="4373563"/>
              <a:ext cx="198438" cy="63500"/>
            </a:xfrm>
            <a:custGeom>
              <a:avLst/>
              <a:gdLst>
                <a:gd name="T0" fmla="*/ 62 w 62"/>
                <a:gd name="T1" fmla="*/ 5 h 20"/>
                <a:gd name="T2" fmla="*/ 36 w 62"/>
                <a:gd name="T3" fmla="*/ 8 h 20"/>
                <a:gd name="T4" fmla="*/ 0 w 62"/>
                <a:gd name="T5" fmla="*/ 0 h 20"/>
                <a:gd name="T6" fmla="*/ 0 w 62"/>
                <a:gd name="T7" fmla="*/ 4 h 20"/>
                <a:gd name="T8" fmla="*/ 36 w 62"/>
                <a:gd name="T9" fmla="*/ 20 h 20"/>
                <a:gd name="T10" fmla="*/ 56 w 62"/>
                <a:gd name="T11" fmla="*/ 17 h 20"/>
                <a:gd name="T12" fmla="*/ 62 w 62"/>
                <a:gd name="T13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20">
                  <a:moveTo>
                    <a:pt x="62" y="5"/>
                  </a:moveTo>
                  <a:cubicBezTo>
                    <a:pt x="55" y="7"/>
                    <a:pt x="46" y="8"/>
                    <a:pt x="36" y="8"/>
                  </a:cubicBezTo>
                  <a:cubicBezTo>
                    <a:pt x="19" y="8"/>
                    <a:pt x="7" y="5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5"/>
                    <a:pt x="18" y="20"/>
                    <a:pt x="36" y="20"/>
                  </a:cubicBezTo>
                  <a:cubicBezTo>
                    <a:pt x="43" y="20"/>
                    <a:pt x="50" y="19"/>
                    <a:pt x="56" y="17"/>
                  </a:cubicBezTo>
                  <a:cubicBezTo>
                    <a:pt x="57" y="13"/>
                    <a:pt x="59" y="8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Freeform 100">
              <a:extLst>
                <a:ext uri="{FF2B5EF4-FFF2-40B4-BE49-F238E27FC236}">
                  <a16:creationId xmlns:a16="http://schemas.microsoft.com/office/drawing/2014/main" xmlns="" id="{EFF633E2-7918-4623-B905-31B1F5A26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3413" y="4183063"/>
              <a:ext cx="217488" cy="63500"/>
            </a:xfrm>
            <a:custGeom>
              <a:avLst/>
              <a:gdLst>
                <a:gd name="T0" fmla="*/ 34 w 68"/>
                <a:gd name="T1" fmla="*/ 20 h 20"/>
                <a:gd name="T2" fmla="*/ 68 w 68"/>
                <a:gd name="T3" fmla="*/ 11 h 20"/>
                <a:gd name="T4" fmla="*/ 34 w 68"/>
                <a:gd name="T5" fmla="*/ 0 h 20"/>
                <a:gd name="T6" fmla="*/ 0 w 68"/>
                <a:gd name="T7" fmla="*/ 11 h 20"/>
                <a:gd name="T8" fmla="*/ 34 w 68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0">
                  <a:moveTo>
                    <a:pt x="34" y="20"/>
                  </a:moveTo>
                  <a:cubicBezTo>
                    <a:pt x="55" y="20"/>
                    <a:pt x="65" y="15"/>
                    <a:pt x="68" y="11"/>
                  </a:cubicBezTo>
                  <a:cubicBezTo>
                    <a:pt x="64" y="4"/>
                    <a:pt x="49" y="0"/>
                    <a:pt x="34" y="0"/>
                  </a:cubicBezTo>
                  <a:cubicBezTo>
                    <a:pt x="19" y="0"/>
                    <a:pt x="4" y="4"/>
                    <a:pt x="0" y="11"/>
                  </a:cubicBezTo>
                  <a:cubicBezTo>
                    <a:pt x="3" y="15"/>
                    <a:pt x="13" y="20"/>
                    <a:pt x="3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Freeform 101">
              <a:extLst>
                <a:ext uri="{FF2B5EF4-FFF2-40B4-BE49-F238E27FC236}">
                  <a16:creationId xmlns:a16="http://schemas.microsoft.com/office/drawing/2014/main" xmlns="" id="{24863363-A848-40F0-99D4-4F3996B5F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851" y="4386263"/>
              <a:ext cx="101600" cy="101600"/>
            </a:xfrm>
            <a:custGeom>
              <a:avLst/>
              <a:gdLst>
                <a:gd name="T0" fmla="*/ 64 w 64"/>
                <a:gd name="T1" fmla="*/ 24 h 64"/>
                <a:gd name="T2" fmla="*/ 40 w 64"/>
                <a:gd name="T3" fmla="*/ 24 h 64"/>
                <a:gd name="T4" fmla="*/ 40 w 64"/>
                <a:gd name="T5" fmla="*/ 0 h 64"/>
                <a:gd name="T6" fmla="*/ 24 w 64"/>
                <a:gd name="T7" fmla="*/ 0 h 64"/>
                <a:gd name="T8" fmla="*/ 24 w 64"/>
                <a:gd name="T9" fmla="*/ 24 h 64"/>
                <a:gd name="T10" fmla="*/ 0 w 64"/>
                <a:gd name="T11" fmla="*/ 24 h 64"/>
                <a:gd name="T12" fmla="*/ 0 w 64"/>
                <a:gd name="T13" fmla="*/ 40 h 64"/>
                <a:gd name="T14" fmla="*/ 24 w 64"/>
                <a:gd name="T15" fmla="*/ 40 h 64"/>
                <a:gd name="T16" fmla="*/ 24 w 64"/>
                <a:gd name="T17" fmla="*/ 64 h 64"/>
                <a:gd name="T18" fmla="*/ 40 w 64"/>
                <a:gd name="T19" fmla="*/ 64 h 64"/>
                <a:gd name="T20" fmla="*/ 40 w 64"/>
                <a:gd name="T21" fmla="*/ 40 h 64"/>
                <a:gd name="T22" fmla="*/ 64 w 64"/>
                <a:gd name="T23" fmla="*/ 40 h 64"/>
                <a:gd name="T24" fmla="*/ 64 w 64"/>
                <a:gd name="T25" fmla="*/ 2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4">
                  <a:moveTo>
                    <a:pt x="64" y="24"/>
                  </a:moveTo>
                  <a:lnTo>
                    <a:pt x="40" y="24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24" y="24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24" y="40"/>
                  </a:lnTo>
                  <a:lnTo>
                    <a:pt x="24" y="64"/>
                  </a:lnTo>
                  <a:lnTo>
                    <a:pt x="40" y="64"/>
                  </a:lnTo>
                  <a:lnTo>
                    <a:pt x="40" y="40"/>
                  </a:lnTo>
                  <a:lnTo>
                    <a:pt x="64" y="40"/>
                  </a:ln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E1F2F019-034D-4087-AADE-3F222E769D19}"/>
              </a:ext>
            </a:extLst>
          </p:cNvPr>
          <p:cNvGrpSpPr/>
          <p:nvPr/>
        </p:nvGrpSpPr>
        <p:grpSpPr>
          <a:xfrm>
            <a:off x="4625766" y="4623678"/>
            <a:ext cx="386733" cy="329374"/>
            <a:chOff x="5048251" y="4183063"/>
            <a:chExt cx="293687" cy="266700"/>
          </a:xfrm>
          <a:solidFill>
            <a:schemeClr val="accent1"/>
          </a:solidFill>
        </p:grpSpPr>
        <p:sp>
          <p:nvSpPr>
            <p:cNvPr id="127" name="Freeform 102">
              <a:extLst>
                <a:ext uri="{FF2B5EF4-FFF2-40B4-BE49-F238E27FC236}">
                  <a16:creationId xmlns:a16="http://schemas.microsoft.com/office/drawing/2014/main" xmlns="" id="{EDE5FE8D-A5A5-4A02-9697-5CB446CD8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251" y="4246563"/>
              <a:ext cx="230188" cy="63500"/>
            </a:xfrm>
            <a:custGeom>
              <a:avLst/>
              <a:gdLst>
                <a:gd name="T0" fmla="*/ 36 w 72"/>
                <a:gd name="T1" fmla="*/ 20 h 20"/>
                <a:gd name="T2" fmla="*/ 72 w 72"/>
                <a:gd name="T3" fmla="*/ 8 h 20"/>
                <a:gd name="T4" fmla="*/ 72 w 72"/>
                <a:gd name="T5" fmla="*/ 0 h 20"/>
                <a:gd name="T6" fmla="*/ 36 w 72"/>
                <a:gd name="T7" fmla="*/ 8 h 20"/>
                <a:gd name="T8" fmla="*/ 0 w 72"/>
                <a:gd name="T9" fmla="*/ 0 h 20"/>
                <a:gd name="T10" fmla="*/ 0 w 72"/>
                <a:gd name="T11" fmla="*/ 8 h 20"/>
                <a:gd name="T12" fmla="*/ 36 w 7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0">
                  <a:moveTo>
                    <a:pt x="36" y="20"/>
                  </a:moveTo>
                  <a:cubicBezTo>
                    <a:pt x="63" y="20"/>
                    <a:pt x="72" y="11"/>
                    <a:pt x="7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5"/>
                    <a:pt x="53" y="8"/>
                    <a:pt x="36" y="8"/>
                  </a:cubicBezTo>
                  <a:cubicBezTo>
                    <a:pt x="19" y="8"/>
                    <a:pt x="7" y="5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9" y="20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8" name="Freeform 103">
              <a:extLst>
                <a:ext uri="{FF2B5EF4-FFF2-40B4-BE49-F238E27FC236}">
                  <a16:creationId xmlns:a16="http://schemas.microsoft.com/office/drawing/2014/main" xmlns="" id="{5F4E89ED-7FEF-41F2-952D-D360683B6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251" y="4310063"/>
              <a:ext cx="230188" cy="63500"/>
            </a:xfrm>
            <a:custGeom>
              <a:avLst/>
              <a:gdLst>
                <a:gd name="T0" fmla="*/ 36 w 72"/>
                <a:gd name="T1" fmla="*/ 20 h 20"/>
                <a:gd name="T2" fmla="*/ 72 w 72"/>
                <a:gd name="T3" fmla="*/ 8 h 20"/>
                <a:gd name="T4" fmla="*/ 72 w 72"/>
                <a:gd name="T5" fmla="*/ 0 h 20"/>
                <a:gd name="T6" fmla="*/ 36 w 72"/>
                <a:gd name="T7" fmla="*/ 8 h 20"/>
                <a:gd name="T8" fmla="*/ 0 w 72"/>
                <a:gd name="T9" fmla="*/ 0 h 20"/>
                <a:gd name="T10" fmla="*/ 0 w 72"/>
                <a:gd name="T11" fmla="*/ 8 h 20"/>
                <a:gd name="T12" fmla="*/ 36 w 7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0">
                  <a:moveTo>
                    <a:pt x="36" y="20"/>
                  </a:moveTo>
                  <a:cubicBezTo>
                    <a:pt x="63" y="20"/>
                    <a:pt x="72" y="11"/>
                    <a:pt x="7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5"/>
                    <a:pt x="53" y="8"/>
                    <a:pt x="36" y="8"/>
                  </a:cubicBezTo>
                  <a:cubicBezTo>
                    <a:pt x="19" y="8"/>
                    <a:pt x="7" y="5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9" y="20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9" name="Freeform 104">
              <a:extLst>
                <a:ext uri="{FF2B5EF4-FFF2-40B4-BE49-F238E27FC236}">
                  <a16:creationId xmlns:a16="http://schemas.microsoft.com/office/drawing/2014/main" xmlns="" id="{96B829DD-0B86-4607-9F0E-FD9940FCE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251" y="4373563"/>
              <a:ext cx="230188" cy="63500"/>
            </a:xfrm>
            <a:custGeom>
              <a:avLst/>
              <a:gdLst>
                <a:gd name="T0" fmla="*/ 72 w 72"/>
                <a:gd name="T1" fmla="*/ 2 h 20"/>
                <a:gd name="T2" fmla="*/ 72 w 72"/>
                <a:gd name="T3" fmla="*/ 0 h 20"/>
                <a:gd name="T4" fmla="*/ 36 w 72"/>
                <a:gd name="T5" fmla="*/ 8 h 20"/>
                <a:gd name="T6" fmla="*/ 0 w 72"/>
                <a:gd name="T7" fmla="*/ 0 h 20"/>
                <a:gd name="T8" fmla="*/ 0 w 72"/>
                <a:gd name="T9" fmla="*/ 4 h 20"/>
                <a:gd name="T10" fmla="*/ 36 w 72"/>
                <a:gd name="T11" fmla="*/ 20 h 20"/>
                <a:gd name="T12" fmla="*/ 60 w 72"/>
                <a:gd name="T13" fmla="*/ 16 h 20"/>
                <a:gd name="T14" fmla="*/ 72 w 72"/>
                <a:gd name="T1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20">
                  <a:moveTo>
                    <a:pt x="72" y="2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65" y="5"/>
                    <a:pt x="53" y="8"/>
                    <a:pt x="36" y="8"/>
                  </a:cubicBezTo>
                  <a:cubicBezTo>
                    <a:pt x="19" y="8"/>
                    <a:pt x="7" y="5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5"/>
                    <a:pt x="18" y="20"/>
                    <a:pt x="36" y="20"/>
                  </a:cubicBezTo>
                  <a:cubicBezTo>
                    <a:pt x="45" y="20"/>
                    <a:pt x="54" y="19"/>
                    <a:pt x="60" y="16"/>
                  </a:cubicBezTo>
                  <a:cubicBezTo>
                    <a:pt x="62" y="10"/>
                    <a:pt x="66" y="4"/>
                    <a:pt x="7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0" name="Freeform 105">
              <a:extLst>
                <a:ext uri="{FF2B5EF4-FFF2-40B4-BE49-F238E27FC236}">
                  <a16:creationId xmlns:a16="http://schemas.microsoft.com/office/drawing/2014/main" xmlns="" id="{DB2F9D16-12B4-4B61-956F-8FE9CD761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1" y="4183063"/>
              <a:ext cx="217488" cy="63500"/>
            </a:xfrm>
            <a:custGeom>
              <a:avLst/>
              <a:gdLst>
                <a:gd name="T0" fmla="*/ 34 w 68"/>
                <a:gd name="T1" fmla="*/ 20 h 20"/>
                <a:gd name="T2" fmla="*/ 68 w 68"/>
                <a:gd name="T3" fmla="*/ 11 h 20"/>
                <a:gd name="T4" fmla="*/ 34 w 68"/>
                <a:gd name="T5" fmla="*/ 0 h 20"/>
                <a:gd name="T6" fmla="*/ 0 w 68"/>
                <a:gd name="T7" fmla="*/ 11 h 20"/>
                <a:gd name="T8" fmla="*/ 34 w 68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0">
                  <a:moveTo>
                    <a:pt x="34" y="20"/>
                  </a:moveTo>
                  <a:cubicBezTo>
                    <a:pt x="55" y="20"/>
                    <a:pt x="65" y="15"/>
                    <a:pt x="68" y="11"/>
                  </a:cubicBezTo>
                  <a:cubicBezTo>
                    <a:pt x="64" y="4"/>
                    <a:pt x="49" y="0"/>
                    <a:pt x="34" y="0"/>
                  </a:cubicBezTo>
                  <a:cubicBezTo>
                    <a:pt x="19" y="0"/>
                    <a:pt x="4" y="4"/>
                    <a:pt x="0" y="11"/>
                  </a:cubicBezTo>
                  <a:cubicBezTo>
                    <a:pt x="3" y="15"/>
                    <a:pt x="13" y="20"/>
                    <a:pt x="3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Rectangle 106">
              <a:extLst>
                <a:ext uri="{FF2B5EF4-FFF2-40B4-BE49-F238E27FC236}">
                  <a16:creationId xmlns:a16="http://schemas.microsoft.com/office/drawing/2014/main" xmlns="" id="{F679EA9D-F03A-4779-96A3-41091D2BED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5738" y="4424363"/>
              <a:ext cx="7620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xmlns="" id="{461B9286-BADF-45B6-8D01-6FA50F6115CE}"/>
              </a:ext>
            </a:extLst>
          </p:cNvPr>
          <p:cNvGrpSpPr/>
          <p:nvPr/>
        </p:nvGrpSpPr>
        <p:grpSpPr>
          <a:xfrm>
            <a:off x="5430591" y="4623678"/>
            <a:ext cx="399277" cy="368585"/>
            <a:chOff x="5659438" y="4183063"/>
            <a:chExt cx="303213" cy="298450"/>
          </a:xfrm>
          <a:solidFill>
            <a:schemeClr val="accent1"/>
          </a:solidFill>
        </p:grpSpPr>
        <p:sp>
          <p:nvSpPr>
            <p:cNvPr id="133" name="Freeform 107">
              <a:extLst>
                <a:ext uri="{FF2B5EF4-FFF2-40B4-BE49-F238E27FC236}">
                  <a16:creationId xmlns:a16="http://schemas.microsoft.com/office/drawing/2014/main" xmlns="" id="{75122352-30B5-4FC5-BC0B-46E204255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9438" y="4310063"/>
              <a:ext cx="230188" cy="63500"/>
            </a:xfrm>
            <a:custGeom>
              <a:avLst/>
              <a:gdLst>
                <a:gd name="T0" fmla="*/ 36 w 72"/>
                <a:gd name="T1" fmla="*/ 20 h 20"/>
                <a:gd name="T2" fmla="*/ 72 w 72"/>
                <a:gd name="T3" fmla="*/ 8 h 20"/>
                <a:gd name="T4" fmla="*/ 72 w 72"/>
                <a:gd name="T5" fmla="*/ 0 h 20"/>
                <a:gd name="T6" fmla="*/ 36 w 72"/>
                <a:gd name="T7" fmla="*/ 8 h 20"/>
                <a:gd name="T8" fmla="*/ 0 w 72"/>
                <a:gd name="T9" fmla="*/ 0 h 20"/>
                <a:gd name="T10" fmla="*/ 0 w 72"/>
                <a:gd name="T11" fmla="*/ 8 h 20"/>
                <a:gd name="T12" fmla="*/ 36 w 7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0">
                  <a:moveTo>
                    <a:pt x="36" y="20"/>
                  </a:moveTo>
                  <a:cubicBezTo>
                    <a:pt x="63" y="20"/>
                    <a:pt x="72" y="11"/>
                    <a:pt x="7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5"/>
                    <a:pt x="53" y="8"/>
                    <a:pt x="36" y="8"/>
                  </a:cubicBezTo>
                  <a:cubicBezTo>
                    <a:pt x="19" y="8"/>
                    <a:pt x="7" y="5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9" y="20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4" name="Freeform 108">
              <a:extLst>
                <a:ext uri="{FF2B5EF4-FFF2-40B4-BE49-F238E27FC236}">
                  <a16:creationId xmlns:a16="http://schemas.microsoft.com/office/drawing/2014/main" xmlns="" id="{B92320D5-5762-4359-BA10-FB91A0B9B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9438" y="4246563"/>
              <a:ext cx="230188" cy="63500"/>
            </a:xfrm>
            <a:custGeom>
              <a:avLst/>
              <a:gdLst>
                <a:gd name="T0" fmla="*/ 36 w 72"/>
                <a:gd name="T1" fmla="*/ 20 h 20"/>
                <a:gd name="T2" fmla="*/ 72 w 72"/>
                <a:gd name="T3" fmla="*/ 8 h 20"/>
                <a:gd name="T4" fmla="*/ 72 w 72"/>
                <a:gd name="T5" fmla="*/ 0 h 20"/>
                <a:gd name="T6" fmla="*/ 36 w 72"/>
                <a:gd name="T7" fmla="*/ 8 h 20"/>
                <a:gd name="T8" fmla="*/ 0 w 72"/>
                <a:gd name="T9" fmla="*/ 0 h 20"/>
                <a:gd name="T10" fmla="*/ 0 w 72"/>
                <a:gd name="T11" fmla="*/ 8 h 20"/>
                <a:gd name="T12" fmla="*/ 36 w 7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0">
                  <a:moveTo>
                    <a:pt x="36" y="20"/>
                  </a:moveTo>
                  <a:cubicBezTo>
                    <a:pt x="63" y="20"/>
                    <a:pt x="72" y="11"/>
                    <a:pt x="7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5"/>
                    <a:pt x="53" y="8"/>
                    <a:pt x="36" y="8"/>
                  </a:cubicBezTo>
                  <a:cubicBezTo>
                    <a:pt x="19" y="8"/>
                    <a:pt x="7" y="5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9" y="20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5" name="Freeform 109">
              <a:extLst>
                <a:ext uri="{FF2B5EF4-FFF2-40B4-BE49-F238E27FC236}">
                  <a16:creationId xmlns:a16="http://schemas.microsoft.com/office/drawing/2014/main" xmlns="" id="{AAA72FFE-4585-4E8C-B548-B8CD26D63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788" y="4183063"/>
              <a:ext cx="217488" cy="63500"/>
            </a:xfrm>
            <a:custGeom>
              <a:avLst/>
              <a:gdLst>
                <a:gd name="T0" fmla="*/ 34 w 68"/>
                <a:gd name="T1" fmla="*/ 20 h 20"/>
                <a:gd name="T2" fmla="*/ 68 w 68"/>
                <a:gd name="T3" fmla="*/ 11 h 20"/>
                <a:gd name="T4" fmla="*/ 34 w 68"/>
                <a:gd name="T5" fmla="*/ 0 h 20"/>
                <a:gd name="T6" fmla="*/ 0 w 68"/>
                <a:gd name="T7" fmla="*/ 11 h 20"/>
                <a:gd name="T8" fmla="*/ 34 w 68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0">
                  <a:moveTo>
                    <a:pt x="34" y="20"/>
                  </a:moveTo>
                  <a:cubicBezTo>
                    <a:pt x="55" y="20"/>
                    <a:pt x="65" y="15"/>
                    <a:pt x="68" y="11"/>
                  </a:cubicBezTo>
                  <a:cubicBezTo>
                    <a:pt x="64" y="4"/>
                    <a:pt x="49" y="0"/>
                    <a:pt x="34" y="0"/>
                  </a:cubicBezTo>
                  <a:cubicBezTo>
                    <a:pt x="19" y="0"/>
                    <a:pt x="4" y="4"/>
                    <a:pt x="0" y="11"/>
                  </a:cubicBezTo>
                  <a:cubicBezTo>
                    <a:pt x="3" y="15"/>
                    <a:pt x="13" y="20"/>
                    <a:pt x="3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6" name="Freeform 110">
              <a:extLst>
                <a:ext uri="{FF2B5EF4-FFF2-40B4-BE49-F238E27FC236}">
                  <a16:creationId xmlns:a16="http://schemas.microsoft.com/office/drawing/2014/main" xmlns="" id="{ED81198C-3213-429E-9BE4-BECB7E337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9438" y="4373563"/>
              <a:ext cx="182563" cy="63500"/>
            </a:xfrm>
            <a:custGeom>
              <a:avLst/>
              <a:gdLst>
                <a:gd name="T0" fmla="*/ 57 w 57"/>
                <a:gd name="T1" fmla="*/ 6 h 20"/>
                <a:gd name="T2" fmla="*/ 36 w 57"/>
                <a:gd name="T3" fmla="*/ 8 h 20"/>
                <a:gd name="T4" fmla="*/ 0 w 57"/>
                <a:gd name="T5" fmla="*/ 0 h 20"/>
                <a:gd name="T6" fmla="*/ 0 w 57"/>
                <a:gd name="T7" fmla="*/ 4 h 20"/>
                <a:gd name="T8" fmla="*/ 36 w 57"/>
                <a:gd name="T9" fmla="*/ 20 h 20"/>
                <a:gd name="T10" fmla="*/ 52 w 57"/>
                <a:gd name="T11" fmla="*/ 18 h 20"/>
                <a:gd name="T12" fmla="*/ 57 w 57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0">
                  <a:moveTo>
                    <a:pt x="57" y="6"/>
                  </a:moveTo>
                  <a:cubicBezTo>
                    <a:pt x="51" y="7"/>
                    <a:pt x="44" y="8"/>
                    <a:pt x="36" y="8"/>
                  </a:cubicBezTo>
                  <a:cubicBezTo>
                    <a:pt x="19" y="8"/>
                    <a:pt x="7" y="5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5"/>
                    <a:pt x="18" y="20"/>
                    <a:pt x="36" y="20"/>
                  </a:cubicBezTo>
                  <a:cubicBezTo>
                    <a:pt x="42" y="20"/>
                    <a:pt x="47" y="19"/>
                    <a:pt x="52" y="18"/>
                  </a:cubicBezTo>
                  <a:cubicBezTo>
                    <a:pt x="52" y="14"/>
                    <a:pt x="54" y="9"/>
                    <a:pt x="5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7" name="Freeform 111">
              <a:extLst>
                <a:ext uri="{FF2B5EF4-FFF2-40B4-BE49-F238E27FC236}">
                  <a16:creationId xmlns:a16="http://schemas.microsoft.com/office/drawing/2014/main" xmlns="" id="{3FEABADC-4160-466B-83C5-6A0BC0B62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2001" y="4389438"/>
              <a:ext cx="120650" cy="92075"/>
            </a:xfrm>
            <a:custGeom>
              <a:avLst/>
              <a:gdLst>
                <a:gd name="T0" fmla="*/ 30 w 76"/>
                <a:gd name="T1" fmla="*/ 58 h 58"/>
                <a:gd name="T2" fmla="*/ 0 w 76"/>
                <a:gd name="T3" fmla="*/ 28 h 58"/>
                <a:gd name="T4" fmla="*/ 12 w 76"/>
                <a:gd name="T5" fmla="*/ 16 h 58"/>
                <a:gd name="T6" fmla="*/ 30 w 76"/>
                <a:gd name="T7" fmla="*/ 34 h 58"/>
                <a:gd name="T8" fmla="*/ 64 w 76"/>
                <a:gd name="T9" fmla="*/ 0 h 58"/>
                <a:gd name="T10" fmla="*/ 76 w 76"/>
                <a:gd name="T11" fmla="*/ 12 h 58"/>
                <a:gd name="T12" fmla="*/ 30 w 76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58">
                  <a:moveTo>
                    <a:pt x="30" y="58"/>
                  </a:moveTo>
                  <a:lnTo>
                    <a:pt x="0" y="28"/>
                  </a:lnTo>
                  <a:lnTo>
                    <a:pt x="12" y="16"/>
                  </a:lnTo>
                  <a:lnTo>
                    <a:pt x="30" y="34"/>
                  </a:lnTo>
                  <a:lnTo>
                    <a:pt x="64" y="0"/>
                  </a:lnTo>
                  <a:lnTo>
                    <a:pt x="76" y="12"/>
                  </a:lnTo>
                  <a:lnTo>
                    <a:pt x="3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xmlns="" id="{091F84CC-8C9F-49E4-8A85-BA37F6AFE308}"/>
              </a:ext>
            </a:extLst>
          </p:cNvPr>
          <p:cNvGrpSpPr/>
          <p:nvPr/>
        </p:nvGrpSpPr>
        <p:grpSpPr>
          <a:xfrm>
            <a:off x="6235416" y="4623678"/>
            <a:ext cx="399276" cy="372506"/>
            <a:chOff x="6270626" y="4183063"/>
            <a:chExt cx="303212" cy="301625"/>
          </a:xfrm>
          <a:solidFill>
            <a:schemeClr val="accent1"/>
          </a:solidFill>
        </p:grpSpPr>
        <p:sp>
          <p:nvSpPr>
            <p:cNvPr id="139" name="Freeform 112">
              <a:extLst>
                <a:ext uri="{FF2B5EF4-FFF2-40B4-BE49-F238E27FC236}">
                  <a16:creationId xmlns:a16="http://schemas.microsoft.com/office/drawing/2014/main" xmlns="" id="{62F291A2-A907-4778-8EEE-397C5EC9E1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0626" y="4310063"/>
              <a:ext cx="230188" cy="63500"/>
            </a:xfrm>
            <a:custGeom>
              <a:avLst/>
              <a:gdLst>
                <a:gd name="T0" fmla="*/ 36 w 72"/>
                <a:gd name="T1" fmla="*/ 20 h 20"/>
                <a:gd name="T2" fmla="*/ 72 w 72"/>
                <a:gd name="T3" fmla="*/ 8 h 20"/>
                <a:gd name="T4" fmla="*/ 72 w 72"/>
                <a:gd name="T5" fmla="*/ 0 h 20"/>
                <a:gd name="T6" fmla="*/ 36 w 72"/>
                <a:gd name="T7" fmla="*/ 8 h 20"/>
                <a:gd name="T8" fmla="*/ 0 w 72"/>
                <a:gd name="T9" fmla="*/ 0 h 20"/>
                <a:gd name="T10" fmla="*/ 0 w 72"/>
                <a:gd name="T11" fmla="*/ 8 h 20"/>
                <a:gd name="T12" fmla="*/ 36 w 7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0">
                  <a:moveTo>
                    <a:pt x="36" y="20"/>
                  </a:moveTo>
                  <a:cubicBezTo>
                    <a:pt x="63" y="20"/>
                    <a:pt x="72" y="11"/>
                    <a:pt x="7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5"/>
                    <a:pt x="53" y="8"/>
                    <a:pt x="36" y="8"/>
                  </a:cubicBezTo>
                  <a:cubicBezTo>
                    <a:pt x="19" y="8"/>
                    <a:pt x="7" y="5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9" y="20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0" name="Freeform 113">
              <a:extLst>
                <a:ext uri="{FF2B5EF4-FFF2-40B4-BE49-F238E27FC236}">
                  <a16:creationId xmlns:a16="http://schemas.microsoft.com/office/drawing/2014/main" xmlns="" id="{8D013596-AA40-4142-87E2-4962D33B6C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0626" y="4246563"/>
              <a:ext cx="230188" cy="63500"/>
            </a:xfrm>
            <a:custGeom>
              <a:avLst/>
              <a:gdLst>
                <a:gd name="T0" fmla="*/ 36 w 72"/>
                <a:gd name="T1" fmla="*/ 20 h 20"/>
                <a:gd name="T2" fmla="*/ 72 w 72"/>
                <a:gd name="T3" fmla="*/ 8 h 20"/>
                <a:gd name="T4" fmla="*/ 72 w 72"/>
                <a:gd name="T5" fmla="*/ 0 h 20"/>
                <a:gd name="T6" fmla="*/ 36 w 72"/>
                <a:gd name="T7" fmla="*/ 8 h 20"/>
                <a:gd name="T8" fmla="*/ 0 w 72"/>
                <a:gd name="T9" fmla="*/ 0 h 20"/>
                <a:gd name="T10" fmla="*/ 0 w 72"/>
                <a:gd name="T11" fmla="*/ 8 h 20"/>
                <a:gd name="T12" fmla="*/ 36 w 7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0">
                  <a:moveTo>
                    <a:pt x="36" y="20"/>
                  </a:moveTo>
                  <a:cubicBezTo>
                    <a:pt x="63" y="20"/>
                    <a:pt x="72" y="11"/>
                    <a:pt x="7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5"/>
                    <a:pt x="53" y="8"/>
                    <a:pt x="36" y="8"/>
                  </a:cubicBezTo>
                  <a:cubicBezTo>
                    <a:pt x="19" y="8"/>
                    <a:pt x="7" y="5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9" y="20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1" name="Freeform 114">
              <a:extLst>
                <a:ext uri="{FF2B5EF4-FFF2-40B4-BE49-F238E27FC236}">
                  <a16:creationId xmlns:a16="http://schemas.microsoft.com/office/drawing/2014/main" xmlns="" id="{B6FE8157-DB01-4398-8730-D323F0660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976" y="4183063"/>
              <a:ext cx="217488" cy="63500"/>
            </a:xfrm>
            <a:custGeom>
              <a:avLst/>
              <a:gdLst>
                <a:gd name="T0" fmla="*/ 34 w 68"/>
                <a:gd name="T1" fmla="*/ 20 h 20"/>
                <a:gd name="T2" fmla="*/ 68 w 68"/>
                <a:gd name="T3" fmla="*/ 11 h 20"/>
                <a:gd name="T4" fmla="*/ 34 w 68"/>
                <a:gd name="T5" fmla="*/ 0 h 20"/>
                <a:gd name="T6" fmla="*/ 0 w 68"/>
                <a:gd name="T7" fmla="*/ 11 h 20"/>
                <a:gd name="T8" fmla="*/ 34 w 68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0">
                  <a:moveTo>
                    <a:pt x="34" y="20"/>
                  </a:moveTo>
                  <a:cubicBezTo>
                    <a:pt x="55" y="20"/>
                    <a:pt x="65" y="15"/>
                    <a:pt x="68" y="11"/>
                  </a:cubicBezTo>
                  <a:cubicBezTo>
                    <a:pt x="64" y="4"/>
                    <a:pt x="49" y="0"/>
                    <a:pt x="34" y="0"/>
                  </a:cubicBezTo>
                  <a:cubicBezTo>
                    <a:pt x="19" y="0"/>
                    <a:pt x="4" y="4"/>
                    <a:pt x="0" y="11"/>
                  </a:cubicBezTo>
                  <a:cubicBezTo>
                    <a:pt x="3" y="15"/>
                    <a:pt x="13" y="20"/>
                    <a:pt x="3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2" name="Freeform 115">
              <a:extLst>
                <a:ext uri="{FF2B5EF4-FFF2-40B4-BE49-F238E27FC236}">
                  <a16:creationId xmlns:a16="http://schemas.microsoft.com/office/drawing/2014/main" xmlns="" id="{EF785986-0AB5-4BE6-8338-9457E5BEF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0626" y="4373563"/>
              <a:ext cx="198438" cy="63500"/>
            </a:xfrm>
            <a:custGeom>
              <a:avLst/>
              <a:gdLst>
                <a:gd name="T0" fmla="*/ 62 w 62"/>
                <a:gd name="T1" fmla="*/ 5 h 20"/>
                <a:gd name="T2" fmla="*/ 36 w 62"/>
                <a:gd name="T3" fmla="*/ 8 h 20"/>
                <a:gd name="T4" fmla="*/ 0 w 62"/>
                <a:gd name="T5" fmla="*/ 0 h 20"/>
                <a:gd name="T6" fmla="*/ 0 w 62"/>
                <a:gd name="T7" fmla="*/ 4 h 20"/>
                <a:gd name="T8" fmla="*/ 36 w 62"/>
                <a:gd name="T9" fmla="*/ 20 h 20"/>
                <a:gd name="T10" fmla="*/ 56 w 62"/>
                <a:gd name="T11" fmla="*/ 17 h 20"/>
                <a:gd name="T12" fmla="*/ 62 w 62"/>
                <a:gd name="T13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20">
                  <a:moveTo>
                    <a:pt x="62" y="5"/>
                  </a:moveTo>
                  <a:cubicBezTo>
                    <a:pt x="55" y="7"/>
                    <a:pt x="46" y="8"/>
                    <a:pt x="36" y="8"/>
                  </a:cubicBezTo>
                  <a:cubicBezTo>
                    <a:pt x="19" y="8"/>
                    <a:pt x="7" y="5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5"/>
                    <a:pt x="18" y="20"/>
                    <a:pt x="36" y="20"/>
                  </a:cubicBezTo>
                  <a:cubicBezTo>
                    <a:pt x="43" y="20"/>
                    <a:pt x="50" y="19"/>
                    <a:pt x="56" y="17"/>
                  </a:cubicBezTo>
                  <a:cubicBezTo>
                    <a:pt x="57" y="13"/>
                    <a:pt x="59" y="8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3" name="Freeform 116">
              <a:extLst>
                <a:ext uri="{FF2B5EF4-FFF2-40B4-BE49-F238E27FC236}">
                  <a16:creationId xmlns:a16="http://schemas.microsoft.com/office/drawing/2014/main" xmlns="" id="{C211713C-3A63-4168-964F-5BAB8CD1C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8588" y="4389438"/>
              <a:ext cx="95250" cy="95250"/>
            </a:xfrm>
            <a:custGeom>
              <a:avLst/>
              <a:gdLst>
                <a:gd name="T0" fmla="*/ 60 w 60"/>
                <a:gd name="T1" fmla="*/ 12 h 60"/>
                <a:gd name="T2" fmla="*/ 48 w 60"/>
                <a:gd name="T3" fmla="*/ 0 h 60"/>
                <a:gd name="T4" fmla="*/ 30 w 60"/>
                <a:gd name="T5" fmla="*/ 18 h 60"/>
                <a:gd name="T6" fmla="*/ 12 w 60"/>
                <a:gd name="T7" fmla="*/ 0 h 60"/>
                <a:gd name="T8" fmla="*/ 0 w 60"/>
                <a:gd name="T9" fmla="*/ 12 h 60"/>
                <a:gd name="T10" fmla="*/ 18 w 60"/>
                <a:gd name="T11" fmla="*/ 30 h 60"/>
                <a:gd name="T12" fmla="*/ 0 w 60"/>
                <a:gd name="T13" fmla="*/ 48 h 60"/>
                <a:gd name="T14" fmla="*/ 12 w 60"/>
                <a:gd name="T15" fmla="*/ 60 h 60"/>
                <a:gd name="T16" fmla="*/ 30 w 60"/>
                <a:gd name="T17" fmla="*/ 42 h 60"/>
                <a:gd name="T18" fmla="*/ 48 w 60"/>
                <a:gd name="T19" fmla="*/ 60 h 60"/>
                <a:gd name="T20" fmla="*/ 60 w 60"/>
                <a:gd name="T21" fmla="*/ 48 h 60"/>
                <a:gd name="T22" fmla="*/ 42 w 60"/>
                <a:gd name="T23" fmla="*/ 30 h 60"/>
                <a:gd name="T24" fmla="*/ 60 w 60"/>
                <a:gd name="T25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60">
                  <a:moveTo>
                    <a:pt x="60" y="12"/>
                  </a:moveTo>
                  <a:lnTo>
                    <a:pt x="48" y="0"/>
                  </a:lnTo>
                  <a:lnTo>
                    <a:pt x="30" y="18"/>
                  </a:lnTo>
                  <a:lnTo>
                    <a:pt x="12" y="0"/>
                  </a:lnTo>
                  <a:lnTo>
                    <a:pt x="0" y="12"/>
                  </a:lnTo>
                  <a:lnTo>
                    <a:pt x="18" y="30"/>
                  </a:lnTo>
                  <a:lnTo>
                    <a:pt x="0" y="48"/>
                  </a:lnTo>
                  <a:lnTo>
                    <a:pt x="12" y="60"/>
                  </a:lnTo>
                  <a:lnTo>
                    <a:pt x="30" y="42"/>
                  </a:lnTo>
                  <a:lnTo>
                    <a:pt x="48" y="60"/>
                  </a:lnTo>
                  <a:lnTo>
                    <a:pt x="60" y="48"/>
                  </a:lnTo>
                  <a:lnTo>
                    <a:pt x="42" y="30"/>
                  </a:lnTo>
                  <a:lnTo>
                    <a:pt x="6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A60E717F-3B8F-4290-9FF1-8AD9EF304F50}"/>
              </a:ext>
            </a:extLst>
          </p:cNvPr>
          <p:cNvGrpSpPr/>
          <p:nvPr/>
        </p:nvGrpSpPr>
        <p:grpSpPr>
          <a:xfrm>
            <a:off x="9490252" y="3898272"/>
            <a:ext cx="334473" cy="315650"/>
            <a:chOff x="8742363" y="3595688"/>
            <a:chExt cx="254000" cy="255588"/>
          </a:xfrm>
          <a:solidFill>
            <a:schemeClr val="accent1"/>
          </a:solidFill>
        </p:grpSpPr>
        <p:sp>
          <p:nvSpPr>
            <p:cNvPr id="145" name="Oval 117">
              <a:extLst>
                <a:ext uri="{FF2B5EF4-FFF2-40B4-BE49-F238E27FC236}">
                  <a16:creationId xmlns:a16="http://schemas.microsoft.com/office/drawing/2014/main" xmlns="" id="{0C0BD428-436C-4274-A16F-40EF8B01A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8263" y="3825875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6" name="Oval 118">
              <a:extLst>
                <a:ext uri="{FF2B5EF4-FFF2-40B4-BE49-F238E27FC236}">
                  <a16:creationId xmlns:a16="http://schemas.microsoft.com/office/drawing/2014/main" xmlns="" id="{CEF00DC2-B7F9-4CA5-A7C8-CFA99625F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5063" y="3825875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7" name="Freeform 119">
              <a:extLst>
                <a:ext uri="{FF2B5EF4-FFF2-40B4-BE49-F238E27FC236}">
                  <a16:creationId xmlns:a16="http://schemas.microsoft.com/office/drawing/2014/main" xmlns="" id="{F2F72E94-F015-4014-92C6-D3A56CD160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2363" y="3697288"/>
              <a:ext cx="254000" cy="153988"/>
            </a:xfrm>
            <a:custGeom>
              <a:avLst/>
              <a:gdLst>
                <a:gd name="T0" fmla="*/ 0 w 80"/>
                <a:gd name="T1" fmla="*/ 0 h 48"/>
                <a:gd name="T2" fmla="*/ 0 w 80"/>
                <a:gd name="T3" fmla="*/ 16 h 48"/>
                <a:gd name="T4" fmla="*/ 8 w 80"/>
                <a:gd name="T5" fmla="*/ 24 h 48"/>
                <a:gd name="T6" fmla="*/ 36 w 80"/>
                <a:gd name="T7" fmla="*/ 24 h 48"/>
                <a:gd name="T8" fmla="*/ 36 w 80"/>
                <a:gd name="T9" fmla="*/ 40 h 48"/>
                <a:gd name="T10" fmla="*/ 16 w 80"/>
                <a:gd name="T11" fmla="*/ 40 h 48"/>
                <a:gd name="T12" fmla="*/ 16 w 80"/>
                <a:gd name="T13" fmla="*/ 48 h 48"/>
                <a:gd name="T14" fmla="*/ 64 w 80"/>
                <a:gd name="T15" fmla="*/ 48 h 48"/>
                <a:gd name="T16" fmla="*/ 64 w 80"/>
                <a:gd name="T17" fmla="*/ 40 h 48"/>
                <a:gd name="T18" fmla="*/ 44 w 80"/>
                <a:gd name="T19" fmla="*/ 40 h 48"/>
                <a:gd name="T20" fmla="*/ 44 w 80"/>
                <a:gd name="T21" fmla="*/ 24 h 48"/>
                <a:gd name="T22" fmla="*/ 72 w 80"/>
                <a:gd name="T23" fmla="*/ 24 h 48"/>
                <a:gd name="T24" fmla="*/ 80 w 80"/>
                <a:gd name="T25" fmla="*/ 16 h 48"/>
                <a:gd name="T26" fmla="*/ 80 w 80"/>
                <a:gd name="T27" fmla="*/ 0 h 48"/>
                <a:gd name="T28" fmla="*/ 0 w 80"/>
                <a:gd name="T29" fmla="*/ 0 h 48"/>
                <a:gd name="T30" fmla="*/ 32 w 80"/>
                <a:gd name="T31" fmla="*/ 16 h 48"/>
                <a:gd name="T32" fmla="*/ 12 w 80"/>
                <a:gd name="T33" fmla="*/ 16 h 48"/>
                <a:gd name="T34" fmla="*/ 12 w 80"/>
                <a:gd name="T35" fmla="*/ 8 h 48"/>
                <a:gd name="T36" fmla="*/ 32 w 80"/>
                <a:gd name="T37" fmla="*/ 8 h 48"/>
                <a:gd name="T38" fmla="*/ 32 w 80"/>
                <a:gd name="T39" fmla="*/ 16 h 48"/>
                <a:gd name="T40" fmla="*/ 52 w 80"/>
                <a:gd name="T41" fmla="*/ 16 h 48"/>
                <a:gd name="T42" fmla="*/ 48 w 80"/>
                <a:gd name="T43" fmla="*/ 12 h 48"/>
                <a:gd name="T44" fmla="*/ 52 w 80"/>
                <a:gd name="T45" fmla="*/ 8 h 48"/>
                <a:gd name="T46" fmla="*/ 56 w 80"/>
                <a:gd name="T47" fmla="*/ 12 h 48"/>
                <a:gd name="T48" fmla="*/ 52 w 80"/>
                <a:gd name="T49" fmla="*/ 16 h 48"/>
                <a:gd name="T50" fmla="*/ 64 w 80"/>
                <a:gd name="T51" fmla="*/ 16 h 48"/>
                <a:gd name="T52" fmla="*/ 60 w 80"/>
                <a:gd name="T53" fmla="*/ 12 h 48"/>
                <a:gd name="T54" fmla="*/ 64 w 80"/>
                <a:gd name="T55" fmla="*/ 8 h 48"/>
                <a:gd name="T56" fmla="*/ 68 w 80"/>
                <a:gd name="T57" fmla="*/ 12 h 48"/>
                <a:gd name="T58" fmla="*/ 64 w 80"/>
                <a:gd name="T59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" h="48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20"/>
                    <a:pt x="4" y="24"/>
                    <a:pt x="8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6" y="24"/>
                    <a:pt x="80" y="20"/>
                    <a:pt x="80" y="16"/>
                  </a:cubicBezTo>
                  <a:cubicBezTo>
                    <a:pt x="80" y="0"/>
                    <a:pt x="80" y="0"/>
                    <a:pt x="80" y="0"/>
                  </a:cubicBezTo>
                  <a:lnTo>
                    <a:pt x="0" y="0"/>
                  </a:lnTo>
                  <a:close/>
                  <a:moveTo>
                    <a:pt x="3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32" y="16"/>
                  </a:lnTo>
                  <a:close/>
                  <a:moveTo>
                    <a:pt x="52" y="16"/>
                  </a:moveTo>
                  <a:cubicBezTo>
                    <a:pt x="50" y="16"/>
                    <a:pt x="48" y="14"/>
                    <a:pt x="48" y="12"/>
                  </a:cubicBezTo>
                  <a:cubicBezTo>
                    <a:pt x="48" y="10"/>
                    <a:pt x="50" y="8"/>
                    <a:pt x="52" y="8"/>
                  </a:cubicBezTo>
                  <a:cubicBezTo>
                    <a:pt x="54" y="8"/>
                    <a:pt x="56" y="10"/>
                    <a:pt x="56" y="12"/>
                  </a:cubicBezTo>
                  <a:cubicBezTo>
                    <a:pt x="56" y="14"/>
                    <a:pt x="54" y="16"/>
                    <a:pt x="52" y="16"/>
                  </a:cubicBezTo>
                  <a:close/>
                  <a:moveTo>
                    <a:pt x="64" y="16"/>
                  </a:moveTo>
                  <a:cubicBezTo>
                    <a:pt x="62" y="16"/>
                    <a:pt x="60" y="14"/>
                    <a:pt x="60" y="12"/>
                  </a:cubicBezTo>
                  <a:cubicBezTo>
                    <a:pt x="60" y="10"/>
                    <a:pt x="62" y="8"/>
                    <a:pt x="64" y="8"/>
                  </a:cubicBezTo>
                  <a:cubicBezTo>
                    <a:pt x="66" y="8"/>
                    <a:pt x="68" y="10"/>
                    <a:pt x="68" y="12"/>
                  </a:cubicBezTo>
                  <a:cubicBezTo>
                    <a:pt x="68" y="14"/>
                    <a:pt x="66" y="16"/>
                    <a:pt x="6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Freeform 120">
              <a:extLst>
                <a:ext uri="{FF2B5EF4-FFF2-40B4-BE49-F238E27FC236}">
                  <a16:creationId xmlns:a16="http://schemas.microsoft.com/office/drawing/2014/main" xmlns="" id="{0CEA57A7-5448-471B-AF6B-DFE933E9FE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2363" y="3595688"/>
              <a:ext cx="254000" cy="76200"/>
            </a:xfrm>
            <a:custGeom>
              <a:avLst/>
              <a:gdLst>
                <a:gd name="T0" fmla="*/ 80 w 80"/>
                <a:gd name="T1" fmla="*/ 24 h 24"/>
                <a:gd name="T2" fmla="*/ 80 w 80"/>
                <a:gd name="T3" fmla="*/ 8 h 24"/>
                <a:gd name="T4" fmla="*/ 72 w 80"/>
                <a:gd name="T5" fmla="*/ 0 h 24"/>
                <a:gd name="T6" fmla="*/ 8 w 80"/>
                <a:gd name="T7" fmla="*/ 0 h 24"/>
                <a:gd name="T8" fmla="*/ 0 w 80"/>
                <a:gd name="T9" fmla="*/ 8 h 24"/>
                <a:gd name="T10" fmla="*/ 0 w 80"/>
                <a:gd name="T11" fmla="*/ 24 h 24"/>
                <a:gd name="T12" fmla="*/ 80 w 80"/>
                <a:gd name="T13" fmla="*/ 24 h 24"/>
                <a:gd name="T14" fmla="*/ 64 w 80"/>
                <a:gd name="T15" fmla="*/ 8 h 24"/>
                <a:gd name="T16" fmla="*/ 68 w 80"/>
                <a:gd name="T17" fmla="*/ 12 h 24"/>
                <a:gd name="T18" fmla="*/ 64 w 80"/>
                <a:gd name="T19" fmla="*/ 16 h 24"/>
                <a:gd name="T20" fmla="*/ 60 w 80"/>
                <a:gd name="T21" fmla="*/ 12 h 24"/>
                <a:gd name="T22" fmla="*/ 64 w 80"/>
                <a:gd name="T23" fmla="*/ 8 h 24"/>
                <a:gd name="T24" fmla="*/ 52 w 80"/>
                <a:gd name="T25" fmla="*/ 8 h 24"/>
                <a:gd name="T26" fmla="*/ 56 w 80"/>
                <a:gd name="T27" fmla="*/ 12 h 24"/>
                <a:gd name="T28" fmla="*/ 52 w 80"/>
                <a:gd name="T29" fmla="*/ 16 h 24"/>
                <a:gd name="T30" fmla="*/ 48 w 80"/>
                <a:gd name="T31" fmla="*/ 12 h 24"/>
                <a:gd name="T32" fmla="*/ 52 w 80"/>
                <a:gd name="T33" fmla="*/ 8 h 24"/>
                <a:gd name="T34" fmla="*/ 12 w 80"/>
                <a:gd name="T35" fmla="*/ 8 h 24"/>
                <a:gd name="T36" fmla="*/ 32 w 80"/>
                <a:gd name="T37" fmla="*/ 8 h 24"/>
                <a:gd name="T38" fmla="*/ 32 w 80"/>
                <a:gd name="T39" fmla="*/ 16 h 24"/>
                <a:gd name="T40" fmla="*/ 12 w 80"/>
                <a:gd name="T41" fmla="*/ 16 h 24"/>
                <a:gd name="T42" fmla="*/ 12 w 80"/>
                <a:gd name="T43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24">
                  <a:moveTo>
                    <a:pt x="80" y="24"/>
                  </a:moveTo>
                  <a:cubicBezTo>
                    <a:pt x="80" y="8"/>
                    <a:pt x="80" y="8"/>
                    <a:pt x="80" y="8"/>
                  </a:cubicBezTo>
                  <a:cubicBezTo>
                    <a:pt x="80" y="4"/>
                    <a:pt x="76" y="0"/>
                    <a:pt x="7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80" y="24"/>
                  </a:lnTo>
                  <a:close/>
                  <a:moveTo>
                    <a:pt x="64" y="8"/>
                  </a:moveTo>
                  <a:cubicBezTo>
                    <a:pt x="66" y="8"/>
                    <a:pt x="68" y="10"/>
                    <a:pt x="68" y="12"/>
                  </a:cubicBezTo>
                  <a:cubicBezTo>
                    <a:pt x="68" y="14"/>
                    <a:pt x="66" y="16"/>
                    <a:pt x="64" y="16"/>
                  </a:cubicBezTo>
                  <a:cubicBezTo>
                    <a:pt x="62" y="16"/>
                    <a:pt x="60" y="14"/>
                    <a:pt x="60" y="12"/>
                  </a:cubicBezTo>
                  <a:cubicBezTo>
                    <a:pt x="60" y="10"/>
                    <a:pt x="62" y="8"/>
                    <a:pt x="64" y="8"/>
                  </a:cubicBezTo>
                  <a:close/>
                  <a:moveTo>
                    <a:pt x="52" y="8"/>
                  </a:moveTo>
                  <a:cubicBezTo>
                    <a:pt x="54" y="8"/>
                    <a:pt x="56" y="10"/>
                    <a:pt x="56" y="12"/>
                  </a:cubicBezTo>
                  <a:cubicBezTo>
                    <a:pt x="56" y="14"/>
                    <a:pt x="54" y="16"/>
                    <a:pt x="52" y="16"/>
                  </a:cubicBezTo>
                  <a:cubicBezTo>
                    <a:pt x="50" y="16"/>
                    <a:pt x="48" y="14"/>
                    <a:pt x="48" y="12"/>
                  </a:cubicBezTo>
                  <a:cubicBezTo>
                    <a:pt x="48" y="10"/>
                    <a:pt x="50" y="8"/>
                    <a:pt x="52" y="8"/>
                  </a:cubicBezTo>
                  <a:close/>
                  <a:moveTo>
                    <a:pt x="12" y="8"/>
                  </a:move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9" name="Freeform 121">
            <a:extLst>
              <a:ext uri="{FF2B5EF4-FFF2-40B4-BE49-F238E27FC236}">
                <a16:creationId xmlns:a16="http://schemas.microsoft.com/office/drawing/2014/main" xmlns="" id="{58EA9121-3F5F-4507-B52A-0B894EAFC83B}"/>
              </a:ext>
            </a:extLst>
          </p:cNvPr>
          <p:cNvSpPr>
            <a:spLocks noEditPoints="1"/>
          </p:cNvSpPr>
          <p:nvPr/>
        </p:nvSpPr>
        <p:spPr bwMode="auto">
          <a:xfrm>
            <a:off x="7073687" y="4655047"/>
            <a:ext cx="336564" cy="313689"/>
          </a:xfrm>
          <a:custGeom>
            <a:avLst/>
            <a:gdLst>
              <a:gd name="T0" fmla="*/ 40 w 80"/>
              <a:gd name="T1" fmla="*/ 0 h 80"/>
              <a:gd name="T2" fmla="*/ 0 w 80"/>
              <a:gd name="T3" fmla="*/ 40 h 80"/>
              <a:gd name="T4" fmla="*/ 40 w 80"/>
              <a:gd name="T5" fmla="*/ 80 h 80"/>
              <a:gd name="T6" fmla="*/ 80 w 80"/>
              <a:gd name="T7" fmla="*/ 40 h 80"/>
              <a:gd name="T8" fmla="*/ 40 w 80"/>
              <a:gd name="T9" fmla="*/ 0 h 80"/>
              <a:gd name="T10" fmla="*/ 60 w 80"/>
              <a:gd name="T11" fmla="*/ 44 h 80"/>
              <a:gd name="T12" fmla="*/ 44 w 80"/>
              <a:gd name="T13" fmla="*/ 44 h 80"/>
              <a:gd name="T14" fmla="*/ 44 w 80"/>
              <a:gd name="T15" fmla="*/ 60 h 80"/>
              <a:gd name="T16" fmla="*/ 36 w 80"/>
              <a:gd name="T17" fmla="*/ 60 h 80"/>
              <a:gd name="T18" fmla="*/ 36 w 80"/>
              <a:gd name="T19" fmla="*/ 44 h 80"/>
              <a:gd name="T20" fmla="*/ 20 w 80"/>
              <a:gd name="T21" fmla="*/ 44 h 80"/>
              <a:gd name="T22" fmla="*/ 20 w 80"/>
              <a:gd name="T23" fmla="*/ 36 h 80"/>
              <a:gd name="T24" fmla="*/ 36 w 80"/>
              <a:gd name="T25" fmla="*/ 36 h 80"/>
              <a:gd name="T26" fmla="*/ 36 w 80"/>
              <a:gd name="T27" fmla="*/ 20 h 80"/>
              <a:gd name="T28" fmla="*/ 44 w 80"/>
              <a:gd name="T29" fmla="*/ 20 h 80"/>
              <a:gd name="T30" fmla="*/ 44 w 80"/>
              <a:gd name="T31" fmla="*/ 36 h 80"/>
              <a:gd name="T32" fmla="*/ 60 w 80"/>
              <a:gd name="T33" fmla="*/ 36 h 80"/>
              <a:gd name="T34" fmla="*/ 60 w 80"/>
              <a:gd name="T35" fmla="*/ 4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60" y="44"/>
                </a:moveTo>
                <a:cubicBezTo>
                  <a:pt x="44" y="44"/>
                  <a:pt x="44" y="44"/>
                  <a:pt x="44" y="44"/>
                </a:cubicBezTo>
                <a:cubicBezTo>
                  <a:pt x="44" y="60"/>
                  <a:pt x="44" y="60"/>
                  <a:pt x="44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44"/>
                  <a:pt x="36" y="44"/>
                  <a:pt x="36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36"/>
                  <a:pt x="20" y="36"/>
                  <a:pt x="20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20"/>
                  <a:pt x="36" y="20"/>
                  <a:pt x="36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36"/>
                  <a:pt x="44" y="36"/>
                  <a:pt x="44" y="36"/>
                </a:cubicBezTo>
                <a:cubicBezTo>
                  <a:pt x="60" y="36"/>
                  <a:pt x="60" y="36"/>
                  <a:pt x="60" y="36"/>
                </a:cubicBezTo>
                <a:lnTo>
                  <a:pt x="60" y="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150" name="Freeform 122">
            <a:extLst>
              <a:ext uri="{FF2B5EF4-FFF2-40B4-BE49-F238E27FC236}">
                <a16:creationId xmlns:a16="http://schemas.microsoft.com/office/drawing/2014/main" xmlns="" id="{562D68A2-80A6-4E66-8B96-8923F4C12B1E}"/>
              </a:ext>
            </a:extLst>
          </p:cNvPr>
          <p:cNvSpPr>
            <a:spLocks noEditPoints="1"/>
          </p:cNvSpPr>
          <p:nvPr/>
        </p:nvSpPr>
        <p:spPr bwMode="auto">
          <a:xfrm>
            <a:off x="7880603" y="4655047"/>
            <a:ext cx="334473" cy="313689"/>
          </a:xfrm>
          <a:custGeom>
            <a:avLst/>
            <a:gdLst>
              <a:gd name="T0" fmla="*/ 40 w 80"/>
              <a:gd name="T1" fmla="*/ 0 h 80"/>
              <a:gd name="T2" fmla="*/ 0 w 80"/>
              <a:gd name="T3" fmla="*/ 40 h 80"/>
              <a:gd name="T4" fmla="*/ 40 w 80"/>
              <a:gd name="T5" fmla="*/ 80 h 80"/>
              <a:gd name="T6" fmla="*/ 80 w 80"/>
              <a:gd name="T7" fmla="*/ 40 h 80"/>
              <a:gd name="T8" fmla="*/ 40 w 80"/>
              <a:gd name="T9" fmla="*/ 0 h 80"/>
              <a:gd name="T10" fmla="*/ 60 w 80"/>
              <a:gd name="T11" fmla="*/ 44 h 80"/>
              <a:gd name="T12" fmla="*/ 20 w 80"/>
              <a:gd name="T13" fmla="*/ 44 h 80"/>
              <a:gd name="T14" fmla="*/ 20 w 80"/>
              <a:gd name="T15" fmla="*/ 36 h 80"/>
              <a:gd name="T16" fmla="*/ 60 w 80"/>
              <a:gd name="T17" fmla="*/ 36 h 80"/>
              <a:gd name="T18" fmla="*/ 60 w 80"/>
              <a:gd name="T19" fmla="*/ 4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60" y="44"/>
                </a:moveTo>
                <a:cubicBezTo>
                  <a:pt x="20" y="44"/>
                  <a:pt x="20" y="44"/>
                  <a:pt x="20" y="44"/>
                </a:cubicBezTo>
                <a:cubicBezTo>
                  <a:pt x="20" y="36"/>
                  <a:pt x="20" y="36"/>
                  <a:pt x="20" y="36"/>
                </a:cubicBezTo>
                <a:cubicBezTo>
                  <a:pt x="60" y="36"/>
                  <a:pt x="60" y="36"/>
                  <a:pt x="60" y="36"/>
                </a:cubicBezTo>
                <a:lnTo>
                  <a:pt x="60" y="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151" name="Freeform 123">
            <a:extLst>
              <a:ext uri="{FF2B5EF4-FFF2-40B4-BE49-F238E27FC236}">
                <a16:creationId xmlns:a16="http://schemas.microsoft.com/office/drawing/2014/main" xmlns="" id="{EB357172-A000-4406-B5F4-2E08FFA7D1D7}"/>
              </a:ext>
            </a:extLst>
          </p:cNvPr>
          <p:cNvSpPr>
            <a:spLocks noEditPoints="1"/>
          </p:cNvSpPr>
          <p:nvPr/>
        </p:nvSpPr>
        <p:spPr bwMode="auto">
          <a:xfrm>
            <a:off x="8685428" y="4655047"/>
            <a:ext cx="334473" cy="313689"/>
          </a:xfrm>
          <a:custGeom>
            <a:avLst/>
            <a:gdLst>
              <a:gd name="T0" fmla="*/ 40 w 80"/>
              <a:gd name="T1" fmla="*/ 0 h 80"/>
              <a:gd name="T2" fmla="*/ 0 w 80"/>
              <a:gd name="T3" fmla="*/ 40 h 80"/>
              <a:gd name="T4" fmla="*/ 40 w 80"/>
              <a:gd name="T5" fmla="*/ 80 h 80"/>
              <a:gd name="T6" fmla="*/ 80 w 80"/>
              <a:gd name="T7" fmla="*/ 40 h 80"/>
              <a:gd name="T8" fmla="*/ 40 w 80"/>
              <a:gd name="T9" fmla="*/ 0 h 80"/>
              <a:gd name="T10" fmla="*/ 59 w 80"/>
              <a:gd name="T11" fmla="*/ 53 h 80"/>
              <a:gd name="T12" fmla="*/ 53 w 80"/>
              <a:gd name="T13" fmla="*/ 59 h 80"/>
              <a:gd name="T14" fmla="*/ 40 w 80"/>
              <a:gd name="T15" fmla="*/ 46 h 80"/>
              <a:gd name="T16" fmla="*/ 27 w 80"/>
              <a:gd name="T17" fmla="*/ 59 h 80"/>
              <a:gd name="T18" fmla="*/ 21 w 80"/>
              <a:gd name="T19" fmla="*/ 53 h 80"/>
              <a:gd name="T20" fmla="*/ 34 w 80"/>
              <a:gd name="T21" fmla="*/ 40 h 80"/>
              <a:gd name="T22" fmla="*/ 21 w 80"/>
              <a:gd name="T23" fmla="*/ 27 h 80"/>
              <a:gd name="T24" fmla="*/ 27 w 80"/>
              <a:gd name="T25" fmla="*/ 21 h 80"/>
              <a:gd name="T26" fmla="*/ 40 w 80"/>
              <a:gd name="T27" fmla="*/ 34 h 80"/>
              <a:gd name="T28" fmla="*/ 53 w 80"/>
              <a:gd name="T29" fmla="*/ 21 h 80"/>
              <a:gd name="T30" fmla="*/ 59 w 80"/>
              <a:gd name="T31" fmla="*/ 27 h 80"/>
              <a:gd name="T32" fmla="*/ 46 w 80"/>
              <a:gd name="T33" fmla="*/ 40 h 80"/>
              <a:gd name="T34" fmla="*/ 59 w 80"/>
              <a:gd name="T35" fmla="*/ 5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59" y="53"/>
                </a:moveTo>
                <a:cubicBezTo>
                  <a:pt x="53" y="59"/>
                  <a:pt x="53" y="59"/>
                  <a:pt x="53" y="59"/>
                </a:cubicBezTo>
                <a:cubicBezTo>
                  <a:pt x="40" y="46"/>
                  <a:pt x="40" y="46"/>
                  <a:pt x="40" y="46"/>
                </a:cubicBezTo>
                <a:cubicBezTo>
                  <a:pt x="27" y="59"/>
                  <a:pt x="27" y="59"/>
                  <a:pt x="27" y="59"/>
                </a:cubicBezTo>
                <a:cubicBezTo>
                  <a:pt x="21" y="53"/>
                  <a:pt x="21" y="53"/>
                  <a:pt x="21" y="53"/>
                </a:cubicBezTo>
                <a:cubicBezTo>
                  <a:pt x="34" y="40"/>
                  <a:pt x="34" y="40"/>
                  <a:pt x="34" y="40"/>
                </a:cubicBezTo>
                <a:cubicBezTo>
                  <a:pt x="21" y="27"/>
                  <a:pt x="21" y="27"/>
                  <a:pt x="21" y="27"/>
                </a:cubicBezTo>
                <a:cubicBezTo>
                  <a:pt x="27" y="21"/>
                  <a:pt x="27" y="21"/>
                  <a:pt x="27" y="21"/>
                </a:cubicBezTo>
                <a:cubicBezTo>
                  <a:pt x="40" y="34"/>
                  <a:pt x="40" y="34"/>
                  <a:pt x="40" y="34"/>
                </a:cubicBezTo>
                <a:cubicBezTo>
                  <a:pt x="53" y="21"/>
                  <a:pt x="53" y="21"/>
                  <a:pt x="53" y="21"/>
                </a:cubicBezTo>
                <a:cubicBezTo>
                  <a:pt x="59" y="27"/>
                  <a:pt x="59" y="27"/>
                  <a:pt x="59" y="27"/>
                </a:cubicBezTo>
                <a:cubicBezTo>
                  <a:pt x="46" y="40"/>
                  <a:pt x="46" y="40"/>
                  <a:pt x="46" y="40"/>
                </a:cubicBezTo>
                <a:lnTo>
                  <a:pt x="59" y="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152" name="Freeform 124">
            <a:extLst>
              <a:ext uri="{FF2B5EF4-FFF2-40B4-BE49-F238E27FC236}">
                <a16:creationId xmlns:a16="http://schemas.microsoft.com/office/drawing/2014/main" xmlns="" id="{D98026A3-3EDB-478E-ABB8-885A36E81B92}"/>
              </a:ext>
            </a:extLst>
          </p:cNvPr>
          <p:cNvSpPr>
            <a:spLocks/>
          </p:cNvSpPr>
          <p:nvPr/>
        </p:nvSpPr>
        <p:spPr bwMode="auto">
          <a:xfrm>
            <a:off x="9490252" y="4655047"/>
            <a:ext cx="334473" cy="313689"/>
          </a:xfrm>
          <a:custGeom>
            <a:avLst/>
            <a:gdLst>
              <a:gd name="T0" fmla="*/ 76 w 80"/>
              <a:gd name="T1" fmla="*/ 52 h 80"/>
              <a:gd name="T2" fmla="*/ 68 w 80"/>
              <a:gd name="T3" fmla="*/ 52 h 80"/>
              <a:gd name="T4" fmla="*/ 68 w 80"/>
              <a:gd name="T5" fmla="*/ 48 h 80"/>
              <a:gd name="T6" fmla="*/ 56 w 80"/>
              <a:gd name="T7" fmla="*/ 36 h 80"/>
              <a:gd name="T8" fmla="*/ 44 w 80"/>
              <a:gd name="T9" fmla="*/ 36 h 80"/>
              <a:gd name="T10" fmla="*/ 44 w 80"/>
              <a:gd name="T11" fmla="*/ 28 h 80"/>
              <a:gd name="T12" fmla="*/ 52 w 80"/>
              <a:gd name="T13" fmla="*/ 28 h 80"/>
              <a:gd name="T14" fmla="*/ 56 w 80"/>
              <a:gd name="T15" fmla="*/ 24 h 80"/>
              <a:gd name="T16" fmla="*/ 56 w 80"/>
              <a:gd name="T17" fmla="*/ 4 h 80"/>
              <a:gd name="T18" fmla="*/ 52 w 80"/>
              <a:gd name="T19" fmla="*/ 0 h 80"/>
              <a:gd name="T20" fmla="*/ 28 w 80"/>
              <a:gd name="T21" fmla="*/ 0 h 80"/>
              <a:gd name="T22" fmla="*/ 24 w 80"/>
              <a:gd name="T23" fmla="*/ 4 h 80"/>
              <a:gd name="T24" fmla="*/ 24 w 80"/>
              <a:gd name="T25" fmla="*/ 24 h 80"/>
              <a:gd name="T26" fmla="*/ 28 w 80"/>
              <a:gd name="T27" fmla="*/ 28 h 80"/>
              <a:gd name="T28" fmla="*/ 36 w 80"/>
              <a:gd name="T29" fmla="*/ 28 h 80"/>
              <a:gd name="T30" fmla="*/ 36 w 80"/>
              <a:gd name="T31" fmla="*/ 36 h 80"/>
              <a:gd name="T32" fmla="*/ 24 w 80"/>
              <a:gd name="T33" fmla="*/ 36 h 80"/>
              <a:gd name="T34" fmla="*/ 12 w 80"/>
              <a:gd name="T35" fmla="*/ 48 h 80"/>
              <a:gd name="T36" fmla="*/ 12 w 80"/>
              <a:gd name="T37" fmla="*/ 52 h 80"/>
              <a:gd name="T38" fmla="*/ 4 w 80"/>
              <a:gd name="T39" fmla="*/ 52 h 80"/>
              <a:gd name="T40" fmla="*/ 0 w 80"/>
              <a:gd name="T41" fmla="*/ 56 h 80"/>
              <a:gd name="T42" fmla="*/ 0 w 80"/>
              <a:gd name="T43" fmla="*/ 76 h 80"/>
              <a:gd name="T44" fmla="*/ 4 w 80"/>
              <a:gd name="T45" fmla="*/ 80 h 80"/>
              <a:gd name="T46" fmla="*/ 28 w 80"/>
              <a:gd name="T47" fmla="*/ 80 h 80"/>
              <a:gd name="T48" fmla="*/ 32 w 80"/>
              <a:gd name="T49" fmla="*/ 76 h 80"/>
              <a:gd name="T50" fmla="*/ 32 w 80"/>
              <a:gd name="T51" fmla="*/ 56 h 80"/>
              <a:gd name="T52" fmla="*/ 28 w 80"/>
              <a:gd name="T53" fmla="*/ 52 h 80"/>
              <a:gd name="T54" fmla="*/ 20 w 80"/>
              <a:gd name="T55" fmla="*/ 52 h 80"/>
              <a:gd name="T56" fmla="*/ 20 w 80"/>
              <a:gd name="T57" fmla="*/ 48 h 80"/>
              <a:gd name="T58" fmla="*/ 24 w 80"/>
              <a:gd name="T59" fmla="*/ 44 h 80"/>
              <a:gd name="T60" fmla="*/ 56 w 80"/>
              <a:gd name="T61" fmla="*/ 44 h 80"/>
              <a:gd name="T62" fmla="*/ 60 w 80"/>
              <a:gd name="T63" fmla="*/ 48 h 80"/>
              <a:gd name="T64" fmla="*/ 60 w 80"/>
              <a:gd name="T65" fmla="*/ 52 h 80"/>
              <a:gd name="T66" fmla="*/ 52 w 80"/>
              <a:gd name="T67" fmla="*/ 52 h 80"/>
              <a:gd name="T68" fmla="*/ 48 w 80"/>
              <a:gd name="T69" fmla="*/ 56 h 80"/>
              <a:gd name="T70" fmla="*/ 48 w 80"/>
              <a:gd name="T71" fmla="*/ 76 h 80"/>
              <a:gd name="T72" fmla="*/ 52 w 80"/>
              <a:gd name="T73" fmla="*/ 80 h 80"/>
              <a:gd name="T74" fmla="*/ 76 w 80"/>
              <a:gd name="T75" fmla="*/ 80 h 80"/>
              <a:gd name="T76" fmla="*/ 80 w 80"/>
              <a:gd name="T77" fmla="*/ 76 h 80"/>
              <a:gd name="T78" fmla="*/ 80 w 80"/>
              <a:gd name="T79" fmla="*/ 56 h 80"/>
              <a:gd name="T80" fmla="*/ 76 w 80"/>
              <a:gd name="T81" fmla="*/ 5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0" h="80">
                <a:moveTo>
                  <a:pt x="76" y="52"/>
                </a:moveTo>
                <a:cubicBezTo>
                  <a:pt x="68" y="52"/>
                  <a:pt x="68" y="52"/>
                  <a:pt x="68" y="52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1"/>
                  <a:pt x="63" y="36"/>
                  <a:pt x="56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28"/>
                  <a:pt x="44" y="28"/>
                  <a:pt x="44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4" y="28"/>
                  <a:pt x="56" y="26"/>
                  <a:pt x="56" y="2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2"/>
                  <a:pt x="54" y="0"/>
                  <a:pt x="5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2"/>
                  <a:pt x="24" y="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6"/>
                  <a:pt x="26" y="28"/>
                  <a:pt x="28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36"/>
                  <a:pt x="36" y="36"/>
                  <a:pt x="36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17" y="36"/>
                  <a:pt x="12" y="41"/>
                  <a:pt x="12" y="48"/>
                </a:cubicBezTo>
                <a:cubicBezTo>
                  <a:pt x="12" y="52"/>
                  <a:pt x="12" y="52"/>
                  <a:pt x="12" y="52"/>
                </a:cubicBezTo>
                <a:cubicBezTo>
                  <a:pt x="4" y="52"/>
                  <a:pt x="4" y="52"/>
                  <a:pt x="4" y="52"/>
                </a:cubicBezTo>
                <a:cubicBezTo>
                  <a:pt x="2" y="52"/>
                  <a:pt x="0" y="54"/>
                  <a:pt x="0" y="5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30" y="80"/>
                  <a:pt x="32" y="78"/>
                  <a:pt x="32" y="7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4"/>
                  <a:pt x="30" y="52"/>
                  <a:pt x="28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48"/>
                  <a:pt x="20" y="48"/>
                  <a:pt x="20" y="48"/>
                </a:cubicBezTo>
                <a:cubicBezTo>
                  <a:pt x="20" y="46"/>
                  <a:pt x="22" y="44"/>
                  <a:pt x="24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8" y="44"/>
                  <a:pt x="60" y="46"/>
                  <a:pt x="60" y="48"/>
                </a:cubicBezTo>
                <a:cubicBezTo>
                  <a:pt x="60" y="52"/>
                  <a:pt x="60" y="52"/>
                  <a:pt x="60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0" y="52"/>
                  <a:pt x="48" y="54"/>
                  <a:pt x="48" y="56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78"/>
                  <a:pt x="50" y="80"/>
                  <a:pt x="52" y="80"/>
                </a:cubicBezTo>
                <a:cubicBezTo>
                  <a:pt x="76" y="80"/>
                  <a:pt x="76" y="80"/>
                  <a:pt x="76" y="80"/>
                </a:cubicBezTo>
                <a:cubicBezTo>
                  <a:pt x="78" y="80"/>
                  <a:pt x="80" y="78"/>
                  <a:pt x="80" y="7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4"/>
                  <a:pt x="78" y="52"/>
                  <a:pt x="76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6CE18144-03A5-496C-8927-A487F501E929}"/>
              </a:ext>
            </a:extLst>
          </p:cNvPr>
          <p:cNvGrpSpPr/>
          <p:nvPr/>
        </p:nvGrpSpPr>
        <p:grpSpPr>
          <a:xfrm>
            <a:off x="3032840" y="5425545"/>
            <a:ext cx="370011" cy="284281"/>
            <a:chOff x="3838576" y="4832350"/>
            <a:chExt cx="280988" cy="230188"/>
          </a:xfrm>
          <a:solidFill>
            <a:schemeClr val="accent1"/>
          </a:solidFill>
        </p:grpSpPr>
        <p:sp>
          <p:nvSpPr>
            <p:cNvPr id="154" name="Freeform 125">
              <a:extLst>
                <a:ext uri="{FF2B5EF4-FFF2-40B4-BE49-F238E27FC236}">
                  <a16:creationId xmlns:a16="http://schemas.microsoft.com/office/drawing/2014/main" xmlns="" id="{A8E1841A-290F-470F-84DA-9A2861B79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376" y="4832350"/>
              <a:ext cx="38100" cy="25400"/>
            </a:xfrm>
            <a:custGeom>
              <a:avLst/>
              <a:gdLst>
                <a:gd name="T0" fmla="*/ 12 w 12"/>
                <a:gd name="T1" fmla="*/ 6 h 8"/>
                <a:gd name="T2" fmla="*/ 6 w 12"/>
                <a:gd name="T3" fmla="*/ 0 h 8"/>
                <a:gd name="T4" fmla="*/ 0 w 12"/>
                <a:gd name="T5" fmla="*/ 6 h 8"/>
                <a:gd name="T6" fmla="*/ 0 w 12"/>
                <a:gd name="T7" fmla="*/ 8 h 8"/>
                <a:gd name="T8" fmla="*/ 12 w 12"/>
                <a:gd name="T9" fmla="*/ 8 h 8"/>
                <a:gd name="T10" fmla="*/ 12 w 12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Freeform 126">
              <a:extLst>
                <a:ext uri="{FF2B5EF4-FFF2-40B4-BE49-F238E27FC236}">
                  <a16:creationId xmlns:a16="http://schemas.microsoft.com/office/drawing/2014/main" xmlns="" id="{D5C4E1F4-E45A-4911-AD24-A35BCC318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376" y="4870450"/>
              <a:ext cx="38100" cy="153988"/>
            </a:xfrm>
            <a:custGeom>
              <a:avLst/>
              <a:gdLst>
                <a:gd name="T0" fmla="*/ 24 w 24"/>
                <a:gd name="T1" fmla="*/ 73 h 97"/>
                <a:gd name="T2" fmla="*/ 24 w 24"/>
                <a:gd name="T3" fmla="*/ 0 h 97"/>
                <a:gd name="T4" fmla="*/ 0 w 24"/>
                <a:gd name="T5" fmla="*/ 0 h 97"/>
                <a:gd name="T6" fmla="*/ 0 w 24"/>
                <a:gd name="T7" fmla="*/ 73 h 97"/>
                <a:gd name="T8" fmla="*/ 12 w 24"/>
                <a:gd name="T9" fmla="*/ 97 h 97"/>
                <a:gd name="T10" fmla="*/ 24 w 24"/>
                <a:gd name="T11" fmla="*/ 7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7">
                  <a:moveTo>
                    <a:pt x="24" y="73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73"/>
                  </a:lnTo>
                  <a:lnTo>
                    <a:pt x="12" y="97"/>
                  </a:lnTo>
                  <a:lnTo>
                    <a:pt x="24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" name="Freeform 127">
              <a:extLst>
                <a:ext uri="{FF2B5EF4-FFF2-40B4-BE49-F238E27FC236}">
                  <a16:creationId xmlns:a16="http://schemas.microsoft.com/office/drawing/2014/main" xmlns="" id="{3E980457-5CBF-48D9-AB1E-D23757D2DE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38576" y="4883150"/>
              <a:ext cx="280988" cy="179388"/>
            </a:xfrm>
            <a:custGeom>
              <a:avLst/>
              <a:gdLst>
                <a:gd name="T0" fmla="*/ 80 w 88"/>
                <a:gd name="T1" fmla="*/ 0 h 56"/>
                <a:gd name="T2" fmla="*/ 36 w 88"/>
                <a:gd name="T3" fmla="*/ 0 h 56"/>
                <a:gd name="T4" fmla="*/ 36 w 88"/>
                <a:gd name="T5" fmla="*/ 8 h 56"/>
                <a:gd name="T6" fmla="*/ 56 w 88"/>
                <a:gd name="T7" fmla="*/ 8 h 56"/>
                <a:gd name="T8" fmla="*/ 56 w 88"/>
                <a:gd name="T9" fmla="*/ 48 h 56"/>
                <a:gd name="T10" fmla="*/ 8 w 88"/>
                <a:gd name="T11" fmla="*/ 48 h 56"/>
                <a:gd name="T12" fmla="*/ 8 w 88"/>
                <a:gd name="T13" fmla="*/ 0 h 56"/>
                <a:gd name="T14" fmla="*/ 0 w 88"/>
                <a:gd name="T15" fmla="*/ 8 h 56"/>
                <a:gd name="T16" fmla="*/ 0 w 88"/>
                <a:gd name="T17" fmla="*/ 48 h 56"/>
                <a:gd name="T18" fmla="*/ 8 w 88"/>
                <a:gd name="T19" fmla="*/ 56 h 56"/>
                <a:gd name="T20" fmla="*/ 80 w 88"/>
                <a:gd name="T21" fmla="*/ 56 h 56"/>
                <a:gd name="T22" fmla="*/ 88 w 88"/>
                <a:gd name="T23" fmla="*/ 48 h 56"/>
                <a:gd name="T24" fmla="*/ 88 w 88"/>
                <a:gd name="T25" fmla="*/ 8 h 56"/>
                <a:gd name="T26" fmla="*/ 80 w 88"/>
                <a:gd name="T27" fmla="*/ 0 h 56"/>
                <a:gd name="T28" fmla="*/ 80 w 88"/>
                <a:gd name="T29" fmla="*/ 32 h 56"/>
                <a:gd name="T30" fmla="*/ 64 w 88"/>
                <a:gd name="T31" fmla="*/ 32 h 56"/>
                <a:gd name="T32" fmla="*/ 64 w 88"/>
                <a:gd name="T33" fmla="*/ 24 h 56"/>
                <a:gd name="T34" fmla="*/ 80 w 88"/>
                <a:gd name="T35" fmla="*/ 24 h 56"/>
                <a:gd name="T36" fmla="*/ 80 w 88"/>
                <a:gd name="T3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56">
                  <a:moveTo>
                    <a:pt x="80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6"/>
                    <a:pt x="8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4" y="56"/>
                    <a:pt x="88" y="52"/>
                    <a:pt x="88" y="4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4"/>
                    <a:pt x="84" y="0"/>
                    <a:pt x="80" y="0"/>
                  </a:cubicBezTo>
                  <a:close/>
                  <a:moveTo>
                    <a:pt x="80" y="32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lnTo>
                    <a:pt x="8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xmlns="" id="{2454E2ED-F2C5-480E-8D7D-441AE89E7AED}"/>
              </a:ext>
            </a:extLst>
          </p:cNvPr>
          <p:cNvGrpSpPr/>
          <p:nvPr/>
        </p:nvGrpSpPr>
        <p:grpSpPr>
          <a:xfrm>
            <a:off x="3837665" y="5421624"/>
            <a:ext cx="340745" cy="323493"/>
            <a:chOff x="4449763" y="4829175"/>
            <a:chExt cx="258763" cy="261938"/>
          </a:xfrm>
          <a:solidFill>
            <a:schemeClr val="accent1"/>
          </a:solidFill>
        </p:grpSpPr>
        <p:sp>
          <p:nvSpPr>
            <p:cNvPr id="158" name="Freeform 128">
              <a:extLst>
                <a:ext uri="{FF2B5EF4-FFF2-40B4-BE49-F238E27FC236}">
                  <a16:creationId xmlns:a16="http://schemas.microsoft.com/office/drawing/2014/main" xmlns="" id="{C91854F6-79D6-41B0-909B-2D3839EB4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138" y="4829175"/>
              <a:ext cx="179388" cy="182563"/>
            </a:xfrm>
            <a:custGeom>
              <a:avLst/>
              <a:gdLst>
                <a:gd name="T0" fmla="*/ 52 w 56"/>
                <a:gd name="T1" fmla="*/ 5 h 57"/>
                <a:gd name="T2" fmla="*/ 35 w 56"/>
                <a:gd name="T3" fmla="*/ 5 h 57"/>
                <a:gd name="T4" fmla="*/ 0 w 56"/>
                <a:gd name="T5" fmla="*/ 40 h 57"/>
                <a:gd name="T6" fmla="*/ 12 w 56"/>
                <a:gd name="T7" fmla="*/ 44 h 57"/>
                <a:gd name="T8" fmla="*/ 17 w 56"/>
                <a:gd name="T9" fmla="*/ 57 h 57"/>
                <a:gd name="T10" fmla="*/ 52 w 56"/>
                <a:gd name="T11" fmla="*/ 21 h 57"/>
                <a:gd name="T12" fmla="*/ 56 w 56"/>
                <a:gd name="T13" fmla="*/ 13 h 57"/>
                <a:gd name="T14" fmla="*/ 52 w 56"/>
                <a:gd name="T15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7">
                  <a:moveTo>
                    <a:pt x="52" y="5"/>
                  </a:moveTo>
                  <a:cubicBezTo>
                    <a:pt x="47" y="0"/>
                    <a:pt x="40" y="0"/>
                    <a:pt x="35" y="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" y="39"/>
                    <a:pt x="9" y="41"/>
                    <a:pt x="12" y="44"/>
                  </a:cubicBezTo>
                  <a:cubicBezTo>
                    <a:pt x="16" y="48"/>
                    <a:pt x="17" y="52"/>
                    <a:pt x="17" y="57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4" y="19"/>
                    <a:pt x="56" y="16"/>
                    <a:pt x="56" y="13"/>
                  </a:cubicBezTo>
                  <a:cubicBezTo>
                    <a:pt x="56" y="10"/>
                    <a:pt x="54" y="7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Freeform 129">
              <a:extLst>
                <a:ext uri="{FF2B5EF4-FFF2-40B4-BE49-F238E27FC236}">
                  <a16:creationId xmlns:a16="http://schemas.microsoft.com/office/drawing/2014/main" xmlns="" id="{1AC8D19D-0ED8-44F0-890C-97B1C34F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763" y="4970463"/>
              <a:ext cx="120650" cy="120650"/>
            </a:xfrm>
            <a:custGeom>
              <a:avLst/>
              <a:gdLst>
                <a:gd name="T0" fmla="*/ 11 w 38"/>
                <a:gd name="T1" fmla="*/ 6 h 38"/>
                <a:gd name="T2" fmla="*/ 0 w 38"/>
                <a:gd name="T3" fmla="*/ 35 h 38"/>
                <a:gd name="T4" fmla="*/ 32 w 38"/>
                <a:gd name="T5" fmla="*/ 27 h 38"/>
                <a:gd name="T6" fmla="*/ 32 w 38"/>
                <a:gd name="T7" fmla="*/ 6 h 38"/>
                <a:gd name="T8" fmla="*/ 11 w 3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11" y="6"/>
                  </a:moveTo>
                  <a:cubicBezTo>
                    <a:pt x="0" y="17"/>
                    <a:pt x="12" y="23"/>
                    <a:pt x="0" y="35"/>
                  </a:cubicBezTo>
                  <a:cubicBezTo>
                    <a:pt x="0" y="35"/>
                    <a:pt x="21" y="38"/>
                    <a:pt x="32" y="27"/>
                  </a:cubicBezTo>
                  <a:cubicBezTo>
                    <a:pt x="38" y="21"/>
                    <a:pt x="38" y="12"/>
                    <a:pt x="32" y="6"/>
                  </a:cubicBezTo>
                  <a:cubicBezTo>
                    <a:pt x="26" y="0"/>
                    <a:pt x="17" y="0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0" name="Oval 134">
            <a:extLst>
              <a:ext uri="{FF2B5EF4-FFF2-40B4-BE49-F238E27FC236}">
                <a16:creationId xmlns:a16="http://schemas.microsoft.com/office/drawing/2014/main" xmlns="" id="{42684113-7BE1-4564-A173-D8E9EFBE2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3707" y="5409861"/>
            <a:ext cx="66895" cy="62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161" name="Oval 136">
            <a:extLst>
              <a:ext uri="{FF2B5EF4-FFF2-40B4-BE49-F238E27FC236}">
                <a16:creationId xmlns:a16="http://schemas.microsoft.com/office/drawing/2014/main" xmlns="" id="{AE7D53A4-57B8-4AF4-BDE8-0E5816EC21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3707" y="5662774"/>
            <a:ext cx="66895" cy="62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xmlns="" id="{A606FF99-8813-4156-9279-6E353BEF87F0}"/>
              </a:ext>
            </a:extLst>
          </p:cNvPr>
          <p:cNvGrpSpPr/>
          <p:nvPr/>
        </p:nvGrpSpPr>
        <p:grpSpPr>
          <a:xfrm>
            <a:off x="5464038" y="5409861"/>
            <a:ext cx="319840" cy="315650"/>
            <a:chOff x="5684838" y="4819650"/>
            <a:chExt cx="242888" cy="255588"/>
          </a:xfrm>
          <a:solidFill>
            <a:schemeClr val="accent1"/>
          </a:solidFill>
        </p:grpSpPr>
        <p:sp>
          <p:nvSpPr>
            <p:cNvPr id="163" name="Rectangle 130">
              <a:extLst>
                <a:ext uri="{FF2B5EF4-FFF2-40B4-BE49-F238E27FC236}">
                  <a16:creationId xmlns:a16="http://schemas.microsoft.com/office/drawing/2014/main" xmlns="" id="{49E884B6-F899-4062-B059-A23306888A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7538" y="4897438"/>
              <a:ext cx="25400" cy="101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4" name="Rectangle 131">
              <a:extLst>
                <a:ext uri="{FF2B5EF4-FFF2-40B4-BE49-F238E27FC236}">
                  <a16:creationId xmlns:a16="http://schemas.microsoft.com/office/drawing/2014/main" xmlns="" id="{923C1F64-3E81-46BE-8B76-226C2F23FD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1038" y="4832350"/>
              <a:ext cx="103188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5" name="Rectangle 132">
              <a:extLst>
                <a:ext uri="{FF2B5EF4-FFF2-40B4-BE49-F238E27FC236}">
                  <a16:creationId xmlns:a16="http://schemas.microsoft.com/office/drawing/2014/main" xmlns="" id="{1140DD2B-B6ED-43B6-BF67-2958097E7A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1038" y="5037138"/>
              <a:ext cx="103188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6" name="Rectangle 133">
              <a:extLst>
                <a:ext uri="{FF2B5EF4-FFF2-40B4-BE49-F238E27FC236}">
                  <a16:creationId xmlns:a16="http://schemas.microsoft.com/office/drawing/2014/main" xmlns="" id="{622A6111-70AE-4D06-9E03-2BBF3E230B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2326" y="4897438"/>
              <a:ext cx="25400" cy="101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7" name="Oval 135">
              <a:extLst>
                <a:ext uri="{FF2B5EF4-FFF2-40B4-BE49-F238E27FC236}">
                  <a16:creationId xmlns:a16="http://schemas.microsoft.com/office/drawing/2014/main" xmlns="" id="{005CF5DE-DA9C-45BC-933E-95BAB06D16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4838" y="4819650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8" name="Oval 137">
              <a:extLst>
                <a:ext uri="{FF2B5EF4-FFF2-40B4-BE49-F238E27FC236}">
                  <a16:creationId xmlns:a16="http://schemas.microsoft.com/office/drawing/2014/main" xmlns="" id="{6F3FA78F-5DBD-44D5-B0F3-996BB5932B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4838" y="5024438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9" name="组合 168">
            <a:extLst>
              <a:ext uri="{FF2B5EF4-FFF2-40B4-BE49-F238E27FC236}">
                <a16:creationId xmlns:a16="http://schemas.microsoft.com/office/drawing/2014/main" xmlns="" id="{41BF3152-D65B-4C3A-B9DA-372F159AB6F2}"/>
              </a:ext>
            </a:extLst>
          </p:cNvPr>
          <p:cNvGrpSpPr/>
          <p:nvPr/>
        </p:nvGrpSpPr>
        <p:grpSpPr>
          <a:xfrm>
            <a:off x="7861789" y="5394177"/>
            <a:ext cx="370010" cy="347019"/>
            <a:chOff x="7505701" y="4806950"/>
            <a:chExt cx="280987" cy="280988"/>
          </a:xfrm>
          <a:solidFill>
            <a:schemeClr val="accent1"/>
          </a:solidFill>
        </p:grpSpPr>
        <p:sp>
          <p:nvSpPr>
            <p:cNvPr id="170" name="Freeform 138">
              <a:extLst>
                <a:ext uri="{FF2B5EF4-FFF2-40B4-BE49-F238E27FC236}">
                  <a16:creationId xmlns:a16="http://schemas.microsoft.com/office/drawing/2014/main" xmlns="" id="{E35F78AA-7F23-45DC-B8E9-F61913525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5888" y="4922838"/>
              <a:ext cx="50800" cy="50800"/>
            </a:xfrm>
            <a:custGeom>
              <a:avLst/>
              <a:gdLst>
                <a:gd name="T0" fmla="*/ 12 w 16"/>
                <a:gd name="T1" fmla="*/ 0 h 16"/>
                <a:gd name="T2" fmla="*/ 4 w 16"/>
                <a:gd name="T3" fmla="*/ 0 h 16"/>
                <a:gd name="T4" fmla="*/ 0 w 16"/>
                <a:gd name="T5" fmla="*/ 4 h 16"/>
                <a:gd name="T6" fmla="*/ 0 w 16"/>
                <a:gd name="T7" fmla="*/ 12 h 16"/>
                <a:gd name="T8" fmla="*/ 4 w 16"/>
                <a:gd name="T9" fmla="*/ 16 h 16"/>
                <a:gd name="T10" fmla="*/ 12 w 16"/>
                <a:gd name="T11" fmla="*/ 16 h 16"/>
                <a:gd name="T12" fmla="*/ 16 w 16"/>
                <a:gd name="T13" fmla="*/ 12 h 16"/>
                <a:gd name="T14" fmla="*/ 16 w 16"/>
                <a:gd name="T15" fmla="*/ 4 h 16"/>
                <a:gd name="T16" fmla="*/ 12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2" y="16"/>
                    <a:pt x="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1" name="Freeform 139">
              <a:extLst>
                <a:ext uri="{FF2B5EF4-FFF2-40B4-BE49-F238E27FC236}">
                  <a16:creationId xmlns:a16="http://schemas.microsoft.com/office/drawing/2014/main" xmlns="" id="{393C58A7-B577-41B5-B548-37E3451B2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5701" y="4922838"/>
              <a:ext cx="52388" cy="50800"/>
            </a:xfrm>
            <a:custGeom>
              <a:avLst/>
              <a:gdLst>
                <a:gd name="T0" fmla="*/ 16 w 16"/>
                <a:gd name="T1" fmla="*/ 12 h 16"/>
                <a:gd name="T2" fmla="*/ 16 w 16"/>
                <a:gd name="T3" fmla="*/ 4 h 16"/>
                <a:gd name="T4" fmla="*/ 12 w 16"/>
                <a:gd name="T5" fmla="*/ 0 h 16"/>
                <a:gd name="T6" fmla="*/ 4 w 16"/>
                <a:gd name="T7" fmla="*/ 0 h 16"/>
                <a:gd name="T8" fmla="*/ 0 w 16"/>
                <a:gd name="T9" fmla="*/ 4 h 16"/>
                <a:gd name="T10" fmla="*/ 0 w 16"/>
                <a:gd name="T11" fmla="*/ 12 h 16"/>
                <a:gd name="T12" fmla="*/ 4 w 16"/>
                <a:gd name="T13" fmla="*/ 16 h 16"/>
                <a:gd name="T14" fmla="*/ 12 w 16"/>
                <a:gd name="T15" fmla="*/ 16 h 16"/>
                <a:gd name="T16" fmla="*/ 16 w 16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6" y="12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2" y="16"/>
                    <a:pt x="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2" name="Freeform 140">
              <a:extLst>
                <a:ext uri="{FF2B5EF4-FFF2-40B4-BE49-F238E27FC236}">
                  <a16:creationId xmlns:a16="http://schemas.microsoft.com/office/drawing/2014/main" xmlns="" id="{31C0B342-5A14-484D-8703-7A6BE01901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1588" y="4806950"/>
              <a:ext cx="50800" cy="50800"/>
            </a:xfrm>
            <a:custGeom>
              <a:avLst/>
              <a:gdLst>
                <a:gd name="T0" fmla="*/ 12 w 16"/>
                <a:gd name="T1" fmla="*/ 0 h 16"/>
                <a:gd name="T2" fmla="*/ 4 w 16"/>
                <a:gd name="T3" fmla="*/ 0 h 16"/>
                <a:gd name="T4" fmla="*/ 0 w 16"/>
                <a:gd name="T5" fmla="*/ 4 h 16"/>
                <a:gd name="T6" fmla="*/ 0 w 16"/>
                <a:gd name="T7" fmla="*/ 12 h 16"/>
                <a:gd name="T8" fmla="*/ 4 w 16"/>
                <a:gd name="T9" fmla="*/ 16 h 16"/>
                <a:gd name="T10" fmla="*/ 12 w 16"/>
                <a:gd name="T11" fmla="*/ 16 h 16"/>
                <a:gd name="T12" fmla="*/ 16 w 16"/>
                <a:gd name="T13" fmla="*/ 12 h 16"/>
                <a:gd name="T14" fmla="*/ 16 w 16"/>
                <a:gd name="T15" fmla="*/ 4 h 16"/>
                <a:gd name="T16" fmla="*/ 12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2" y="16"/>
                    <a:pt x="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3" name="Freeform 141">
              <a:extLst>
                <a:ext uri="{FF2B5EF4-FFF2-40B4-BE49-F238E27FC236}">
                  <a16:creationId xmlns:a16="http://schemas.microsoft.com/office/drawing/2014/main" xmlns="" id="{4EDB3844-6F77-4E12-822E-5A10A37F7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1588" y="5037138"/>
              <a:ext cx="50800" cy="50800"/>
            </a:xfrm>
            <a:custGeom>
              <a:avLst/>
              <a:gdLst>
                <a:gd name="T0" fmla="*/ 12 w 16"/>
                <a:gd name="T1" fmla="*/ 0 h 16"/>
                <a:gd name="T2" fmla="*/ 4 w 16"/>
                <a:gd name="T3" fmla="*/ 0 h 16"/>
                <a:gd name="T4" fmla="*/ 0 w 16"/>
                <a:gd name="T5" fmla="*/ 4 h 16"/>
                <a:gd name="T6" fmla="*/ 0 w 16"/>
                <a:gd name="T7" fmla="*/ 12 h 16"/>
                <a:gd name="T8" fmla="*/ 4 w 16"/>
                <a:gd name="T9" fmla="*/ 16 h 16"/>
                <a:gd name="T10" fmla="*/ 12 w 16"/>
                <a:gd name="T11" fmla="*/ 16 h 16"/>
                <a:gd name="T12" fmla="*/ 16 w 16"/>
                <a:gd name="T13" fmla="*/ 12 h 16"/>
                <a:gd name="T14" fmla="*/ 16 w 16"/>
                <a:gd name="T15" fmla="*/ 4 h 16"/>
                <a:gd name="T16" fmla="*/ 12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2" y="16"/>
                    <a:pt x="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4" y="16"/>
                    <a:pt x="16" y="14"/>
                    <a:pt x="16" y="1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4" name="Freeform 142">
              <a:extLst>
                <a:ext uri="{FF2B5EF4-FFF2-40B4-BE49-F238E27FC236}">
                  <a16:creationId xmlns:a16="http://schemas.microsoft.com/office/drawing/2014/main" xmlns="" id="{6B583A7C-D1EC-47AB-AFA2-2B29817A8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7788" y="4829175"/>
              <a:ext cx="66675" cy="68263"/>
            </a:xfrm>
            <a:custGeom>
              <a:avLst/>
              <a:gdLst>
                <a:gd name="T0" fmla="*/ 12 w 21"/>
                <a:gd name="T1" fmla="*/ 21 h 21"/>
                <a:gd name="T2" fmla="*/ 21 w 21"/>
                <a:gd name="T3" fmla="*/ 21 h 21"/>
                <a:gd name="T4" fmla="*/ 0 w 21"/>
                <a:gd name="T5" fmla="*/ 0 h 21"/>
                <a:gd name="T6" fmla="*/ 0 w 21"/>
                <a:gd name="T7" fmla="*/ 9 h 21"/>
                <a:gd name="T8" fmla="*/ 12 w 21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2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17" y="12"/>
                    <a:pt x="9" y="4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12"/>
                    <a:pt x="9" y="16"/>
                    <a:pt x="1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Freeform 143">
              <a:extLst>
                <a:ext uri="{FF2B5EF4-FFF2-40B4-BE49-F238E27FC236}">
                  <a16:creationId xmlns:a16="http://schemas.microsoft.com/office/drawing/2014/main" xmlns="" id="{6F4C521C-7C48-4B77-80B2-6AF6FC9C4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13" y="4829175"/>
              <a:ext cx="66675" cy="68263"/>
            </a:xfrm>
            <a:custGeom>
              <a:avLst/>
              <a:gdLst>
                <a:gd name="T0" fmla="*/ 0 w 21"/>
                <a:gd name="T1" fmla="*/ 21 h 21"/>
                <a:gd name="T2" fmla="*/ 9 w 21"/>
                <a:gd name="T3" fmla="*/ 21 h 21"/>
                <a:gd name="T4" fmla="*/ 21 w 21"/>
                <a:gd name="T5" fmla="*/ 9 h 21"/>
                <a:gd name="T6" fmla="*/ 21 w 21"/>
                <a:gd name="T7" fmla="*/ 0 h 21"/>
                <a:gd name="T8" fmla="*/ 0 w 21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12" y="16"/>
                    <a:pt x="16" y="12"/>
                    <a:pt x="21" y="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2" y="4"/>
                    <a:pt x="4" y="12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6" name="Freeform 144">
              <a:extLst>
                <a:ext uri="{FF2B5EF4-FFF2-40B4-BE49-F238E27FC236}">
                  <a16:creationId xmlns:a16="http://schemas.microsoft.com/office/drawing/2014/main" xmlns="" id="{E3CE1C61-517D-4B5E-821C-2A738FA21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7788" y="4999038"/>
              <a:ext cx="66675" cy="66675"/>
            </a:xfrm>
            <a:custGeom>
              <a:avLst/>
              <a:gdLst>
                <a:gd name="T0" fmla="*/ 0 w 21"/>
                <a:gd name="T1" fmla="*/ 12 h 21"/>
                <a:gd name="T2" fmla="*/ 0 w 21"/>
                <a:gd name="T3" fmla="*/ 21 h 21"/>
                <a:gd name="T4" fmla="*/ 21 w 21"/>
                <a:gd name="T5" fmla="*/ 0 h 21"/>
                <a:gd name="T6" fmla="*/ 12 w 21"/>
                <a:gd name="T7" fmla="*/ 0 h 21"/>
                <a:gd name="T8" fmla="*/ 0 w 21"/>
                <a:gd name="T9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12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9" y="17"/>
                    <a:pt x="17" y="9"/>
                    <a:pt x="2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5"/>
                    <a:pt x="5" y="9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7" name="Freeform 145">
              <a:extLst>
                <a:ext uri="{FF2B5EF4-FFF2-40B4-BE49-F238E27FC236}">
                  <a16:creationId xmlns:a16="http://schemas.microsoft.com/office/drawing/2014/main" xmlns="" id="{99359761-1D82-4B1E-935A-D3761171C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9513" y="4999038"/>
              <a:ext cx="66675" cy="66675"/>
            </a:xfrm>
            <a:custGeom>
              <a:avLst/>
              <a:gdLst>
                <a:gd name="T0" fmla="*/ 9 w 21"/>
                <a:gd name="T1" fmla="*/ 0 h 21"/>
                <a:gd name="T2" fmla="*/ 0 w 21"/>
                <a:gd name="T3" fmla="*/ 0 h 21"/>
                <a:gd name="T4" fmla="*/ 21 w 21"/>
                <a:gd name="T5" fmla="*/ 21 h 21"/>
                <a:gd name="T6" fmla="*/ 21 w 21"/>
                <a:gd name="T7" fmla="*/ 12 h 21"/>
                <a:gd name="T8" fmla="*/ 9 w 2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9"/>
                    <a:pt x="12" y="17"/>
                    <a:pt x="21" y="2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6" y="9"/>
                    <a:pt x="12" y="5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xmlns="" id="{603EC983-655E-41FD-A220-C2398F4F5337}"/>
              </a:ext>
            </a:extLst>
          </p:cNvPr>
          <p:cNvGrpSpPr/>
          <p:nvPr/>
        </p:nvGrpSpPr>
        <p:grpSpPr>
          <a:xfrm>
            <a:off x="6268863" y="5409861"/>
            <a:ext cx="336562" cy="315650"/>
            <a:chOff x="6296026" y="4819650"/>
            <a:chExt cx="255587" cy="255588"/>
          </a:xfrm>
          <a:solidFill>
            <a:schemeClr val="accent1"/>
          </a:solidFill>
        </p:grpSpPr>
        <p:sp>
          <p:nvSpPr>
            <p:cNvPr id="179" name="Freeform 146">
              <a:extLst>
                <a:ext uri="{FF2B5EF4-FFF2-40B4-BE49-F238E27FC236}">
                  <a16:creationId xmlns:a16="http://schemas.microsoft.com/office/drawing/2014/main" xmlns="" id="{6A11D0E9-A43C-4B0F-8122-9340190D2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6026" y="4973638"/>
              <a:ext cx="103188" cy="101600"/>
            </a:xfrm>
            <a:custGeom>
              <a:avLst/>
              <a:gdLst>
                <a:gd name="T0" fmla="*/ 24 w 32"/>
                <a:gd name="T1" fmla="*/ 0 h 32"/>
                <a:gd name="T2" fmla="*/ 8 w 32"/>
                <a:gd name="T3" fmla="*/ 0 h 32"/>
                <a:gd name="T4" fmla="*/ 0 w 32"/>
                <a:gd name="T5" fmla="*/ 8 h 32"/>
                <a:gd name="T6" fmla="*/ 0 w 32"/>
                <a:gd name="T7" fmla="*/ 24 h 32"/>
                <a:gd name="T8" fmla="*/ 8 w 32"/>
                <a:gd name="T9" fmla="*/ 32 h 32"/>
                <a:gd name="T10" fmla="*/ 24 w 32"/>
                <a:gd name="T11" fmla="*/ 32 h 32"/>
                <a:gd name="T12" fmla="*/ 32 w 32"/>
                <a:gd name="T13" fmla="*/ 24 h 32"/>
                <a:gd name="T14" fmla="*/ 32 w 32"/>
                <a:gd name="T15" fmla="*/ 8 h 32"/>
                <a:gd name="T16" fmla="*/ 24 w 32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2">
                  <a:moveTo>
                    <a:pt x="2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4" y="32"/>
                    <a:pt x="8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8" y="32"/>
                    <a:pt x="32" y="28"/>
                    <a:pt x="32" y="2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4"/>
                    <a:pt x="28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xmlns="" id="{625EE5FE-9625-4701-B125-6E543D565371}"/>
                </a:ext>
              </a:extLst>
            </p:cNvPr>
            <p:cNvGrpSpPr/>
            <p:nvPr/>
          </p:nvGrpSpPr>
          <p:grpSpPr>
            <a:xfrm>
              <a:off x="6396038" y="4819650"/>
              <a:ext cx="155575" cy="157163"/>
              <a:chOff x="6396038" y="4819650"/>
              <a:chExt cx="155575" cy="157163"/>
            </a:xfrm>
            <a:grpFill/>
          </p:grpSpPr>
          <p:sp>
            <p:nvSpPr>
              <p:cNvPr id="181" name="Freeform 147">
                <a:extLst>
                  <a:ext uri="{FF2B5EF4-FFF2-40B4-BE49-F238E27FC236}">
                    <a16:creationId xmlns:a16="http://schemas.microsoft.com/office/drawing/2014/main" xmlns="" id="{0E8BDA68-B592-4250-88D5-EF8B4C30B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0013" y="4819650"/>
                <a:ext cx="101600" cy="103188"/>
              </a:xfrm>
              <a:custGeom>
                <a:avLst/>
                <a:gdLst>
                  <a:gd name="T0" fmla="*/ 24 w 32"/>
                  <a:gd name="T1" fmla="*/ 0 h 32"/>
                  <a:gd name="T2" fmla="*/ 8 w 32"/>
                  <a:gd name="T3" fmla="*/ 0 h 32"/>
                  <a:gd name="T4" fmla="*/ 0 w 32"/>
                  <a:gd name="T5" fmla="*/ 8 h 32"/>
                  <a:gd name="T6" fmla="*/ 0 w 32"/>
                  <a:gd name="T7" fmla="*/ 24 h 32"/>
                  <a:gd name="T8" fmla="*/ 8 w 32"/>
                  <a:gd name="T9" fmla="*/ 32 h 32"/>
                  <a:gd name="T10" fmla="*/ 24 w 32"/>
                  <a:gd name="T11" fmla="*/ 32 h 32"/>
                  <a:gd name="T12" fmla="*/ 32 w 32"/>
                  <a:gd name="T13" fmla="*/ 24 h 32"/>
                  <a:gd name="T14" fmla="*/ 32 w 32"/>
                  <a:gd name="T15" fmla="*/ 8 h 32"/>
                  <a:gd name="T16" fmla="*/ 24 w 32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2">
                    <a:moveTo>
                      <a:pt x="2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8"/>
                      <a:pt x="4" y="32"/>
                      <a:pt x="8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8" y="32"/>
                      <a:pt x="32" y="28"/>
                      <a:pt x="32" y="24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4"/>
                      <a:pt x="28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Freeform 148">
                <a:extLst>
                  <a:ext uri="{FF2B5EF4-FFF2-40B4-BE49-F238E27FC236}">
                    <a16:creationId xmlns:a16="http://schemas.microsoft.com/office/drawing/2014/main" xmlns="" id="{2395119F-7EB7-4481-BCB7-6C06EBC3B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6038" y="4919663"/>
                <a:ext cx="57150" cy="57150"/>
              </a:xfrm>
              <a:custGeom>
                <a:avLst/>
                <a:gdLst>
                  <a:gd name="T0" fmla="*/ 0 w 36"/>
                  <a:gd name="T1" fmla="*/ 24 h 36"/>
                  <a:gd name="T2" fmla="*/ 12 w 36"/>
                  <a:gd name="T3" fmla="*/ 36 h 36"/>
                  <a:gd name="T4" fmla="*/ 36 w 36"/>
                  <a:gd name="T5" fmla="*/ 12 h 36"/>
                  <a:gd name="T6" fmla="*/ 24 w 36"/>
                  <a:gd name="T7" fmla="*/ 0 h 36"/>
                  <a:gd name="T8" fmla="*/ 0 w 36"/>
                  <a:gd name="T9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0" y="24"/>
                    </a:moveTo>
                    <a:lnTo>
                      <a:pt x="12" y="36"/>
                    </a:lnTo>
                    <a:lnTo>
                      <a:pt x="36" y="12"/>
                    </a:lnTo>
                    <a:lnTo>
                      <a:pt x="2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xmlns="" id="{67750F79-591E-4C60-B07E-87A222118336}"/>
              </a:ext>
            </a:extLst>
          </p:cNvPr>
          <p:cNvGrpSpPr/>
          <p:nvPr/>
        </p:nvGrpSpPr>
        <p:grpSpPr>
          <a:xfrm>
            <a:off x="7073687" y="5409861"/>
            <a:ext cx="336564" cy="315650"/>
            <a:chOff x="6907213" y="4819650"/>
            <a:chExt cx="255588" cy="255588"/>
          </a:xfrm>
          <a:solidFill>
            <a:schemeClr val="accent1"/>
          </a:solidFill>
        </p:grpSpPr>
        <p:sp>
          <p:nvSpPr>
            <p:cNvPr id="184" name="Freeform 149">
              <a:extLst>
                <a:ext uri="{FF2B5EF4-FFF2-40B4-BE49-F238E27FC236}">
                  <a16:creationId xmlns:a16="http://schemas.microsoft.com/office/drawing/2014/main" xmlns="" id="{B5F59F60-EC7F-45EC-AE05-D796CD32C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701" y="4819650"/>
              <a:ext cx="76200" cy="77788"/>
            </a:xfrm>
            <a:custGeom>
              <a:avLst/>
              <a:gdLst>
                <a:gd name="T0" fmla="*/ 7 w 24"/>
                <a:gd name="T1" fmla="*/ 24 h 24"/>
                <a:gd name="T2" fmla="*/ 17 w 24"/>
                <a:gd name="T3" fmla="*/ 24 h 24"/>
                <a:gd name="T4" fmla="*/ 24 w 24"/>
                <a:gd name="T5" fmla="*/ 17 h 24"/>
                <a:gd name="T6" fmla="*/ 24 w 24"/>
                <a:gd name="T7" fmla="*/ 7 h 24"/>
                <a:gd name="T8" fmla="*/ 17 w 24"/>
                <a:gd name="T9" fmla="*/ 0 h 24"/>
                <a:gd name="T10" fmla="*/ 7 w 24"/>
                <a:gd name="T11" fmla="*/ 0 h 24"/>
                <a:gd name="T12" fmla="*/ 0 w 24"/>
                <a:gd name="T13" fmla="*/ 7 h 24"/>
                <a:gd name="T14" fmla="*/ 0 w 24"/>
                <a:gd name="T15" fmla="*/ 17 h 24"/>
                <a:gd name="T16" fmla="*/ 7 w 24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7" y="24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21" y="24"/>
                    <a:pt x="24" y="21"/>
                    <a:pt x="24" y="1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3" y="24"/>
                    <a:pt x="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5" name="Freeform 150">
              <a:extLst>
                <a:ext uri="{FF2B5EF4-FFF2-40B4-BE49-F238E27FC236}">
                  <a16:creationId xmlns:a16="http://schemas.microsoft.com/office/drawing/2014/main" xmlns="" id="{76095AA1-D281-4F93-B4DF-9DB322348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7213" y="4999038"/>
              <a:ext cx="77788" cy="76200"/>
            </a:xfrm>
            <a:custGeom>
              <a:avLst/>
              <a:gdLst>
                <a:gd name="T0" fmla="*/ 17 w 24"/>
                <a:gd name="T1" fmla="*/ 0 h 24"/>
                <a:gd name="T2" fmla="*/ 7 w 24"/>
                <a:gd name="T3" fmla="*/ 0 h 24"/>
                <a:gd name="T4" fmla="*/ 0 w 24"/>
                <a:gd name="T5" fmla="*/ 7 h 24"/>
                <a:gd name="T6" fmla="*/ 0 w 24"/>
                <a:gd name="T7" fmla="*/ 17 h 24"/>
                <a:gd name="T8" fmla="*/ 7 w 24"/>
                <a:gd name="T9" fmla="*/ 24 h 24"/>
                <a:gd name="T10" fmla="*/ 17 w 24"/>
                <a:gd name="T11" fmla="*/ 24 h 24"/>
                <a:gd name="T12" fmla="*/ 24 w 24"/>
                <a:gd name="T13" fmla="*/ 17 h 24"/>
                <a:gd name="T14" fmla="*/ 24 w 24"/>
                <a:gd name="T15" fmla="*/ 7 h 24"/>
                <a:gd name="T16" fmla="*/ 17 w 24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1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3" y="24"/>
                    <a:pt x="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1" y="24"/>
                    <a:pt x="24" y="21"/>
                    <a:pt x="24" y="1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6" name="Freeform 151">
              <a:extLst>
                <a:ext uri="{FF2B5EF4-FFF2-40B4-BE49-F238E27FC236}">
                  <a16:creationId xmlns:a16="http://schemas.microsoft.com/office/drawing/2014/main" xmlns="" id="{E4A45B24-B35C-4DAA-AA12-25C8C181E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6601" y="4999038"/>
              <a:ext cx="76200" cy="76200"/>
            </a:xfrm>
            <a:custGeom>
              <a:avLst/>
              <a:gdLst>
                <a:gd name="T0" fmla="*/ 17 w 24"/>
                <a:gd name="T1" fmla="*/ 0 h 24"/>
                <a:gd name="T2" fmla="*/ 7 w 24"/>
                <a:gd name="T3" fmla="*/ 0 h 24"/>
                <a:gd name="T4" fmla="*/ 0 w 24"/>
                <a:gd name="T5" fmla="*/ 7 h 24"/>
                <a:gd name="T6" fmla="*/ 0 w 24"/>
                <a:gd name="T7" fmla="*/ 17 h 24"/>
                <a:gd name="T8" fmla="*/ 7 w 24"/>
                <a:gd name="T9" fmla="*/ 24 h 24"/>
                <a:gd name="T10" fmla="*/ 17 w 24"/>
                <a:gd name="T11" fmla="*/ 24 h 24"/>
                <a:gd name="T12" fmla="*/ 24 w 24"/>
                <a:gd name="T13" fmla="*/ 17 h 24"/>
                <a:gd name="T14" fmla="*/ 24 w 24"/>
                <a:gd name="T15" fmla="*/ 7 h 24"/>
                <a:gd name="T16" fmla="*/ 17 w 24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4">
                  <a:moveTo>
                    <a:pt x="1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3" y="24"/>
                    <a:pt x="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1" y="24"/>
                    <a:pt x="24" y="21"/>
                    <a:pt x="24" y="1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7" name="Freeform 152">
              <a:extLst>
                <a:ext uri="{FF2B5EF4-FFF2-40B4-BE49-F238E27FC236}">
                  <a16:creationId xmlns:a16="http://schemas.microsoft.com/office/drawing/2014/main" xmlns="" id="{8C1487CC-7298-4813-ACF1-5263D631A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9601" y="4903788"/>
              <a:ext cx="63500" cy="88900"/>
            </a:xfrm>
            <a:custGeom>
              <a:avLst/>
              <a:gdLst>
                <a:gd name="T0" fmla="*/ 40 w 40"/>
                <a:gd name="T1" fmla="*/ 8 h 56"/>
                <a:gd name="T2" fmla="*/ 24 w 40"/>
                <a:gd name="T3" fmla="*/ 0 h 56"/>
                <a:gd name="T4" fmla="*/ 0 w 40"/>
                <a:gd name="T5" fmla="*/ 48 h 56"/>
                <a:gd name="T6" fmla="*/ 16 w 40"/>
                <a:gd name="T7" fmla="*/ 56 h 56"/>
                <a:gd name="T8" fmla="*/ 40 w 40"/>
                <a:gd name="T9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6">
                  <a:moveTo>
                    <a:pt x="40" y="8"/>
                  </a:moveTo>
                  <a:lnTo>
                    <a:pt x="24" y="0"/>
                  </a:lnTo>
                  <a:lnTo>
                    <a:pt x="0" y="48"/>
                  </a:lnTo>
                  <a:lnTo>
                    <a:pt x="16" y="56"/>
                  </a:lnTo>
                  <a:lnTo>
                    <a:pt x="4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8" name="Freeform 153">
              <a:extLst>
                <a:ext uri="{FF2B5EF4-FFF2-40B4-BE49-F238E27FC236}">
                  <a16:creationId xmlns:a16="http://schemas.microsoft.com/office/drawing/2014/main" xmlns="" id="{1BA4463A-521E-4B22-996C-C178E0DB1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8501" y="4903788"/>
              <a:ext cx="63500" cy="88900"/>
            </a:xfrm>
            <a:custGeom>
              <a:avLst/>
              <a:gdLst>
                <a:gd name="T0" fmla="*/ 0 w 40"/>
                <a:gd name="T1" fmla="*/ 8 h 56"/>
                <a:gd name="T2" fmla="*/ 24 w 40"/>
                <a:gd name="T3" fmla="*/ 56 h 56"/>
                <a:gd name="T4" fmla="*/ 40 w 40"/>
                <a:gd name="T5" fmla="*/ 48 h 56"/>
                <a:gd name="T6" fmla="*/ 16 w 40"/>
                <a:gd name="T7" fmla="*/ 0 h 56"/>
                <a:gd name="T8" fmla="*/ 0 w 40"/>
                <a:gd name="T9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6">
                  <a:moveTo>
                    <a:pt x="0" y="8"/>
                  </a:moveTo>
                  <a:lnTo>
                    <a:pt x="24" y="56"/>
                  </a:lnTo>
                  <a:lnTo>
                    <a:pt x="40" y="48"/>
                  </a:lnTo>
                  <a:lnTo>
                    <a:pt x="16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9" name="Rectangle 154">
              <a:extLst>
                <a:ext uri="{FF2B5EF4-FFF2-40B4-BE49-F238E27FC236}">
                  <a16:creationId xmlns:a16="http://schemas.microsoft.com/office/drawing/2014/main" xmlns="" id="{A72F88CA-EEA1-45FE-9423-9123D8B2BF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0401" y="5024438"/>
              <a:ext cx="5080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xmlns="" id="{749A56EB-ACD8-464B-AD61-0556F118A76B}"/>
              </a:ext>
            </a:extLst>
          </p:cNvPr>
          <p:cNvGrpSpPr/>
          <p:nvPr/>
        </p:nvGrpSpPr>
        <p:grpSpPr>
          <a:xfrm>
            <a:off x="9490252" y="5409861"/>
            <a:ext cx="334473" cy="315650"/>
            <a:chOff x="8742363" y="4819650"/>
            <a:chExt cx="254000" cy="255588"/>
          </a:xfrm>
          <a:solidFill>
            <a:schemeClr val="accent1"/>
          </a:solidFill>
        </p:grpSpPr>
        <p:sp>
          <p:nvSpPr>
            <p:cNvPr id="191" name="Freeform 155">
              <a:extLst>
                <a:ext uri="{FF2B5EF4-FFF2-40B4-BE49-F238E27FC236}">
                  <a16:creationId xmlns:a16="http://schemas.microsoft.com/office/drawing/2014/main" xmlns="" id="{C9AC1F1D-AA44-4D56-924D-7D98FB223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2363" y="4819650"/>
              <a:ext cx="177800" cy="179388"/>
            </a:xfrm>
            <a:custGeom>
              <a:avLst/>
              <a:gdLst>
                <a:gd name="T0" fmla="*/ 56 w 56"/>
                <a:gd name="T1" fmla="*/ 48 h 56"/>
                <a:gd name="T2" fmla="*/ 56 w 56"/>
                <a:gd name="T3" fmla="*/ 8 h 56"/>
                <a:gd name="T4" fmla="*/ 48 w 56"/>
                <a:gd name="T5" fmla="*/ 0 h 56"/>
                <a:gd name="T6" fmla="*/ 8 w 56"/>
                <a:gd name="T7" fmla="*/ 0 h 56"/>
                <a:gd name="T8" fmla="*/ 0 w 56"/>
                <a:gd name="T9" fmla="*/ 8 h 56"/>
                <a:gd name="T10" fmla="*/ 0 w 56"/>
                <a:gd name="T11" fmla="*/ 48 h 56"/>
                <a:gd name="T12" fmla="*/ 8 w 56"/>
                <a:gd name="T13" fmla="*/ 56 h 56"/>
                <a:gd name="T14" fmla="*/ 48 w 56"/>
                <a:gd name="T15" fmla="*/ 56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2" y="0"/>
                    <a:pt x="4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6"/>
                    <a:pt x="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52" y="56"/>
                    <a:pt x="56" y="52"/>
                    <a:pt x="5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2" name="Freeform 156">
              <a:extLst>
                <a:ext uri="{FF2B5EF4-FFF2-40B4-BE49-F238E27FC236}">
                  <a16:creationId xmlns:a16="http://schemas.microsoft.com/office/drawing/2014/main" xmlns="" id="{73C7C98A-D115-41AE-8429-7EF58BCEA8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8563" y="4897438"/>
              <a:ext cx="177800" cy="177800"/>
            </a:xfrm>
            <a:custGeom>
              <a:avLst/>
              <a:gdLst>
                <a:gd name="T0" fmla="*/ 48 w 56"/>
                <a:gd name="T1" fmla="*/ 0 h 56"/>
                <a:gd name="T2" fmla="*/ 36 w 56"/>
                <a:gd name="T3" fmla="*/ 0 h 56"/>
                <a:gd name="T4" fmla="*/ 36 w 56"/>
                <a:gd name="T5" fmla="*/ 8 h 56"/>
                <a:gd name="T6" fmla="*/ 48 w 56"/>
                <a:gd name="T7" fmla="*/ 8 h 56"/>
                <a:gd name="T8" fmla="*/ 48 w 56"/>
                <a:gd name="T9" fmla="*/ 48 h 56"/>
                <a:gd name="T10" fmla="*/ 8 w 56"/>
                <a:gd name="T11" fmla="*/ 48 h 56"/>
                <a:gd name="T12" fmla="*/ 8 w 56"/>
                <a:gd name="T13" fmla="*/ 36 h 56"/>
                <a:gd name="T14" fmla="*/ 0 w 56"/>
                <a:gd name="T15" fmla="*/ 36 h 56"/>
                <a:gd name="T16" fmla="*/ 0 w 56"/>
                <a:gd name="T17" fmla="*/ 48 h 56"/>
                <a:gd name="T18" fmla="*/ 8 w 56"/>
                <a:gd name="T19" fmla="*/ 56 h 56"/>
                <a:gd name="T20" fmla="*/ 48 w 56"/>
                <a:gd name="T21" fmla="*/ 56 h 56"/>
                <a:gd name="T22" fmla="*/ 56 w 56"/>
                <a:gd name="T23" fmla="*/ 48 h 56"/>
                <a:gd name="T24" fmla="*/ 56 w 56"/>
                <a:gd name="T25" fmla="*/ 8 h 56"/>
                <a:gd name="T26" fmla="*/ 48 w 56"/>
                <a:gd name="T2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56">
                  <a:moveTo>
                    <a:pt x="48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6"/>
                    <a:pt x="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52" y="56"/>
                    <a:pt x="56" y="52"/>
                    <a:pt x="56" y="4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2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xmlns="" id="{9057BFCA-6AD2-4736-8B6C-14B1437AEE87}"/>
              </a:ext>
            </a:extLst>
          </p:cNvPr>
          <p:cNvGrpSpPr/>
          <p:nvPr/>
        </p:nvGrpSpPr>
        <p:grpSpPr>
          <a:xfrm>
            <a:off x="8685428" y="5409861"/>
            <a:ext cx="334473" cy="315650"/>
            <a:chOff x="8131176" y="4819650"/>
            <a:chExt cx="254000" cy="255588"/>
          </a:xfrm>
          <a:solidFill>
            <a:schemeClr val="accent1"/>
          </a:solidFill>
        </p:grpSpPr>
        <p:sp>
          <p:nvSpPr>
            <p:cNvPr id="194" name="Freeform 157">
              <a:extLst>
                <a:ext uri="{FF2B5EF4-FFF2-40B4-BE49-F238E27FC236}">
                  <a16:creationId xmlns:a16="http://schemas.microsoft.com/office/drawing/2014/main" xmlns="" id="{826A488C-119A-42BA-82FC-9D87A1454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7376" y="4897438"/>
              <a:ext cx="177800" cy="177800"/>
            </a:xfrm>
            <a:custGeom>
              <a:avLst/>
              <a:gdLst>
                <a:gd name="T0" fmla="*/ 48 w 56"/>
                <a:gd name="T1" fmla="*/ 0 h 56"/>
                <a:gd name="T2" fmla="*/ 8 w 56"/>
                <a:gd name="T3" fmla="*/ 0 h 56"/>
                <a:gd name="T4" fmla="*/ 0 w 56"/>
                <a:gd name="T5" fmla="*/ 8 h 56"/>
                <a:gd name="T6" fmla="*/ 0 w 56"/>
                <a:gd name="T7" fmla="*/ 48 h 56"/>
                <a:gd name="T8" fmla="*/ 8 w 56"/>
                <a:gd name="T9" fmla="*/ 56 h 56"/>
                <a:gd name="T10" fmla="*/ 48 w 56"/>
                <a:gd name="T11" fmla="*/ 56 h 56"/>
                <a:gd name="T12" fmla="*/ 56 w 56"/>
                <a:gd name="T13" fmla="*/ 48 h 56"/>
                <a:gd name="T14" fmla="*/ 56 w 56"/>
                <a:gd name="T15" fmla="*/ 8 h 56"/>
                <a:gd name="T16" fmla="*/ 48 w 56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4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6"/>
                    <a:pt x="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52" y="56"/>
                    <a:pt x="56" y="52"/>
                    <a:pt x="56" y="4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2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5" name="Freeform 158">
              <a:extLst>
                <a:ext uri="{FF2B5EF4-FFF2-40B4-BE49-F238E27FC236}">
                  <a16:creationId xmlns:a16="http://schemas.microsoft.com/office/drawing/2014/main" xmlns="" id="{8CE24985-9B8E-40E5-BF3F-2C90DF9AB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1176" y="4819650"/>
              <a:ext cx="177800" cy="179388"/>
            </a:xfrm>
            <a:custGeom>
              <a:avLst/>
              <a:gdLst>
                <a:gd name="T0" fmla="*/ 8 w 56"/>
                <a:gd name="T1" fmla="*/ 8 h 56"/>
                <a:gd name="T2" fmla="*/ 48 w 56"/>
                <a:gd name="T3" fmla="*/ 8 h 56"/>
                <a:gd name="T4" fmla="*/ 48 w 56"/>
                <a:gd name="T5" fmla="*/ 20 h 56"/>
                <a:gd name="T6" fmla="*/ 56 w 56"/>
                <a:gd name="T7" fmla="*/ 20 h 56"/>
                <a:gd name="T8" fmla="*/ 56 w 56"/>
                <a:gd name="T9" fmla="*/ 8 h 56"/>
                <a:gd name="T10" fmla="*/ 48 w 56"/>
                <a:gd name="T11" fmla="*/ 0 h 56"/>
                <a:gd name="T12" fmla="*/ 8 w 56"/>
                <a:gd name="T13" fmla="*/ 0 h 56"/>
                <a:gd name="T14" fmla="*/ 0 w 56"/>
                <a:gd name="T15" fmla="*/ 8 h 56"/>
                <a:gd name="T16" fmla="*/ 0 w 56"/>
                <a:gd name="T17" fmla="*/ 48 h 56"/>
                <a:gd name="T18" fmla="*/ 8 w 56"/>
                <a:gd name="T19" fmla="*/ 56 h 56"/>
                <a:gd name="T20" fmla="*/ 20 w 56"/>
                <a:gd name="T21" fmla="*/ 56 h 56"/>
                <a:gd name="T22" fmla="*/ 20 w 56"/>
                <a:gd name="T23" fmla="*/ 48 h 56"/>
                <a:gd name="T24" fmla="*/ 8 w 56"/>
                <a:gd name="T25" fmla="*/ 48 h 56"/>
                <a:gd name="T26" fmla="*/ 8 w 56"/>
                <a:gd name="T27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56">
                  <a:moveTo>
                    <a:pt x="8" y="8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2" y="0"/>
                    <a:pt x="4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6"/>
                    <a:pt x="8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8" y="48"/>
                    <a:pt x="8" y="48"/>
                    <a:pt x="8" y="4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xmlns="" id="{1DC04F26-533F-4A69-AB78-FE4665625406}"/>
              </a:ext>
            </a:extLst>
          </p:cNvPr>
          <p:cNvGrpSpPr/>
          <p:nvPr/>
        </p:nvGrpSpPr>
        <p:grpSpPr>
          <a:xfrm>
            <a:off x="2244739" y="5409861"/>
            <a:ext cx="357468" cy="315650"/>
            <a:chOff x="3240088" y="4819650"/>
            <a:chExt cx="271463" cy="255588"/>
          </a:xfrm>
          <a:solidFill>
            <a:schemeClr val="accent1"/>
          </a:solidFill>
        </p:grpSpPr>
        <p:sp>
          <p:nvSpPr>
            <p:cNvPr id="197" name="Freeform 159">
              <a:extLst>
                <a:ext uri="{FF2B5EF4-FFF2-40B4-BE49-F238E27FC236}">
                  <a16:creationId xmlns:a16="http://schemas.microsoft.com/office/drawing/2014/main" xmlns="" id="{7706C443-2DE0-47EB-845B-ED0B2ADDB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2488" y="4819650"/>
              <a:ext cx="109538" cy="185738"/>
            </a:xfrm>
            <a:custGeom>
              <a:avLst/>
              <a:gdLst>
                <a:gd name="T0" fmla="*/ 22 w 69"/>
                <a:gd name="T1" fmla="*/ 0 h 117"/>
                <a:gd name="T2" fmla="*/ 0 w 69"/>
                <a:gd name="T3" fmla="*/ 22 h 117"/>
                <a:gd name="T4" fmla="*/ 0 w 69"/>
                <a:gd name="T5" fmla="*/ 117 h 117"/>
                <a:gd name="T6" fmla="*/ 69 w 69"/>
                <a:gd name="T7" fmla="*/ 45 h 117"/>
                <a:gd name="T8" fmla="*/ 22 w 6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17">
                  <a:moveTo>
                    <a:pt x="22" y="0"/>
                  </a:moveTo>
                  <a:lnTo>
                    <a:pt x="0" y="22"/>
                  </a:lnTo>
                  <a:lnTo>
                    <a:pt x="0" y="117"/>
                  </a:lnTo>
                  <a:lnTo>
                    <a:pt x="69" y="45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8" name="Freeform 160">
              <a:extLst>
                <a:ext uri="{FF2B5EF4-FFF2-40B4-BE49-F238E27FC236}">
                  <a16:creationId xmlns:a16="http://schemas.microsoft.com/office/drawing/2014/main" xmlns="" id="{4E756684-A281-4D41-BC24-0DB91CEEA7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0088" y="4819650"/>
              <a:ext cx="127000" cy="255588"/>
            </a:xfrm>
            <a:custGeom>
              <a:avLst/>
              <a:gdLst>
                <a:gd name="T0" fmla="*/ 32 w 40"/>
                <a:gd name="T1" fmla="*/ 0 h 80"/>
                <a:gd name="T2" fmla="*/ 8 w 40"/>
                <a:gd name="T3" fmla="*/ 0 h 80"/>
                <a:gd name="T4" fmla="*/ 0 w 40"/>
                <a:gd name="T5" fmla="*/ 8 h 80"/>
                <a:gd name="T6" fmla="*/ 0 w 40"/>
                <a:gd name="T7" fmla="*/ 72 h 80"/>
                <a:gd name="T8" fmla="*/ 8 w 40"/>
                <a:gd name="T9" fmla="*/ 80 h 80"/>
                <a:gd name="T10" fmla="*/ 32 w 40"/>
                <a:gd name="T11" fmla="*/ 80 h 80"/>
                <a:gd name="T12" fmla="*/ 40 w 40"/>
                <a:gd name="T13" fmla="*/ 72 h 80"/>
                <a:gd name="T14" fmla="*/ 40 w 40"/>
                <a:gd name="T15" fmla="*/ 8 h 80"/>
                <a:gd name="T16" fmla="*/ 32 w 40"/>
                <a:gd name="T17" fmla="*/ 0 h 80"/>
                <a:gd name="T18" fmla="*/ 8 w 40"/>
                <a:gd name="T19" fmla="*/ 72 h 80"/>
                <a:gd name="T20" fmla="*/ 8 w 40"/>
                <a:gd name="T21" fmla="*/ 8 h 80"/>
                <a:gd name="T22" fmla="*/ 32 w 40"/>
                <a:gd name="T23" fmla="*/ 8 h 80"/>
                <a:gd name="T24" fmla="*/ 32 w 40"/>
                <a:gd name="T25" fmla="*/ 72 h 80"/>
                <a:gd name="T26" fmla="*/ 8 w 40"/>
                <a:gd name="T27" fmla="*/ 7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80">
                  <a:moveTo>
                    <a:pt x="3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6"/>
                    <a:pt x="4" y="80"/>
                    <a:pt x="8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6" y="80"/>
                    <a:pt x="40" y="76"/>
                    <a:pt x="40" y="7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4"/>
                    <a:pt x="36" y="0"/>
                    <a:pt x="32" y="0"/>
                  </a:cubicBezTo>
                  <a:close/>
                  <a:moveTo>
                    <a:pt x="8" y="72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2"/>
                    <a:pt x="32" y="72"/>
                    <a:pt x="32" y="72"/>
                  </a:cubicBezTo>
                  <a:lnTo>
                    <a:pt x="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9" name="Rectangle 161">
              <a:extLst>
                <a:ext uri="{FF2B5EF4-FFF2-40B4-BE49-F238E27FC236}">
                  <a16:creationId xmlns:a16="http://schemas.microsoft.com/office/drawing/2014/main" xmlns="" id="{7321F4F0-D8D3-42D1-BF7C-AC52C07EB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188" y="4870450"/>
              <a:ext cx="50800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0" name="Rectangle 162">
              <a:extLst>
                <a:ext uri="{FF2B5EF4-FFF2-40B4-BE49-F238E27FC236}">
                  <a16:creationId xmlns:a16="http://schemas.microsoft.com/office/drawing/2014/main" xmlns="" id="{223EE954-31B8-41DB-A14A-2BF460E101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188" y="4948238"/>
              <a:ext cx="50800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" name="Oval 163">
              <a:extLst>
                <a:ext uri="{FF2B5EF4-FFF2-40B4-BE49-F238E27FC236}">
                  <a16:creationId xmlns:a16="http://schemas.microsoft.com/office/drawing/2014/main" xmlns="" id="{609E95B0-D8CF-4737-93D8-F3640004C6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0888" y="5011738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2" name="Freeform 164">
              <a:extLst>
                <a:ext uri="{FF2B5EF4-FFF2-40B4-BE49-F238E27FC236}">
                  <a16:creationId xmlns:a16="http://schemas.microsoft.com/office/drawing/2014/main" xmlns="" id="{2CF316D0-A91E-4089-90E7-A12AD51F0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2488" y="4960938"/>
              <a:ext cx="119063" cy="101600"/>
            </a:xfrm>
            <a:custGeom>
              <a:avLst/>
              <a:gdLst>
                <a:gd name="T0" fmla="*/ 69 w 75"/>
                <a:gd name="T1" fmla="*/ 0 h 64"/>
                <a:gd name="T2" fmla="*/ 34 w 75"/>
                <a:gd name="T3" fmla="*/ 4 h 64"/>
                <a:gd name="T4" fmla="*/ 0 w 75"/>
                <a:gd name="T5" fmla="*/ 40 h 64"/>
                <a:gd name="T6" fmla="*/ 0 w 75"/>
                <a:gd name="T7" fmla="*/ 64 h 64"/>
                <a:gd name="T8" fmla="*/ 75 w 75"/>
                <a:gd name="T9" fmla="*/ 56 h 64"/>
                <a:gd name="T10" fmla="*/ 69 w 75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64">
                  <a:moveTo>
                    <a:pt x="69" y="0"/>
                  </a:moveTo>
                  <a:lnTo>
                    <a:pt x="34" y="4"/>
                  </a:lnTo>
                  <a:lnTo>
                    <a:pt x="0" y="40"/>
                  </a:lnTo>
                  <a:lnTo>
                    <a:pt x="0" y="64"/>
                  </a:lnTo>
                  <a:lnTo>
                    <a:pt x="75" y="56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3" name="组合 202">
            <a:extLst>
              <a:ext uri="{FF2B5EF4-FFF2-40B4-BE49-F238E27FC236}">
                <a16:creationId xmlns:a16="http://schemas.microsoft.com/office/drawing/2014/main" xmlns="" id="{A7D0E9CE-5B57-4123-A09A-D1332A6DF48F}"/>
              </a:ext>
            </a:extLst>
          </p:cNvPr>
          <p:cNvGrpSpPr/>
          <p:nvPr/>
        </p:nvGrpSpPr>
        <p:grpSpPr>
          <a:xfrm>
            <a:off x="4692661" y="5409861"/>
            <a:ext cx="252946" cy="331335"/>
            <a:chOff x="5099051" y="4819650"/>
            <a:chExt cx="192088" cy="268288"/>
          </a:xfrm>
          <a:solidFill>
            <a:schemeClr val="accent1"/>
          </a:solidFill>
        </p:grpSpPr>
        <p:sp>
          <p:nvSpPr>
            <p:cNvPr id="204" name="Freeform 165">
              <a:extLst>
                <a:ext uri="{FF2B5EF4-FFF2-40B4-BE49-F238E27FC236}">
                  <a16:creationId xmlns:a16="http://schemas.microsoft.com/office/drawing/2014/main" xmlns="" id="{2181476A-DBFA-4FCE-B010-95CAF391F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9051" y="5049838"/>
              <a:ext cx="50800" cy="38100"/>
            </a:xfrm>
            <a:custGeom>
              <a:avLst/>
              <a:gdLst>
                <a:gd name="T0" fmla="*/ 16 w 32"/>
                <a:gd name="T1" fmla="*/ 24 h 24"/>
                <a:gd name="T2" fmla="*/ 32 w 32"/>
                <a:gd name="T3" fmla="*/ 0 h 24"/>
                <a:gd name="T4" fmla="*/ 0 w 32"/>
                <a:gd name="T5" fmla="*/ 0 h 24"/>
                <a:gd name="T6" fmla="*/ 16 w 32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4">
                  <a:moveTo>
                    <a:pt x="16" y="24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16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5" name="Rectangle 166">
              <a:extLst>
                <a:ext uri="{FF2B5EF4-FFF2-40B4-BE49-F238E27FC236}">
                  <a16:creationId xmlns:a16="http://schemas.microsoft.com/office/drawing/2014/main" xmlns="" id="{7EE953EE-057E-4AD5-8457-F17112046E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9051" y="4910138"/>
              <a:ext cx="50800" cy="127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6" name="Freeform 167">
              <a:extLst>
                <a:ext uri="{FF2B5EF4-FFF2-40B4-BE49-F238E27FC236}">
                  <a16:creationId xmlns:a16="http://schemas.microsoft.com/office/drawing/2014/main" xmlns="" id="{D36FD968-517B-40F9-8F08-4B7832D84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9051" y="4857750"/>
              <a:ext cx="50800" cy="39688"/>
            </a:xfrm>
            <a:custGeom>
              <a:avLst/>
              <a:gdLst>
                <a:gd name="T0" fmla="*/ 8 w 16"/>
                <a:gd name="T1" fmla="*/ 0 h 12"/>
                <a:gd name="T2" fmla="*/ 0 w 16"/>
                <a:gd name="T3" fmla="*/ 9 h 12"/>
                <a:gd name="T4" fmla="*/ 0 w 16"/>
                <a:gd name="T5" fmla="*/ 12 h 12"/>
                <a:gd name="T6" fmla="*/ 16 w 16"/>
                <a:gd name="T7" fmla="*/ 12 h 12"/>
                <a:gd name="T8" fmla="*/ 16 w 16"/>
                <a:gd name="T9" fmla="*/ 9 h 12"/>
                <a:gd name="T10" fmla="*/ 8 w 16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2">
                  <a:moveTo>
                    <a:pt x="8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7" name="Freeform 168">
              <a:extLst>
                <a:ext uri="{FF2B5EF4-FFF2-40B4-BE49-F238E27FC236}">
                  <a16:creationId xmlns:a16="http://schemas.microsoft.com/office/drawing/2014/main" xmlns="" id="{2AF3D57B-41CE-4872-9F82-0B3BAB8C5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51" y="4819650"/>
              <a:ext cx="103188" cy="268288"/>
            </a:xfrm>
            <a:custGeom>
              <a:avLst/>
              <a:gdLst>
                <a:gd name="T0" fmla="*/ 0 w 65"/>
                <a:gd name="T1" fmla="*/ 0 h 169"/>
                <a:gd name="T2" fmla="*/ 0 w 65"/>
                <a:gd name="T3" fmla="*/ 16 h 169"/>
                <a:gd name="T4" fmla="*/ 25 w 65"/>
                <a:gd name="T5" fmla="*/ 16 h 169"/>
                <a:gd name="T6" fmla="*/ 25 w 65"/>
                <a:gd name="T7" fmla="*/ 32 h 169"/>
                <a:gd name="T8" fmla="*/ 0 w 65"/>
                <a:gd name="T9" fmla="*/ 32 h 169"/>
                <a:gd name="T10" fmla="*/ 0 w 65"/>
                <a:gd name="T11" fmla="*/ 57 h 169"/>
                <a:gd name="T12" fmla="*/ 25 w 65"/>
                <a:gd name="T13" fmla="*/ 57 h 169"/>
                <a:gd name="T14" fmla="*/ 25 w 65"/>
                <a:gd name="T15" fmla="*/ 73 h 169"/>
                <a:gd name="T16" fmla="*/ 0 w 65"/>
                <a:gd name="T17" fmla="*/ 73 h 169"/>
                <a:gd name="T18" fmla="*/ 0 w 65"/>
                <a:gd name="T19" fmla="*/ 97 h 169"/>
                <a:gd name="T20" fmla="*/ 25 w 65"/>
                <a:gd name="T21" fmla="*/ 97 h 169"/>
                <a:gd name="T22" fmla="*/ 25 w 65"/>
                <a:gd name="T23" fmla="*/ 113 h 169"/>
                <a:gd name="T24" fmla="*/ 0 w 65"/>
                <a:gd name="T25" fmla="*/ 113 h 169"/>
                <a:gd name="T26" fmla="*/ 0 w 65"/>
                <a:gd name="T27" fmla="*/ 137 h 169"/>
                <a:gd name="T28" fmla="*/ 25 w 65"/>
                <a:gd name="T29" fmla="*/ 137 h 169"/>
                <a:gd name="T30" fmla="*/ 25 w 65"/>
                <a:gd name="T31" fmla="*/ 153 h 169"/>
                <a:gd name="T32" fmla="*/ 0 w 65"/>
                <a:gd name="T33" fmla="*/ 153 h 169"/>
                <a:gd name="T34" fmla="*/ 0 w 65"/>
                <a:gd name="T35" fmla="*/ 169 h 169"/>
                <a:gd name="T36" fmla="*/ 65 w 65"/>
                <a:gd name="T37" fmla="*/ 169 h 169"/>
                <a:gd name="T38" fmla="*/ 65 w 65"/>
                <a:gd name="T39" fmla="*/ 0 h 169"/>
                <a:gd name="T40" fmla="*/ 0 w 65"/>
                <a:gd name="T4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169">
                  <a:moveTo>
                    <a:pt x="0" y="0"/>
                  </a:moveTo>
                  <a:lnTo>
                    <a:pt x="0" y="16"/>
                  </a:lnTo>
                  <a:lnTo>
                    <a:pt x="25" y="16"/>
                  </a:lnTo>
                  <a:lnTo>
                    <a:pt x="25" y="32"/>
                  </a:lnTo>
                  <a:lnTo>
                    <a:pt x="0" y="32"/>
                  </a:lnTo>
                  <a:lnTo>
                    <a:pt x="0" y="57"/>
                  </a:lnTo>
                  <a:lnTo>
                    <a:pt x="25" y="57"/>
                  </a:lnTo>
                  <a:lnTo>
                    <a:pt x="25" y="73"/>
                  </a:lnTo>
                  <a:lnTo>
                    <a:pt x="0" y="73"/>
                  </a:lnTo>
                  <a:lnTo>
                    <a:pt x="0" y="97"/>
                  </a:lnTo>
                  <a:lnTo>
                    <a:pt x="25" y="97"/>
                  </a:lnTo>
                  <a:lnTo>
                    <a:pt x="25" y="113"/>
                  </a:lnTo>
                  <a:lnTo>
                    <a:pt x="0" y="113"/>
                  </a:lnTo>
                  <a:lnTo>
                    <a:pt x="0" y="137"/>
                  </a:lnTo>
                  <a:lnTo>
                    <a:pt x="25" y="137"/>
                  </a:lnTo>
                  <a:lnTo>
                    <a:pt x="25" y="153"/>
                  </a:lnTo>
                  <a:lnTo>
                    <a:pt x="0" y="153"/>
                  </a:lnTo>
                  <a:lnTo>
                    <a:pt x="0" y="169"/>
                  </a:lnTo>
                  <a:lnTo>
                    <a:pt x="65" y="169"/>
                  </a:lnTo>
                  <a:lnTo>
                    <a:pt x="6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8" name="组合 207">
            <a:extLst>
              <a:ext uri="{FF2B5EF4-FFF2-40B4-BE49-F238E27FC236}">
                <a16:creationId xmlns:a16="http://schemas.microsoft.com/office/drawing/2014/main" xmlns="" id="{5A0AA6C9-B598-4F77-B7AB-A81C5D4D8E3A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xmlns="" id="{2AE1C758-5B79-4429-A8E7-71FF8D81D470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xmlns="" id="{7C3890EB-84D5-4D3F-84CC-47E34EBC0017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11" name="图形 210">
            <a:extLst>
              <a:ext uri="{FF2B5EF4-FFF2-40B4-BE49-F238E27FC236}">
                <a16:creationId xmlns:a16="http://schemas.microsoft.com/office/drawing/2014/main" xmlns="" id="{A349FCDE-79D4-4A57-AE80-8A6B0ADEEC5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212" name="组合 211">
            <a:extLst>
              <a:ext uri="{FF2B5EF4-FFF2-40B4-BE49-F238E27FC236}">
                <a16:creationId xmlns:a16="http://schemas.microsoft.com/office/drawing/2014/main" xmlns="" id="{08E62F7F-C523-4A46-8D39-5D12674CBA5C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xmlns="" id="{D43CD1A9-78BD-4D62-A0E6-CBF4B999B165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xmlns="" id="{3C46DCDD-9BE9-40D1-AFC0-CF7799B9E80C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15" name="文本框 214">
            <a:extLst>
              <a:ext uri="{FF2B5EF4-FFF2-40B4-BE49-F238E27FC236}">
                <a16:creationId xmlns:a16="http://schemas.microsoft.com/office/drawing/2014/main" xmlns="" id="{AC0EEE17-FAC4-4122-9963-1E84CBDEA9E9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图标素材</a:t>
            </a:r>
          </a:p>
        </p:txBody>
      </p:sp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xmlns="" id="{6FE175D8-0446-46AC-948C-C434E65BB3F9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7" name="任意多边形: 形状 216">
            <a:extLst>
              <a:ext uri="{FF2B5EF4-FFF2-40B4-BE49-F238E27FC236}">
                <a16:creationId xmlns:a16="http://schemas.microsoft.com/office/drawing/2014/main" xmlns="" id="{A66ACBB0-D6E0-4BAD-A485-824B18F7824B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3703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夜晚的雪地上&#10;&#10;中度可信度描述已自动生成">
            <a:extLst>
              <a:ext uri="{FF2B5EF4-FFF2-40B4-BE49-F238E27FC236}">
                <a16:creationId xmlns:a16="http://schemas.microsoft.com/office/drawing/2014/main" xmlns="" id="{6DA07408-44B9-403D-8111-0DBCFE0A22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xmlns="" id="{45F3A94E-CC50-4A3A-8CDD-BC58DD2708E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6C50265-ED97-40D9-B17C-7BF1D86BC6DA}"/>
              </a:ext>
            </a:extLst>
          </p:cNvPr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E782F80F-39E2-4292-9FED-15CAC6BFF889}"/>
              </a:ext>
            </a:extLst>
          </p:cNvPr>
          <p:cNvCxnSpPr>
            <a:cxnSpLocks/>
          </p:cNvCxnSpPr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8E19D66-FEC6-4229-8426-12582306F5BC}"/>
              </a:ext>
            </a:extLst>
          </p:cNvPr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264DE73-DA91-479F-9C9F-289C6EFC7E4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3B724C9-7EA5-4B25-8378-91CC421A8E5E}"/>
              </a:ext>
            </a:extLst>
          </p:cNvPr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lang="zh-CN" altLang="en-US" sz="2025" dirty="0">
              <a:solidFill>
                <a:srgbClr val="191C78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E780DB71-B6DD-46F3-A9C0-4ACC691C157A}"/>
              </a:ext>
            </a:extLst>
          </p:cNvPr>
          <p:cNvCxnSpPr>
            <a:cxnSpLocks/>
          </p:cNvCxnSpPr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F271F25-C4A7-4EFE-963B-6038C940A22F}"/>
              </a:ext>
            </a:extLst>
          </p:cNvPr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F937E0A-CCDE-4D63-BC40-737DC79554EE}"/>
              </a:ext>
            </a:extLst>
          </p:cNvPr>
          <p:cNvCxnSpPr>
            <a:cxnSpLocks/>
          </p:cNvCxnSpPr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D235F1E-86B5-4BB2-86F1-799ACEFE3F72}"/>
              </a:ext>
            </a:extLst>
          </p:cNvPr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3" name="图片 12" descr="QR 代码&#10;&#10;描述已自动生成">
              <a:extLst>
                <a:ext uri="{FF2B5EF4-FFF2-40B4-BE49-F238E27FC236}">
                  <a16:creationId xmlns:a16="http://schemas.microsoft.com/office/drawing/2014/main" xmlns="" id="{32CF1114-6AC6-47E1-868F-805CDF4EFD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89B0B585-F912-4920-8719-0102906505BE}"/>
                </a:ext>
              </a:extLst>
            </p:cNvPr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lang="en-US" altLang="zh-CN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017FCEF2-6EFB-4654-9647-1B6E3154B218}"/>
                </a:ext>
              </a:extLst>
            </p:cNvPr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A8E4885-7B52-4B44-AD6A-39775A50C527}"/>
              </a:ext>
            </a:extLst>
          </p:cNvPr>
          <p:cNvCxnSpPr>
            <a:cxnSpLocks/>
          </p:cNvCxnSpPr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B586219-9F87-457A-9CE9-32887DB39A0E}"/>
              </a:ext>
            </a:extLst>
          </p:cNvPr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53C2A52F-FADE-40BE-B1ED-3A12ABD251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D1BB4653-703F-4623-9E60-706B99C63069}"/>
                </a:ext>
              </a:extLst>
            </p:cNvPr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071483A1-C77A-43A3-A15B-A11E6F1B51CD}"/>
                </a:ext>
              </a:extLst>
            </p:cNvPr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lang="en-US" altLang="zh-CN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21" name="图片 20" descr="QR 代码&#10;&#10;描述已自动生成">
            <a:extLst>
              <a:ext uri="{FF2B5EF4-FFF2-40B4-BE49-F238E27FC236}">
                <a16:creationId xmlns:a16="http://schemas.microsoft.com/office/drawing/2014/main" xmlns="" id="{0E200B24-DFDE-44AE-BD0A-D2027ED2E76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0935D04-369C-45C1-A53F-AA5F17430719}"/>
              </a:ext>
            </a:extLst>
          </p:cNvPr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A4BF70AC-03A4-45C6-B78B-15FC920D59FD}"/>
              </a:ext>
            </a:extLst>
          </p:cNvPr>
          <p:cNvCxnSpPr>
            <a:cxnSpLocks/>
          </p:cNvCxnSpPr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C76B52E7-233F-415B-B035-4F00BEF11FA3}"/>
              </a:ext>
            </a:extLst>
          </p:cNvPr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lang="en-US" altLang="zh-CN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lang="zh-CN" altLang="en-US" sz="1215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17CCFC3E-EC36-4E5A-B69C-368C9A4656C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ADCEBD5-59EB-4D58-96D1-8357C38C2659}"/>
              </a:ext>
            </a:extLst>
          </p:cNvPr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3AEF6E3F-A879-4AAB-991A-E876E85990FD}"/>
              </a:ext>
            </a:extLst>
          </p:cNvPr>
          <p:cNvCxnSpPr>
            <a:cxnSpLocks/>
          </p:cNvCxnSpPr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115DB613-D85F-4205-B2F5-5EFAD2C6B9C1}"/>
              </a:ext>
            </a:extLst>
          </p:cNvPr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lang="en-US" altLang="zh-CN" sz="1600" dirty="0">
              <a:solidFill>
                <a:srgbClr val="191C78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2698407-5BC8-4BC4-B4CD-1FF23F2E1BB9}"/>
              </a:ext>
            </a:extLst>
          </p:cNvPr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30" name="图片 29" descr="日程表&#10;&#10;描述已自动生成">
            <a:extLst>
              <a:ext uri="{FF2B5EF4-FFF2-40B4-BE49-F238E27FC236}">
                <a16:creationId xmlns:a16="http://schemas.microsoft.com/office/drawing/2014/main" xmlns="" id="{07C20BE0-B6F3-4298-A7AD-7310066C134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4671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夜晚的雪地上&#10;&#10;中度可信度描述已自动生成">
            <a:extLst>
              <a:ext uri="{FF2B5EF4-FFF2-40B4-BE49-F238E27FC236}">
                <a16:creationId xmlns:a16="http://schemas.microsoft.com/office/drawing/2014/main" xmlns="" id="{5A874EE1-0F91-40EB-9E91-E4B9541AED8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6ABB1F6-F3C5-49EA-A10C-185231DCC50E}"/>
              </a:ext>
            </a:extLst>
          </p:cNvPr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176576A-E47F-494A-9A0A-5752EB132E3E}"/>
              </a:ext>
            </a:extLst>
          </p:cNvPr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6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CEC49B4-045B-46AD-8789-BA70CCEDF2A2}"/>
              </a:ext>
            </a:extLst>
          </p:cNvPr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E61F77F-D1D5-43CE-8403-30A9DE71EA30}"/>
              </a:ext>
            </a:extLst>
          </p:cNvPr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xmlns="" id="{D2075223-79B6-47F7-945D-47FFC34A0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B0BBEA0-98BD-4C34-908B-67079CD2DE07}"/>
              </a:ext>
            </a:extLst>
          </p:cNvPr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/>
              <a:t>扫码预约 下一次遇见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C125F10-11BB-4FC1-97D2-00FE51BC56C9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321D83A-C8E7-4C50-A510-E7E3CD1439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5389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6979" y="4936499"/>
            <a:ext cx="5520935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稿定年终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大赛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黄杨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琚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8745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C655DAB-5E45-474C-BE08-7E2D40396099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D666B60-621C-492C-8FA8-DACF1BD0D7E0}"/>
              </a:ext>
            </a:extLst>
          </p:cNvPr>
          <p:cNvGrpSpPr/>
          <p:nvPr/>
        </p:nvGrpSpPr>
        <p:grpSpPr>
          <a:xfrm>
            <a:off x="0" y="5341310"/>
            <a:ext cx="12192000" cy="1516689"/>
            <a:chOff x="10817881" y="-2781665"/>
            <a:chExt cx="12192000" cy="1902830"/>
          </a:xfrm>
          <a:effectLst>
            <a:outerShdw blurRad="165100" dist="50800" dir="16200000" rotWithShape="0">
              <a:srgbClr val="0143BB">
                <a:alpha val="20000"/>
              </a:srgbClr>
            </a:outerShdw>
          </a:effectLst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C97D9010-9E5A-4D5D-AFDA-D2D7FFD3738D}"/>
                </a:ext>
              </a:extLst>
            </p:cNvPr>
            <p:cNvSpPr/>
            <p:nvPr/>
          </p:nvSpPr>
          <p:spPr>
            <a:xfrm>
              <a:off x="10817881" y="-2781665"/>
              <a:ext cx="12192000" cy="1902830"/>
            </a:xfrm>
            <a:custGeom>
              <a:avLst/>
              <a:gdLst>
                <a:gd name="connsiteX0" fmla="*/ 12192000 w 12192000"/>
                <a:gd name="connsiteY0" fmla="*/ 0 h 1902830"/>
                <a:gd name="connsiteX1" fmla="*/ 12192000 w 12192000"/>
                <a:gd name="connsiteY1" fmla="*/ 1902830 h 1902830"/>
                <a:gd name="connsiteX2" fmla="*/ 0 w 12192000"/>
                <a:gd name="connsiteY2" fmla="*/ 1902830 h 1902830"/>
                <a:gd name="connsiteX3" fmla="*/ 0 w 12192000"/>
                <a:gd name="connsiteY3" fmla="*/ 15997 h 1902830"/>
                <a:gd name="connsiteX4" fmla="*/ 3065004 w 12192000"/>
                <a:gd name="connsiteY4" fmla="*/ 361273 h 1902830"/>
                <a:gd name="connsiteX5" fmla="*/ 6836908 w 12192000"/>
                <a:gd name="connsiteY5" fmla="*/ 177304 h 1902830"/>
                <a:gd name="connsiteX6" fmla="*/ 10556796 w 12192000"/>
                <a:gd name="connsiteY6" fmla="*/ 294617 h 1902830"/>
                <a:gd name="connsiteX7" fmla="*/ 12192000 w 12192000"/>
                <a:gd name="connsiteY7" fmla="*/ 0 h 1902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2830">
                  <a:moveTo>
                    <a:pt x="12192000" y="0"/>
                  </a:moveTo>
                  <a:lnTo>
                    <a:pt x="12192000" y="1902830"/>
                  </a:lnTo>
                  <a:lnTo>
                    <a:pt x="0" y="1902830"/>
                  </a:lnTo>
                  <a:lnTo>
                    <a:pt x="0" y="15997"/>
                  </a:lnTo>
                  <a:cubicBezTo>
                    <a:pt x="0" y="15997"/>
                    <a:pt x="1339104" y="513248"/>
                    <a:pt x="3065004" y="361273"/>
                  </a:cubicBezTo>
                  <a:cubicBezTo>
                    <a:pt x="4790904" y="209298"/>
                    <a:pt x="5296404" y="-37327"/>
                    <a:pt x="6836908" y="177304"/>
                  </a:cubicBezTo>
                  <a:cubicBezTo>
                    <a:pt x="8377414" y="391934"/>
                    <a:pt x="9165672" y="378603"/>
                    <a:pt x="10556796" y="294617"/>
                  </a:cubicBezTo>
                  <a:cubicBezTo>
                    <a:pt x="11946584" y="210631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54C4D209-AF74-4D00-BA8F-C2ACF6BF034C}"/>
                </a:ext>
              </a:extLst>
            </p:cNvPr>
            <p:cNvSpPr/>
            <p:nvPr/>
          </p:nvSpPr>
          <p:spPr>
            <a:xfrm>
              <a:off x="10817881" y="-2627966"/>
              <a:ext cx="12192000" cy="1749131"/>
            </a:xfrm>
            <a:custGeom>
              <a:avLst/>
              <a:gdLst>
                <a:gd name="connsiteX0" fmla="*/ 0 w 12192000"/>
                <a:gd name="connsiteY0" fmla="*/ 0 h 1749131"/>
                <a:gd name="connsiteX1" fmla="*/ 1701052 w 12192000"/>
                <a:gd name="connsiteY1" fmla="*/ 307697 h 1749131"/>
                <a:gd name="connsiteX2" fmla="*/ 5355264 w 12192000"/>
                <a:gd name="connsiteY2" fmla="*/ 182992 h 1749131"/>
                <a:gd name="connsiteX3" fmla="*/ 9127396 w 12192000"/>
                <a:gd name="connsiteY3" fmla="*/ 372761 h 1749131"/>
                <a:gd name="connsiteX4" fmla="*/ 12192000 w 12192000"/>
                <a:gd name="connsiteY4" fmla="*/ 16266 h 1749131"/>
                <a:gd name="connsiteX5" fmla="*/ 12192000 w 12192000"/>
                <a:gd name="connsiteY5" fmla="*/ 1749131 h 1749131"/>
                <a:gd name="connsiteX6" fmla="*/ 0 w 12192000"/>
                <a:gd name="connsiteY6" fmla="*/ 1749131 h 174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749131">
                  <a:moveTo>
                    <a:pt x="0" y="0"/>
                  </a:moveTo>
                  <a:cubicBezTo>
                    <a:pt x="0" y="0"/>
                    <a:pt x="310391" y="220946"/>
                    <a:pt x="1701052" y="307697"/>
                  </a:cubicBezTo>
                  <a:cubicBezTo>
                    <a:pt x="3091712" y="394449"/>
                    <a:pt x="3814151" y="403938"/>
                    <a:pt x="5355264" y="182992"/>
                  </a:cubicBezTo>
                  <a:cubicBezTo>
                    <a:pt x="6896376" y="-37954"/>
                    <a:pt x="7400592" y="215524"/>
                    <a:pt x="9127396" y="372761"/>
                  </a:cubicBezTo>
                  <a:cubicBezTo>
                    <a:pt x="10852844" y="528643"/>
                    <a:pt x="12192000" y="16266"/>
                    <a:pt x="12192000" y="16266"/>
                  </a:cubicBezTo>
                  <a:lnTo>
                    <a:pt x="12192000" y="1749131"/>
                  </a:lnTo>
                  <a:lnTo>
                    <a:pt x="0" y="1749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3AE5F23-3E21-4898-B01C-71E35ADCC4D3}"/>
              </a:ext>
            </a:extLst>
          </p:cNvPr>
          <p:cNvSpPr txBox="1"/>
          <p:nvPr/>
        </p:nvSpPr>
        <p:spPr>
          <a:xfrm>
            <a:off x="2778008" y="641824"/>
            <a:ext cx="663493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4400">
                <a:gradFill>
                  <a:gsLst>
                    <a:gs pos="0">
                      <a:schemeClr val="bg1">
                        <a:alpha val="2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01</a:t>
            </a:r>
            <a:endParaRPr lang="zh-CN" altLang="en-US" sz="34400"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46C6128-8073-4EA8-9045-0E50EDE78AE4}"/>
              </a:ext>
            </a:extLst>
          </p:cNvPr>
          <p:cNvSpPr txBox="1"/>
          <p:nvPr/>
        </p:nvSpPr>
        <p:spPr>
          <a:xfrm>
            <a:off x="3975312" y="3334869"/>
            <a:ext cx="42403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100">
                <a:solidFill>
                  <a:schemeClr val="bg1"/>
                </a:solidFill>
                <a:latin typeface="+mj-ea"/>
                <a:ea typeface="+mj-ea"/>
              </a:rPr>
              <a:t>工作回顾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B1B7D38-3715-4C3B-B93F-C51DFC11489E}"/>
              </a:ext>
            </a:extLst>
          </p:cNvPr>
          <p:cNvSpPr txBox="1"/>
          <p:nvPr/>
        </p:nvSpPr>
        <p:spPr>
          <a:xfrm>
            <a:off x="3868261" y="4145492"/>
            <a:ext cx="4455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100">
                <a:solidFill>
                  <a:schemeClr val="bg1"/>
                </a:solidFill>
                <a:latin typeface="+mn-ea"/>
              </a:rPr>
              <a:t>ADD SUBTITLE</a:t>
            </a:r>
            <a:endParaRPr lang="zh-CN" altLang="en-US" sz="2400" spc="10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3068FC6-177C-4C22-9316-61F4DD410A33}"/>
              </a:ext>
            </a:extLst>
          </p:cNvPr>
          <p:cNvGrpSpPr/>
          <p:nvPr/>
        </p:nvGrpSpPr>
        <p:grpSpPr>
          <a:xfrm>
            <a:off x="5540983" y="1841113"/>
            <a:ext cx="1110050" cy="1327341"/>
            <a:chOff x="5540983" y="1820178"/>
            <a:chExt cx="1110050" cy="1327341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E1BAB1E7-8FA3-472D-9A24-7024246E1DD7}"/>
                </a:ext>
              </a:extLst>
            </p:cNvPr>
            <p:cNvSpPr/>
            <p:nvPr/>
          </p:nvSpPr>
          <p:spPr>
            <a:xfrm rot="18868201">
              <a:off x="5539876" y="1821285"/>
              <a:ext cx="1112264" cy="1110050"/>
            </a:xfrm>
            <a:prstGeom prst="roundRect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 w="571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BB201E4A-8F30-429D-9F5F-D5955C34E360}"/>
                </a:ext>
              </a:extLst>
            </p:cNvPr>
            <p:cNvSpPr/>
            <p:nvPr/>
          </p:nvSpPr>
          <p:spPr>
            <a:xfrm>
              <a:off x="5771595" y="2722109"/>
              <a:ext cx="649516" cy="4254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C2204232-4A1B-44D3-A30F-DA8BA5DBB024}"/>
                </a:ext>
              </a:extLst>
            </p:cNvPr>
            <p:cNvSpPr txBox="1"/>
            <p:nvPr/>
          </p:nvSpPr>
          <p:spPr>
            <a:xfrm>
              <a:off x="5733641" y="2750146"/>
              <a:ext cx="7247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10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pc="10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9" name="iconfont-1187-867825">
            <a:extLst>
              <a:ext uri="{FF2B5EF4-FFF2-40B4-BE49-F238E27FC236}">
                <a16:creationId xmlns:a16="http://schemas.microsoft.com/office/drawing/2014/main" xmlns="" id="{A7A20617-2319-45C1-A549-40ED53EFD0BA}"/>
              </a:ext>
            </a:extLst>
          </p:cNvPr>
          <p:cNvSpPr>
            <a:spLocks noChangeAspect="1"/>
          </p:cNvSpPr>
          <p:nvPr/>
        </p:nvSpPr>
        <p:spPr bwMode="auto">
          <a:xfrm>
            <a:off x="5839752" y="2150487"/>
            <a:ext cx="511446" cy="399634"/>
          </a:xfrm>
          <a:custGeom>
            <a:avLst/>
            <a:gdLst>
              <a:gd name="T0" fmla="*/ 11040 w 11319"/>
              <a:gd name="T1" fmla="*/ 8844 h 8844"/>
              <a:gd name="T2" fmla="*/ 6519 w 11319"/>
              <a:gd name="T3" fmla="*/ 5644 h 8844"/>
              <a:gd name="T4" fmla="*/ 6519 w 11319"/>
              <a:gd name="T5" fmla="*/ 7244 h 8844"/>
              <a:gd name="T6" fmla="*/ 6097 w 11319"/>
              <a:gd name="T7" fmla="*/ 7950 h 8844"/>
              <a:gd name="T8" fmla="*/ 5276 w 11319"/>
              <a:gd name="T9" fmla="*/ 7910 h 8844"/>
              <a:gd name="T10" fmla="*/ 476 w 11319"/>
              <a:gd name="T11" fmla="*/ 4710 h 8844"/>
              <a:gd name="T12" fmla="*/ 475 w 11319"/>
              <a:gd name="T13" fmla="*/ 3378 h 8844"/>
              <a:gd name="T14" fmla="*/ 5275 w 11319"/>
              <a:gd name="T15" fmla="*/ 178 h 8844"/>
              <a:gd name="T16" fmla="*/ 6096 w 11319"/>
              <a:gd name="T17" fmla="*/ 139 h 8844"/>
              <a:gd name="T18" fmla="*/ 6519 w 11319"/>
              <a:gd name="T19" fmla="*/ 844 h 8844"/>
              <a:gd name="T20" fmla="*/ 6519 w 11319"/>
              <a:gd name="T21" fmla="*/ 2444 h 8844"/>
              <a:gd name="T22" fmla="*/ 11319 w 11319"/>
              <a:gd name="T23" fmla="*/ 7244 h 8844"/>
              <a:gd name="T24" fmla="*/ 11040 w 11319"/>
              <a:gd name="T25" fmla="*/ 8844 h 8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319" h="8844">
                <a:moveTo>
                  <a:pt x="11040" y="8844"/>
                </a:moveTo>
                <a:cubicBezTo>
                  <a:pt x="10381" y="6981"/>
                  <a:pt x="8608" y="5644"/>
                  <a:pt x="6519" y="5644"/>
                </a:cubicBezTo>
                <a:lnTo>
                  <a:pt x="6519" y="7244"/>
                </a:lnTo>
                <a:cubicBezTo>
                  <a:pt x="6519" y="7539"/>
                  <a:pt x="6357" y="7810"/>
                  <a:pt x="6097" y="7950"/>
                </a:cubicBezTo>
                <a:cubicBezTo>
                  <a:pt x="5837" y="8089"/>
                  <a:pt x="5521" y="8074"/>
                  <a:pt x="5276" y="7910"/>
                </a:cubicBezTo>
                <a:lnTo>
                  <a:pt x="476" y="4710"/>
                </a:lnTo>
                <a:cubicBezTo>
                  <a:pt x="1" y="4393"/>
                  <a:pt x="0" y="3695"/>
                  <a:pt x="475" y="3378"/>
                </a:cubicBezTo>
                <a:lnTo>
                  <a:pt x="5275" y="178"/>
                </a:lnTo>
                <a:cubicBezTo>
                  <a:pt x="5521" y="15"/>
                  <a:pt x="5836" y="0"/>
                  <a:pt x="6096" y="139"/>
                </a:cubicBezTo>
                <a:cubicBezTo>
                  <a:pt x="6356" y="278"/>
                  <a:pt x="6519" y="549"/>
                  <a:pt x="6519" y="844"/>
                </a:cubicBezTo>
                <a:lnTo>
                  <a:pt x="6519" y="2444"/>
                </a:lnTo>
                <a:cubicBezTo>
                  <a:pt x="9169" y="2444"/>
                  <a:pt x="11319" y="4594"/>
                  <a:pt x="11319" y="7244"/>
                </a:cubicBezTo>
                <a:cubicBezTo>
                  <a:pt x="11319" y="7806"/>
                  <a:pt x="11217" y="8343"/>
                  <a:pt x="11040" y="88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421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AEFD8001-1C74-4199-B58C-7A8EF8D914D2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8C7D088-BE1D-473D-9F24-605F638EE39A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8872CF79-9560-43CE-817D-9C963E46ADA5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32B3F10-9459-46EB-A38D-A863F70F209B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672D1C9C-0EDE-4A0C-9AF6-7DF4B0556F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4C59029-2C98-42F1-911B-1D8849583DDA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53FC4C9F-C963-4BE5-8759-249D7D20C36B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25F3AD6-8B7A-4C00-9882-67BBC2110AA7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C922959-6D9F-41E3-AF2F-7B4334E25E92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文本内容介绍页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FE87CC5-9318-438C-9B3A-A1D16F60463E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66C5177-CD4F-4607-9E41-1BC77E9EA633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DFA940D-49A8-489F-9E46-ABCAE29102DC}"/>
              </a:ext>
            </a:extLst>
          </p:cNvPr>
          <p:cNvSpPr/>
          <p:nvPr/>
        </p:nvSpPr>
        <p:spPr>
          <a:xfrm>
            <a:off x="2019673" y="2327296"/>
            <a:ext cx="711482" cy="711482"/>
          </a:xfrm>
          <a:prstGeom prst="ellipse">
            <a:avLst/>
          </a:prstGeom>
          <a:solidFill>
            <a:schemeClr val="accent1"/>
          </a:soli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iconfont-1187-868110">
            <a:extLst>
              <a:ext uri="{FF2B5EF4-FFF2-40B4-BE49-F238E27FC236}">
                <a16:creationId xmlns:a16="http://schemas.microsoft.com/office/drawing/2014/main" xmlns="" id="{5D06DBA2-5F27-42DD-8CDA-1EB88CF6437E}"/>
              </a:ext>
            </a:extLst>
          </p:cNvPr>
          <p:cNvSpPr>
            <a:spLocks noChangeAspect="1"/>
          </p:cNvSpPr>
          <p:nvPr/>
        </p:nvSpPr>
        <p:spPr bwMode="auto">
          <a:xfrm>
            <a:off x="2212899" y="2519577"/>
            <a:ext cx="327192" cy="326921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02DCE7BC-F066-4390-9662-804ECF678A45}"/>
              </a:ext>
            </a:extLst>
          </p:cNvPr>
          <p:cNvSpPr/>
          <p:nvPr/>
        </p:nvSpPr>
        <p:spPr>
          <a:xfrm>
            <a:off x="9461660" y="2327296"/>
            <a:ext cx="711482" cy="711482"/>
          </a:xfrm>
          <a:prstGeom prst="ellipse">
            <a:avLst/>
          </a:prstGeom>
          <a:solidFill>
            <a:schemeClr val="accent1"/>
          </a:soli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iconfont-1187-868620">
            <a:extLst>
              <a:ext uri="{FF2B5EF4-FFF2-40B4-BE49-F238E27FC236}">
                <a16:creationId xmlns:a16="http://schemas.microsoft.com/office/drawing/2014/main" xmlns="" id="{484395A0-BB4C-4234-BA19-F2CE0144763C}"/>
              </a:ext>
            </a:extLst>
          </p:cNvPr>
          <p:cNvSpPr>
            <a:spLocks noChangeAspect="1"/>
          </p:cNvSpPr>
          <p:nvPr/>
        </p:nvSpPr>
        <p:spPr bwMode="auto">
          <a:xfrm>
            <a:off x="9627342" y="2494005"/>
            <a:ext cx="378491" cy="378065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80A7299-EAEC-40D8-8160-D2CF85A612D3}"/>
              </a:ext>
            </a:extLst>
          </p:cNvPr>
          <p:cNvSpPr txBox="1"/>
          <p:nvPr/>
        </p:nvSpPr>
        <p:spPr>
          <a:xfrm>
            <a:off x="957459" y="3655262"/>
            <a:ext cx="2835910" cy="1148328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9A4A2AEE-59B6-4DDE-BC15-4ECDAC54C48F}"/>
              </a:ext>
            </a:extLst>
          </p:cNvPr>
          <p:cNvSpPr/>
          <p:nvPr/>
        </p:nvSpPr>
        <p:spPr>
          <a:xfrm>
            <a:off x="5740259" y="2327296"/>
            <a:ext cx="711482" cy="711482"/>
          </a:xfrm>
          <a:prstGeom prst="ellipse">
            <a:avLst/>
          </a:prstGeom>
          <a:solidFill>
            <a:schemeClr val="accent3"/>
          </a:solidFill>
          <a:ln w="13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iconfont-1187-868110">
            <a:extLst>
              <a:ext uri="{FF2B5EF4-FFF2-40B4-BE49-F238E27FC236}">
                <a16:creationId xmlns:a16="http://schemas.microsoft.com/office/drawing/2014/main" xmlns="" id="{13215285-D57B-4E87-89C0-49793EE96CBF}"/>
              </a:ext>
            </a:extLst>
          </p:cNvPr>
          <p:cNvSpPr>
            <a:spLocks noChangeAspect="1"/>
          </p:cNvSpPr>
          <p:nvPr/>
        </p:nvSpPr>
        <p:spPr bwMode="auto">
          <a:xfrm>
            <a:off x="5968138" y="2519441"/>
            <a:ext cx="257885" cy="327192"/>
          </a:xfrm>
          <a:custGeom>
            <a:avLst/>
            <a:gdLst>
              <a:gd name="T0" fmla="*/ 3166 w 6332"/>
              <a:gd name="T1" fmla="*/ 0 h 8034"/>
              <a:gd name="T2" fmla="*/ 0 w 6332"/>
              <a:gd name="T3" fmla="*/ 3166 h 8034"/>
              <a:gd name="T4" fmla="*/ 2481 w 6332"/>
              <a:gd name="T5" fmla="*/ 7590 h 8034"/>
              <a:gd name="T6" fmla="*/ 3853 w 6332"/>
              <a:gd name="T7" fmla="*/ 7588 h 8034"/>
              <a:gd name="T8" fmla="*/ 6332 w 6332"/>
              <a:gd name="T9" fmla="*/ 3166 h 8034"/>
              <a:gd name="T10" fmla="*/ 3166 w 6332"/>
              <a:gd name="T11" fmla="*/ 0 h 8034"/>
              <a:gd name="T12" fmla="*/ 3166 w 6332"/>
              <a:gd name="T13" fmla="*/ 0 h 8034"/>
              <a:gd name="T14" fmla="*/ 3166 w 6332"/>
              <a:gd name="T15" fmla="*/ 0 h 8034"/>
              <a:gd name="T16" fmla="*/ 3166 w 6332"/>
              <a:gd name="T17" fmla="*/ 0 h 8034"/>
              <a:gd name="T18" fmla="*/ 3166 w 6332"/>
              <a:gd name="T19" fmla="*/ 4529 h 8034"/>
              <a:gd name="T20" fmla="*/ 1702 w 6332"/>
              <a:gd name="T21" fmla="*/ 3065 h 8034"/>
              <a:gd name="T22" fmla="*/ 3166 w 6332"/>
              <a:gd name="T23" fmla="*/ 1600 h 8034"/>
              <a:gd name="T24" fmla="*/ 4630 w 6332"/>
              <a:gd name="T25" fmla="*/ 3065 h 8034"/>
              <a:gd name="T26" fmla="*/ 3166 w 6332"/>
              <a:gd name="T27" fmla="*/ 4529 h 8034"/>
              <a:gd name="T28" fmla="*/ 3166 w 6332"/>
              <a:gd name="T29" fmla="*/ 4529 h 8034"/>
              <a:gd name="T30" fmla="*/ 3166 w 6332"/>
              <a:gd name="T31" fmla="*/ 4529 h 8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32" h="8034">
                <a:moveTo>
                  <a:pt x="3166" y="0"/>
                </a:moveTo>
                <a:cubicBezTo>
                  <a:pt x="1418" y="0"/>
                  <a:pt x="0" y="1418"/>
                  <a:pt x="0" y="3166"/>
                </a:cubicBezTo>
                <a:cubicBezTo>
                  <a:pt x="0" y="4914"/>
                  <a:pt x="2481" y="7590"/>
                  <a:pt x="2481" y="7590"/>
                </a:cubicBezTo>
                <a:cubicBezTo>
                  <a:pt x="2859" y="8031"/>
                  <a:pt x="3478" y="8034"/>
                  <a:pt x="3853" y="7588"/>
                </a:cubicBezTo>
                <a:cubicBezTo>
                  <a:pt x="3853" y="7588"/>
                  <a:pt x="6332" y="4914"/>
                  <a:pt x="6332" y="3166"/>
                </a:cubicBezTo>
                <a:cubicBezTo>
                  <a:pt x="6332" y="1418"/>
                  <a:pt x="4914" y="0"/>
                  <a:pt x="3166" y="0"/>
                </a:cubicBezTo>
                <a:lnTo>
                  <a:pt x="3166" y="0"/>
                </a:lnTo>
                <a:lnTo>
                  <a:pt x="3166" y="0"/>
                </a:lnTo>
                <a:lnTo>
                  <a:pt x="3166" y="0"/>
                </a:lnTo>
                <a:close/>
                <a:moveTo>
                  <a:pt x="3166" y="4529"/>
                </a:moveTo>
                <a:cubicBezTo>
                  <a:pt x="2357" y="4529"/>
                  <a:pt x="1702" y="3874"/>
                  <a:pt x="1702" y="3065"/>
                </a:cubicBezTo>
                <a:cubicBezTo>
                  <a:pt x="1702" y="2256"/>
                  <a:pt x="2357" y="1600"/>
                  <a:pt x="3166" y="1600"/>
                </a:cubicBezTo>
                <a:cubicBezTo>
                  <a:pt x="3975" y="1600"/>
                  <a:pt x="4630" y="2256"/>
                  <a:pt x="4630" y="3065"/>
                </a:cubicBezTo>
                <a:cubicBezTo>
                  <a:pt x="4630" y="3874"/>
                  <a:pt x="3975" y="4529"/>
                  <a:pt x="3166" y="4529"/>
                </a:cubicBezTo>
                <a:lnTo>
                  <a:pt x="3166" y="4529"/>
                </a:lnTo>
                <a:close/>
                <a:moveTo>
                  <a:pt x="3166" y="4529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26F7C6F-F90D-477A-8711-27BCA45391D9}"/>
              </a:ext>
            </a:extLst>
          </p:cNvPr>
          <p:cNvSpPr txBox="1"/>
          <p:nvPr/>
        </p:nvSpPr>
        <p:spPr>
          <a:xfrm>
            <a:off x="4678045" y="3655262"/>
            <a:ext cx="2835910" cy="1144288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此处可输入一段文本内容，跟根据实际情况调整字号大小、间距。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AD72C74-A288-46FD-9A09-1205922716E3}"/>
              </a:ext>
            </a:extLst>
          </p:cNvPr>
          <p:cNvSpPr txBox="1"/>
          <p:nvPr/>
        </p:nvSpPr>
        <p:spPr>
          <a:xfrm>
            <a:off x="8398633" y="3655262"/>
            <a:ext cx="2835910" cy="1144288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此处可输入一段文本内容，跟根据实际情况调整字号大小、间距。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B2E989F-6364-4732-A08A-B56A84D29873}"/>
              </a:ext>
            </a:extLst>
          </p:cNvPr>
          <p:cNvSpPr txBox="1"/>
          <p:nvPr/>
        </p:nvSpPr>
        <p:spPr>
          <a:xfrm>
            <a:off x="660400" y="3192692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3E33AF0-3E7D-4B05-8CB4-D603CE65C292}"/>
              </a:ext>
            </a:extLst>
          </p:cNvPr>
          <p:cNvSpPr txBox="1"/>
          <p:nvPr/>
        </p:nvSpPr>
        <p:spPr>
          <a:xfrm>
            <a:off x="4383676" y="3192692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7EAD0DA-458F-417A-A143-E32D27B80E03}"/>
              </a:ext>
            </a:extLst>
          </p:cNvPr>
          <p:cNvSpPr txBox="1"/>
          <p:nvPr/>
        </p:nvSpPr>
        <p:spPr>
          <a:xfrm>
            <a:off x="8101574" y="3192692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</p:spTree>
    <p:extLst>
      <p:ext uri="{BB962C8B-B14F-4D97-AF65-F5344CB8AC3E}">
        <p14:creationId xmlns:p14="http://schemas.microsoft.com/office/powerpoint/2010/main" val="957196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E930D4B2-7650-4347-B372-73636713E62C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8C7D088-BE1D-473D-9F24-605F638EE39A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8872CF79-9560-43CE-817D-9C963E46ADA5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32B3F10-9459-46EB-A38D-A863F70F209B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672D1C9C-0EDE-4A0C-9AF6-7DF4B0556F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4C59029-2C98-42F1-911B-1D8849583DDA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53FC4C9F-C963-4BE5-8759-249D7D20C36B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25F3AD6-8B7A-4C00-9882-67BBC2110AA7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C922959-6D9F-41E3-AF2F-7B4334E25E92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图文介绍页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FE87CC5-9318-438C-9B3A-A1D16F60463E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66C5177-CD4F-4607-9E41-1BC77E9EA633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E50C0C94-EA15-4D92-9D11-0BCD31DB97BE}"/>
              </a:ext>
            </a:extLst>
          </p:cNvPr>
          <p:cNvSpPr txBox="1"/>
          <p:nvPr/>
        </p:nvSpPr>
        <p:spPr>
          <a:xfrm>
            <a:off x="1252792" y="4484237"/>
            <a:ext cx="9720919" cy="11442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此处可输入一段对于团队的表述文本内容，可根据实际情况调整字号大小、间距。此处可输入一段对于团队的表述文本内容，可根据实际情况调整字号大小、间距。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16816B7-4A42-46BE-972E-034C016A76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80466" y="2004541"/>
            <a:ext cx="2056460" cy="2045571"/>
          </a:xfrm>
          <a:custGeom>
            <a:avLst/>
            <a:gdLst>
              <a:gd name="connsiteX0" fmla="*/ 1028230 w 2056460"/>
              <a:gd name="connsiteY0" fmla="*/ 0 h 2045571"/>
              <a:gd name="connsiteX1" fmla="*/ 2056460 w 2056460"/>
              <a:gd name="connsiteY1" fmla="*/ 1028230 h 2045571"/>
              <a:gd name="connsiteX2" fmla="*/ 1235455 w 2056460"/>
              <a:gd name="connsiteY2" fmla="*/ 2035570 h 2045571"/>
              <a:gd name="connsiteX3" fmla="*/ 1169925 w 2056460"/>
              <a:gd name="connsiteY3" fmla="*/ 2045571 h 2045571"/>
              <a:gd name="connsiteX4" fmla="*/ 886535 w 2056460"/>
              <a:gd name="connsiteY4" fmla="*/ 2045571 h 2045571"/>
              <a:gd name="connsiteX5" fmla="*/ 821006 w 2056460"/>
              <a:gd name="connsiteY5" fmla="*/ 2035570 h 2045571"/>
              <a:gd name="connsiteX6" fmla="*/ 0 w 2056460"/>
              <a:gd name="connsiteY6" fmla="*/ 1028230 h 2045571"/>
              <a:gd name="connsiteX7" fmla="*/ 1028230 w 2056460"/>
              <a:gd name="connsiteY7" fmla="*/ 0 h 2045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460" h="2045571">
                <a:moveTo>
                  <a:pt x="1028230" y="0"/>
                </a:moveTo>
                <a:cubicBezTo>
                  <a:pt x="1596106" y="0"/>
                  <a:pt x="2056460" y="460354"/>
                  <a:pt x="2056460" y="1028230"/>
                </a:cubicBezTo>
                <a:cubicBezTo>
                  <a:pt x="2056460" y="1525122"/>
                  <a:pt x="1704002" y="1939691"/>
                  <a:pt x="1235455" y="2035570"/>
                </a:cubicBezTo>
                <a:lnTo>
                  <a:pt x="1169925" y="2045571"/>
                </a:lnTo>
                <a:lnTo>
                  <a:pt x="886535" y="2045571"/>
                </a:lnTo>
                <a:lnTo>
                  <a:pt x="821006" y="2035570"/>
                </a:lnTo>
                <a:cubicBezTo>
                  <a:pt x="352459" y="1939691"/>
                  <a:pt x="0" y="1525122"/>
                  <a:pt x="0" y="1028230"/>
                </a:cubicBezTo>
                <a:cubicBezTo>
                  <a:pt x="0" y="460354"/>
                  <a:pt x="460354" y="0"/>
                  <a:pt x="102823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2E2B1827-999C-403B-AFF0-69602962FB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61750" y="2004541"/>
            <a:ext cx="2056460" cy="2045571"/>
          </a:xfrm>
          <a:custGeom>
            <a:avLst/>
            <a:gdLst>
              <a:gd name="connsiteX0" fmla="*/ 1028230 w 2056460"/>
              <a:gd name="connsiteY0" fmla="*/ 0 h 2045571"/>
              <a:gd name="connsiteX1" fmla="*/ 2056460 w 2056460"/>
              <a:gd name="connsiteY1" fmla="*/ 1028230 h 2045571"/>
              <a:gd name="connsiteX2" fmla="*/ 1235455 w 2056460"/>
              <a:gd name="connsiteY2" fmla="*/ 2035570 h 2045571"/>
              <a:gd name="connsiteX3" fmla="*/ 1169925 w 2056460"/>
              <a:gd name="connsiteY3" fmla="*/ 2045571 h 2045571"/>
              <a:gd name="connsiteX4" fmla="*/ 886535 w 2056460"/>
              <a:gd name="connsiteY4" fmla="*/ 2045571 h 2045571"/>
              <a:gd name="connsiteX5" fmla="*/ 821006 w 2056460"/>
              <a:gd name="connsiteY5" fmla="*/ 2035570 h 2045571"/>
              <a:gd name="connsiteX6" fmla="*/ 0 w 2056460"/>
              <a:gd name="connsiteY6" fmla="*/ 1028230 h 2045571"/>
              <a:gd name="connsiteX7" fmla="*/ 1028230 w 2056460"/>
              <a:gd name="connsiteY7" fmla="*/ 0 h 2045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460" h="2045571">
                <a:moveTo>
                  <a:pt x="1028230" y="0"/>
                </a:moveTo>
                <a:cubicBezTo>
                  <a:pt x="1596106" y="0"/>
                  <a:pt x="2056460" y="460354"/>
                  <a:pt x="2056460" y="1028230"/>
                </a:cubicBezTo>
                <a:cubicBezTo>
                  <a:pt x="2056460" y="1525122"/>
                  <a:pt x="1704002" y="1939691"/>
                  <a:pt x="1235455" y="2035570"/>
                </a:cubicBezTo>
                <a:lnTo>
                  <a:pt x="1169925" y="2045571"/>
                </a:lnTo>
                <a:lnTo>
                  <a:pt x="886535" y="2045571"/>
                </a:lnTo>
                <a:lnTo>
                  <a:pt x="821006" y="2035570"/>
                </a:lnTo>
                <a:cubicBezTo>
                  <a:pt x="352459" y="1939691"/>
                  <a:pt x="0" y="1525122"/>
                  <a:pt x="0" y="1028230"/>
                </a:cubicBezTo>
                <a:cubicBezTo>
                  <a:pt x="0" y="460354"/>
                  <a:pt x="460354" y="0"/>
                  <a:pt x="102823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25E91D45-F422-469A-9891-F5AC7C53CF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55074" y="2004541"/>
            <a:ext cx="2056460" cy="2045571"/>
          </a:xfrm>
          <a:custGeom>
            <a:avLst/>
            <a:gdLst>
              <a:gd name="connsiteX0" fmla="*/ 1028230 w 2056460"/>
              <a:gd name="connsiteY0" fmla="*/ 0 h 2045571"/>
              <a:gd name="connsiteX1" fmla="*/ 2056460 w 2056460"/>
              <a:gd name="connsiteY1" fmla="*/ 1028230 h 2045571"/>
              <a:gd name="connsiteX2" fmla="*/ 1235455 w 2056460"/>
              <a:gd name="connsiteY2" fmla="*/ 2035570 h 2045571"/>
              <a:gd name="connsiteX3" fmla="*/ 1169925 w 2056460"/>
              <a:gd name="connsiteY3" fmla="*/ 2045571 h 2045571"/>
              <a:gd name="connsiteX4" fmla="*/ 886535 w 2056460"/>
              <a:gd name="connsiteY4" fmla="*/ 2045571 h 2045571"/>
              <a:gd name="connsiteX5" fmla="*/ 821006 w 2056460"/>
              <a:gd name="connsiteY5" fmla="*/ 2035570 h 2045571"/>
              <a:gd name="connsiteX6" fmla="*/ 0 w 2056460"/>
              <a:gd name="connsiteY6" fmla="*/ 1028230 h 2045571"/>
              <a:gd name="connsiteX7" fmla="*/ 1028230 w 2056460"/>
              <a:gd name="connsiteY7" fmla="*/ 0 h 2045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460" h="2045571">
                <a:moveTo>
                  <a:pt x="1028230" y="0"/>
                </a:moveTo>
                <a:cubicBezTo>
                  <a:pt x="1596106" y="0"/>
                  <a:pt x="2056460" y="460354"/>
                  <a:pt x="2056460" y="1028230"/>
                </a:cubicBezTo>
                <a:cubicBezTo>
                  <a:pt x="2056460" y="1525122"/>
                  <a:pt x="1704002" y="1939691"/>
                  <a:pt x="1235455" y="2035570"/>
                </a:cubicBezTo>
                <a:lnTo>
                  <a:pt x="1169925" y="2045571"/>
                </a:lnTo>
                <a:lnTo>
                  <a:pt x="886535" y="2045571"/>
                </a:lnTo>
                <a:lnTo>
                  <a:pt x="821006" y="2035570"/>
                </a:lnTo>
                <a:cubicBezTo>
                  <a:pt x="352459" y="1939691"/>
                  <a:pt x="0" y="1525122"/>
                  <a:pt x="0" y="1028230"/>
                </a:cubicBezTo>
                <a:cubicBezTo>
                  <a:pt x="0" y="460354"/>
                  <a:pt x="460354" y="0"/>
                  <a:pt x="102823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DC1BD69B-87E1-4C1F-A7D4-13E03AB9FE27}"/>
              </a:ext>
            </a:extLst>
          </p:cNvPr>
          <p:cNvSpPr/>
          <p:nvPr/>
        </p:nvSpPr>
        <p:spPr>
          <a:xfrm>
            <a:off x="1445178" y="3736836"/>
            <a:ext cx="1927036" cy="398927"/>
          </a:xfrm>
          <a:prstGeom prst="roundRect">
            <a:avLst>
              <a:gd name="adj" fmla="val 21338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B2E989F-6364-4732-A08A-B56A84D29873}"/>
              </a:ext>
            </a:extLst>
          </p:cNvPr>
          <p:cNvSpPr txBox="1"/>
          <p:nvPr/>
        </p:nvSpPr>
        <p:spPr>
          <a:xfrm>
            <a:off x="1278245" y="3746541"/>
            <a:ext cx="2272942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人物名称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904D611A-660E-435C-AB1D-17BE6102D45C}"/>
              </a:ext>
            </a:extLst>
          </p:cNvPr>
          <p:cNvSpPr/>
          <p:nvPr/>
        </p:nvSpPr>
        <p:spPr>
          <a:xfrm>
            <a:off x="5126462" y="3736836"/>
            <a:ext cx="1927036" cy="398927"/>
          </a:xfrm>
          <a:prstGeom prst="roundRect">
            <a:avLst>
              <a:gd name="adj" fmla="val 21338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688BFFC7-19E7-4A9C-8E12-4C0087CA18D5}"/>
              </a:ext>
            </a:extLst>
          </p:cNvPr>
          <p:cNvSpPr txBox="1"/>
          <p:nvPr/>
        </p:nvSpPr>
        <p:spPr>
          <a:xfrm>
            <a:off x="4959529" y="3746541"/>
            <a:ext cx="2272942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人物名称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A5EAE360-1596-4E7F-9A33-FD2CA73AD4B0}"/>
              </a:ext>
            </a:extLst>
          </p:cNvPr>
          <p:cNvSpPr/>
          <p:nvPr/>
        </p:nvSpPr>
        <p:spPr>
          <a:xfrm>
            <a:off x="8807746" y="3736836"/>
            <a:ext cx="1927036" cy="398927"/>
          </a:xfrm>
          <a:prstGeom prst="roundRect">
            <a:avLst>
              <a:gd name="adj" fmla="val 21338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39C8FF58-A18F-40C6-B0D4-A3A22B056E99}"/>
              </a:ext>
            </a:extLst>
          </p:cNvPr>
          <p:cNvSpPr txBox="1"/>
          <p:nvPr/>
        </p:nvSpPr>
        <p:spPr>
          <a:xfrm>
            <a:off x="8640813" y="3746541"/>
            <a:ext cx="2272942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人物名称</a:t>
            </a:r>
          </a:p>
        </p:txBody>
      </p:sp>
    </p:spTree>
    <p:extLst>
      <p:ext uri="{BB962C8B-B14F-4D97-AF65-F5344CB8AC3E}">
        <p14:creationId xmlns:p14="http://schemas.microsoft.com/office/powerpoint/2010/main" val="774687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2C7F605-C286-4841-B916-98A08ADDB9AC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8C7D088-BE1D-473D-9F24-605F638EE39A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8872CF79-9560-43CE-817D-9C963E46ADA5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32B3F10-9459-46EB-A38D-A863F70F209B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672D1C9C-0EDE-4A0C-9AF6-7DF4B0556F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4C59029-2C98-42F1-911B-1D8849583DDA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53FC4C9F-C963-4BE5-8759-249D7D20C36B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25F3AD6-8B7A-4C00-9882-67BBC2110AA7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C922959-6D9F-41E3-AF2F-7B4334E25E92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图文介绍页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FE87CC5-9318-438C-9B3A-A1D16F60463E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66C5177-CD4F-4607-9E41-1BC77E9EA633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E50C0C94-EA15-4D92-9D11-0BCD31DB97BE}"/>
              </a:ext>
            </a:extLst>
          </p:cNvPr>
          <p:cNvSpPr txBox="1"/>
          <p:nvPr/>
        </p:nvSpPr>
        <p:spPr>
          <a:xfrm>
            <a:off x="955182" y="4408365"/>
            <a:ext cx="10281636" cy="114428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此处可输入一段对于团队的表述文本内容，可根据实际情况调整字号大小、间距。此处可输入一段对于团队的表述文本内容，可根据实际情况调整字号大小、间距。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hangingPunct="0">
              <a:lnSpc>
                <a:spcPct val="13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A85F7335-BFEA-4E5C-ABBB-90918535BA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5576" y="2121246"/>
            <a:ext cx="1701004" cy="1692000"/>
          </a:xfrm>
          <a:custGeom>
            <a:avLst/>
            <a:gdLst>
              <a:gd name="connsiteX0" fmla="*/ 1028230 w 2056460"/>
              <a:gd name="connsiteY0" fmla="*/ 0 h 2045571"/>
              <a:gd name="connsiteX1" fmla="*/ 2056460 w 2056460"/>
              <a:gd name="connsiteY1" fmla="*/ 1028230 h 2045571"/>
              <a:gd name="connsiteX2" fmla="*/ 1235455 w 2056460"/>
              <a:gd name="connsiteY2" fmla="*/ 2035570 h 2045571"/>
              <a:gd name="connsiteX3" fmla="*/ 1169925 w 2056460"/>
              <a:gd name="connsiteY3" fmla="*/ 2045571 h 2045571"/>
              <a:gd name="connsiteX4" fmla="*/ 886535 w 2056460"/>
              <a:gd name="connsiteY4" fmla="*/ 2045571 h 2045571"/>
              <a:gd name="connsiteX5" fmla="*/ 821006 w 2056460"/>
              <a:gd name="connsiteY5" fmla="*/ 2035570 h 2045571"/>
              <a:gd name="connsiteX6" fmla="*/ 0 w 2056460"/>
              <a:gd name="connsiteY6" fmla="*/ 1028230 h 2045571"/>
              <a:gd name="connsiteX7" fmla="*/ 1028230 w 2056460"/>
              <a:gd name="connsiteY7" fmla="*/ 0 h 2045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460" h="2045571">
                <a:moveTo>
                  <a:pt x="1028230" y="0"/>
                </a:moveTo>
                <a:cubicBezTo>
                  <a:pt x="1596106" y="0"/>
                  <a:pt x="2056460" y="460354"/>
                  <a:pt x="2056460" y="1028230"/>
                </a:cubicBezTo>
                <a:cubicBezTo>
                  <a:pt x="2056460" y="1525122"/>
                  <a:pt x="1704002" y="1939691"/>
                  <a:pt x="1235455" y="2035570"/>
                </a:cubicBezTo>
                <a:lnTo>
                  <a:pt x="1169925" y="2045571"/>
                </a:lnTo>
                <a:lnTo>
                  <a:pt x="886535" y="2045571"/>
                </a:lnTo>
                <a:lnTo>
                  <a:pt x="821006" y="2035570"/>
                </a:lnTo>
                <a:cubicBezTo>
                  <a:pt x="352459" y="1939691"/>
                  <a:pt x="0" y="1525122"/>
                  <a:pt x="0" y="1028230"/>
                </a:cubicBezTo>
                <a:cubicBezTo>
                  <a:pt x="0" y="460354"/>
                  <a:pt x="460354" y="0"/>
                  <a:pt x="102823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E8C8AFB0-F86C-4B62-B226-797C58649E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43472" y="2121246"/>
            <a:ext cx="1701004" cy="1692000"/>
          </a:xfrm>
          <a:custGeom>
            <a:avLst/>
            <a:gdLst>
              <a:gd name="connsiteX0" fmla="*/ 1028230 w 2056460"/>
              <a:gd name="connsiteY0" fmla="*/ 0 h 2045571"/>
              <a:gd name="connsiteX1" fmla="*/ 2056460 w 2056460"/>
              <a:gd name="connsiteY1" fmla="*/ 1028230 h 2045571"/>
              <a:gd name="connsiteX2" fmla="*/ 1235455 w 2056460"/>
              <a:gd name="connsiteY2" fmla="*/ 2035570 h 2045571"/>
              <a:gd name="connsiteX3" fmla="*/ 1169925 w 2056460"/>
              <a:gd name="connsiteY3" fmla="*/ 2045571 h 2045571"/>
              <a:gd name="connsiteX4" fmla="*/ 886535 w 2056460"/>
              <a:gd name="connsiteY4" fmla="*/ 2045571 h 2045571"/>
              <a:gd name="connsiteX5" fmla="*/ 821006 w 2056460"/>
              <a:gd name="connsiteY5" fmla="*/ 2035570 h 2045571"/>
              <a:gd name="connsiteX6" fmla="*/ 0 w 2056460"/>
              <a:gd name="connsiteY6" fmla="*/ 1028230 h 2045571"/>
              <a:gd name="connsiteX7" fmla="*/ 1028230 w 2056460"/>
              <a:gd name="connsiteY7" fmla="*/ 0 h 2045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460" h="2045571">
                <a:moveTo>
                  <a:pt x="1028230" y="0"/>
                </a:moveTo>
                <a:cubicBezTo>
                  <a:pt x="1596106" y="0"/>
                  <a:pt x="2056460" y="460354"/>
                  <a:pt x="2056460" y="1028230"/>
                </a:cubicBezTo>
                <a:cubicBezTo>
                  <a:pt x="2056460" y="1525122"/>
                  <a:pt x="1704002" y="1939691"/>
                  <a:pt x="1235455" y="2035570"/>
                </a:cubicBezTo>
                <a:lnTo>
                  <a:pt x="1169925" y="2045571"/>
                </a:lnTo>
                <a:lnTo>
                  <a:pt x="886535" y="2045571"/>
                </a:lnTo>
                <a:lnTo>
                  <a:pt x="821006" y="2035570"/>
                </a:lnTo>
                <a:cubicBezTo>
                  <a:pt x="352459" y="1939691"/>
                  <a:pt x="0" y="1525122"/>
                  <a:pt x="0" y="1028230"/>
                </a:cubicBezTo>
                <a:cubicBezTo>
                  <a:pt x="0" y="460354"/>
                  <a:pt x="460354" y="0"/>
                  <a:pt x="102823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6B4CF6D5-BBF7-45FC-A4C7-5E651DCC28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37446" y="2121246"/>
            <a:ext cx="1701004" cy="1692000"/>
          </a:xfrm>
          <a:custGeom>
            <a:avLst/>
            <a:gdLst>
              <a:gd name="connsiteX0" fmla="*/ 1028230 w 2056460"/>
              <a:gd name="connsiteY0" fmla="*/ 0 h 2045571"/>
              <a:gd name="connsiteX1" fmla="*/ 2056460 w 2056460"/>
              <a:gd name="connsiteY1" fmla="*/ 1028230 h 2045571"/>
              <a:gd name="connsiteX2" fmla="*/ 1235455 w 2056460"/>
              <a:gd name="connsiteY2" fmla="*/ 2035570 h 2045571"/>
              <a:gd name="connsiteX3" fmla="*/ 1169925 w 2056460"/>
              <a:gd name="connsiteY3" fmla="*/ 2045571 h 2045571"/>
              <a:gd name="connsiteX4" fmla="*/ 886535 w 2056460"/>
              <a:gd name="connsiteY4" fmla="*/ 2045571 h 2045571"/>
              <a:gd name="connsiteX5" fmla="*/ 821006 w 2056460"/>
              <a:gd name="connsiteY5" fmla="*/ 2035570 h 2045571"/>
              <a:gd name="connsiteX6" fmla="*/ 0 w 2056460"/>
              <a:gd name="connsiteY6" fmla="*/ 1028230 h 2045571"/>
              <a:gd name="connsiteX7" fmla="*/ 1028230 w 2056460"/>
              <a:gd name="connsiteY7" fmla="*/ 0 h 2045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460" h="2045571">
                <a:moveTo>
                  <a:pt x="1028230" y="0"/>
                </a:moveTo>
                <a:cubicBezTo>
                  <a:pt x="1596106" y="0"/>
                  <a:pt x="2056460" y="460354"/>
                  <a:pt x="2056460" y="1028230"/>
                </a:cubicBezTo>
                <a:cubicBezTo>
                  <a:pt x="2056460" y="1525122"/>
                  <a:pt x="1704002" y="1939691"/>
                  <a:pt x="1235455" y="2035570"/>
                </a:cubicBezTo>
                <a:lnTo>
                  <a:pt x="1169925" y="2045571"/>
                </a:lnTo>
                <a:lnTo>
                  <a:pt x="886535" y="2045571"/>
                </a:lnTo>
                <a:lnTo>
                  <a:pt x="821006" y="2035570"/>
                </a:lnTo>
                <a:cubicBezTo>
                  <a:pt x="352459" y="1939691"/>
                  <a:pt x="0" y="1525122"/>
                  <a:pt x="0" y="1028230"/>
                </a:cubicBezTo>
                <a:cubicBezTo>
                  <a:pt x="0" y="460354"/>
                  <a:pt x="460354" y="0"/>
                  <a:pt x="102823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C75EA61D-F7F7-4429-9231-2774A8E660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31420" y="2121246"/>
            <a:ext cx="1701004" cy="1692000"/>
          </a:xfrm>
          <a:custGeom>
            <a:avLst/>
            <a:gdLst>
              <a:gd name="connsiteX0" fmla="*/ 1028230 w 2056460"/>
              <a:gd name="connsiteY0" fmla="*/ 0 h 2045571"/>
              <a:gd name="connsiteX1" fmla="*/ 2056460 w 2056460"/>
              <a:gd name="connsiteY1" fmla="*/ 1028230 h 2045571"/>
              <a:gd name="connsiteX2" fmla="*/ 1235455 w 2056460"/>
              <a:gd name="connsiteY2" fmla="*/ 2035570 h 2045571"/>
              <a:gd name="connsiteX3" fmla="*/ 1169925 w 2056460"/>
              <a:gd name="connsiteY3" fmla="*/ 2045571 h 2045571"/>
              <a:gd name="connsiteX4" fmla="*/ 886535 w 2056460"/>
              <a:gd name="connsiteY4" fmla="*/ 2045571 h 2045571"/>
              <a:gd name="connsiteX5" fmla="*/ 821006 w 2056460"/>
              <a:gd name="connsiteY5" fmla="*/ 2035570 h 2045571"/>
              <a:gd name="connsiteX6" fmla="*/ 0 w 2056460"/>
              <a:gd name="connsiteY6" fmla="*/ 1028230 h 2045571"/>
              <a:gd name="connsiteX7" fmla="*/ 1028230 w 2056460"/>
              <a:gd name="connsiteY7" fmla="*/ 0 h 2045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460" h="2045571">
                <a:moveTo>
                  <a:pt x="1028230" y="0"/>
                </a:moveTo>
                <a:cubicBezTo>
                  <a:pt x="1596106" y="0"/>
                  <a:pt x="2056460" y="460354"/>
                  <a:pt x="2056460" y="1028230"/>
                </a:cubicBezTo>
                <a:cubicBezTo>
                  <a:pt x="2056460" y="1525122"/>
                  <a:pt x="1704002" y="1939691"/>
                  <a:pt x="1235455" y="2035570"/>
                </a:cubicBezTo>
                <a:lnTo>
                  <a:pt x="1169925" y="2045571"/>
                </a:lnTo>
                <a:lnTo>
                  <a:pt x="886535" y="2045571"/>
                </a:lnTo>
                <a:lnTo>
                  <a:pt x="821006" y="2035570"/>
                </a:lnTo>
                <a:cubicBezTo>
                  <a:pt x="352459" y="1939691"/>
                  <a:pt x="0" y="1525122"/>
                  <a:pt x="0" y="1028230"/>
                </a:cubicBezTo>
                <a:cubicBezTo>
                  <a:pt x="0" y="460354"/>
                  <a:pt x="460354" y="0"/>
                  <a:pt x="1028230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accent1"/>
            </a:solidFill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30000"/>
              </a:schemeClr>
            </a:outerShdw>
          </a:effectLst>
        </p:spPr>
      </p:pic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DC1BD69B-87E1-4C1F-A7D4-13E03AB9FE27}"/>
              </a:ext>
            </a:extLst>
          </p:cNvPr>
          <p:cNvSpPr/>
          <p:nvPr/>
        </p:nvSpPr>
        <p:spPr>
          <a:xfrm>
            <a:off x="1093267" y="3613191"/>
            <a:ext cx="1605622" cy="384664"/>
          </a:xfrm>
          <a:prstGeom prst="roundRect">
            <a:avLst>
              <a:gd name="adj" fmla="val 21338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B2E989F-6364-4732-A08A-B56A84D29873}"/>
              </a:ext>
            </a:extLst>
          </p:cNvPr>
          <p:cNvSpPr txBox="1"/>
          <p:nvPr/>
        </p:nvSpPr>
        <p:spPr>
          <a:xfrm>
            <a:off x="955182" y="3613191"/>
            <a:ext cx="1893832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人物名称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D1A8438B-DC30-4C8D-8172-AD12B4EEFC13}"/>
              </a:ext>
            </a:extLst>
          </p:cNvPr>
          <p:cNvSpPr/>
          <p:nvPr/>
        </p:nvSpPr>
        <p:spPr>
          <a:xfrm>
            <a:off x="3889202" y="3613191"/>
            <a:ext cx="1605622" cy="384664"/>
          </a:xfrm>
          <a:prstGeom prst="roundRect">
            <a:avLst>
              <a:gd name="adj" fmla="val 21338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222DB9C-47CC-4F99-B650-459BDD9B04B5}"/>
              </a:ext>
            </a:extLst>
          </p:cNvPr>
          <p:cNvSpPr txBox="1"/>
          <p:nvPr/>
        </p:nvSpPr>
        <p:spPr>
          <a:xfrm>
            <a:off x="3751117" y="3613191"/>
            <a:ext cx="1893832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人物名称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B9329071-6D34-401B-B5C9-21118D2F5D69}"/>
              </a:ext>
            </a:extLst>
          </p:cNvPr>
          <p:cNvSpPr/>
          <p:nvPr/>
        </p:nvSpPr>
        <p:spPr>
          <a:xfrm>
            <a:off x="6685137" y="3613191"/>
            <a:ext cx="1605622" cy="384664"/>
          </a:xfrm>
          <a:prstGeom prst="roundRect">
            <a:avLst>
              <a:gd name="adj" fmla="val 21338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457893C5-22E5-4C92-82F9-76592F2B60E3}"/>
              </a:ext>
            </a:extLst>
          </p:cNvPr>
          <p:cNvSpPr txBox="1"/>
          <p:nvPr/>
        </p:nvSpPr>
        <p:spPr>
          <a:xfrm>
            <a:off x="6547052" y="3613191"/>
            <a:ext cx="1893832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人物名称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05A7AB89-E2F3-4073-901A-B62243F4C5D6}"/>
              </a:ext>
            </a:extLst>
          </p:cNvPr>
          <p:cNvSpPr/>
          <p:nvPr/>
        </p:nvSpPr>
        <p:spPr>
          <a:xfrm>
            <a:off x="9481071" y="3613191"/>
            <a:ext cx="1605622" cy="384664"/>
          </a:xfrm>
          <a:prstGeom prst="roundRect">
            <a:avLst>
              <a:gd name="adj" fmla="val 21338"/>
            </a:avLst>
          </a:prstGeom>
          <a:solidFill>
            <a:schemeClr val="accent3"/>
          </a:solidFill>
          <a:ln>
            <a:noFill/>
          </a:ln>
          <a:effectLst>
            <a:outerShdw blurRad="127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A07AB1C-DFD4-43C1-A73B-E5AA05DE5341}"/>
              </a:ext>
            </a:extLst>
          </p:cNvPr>
          <p:cNvSpPr txBox="1"/>
          <p:nvPr/>
        </p:nvSpPr>
        <p:spPr>
          <a:xfrm>
            <a:off x="9342986" y="3613191"/>
            <a:ext cx="1893832" cy="4001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人物名称</a:t>
            </a:r>
          </a:p>
        </p:txBody>
      </p:sp>
    </p:spTree>
    <p:extLst>
      <p:ext uri="{BB962C8B-B14F-4D97-AF65-F5344CB8AC3E}">
        <p14:creationId xmlns:p14="http://schemas.microsoft.com/office/powerpoint/2010/main" val="2148377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D57F943-40CB-4CCB-BD20-751F9B861A0A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8C7D088-BE1D-473D-9F24-605F638EE39A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8872CF79-9560-43CE-817D-9C963E46ADA5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32B3F10-9459-46EB-A38D-A863F70F209B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672D1C9C-0EDE-4A0C-9AF6-7DF4B0556F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4C59029-2C98-42F1-911B-1D8849583DDA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53FC4C9F-C963-4BE5-8759-249D7D20C36B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25F3AD6-8B7A-4C00-9882-67BBC2110AA7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C922959-6D9F-41E3-AF2F-7B4334E25E92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工作完成情况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FE87CC5-9318-438C-9B3A-A1D16F60463E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66C5177-CD4F-4607-9E41-1BC77E9EA633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aphicFrame>
        <p:nvGraphicFramePr>
          <p:cNvPr id="33" name="图表 32">
            <a:extLst>
              <a:ext uri="{FF2B5EF4-FFF2-40B4-BE49-F238E27FC236}">
                <a16:creationId xmlns:a16="http://schemas.microsoft.com/office/drawing/2014/main" xmlns="" id="{E70DF0B3-ED1D-4E2C-81AF-549AC399E0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5410673"/>
              </p:ext>
            </p:extLst>
          </p:nvPr>
        </p:nvGraphicFramePr>
        <p:xfrm>
          <a:off x="5289630" y="1968014"/>
          <a:ext cx="5787783" cy="3747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5167EF77-1F9F-407B-94EC-DF1E3A17B5CA}"/>
              </a:ext>
            </a:extLst>
          </p:cNvPr>
          <p:cNvSpPr txBox="1"/>
          <p:nvPr/>
        </p:nvSpPr>
        <p:spPr>
          <a:xfrm>
            <a:off x="1123583" y="2716766"/>
            <a:ext cx="3659290" cy="2228623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在此处输入对工作完成情况的整体概述，图示右侧为每个分类的数据统计，可鼠标右键单击数据表</a:t>
            </a:r>
            <a:r>
              <a:rPr lang="en-US" altLang="zh-CN" spc="100">
                <a:solidFill>
                  <a:schemeClr val="tx1">
                    <a:lumMod val="75000"/>
                    <a:lumOff val="25000"/>
                  </a:schemeClr>
                </a:solidFill>
              </a:rPr>
              <a:t>---</a:t>
            </a: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编辑数据更换所要展示的数据信息。文本也可调节字号大小，段落间距等。</a:t>
            </a:r>
            <a:endParaRPr lang="en-US" altLang="zh-CN" spc="1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FBB952A-3C78-4DE4-9184-9E8D23B45ACE}"/>
              </a:ext>
            </a:extLst>
          </p:cNvPr>
          <p:cNvSpPr txBox="1"/>
          <p:nvPr/>
        </p:nvSpPr>
        <p:spPr>
          <a:xfrm>
            <a:off x="1114587" y="2255101"/>
            <a:ext cx="3430028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</p:spTree>
    <p:extLst>
      <p:ext uri="{BB962C8B-B14F-4D97-AF65-F5344CB8AC3E}">
        <p14:creationId xmlns:p14="http://schemas.microsoft.com/office/powerpoint/2010/main" val="132404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1507E26-12E2-44C1-92C7-EC514DE0D6BC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8C7D088-BE1D-473D-9F24-605F638EE39A}"/>
              </a:ext>
            </a:extLst>
          </p:cNvPr>
          <p:cNvGrpSpPr/>
          <p:nvPr/>
        </p:nvGrpSpPr>
        <p:grpSpPr>
          <a:xfrm>
            <a:off x="0" y="6057900"/>
            <a:ext cx="12192000" cy="800100"/>
            <a:chOff x="0" y="6057900"/>
            <a:chExt cx="12192000" cy="800100"/>
          </a:xfrm>
          <a:effectLst>
            <a:outerShdw blurRad="254000" dist="12700" dir="16200000" rotWithShape="0">
              <a:schemeClr val="tx1">
                <a:alpha val="29000"/>
              </a:schemeClr>
            </a:outerShdw>
          </a:effectLst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8872CF79-9560-43CE-817D-9C963E46ADA5}"/>
                </a:ext>
              </a:extLst>
            </p:cNvPr>
            <p:cNvSpPr/>
            <p:nvPr/>
          </p:nvSpPr>
          <p:spPr>
            <a:xfrm>
              <a:off x="0" y="6057900"/>
              <a:ext cx="12192000" cy="800100"/>
            </a:xfrm>
            <a:custGeom>
              <a:avLst/>
              <a:gdLst>
                <a:gd name="connsiteX0" fmla="*/ 12192000 w 12192000"/>
                <a:gd name="connsiteY0" fmla="*/ 0 h 800100"/>
                <a:gd name="connsiteX1" fmla="*/ 12192000 w 12192000"/>
                <a:gd name="connsiteY1" fmla="*/ 800100 h 800100"/>
                <a:gd name="connsiteX2" fmla="*/ 0 w 12192000"/>
                <a:gd name="connsiteY2" fmla="*/ 800100 h 800100"/>
                <a:gd name="connsiteX3" fmla="*/ 0 w 12192000"/>
                <a:gd name="connsiteY3" fmla="*/ 12885 h 800100"/>
                <a:gd name="connsiteX4" fmla="*/ 3065004 w 12192000"/>
                <a:gd name="connsiteY4" fmla="*/ 290996 h 800100"/>
                <a:gd name="connsiteX5" fmla="*/ 6836908 w 12192000"/>
                <a:gd name="connsiteY5" fmla="*/ 142814 h 800100"/>
                <a:gd name="connsiteX6" fmla="*/ 10556796 w 12192000"/>
                <a:gd name="connsiteY6" fmla="*/ 237306 h 800100"/>
                <a:gd name="connsiteX7" fmla="*/ 12192000 w 12192000"/>
                <a:gd name="connsiteY7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800100">
                  <a:moveTo>
                    <a:pt x="12192000" y="0"/>
                  </a:moveTo>
                  <a:lnTo>
                    <a:pt x="12192000" y="800100"/>
                  </a:lnTo>
                  <a:lnTo>
                    <a:pt x="0" y="800100"/>
                  </a:lnTo>
                  <a:lnTo>
                    <a:pt x="0" y="12885"/>
                  </a:lnTo>
                  <a:cubicBezTo>
                    <a:pt x="0" y="12885"/>
                    <a:pt x="1339104" y="413408"/>
                    <a:pt x="3065004" y="290996"/>
                  </a:cubicBezTo>
                  <a:cubicBezTo>
                    <a:pt x="4790904" y="168584"/>
                    <a:pt x="5296404" y="-30066"/>
                    <a:pt x="6836908" y="142814"/>
                  </a:cubicBezTo>
                  <a:cubicBezTo>
                    <a:pt x="8377414" y="315692"/>
                    <a:pt x="9165672" y="304955"/>
                    <a:pt x="10556796" y="237306"/>
                  </a:cubicBezTo>
                  <a:cubicBezTo>
                    <a:pt x="11946584" y="169658"/>
                    <a:pt x="12192000" y="0"/>
                    <a:pt x="12192000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 w="135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432B3F10-9459-46EB-A38D-A863F70F209B}"/>
                </a:ext>
              </a:extLst>
            </p:cNvPr>
            <p:cNvSpPr/>
            <p:nvPr/>
          </p:nvSpPr>
          <p:spPr>
            <a:xfrm>
              <a:off x="0" y="6181700"/>
              <a:ext cx="12192000" cy="676300"/>
            </a:xfrm>
            <a:custGeom>
              <a:avLst/>
              <a:gdLst>
                <a:gd name="connsiteX0" fmla="*/ 0 w 12192000"/>
                <a:gd name="connsiteY0" fmla="*/ 0 h 676300"/>
                <a:gd name="connsiteX1" fmla="*/ 1701052 w 12192000"/>
                <a:gd name="connsiteY1" fmla="*/ 247842 h 676300"/>
                <a:gd name="connsiteX2" fmla="*/ 5355264 w 12192000"/>
                <a:gd name="connsiteY2" fmla="*/ 147395 h 676300"/>
                <a:gd name="connsiteX3" fmla="*/ 9127396 w 12192000"/>
                <a:gd name="connsiteY3" fmla="*/ 300249 h 676300"/>
                <a:gd name="connsiteX4" fmla="*/ 12192000 w 12192000"/>
                <a:gd name="connsiteY4" fmla="*/ 13102 h 676300"/>
                <a:gd name="connsiteX5" fmla="*/ 12192000 w 12192000"/>
                <a:gd name="connsiteY5" fmla="*/ 676300 h 676300"/>
                <a:gd name="connsiteX6" fmla="*/ 0 w 12192000"/>
                <a:gd name="connsiteY6" fmla="*/ 676300 h 6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676300">
                  <a:moveTo>
                    <a:pt x="0" y="0"/>
                  </a:moveTo>
                  <a:cubicBezTo>
                    <a:pt x="0" y="0"/>
                    <a:pt x="310391" y="177966"/>
                    <a:pt x="1701052" y="247842"/>
                  </a:cubicBezTo>
                  <a:cubicBezTo>
                    <a:pt x="3091712" y="317718"/>
                    <a:pt x="3814151" y="325361"/>
                    <a:pt x="5355264" y="147395"/>
                  </a:cubicBezTo>
                  <a:cubicBezTo>
                    <a:pt x="6896376" y="-30571"/>
                    <a:pt x="7400592" y="173599"/>
                    <a:pt x="9127396" y="300249"/>
                  </a:cubicBezTo>
                  <a:cubicBezTo>
                    <a:pt x="10852844" y="425808"/>
                    <a:pt x="12192000" y="13102"/>
                    <a:pt x="12192000" y="13102"/>
                  </a:cubicBezTo>
                  <a:lnTo>
                    <a:pt x="12192000" y="676300"/>
                  </a:lnTo>
                  <a:lnTo>
                    <a:pt x="0" y="676300"/>
                  </a:lnTo>
                  <a:close/>
                </a:path>
              </a:pathLst>
            </a:cu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672D1C9C-0EDE-4A0C-9AF6-7DF4B0556F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610922" y="611255"/>
            <a:ext cx="1905103" cy="37023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4C59029-2C98-42F1-911B-1D8849583DDA}"/>
              </a:ext>
            </a:extLst>
          </p:cNvPr>
          <p:cNvGrpSpPr/>
          <p:nvPr/>
        </p:nvGrpSpPr>
        <p:grpSpPr>
          <a:xfrm>
            <a:off x="9078219" y="586898"/>
            <a:ext cx="430887" cy="430887"/>
            <a:chOff x="8595479" y="502104"/>
            <a:chExt cx="515681" cy="51568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53FC4C9F-C963-4BE5-8759-249D7D20C36B}"/>
                </a:ext>
              </a:extLst>
            </p:cNvPr>
            <p:cNvSpPr/>
            <p:nvPr/>
          </p:nvSpPr>
          <p:spPr>
            <a:xfrm>
              <a:off x="8595479" y="502104"/>
              <a:ext cx="515681" cy="515681"/>
            </a:xfrm>
            <a:prstGeom prst="ellipse">
              <a:avLst/>
            </a:prstGeom>
            <a:gradFill>
              <a:gsLst>
                <a:gs pos="24200">
                  <a:schemeClr val="accent1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13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D25F3AD6-8B7A-4C00-9882-67BBC2110AA7}"/>
                </a:ext>
              </a:extLst>
            </p:cNvPr>
            <p:cNvSpPr txBox="1"/>
            <p:nvPr/>
          </p:nvSpPr>
          <p:spPr>
            <a:xfrm>
              <a:off x="8639546" y="714637"/>
              <a:ext cx="425391" cy="86258"/>
            </a:xfrm>
            <a:custGeom>
              <a:avLst/>
              <a:gdLst/>
              <a:ahLst/>
              <a:cxnLst/>
              <a:rect l="l" t="t" r="r" b="b"/>
              <a:pathLst>
                <a:path w="425391" h="86258">
                  <a:moveTo>
                    <a:pt x="360730" y="14630"/>
                  </a:moveTo>
                  <a:lnTo>
                    <a:pt x="353415" y="71628"/>
                  </a:lnTo>
                  <a:lnTo>
                    <a:pt x="387096" y="71628"/>
                  </a:lnTo>
                  <a:lnTo>
                    <a:pt x="395782" y="14630"/>
                  </a:lnTo>
                  <a:close/>
                  <a:moveTo>
                    <a:pt x="132130" y="14630"/>
                  </a:moveTo>
                  <a:lnTo>
                    <a:pt x="124815" y="71628"/>
                  </a:lnTo>
                  <a:lnTo>
                    <a:pt x="158496" y="71628"/>
                  </a:lnTo>
                  <a:lnTo>
                    <a:pt x="167182" y="14630"/>
                  </a:lnTo>
                  <a:close/>
                  <a:moveTo>
                    <a:pt x="334365" y="0"/>
                  </a:moveTo>
                  <a:lnTo>
                    <a:pt x="416356" y="0"/>
                  </a:lnTo>
                  <a:cubicBezTo>
                    <a:pt x="417779" y="0"/>
                    <a:pt x="419100" y="254"/>
                    <a:pt x="420319" y="762"/>
                  </a:cubicBezTo>
                  <a:cubicBezTo>
                    <a:pt x="421538" y="1270"/>
                    <a:pt x="422579" y="1981"/>
                    <a:pt x="423443" y="2895"/>
                  </a:cubicBezTo>
                  <a:cubicBezTo>
                    <a:pt x="424306" y="3810"/>
                    <a:pt x="424891" y="4876"/>
                    <a:pt x="425196" y="6096"/>
                  </a:cubicBezTo>
                  <a:cubicBezTo>
                    <a:pt x="425500" y="7315"/>
                    <a:pt x="425450" y="8686"/>
                    <a:pt x="425043" y="10210"/>
                  </a:cubicBezTo>
                  <a:lnTo>
                    <a:pt x="414832" y="86258"/>
                  </a:lnTo>
                  <a:lnTo>
                    <a:pt x="332841" y="86258"/>
                  </a:lnTo>
                  <a:cubicBezTo>
                    <a:pt x="331419" y="86258"/>
                    <a:pt x="330098" y="86004"/>
                    <a:pt x="328879" y="85496"/>
                  </a:cubicBezTo>
                  <a:cubicBezTo>
                    <a:pt x="327660" y="84988"/>
                    <a:pt x="326618" y="84277"/>
                    <a:pt x="325754" y="83362"/>
                  </a:cubicBezTo>
                  <a:cubicBezTo>
                    <a:pt x="324891" y="82448"/>
                    <a:pt x="324307" y="81356"/>
                    <a:pt x="324002" y="80086"/>
                  </a:cubicBezTo>
                  <a:cubicBezTo>
                    <a:pt x="323697" y="78816"/>
                    <a:pt x="323748" y="77470"/>
                    <a:pt x="324154" y="76047"/>
                  </a:cubicBezTo>
                  <a:close/>
                  <a:moveTo>
                    <a:pt x="220065" y="0"/>
                  </a:moveTo>
                  <a:lnTo>
                    <a:pt x="312267" y="0"/>
                  </a:lnTo>
                  <a:lnTo>
                    <a:pt x="309372" y="24841"/>
                  </a:lnTo>
                  <a:lnTo>
                    <a:pt x="280111" y="24841"/>
                  </a:lnTo>
                  <a:lnTo>
                    <a:pt x="281482" y="14630"/>
                  </a:lnTo>
                  <a:lnTo>
                    <a:pt x="246430" y="14630"/>
                  </a:lnTo>
                  <a:lnTo>
                    <a:pt x="239115" y="71628"/>
                  </a:lnTo>
                  <a:lnTo>
                    <a:pt x="274167" y="71628"/>
                  </a:lnTo>
                  <a:lnTo>
                    <a:pt x="275691" y="54102"/>
                  </a:lnTo>
                  <a:lnTo>
                    <a:pt x="266852" y="39471"/>
                  </a:lnTo>
                  <a:lnTo>
                    <a:pt x="306324" y="39471"/>
                  </a:lnTo>
                  <a:lnTo>
                    <a:pt x="300532" y="86258"/>
                  </a:lnTo>
                  <a:lnTo>
                    <a:pt x="218541" y="86258"/>
                  </a:lnTo>
                  <a:cubicBezTo>
                    <a:pt x="217119" y="86258"/>
                    <a:pt x="215798" y="86004"/>
                    <a:pt x="214579" y="85496"/>
                  </a:cubicBezTo>
                  <a:cubicBezTo>
                    <a:pt x="213360" y="84988"/>
                    <a:pt x="212318" y="84277"/>
                    <a:pt x="211455" y="83362"/>
                  </a:cubicBezTo>
                  <a:cubicBezTo>
                    <a:pt x="210591" y="82448"/>
                    <a:pt x="210007" y="81356"/>
                    <a:pt x="209702" y="80086"/>
                  </a:cubicBezTo>
                  <a:cubicBezTo>
                    <a:pt x="209397" y="78816"/>
                    <a:pt x="209448" y="77470"/>
                    <a:pt x="209854" y="76047"/>
                  </a:cubicBezTo>
                  <a:close/>
                  <a:moveTo>
                    <a:pt x="105765" y="0"/>
                  </a:moveTo>
                  <a:lnTo>
                    <a:pt x="187756" y="0"/>
                  </a:lnTo>
                  <a:cubicBezTo>
                    <a:pt x="189179" y="0"/>
                    <a:pt x="190500" y="254"/>
                    <a:pt x="191719" y="762"/>
                  </a:cubicBezTo>
                  <a:cubicBezTo>
                    <a:pt x="192938" y="1270"/>
                    <a:pt x="193979" y="1981"/>
                    <a:pt x="194843" y="2895"/>
                  </a:cubicBezTo>
                  <a:cubicBezTo>
                    <a:pt x="195706" y="3810"/>
                    <a:pt x="196291" y="4876"/>
                    <a:pt x="196596" y="6096"/>
                  </a:cubicBezTo>
                  <a:cubicBezTo>
                    <a:pt x="196900" y="7315"/>
                    <a:pt x="196850" y="8686"/>
                    <a:pt x="196443" y="10210"/>
                  </a:cubicBezTo>
                  <a:lnTo>
                    <a:pt x="186232" y="86258"/>
                  </a:lnTo>
                  <a:lnTo>
                    <a:pt x="104241" y="86258"/>
                  </a:lnTo>
                  <a:cubicBezTo>
                    <a:pt x="102819" y="86258"/>
                    <a:pt x="101498" y="86004"/>
                    <a:pt x="100279" y="85496"/>
                  </a:cubicBezTo>
                  <a:cubicBezTo>
                    <a:pt x="99060" y="84988"/>
                    <a:pt x="98018" y="84277"/>
                    <a:pt x="97154" y="83362"/>
                  </a:cubicBezTo>
                  <a:cubicBezTo>
                    <a:pt x="96291" y="82448"/>
                    <a:pt x="95707" y="81356"/>
                    <a:pt x="95402" y="80086"/>
                  </a:cubicBezTo>
                  <a:cubicBezTo>
                    <a:pt x="95097" y="78816"/>
                    <a:pt x="95148" y="77470"/>
                    <a:pt x="95554" y="76047"/>
                  </a:cubicBezTo>
                  <a:close/>
                  <a:moveTo>
                    <a:pt x="4419" y="0"/>
                  </a:moveTo>
                  <a:lnTo>
                    <a:pt x="39471" y="0"/>
                  </a:lnTo>
                  <a:lnTo>
                    <a:pt x="29260" y="71628"/>
                  </a:lnTo>
                  <a:lnTo>
                    <a:pt x="86258" y="71628"/>
                  </a:lnTo>
                  <a:lnTo>
                    <a:pt x="84886" y="86258"/>
                  </a:lnTo>
                  <a:lnTo>
                    <a:pt x="8839" y="86258"/>
                  </a:lnTo>
                  <a:cubicBezTo>
                    <a:pt x="5892" y="86258"/>
                    <a:pt x="3683" y="85293"/>
                    <a:pt x="2209" y="83362"/>
                  </a:cubicBezTo>
                  <a:cubicBezTo>
                    <a:pt x="736" y="81432"/>
                    <a:pt x="0" y="78994"/>
                    <a:pt x="0" y="76047"/>
                  </a:cubicBezTo>
                  <a:lnTo>
                    <a:pt x="8839" y="57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C922959-6D9F-41E3-AF2F-7B4334E25E92}"/>
              </a:ext>
            </a:extLst>
          </p:cNvPr>
          <p:cNvSpPr txBox="1"/>
          <p:nvPr/>
        </p:nvSpPr>
        <p:spPr>
          <a:xfrm>
            <a:off x="570541" y="557816"/>
            <a:ext cx="4809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数据内容页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FE87CC5-9318-438C-9B3A-A1D16F60463E}"/>
              </a:ext>
            </a:extLst>
          </p:cNvPr>
          <p:cNvSpPr/>
          <p:nvPr/>
        </p:nvSpPr>
        <p:spPr>
          <a:xfrm>
            <a:off x="0" y="580125"/>
            <a:ext cx="491915" cy="442104"/>
          </a:xfrm>
          <a:custGeom>
            <a:avLst/>
            <a:gdLst>
              <a:gd name="connsiteX0" fmla="*/ 0 w 587555"/>
              <a:gd name="connsiteY0" fmla="*/ 0 h 442104"/>
              <a:gd name="connsiteX1" fmla="*/ 475663 w 587555"/>
              <a:gd name="connsiteY1" fmla="*/ 0 h 442104"/>
              <a:gd name="connsiteX2" fmla="*/ 587555 w 587555"/>
              <a:gd name="connsiteY2" fmla="*/ 111892 h 442104"/>
              <a:gd name="connsiteX3" fmla="*/ 587555 w 587555"/>
              <a:gd name="connsiteY3" fmla="*/ 330212 h 442104"/>
              <a:gd name="connsiteX4" fmla="*/ 475663 w 587555"/>
              <a:gd name="connsiteY4" fmla="*/ 442104 h 442104"/>
              <a:gd name="connsiteX5" fmla="*/ 0 w 587555"/>
              <a:gd name="connsiteY5" fmla="*/ 442104 h 44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555" h="442104">
                <a:moveTo>
                  <a:pt x="0" y="0"/>
                </a:moveTo>
                <a:lnTo>
                  <a:pt x="475663" y="0"/>
                </a:lnTo>
                <a:cubicBezTo>
                  <a:pt x="537459" y="0"/>
                  <a:pt x="587555" y="50096"/>
                  <a:pt x="587555" y="111892"/>
                </a:cubicBezTo>
                <a:lnTo>
                  <a:pt x="587555" y="330212"/>
                </a:lnTo>
                <a:cubicBezTo>
                  <a:pt x="587555" y="392008"/>
                  <a:pt x="537459" y="442104"/>
                  <a:pt x="475663" y="442104"/>
                </a:cubicBezTo>
                <a:lnTo>
                  <a:pt x="0" y="442104"/>
                </a:lnTo>
                <a:close/>
              </a:path>
            </a:pathLst>
          </a:custGeom>
          <a:gradFill>
            <a:gsLst>
              <a:gs pos="24200">
                <a:schemeClr val="accent1"/>
              </a:gs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1334" cap="flat">
            <a:noFill/>
            <a:prstDash val="solid"/>
            <a:miter/>
          </a:ln>
          <a:effectLst>
            <a:outerShdw blurRad="152400" dist="25400" dir="16200000" rotWithShape="0">
              <a:schemeClr val="accent1">
                <a:alpha val="25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66C5177-CD4F-4607-9E41-1BC77E9EA633}"/>
              </a:ext>
            </a:extLst>
          </p:cNvPr>
          <p:cNvSpPr/>
          <p:nvPr/>
        </p:nvSpPr>
        <p:spPr>
          <a:xfrm>
            <a:off x="1" y="808725"/>
            <a:ext cx="559038" cy="213504"/>
          </a:xfrm>
          <a:custGeom>
            <a:avLst/>
            <a:gdLst>
              <a:gd name="connsiteX0" fmla="*/ 0 w 660400"/>
              <a:gd name="connsiteY0" fmla="*/ 0 h 213504"/>
              <a:gd name="connsiteX1" fmla="*/ 553648 w 660400"/>
              <a:gd name="connsiteY1" fmla="*/ 0 h 213504"/>
              <a:gd name="connsiteX2" fmla="*/ 660400 w 660400"/>
              <a:gd name="connsiteY2" fmla="*/ 106752 h 213504"/>
              <a:gd name="connsiteX3" fmla="*/ 553648 w 660400"/>
              <a:gd name="connsiteY3" fmla="*/ 213504 h 213504"/>
              <a:gd name="connsiteX4" fmla="*/ 0 w 660400"/>
              <a:gd name="connsiteY4" fmla="*/ 213504 h 21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213504">
                <a:moveTo>
                  <a:pt x="0" y="0"/>
                </a:moveTo>
                <a:lnTo>
                  <a:pt x="553648" y="0"/>
                </a:lnTo>
                <a:cubicBezTo>
                  <a:pt x="612606" y="0"/>
                  <a:pt x="660400" y="47794"/>
                  <a:pt x="660400" y="106752"/>
                </a:cubicBezTo>
                <a:cubicBezTo>
                  <a:pt x="660400" y="165710"/>
                  <a:pt x="612606" y="213504"/>
                  <a:pt x="553648" y="213504"/>
                </a:cubicBezTo>
                <a:lnTo>
                  <a:pt x="0" y="213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FBB952A-3C78-4DE4-9184-9E8D23B45ACE}"/>
              </a:ext>
            </a:extLst>
          </p:cNvPr>
          <p:cNvSpPr txBox="1"/>
          <p:nvPr/>
        </p:nvSpPr>
        <p:spPr>
          <a:xfrm>
            <a:off x="1260381" y="3669715"/>
            <a:ext cx="343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段落标题文本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247F8DB-76AB-4206-A4BC-1A644AE21D66}"/>
              </a:ext>
            </a:extLst>
          </p:cNvPr>
          <p:cNvSpPr txBox="1"/>
          <p:nvPr/>
        </p:nvSpPr>
        <p:spPr>
          <a:xfrm>
            <a:off x="1405268" y="1915101"/>
            <a:ext cx="33512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accent1"/>
                </a:solidFill>
                <a:latin typeface="+mj-ea"/>
                <a:ea typeface="+mj-ea"/>
              </a:rPr>
              <a:t>80</a:t>
            </a:r>
            <a:r>
              <a:rPr lang="en-US" altLang="zh-CN" sz="4000">
                <a:solidFill>
                  <a:schemeClr val="accent1"/>
                </a:solidFill>
                <a:latin typeface="+mj-ea"/>
                <a:ea typeface="+mj-ea"/>
              </a:rPr>
              <a:t>%</a:t>
            </a:r>
            <a:endParaRPr lang="zh-CN" altLang="en-US" sz="115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6F5E865-62C8-4B16-877C-9539BF91620A}"/>
              </a:ext>
            </a:extLst>
          </p:cNvPr>
          <p:cNvSpPr txBox="1"/>
          <p:nvPr/>
        </p:nvSpPr>
        <p:spPr>
          <a:xfrm>
            <a:off x="985250" y="4255180"/>
            <a:ext cx="3980290" cy="788229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pc="100">
                <a:solidFill>
                  <a:schemeClr val="tx1">
                    <a:lumMod val="75000"/>
                    <a:lumOff val="25000"/>
                  </a:schemeClr>
                </a:solidFill>
              </a:rPr>
              <a:t>此处可输入一段文本内容，可根据实际情况调整字号大小、间距。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xmlns="" id="{30AAC96B-8BBA-424B-B024-F185D55671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957601"/>
              </p:ext>
            </p:extLst>
          </p:nvPr>
        </p:nvGraphicFramePr>
        <p:xfrm>
          <a:off x="5473148" y="2093296"/>
          <a:ext cx="5733602" cy="3077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5977">
                  <a:extLst>
                    <a:ext uri="{9D8B030D-6E8A-4147-A177-3AD203B41FA5}">
                      <a16:colId xmlns:a16="http://schemas.microsoft.com/office/drawing/2014/main" xmlns="" val="1828356091"/>
                    </a:ext>
                  </a:extLst>
                </a:gridCol>
                <a:gridCol w="1240826">
                  <a:extLst>
                    <a:ext uri="{9D8B030D-6E8A-4147-A177-3AD203B41FA5}">
                      <a16:colId xmlns:a16="http://schemas.microsoft.com/office/drawing/2014/main" xmlns="" val="1674565777"/>
                    </a:ext>
                  </a:extLst>
                </a:gridCol>
                <a:gridCol w="1313378">
                  <a:extLst>
                    <a:ext uri="{9D8B030D-6E8A-4147-A177-3AD203B41FA5}">
                      <a16:colId xmlns:a16="http://schemas.microsoft.com/office/drawing/2014/main" xmlns="" val="1403045802"/>
                    </a:ext>
                  </a:extLst>
                </a:gridCol>
                <a:gridCol w="1153421">
                  <a:extLst>
                    <a:ext uri="{9D8B030D-6E8A-4147-A177-3AD203B41FA5}">
                      <a16:colId xmlns:a16="http://schemas.microsoft.com/office/drawing/2014/main" xmlns="" val="2770379024"/>
                    </a:ext>
                  </a:extLst>
                </a:gridCol>
              </a:tblGrid>
              <a:tr h="51296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>
                          <a:latin typeface="+mj-ea"/>
                          <a:ea typeface="+mj-ea"/>
                        </a:rPr>
                        <a:t>项目名称</a:t>
                      </a: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>
                          <a:latin typeface="+mj-ea"/>
                          <a:ea typeface="+mj-ea"/>
                        </a:rPr>
                        <a:t>完成率</a:t>
                      </a: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>
                          <a:latin typeface="+mj-ea"/>
                          <a:ea typeface="+mj-ea"/>
                        </a:rPr>
                        <a:t>达标</a:t>
                      </a: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>
                          <a:latin typeface="+mj-ea"/>
                          <a:ea typeface="+mj-ea"/>
                        </a:rPr>
                        <a:t>目标</a:t>
                      </a: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984868952"/>
                  </a:ext>
                </a:extLst>
              </a:tr>
              <a:tr h="51296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项目</a:t>
                      </a:r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1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30%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…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45%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0083932"/>
                  </a:ext>
                </a:extLst>
              </a:tr>
              <a:tr h="51296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项目</a:t>
                      </a:r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2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45%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…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90%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69120211"/>
                  </a:ext>
                </a:extLst>
              </a:tr>
              <a:tr h="51296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项目</a:t>
                      </a:r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3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21%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…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78%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2276445"/>
                  </a:ext>
                </a:extLst>
              </a:tr>
              <a:tr h="51296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项目</a:t>
                      </a:r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4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23%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…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47%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94541236"/>
                  </a:ext>
                </a:extLst>
              </a:tr>
              <a:tr h="51296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…….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…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…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…</a:t>
                      </a:r>
                      <a:endParaRPr lang="zh-CN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10286" marR="110286" marT="55143" marB="551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108996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6723305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Wide&quot;,&quot;Name&quot;:&quot;宽&quot;,&quot;Kind&quot;:&quot;System&quot;,&quot;OldGuidesSetting&quot;:{&quot;HeaderHeight&quot;:15.0,&quot;FooterHeight&quot;:9.0,&quot;SideMargin&quot;:5.5,&quot;TopMargin&quot;:0.0,&quot;BottomMargin&quot;:0.0,&quot;IntervalMargin&quot;:2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082;#373525;#399964;#370446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082;#373525;#399964;#370446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082;#373525;#399964;#370446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082;#373525;#399964;#370446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31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8333;#140658;#370397;#400987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082;#373525;#399964;#370446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082;#373525;#399964;#370446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082;#373525;#399964;#370446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0587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0587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0587;"/>
</p:tagLst>
</file>

<file path=ppt/theme/theme1.xml><?xml version="1.0" encoding="utf-8"?>
<a:theme xmlns:a="http://schemas.openxmlformats.org/drawingml/2006/main" name="Office 主题​​">
  <a:themeElements>
    <a:clrScheme name="清新蓝色渐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CFE"/>
      </a:accent1>
      <a:accent2>
        <a:srgbClr val="4BE0FF"/>
      </a:accent2>
      <a:accent3>
        <a:srgbClr val="FFDD71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Sans">
      <a:majorFont>
        <a:latin typeface="等线 Light"/>
        <a:ea typeface="OPPOSans B"/>
        <a:cs typeface=""/>
      </a:majorFont>
      <a:minorFont>
        <a:latin typeface="等线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柏林</Template>
  <TotalTime>3329</TotalTime>
  <Words>1616</Words>
  <Application>Microsoft Office PowerPoint</Application>
  <PresentationFormat>宽屏</PresentationFormat>
  <Paragraphs>238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OPPOSans B</vt:lpstr>
      <vt:lpstr>OPPOSans R</vt:lpstr>
      <vt:lpstr>阿里巴巴普惠体 2.0 105 Heavy</vt:lpstr>
      <vt:lpstr>阿里巴巴普惠体 2.0 35 Thin</vt:lpstr>
      <vt:lpstr>等线</vt:lpstr>
      <vt:lpstr>江城律动宋</vt:lpstr>
      <vt:lpstr>微软雅黑</vt:lpstr>
      <vt:lpstr>演示新手书</vt:lpstr>
      <vt:lpstr>优设标题黑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蓝色渐变几何风公司年终总结汇报ppt模板</dc:title>
  <dc:creator>黄 杨琚</dc:creator>
  <cp:keywords>稿定年终PPT模板大赛</cp:keywords>
  <dc:description>www.51pptmoban.com</dc:description>
  <cp:lastModifiedBy>阳光男孩</cp:lastModifiedBy>
  <cp:revision>18</cp:revision>
  <dcterms:created xsi:type="dcterms:W3CDTF">2021-11-02T12:27:29Z</dcterms:created>
  <dcterms:modified xsi:type="dcterms:W3CDTF">2021-12-15T08:29:06Z</dcterms:modified>
</cp:coreProperties>
</file>