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34"/>
  </p:notesMasterIdLst>
  <p:sldIdLst>
    <p:sldId id="266" r:id="rId2"/>
    <p:sldId id="298" r:id="rId3"/>
    <p:sldId id="309" r:id="rId4"/>
    <p:sldId id="308" r:id="rId5"/>
    <p:sldId id="305" r:id="rId6"/>
    <p:sldId id="293" r:id="rId7"/>
    <p:sldId id="311" r:id="rId8"/>
    <p:sldId id="322" r:id="rId9"/>
    <p:sldId id="320" r:id="rId10"/>
    <p:sldId id="321" r:id="rId11"/>
    <p:sldId id="324" r:id="rId12"/>
    <p:sldId id="327" r:id="rId13"/>
    <p:sldId id="329" r:id="rId14"/>
    <p:sldId id="330" r:id="rId15"/>
    <p:sldId id="333" r:id="rId16"/>
    <p:sldId id="332" r:id="rId17"/>
    <p:sldId id="334" r:id="rId18"/>
    <p:sldId id="335" r:id="rId19"/>
    <p:sldId id="337" r:id="rId20"/>
    <p:sldId id="336" r:id="rId21"/>
    <p:sldId id="340" r:id="rId22"/>
    <p:sldId id="339" r:id="rId23"/>
    <p:sldId id="338" r:id="rId24"/>
    <p:sldId id="343" r:id="rId25"/>
    <p:sldId id="344" r:id="rId26"/>
    <p:sldId id="345" r:id="rId27"/>
    <p:sldId id="347" r:id="rId28"/>
    <p:sldId id="348" r:id="rId29"/>
    <p:sldId id="346" r:id="rId30"/>
    <p:sldId id="291" r:id="rId31"/>
    <p:sldId id="290" r:id="rId32"/>
    <p:sldId id="349"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88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078E0"/>
    <a:srgbClr val="F8F8F8"/>
    <a:srgbClr val="93C0EE"/>
    <a:srgbClr val="E0A494"/>
    <a:srgbClr val="FCE7DA"/>
    <a:srgbClr val="262626"/>
    <a:srgbClr val="06305A"/>
    <a:srgbClr val="0C5EB0"/>
    <a:srgbClr val="EE77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15" autoAdjust="0"/>
    <p:restoredTop sz="92849" autoAdjust="0"/>
  </p:normalViewPr>
  <p:slideViewPr>
    <p:cSldViewPr showGuides="1">
      <p:cViewPr varScale="1">
        <p:scale>
          <a:sx n="85" d="100"/>
          <a:sy n="85" d="100"/>
        </p:scale>
        <p:origin x="804" y="78"/>
      </p:cViewPr>
      <p:guideLst>
        <p:guide pos="416"/>
        <p:guide pos="7256"/>
        <p:guide orient="horz" pos="648"/>
        <p:guide orient="horz" pos="712"/>
        <p:guide orient="horz" pos="3888"/>
        <p:guide orient="horz" pos="3864"/>
      </p:guideLst>
    </p:cSldViewPr>
  </p:slideViewPr>
  <p:notesTextViewPr>
    <p:cViewPr>
      <p:scale>
        <a:sx n="1" d="1"/>
        <a:sy n="1" d="1"/>
      </p:scale>
      <p:origin x="0" y="0"/>
    </p:cViewPr>
  </p:notesTextViewPr>
  <p:gridSpacing cx="38100" cy="381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D1088A11-F7BF-4CEA-84F5-AF34D38472A7}" type="datetimeFigureOut">
              <a:rPr lang="zh-CN" altLang="en-US" smtClean="0"/>
              <a:pPr/>
              <a:t>2021/12/16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5A032F4A-DD86-4687-BE09-AF63FA67CC48}" type="slidenum">
              <a:rPr lang="zh-CN" altLang="en-US" smtClean="0"/>
              <a:pPr/>
              <a:t>‹#›</a:t>
            </a:fld>
            <a:endParaRPr lang="zh-CN" altLang="en-US" dirty="0"/>
          </a:p>
        </p:txBody>
      </p:sp>
    </p:spTree>
    <p:extLst>
      <p:ext uri="{BB962C8B-B14F-4D97-AF65-F5344CB8AC3E}">
        <p14:creationId xmlns:p14="http://schemas.microsoft.com/office/powerpoint/2010/main" val="13151247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pPr/>
              <a:t>2</a:t>
            </a:fld>
            <a:endParaRPr lang="zh-CN" altLang="en-US" dirty="0"/>
          </a:p>
        </p:txBody>
      </p:sp>
    </p:spTree>
    <p:extLst>
      <p:ext uri="{BB962C8B-B14F-4D97-AF65-F5344CB8AC3E}">
        <p14:creationId xmlns:p14="http://schemas.microsoft.com/office/powerpoint/2010/main" val="24021664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22</a:t>
            </a:fld>
            <a:endParaRPr lang="zh-CN" altLang="en-US"/>
          </a:p>
        </p:txBody>
      </p:sp>
    </p:spTree>
    <p:extLst>
      <p:ext uri="{BB962C8B-B14F-4D97-AF65-F5344CB8AC3E}">
        <p14:creationId xmlns:p14="http://schemas.microsoft.com/office/powerpoint/2010/main" val="3625210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23</a:t>
            </a:fld>
            <a:endParaRPr lang="zh-CN" altLang="en-US"/>
          </a:p>
        </p:txBody>
      </p:sp>
    </p:spTree>
    <p:extLst>
      <p:ext uri="{BB962C8B-B14F-4D97-AF65-F5344CB8AC3E}">
        <p14:creationId xmlns:p14="http://schemas.microsoft.com/office/powerpoint/2010/main" val="1573576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25</a:t>
            </a:fld>
            <a:endParaRPr lang="zh-CN" altLang="en-US"/>
          </a:p>
        </p:txBody>
      </p:sp>
    </p:spTree>
    <p:extLst>
      <p:ext uri="{BB962C8B-B14F-4D97-AF65-F5344CB8AC3E}">
        <p14:creationId xmlns:p14="http://schemas.microsoft.com/office/powerpoint/2010/main" val="2628906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26</a:t>
            </a:fld>
            <a:endParaRPr lang="zh-CN" altLang="en-US"/>
          </a:p>
        </p:txBody>
      </p:sp>
    </p:spTree>
    <p:extLst>
      <p:ext uri="{BB962C8B-B14F-4D97-AF65-F5344CB8AC3E}">
        <p14:creationId xmlns:p14="http://schemas.microsoft.com/office/powerpoint/2010/main" val="3111181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27</a:t>
            </a:fld>
            <a:endParaRPr lang="zh-CN" altLang="en-US"/>
          </a:p>
        </p:txBody>
      </p:sp>
    </p:spTree>
    <p:extLst>
      <p:ext uri="{BB962C8B-B14F-4D97-AF65-F5344CB8AC3E}">
        <p14:creationId xmlns:p14="http://schemas.microsoft.com/office/powerpoint/2010/main" val="1308479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28</a:t>
            </a:fld>
            <a:endParaRPr lang="zh-CN" altLang="en-US"/>
          </a:p>
        </p:txBody>
      </p:sp>
    </p:spTree>
    <p:extLst>
      <p:ext uri="{BB962C8B-B14F-4D97-AF65-F5344CB8AC3E}">
        <p14:creationId xmlns:p14="http://schemas.microsoft.com/office/powerpoint/2010/main" val="682829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30</a:t>
            </a:fld>
            <a:endParaRPr lang="zh-CN" altLang="en-US"/>
          </a:p>
        </p:txBody>
      </p:sp>
    </p:spTree>
    <p:extLst>
      <p:ext uri="{BB962C8B-B14F-4D97-AF65-F5344CB8AC3E}">
        <p14:creationId xmlns:p14="http://schemas.microsoft.com/office/powerpoint/2010/main" val="550719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5</a:t>
            </a:fld>
            <a:endParaRPr lang="zh-CN" altLang="en-US"/>
          </a:p>
        </p:txBody>
      </p:sp>
    </p:spTree>
    <p:extLst>
      <p:ext uri="{BB962C8B-B14F-4D97-AF65-F5344CB8AC3E}">
        <p14:creationId xmlns:p14="http://schemas.microsoft.com/office/powerpoint/2010/main" val="270881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7</a:t>
            </a:fld>
            <a:endParaRPr lang="zh-CN" altLang="en-US"/>
          </a:p>
        </p:txBody>
      </p:sp>
    </p:spTree>
    <p:extLst>
      <p:ext uri="{BB962C8B-B14F-4D97-AF65-F5344CB8AC3E}">
        <p14:creationId xmlns:p14="http://schemas.microsoft.com/office/powerpoint/2010/main" val="3206653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8</a:t>
            </a:fld>
            <a:endParaRPr lang="zh-CN" altLang="en-US"/>
          </a:p>
        </p:txBody>
      </p:sp>
    </p:spTree>
    <p:extLst>
      <p:ext uri="{BB962C8B-B14F-4D97-AF65-F5344CB8AC3E}">
        <p14:creationId xmlns:p14="http://schemas.microsoft.com/office/powerpoint/2010/main" val="821825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13</a:t>
            </a:fld>
            <a:endParaRPr lang="zh-CN" altLang="en-US"/>
          </a:p>
        </p:txBody>
      </p:sp>
    </p:spTree>
    <p:extLst>
      <p:ext uri="{BB962C8B-B14F-4D97-AF65-F5344CB8AC3E}">
        <p14:creationId xmlns:p14="http://schemas.microsoft.com/office/powerpoint/2010/main" val="1999509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17</a:t>
            </a:fld>
            <a:endParaRPr lang="zh-CN" altLang="en-US"/>
          </a:p>
        </p:txBody>
      </p:sp>
    </p:spTree>
    <p:extLst>
      <p:ext uri="{BB962C8B-B14F-4D97-AF65-F5344CB8AC3E}">
        <p14:creationId xmlns:p14="http://schemas.microsoft.com/office/powerpoint/2010/main" val="22861094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18</a:t>
            </a:fld>
            <a:endParaRPr lang="zh-CN" altLang="en-US"/>
          </a:p>
        </p:txBody>
      </p:sp>
    </p:spTree>
    <p:extLst>
      <p:ext uri="{BB962C8B-B14F-4D97-AF65-F5344CB8AC3E}">
        <p14:creationId xmlns:p14="http://schemas.microsoft.com/office/powerpoint/2010/main" val="401514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19</a:t>
            </a:fld>
            <a:endParaRPr lang="zh-CN" altLang="en-US"/>
          </a:p>
        </p:txBody>
      </p:sp>
    </p:spTree>
    <p:extLst>
      <p:ext uri="{BB962C8B-B14F-4D97-AF65-F5344CB8AC3E}">
        <p14:creationId xmlns:p14="http://schemas.microsoft.com/office/powerpoint/2010/main" val="1776382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A032F4A-DD86-4687-BE09-AF63FA67CC48}" type="slidenum">
              <a:rPr lang="zh-CN" altLang="en-US" smtClean="0"/>
              <a:t>20</a:t>
            </a:fld>
            <a:endParaRPr lang="zh-CN" altLang="en-US"/>
          </a:p>
        </p:txBody>
      </p:sp>
    </p:spTree>
    <p:extLst>
      <p:ext uri="{BB962C8B-B14F-4D97-AF65-F5344CB8AC3E}">
        <p14:creationId xmlns:p14="http://schemas.microsoft.com/office/powerpoint/2010/main" val="2910302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2834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76A623-FEDD-4E8A-BF0B-AECCD0A73E3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3EED75E8-E131-49C4-A2A5-C87B5092F158}"/>
              </a:ext>
            </a:extLst>
          </p:cNvPr>
          <p:cNvSpPr>
            <a:spLocks noGrp="1"/>
          </p:cNvSpPr>
          <p:nvPr>
            <p:ph type="subTitle" idx="1"/>
          </p:nvPr>
        </p:nvSpPr>
        <p:spPr>
          <a:xfrm>
            <a:off x="1524000" y="3602039"/>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EA9141FB-03D8-4F46-B85D-A9790487CE4D}"/>
              </a:ext>
            </a:extLst>
          </p:cNvPr>
          <p:cNvSpPr>
            <a:spLocks noGrp="1"/>
          </p:cNvSpPr>
          <p:nvPr>
            <p:ph type="dt" sz="half" idx="10"/>
          </p:nvPr>
        </p:nvSpPr>
        <p:spPr/>
        <p:txBody>
          <a:bodyPr/>
          <a:lstStyle/>
          <a:p>
            <a:fld id="{396D9CFC-3746-4F56-AFA6-836DBF2568DC}" type="datetimeFigureOut">
              <a:rPr lang="zh-CN" altLang="en-US" smtClean="0"/>
              <a:t>2021/12/16</a:t>
            </a:fld>
            <a:endParaRPr lang="zh-CN" altLang="en-US"/>
          </a:p>
        </p:txBody>
      </p:sp>
      <p:sp>
        <p:nvSpPr>
          <p:cNvPr id="5" name="页脚占位符 4">
            <a:extLst>
              <a:ext uri="{FF2B5EF4-FFF2-40B4-BE49-F238E27FC236}">
                <a16:creationId xmlns:a16="http://schemas.microsoft.com/office/drawing/2014/main" xmlns="" id="{95FC58C5-5484-4525-8F18-79E148C9AE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44EF780-7602-4DF4-9E80-BB0DB497FA1D}"/>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2972857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F23C7DE-9DAD-4D41-8E79-9F3C904D1FD3}"/>
              </a:ext>
            </a:extLst>
          </p:cNvPr>
          <p:cNvSpPr>
            <a:spLocks noGrp="1"/>
          </p:cNvSpPr>
          <p:nvPr>
            <p:ph type="dt" sz="half" idx="10"/>
          </p:nvPr>
        </p:nvSpPr>
        <p:spPr/>
        <p:txBody>
          <a:bodyPr/>
          <a:lstStyle/>
          <a:p>
            <a:fld id="{396D9CFC-3746-4F56-AFA6-836DBF2568DC}" type="datetimeFigureOut">
              <a:rPr lang="zh-CN" altLang="en-US" smtClean="0"/>
              <a:t>2021/12/16</a:t>
            </a:fld>
            <a:endParaRPr lang="zh-CN" altLang="en-US"/>
          </a:p>
        </p:txBody>
      </p:sp>
      <p:sp>
        <p:nvSpPr>
          <p:cNvPr id="3" name="页脚占位符 2">
            <a:extLst>
              <a:ext uri="{FF2B5EF4-FFF2-40B4-BE49-F238E27FC236}">
                <a16:creationId xmlns:a16="http://schemas.microsoft.com/office/drawing/2014/main" xmlns="" id="{F7753E97-A023-418E-A9B2-59D7812B0E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8D19607-B30B-4219-B3F7-D0BB493892CB}"/>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25237992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4805250"/>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13" Type="http://schemas.microsoft.com/office/2007/relationships/hdphoto" Target="../media/hdphoto4.wdp"/><Relationship Id="rId18" Type="http://schemas.openxmlformats.org/officeDocument/2006/relationships/image" Target="../media/image19.png"/><Relationship Id="rId3" Type="http://schemas.openxmlformats.org/officeDocument/2006/relationships/image" Target="../media/image6.jpeg"/><Relationship Id="rId7" Type="http://schemas.openxmlformats.org/officeDocument/2006/relationships/image" Target="../media/image13.png"/><Relationship Id="rId12" Type="http://schemas.openxmlformats.org/officeDocument/2006/relationships/image" Target="../media/image16.png"/><Relationship Id="rId17" Type="http://schemas.microsoft.com/office/2007/relationships/hdphoto" Target="../media/hdphoto6.wdp"/><Relationship Id="rId2" Type="http://schemas.openxmlformats.org/officeDocument/2006/relationships/image" Target="../media/image5.png"/><Relationship Id="rId16" Type="http://schemas.openxmlformats.org/officeDocument/2006/relationships/image" Target="../media/image18.png"/><Relationship Id="rId1" Type="http://schemas.openxmlformats.org/officeDocument/2006/relationships/slideLayout" Target="../slideLayouts/slideLayout1.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2.png"/><Relationship Id="rId15" Type="http://schemas.microsoft.com/office/2007/relationships/hdphoto" Target="../media/hdphoto5.wdp"/><Relationship Id="rId10" Type="http://schemas.openxmlformats.org/officeDocument/2006/relationships/image" Target="../media/image15.png"/><Relationship Id="rId19" Type="http://schemas.openxmlformats.org/officeDocument/2006/relationships/image" Target="../media/image20.png"/><Relationship Id="rId4" Type="http://schemas.openxmlformats.org/officeDocument/2006/relationships/image" Target="../media/image11.jpeg"/><Relationship Id="rId9" Type="http://schemas.openxmlformats.org/officeDocument/2006/relationships/image" Target="../media/image14.png"/><Relationship Id="rId1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5.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6.wdp"/><Relationship Id="rId5" Type="http://schemas.openxmlformats.org/officeDocument/2006/relationships/image" Target="../media/image21.pn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6.jpeg"/><Relationship Id="rId7" Type="http://schemas.microsoft.com/office/2007/relationships/hdphoto" Target="../media/hdphoto8.wdp"/><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6.jpeg"/><Relationship Id="rId9"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5.png"/><Relationship Id="rId7"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6.jpeg"/><Relationship Id="rId9"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6.jpeg"/></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slideLayout" Target="../slideLayouts/slideLayout3.xml"/><Relationship Id="rId7" Type="http://schemas.openxmlformats.org/officeDocument/2006/relationships/image" Target="../media/image40.jpg"/><Relationship Id="rId12" Type="http://schemas.openxmlformats.org/officeDocument/2006/relationships/image" Target="../media/image45.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9.jp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jpeg"/><Relationship Id="rId4" Type="http://schemas.openxmlformats.org/officeDocument/2006/relationships/notesSlide" Target="../notesSlides/notesSlide16.xml"/><Relationship Id="rId9"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png"/><Relationship Id="rId1" Type="http://schemas.openxmlformats.org/officeDocument/2006/relationships/slideLayout" Target="../slideLayouts/slideLayout3.xml"/><Relationship Id="rId6" Type="http://schemas.openxmlformats.org/officeDocument/2006/relationships/image" Target="../media/image47.jpg"/><Relationship Id="rId5" Type="http://schemas.openxmlformats.org/officeDocument/2006/relationships/image" Target="file:///C:\Users\&#23439;&#27901;\AppData\Local\Temp\2021111100210-290.png" TargetMode="Externa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xmlns="" id="{BEB24556-E9A8-440F-A492-C34544BC54FD}"/>
                </a:ext>
              </a:extLst>
            </p:cNvPr>
            <p:cNvPicPr>
              <a:picLocks noChangeAspect="1"/>
            </p:cNvPicPr>
            <p:nvPr/>
          </p:nvPicPr>
          <p:blipFill>
            <a:blip r:embed="rId2" cstate="screen">
              <a:extLst>
                <a:ext uri="{28A0092B-C50C-407E-A947-70E740481C1C}">
                  <a14:useLocalDpi xmlns:a14="http://schemas.microsoft.com/office/drawing/2010/main"/>
                </a:ext>
              </a:extLst>
            </a:blip>
            <a:srcRect b="1905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xmlns="" id="{E96F59AA-B805-47F7-94C7-C3C5E5C903B7}"/>
                </a:ext>
              </a:extLst>
            </p:cNvPr>
            <p:cNvSpPr/>
            <p:nvPr/>
          </p:nvSpPr>
          <p:spPr>
            <a:xfrm>
              <a:off x="0" y="5592278"/>
              <a:ext cx="12192000" cy="1265722"/>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72353FCC-B544-4CEC-AA11-37BFB515A880}"/>
                </a:ext>
              </a:extLst>
            </p:cNvPr>
            <p:cNvSpPr txBox="1"/>
            <p:nvPr/>
          </p:nvSpPr>
          <p:spPr>
            <a:xfrm>
              <a:off x="2020904" y="5947189"/>
              <a:ext cx="3291840" cy="400110"/>
            </a:xfrm>
            <a:prstGeom prst="rect">
              <a:avLst/>
            </a:prstGeom>
            <a:noFill/>
          </p:spPr>
          <p:txBody>
            <a:bodyPr wrap="square" rtlCol="0">
              <a:spAutoFit/>
            </a:bodyPr>
            <a:lstStyle/>
            <a:p>
              <a:r>
                <a:rPr lang="en-US" altLang="zh-CN" sz="2000" dirty="0">
                  <a:solidFill>
                    <a:schemeClr val="tx1">
                      <a:lumMod val="75000"/>
                      <a:lumOff val="25000"/>
                    </a:schemeClr>
                  </a:solidFill>
                  <a:latin typeface="+mj-ea"/>
                  <a:ea typeface="+mj-ea"/>
                </a:rPr>
                <a:t>Winney</a:t>
              </a:r>
              <a:endParaRPr lang="zh-CN" altLang="en-US" sz="2000" dirty="0">
                <a:solidFill>
                  <a:schemeClr val="tx1">
                    <a:lumMod val="75000"/>
                    <a:lumOff val="25000"/>
                  </a:schemeClr>
                </a:solidFill>
                <a:latin typeface="+mj-ea"/>
                <a:ea typeface="+mj-ea"/>
              </a:endParaRPr>
            </a:p>
          </p:txBody>
        </p:sp>
        <p:sp>
          <p:nvSpPr>
            <p:cNvPr id="7" name="文本框 6">
              <a:extLst>
                <a:ext uri="{FF2B5EF4-FFF2-40B4-BE49-F238E27FC236}">
                  <a16:creationId xmlns:a16="http://schemas.microsoft.com/office/drawing/2014/main" xmlns="" id="{AE8D6C1D-8A10-4780-9B2B-482B71BEA089}"/>
                </a:ext>
              </a:extLst>
            </p:cNvPr>
            <p:cNvSpPr txBox="1"/>
            <p:nvPr/>
          </p:nvSpPr>
          <p:spPr>
            <a:xfrm>
              <a:off x="929306"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a:t>
              </a:r>
            </a:p>
          </p:txBody>
        </p:sp>
        <p:cxnSp>
          <p:nvCxnSpPr>
            <p:cNvPr id="14" name="直接连接符 13">
              <a:extLst>
                <a:ext uri="{FF2B5EF4-FFF2-40B4-BE49-F238E27FC236}">
                  <a16:creationId xmlns:a16="http://schemas.microsoft.com/office/drawing/2014/main" xmlns=""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xmlns=""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839A69A5-B9B2-4EC0-951D-2FE34D3A6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sp>
        <p:nvSpPr>
          <p:cNvPr id="6" name="文本框 5">
            <a:extLst>
              <a:ext uri="{FF2B5EF4-FFF2-40B4-BE49-F238E27FC236}">
                <a16:creationId xmlns:a16="http://schemas.microsoft.com/office/drawing/2014/main" xmlns="" id="{C3080ABD-509A-41E3-BB66-35C4E700F9E7}"/>
              </a:ext>
            </a:extLst>
          </p:cNvPr>
          <p:cNvSpPr txBox="1"/>
          <p:nvPr/>
        </p:nvSpPr>
        <p:spPr>
          <a:xfrm>
            <a:off x="8055944" y="5921863"/>
            <a:ext cx="2097286" cy="443776"/>
          </a:xfrm>
          <a:prstGeom prst="rect">
            <a:avLst/>
          </a:prstGeom>
          <a:noFill/>
        </p:spPr>
        <p:txBody>
          <a:bodyPr wrap="square" rtlCol="0">
            <a:spAutoFit/>
          </a:bodyPr>
          <a:lstStyle/>
          <a:p>
            <a:pPr>
              <a:lnSpc>
                <a:spcPct val="120000"/>
              </a:lnSpc>
            </a:pPr>
            <a:r>
              <a:rPr lang="en-US" altLang="zh-CN" sz="2000" dirty="0">
                <a:solidFill>
                  <a:schemeClr val="tx1">
                    <a:lumMod val="75000"/>
                    <a:lumOff val="25000"/>
                  </a:schemeClr>
                </a:solidFill>
                <a:latin typeface="+mj-ea"/>
                <a:ea typeface="+mj-ea"/>
              </a:rPr>
              <a:t>13637826962</a:t>
            </a:r>
            <a:endParaRPr lang="zh-CN" altLang="en-US" sz="2000" dirty="0">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2264327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a:extLst>
              <a:ext uri="{FF2B5EF4-FFF2-40B4-BE49-F238E27FC236}">
                <a16:creationId xmlns:a16="http://schemas.microsoft.com/office/drawing/2014/main" xmlns="" id="{122C008B-77E4-48EA-B0B4-3EE4D6E374B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7" name="图片 126" descr="穿着白色衣服的人&#10;&#10;中度可信度描述已自动生成">
            <a:extLst>
              <a:ext uri="{FF2B5EF4-FFF2-40B4-BE49-F238E27FC236}">
                <a16:creationId xmlns:a16="http://schemas.microsoft.com/office/drawing/2014/main" xmlns="" id="{09B718F6-456F-409D-B588-7A557DCB5E75}"/>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16" name="文本框 315">
            <a:extLst>
              <a:ext uri="{FF2B5EF4-FFF2-40B4-BE49-F238E27FC236}">
                <a16:creationId xmlns:a16="http://schemas.microsoft.com/office/drawing/2014/main" xmlns="" id="{69A84443-201E-42FF-B8DA-52E803FC1B7C}"/>
              </a:ext>
            </a:extLst>
          </p:cNvPr>
          <p:cNvSpPr txBox="1"/>
          <p:nvPr/>
        </p:nvSpPr>
        <p:spPr>
          <a:xfrm>
            <a:off x="551970" y="4271592"/>
            <a:ext cx="1767752" cy="444096"/>
          </a:xfrm>
          <a:prstGeom prst="rect">
            <a:avLst/>
          </a:prstGeom>
          <a:noFill/>
        </p:spPr>
        <p:txBody>
          <a:bodyPr wrap="square">
            <a:spAutoFit/>
          </a:bodyPr>
          <a:lstStyle/>
          <a:p>
            <a:pPr algn="just">
              <a:lnSpc>
                <a:spcPct val="120000"/>
              </a:lnSpc>
            </a:pP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教学论文</a:t>
            </a:r>
          </a:p>
        </p:txBody>
      </p:sp>
      <p:cxnSp>
        <p:nvCxnSpPr>
          <p:cNvPr id="317" name="直接连接符 316">
            <a:extLst>
              <a:ext uri="{FF2B5EF4-FFF2-40B4-BE49-F238E27FC236}">
                <a16:creationId xmlns:a16="http://schemas.microsoft.com/office/drawing/2014/main" xmlns="" id="{AA86F2DD-602F-4C21-AD59-D7A393840BC5}"/>
              </a:ext>
            </a:extLst>
          </p:cNvPr>
          <p:cNvCxnSpPr>
            <a:cxnSpLocks/>
          </p:cNvCxnSpPr>
          <p:nvPr/>
        </p:nvCxnSpPr>
        <p:spPr>
          <a:xfrm>
            <a:off x="663693" y="4762500"/>
            <a:ext cx="675006" cy="0"/>
          </a:xfrm>
          <a:prstGeom prst="line">
            <a:avLst/>
          </a:prstGeom>
          <a:ln w="222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xmlns="" id="{61F08A25-A89B-4428-8331-8935103AF00F}"/>
              </a:ext>
            </a:extLst>
          </p:cNvPr>
          <p:cNvSpPr/>
          <p:nvPr/>
        </p:nvSpPr>
        <p:spPr>
          <a:xfrm>
            <a:off x="0" y="1259474"/>
            <a:ext cx="12228672" cy="2646855"/>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05" name="文本框 304">
            <a:extLst>
              <a:ext uri="{FF2B5EF4-FFF2-40B4-BE49-F238E27FC236}">
                <a16:creationId xmlns:a16="http://schemas.microsoft.com/office/drawing/2014/main" xmlns="" id="{9CD1403D-88F4-4A4F-A683-F467C85EE8EF}"/>
              </a:ext>
            </a:extLst>
          </p:cNvPr>
          <p:cNvSpPr txBox="1"/>
          <p:nvPr/>
        </p:nvSpPr>
        <p:spPr>
          <a:xfrm>
            <a:off x="545160" y="1581035"/>
            <a:ext cx="1767752" cy="444096"/>
          </a:xfrm>
          <a:prstGeom prst="rect">
            <a:avLst/>
          </a:prstGeom>
          <a:noFill/>
        </p:spPr>
        <p:txBody>
          <a:bodyPr wrap="square">
            <a:spAutoFit/>
          </a:bodyPr>
          <a:lstStyle/>
          <a:p>
            <a:pPr algn="just">
              <a:lnSpc>
                <a:spcPct val="120000"/>
              </a:lnSpc>
            </a:pPr>
            <a:r>
              <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教学课题</a:t>
            </a:r>
          </a:p>
        </p:txBody>
      </p:sp>
      <p:grpSp>
        <p:nvGrpSpPr>
          <p:cNvPr id="39" name="组合 38">
            <a:extLst>
              <a:ext uri="{FF2B5EF4-FFF2-40B4-BE49-F238E27FC236}">
                <a16:creationId xmlns:a16="http://schemas.microsoft.com/office/drawing/2014/main" xmlns="" id="{9C43D547-DA4C-4B1C-B2EC-35D71C9D433C}"/>
              </a:ext>
            </a:extLst>
          </p:cNvPr>
          <p:cNvGrpSpPr/>
          <p:nvPr/>
        </p:nvGrpSpPr>
        <p:grpSpPr>
          <a:xfrm>
            <a:off x="657120" y="2328202"/>
            <a:ext cx="1394827" cy="1096018"/>
            <a:chOff x="657120" y="2328202"/>
            <a:chExt cx="1394827" cy="1096018"/>
          </a:xfrm>
        </p:grpSpPr>
        <p:sp>
          <p:nvSpPr>
            <p:cNvPr id="299" name="文本框 298">
              <a:extLst>
                <a:ext uri="{FF2B5EF4-FFF2-40B4-BE49-F238E27FC236}">
                  <a16:creationId xmlns:a16="http://schemas.microsoft.com/office/drawing/2014/main" xmlns="" id="{D7736B50-D47A-43A6-B951-96A41D4A3517}"/>
                </a:ext>
              </a:extLst>
            </p:cNvPr>
            <p:cNvSpPr txBox="1"/>
            <p:nvPr/>
          </p:nvSpPr>
          <p:spPr>
            <a:xfrm>
              <a:off x="803416" y="2405874"/>
              <a:ext cx="1140056" cy="373051"/>
            </a:xfrm>
            <a:prstGeom prst="rect">
              <a:avLst/>
            </a:prstGeom>
            <a:noFill/>
          </p:spPr>
          <p:txBody>
            <a:bodyPr wrap="none">
              <a:spAutoFit/>
            </a:bodyPr>
            <a:lstStyle/>
            <a:p>
              <a:pPr>
                <a:lnSpc>
                  <a:spcPct val="120000"/>
                </a:lnSpc>
              </a:pP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XXXX</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项目</a:t>
              </a:r>
            </a:p>
          </p:txBody>
        </p:sp>
        <p:sp>
          <p:nvSpPr>
            <p:cNvPr id="300" name="文本框 299">
              <a:extLst>
                <a:ext uri="{FF2B5EF4-FFF2-40B4-BE49-F238E27FC236}">
                  <a16:creationId xmlns:a16="http://schemas.microsoft.com/office/drawing/2014/main" xmlns="" id="{215FC2C1-4BE3-4C27-A9DF-3250CBFD1058}"/>
                </a:ext>
              </a:extLst>
            </p:cNvPr>
            <p:cNvSpPr txBox="1"/>
            <p:nvPr/>
          </p:nvSpPr>
          <p:spPr>
            <a:xfrm>
              <a:off x="963156" y="2698765"/>
              <a:ext cx="452179" cy="725455"/>
            </a:xfrm>
            <a:prstGeom prst="rect">
              <a:avLst/>
            </a:prstGeom>
            <a:noFill/>
          </p:spPr>
          <p:txBody>
            <a:bodyPr wrap="square">
              <a:spAutoFit/>
            </a:bodyPr>
            <a:lstStyle/>
            <a:p>
              <a:pPr>
                <a:lnSpc>
                  <a:spcPct val="120000"/>
                </a:lnSpc>
              </a:pPr>
              <a:r>
                <a:rPr lang="en-US" altLang="zh-CN" sz="3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1</a:t>
              </a:r>
              <a:endParaRPr lang="zh-CN" altLang="en-US" sz="3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01" name="文本框 300">
              <a:extLst>
                <a:ext uri="{FF2B5EF4-FFF2-40B4-BE49-F238E27FC236}">
                  <a16:creationId xmlns:a16="http://schemas.microsoft.com/office/drawing/2014/main" xmlns="" id="{09AE13BF-402D-4B39-AC7B-13E5F7210B3C}"/>
                </a:ext>
              </a:extLst>
            </p:cNvPr>
            <p:cNvSpPr txBox="1"/>
            <p:nvPr/>
          </p:nvSpPr>
          <p:spPr>
            <a:xfrm>
              <a:off x="1301420" y="2981805"/>
              <a:ext cx="452179" cy="371705"/>
            </a:xfrm>
            <a:prstGeom prst="rect">
              <a:avLst/>
            </a:prstGeom>
            <a:noFill/>
          </p:spPr>
          <p:txBody>
            <a:bodyPr wrap="square">
              <a:spAutoFit/>
            </a:bodyPr>
            <a:lstStyle/>
            <a:p>
              <a:pPr algn="just">
                <a:lnSpc>
                  <a:spcPct val="120000"/>
                </a:lnSpc>
              </a:pP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项</a:t>
              </a:r>
            </a:p>
          </p:txBody>
        </p:sp>
        <p:sp>
          <p:nvSpPr>
            <p:cNvPr id="20" name="矩形: 圆角 19">
              <a:extLst>
                <a:ext uri="{FF2B5EF4-FFF2-40B4-BE49-F238E27FC236}">
                  <a16:creationId xmlns:a16="http://schemas.microsoft.com/office/drawing/2014/main" xmlns="" id="{AFBFFFB3-5DC9-4ED5-8BAA-869732958494}"/>
                </a:ext>
              </a:extLst>
            </p:cNvPr>
            <p:cNvSpPr/>
            <p:nvPr/>
          </p:nvSpPr>
          <p:spPr>
            <a:xfrm>
              <a:off x="657120" y="2328202"/>
              <a:ext cx="1394827" cy="1096018"/>
            </a:xfrm>
            <a:prstGeom prst="roundRect">
              <a:avLst>
                <a:gd name="adj" fmla="val 6945"/>
              </a:avLst>
            </a:prstGeom>
            <a:no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38" name="组合 37">
            <a:extLst>
              <a:ext uri="{FF2B5EF4-FFF2-40B4-BE49-F238E27FC236}">
                <a16:creationId xmlns:a16="http://schemas.microsoft.com/office/drawing/2014/main" xmlns="" id="{78035DBD-FC81-4EF6-BD6E-290B4B971ACC}"/>
              </a:ext>
            </a:extLst>
          </p:cNvPr>
          <p:cNvGrpSpPr/>
          <p:nvPr/>
        </p:nvGrpSpPr>
        <p:grpSpPr>
          <a:xfrm>
            <a:off x="2276295" y="2328202"/>
            <a:ext cx="1472280" cy="1096018"/>
            <a:chOff x="2395927" y="2328202"/>
            <a:chExt cx="1472280" cy="1096018"/>
          </a:xfrm>
        </p:grpSpPr>
        <p:sp>
          <p:nvSpPr>
            <p:cNvPr id="302" name="文本框 301">
              <a:extLst>
                <a:ext uri="{FF2B5EF4-FFF2-40B4-BE49-F238E27FC236}">
                  <a16:creationId xmlns:a16="http://schemas.microsoft.com/office/drawing/2014/main" xmlns="" id="{F0D17BFF-74DE-4F43-9D3C-36620ED7FD7F}"/>
                </a:ext>
              </a:extLst>
            </p:cNvPr>
            <p:cNvSpPr txBox="1"/>
            <p:nvPr/>
          </p:nvSpPr>
          <p:spPr>
            <a:xfrm>
              <a:off x="2421663" y="2405874"/>
              <a:ext cx="1415772" cy="373051"/>
            </a:xfrm>
            <a:prstGeom prst="rect">
              <a:avLst/>
            </a:prstGeom>
            <a:noFill/>
          </p:spPr>
          <p:txBody>
            <a:bodyPr wrap="none">
              <a:spAutoFit/>
            </a:bodyPr>
            <a:lstStyle/>
            <a:p>
              <a:pPr>
                <a:lnSpc>
                  <a:spcPct val="120000"/>
                </a:lnSpc>
              </a:pP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XXXXXX</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课题</a:t>
              </a:r>
            </a:p>
          </p:txBody>
        </p:sp>
        <p:sp>
          <p:nvSpPr>
            <p:cNvPr id="303" name="文本框 302">
              <a:extLst>
                <a:ext uri="{FF2B5EF4-FFF2-40B4-BE49-F238E27FC236}">
                  <a16:creationId xmlns:a16="http://schemas.microsoft.com/office/drawing/2014/main" xmlns="" id="{AAB53160-5BB3-4DBC-8D44-74ED94A06941}"/>
                </a:ext>
              </a:extLst>
            </p:cNvPr>
            <p:cNvSpPr txBox="1"/>
            <p:nvPr/>
          </p:nvSpPr>
          <p:spPr>
            <a:xfrm>
              <a:off x="2753219" y="2698765"/>
              <a:ext cx="452179" cy="725455"/>
            </a:xfrm>
            <a:prstGeom prst="rect">
              <a:avLst/>
            </a:prstGeom>
            <a:noFill/>
          </p:spPr>
          <p:txBody>
            <a:bodyPr wrap="square">
              <a:spAutoFit/>
            </a:bodyPr>
            <a:lstStyle/>
            <a:p>
              <a:pPr>
                <a:lnSpc>
                  <a:spcPct val="120000"/>
                </a:lnSpc>
              </a:pPr>
              <a:r>
                <a:rPr lang="en-US" altLang="zh-CN" sz="3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3</a:t>
              </a:r>
              <a:endParaRPr lang="zh-CN" altLang="en-US" sz="3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04" name="文本框 303">
              <a:extLst>
                <a:ext uri="{FF2B5EF4-FFF2-40B4-BE49-F238E27FC236}">
                  <a16:creationId xmlns:a16="http://schemas.microsoft.com/office/drawing/2014/main" xmlns="" id="{5492799D-344F-4AD3-9980-D9FEF425F405}"/>
                </a:ext>
              </a:extLst>
            </p:cNvPr>
            <p:cNvSpPr txBox="1"/>
            <p:nvPr/>
          </p:nvSpPr>
          <p:spPr>
            <a:xfrm>
              <a:off x="3133296" y="2988746"/>
              <a:ext cx="452179" cy="371705"/>
            </a:xfrm>
            <a:prstGeom prst="rect">
              <a:avLst/>
            </a:prstGeom>
            <a:noFill/>
          </p:spPr>
          <p:txBody>
            <a:bodyPr wrap="square">
              <a:spAutoFit/>
            </a:bodyPr>
            <a:lstStyle/>
            <a:p>
              <a:pPr algn="just">
                <a:lnSpc>
                  <a:spcPct val="120000"/>
                </a:lnSpc>
              </a:pP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项</a:t>
              </a:r>
            </a:p>
          </p:txBody>
        </p:sp>
        <p:sp>
          <p:nvSpPr>
            <p:cNvPr id="312" name="矩形: 圆角 311">
              <a:extLst>
                <a:ext uri="{FF2B5EF4-FFF2-40B4-BE49-F238E27FC236}">
                  <a16:creationId xmlns:a16="http://schemas.microsoft.com/office/drawing/2014/main" xmlns="" id="{62267CBC-5152-48B1-8FA3-F43B96A058FA}"/>
                </a:ext>
              </a:extLst>
            </p:cNvPr>
            <p:cNvSpPr/>
            <p:nvPr/>
          </p:nvSpPr>
          <p:spPr>
            <a:xfrm>
              <a:off x="2395927" y="2328202"/>
              <a:ext cx="1472280" cy="1096018"/>
            </a:xfrm>
            <a:prstGeom prst="roundRect">
              <a:avLst>
                <a:gd name="adj" fmla="val 6945"/>
              </a:avLst>
            </a:prstGeom>
            <a:no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
        <p:nvSpPr>
          <p:cNvPr id="345" name="文本框 344">
            <a:extLst>
              <a:ext uri="{FF2B5EF4-FFF2-40B4-BE49-F238E27FC236}">
                <a16:creationId xmlns:a16="http://schemas.microsoft.com/office/drawing/2014/main" xmlns="" id="{16483BD2-CE9E-43FD-9085-2DB3519862E0}"/>
              </a:ext>
            </a:extLst>
          </p:cNvPr>
          <p:cNvSpPr txBox="1"/>
          <p:nvPr/>
        </p:nvSpPr>
        <p:spPr>
          <a:xfrm>
            <a:off x="6539776" y="1917167"/>
            <a:ext cx="3467616" cy="338554"/>
          </a:xfrm>
          <a:prstGeom prst="rect">
            <a:avLst/>
          </a:prstGeom>
          <a:noFill/>
        </p:spPr>
        <p:txBody>
          <a:bodyPr wrap="non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医科院校思政教学改革的思考与实践</a:t>
            </a:r>
          </a:p>
        </p:txBody>
      </p:sp>
      <p:sp>
        <p:nvSpPr>
          <p:cNvPr id="348" name="文本框 347">
            <a:extLst>
              <a:ext uri="{FF2B5EF4-FFF2-40B4-BE49-F238E27FC236}">
                <a16:creationId xmlns:a16="http://schemas.microsoft.com/office/drawing/2014/main" xmlns="" id="{CAC50B97-4969-48DF-8A06-79ED4620B5A3}"/>
              </a:ext>
            </a:extLst>
          </p:cNvPr>
          <p:cNvSpPr txBox="1"/>
          <p:nvPr/>
        </p:nvSpPr>
        <p:spPr>
          <a:xfrm>
            <a:off x="6539776" y="2246033"/>
            <a:ext cx="5044971" cy="338554"/>
          </a:xfrm>
          <a:prstGeom prst="rect">
            <a:avLst/>
          </a:prstGeom>
          <a:noFill/>
        </p:spPr>
        <p:txBody>
          <a:bodyPr wrap="non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肺表面活性物质相关蛋白</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A</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与脑崒中患者肺部感染关系</a:t>
            </a:r>
          </a:p>
        </p:txBody>
      </p:sp>
      <p:sp>
        <p:nvSpPr>
          <p:cNvPr id="351" name="文本框 350">
            <a:extLst>
              <a:ext uri="{FF2B5EF4-FFF2-40B4-BE49-F238E27FC236}">
                <a16:creationId xmlns:a16="http://schemas.microsoft.com/office/drawing/2014/main" xmlns="" id="{2BF1AD59-4726-4687-AEB4-F4A9FBBC27BF}"/>
              </a:ext>
            </a:extLst>
          </p:cNvPr>
          <p:cNvSpPr txBox="1"/>
          <p:nvPr/>
        </p:nvSpPr>
        <p:spPr>
          <a:xfrm>
            <a:off x="6539776" y="2574899"/>
            <a:ext cx="3877985" cy="338554"/>
          </a:xfrm>
          <a:prstGeom prst="rect">
            <a:avLst/>
          </a:prstGeom>
          <a:noFill/>
        </p:spPr>
        <p:txBody>
          <a:bodyPr wrap="non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活血化瘀中成药对临床血液流变学的影响</a:t>
            </a:r>
          </a:p>
        </p:txBody>
      </p:sp>
      <p:sp>
        <p:nvSpPr>
          <p:cNvPr id="354" name="文本框 353">
            <a:extLst>
              <a:ext uri="{FF2B5EF4-FFF2-40B4-BE49-F238E27FC236}">
                <a16:creationId xmlns:a16="http://schemas.microsoft.com/office/drawing/2014/main" xmlns="" id="{BF63083C-40DC-4EE6-9354-C9F7889940E4}"/>
              </a:ext>
            </a:extLst>
          </p:cNvPr>
          <p:cNvSpPr txBox="1"/>
          <p:nvPr/>
        </p:nvSpPr>
        <p:spPr>
          <a:xfrm>
            <a:off x="6539776" y="2903765"/>
            <a:ext cx="2646878" cy="338554"/>
          </a:xfrm>
          <a:prstGeom prst="rect">
            <a:avLst/>
          </a:prstGeom>
          <a:noFill/>
        </p:spPr>
        <p:txBody>
          <a:bodyPr wrap="non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儿科护理学教学改革与实践</a:t>
            </a:r>
          </a:p>
        </p:txBody>
      </p:sp>
      <p:sp>
        <p:nvSpPr>
          <p:cNvPr id="357" name="文本框 356">
            <a:extLst>
              <a:ext uri="{FF2B5EF4-FFF2-40B4-BE49-F238E27FC236}">
                <a16:creationId xmlns:a16="http://schemas.microsoft.com/office/drawing/2014/main" xmlns="" id="{4D83CCDD-706A-404E-9765-76DBCC75825F}"/>
              </a:ext>
            </a:extLst>
          </p:cNvPr>
          <p:cNvSpPr txBox="1"/>
          <p:nvPr/>
        </p:nvSpPr>
        <p:spPr>
          <a:xfrm>
            <a:off x="6539776" y="3232633"/>
            <a:ext cx="4083169" cy="338554"/>
          </a:xfrm>
          <a:prstGeom prst="rect">
            <a:avLst/>
          </a:prstGeom>
          <a:noFill/>
        </p:spPr>
        <p:txBody>
          <a:bodyPr wrap="non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医学生临床思维能力培养的教学改革与实践</a:t>
            </a:r>
          </a:p>
        </p:txBody>
      </p:sp>
      <p:sp>
        <p:nvSpPr>
          <p:cNvPr id="366" name="文本框 365">
            <a:extLst>
              <a:ext uri="{FF2B5EF4-FFF2-40B4-BE49-F238E27FC236}">
                <a16:creationId xmlns:a16="http://schemas.microsoft.com/office/drawing/2014/main" xmlns="" id="{82AB2FCE-1D80-4836-9F8B-9EACEC1A6AD0}"/>
              </a:ext>
            </a:extLst>
          </p:cNvPr>
          <p:cNvSpPr txBox="1"/>
          <p:nvPr/>
        </p:nvSpPr>
        <p:spPr>
          <a:xfrm>
            <a:off x="7650657" y="1484917"/>
            <a:ext cx="1210588" cy="338554"/>
          </a:xfrm>
          <a:prstGeom prst="rect">
            <a:avLst/>
          </a:prstGeom>
          <a:noFill/>
        </p:spPr>
        <p:txBody>
          <a:bodyPr wrap="none">
            <a:spAutoFit/>
          </a:bodyPr>
          <a:lstStyle/>
          <a:p>
            <a:r>
              <a:rPr lang="zh-CN" altLang="en-US" sz="1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　课题名称</a:t>
            </a:r>
          </a:p>
        </p:txBody>
      </p:sp>
      <p:sp>
        <p:nvSpPr>
          <p:cNvPr id="367" name="文本框 366">
            <a:extLst>
              <a:ext uri="{FF2B5EF4-FFF2-40B4-BE49-F238E27FC236}">
                <a16:creationId xmlns:a16="http://schemas.microsoft.com/office/drawing/2014/main" xmlns="" id="{C24AFDFF-5182-4DD2-A465-4C4F3AA409E9}"/>
              </a:ext>
            </a:extLst>
          </p:cNvPr>
          <p:cNvSpPr txBox="1"/>
          <p:nvPr/>
        </p:nvSpPr>
        <p:spPr>
          <a:xfrm>
            <a:off x="5421679" y="1917167"/>
            <a:ext cx="800219" cy="338554"/>
          </a:xfrm>
          <a:prstGeom prst="rect">
            <a:avLst/>
          </a:prstGeom>
          <a:noFill/>
        </p:spPr>
        <p:txBody>
          <a:bodyPr wrap="non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年小度</a:t>
            </a:r>
          </a:p>
        </p:txBody>
      </p:sp>
      <p:sp>
        <p:nvSpPr>
          <p:cNvPr id="368" name="文本框 367">
            <a:extLst>
              <a:ext uri="{FF2B5EF4-FFF2-40B4-BE49-F238E27FC236}">
                <a16:creationId xmlns:a16="http://schemas.microsoft.com/office/drawing/2014/main" xmlns="" id="{284BB455-2BD1-4D6C-94AB-FBFD18E27F66}"/>
              </a:ext>
            </a:extLst>
          </p:cNvPr>
          <p:cNvSpPr txBox="1"/>
          <p:nvPr/>
        </p:nvSpPr>
        <p:spPr>
          <a:xfrm>
            <a:off x="5421679" y="2246033"/>
            <a:ext cx="800219" cy="338554"/>
          </a:xfrm>
          <a:prstGeom prst="rect">
            <a:avLst/>
          </a:prstGeom>
          <a:noFill/>
        </p:spPr>
        <p:txBody>
          <a:bodyPr wrap="non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年小度</a:t>
            </a:r>
          </a:p>
        </p:txBody>
      </p:sp>
      <p:sp>
        <p:nvSpPr>
          <p:cNvPr id="369" name="文本框 368">
            <a:extLst>
              <a:ext uri="{FF2B5EF4-FFF2-40B4-BE49-F238E27FC236}">
                <a16:creationId xmlns:a16="http://schemas.microsoft.com/office/drawing/2014/main" xmlns="" id="{DBE7DD36-C27F-4A45-B2E8-CAFADA869403}"/>
              </a:ext>
            </a:extLst>
          </p:cNvPr>
          <p:cNvSpPr txBox="1"/>
          <p:nvPr/>
        </p:nvSpPr>
        <p:spPr>
          <a:xfrm>
            <a:off x="5421679" y="2574899"/>
            <a:ext cx="800219" cy="338554"/>
          </a:xfrm>
          <a:prstGeom prst="rect">
            <a:avLst/>
          </a:prstGeom>
          <a:noFill/>
        </p:spPr>
        <p:txBody>
          <a:bodyPr wrap="non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年小度</a:t>
            </a:r>
          </a:p>
        </p:txBody>
      </p:sp>
      <p:sp>
        <p:nvSpPr>
          <p:cNvPr id="370" name="文本框 369">
            <a:extLst>
              <a:ext uri="{FF2B5EF4-FFF2-40B4-BE49-F238E27FC236}">
                <a16:creationId xmlns:a16="http://schemas.microsoft.com/office/drawing/2014/main" xmlns="" id="{FB6CE44C-800F-4C7D-87E7-A3996D835494}"/>
              </a:ext>
            </a:extLst>
          </p:cNvPr>
          <p:cNvSpPr txBox="1"/>
          <p:nvPr/>
        </p:nvSpPr>
        <p:spPr>
          <a:xfrm>
            <a:off x="5421679" y="2903765"/>
            <a:ext cx="800219" cy="338554"/>
          </a:xfrm>
          <a:prstGeom prst="rect">
            <a:avLst/>
          </a:prstGeom>
          <a:noFill/>
        </p:spPr>
        <p:txBody>
          <a:bodyPr wrap="non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年小度</a:t>
            </a:r>
          </a:p>
        </p:txBody>
      </p:sp>
      <p:sp>
        <p:nvSpPr>
          <p:cNvPr id="371" name="文本框 370">
            <a:extLst>
              <a:ext uri="{FF2B5EF4-FFF2-40B4-BE49-F238E27FC236}">
                <a16:creationId xmlns:a16="http://schemas.microsoft.com/office/drawing/2014/main" xmlns="" id="{A934835F-6A8D-459E-8D78-B81F57FDC145}"/>
              </a:ext>
            </a:extLst>
          </p:cNvPr>
          <p:cNvSpPr txBox="1"/>
          <p:nvPr/>
        </p:nvSpPr>
        <p:spPr>
          <a:xfrm>
            <a:off x="5421679" y="3232633"/>
            <a:ext cx="800219" cy="338554"/>
          </a:xfrm>
          <a:prstGeom prst="rect">
            <a:avLst/>
          </a:prstGeom>
          <a:noFill/>
        </p:spPr>
        <p:txBody>
          <a:bodyPr wrap="non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年小度</a:t>
            </a:r>
          </a:p>
        </p:txBody>
      </p:sp>
      <p:sp>
        <p:nvSpPr>
          <p:cNvPr id="372" name="文本框 371">
            <a:extLst>
              <a:ext uri="{FF2B5EF4-FFF2-40B4-BE49-F238E27FC236}">
                <a16:creationId xmlns:a16="http://schemas.microsoft.com/office/drawing/2014/main" xmlns="" id="{C07A2598-F5DB-4975-8CAC-747E015938AC}"/>
              </a:ext>
            </a:extLst>
          </p:cNvPr>
          <p:cNvSpPr txBox="1"/>
          <p:nvPr/>
        </p:nvSpPr>
        <p:spPr>
          <a:xfrm>
            <a:off x="5211685" y="1484917"/>
            <a:ext cx="1210589" cy="338554"/>
          </a:xfrm>
          <a:prstGeom prst="rect">
            <a:avLst/>
          </a:prstGeom>
          <a:noFill/>
        </p:spPr>
        <p:txBody>
          <a:bodyPr wrap="none">
            <a:spAutoFit/>
          </a:bodyPr>
          <a:lstStyle/>
          <a:p>
            <a:pPr algn="ctr"/>
            <a:r>
              <a:rPr lang="zh-CN" altLang="en-US" sz="1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课题负责人</a:t>
            </a:r>
          </a:p>
        </p:txBody>
      </p:sp>
      <p:cxnSp>
        <p:nvCxnSpPr>
          <p:cNvPr id="32" name="直接连接符 31">
            <a:extLst>
              <a:ext uri="{FF2B5EF4-FFF2-40B4-BE49-F238E27FC236}">
                <a16:creationId xmlns:a16="http://schemas.microsoft.com/office/drawing/2014/main" xmlns="" id="{675353C9-8241-4F12-B86C-31C2020B11F8}"/>
              </a:ext>
            </a:extLst>
          </p:cNvPr>
          <p:cNvCxnSpPr>
            <a:cxnSpLocks/>
          </p:cNvCxnSpPr>
          <p:nvPr/>
        </p:nvCxnSpPr>
        <p:spPr>
          <a:xfrm>
            <a:off x="4436840" y="1864396"/>
            <a:ext cx="706432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3" name="直接连接符 372">
            <a:extLst>
              <a:ext uri="{FF2B5EF4-FFF2-40B4-BE49-F238E27FC236}">
                <a16:creationId xmlns:a16="http://schemas.microsoft.com/office/drawing/2014/main" xmlns="" id="{BF527B19-13FD-4FA1-B6A1-232AD6877025}"/>
              </a:ext>
            </a:extLst>
          </p:cNvPr>
          <p:cNvCxnSpPr>
            <a:cxnSpLocks/>
          </p:cNvCxnSpPr>
          <p:nvPr/>
        </p:nvCxnSpPr>
        <p:spPr>
          <a:xfrm>
            <a:off x="4436840" y="3619500"/>
            <a:ext cx="706432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4" name="直接连接符 373">
            <a:extLst>
              <a:ext uri="{FF2B5EF4-FFF2-40B4-BE49-F238E27FC236}">
                <a16:creationId xmlns:a16="http://schemas.microsoft.com/office/drawing/2014/main" xmlns="" id="{6FF5C249-B6F7-4A65-B803-4335F7F9147F}"/>
              </a:ext>
            </a:extLst>
          </p:cNvPr>
          <p:cNvCxnSpPr>
            <a:cxnSpLocks/>
          </p:cNvCxnSpPr>
          <p:nvPr/>
        </p:nvCxnSpPr>
        <p:spPr>
          <a:xfrm>
            <a:off x="657120" y="2026737"/>
            <a:ext cx="675006" cy="0"/>
          </a:xfrm>
          <a:prstGeom prst="line">
            <a:avLst/>
          </a:prstGeom>
          <a:ln w="222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376" name="文本框 375">
            <a:extLst>
              <a:ext uri="{FF2B5EF4-FFF2-40B4-BE49-F238E27FC236}">
                <a16:creationId xmlns:a16="http://schemas.microsoft.com/office/drawing/2014/main" xmlns="" id="{1E0FDE43-370B-4091-8379-09F01FE6429C}"/>
              </a:ext>
            </a:extLst>
          </p:cNvPr>
          <p:cNvSpPr txBox="1"/>
          <p:nvPr/>
        </p:nvSpPr>
        <p:spPr>
          <a:xfrm>
            <a:off x="4562779" y="1484917"/>
            <a:ext cx="595035" cy="338554"/>
          </a:xfrm>
          <a:prstGeom prst="rect">
            <a:avLst/>
          </a:prstGeom>
          <a:noFill/>
        </p:spPr>
        <p:txBody>
          <a:bodyPr wrap="none">
            <a:spAutoFit/>
          </a:bodyPr>
          <a:lstStyle/>
          <a:p>
            <a:r>
              <a:rPr lang="zh-CN" altLang="en-US" sz="1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序号</a:t>
            </a:r>
          </a:p>
        </p:txBody>
      </p:sp>
      <p:sp>
        <p:nvSpPr>
          <p:cNvPr id="377" name="文本框 376">
            <a:extLst>
              <a:ext uri="{FF2B5EF4-FFF2-40B4-BE49-F238E27FC236}">
                <a16:creationId xmlns:a16="http://schemas.microsoft.com/office/drawing/2014/main" xmlns="" id="{B642842B-E868-4F7A-AF24-D5C88922ED1F}"/>
              </a:ext>
            </a:extLst>
          </p:cNvPr>
          <p:cNvSpPr txBox="1"/>
          <p:nvPr/>
        </p:nvSpPr>
        <p:spPr>
          <a:xfrm>
            <a:off x="4717357" y="1917167"/>
            <a:ext cx="268022" cy="338554"/>
          </a:xfrm>
          <a:prstGeom prst="rect">
            <a:avLst/>
          </a:prstGeom>
          <a:noFill/>
        </p:spPr>
        <p:txBody>
          <a:bodyPr wrap="none">
            <a:spAutoFit/>
          </a:bodyPr>
          <a:lstStyle/>
          <a:p>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1</a:t>
            </a:r>
            <a:endPar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78" name="文本框 377">
            <a:extLst>
              <a:ext uri="{FF2B5EF4-FFF2-40B4-BE49-F238E27FC236}">
                <a16:creationId xmlns:a16="http://schemas.microsoft.com/office/drawing/2014/main" xmlns="" id="{782020B9-F5BC-4A2C-8A36-D1041616B197}"/>
              </a:ext>
            </a:extLst>
          </p:cNvPr>
          <p:cNvSpPr txBox="1"/>
          <p:nvPr/>
        </p:nvSpPr>
        <p:spPr>
          <a:xfrm>
            <a:off x="4717357" y="2246033"/>
            <a:ext cx="309700" cy="338554"/>
          </a:xfrm>
          <a:prstGeom prst="rect">
            <a:avLst/>
          </a:prstGeom>
          <a:noFill/>
        </p:spPr>
        <p:txBody>
          <a:bodyPr wrap="none">
            <a:spAutoFit/>
          </a:bodyPr>
          <a:lstStyle/>
          <a:p>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2</a:t>
            </a:r>
            <a:endPar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79" name="文本框 378">
            <a:extLst>
              <a:ext uri="{FF2B5EF4-FFF2-40B4-BE49-F238E27FC236}">
                <a16:creationId xmlns:a16="http://schemas.microsoft.com/office/drawing/2014/main" xmlns="" id="{FCCEBDB0-CB8D-4791-A09B-C24F7EE55570}"/>
              </a:ext>
            </a:extLst>
          </p:cNvPr>
          <p:cNvSpPr txBox="1"/>
          <p:nvPr/>
        </p:nvSpPr>
        <p:spPr>
          <a:xfrm>
            <a:off x="4717357" y="2574899"/>
            <a:ext cx="309700" cy="338554"/>
          </a:xfrm>
          <a:prstGeom prst="rect">
            <a:avLst/>
          </a:prstGeom>
          <a:noFill/>
        </p:spPr>
        <p:txBody>
          <a:bodyPr wrap="none">
            <a:spAutoFit/>
          </a:bodyPr>
          <a:lstStyle/>
          <a:p>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3</a:t>
            </a:r>
            <a:endPar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80" name="文本框 379">
            <a:extLst>
              <a:ext uri="{FF2B5EF4-FFF2-40B4-BE49-F238E27FC236}">
                <a16:creationId xmlns:a16="http://schemas.microsoft.com/office/drawing/2014/main" xmlns="" id="{C84BB3FA-C032-4931-848D-AF516574BC56}"/>
              </a:ext>
            </a:extLst>
          </p:cNvPr>
          <p:cNvSpPr txBox="1"/>
          <p:nvPr/>
        </p:nvSpPr>
        <p:spPr>
          <a:xfrm>
            <a:off x="4717357" y="2903765"/>
            <a:ext cx="309700" cy="338554"/>
          </a:xfrm>
          <a:prstGeom prst="rect">
            <a:avLst/>
          </a:prstGeom>
          <a:noFill/>
        </p:spPr>
        <p:txBody>
          <a:bodyPr wrap="none">
            <a:spAutoFit/>
          </a:bodyPr>
          <a:lstStyle/>
          <a:p>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4</a:t>
            </a:r>
            <a:endPar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81" name="文本框 380">
            <a:extLst>
              <a:ext uri="{FF2B5EF4-FFF2-40B4-BE49-F238E27FC236}">
                <a16:creationId xmlns:a16="http://schemas.microsoft.com/office/drawing/2014/main" xmlns="" id="{CFB3756E-4491-4A20-BFF9-9A33065D0A79}"/>
              </a:ext>
            </a:extLst>
          </p:cNvPr>
          <p:cNvSpPr txBox="1"/>
          <p:nvPr/>
        </p:nvSpPr>
        <p:spPr>
          <a:xfrm>
            <a:off x="4717357" y="3232633"/>
            <a:ext cx="309700" cy="338554"/>
          </a:xfrm>
          <a:prstGeom prst="rect">
            <a:avLst/>
          </a:prstGeom>
          <a:noFill/>
        </p:spPr>
        <p:txBody>
          <a:bodyPr wrap="none">
            <a:spAutoFit/>
          </a:bodyPr>
          <a:lstStyle/>
          <a:p>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5</a:t>
            </a:r>
            <a:endPar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82" name="文本框 381">
            <a:extLst>
              <a:ext uri="{FF2B5EF4-FFF2-40B4-BE49-F238E27FC236}">
                <a16:creationId xmlns:a16="http://schemas.microsoft.com/office/drawing/2014/main" xmlns="" id="{122C2133-FF9E-4EC9-AED7-AE149ACF96C4}"/>
              </a:ext>
            </a:extLst>
          </p:cNvPr>
          <p:cNvSpPr txBox="1"/>
          <p:nvPr/>
        </p:nvSpPr>
        <p:spPr>
          <a:xfrm>
            <a:off x="841495" y="4965618"/>
            <a:ext cx="3057247" cy="338554"/>
          </a:xfrm>
          <a:prstGeom prst="rect">
            <a:avLst/>
          </a:prstGeom>
          <a:noFill/>
        </p:spPr>
        <p:txBody>
          <a:bodyPr wrap="none">
            <a:spAutoFit/>
          </a:bodyPr>
          <a:lstStyle/>
          <a:p>
            <a:r>
              <a:rPr lang="zh-CN" altLang="en-US" sz="1600" dirty="0">
                <a:latin typeface="OPPOSans R" panose="00020600040101010101" pitchFamily="18" charset="-122"/>
                <a:ea typeface="OPPOSans R" panose="00020600040101010101" pitchFamily="18" charset="-122"/>
                <a:cs typeface="OPPOSans R" panose="00020600040101010101" pitchFamily="18" charset="-122"/>
              </a:rPr>
              <a:t>高校医学伦理教育人文关切探究</a:t>
            </a:r>
          </a:p>
        </p:txBody>
      </p:sp>
      <p:sp>
        <p:nvSpPr>
          <p:cNvPr id="383" name="文本框 382">
            <a:extLst>
              <a:ext uri="{FF2B5EF4-FFF2-40B4-BE49-F238E27FC236}">
                <a16:creationId xmlns:a16="http://schemas.microsoft.com/office/drawing/2014/main" xmlns="" id="{50465CA9-CA71-4319-9909-0CB464106157}"/>
              </a:ext>
            </a:extLst>
          </p:cNvPr>
          <p:cNvSpPr txBox="1"/>
          <p:nvPr/>
        </p:nvSpPr>
        <p:spPr>
          <a:xfrm>
            <a:off x="841495" y="5302693"/>
            <a:ext cx="3057247" cy="338554"/>
          </a:xfrm>
          <a:prstGeom prst="rect">
            <a:avLst/>
          </a:prstGeom>
          <a:noFill/>
        </p:spPr>
        <p:txBody>
          <a:bodyPr wrap="none">
            <a:spAutoFit/>
          </a:bodyPr>
          <a:lstStyle/>
          <a:p>
            <a:r>
              <a:rPr lang="zh-CN" altLang="en-US" sz="1600" dirty="0">
                <a:latin typeface="OPPOSans R" panose="00020600040101010101" pitchFamily="18" charset="-122"/>
                <a:ea typeface="OPPOSans R" panose="00020600040101010101" pitchFamily="18" charset="-122"/>
                <a:cs typeface="OPPOSans R" panose="00020600040101010101" pitchFamily="18" charset="-122"/>
              </a:rPr>
              <a:t>职业规划融入全科医学教育浅析</a:t>
            </a:r>
          </a:p>
        </p:txBody>
      </p:sp>
      <p:sp>
        <p:nvSpPr>
          <p:cNvPr id="384" name="文本框 383">
            <a:extLst>
              <a:ext uri="{FF2B5EF4-FFF2-40B4-BE49-F238E27FC236}">
                <a16:creationId xmlns:a16="http://schemas.microsoft.com/office/drawing/2014/main" xmlns="" id="{EB2DC3D7-5DA9-45D0-93CF-30F6103BF4A8}"/>
              </a:ext>
            </a:extLst>
          </p:cNvPr>
          <p:cNvSpPr txBox="1"/>
          <p:nvPr/>
        </p:nvSpPr>
        <p:spPr>
          <a:xfrm>
            <a:off x="841495" y="5639768"/>
            <a:ext cx="3057247" cy="338554"/>
          </a:xfrm>
          <a:prstGeom prst="rect">
            <a:avLst/>
          </a:prstGeom>
          <a:noFill/>
        </p:spPr>
        <p:txBody>
          <a:bodyPr wrap="none">
            <a:spAutoFit/>
          </a:bodyPr>
          <a:lstStyle/>
          <a:p>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微电影在医学教育教学领域应用</a:t>
            </a:r>
          </a:p>
        </p:txBody>
      </p:sp>
      <p:sp>
        <p:nvSpPr>
          <p:cNvPr id="385" name="文本框 384">
            <a:extLst>
              <a:ext uri="{FF2B5EF4-FFF2-40B4-BE49-F238E27FC236}">
                <a16:creationId xmlns:a16="http://schemas.microsoft.com/office/drawing/2014/main" xmlns="" id="{F683E424-7301-47D0-B9E2-3AE4661DA0B5}"/>
              </a:ext>
            </a:extLst>
          </p:cNvPr>
          <p:cNvSpPr txBox="1"/>
          <p:nvPr/>
        </p:nvSpPr>
        <p:spPr>
          <a:xfrm>
            <a:off x="841495" y="5976842"/>
            <a:ext cx="3467616" cy="338554"/>
          </a:xfrm>
          <a:prstGeom prst="rect">
            <a:avLst/>
          </a:prstGeom>
          <a:noFill/>
        </p:spPr>
        <p:txBody>
          <a:bodyPr wrap="none">
            <a:spAutoFit/>
          </a:bodyPr>
          <a:lstStyle/>
          <a:p>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典案例下基础医学实验课程设计探究</a:t>
            </a:r>
          </a:p>
        </p:txBody>
      </p:sp>
      <p:sp>
        <p:nvSpPr>
          <p:cNvPr id="386" name="文本框 385">
            <a:extLst>
              <a:ext uri="{FF2B5EF4-FFF2-40B4-BE49-F238E27FC236}">
                <a16:creationId xmlns:a16="http://schemas.microsoft.com/office/drawing/2014/main" xmlns="" id="{0F06CE04-7F73-44BE-A549-E7F003876913}"/>
              </a:ext>
            </a:extLst>
          </p:cNvPr>
          <p:cNvSpPr txBox="1"/>
          <p:nvPr/>
        </p:nvSpPr>
        <p:spPr>
          <a:xfrm>
            <a:off x="6250454" y="4965618"/>
            <a:ext cx="3877985" cy="338554"/>
          </a:xfrm>
          <a:prstGeom prst="rect">
            <a:avLst/>
          </a:prstGeom>
          <a:noFill/>
        </p:spPr>
        <p:txBody>
          <a:bodyPr wrap="none">
            <a:spAutoFit/>
          </a:bodyPr>
          <a:lstStyle/>
          <a:p>
            <a:r>
              <a:rPr lang="zh-CN" altLang="en-US" sz="1600" dirty="0">
                <a:latin typeface="OPPOSans R" panose="00020600040101010101" pitchFamily="18" charset="-122"/>
                <a:ea typeface="OPPOSans R" panose="00020600040101010101" pitchFamily="18" charset="-122"/>
                <a:cs typeface="OPPOSans R" panose="00020600040101010101" pitchFamily="18" charset="-122"/>
              </a:rPr>
              <a:t>规培制度的临床医学研究生科研能力培养</a:t>
            </a:r>
          </a:p>
        </p:txBody>
      </p:sp>
      <p:sp>
        <p:nvSpPr>
          <p:cNvPr id="387" name="文本框 386">
            <a:extLst>
              <a:ext uri="{FF2B5EF4-FFF2-40B4-BE49-F238E27FC236}">
                <a16:creationId xmlns:a16="http://schemas.microsoft.com/office/drawing/2014/main" xmlns="" id="{1E82B4DE-F3F0-40EC-BE04-EF82EA5D04D8}"/>
              </a:ext>
            </a:extLst>
          </p:cNvPr>
          <p:cNvSpPr txBox="1"/>
          <p:nvPr/>
        </p:nvSpPr>
        <p:spPr>
          <a:xfrm>
            <a:off x="6250454" y="5302693"/>
            <a:ext cx="3262432" cy="338554"/>
          </a:xfrm>
          <a:prstGeom prst="rect">
            <a:avLst/>
          </a:prstGeom>
          <a:noFill/>
        </p:spPr>
        <p:txBody>
          <a:bodyPr wrap="none">
            <a:spAutoFit/>
          </a:bodyPr>
          <a:lstStyle/>
          <a:p>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医学研究生科研兴趣科研能力培养</a:t>
            </a:r>
          </a:p>
        </p:txBody>
      </p:sp>
      <p:sp>
        <p:nvSpPr>
          <p:cNvPr id="388" name="文本框 387">
            <a:extLst>
              <a:ext uri="{FF2B5EF4-FFF2-40B4-BE49-F238E27FC236}">
                <a16:creationId xmlns:a16="http://schemas.microsoft.com/office/drawing/2014/main" xmlns="" id="{8375CA9F-CF34-4598-8118-87D59959292C}"/>
              </a:ext>
            </a:extLst>
          </p:cNvPr>
          <p:cNvSpPr txBox="1"/>
          <p:nvPr/>
        </p:nvSpPr>
        <p:spPr>
          <a:xfrm>
            <a:off x="6250454" y="5639768"/>
            <a:ext cx="3262432" cy="338554"/>
          </a:xfrm>
          <a:prstGeom prst="rect">
            <a:avLst/>
          </a:prstGeom>
          <a:noFill/>
        </p:spPr>
        <p:txBody>
          <a:bodyPr wrap="none">
            <a:spAutoFit/>
          </a:bodyPr>
          <a:lstStyle/>
          <a:p>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医学高校创新创业教育特征及价值</a:t>
            </a:r>
          </a:p>
        </p:txBody>
      </p:sp>
      <p:sp>
        <p:nvSpPr>
          <p:cNvPr id="389" name="文本框 388">
            <a:extLst>
              <a:ext uri="{FF2B5EF4-FFF2-40B4-BE49-F238E27FC236}">
                <a16:creationId xmlns:a16="http://schemas.microsoft.com/office/drawing/2014/main" xmlns="" id="{E11F0497-87E3-4B3D-B84F-E7D2B0EF7F40}"/>
              </a:ext>
            </a:extLst>
          </p:cNvPr>
          <p:cNvSpPr txBox="1"/>
          <p:nvPr/>
        </p:nvSpPr>
        <p:spPr>
          <a:xfrm>
            <a:off x="6250454" y="5976842"/>
            <a:ext cx="3797835" cy="338554"/>
          </a:xfrm>
          <a:prstGeom prst="rect">
            <a:avLst/>
          </a:prstGeom>
          <a:noFill/>
        </p:spPr>
        <p:txBody>
          <a:bodyPr wrap="none">
            <a:spAutoFit/>
          </a:bodyPr>
          <a:lstStyle/>
          <a:p>
            <a:r>
              <a:rPr lang="zh-CN" altLang="en-US" sz="1600" dirty="0">
                <a:latin typeface="OPPOSans R" panose="00020600040101010101" pitchFamily="18" charset="-122"/>
                <a:ea typeface="OPPOSans R" panose="00020600040101010101" pitchFamily="18" charset="-122"/>
                <a:cs typeface="OPPOSans R" panose="00020600040101010101" pitchFamily="18" charset="-122"/>
              </a:rPr>
              <a:t>互联网</a:t>
            </a: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医学微生物学教学翻转课堂应用</a:t>
            </a:r>
          </a:p>
        </p:txBody>
      </p:sp>
      <p:grpSp>
        <p:nvGrpSpPr>
          <p:cNvPr id="390" name="组合 389">
            <a:extLst>
              <a:ext uri="{FF2B5EF4-FFF2-40B4-BE49-F238E27FC236}">
                <a16:creationId xmlns:a16="http://schemas.microsoft.com/office/drawing/2014/main" xmlns="" id="{59E7547C-FED2-4E40-A258-7A9F9C4ADBD2}"/>
              </a:ext>
            </a:extLst>
          </p:cNvPr>
          <p:cNvGrpSpPr>
            <a:grpSpLocks noChangeAspect="1"/>
          </p:cNvGrpSpPr>
          <p:nvPr/>
        </p:nvGrpSpPr>
        <p:grpSpPr>
          <a:xfrm>
            <a:off x="663693" y="5069383"/>
            <a:ext cx="137160" cy="137160"/>
            <a:chOff x="4687382" y="501695"/>
            <a:chExt cx="283350" cy="283350"/>
          </a:xfrm>
        </p:grpSpPr>
        <p:sp>
          <p:nvSpPr>
            <p:cNvPr id="391" name="椭圆 390">
              <a:extLst>
                <a:ext uri="{FF2B5EF4-FFF2-40B4-BE49-F238E27FC236}">
                  <a16:creationId xmlns:a16="http://schemas.microsoft.com/office/drawing/2014/main" xmlns="" id="{91C66F65-8647-48A7-ACAC-8E0A2FA9E775}"/>
                </a:ext>
              </a:extLst>
            </p:cNvPr>
            <p:cNvSpPr/>
            <p:nvPr/>
          </p:nvSpPr>
          <p:spPr>
            <a:xfrm>
              <a:off x="4746148" y="560461"/>
              <a:ext cx="165820" cy="165820"/>
            </a:xfrm>
            <a:prstGeom prst="ellipse">
              <a:avLst/>
            </a:prstGeom>
            <a:noFill/>
            <a:ln w="9525" cap="flat" cmpd="sng" algn="ctr">
              <a:solidFill>
                <a:schemeClr val="tx1">
                  <a:lumMod val="75000"/>
                  <a:lumOff val="2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392" name="直接连接符 391">
              <a:extLst>
                <a:ext uri="{FF2B5EF4-FFF2-40B4-BE49-F238E27FC236}">
                  <a16:creationId xmlns:a16="http://schemas.microsoft.com/office/drawing/2014/main" xmlns="" id="{96FFB5E1-53CD-4F2E-8015-922300EC4F8C}"/>
                </a:ext>
              </a:extLst>
            </p:cNvPr>
            <p:cNvCxnSpPr>
              <a:cxnSpLocks/>
            </p:cNvCxnSpPr>
            <p:nvPr/>
          </p:nvCxnSpPr>
          <p:spPr>
            <a:xfrm>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3" name="直接连接符 392">
              <a:extLst>
                <a:ext uri="{FF2B5EF4-FFF2-40B4-BE49-F238E27FC236}">
                  <a16:creationId xmlns:a16="http://schemas.microsoft.com/office/drawing/2014/main" xmlns="" id="{648DC4F6-2D15-43C8-A569-FFC620806B8B}"/>
                </a:ext>
              </a:extLst>
            </p:cNvPr>
            <p:cNvCxnSpPr>
              <a:cxnSpLocks/>
            </p:cNvCxnSpPr>
            <p:nvPr/>
          </p:nvCxnSpPr>
          <p:spPr>
            <a:xfrm rot="5400000">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394" name="组合 393">
            <a:extLst>
              <a:ext uri="{FF2B5EF4-FFF2-40B4-BE49-F238E27FC236}">
                <a16:creationId xmlns:a16="http://schemas.microsoft.com/office/drawing/2014/main" xmlns="" id="{FF12F08A-4B82-4D11-B27C-FE4F39B45C79}"/>
              </a:ext>
            </a:extLst>
          </p:cNvPr>
          <p:cNvGrpSpPr>
            <a:grpSpLocks noChangeAspect="1"/>
          </p:cNvGrpSpPr>
          <p:nvPr/>
        </p:nvGrpSpPr>
        <p:grpSpPr>
          <a:xfrm>
            <a:off x="663693" y="5405911"/>
            <a:ext cx="137160" cy="137160"/>
            <a:chOff x="4687382" y="501695"/>
            <a:chExt cx="283350" cy="283350"/>
          </a:xfrm>
        </p:grpSpPr>
        <p:sp>
          <p:nvSpPr>
            <p:cNvPr id="395" name="椭圆 394">
              <a:extLst>
                <a:ext uri="{FF2B5EF4-FFF2-40B4-BE49-F238E27FC236}">
                  <a16:creationId xmlns:a16="http://schemas.microsoft.com/office/drawing/2014/main" xmlns="" id="{4E5BEDB8-525E-4B5A-94C5-19834E7709DC}"/>
                </a:ext>
              </a:extLst>
            </p:cNvPr>
            <p:cNvSpPr/>
            <p:nvPr/>
          </p:nvSpPr>
          <p:spPr>
            <a:xfrm>
              <a:off x="4746148" y="560461"/>
              <a:ext cx="165820" cy="165820"/>
            </a:xfrm>
            <a:prstGeom prst="ellipse">
              <a:avLst/>
            </a:prstGeom>
            <a:noFill/>
            <a:ln w="9525" cap="flat" cmpd="sng" algn="ctr">
              <a:solidFill>
                <a:schemeClr val="tx1">
                  <a:lumMod val="75000"/>
                  <a:lumOff val="2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396" name="直接连接符 395">
              <a:extLst>
                <a:ext uri="{FF2B5EF4-FFF2-40B4-BE49-F238E27FC236}">
                  <a16:creationId xmlns:a16="http://schemas.microsoft.com/office/drawing/2014/main" xmlns="" id="{5A7D5216-5CE5-4961-8DF7-58CA6B0963E9}"/>
                </a:ext>
              </a:extLst>
            </p:cNvPr>
            <p:cNvCxnSpPr>
              <a:cxnSpLocks/>
            </p:cNvCxnSpPr>
            <p:nvPr/>
          </p:nvCxnSpPr>
          <p:spPr>
            <a:xfrm>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7" name="直接连接符 396">
              <a:extLst>
                <a:ext uri="{FF2B5EF4-FFF2-40B4-BE49-F238E27FC236}">
                  <a16:creationId xmlns:a16="http://schemas.microsoft.com/office/drawing/2014/main" xmlns="" id="{59FF97C6-93B8-4147-8B42-86FF58CE1C67}"/>
                </a:ext>
              </a:extLst>
            </p:cNvPr>
            <p:cNvCxnSpPr>
              <a:cxnSpLocks/>
            </p:cNvCxnSpPr>
            <p:nvPr/>
          </p:nvCxnSpPr>
          <p:spPr>
            <a:xfrm rot="5400000">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398" name="组合 397">
            <a:extLst>
              <a:ext uri="{FF2B5EF4-FFF2-40B4-BE49-F238E27FC236}">
                <a16:creationId xmlns:a16="http://schemas.microsoft.com/office/drawing/2014/main" xmlns="" id="{E21C9B27-50CE-4CDC-B137-A7FA5276D7D8}"/>
              </a:ext>
            </a:extLst>
          </p:cNvPr>
          <p:cNvGrpSpPr>
            <a:grpSpLocks noChangeAspect="1"/>
          </p:cNvGrpSpPr>
          <p:nvPr/>
        </p:nvGrpSpPr>
        <p:grpSpPr>
          <a:xfrm>
            <a:off x="663693" y="5742439"/>
            <a:ext cx="137160" cy="137160"/>
            <a:chOff x="4687382" y="501695"/>
            <a:chExt cx="283350" cy="283350"/>
          </a:xfrm>
        </p:grpSpPr>
        <p:sp>
          <p:nvSpPr>
            <p:cNvPr id="399" name="椭圆 398">
              <a:extLst>
                <a:ext uri="{FF2B5EF4-FFF2-40B4-BE49-F238E27FC236}">
                  <a16:creationId xmlns:a16="http://schemas.microsoft.com/office/drawing/2014/main" xmlns="" id="{F772400F-AAC5-4350-A47E-D1FCE776110C}"/>
                </a:ext>
              </a:extLst>
            </p:cNvPr>
            <p:cNvSpPr/>
            <p:nvPr/>
          </p:nvSpPr>
          <p:spPr>
            <a:xfrm>
              <a:off x="4746148" y="560461"/>
              <a:ext cx="165820" cy="165820"/>
            </a:xfrm>
            <a:prstGeom prst="ellipse">
              <a:avLst/>
            </a:prstGeom>
            <a:noFill/>
            <a:ln w="9525" cap="flat" cmpd="sng" algn="ctr">
              <a:solidFill>
                <a:schemeClr val="tx1">
                  <a:lumMod val="75000"/>
                  <a:lumOff val="2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400" name="直接连接符 399">
              <a:extLst>
                <a:ext uri="{FF2B5EF4-FFF2-40B4-BE49-F238E27FC236}">
                  <a16:creationId xmlns:a16="http://schemas.microsoft.com/office/drawing/2014/main" xmlns="" id="{EBC45FD3-C58F-4154-BF23-33B42982DE0F}"/>
                </a:ext>
              </a:extLst>
            </p:cNvPr>
            <p:cNvCxnSpPr>
              <a:cxnSpLocks/>
            </p:cNvCxnSpPr>
            <p:nvPr/>
          </p:nvCxnSpPr>
          <p:spPr>
            <a:xfrm>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1" name="直接连接符 400">
              <a:extLst>
                <a:ext uri="{FF2B5EF4-FFF2-40B4-BE49-F238E27FC236}">
                  <a16:creationId xmlns:a16="http://schemas.microsoft.com/office/drawing/2014/main" xmlns="" id="{D3E73070-88A0-4F81-96DD-76C993063357}"/>
                </a:ext>
              </a:extLst>
            </p:cNvPr>
            <p:cNvCxnSpPr>
              <a:cxnSpLocks/>
            </p:cNvCxnSpPr>
            <p:nvPr/>
          </p:nvCxnSpPr>
          <p:spPr>
            <a:xfrm rot="5400000">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02" name="组合 401">
            <a:extLst>
              <a:ext uri="{FF2B5EF4-FFF2-40B4-BE49-F238E27FC236}">
                <a16:creationId xmlns:a16="http://schemas.microsoft.com/office/drawing/2014/main" xmlns="" id="{F20B27D3-9D11-4C0C-A66D-26E0DDCB1846}"/>
              </a:ext>
            </a:extLst>
          </p:cNvPr>
          <p:cNvGrpSpPr>
            <a:grpSpLocks noChangeAspect="1"/>
          </p:cNvGrpSpPr>
          <p:nvPr/>
        </p:nvGrpSpPr>
        <p:grpSpPr>
          <a:xfrm>
            <a:off x="663693" y="6078968"/>
            <a:ext cx="137160" cy="137160"/>
            <a:chOff x="4687382" y="501695"/>
            <a:chExt cx="283350" cy="283350"/>
          </a:xfrm>
        </p:grpSpPr>
        <p:sp>
          <p:nvSpPr>
            <p:cNvPr id="403" name="椭圆 402">
              <a:extLst>
                <a:ext uri="{FF2B5EF4-FFF2-40B4-BE49-F238E27FC236}">
                  <a16:creationId xmlns:a16="http://schemas.microsoft.com/office/drawing/2014/main" xmlns="" id="{B761B5A5-1BAE-41DE-A56B-F28B00024E2A}"/>
                </a:ext>
              </a:extLst>
            </p:cNvPr>
            <p:cNvSpPr/>
            <p:nvPr/>
          </p:nvSpPr>
          <p:spPr>
            <a:xfrm>
              <a:off x="4746148" y="560461"/>
              <a:ext cx="165820" cy="165820"/>
            </a:xfrm>
            <a:prstGeom prst="ellipse">
              <a:avLst/>
            </a:prstGeom>
            <a:noFill/>
            <a:ln w="9525" cap="flat" cmpd="sng" algn="ctr">
              <a:solidFill>
                <a:schemeClr val="tx1">
                  <a:lumMod val="75000"/>
                  <a:lumOff val="2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404" name="直接连接符 403">
              <a:extLst>
                <a:ext uri="{FF2B5EF4-FFF2-40B4-BE49-F238E27FC236}">
                  <a16:creationId xmlns:a16="http://schemas.microsoft.com/office/drawing/2014/main" xmlns="" id="{BB66A8D0-6E78-4D2E-80AB-82B83B13CF88}"/>
                </a:ext>
              </a:extLst>
            </p:cNvPr>
            <p:cNvCxnSpPr>
              <a:cxnSpLocks/>
            </p:cNvCxnSpPr>
            <p:nvPr/>
          </p:nvCxnSpPr>
          <p:spPr>
            <a:xfrm>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5" name="直接连接符 404">
              <a:extLst>
                <a:ext uri="{FF2B5EF4-FFF2-40B4-BE49-F238E27FC236}">
                  <a16:creationId xmlns:a16="http://schemas.microsoft.com/office/drawing/2014/main" xmlns="" id="{7497CFB9-2A07-4C58-8515-552E06B349AF}"/>
                </a:ext>
              </a:extLst>
            </p:cNvPr>
            <p:cNvCxnSpPr>
              <a:cxnSpLocks/>
            </p:cNvCxnSpPr>
            <p:nvPr/>
          </p:nvCxnSpPr>
          <p:spPr>
            <a:xfrm rot="5400000">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06" name="组合 405">
            <a:extLst>
              <a:ext uri="{FF2B5EF4-FFF2-40B4-BE49-F238E27FC236}">
                <a16:creationId xmlns:a16="http://schemas.microsoft.com/office/drawing/2014/main" xmlns="" id="{3DA52981-716F-43D6-8D77-AD3C2C4E09B3}"/>
              </a:ext>
            </a:extLst>
          </p:cNvPr>
          <p:cNvGrpSpPr>
            <a:grpSpLocks noChangeAspect="1"/>
          </p:cNvGrpSpPr>
          <p:nvPr/>
        </p:nvGrpSpPr>
        <p:grpSpPr>
          <a:xfrm>
            <a:off x="6075341" y="5069383"/>
            <a:ext cx="137160" cy="137160"/>
            <a:chOff x="4687382" y="501695"/>
            <a:chExt cx="283350" cy="283350"/>
          </a:xfrm>
        </p:grpSpPr>
        <p:sp>
          <p:nvSpPr>
            <p:cNvPr id="407" name="椭圆 406">
              <a:extLst>
                <a:ext uri="{FF2B5EF4-FFF2-40B4-BE49-F238E27FC236}">
                  <a16:creationId xmlns:a16="http://schemas.microsoft.com/office/drawing/2014/main" xmlns="" id="{33ADA71F-2B17-40EA-AF1F-4960EE72083B}"/>
                </a:ext>
              </a:extLst>
            </p:cNvPr>
            <p:cNvSpPr/>
            <p:nvPr/>
          </p:nvSpPr>
          <p:spPr>
            <a:xfrm>
              <a:off x="4746148" y="560461"/>
              <a:ext cx="165820" cy="165820"/>
            </a:xfrm>
            <a:prstGeom prst="ellipse">
              <a:avLst/>
            </a:prstGeom>
            <a:noFill/>
            <a:ln w="9525" cap="flat" cmpd="sng" algn="ctr">
              <a:solidFill>
                <a:schemeClr val="tx1">
                  <a:lumMod val="75000"/>
                  <a:lumOff val="2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408" name="直接连接符 407">
              <a:extLst>
                <a:ext uri="{FF2B5EF4-FFF2-40B4-BE49-F238E27FC236}">
                  <a16:creationId xmlns:a16="http://schemas.microsoft.com/office/drawing/2014/main" xmlns="" id="{99DDF2FF-E217-4B4A-B7DE-1DD11320810D}"/>
                </a:ext>
              </a:extLst>
            </p:cNvPr>
            <p:cNvCxnSpPr>
              <a:cxnSpLocks/>
            </p:cNvCxnSpPr>
            <p:nvPr/>
          </p:nvCxnSpPr>
          <p:spPr>
            <a:xfrm>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9" name="直接连接符 408">
              <a:extLst>
                <a:ext uri="{FF2B5EF4-FFF2-40B4-BE49-F238E27FC236}">
                  <a16:creationId xmlns:a16="http://schemas.microsoft.com/office/drawing/2014/main" xmlns="" id="{EC00E7DB-5D2B-4CB5-A4D2-DE2B9C71C71C}"/>
                </a:ext>
              </a:extLst>
            </p:cNvPr>
            <p:cNvCxnSpPr>
              <a:cxnSpLocks/>
            </p:cNvCxnSpPr>
            <p:nvPr/>
          </p:nvCxnSpPr>
          <p:spPr>
            <a:xfrm rot="5400000">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10" name="组合 409">
            <a:extLst>
              <a:ext uri="{FF2B5EF4-FFF2-40B4-BE49-F238E27FC236}">
                <a16:creationId xmlns:a16="http://schemas.microsoft.com/office/drawing/2014/main" xmlns="" id="{E2FBF885-E6A1-4FC0-B1D9-8161FE02EC21}"/>
              </a:ext>
            </a:extLst>
          </p:cNvPr>
          <p:cNvGrpSpPr>
            <a:grpSpLocks noChangeAspect="1"/>
          </p:cNvGrpSpPr>
          <p:nvPr/>
        </p:nvGrpSpPr>
        <p:grpSpPr>
          <a:xfrm>
            <a:off x="6113294" y="5405911"/>
            <a:ext cx="137160" cy="137160"/>
            <a:chOff x="4687382" y="501695"/>
            <a:chExt cx="283350" cy="283350"/>
          </a:xfrm>
        </p:grpSpPr>
        <p:sp>
          <p:nvSpPr>
            <p:cNvPr id="411" name="椭圆 410">
              <a:extLst>
                <a:ext uri="{FF2B5EF4-FFF2-40B4-BE49-F238E27FC236}">
                  <a16:creationId xmlns:a16="http://schemas.microsoft.com/office/drawing/2014/main" xmlns="" id="{1EF23A1B-91E8-4C72-B987-F798BE4D2A6C}"/>
                </a:ext>
              </a:extLst>
            </p:cNvPr>
            <p:cNvSpPr/>
            <p:nvPr/>
          </p:nvSpPr>
          <p:spPr>
            <a:xfrm>
              <a:off x="4746148" y="560461"/>
              <a:ext cx="165820" cy="165820"/>
            </a:xfrm>
            <a:prstGeom prst="ellipse">
              <a:avLst/>
            </a:prstGeom>
            <a:noFill/>
            <a:ln w="9525" cap="flat" cmpd="sng" algn="ctr">
              <a:solidFill>
                <a:schemeClr val="tx1">
                  <a:lumMod val="75000"/>
                  <a:lumOff val="2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412" name="直接连接符 411">
              <a:extLst>
                <a:ext uri="{FF2B5EF4-FFF2-40B4-BE49-F238E27FC236}">
                  <a16:creationId xmlns:a16="http://schemas.microsoft.com/office/drawing/2014/main" xmlns="" id="{A7382339-DE0D-4E35-BFF2-0DC6A20B75FC}"/>
                </a:ext>
              </a:extLst>
            </p:cNvPr>
            <p:cNvCxnSpPr>
              <a:cxnSpLocks/>
            </p:cNvCxnSpPr>
            <p:nvPr/>
          </p:nvCxnSpPr>
          <p:spPr>
            <a:xfrm>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xmlns="" id="{AB04ADF4-34AE-4049-A50F-3C9932996335}"/>
                </a:ext>
              </a:extLst>
            </p:cNvPr>
            <p:cNvCxnSpPr>
              <a:cxnSpLocks/>
            </p:cNvCxnSpPr>
            <p:nvPr/>
          </p:nvCxnSpPr>
          <p:spPr>
            <a:xfrm rot="5400000">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14" name="组合 413">
            <a:extLst>
              <a:ext uri="{FF2B5EF4-FFF2-40B4-BE49-F238E27FC236}">
                <a16:creationId xmlns:a16="http://schemas.microsoft.com/office/drawing/2014/main" xmlns="" id="{C21747B2-C0F3-4004-926D-8EA1BCEAF74B}"/>
              </a:ext>
            </a:extLst>
          </p:cNvPr>
          <p:cNvGrpSpPr>
            <a:grpSpLocks noChangeAspect="1"/>
          </p:cNvGrpSpPr>
          <p:nvPr/>
        </p:nvGrpSpPr>
        <p:grpSpPr>
          <a:xfrm>
            <a:off x="6113294" y="5742439"/>
            <a:ext cx="137160" cy="137160"/>
            <a:chOff x="4687382" y="501695"/>
            <a:chExt cx="283350" cy="283350"/>
          </a:xfrm>
        </p:grpSpPr>
        <p:sp>
          <p:nvSpPr>
            <p:cNvPr id="415" name="椭圆 414">
              <a:extLst>
                <a:ext uri="{FF2B5EF4-FFF2-40B4-BE49-F238E27FC236}">
                  <a16:creationId xmlns:a16="http://schemas.microsoft.com/office/drawing/2014/main" xmlns="" id="{38873A0C-A4AA-4665-A530-C5953A228775}"/>
                </a:ext>
              </a:extLst>
            </p:cNvPr>
            <p:cNvSpPr/>
            <p:nvPr/>
          </p:nvSpPr>
          <p:spPr>
            <a:xfrm>
              <a:off x="4746148" y="560461"/>
              <a:ext cx="165820" cy="165820"/>
            </a:xfrm>
            <a:prstGeom prst="ellipse">
              <a:avLst/>
            </a:prstGeom>
            <a:noFill/>
            <a:ln w="9525" cap="flat" cmpd="sng" algn="ctr">
              <a:solidFill>
                <a:schemeClr val="tx1">
                  <a:lumMod val="75000"/>
                  <a:lumOff val="2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416" name="直接连接符 415">
              <a:extLst>
                <a:ext uri="{FF2B5EF4-FFF2-40B4-BE49-F238E27FC236}">
                  <a16:creationId xmlns:a16="http://schemas.microsoft.com/office/drawing/2014/main" xmlns="" id="{C69AC2D7-BBEE-43E5-93F1-BB2657D70E92}"/>
                </a:ext>
              </a:extLst>
            </p:cNvPr>
            <p:cNvCxnSpPr>
              <a:cxnSpLocks/>
            </p:cNvCxnSpPr>
            <p:nvPr/>
          </p:nvCxnSpPr>
          <p:spPr>
            <a:xfrm>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17" name="直接连接符 416">
              <a:extLst>
                <a:ext uri="{FF2B5EF4-FFF2-40B4-BE49-F238E27FC236}">
                  <a16:creationId xmlns:a16="http://schemas.microsoft.com/office/drawing/2014/main" xmlns="" id="{60901A23-956B-455E-91BD-EC742DCC97AF}"/>
                </a:ext>
              </a:extLst>
            </p:cNvPr>
            <p:cNvCxnSpPr>
              <a:cxnSpLocks/>
            </p:cNvCxnSpPr>
            <p:nvPr/>
          </p:nvCxnSpPr>
          <p:spPr>
            <a:xfrm rot="5400000">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18" name="组合 417">
            <a:extLst>
              <a:ext uri="{FF2B5EF4-FFF2-40B4-BE49-F238E27FC236}">
                <a16:creationId xmlns:a16="http://schemas.microsoft.com/office/drawing/2014/main" xmlns="" id="{DCE4ACAE-7ABD-4164-94CD-D191DC4D808F}"/>
              </a:ext>
            </a:extLst>
          </p:cNvPr>
          <p:cNvGrpSpPr>
            <a:grpSpLocks noChangeAspect="1"/>
          </p:cNvGrpSpPr>
          <p:nvPr/>
        </p:nvGrpSpPr>
        <p:grpSpPr>
          <a:xfrm>
            <a:off x="6113294" y="6078968"/>
            <a:ext cx="137160" cy="137160"/>
            <a:chOff x="4687382" y="501695"/>
            <a:chExt cx="283350" cy="283350"/>
          </a:xfrm>
        </p:grpSpPr>
        <p:sp>
          <p:nvSpPr>
            <p:cNvPr id="419" name="椭圆 418">
              <a:extLst>
                <a:ext uri="{FF2B5EF4-FFF2-40B4-BE49-F238E27FC236}">
                  <a16:creationId xmlns:a16="http://schemas.microsoft.com/office/drawing/2014/main" xmlns="" id="{F164B03C-3A5F-4F1C-8ECD-6967C3B0E8BB}"/>
                </a:ext>
              </a:extLst>
            </p:cNvPr>
            <p:cNvSpPr/>
            <p:nvPr/>
          </p:nvSpPr>
          <p:spPr>
            <a:xfrm>
              <a:off x="4746148" y="560461"/>
              <a:ext cx="165820" cy="165820"/>
            </a:xfrm>
            <a:prstGeom prst="ellipse">
              <a:avLst/>
            </a:prstGeom>
            <a:noFill/>
            <a:ln w="9525" cap="flat" cmpd="sng" algn="ctr">
              <a:solidFill>
                <a:schemeClr val="tx1">
                  <a:lumMod val="75000"/>
                  <a:lumOff val="2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420" name="直接连接符 419">
              <a:extLst>
                <a:ext uri="{FF2B5EF4-FFF2-40B4-BE49-F238E27FC236}">
                  <a16:creationId xmlns:a16="http://schemas.microsoft.com/office/drawing/2014/main" xmlns="" id="{3A8EE8BD-6EAA-45F7-A6EE-D8BAFC8885F5}"/>
                </a:ext>
              </a:extLst>
            </p:cNvPr>
            <p:cNvCxnSpPr>
              <a:cxnSpLocks/>
            </p:cNvCxnSpPr>
            <p:nvPr/>
          </p:nvCxnSpPr>
          <p:spPr>
            <a:xfrm>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1" name="直接连接符 420">
              <a:extLst>
                <a:ext uri="{FF2B5EF4-FFF2-40B4-BE49-F238E27FC236}">
                  <a16:creationId xmlns:a16="http://schemas.microsoft.com/office/drawing/2014/main" xmlns="" id="{65CFA7F9-8A74-44E3-A77C-6262BFE8337A}"/>
                </a:ext>
              </a:extLst>
            </p:cNvPr>
            <p:cNvCxnSpPr>
              <a:cxnSpLocks/>
            </p:cNvCxnSpPr>
            <p:nvPr/>
          </p:nvCxnSpPr>
          <p:spPr>
            <a:xfrm rot="5400000">
              <a:off x="4687382" y="643370"/>
              <a:ext cx="283350" cy="0"/>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13" name="组合 112">
            <a:extLst>
              <a:ext uri="{FF2B5EF4-FFF2-40B4-BE49-F238E27FC236}">
                <a16:creationId xmlns:a16="http://schemas.microsoft.com/office/drawing/2014/main" xmlns="" id="{2F530C82-9376-4D14-849D-79349DB41529}"/>
              </a:ext>
            </a:extLst>
          </p:cNvPr>
          <p:cNvGrpSpPr/>
          <p:nvPr/>
        </p:nvGrpSpPr>
        <p:grpSpPr>
          <a:xfrm>
            <a:off x="338139" y="324865"/>
            <a:ext cx="857035" cy="559875"/>
            <a:chOff x="338139" y="324865"/>
            <a:chExt cx="857035" cy="559875"/>
          </a:xfrm>
        </p:grpSpPr>
        <p:sp>
          <p:nvSpPr>
            <p:cNvPr id="114" name="任意多边形: 形状 113">
              <a:extLst>
                <a:ext uri="{FF2B5EF4-FFF2-40B4-BE49-F238E27FC236}">
                  <a16:creationId xmlns:a16="http://schemas.microsoft.com/office/drawing/2014/main" xmlns="" id="{C31B8596-5A57-482A-B605-6CFE15EFB2B5}"/>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5" name="任意多边形: 形状 114">
              <a:extLst>
                <a:ext uri="{FF2B5EF4-FFF2-40B4-BE49-F238E27FC236}">
                  <a16:creationId xmlns:a16="http://schemas.microsoft.com/office/drawing/2014/main" xmlns="" id="{88F1A397-8566-4873-8933-AE81DF74BBC5}"/>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1" name="文本框 150">
            <a:extLst>
              <a:ext uri="{FF2B5EF4-FFF2-40B4-BE49-F238E27FC236}">
                <a16:creationId xmlns:a16="http://schemas.microsoft.com/office/drawing/2014/main" xmlns="" id="{D6D579DA-DB87-432A-BF5B-368835DA9F45}"/>
              </a:ext>
            </a:extLst>
          </p:cNvPr>
          <p:cNvSpPr txBox="1"/>
          <p:nvPr/>
        </p:nvSpPr>
        <p:spPr>
          <a:xfrm>
            <a:off x="548526" y="545525"/>
            <a:ext cx="4852610"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教学课题申报和教学论文发表</a:t>
            </a:r>
          </a:p>
        </p:txBody>
      </p:sp>
      <p:grpSp>
        <p:nvGrpSpPr>
          <p:cNvPr id="116" name="组合 115">
            <a:extLst>
              <a:ext uri="{FF2B5EF4-FFF2-40B4-BE49-F238E27FC236}">
                <a16:creationId xmlns:a16="http://schemas.microsoft.com/office/drawing/2014/main" xmlns="" id="{4F34A3B9-5ADA-421B-9640-2E9C0F0D278F}"/>
              </a:ext>
            </a:extLst>
          </p:cNvPr>
          <p:cNvGrpSpPr/>
          <p:nvPr/>
        </p:nvGrpSpPr>
        <p:grpSpPr>
          <a:xfrm>
            <a:off x="0" y="6642557"/>
            <a:ext cx="12192000" cy="215443"/>
            <a:chOff x="0" y="6642557"/>
            <a:chExt cx="12192000" cy="215443"/>
          </a:xfrm>
        </p:grpSpPr>
        <p:sp>
          <p:nvSpPr>
            <p:cNvPr id="117" name="矩形 116">
              <a:extLst>
                <a:ext uri="{FF2B5EF4-FFF2-40B4-BE49-F238E27FC236}">
                  <a16:creationId xmlns:a16="http://schemas.microsoft.com/office/drawing/2014/main" xmlns="" id="{A86B5196-E8F5-43E7-B667-84FDDC6241B0}"/>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8" name="组合 117">
              <a:extLst>
                <a:ext uri="{FF2B5EF4-FFF2-40B4-BE49-F238E27FC236}">
                  <a16:creationId xmlns:a16="http://schemas.microsoft.com/office/drawing/2014/main" xmlns="" id="{FEE26A63-FEFD-40D8-A846-35987E87B3F3}"/>
                </a:ext>
              </a:extLst>
            </p:cNvPr>
            <p:cNvGrpSpPr>
              <a:grpSpLocks noChangeAspect="1"/>
            </p:cNvGrpSpPr>
            <p:nvPr/>
          </p:nvGrpSpPr>
          <p:grpSpPr>
            <a:xfrm>
              <a:off x="125798" y="6677126"/>
              <a:ext cx="146140" cy="146304"/>
              <a:chOff x="3892870" y="-9542"/>
              <a:chExt cx="666946" cy="667704"/>
            </a:xfrm>
          </p:grpSpPr>
          <p:sp>
            <p:nvSpPr>
              <p:cNvPr id="125" name="泪滴形 124">
                <a:extLst>
                  <a:ext uri="{FF2B5EF4-FFF2-40B4-BE49-F238E27FC236}">
                    <a16:creationId xmlns:a16="http://schemas.microsoft.com/office/drawing/2014/main" xmlns="" id="{39C5B429-BC10-47A1-BF06-7B6CEAFCC50B}"/>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泪滴形 127">
                <a:extLst>
                  <a:ext uri="{FF2B5EF4-FFF2-40B4-BE49-F238E27FC236}">
                    <a16:creationId xmlns:a16="http://schemas.microsoft.com/office/drawing/2014/main" xmlns="" id="{177BC4A8-79A1-42F6-B1AC-27C9E71FD2A8}"/>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泪滴形 128">
                <a:extLst>
                  <a:ext uri="{FF2B5EF4-FFF2-40B4-BE49-F238E27FC236}">
                    <a16:creationId xmlns:a16="http://schemas.microsoft.com/office/drawing/2014/main" xmlns="" id="{4C4F5325-E2A5-4E5B-8521-8CD885A88823}"/>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泪滴形 129">
                <a:extLst>
                  <a:ext uri="{FF2B5EF4-FFF2-40B4-BE49-F238E27FC236}">
                    <a16:creationId xmlns:a16="http://schemas.microsoft.com/office/drawing/2014/main" xmlns="" id="{AEA2E3F3-0C4C-4E09-9BA8-152346092215}"/>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9" name="直接连接符 118">
              <a:extLst>
                <a:ext uri="{FF2B5EF4-FFF2-40B4-BE49-F238E27FC236}">
                  <a16:creationId xmlns:a16="http://schemas.microsoft.com/office/drawing/2014/main" xmlns="" id="{6A38FC04-24BF-4776-A481-B18AE6172DBA}"/>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120" name="组合 119">
              <a:extLst>
                <a:ext uri="{FF2B5EF4-FFF2-40B4-BE49-F238E27FC236}">
                  <a16:creationId xmlns:a16="http://schemas.microsoft.com/office/drawing/2014/main" xmlns="" id="{D735BBB7-8328-4B89-A07D-BB3721F93AA1}"/>
                </a:ext>
              </a:extLst>
            </p:cNvPr>
            <p:cNvGrpSpPr>
              <a:grpSpLocks noChangeAspect="1"/>
            </p:cNvGrpSpPr>
            <p:nvPr/>
          </p:nvGrpSpPr>
          <p:grpSpPr>
            <a:xfrm>
              <a:off x="11920063" y="6677126"/>
              <a:ext cx="146140" cy="146304"/>
              <a:chOff x="3892870" y="-9542"/>
              <a:chExt cx="666946" cy="667704"/>
            </a:xfrm>
          </p:grpSpPr>
          <p:sp>
            <p:nvSpPr>
              <p:cNvPr id="121" name="泪滴形 120">
                <a:extLst>
                  <a:ext uri="{FF2B5EF4-FFF2-40B4-BE49-F238E27FC236}">
                    <a16:creationId xmlns:a16="http://schemas.microsoft.com/office/drawing/2014/main" xmlns="" id="{25620F36-1329-4796-A71B-0C6649B2AB89}"/>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泪滴形 121">
                <a:extLst>
                  <a:ext uri="{FF2B5EF4-FFF2-40B4-BE49-F238E27FC236}">
                    <a16:creationId xmlns:a16="http://schemas.microsoft.com/office/drawing/2014/main" xmlns="" id="{41FD4BBC-A483-4EE3-89A6-721BB58C7B81}"/>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泪滴形 122">
                <a:extLst>
                  <a:ext uri="{FF2B5EF4-FFF2-40B4-BE49-F238E27FC236}">
                    <a16:creationId xmlns:a16="http://schemas.microsoft.com/office/drawing/2014/main" xmlns="" id="{794D9565-37F6-4DB2-B8DB-4BD3B7D0C780}"/>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泪滴形 123">
                <a:extLst>
                  <a:ext uri="{FF2B5EF4-FFF2-40B4-BE49-F238E27FC236}">
                    <a16:creationId xmlns:a16="http://schemas.microsoft.com/office/drawing/2014/main" xmlns="" id="{0327E8ED-7804-4423-AD55-50752E412ACF}"/>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3" name="组合 102">
            <a:extLst>
              <a:ext uri="{FF2B5EF4-FFF2-40B4-BE49-F238E27FC236}">
                <a16:creationId xmlns:a16="http://schemas.microsoft.com/office/drawing/2014/main" xmlns="" id="{F1C6F98C-E135-4855-AD36-200AFD932C08}"/>
              </a:ext>
            </a:extLst>
          </p:cNvPr>
          <p:cNvGrpSpPr/>
          <p:nvPr/>
        </p:nvGrpSpPr>
        <p:grpSpPr>
          <a:xfrm>
            <a:off x="10095926" y="334300"/>
            <a:ext cx="1687434" cy="828613"/>
            <a:chOff x="1458782" y="1495487"/>
            <a:chExt cx="1687434" cy="828613"/>
          </a:xfrm>
        </p:grpSpPr>
        <p:grpSp>
          <p:nvGrpSpPr>
            <p:cNvPr id="104" name="组合 103">
              <a:extLst>
                <a:ext uri="{FF2B5EF4-FFF2-40B4-BE49-F238E27FC236}">
                  <a16:creationId xmlns:a16="http://schemas.microsoft.com/office/drawing/2014/main" xmlns="" id="{8F071469-C595-4695-8856-3C40322C7707}"/>
                </a:ext>
              </a:extLst>
            </p:cNvPr>
            <p:cNvGrpSpPr/>
            <p:nvPr/>
          </p:nvGrpSpPr>
          <p:grpSpPr>
            <a:xfrm>
              <a:off x="1458782" y="1495487"/>
              <a:ext cx="1687434" cy="828613"/>
              <a:chOff x="1114764" y="2818528"/>
              <a:chExt cx="7419202" cy="3643194"/>
            </a:xfrm>
          </p:grpSpPr>
          <p:sp>
            <p:nvSpPr>
              <p:cNvPr id="132" name="弧形 131">
                <a:extLst>
                  <a:ext uri="{FF2B5EF4-FFF2-40B4-BE49-F238E27FC236}">
                    <a16:creationId xmlns:a16="http://schemas.microsoft.com/office/drawing/2014/main" xmlns="" id="{93621004-8CA6-4BEF-B726-3D70FADAAA08}"/>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3" name="弧形 132">
                <a:extLst>
                  <a:ext uri="{FF2B5EF4-FFF2-40B4-BE49-F238E27FC236}">
                    <a16:creationId xmlns:a16="http://schemas.microsoft.com/office/drawing/2014/main" xmlns="" id="{FBA3BEC2-B59D-4011-A135-47083508D1AA}"/>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34" name="组合 133">
                <a:extLst>
                  <a:ext uri="{FF2B5EF4-FFF2-40B4-BE49-F238E27FC236}">
                    <a16:creationId xmlns:a16="http://schemas.microsoft.com/office/drawing/2014/main" xmlns="" id="{8F9DA372-00F8-4C57-8F0B-DEFDFF4DC4ED}"/>
                  </a:ext>
                </a:extLst>
              </p:cNvPr>
              <p:cNvGrpSpPr/>
              <p:nvPr/>
            </p:nvGrpSpPr>
            <p:grpSpPr>
              <a:xfrm>
                <a:off x="3552730" y="3350929"/>
                <a:ext cx="3862198" cy="2543270"/>
                <a:chOff x="3552730" y="3350929"/>
                <a:chExt cx="3862198" cy="2543270"/>
              </a:xfrm>
            </p:grpSpPr>
            <p:grpSp>
              <p:nvGrpSpPr>
                <p:cNvPr id="135" name="组合 134">
                  <a:extLst>
                    <a:ext uri="{FF2B5EF4-FFF2-40B4-BE49-F238E27FC236}">
                      <a16:creationId xmlns:a16="http://schemas.microsoft.com/office/drawing/2014/main" xmlns="" id="{95F9E7F1-2FBF-4515-AD01-72EA5CB7FB98}"/>
                    </a:ext>
                  </a:extLst>
                </p:cNvPr>
                <p:cNvGrpSpPr/>
                <p:nvPr/>
              </p:nvGrpSpPr>
              <p:grpSpPr>
                <a:xfrm>
                  <a:off x="3552730" y="3350929"/>
                  <a:ext cx="2543270" cy="2543270"/>
                  <a:chOff x="3552730" y="3368490"/>
                  <a:chExt cx="2543270" cy="2543270"/>
                </a:xfrm>
              </p:grpSpPr>
              <p:sp>
                <p:nvSpPr>
                  <p:cNvPr id="137" name="椭圆 136">
                    <a:extLst>
                      <a:ext uri="{FF2B5EF4-FFF2-40B4-BE49-F238E27FC236}">
                        <a16:creationId xmlns:a16="http://schemas.microsoft.com/office/drawing/2014/main" xmlns="" id="{D51986B7-8B23-43E6-826C-B2237473D6CF}"/>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38" name="直接连接符 137">
                    <a:extLst>
                      <a:ext uri="{FF2B5EF4-FFF2-40B4-BE49-F238E27FC236}">
                        <a16:creationId xmlns:a16="http://schemas.microsoft.com/office/drawing/2014/main" xmlns="" id="{D586EB3A-EF24-4513-B6A4-2A01C5B3AE2B}"/>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39" name="直接连接符 138">
                    <a:extLst>
                      <a:ext uri="{FF2B5EF4-FFF2-40B4-BE49-F238E27FC236}">
                        <a16:creationId xmlns:a16="http://schemas.microsoft.com/office/drawing/2014/main" xmlns="" id="{07611CEA-FD04-4369-AEB9-9C5D569F9964}"/>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36" name="椭圆 135">
                  <a:extLst>
                    <a:ext uri="{FF2B5EF4-FFF2-40B4-BE49-F238E27FC236}">
                      <a16:creationId xmlns:a16="http://schemas.microsoft.com/office/drawing/2014/main" xmlns="" id="{3B8FDF25-2F84-49A2-B8B8-5A493DA97276}"/>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26" name="文本框 125">
              <a:extLst>
                <a:ext uri="{FF2B5EF4-FFF2-40B4-BE49-F238E27FC236}">
                  <a16:creationId xmlns:a16="http://schemas.microsoft.com/office/drawing/2014/main" xmlns="" id="{BC041216-F2D2-4AF1-814C-4D51E22F82AA}"/>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1" name="文本框 130">
              <a:extLst>
                <a:ext uri="{FF2B5EF4-FFF2-40B4-BE49-F238E27FC236}">
                  <a16:creationId xmlns:a16="http://schemas.microsoft.com/office/drawing/2014/main" xmlns="" id="{D46480EB-ECBB-44D1-8C36-A7F97185B1D1}"/>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38446378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图片 106">
            <a:extLst>
              <a:ext uri="{FF2B5EF4-FFF2-40B4-BE49-F238E27FC236}">
                <a16:creationId xmlns:a16="http://schemas.microsoft.com/office/drawing/2014/main" xmlns="" id="{9A556917-F934-457F-9DFA-28A66ACB2BA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7" name="图片 126" descr="穿着白色衣服的人&#10;&#10;中度可信度描述已自动生成">
            <a:extLst>
              <a:ext uri="{FF2B5EF4-FFF2-40B4-BE49-F238E27FC236}">
                <a16:creationId xmlns:a16="http://schemas.microsoft.com/office/drawing/2014/main" xmlns="" id="{09B718F6-456F-409D-B588-7A557DCB5E75}"/>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59" name="组合 58">
            <a:extLst>
              <a:ext uri="{FF2B5EF4-FFF2-40B4-BE49-F238E27FC236}">
                <a16:creationId xmlns:a16="http://schemas.microsoft.com/office/drawing/2014/main" xmlns="" id="{120588FE-D1D4-46D7-BBF2-2692F8F1C4ED}"/>
              </a:ext>
            </a:extLst>
          </p:cNvPr>
          <p:cNvGrpSpPr/>
          <p:nvPr/>
        </p:nvGrpSpPr>
        <p:grpSpPr>
          <a:xfrm rot="5400000">
            <a:off x="1459697" y="2458085"/>
            <a:ext cx="3627288" cy="2597318"/>
            <a:chOff x="2402667" y="3429000"/>
            <a:chExt cx="7397631" cy="1676547"/>
          </a:xfrm>
          <a:effectLst/>
        </p:grpSpPr>
        <p:sp>
          <p:nvSpPr>
            <p:cNvPr id="60" name="任意多边形: 形状 59">
              <a:extLst>
                <a:ext uri="{FF2B5EF4-FFF2-40B4-BE49-F238E27FC236}">
                  <a16:creationId xmlns:a16="http://schemas.microsoft.com/office/drawing/2014/main" xmlns="" id="{DEDE8322-7253-40FD-BCB8-DF3094118975}"/>
                </a:ext>
              </a:extLst>
            </p:cNvPr>
            <p:cNvSpPr/>
            <p:nvPr/>
          </p:nvSpPr>
          <p:spPr>
            <a:xfrm>
              <a:off x="2402667" y="3429000"/>
              <a:ext cx="1860036" cy="1676547"/>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79375" cap="rnd" cmpd="sng" algn="ctr">
              <a:solidFill>
                <a:schemeClr val="accent1"/>
              </a:solidFill>
              <a:prstDash val="solid"/>
              <a:miter lim="800000"/>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xmlns="" id="{3BEF991B-01F8-40EE-8E49-6FD0EA1B5B06}"/>
                </a:ext>
              </a:extLst>
            </p:cNvPr>
            <p:cNvSpPr/>
            <p:nvPr/>
          </p:nvSpPr>
          <p:spPr>
            <a:xfrm flipH="1">
              <a:off x="7940262" y="3429000"/>
              <a:ext cx="1860036" cy="1676547"/>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79375" cap="rnd" cmpd="sng" algn="ctr">
              <a:solidFill>
                <a:schemeClr val="accent1"/>
              </a:solidFill>
              <a:prstDash val="solid"/>
              <a:miter lim="800000"/>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2" name="组合 61">
            <a:extLst>
              <a:ext uri="{FF2B5EF4-FFF2-40B4-BE49-F238E27FC236}">
                <a16:creationId xmlns:a16="http://schemas.microsoft.com/office/drawing/2014/main" xmlns="" id="{8F20F2B8-01D6-4920-9DAC-E1ED42D5D941}"/>
              </a:ext>
            </a:extLst>
          </p:cNvPr>
          <p:cNvGrpSpPr/>
          <p:nvPr/>
        </p:nvGrpSpPr>
        <p:grpSpPr>
          <a:xfrm rot="5400000">
            <a:off x="2926547" y="2210435"/>
            <a:ext cx="1188888" cy="3092618"/>
            <a:chOff x="2402667" y="3429000"/>
            <a:chExt cx="7397631" cy="1676547"/>
          </a:xfrm>
          <a:effectLst/>
        </p:grpSpPr>
        <p:sp>
          <p:nvSpPr>
            <p:cNvPr id="63" name="任意多边形: 形状 62">
              <a:extLst>
                <a:ext uri="{FF2B5EF4-FFF2-40B4-BE49-F238E27FC236}">
                  <a16:creationId xmlns:a16="http://schemas.microsoft.com/office/drawing/2014/main" xmlns="" id="{72D6F8E7-1743-4E6C-97CE-CB9A5AAE1428}"/>
                </a:ext>
              </a:extLst>
            </p:cNvPr>
            <p:cNvSpPr/>
            <p:nvPr/>
          </p:nvSpPr>
          <p:spPr>
            <a:xfrm>
              <a:off x="2402667" y="3429000"/>
              <a:ext cx="1860036" cy="1676547"/>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79375" cap="rnd" cmpd="sng" algn="ctr">
              <a:solidFill>
                <a:schemeClr val="accent1"/>
              </a:solidFill>
              <a:prstDash val="solid"/>
              <a:miter lim="800000"/>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形状 70">
              <a:extLst>
                <a:ext uri="{FF2B5EF4-FFF2-40B4-BE49-F238E27FC236}">
                  <a16:creationId xmlns:a16="http://schemas.microsoft.com/office/drawing/2014/main" xmlns="" id="{14E28D8E-195B-4A23-8E3D-40F629BEE9E9}"/>
                </a:ext>
              </a:extLst>
            </p:cNvPr>
            <p:cNvSpPr/>
            <p:nvPr/>
          </p:nvSpPr>
          <p:spPr>
            <a:xfrm flipH="1">
              <a:off x="7940262" y="3429000"/>
              <a:ext cx="1860036" cy="1676547"/>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79375" cap="rnd" cmpd="sng" algn="ctr">
              <a:solidFill>
                <a:schemeClr val="accent1"/>
              </a:solidFill>
              <a:prstDash val="solid"/>
              <a:miter lim="800000"/>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2" name="组合 71">
            <a:extLst>
              <a:ext uri="{FF2B5EF4-FFF2-40B4-BE49-F238E27FC236}">
                <a16:creationId xmlns:a16="http://schemas.microsoft.com/office/drawing/2014/main" xmlns="" id="{238C39EE-6BB9-4502-88AD-3E32E32E2155}"/>
              </a:ext>
            </a:extLst>
          </p:cNvPr>
          <p:cNvGrpSpPr/>
          <p:nvPr/>
        </p:nvGrpSpPr>
        <p:grpSpPr>
          <a:xfrm>
            <a:off x="660400" y="2531877"/>
            <a:ext cx="2449730" cy="2449730"/>
            <a:chOff x="660400" y="2324100"/>
            <a:chExt cx="2449730" cy="2449730"/>
          </a:xfrm>
        </p:grpSpPr>
        <p:grpSp>
          <p:nvGrpSpPr>
            <p:cNvPr id="73" name="组合 72">
              <a:extLst>
                <a:ext uri="{FF2B5EF4-FFF2-40B4-BE49-F238E27FC236}">
                  <a16:creationId xmlns:a16="http://schemas.microsoft.com/office/drawing/2014/main" xmlns="" id="{2970E0E4-AE3A-4060-8777-D4A1C781EC01}"/>
                </a:ext>
              </a:extLst>
            </p:cNvPr>
            <p:cNvGrpSpPr/>
            <p:nvPr/>
          </p:nvGrpSpPr>
          <p:grpSpPr>
            <a:xfrm>
              <a:off x="660400" y="2324100"/>
              <a:ext cx="2449730" cy="2449730"/>
              <a:chOff x="660400" y="2324100"/>
              <a:chExt cx="2449730" cy="2449730"/>
            </a:xfrm>
          </p:grpSpPr>
          <p:sp>
            <p:nvSpPr>
              <p:cNvPr id="84" name="椭圆 121">
                <a:extLst>
                  <a:ext uri="{FF2B5EF4-FFF2-40B4-BE49-F238E27FC236}">
                    <a16:creationId xmlns:a16="http://schemas.microsoft.com/office/drawing/2014/main" xmlns="" id="{0DC0A3EE-379C-40F7-A707-1939A1BB7588}"/>
                  </a:ext>
                </a:extLst>
              </p:cNvPr>
              <p:cNvSpPr/>
              <p:nvPr/>
            </p:nvSpPr>
            <p:spPr>
              <a:xfrm>
                <a:off x="660400" y="2324100"/>
                <a:ext cx="2449730" cy="2449730"/>
              </a:xfrm>
              <a:custGeom>
                <a:avLst/>
                <a:gdLst>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 name="connsiteX0" fmla="*/ 7158182 w 9578108"/>
                  <a:gd name="connsiteY0" fmla="*/ 3980800 h 5190763"/>
                  <a:gd name="connsiteX1" fmla="*/ 0 w 9578108"/>
                  <a:gd name="connsiteY1" fmla="*/ 0 h 5190763"/>
                  <a:gd name="connsiteX2" fmla="*/ 8368145 w 9578108"/>
                  <a:gd name="connsiteY2" fmla="*/ 2770837 h 5190763"/>
                  <a:gd name="connsiteX3" fmla="*/ 9578108 w 9578108"/>
                  <a:gd name="connsiteY3" fmla="*/ 3980800 h 5190763"/>
                  <a:gd name="connsiteX4" fmla="*/ 8368145 w 9578108"/>
                  <a:gd name="connsiteY4" fmla="*/ 5190763 h 5190763"/>
                  <a:gd name="connsiteX5" fmla="*/ 7158182 w 9578108"/>
                  <a:gd name="connsiteY5" fmla="*/ 3980800 h 5190763"/>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926" h="2419926">
                    <a:moveTo>
                      <a:pt x="0" y="1209963"/>
                    </a:moveTo>
                    <a:cubicBezTo>
                      <a:pt x="0" y="541719"/>
                      <a:pt x="541719" y="0"/>
                      <a:pt x="1209963" y="0"/>
                    </a:cubicBezTo>
                    <a:cubicBezTo>
                      <a:pt x="1878207" y="0"/>
                      <a:pt x="2419926" y="541719"/>
                      <a:pt x="2419926" y="1209963"/>
                    </a:cubicBezTo>
                    <a:cubicBezTo>
                      <a:pt x="2419926" y="1878207"/>
                      <a:pt x="1878207" y="2419926"/>
                      <a:pt x="1209963" y="2419926"/>
                    </a:cubicBezTo>
                    <a:cubicBezTo>
                      <a:pt x="541719" y="2419926"/>
                      <a:pt x="0" y="1878207"/>
                      <a:pt x="0" y="1209963"/>
                    </a:cubicBezTo>
                    <a:close/>
                  </a:path>
                </a:pathLst>
              </a:custGeom>
              <a:solidFill>
                <a:schemeClr val="accent3"/>
              </a:solidFill>
              <a:ln w="222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5" name="椭圆 84">
                <a:extLst>
                  <a:ext uri="{FF2B5EF4-FFF2-40B4-BE49-F238E27FC236}">
                    <a16:creationId xmlns:a16="http://schemas.microsoft.com/office/drawing/2014/main" xmlns="" id="{9605D149-2AF3-40B8-ACD4-C7B8BE4490FB}"/>
                  </a:ext>
                </a:extLst>
              </p:cNvPr>
              <p:cNvSpPr/>
              <p:nvPr/>
            </p:nvSpPr>
            <p:spPr>
              <a:xfrm>
                <a:off x="870485" y="2572591"/>
                <a:ext cx="2010076" cy="2010076"/>
              </a:xfrm>
              <a:prstGeom prst="ellipse">
                <a:avLst/>
              </a:prstGeom>
              <a:solidFill>
                <a:schemeClr val="accent2">
                  <a:alpha val="20000"/>
                </a:schemeClr>
              </a:solidFill>
              <a:ln w="952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86" name="组合 85">
                <a:extLst>
                  <a:ext uri="{FF2B5EF4-FFF2-40B4-BE49-F238E27FC236}">
                    <a16:creationId xmlns:a16="http://schemas.microsoft.com/office/drawing/2014/main" xmlns="" id="{62D2E799-6FB6-402C-8A1F-D4B2C22CC31C}"/>
                  </a:ext>
                </a:extLst>
              </p:cNvPr>
              <p:cNvGrpSpPr/>
              <p:nvPr/>
            </p:nvGrpSpPr>
            <p:grpSpPr>
              <a:xfrm>
                <a:off x="1054941" y="2757047"/>
                <a:ext cx="1641164" cy="1641164"/>
                <a:chOff x="6963755" y="3172618"/>
                <a:chExt cx="1616364" cy="1616364"/>
              </a:xfrm>
            </p:grpSpPr>
            <p:sp>
              <p:nvSpPr>
                <p:cNvPr id="87" name="椭圆 86">
                  <a:extLst>
                    <a:ext uri="{FF2B5EF4-FFF2-40B4-BE49-F238E27FC236}">
                      <a16:creationId xmlns:a16="http://schemas.microsoft.com/office/drawing/2014/main" xmlns="" id="{D7BE640E-C070-4859-808B-EFC8F146447D}"/>
                    </a:ext>
                  </a:extLst>
                </p:cNvPr>
                <p:cNvSpPr/>
                <p:nvPr/>
              </p:nvSpPr>
              <p:spPr>
                <a:xfrm>
                  <a:off x="6963755" y="3172618"/>
                  <a:ext cx="1616364" cy="1616364"/>
                </a:xfrm>
                <a:prstGeom prst="ellipse">
                  <a:avLst/>
                </a:prstGeom>
                <a:gradFill>
                  <a:gsLst>
                    <a:gs pos="72000">
                      <a:schemeClr val="accent1"/>
                    </a:gs>
                    <a:gs pos="0">
                      <a:schemeClr val="accent1">
                        <a:lumMod val="80000"/>
                        <a:lumOff val="20000"/>
                      </a:schemeClr>
                    </a:gs>
                  </a:gsLst>
                  <a:lin ang="2700000" scaled="1"/>
                </a:gradFill>
                <a:ln w="15875" cap="flat" cmpd="sng" algn="ctr">
                  <a:noFill/>
                  <a:prstDash val="solid"/>
                  <a:miter lim="800000"/>
                </a:ln>
                <a:effectLst>
                  <a:outerShdw blurRad="381000" dist="3302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椭圆 87">
                  <a:extLst>
                    <a:ext uri="{FF2B5EF4-FFF2-40B4-BE49-F238E27FC236}">
                      <a16:creationId xmlns:a16="http://schemas.microsoft.com/office/drawing/2014/main" xmlns="" id="{9E09F40F-F0B3-466C-B0A2-8BE0B1D8B5FF}"/>
                    </a:ext>
                  </a:extLst>
                </p:cNvPr>
                <p:cNvSpPr/>
                <p:nvPr/>
              </p:nvSpPr>
              <p:spPr>
                <a:xfrm>
                  <a:off x="7023792" y="3232655"/>
                  <a:ext cx="1496290" cy="1496290"/>
                </a:xfrm>
                <a:prstGeom prst="ellipse">
                  <a:avLst/>
                </a:prstGeom>
                <a:noFill/>
                <a:ln w="952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80" name="组合 79">
              <a:extLst>
                <a:ext uri="{FF2B5EF4-FFF2-40B4-BE49-F238E27FC236}">
                  <a16:creationId xmlns:a16="http://schemas.microsoft.com/office/drawing/2014/main" xmlns="" id="{37C62F37-C98F-482E-83E0-A4BE8B808A49}"/>
                </a:ext>
              </a:extLst>
            </p:cNvPr>
            <p:cNvGrpSpPr/>
            <p:nvPr/>
          </p:nvGrpSpPr>
          <p:grpSpPr>
            <a:xfrm>
              <a:off x="1323409" y="3090686"/>
              <a:ext cx="1374726" cy="707886"/>
              <a:chOff x="1263813" y="3090686"/>
              <a:chExt cx="1374726" cy="707886"/>
            </a:xfrm>
          </p:grpSpPr>
          <p:sp>
            <p:nvSpPr>
              <p:cNvPr id="82" name="文本框 81">
                <a:extLst>
                  <a:ext uri="{FF2B5EF4-FFF2-40B4-BE49-F238E27FC236}">
                    <a16:creationId xmlns:a16="http://schemas.microsoft.com/office/drawing/2014/main" xmlns="" id="{82E6CDB6-A795-44A6-B040-668D6C6370FA}"/>
                  </a:ext>
                </a:extLst>
              </p:cNvPr>
              <p:cNvSpPr txBox="1"/>
              <p:nvPr/>
            </p:nvSpPr>
            <p:spPr>
              <a:xfrm>
                <a:off x="1263813" y="3090686"/>
                <a:ext cx="1092835" cy="707886"/>
              </a:xfrm>
              <a:prstGeom prst="rect">
                <a:avLst/>
              </a:prstGeom>
              <a:noFill/>
            </p:spPr>
            <p:txBody>
              <a:bodyPr wrap="square">
                <a:spAutoFit/>
              </a:bodyPr>
              <a:lstStyle/>
              <a:p>
                <a:r>
                  <a:rPr lang="en-US" altLang="zh-CN" sz="4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25</a:t>
                </a:r>
                <a:endParaRPr lang="zh-CN" altLang="en-US" sz="4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3" name="文本框 82">
                <a:extLst>
                  <a:ext uri="{FF2B5EF4-FFF2-40B4-BE49-F238E27FC236}">
                    <a16:creationId xmlns:a16="http://schemas.microsoft.com/office/drawing/2014/main" xmlns="" id="{C808F5E4-F590-4AF4-A8C4-D33EF9D7B7DC}"/>
                  </a:ext>
                </a:extLst>
              </p:cNvPr>
              <p:cNvSpPr txBox="1"/>
              <p:nvPr/>
            </p:nvSpPr>
            <p:spPr>
              <a:xfrm>
                <a:off x="2012417" y="3394189"/>
                <a:ext cx="626122" cy="338554"/>
              </a:xfrm>
              <a:prstGeom prst="rect">
                <a:avLst/>
              </a:prstGeom>
              <a:noFill/>
            </p:spPr>
            <p:txBody>
              <a:bodyPr wrap="square" rtlCol="0">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项</a:t>
                </a:r>
              </a:p>
            </p:txBody>
          </p:sp>
        </p:grpSp>
        <p:sp>
          <p:nvSpPr>
            <p:cNvPr id="81" name="文本框 80">
              <a:extLst>
                <a:ext uri="{FF2B5EF4-FFF2-40B4-BE49-F238E27FC236}">
                  <a16:creationId xmlns:a16="http://schemas.microsoft.com/office/drawing/2014/main" xmlns="" id="{ECF61E15-9B88-4FE5-A100-9F7324C7C189}"/>
                </a:ext>
              </a:extLst>
            </p:cNvPr>
            <p:cNvSpPr txBox="1"/>
            <p:nvPr/>
          </p:nvSpPr>
          <p:spPr>
            <a:xfrm>
              <a:off x="1448851" y="3693120"/>
              <a:ext cx="908704" cy="338554"/>
            </a:xfrm>
            <a:prstGeom prst="rect">
              <a:avLst/>
            </a:prstGeom>
            <a:noFill/>
          </p:spPr>
          <p:txBody>
            <a:bodyPr wrap="square" rtlCol="0">
              <a:spAutoFit/>
            </a:bodyPr>
            <a:lstStyle/>
            <a:p>
              <a:pPr algn="ct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教学奖</a:t>
              </a:r>
            </a:p>
          </p:txBody>
        </p:sp>
      </p:grpSp>
      <p:grpSp>
        <p:nvGrpSpPr>
          <p:cNvPr id="7" name="组合 6">
            <a:extLst>
              <a:ext uri="{FF2B5EF4-FFF2-40B4-BE49-F238E27FC236}">
                <a16:creationId xmlns:a16="http://schemas.microsoft.com/office/drawing/2014/main" xmlns="" id="{D9723524-9FF6-4034-9464-FD02525A8EC7}"/>
              </a:ext>
            </a:extLst>
          </p:cNvPr>
          <p:cNvGrpSpPr/>
          <p:nvPr/>
        </p:nvGrpSpPr>
        <p:grpSpPr>
          <a:xfrm>
            <a:off x="4214326" y="1496114"/>
            <a:ext cx="2177862" cy="838200"/>
            <a:chOff x="4214326" y="1830451"/>
            <a:chExt cx="2177862" cy="838200"/>
          </a:xfrm>
        </p:grpSpPr>
        <p:sp>
          <p:nvSpPr>
            <p:cNvPr id="89" name="椭圆 121">
              <a:extLst>
                <a:ext uri="{FF2B5EF4-FFF2-40B4-BE49-F238E27FC236}">
                  <a16:creationId xmlns:a16="http://schemas.microsoft.com/office/drawing/2014/main" xmlns="" id="{D523EDCD-F961-4490-8EF7-6CC9B44D8AF3}"/>
                </a:ext>
              </a:extLst>
            </p:cNvPr>
            <p:cNvSpPr/>
            <p:nvPr/>
          </p:nvSpPr>
          <p:spPr>
            <a:xfrm>
              <a:off x="4214326" y="1830451"/>
              <a:ext cx="838200" cy="838200"/>
            </a:xfrm>
            <a:custGeom>
              <a:avLst/>
              <a:gdLst>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 name="connsiteX0" fmla="*/ 7158182 w 9578108"/>
                <a:gd name="connsiteY0" fmla="*/ 3980800 h 5190763"/>
                <a:gd name="connsiteX1" fmla="*/ 0 w 9578108"/>
                <a:gd name="connsiteY1" fmla="*/ 0 h 5190763"/>
                <a:gd name="connsiteX2" fmla="*/ 8368145 w 9578108"/>
                <a:gd name="connsiteY2" fmla="*/ 2770837 h 5190763"/>
                <a:gd name="connsiteX3" fmla="*/ 9578108 w 9578108"/>
                <a:gd name="connsiteY3" fmla="*/ 3980800 h 5190763"/>
                <a:gd name="connsiteX4" fmla="*/ 8368145 w 9578108"/>
                <a:gd name="connsiteY4" fmla="*/ 5190763 h 5190763"/>
                <a:gd name="connsiteX5" fmla="*/ 7158182 w 9578108"/>
                <a:gd name="connsiteY5" fmla="*/ 3980800 h 5190763"/>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926" h="2419926">
                  <a:moveTo>
                    <a:pt x="0" y="1209963"/>
                  </a:moveTo>
                  <a:cubicBezTo>
                    <a:pt x="0" y="541719"/>
                    <a:pt x="541719" y="0"/>
                    <a:pt x="1209963" y="0"/>
                  </a:cubicBezTo>
                  <a:cubicBezTo>
                    <a:pt x="1878207" y="0"/>
                    <a:pt x="2419926" y="541719"/>
                    <a:pt x="2419926" y="1209963"/>
                  </a:cubicBezTo>
                  <a:cubicBezTo>
                    <a:pt x="2419926" y="1878207"/>
                    <a:pt x="1878207" y="2419926"/>
                    <a:pt x="1209963" y="2419926"/>
                  </a:cubicBezTo>
                  <a:cubicBezTo>
                    <a:pt x="541719" y="2419926"/>
                    <a:pt x="0" y="1878207"/>
                    <a:pt x="0" y="1209963"/>
                  </a:cubicBezTo>
                  <a:close/>
                </a:path>
              </a:pathLst>
            </a:custGeom>
            <a:solidFill>
              <a:schemeClr val="accent3"/>
            </a:solidFill>
            <a:ln w="222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文本框 92">
              <a:extLst>
                <a:ext uri="{FF2B5EF4-FFF2-40B4-BE49-F238E27FC236}">
                  <a16:creationId xmlns:a16="http://schemas.microsoft.com/office/drawing/2014/main" xmlns="" id="{7CC1BDAB-5A5C-4E84-BEE7-5054EB8E0EC1}"/>
                </a:ext>
              </a:extLst>
            </p:cNvPr>
            <p:cNvSpPr txBox="1"/>
            <p:nvPr/>
          </p:nvSpPr>
          <p:spPr>
            <a:xfrm>
              <a:off x="4305300" y="1970880"/>
              <a:ext cx="463588" cy="584775"/>
            </a:xfrm>
            <a:prstGeom prst="rect">
              <a:avLst/>
            </a:prstGeom>
            <a:noFill/>
          </p:spPr>
          <p:txBody>
            <a:bodyPr wrap="none">
              <a:spAutoFit/>
            </a:bodyPr>
            <a:lstStyle/>
            <a:p>
              <a:r>
                <a:rPr lang="en-US" altLang="zh-CN"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2</a:t>
              </a:r>
              <a:endParaRPr lang="zh-CN" altLang="en-US"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97" name="文本框 96">
              <a:extLst>
                <a:ext uri="{FF2B5EF4-FFF2-40B4-BE49-F238E27FC236}">
                  <a16:creationId xmlns:a16="http://schemas.microsoft.com/office/drawing/2014/main" xmlns="" id="{5D692472-E2B6-495A-B954-2214C8DC381C}"/>
                </a:ext>
              </a:extLst>
            </p:cNvPr>
            <p:cNvSpPr txBox="1"/>
            <p:nvPr/>
          </p:nvSpPr>
          <p:spPr>
            <a:xfrm>
              <a:off x="4604550" y="2201312"/>
              <a:ext cx="626122" cy="338554"/>
            </a:xfrm>
            <a:prstGeom prst="rect">
              <a:avLst/>
            </a:prstGeom>
            <a:noFill/>
          </p:spPr>
          <p:txBody>
            <a:bodyPr wrap="square" rtlCol="0">
              <a:spAutoFit/>
            </a:bodyPr>
            <a:lstStyle/>
            <a:p>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项</a:t>
              </a:r>
            </a:p>
          </p:txBody>
        </p:sp>
        <p:sp>
          <p:nvSpPr>
            <p:cNvPr id="101" name="文本框 100">
              <a:extLst>
                <a:ext uri="{FF2B5EF4-FFF2-40B4-BE49-F238E27FC236}">
                  <a16:creationId xmlns:a16="http://schemas.microsoft.com/office/drawing/2014/main" xmlns="" id="{6CED3867-EB42-40E5-86B2-895C8E549C15}"/>
                </a:ext>
              </a:extLst>
            </p:cNvPr>
            <p:cNvSpPr txBox="1"/>
            <p:nvPr/>
          </p:nvSpPr>
          <p:spPr>
            <a:xfrm>
              <a:off x="5181600" y="2049496"/>
              <a:ext cx="1210588" cy="400110"/>
            </a:xfrm>
            <a:prstGeom prst="rect">
              <a:avLst/>
            </a:prstGeom>
            <a:noFill/>
          </p:spPr>
          <p:txBody>
            <a:bodyPr wrap="none">
              <a:spAutoFit/>
            </a:bodyPr>
            <a:lstStyle/>
            <a:p>
              <a:r>
                <a:rPr lang="zh-CN" altLang="en-US" sz="2000" dirty="0">
                  <a:latin typeface="OPPOSans H" panose="00020600040101010101" pitchFamily="18" charset="-122"/>
                  <a:ea typeface="OPPOSans H" panose="00020600040101010101" pitchFamily="18" charset="-122"/>
                  <a:cs typeface="OPPOSans H" panose="00020600040101010101" pitchFamily="18" charset="-122"/>
                </a:rPr>
                <a:t>省一等奖</a:t>
              </a:r>
            </a:p>
          </p:txBody>
        </p:sp>
      </p:grpSp>
      <p:grpSp>
        <p:nvGrpSpPr>
          <p:cNvPr id="9" name="组合 8">
            <a:extLst>
              <a:ext uri="{FF2B5EF4-FFF2-40B4-BE49-F238E27FC236}">
                <a16:creationId xmlns:a16="http://schemas.microsoft.com/office/drawing/2014/main" xmlns="" id="{701CC871-EFF4-4560-8E75-CCA7B39B607C}"/>
              </a:ext>
            </a:extLst>
          </p:cNvPr>
          <p:cNvGrpSpPr/>
          <p:nvPr/>
        </p:nvGrpSpPr>
        <p:grpSpPr>
          <a:xfrm>
            <a:off x="4754930" y="2755803"/>
            <a:ext cx="2095818" cy="838200"/>
            <a:chOff x="4754930" y="2791161"/>
            <a:chExt cx="2095818" cy="838200"/>
          </a:xfrm>
        </p:grpSpPr>
        <p:sp>
          <p:nvSpPr>
            <p:cNvPr id="90" name="椭圆 121">
              <a:extLst>
                <a:ext uri="{FF2B5EF4-FFF2-40B4-BE49-F238E27FC236}">
                  <a16:creationId xmlns:a16="http://schemas.microsoft.com/office/drawing/2014/main" xmlns="" id="{6ECE3E03-F5F9-4B36-A699-C259A1E8473B}"/>
                </a:ext>
              </a:extLst>
            </p:cNvPr>
            <p:cNvSpPr/>
            <p:nvPr/>
          </p:nvSpPr>
          <p:spPr>
            <a:xfrm>
              <a:off x="4754930" y="2791161"/>
              <a:ext cx="838200" cy="838200"/>
            </a:xfrm>
            <a:custGeom>
              <a:avLst/>
              <a:gdLst>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 name="connsiteX0" fmla="*/ 7158182 w 9578108"/>
                <a:gd name="connsiteY0" fmla="*/ 3980800 h 5190763"/>
                <a:gd name="connsiteX1" fmla="*/ 0 w 9578108"/>
                <a:gd name="connsiteY1" fmla="*/ 0 h 5190763"/>
                <a:gd name="connsiteX2" fmla="*/ 8368145 w 9578108"/>
                <a:gd name="connsiteY2" fmla="*/ 2770837 h 5190763"/>
                <a:gd name="connsiteX3" fmla="*/ 9578108 w 9578108"/>
                <a:gd name="connsiteY3" fmla="*/ 3980800 h 5190763"/>
                <a:gd name="connsiteX4" fmla="*/ 8368145 w 9578108"/>
                <a:gd name="connsiteY4" fmla="*/ 5190763 h 5190763"/>
                <a:gd name="connsiteX5" fmla="*/ 7158182 w 9578108"/>
                <a:gd name="connsiteY5" fmla="*/ 3980800 h 5190763"/>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926" h="2419926">
                  <a:moveTo>
                    <a:pt x="0" y="1209963"/>
                  </a:moveTo>
                  <a:cubicBezTo>
                    <a:pt x="0" y="541719"/>
                    <a:pt x="541719" y="0"/>
                    <a:pt x="1209963" y="0"/>
                  </a:cubicBezTo>
                  <a:cubicBezTo>
                    <a:pt x="1878207" y="0"/>
                    <a:pt x="2419926" y="541719"/>
                    <a:pt x="2419926" y="1209963"/>
                  </a:cubicBezTo>
                  <a:cubicBezTo>
                    <a:pt x="2419926" y="1878207"/>
                    <a:pt x="1878207" y="2419926"/>
                    <a:pt x="1209963" y="2419926"/>
                  </a:cubicBezTo>
                  <a:cubicBezTo>
                    <a:pt x="541719" y="2419926"/>
                    <a:pt x="0" y="1878207"/>
                    <a:pt x="0" y="1209963"/>
                  </a:cubicBezTo>
                  <a:close/>
                </a:path>
              </a:pathLst>
            </a:custGeom>
            <a:solidFill>
              <a:schemeClr val="accent3"/>
            </a:solidFill>
            <a:ln w="222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文本框 93">
              <a:extLst>
                <a:ext uri="{FF2B5EF4-FFF2-40B4-BE49-F238E27FC236}">
                  <a16:creationId xmlns:a16="http://schemas.microsoft.com/office/drawing/2014/main" xmlns="" id="{167F9DB6-8259-4F3C-9027-E15DCB2856E2}"/>
                </a:ext>
              </a:extLst>
            </p:cNvPr>
            <p:cNvSpPr txBox="1"/>
            <p:nvPr/>
          </p:nvSpPr>
          <p:spPr>
            <a:xfrm>
              <a:off x="4875828" y="2937182"/>
              <a:ext cx="463588" cy="584775"/>
            </a:xfrm>
            <a:prstGeom prst="rect">
              <a:avLst/>
            </a:prstGeom>
            <a:noFill/>
          </p:spPr>
          <p:txBody>
            <a:bodyPr wrap="none">
              <a:spAutoFit/>
            </a:bodyPr>
            <a:lstStyle/>
            <a:p>
              <a:r>
                <a:rPr lang="en-US" altLang="zh-CN"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5</a:t>
              </a:r>
              <a:endParaRPr lang="zh-CN" altLang="en-US"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98" name="文本框 97">
              <a:extLst>
                <a:ext uri="{FF2B5EF4-FFF2-40B4-BE49-F238E27FC236}">
                  <a16:creationId xmlns:a16="http://schemas.microsoft.com/office/drawing/2014/main" xmlns="" id="{9226F495-5763-425F-A938-CED3C9DEA0D3}"/>
                </a:ext>
              </a:extLst>
            </p:cNvPr>
            <p:cNvSpPr txBox="1"/>
            <p:nvPr/>
          </p:nvSpPr>
          <p:spPr>
            <a:xfrm>
              <a:off x="5167341" y="3154102"/>
              <a:ext cx="626122" cy="338554"/>
            </a:xfrm>
            <a:prstGeom prst="rect">
              <a:avLst/>
            </a:prstGeom>
            <a:noFill/>
          </p:spPr>
          <p:txBody>
            <a:bodyPr wrap="square" rtlCol="0">
              <a:spAutoFit/>
            </a:bodyPr>
            <a:lstStyle/>
            <a:p>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项</a:t>
              </a:r>
            </a:p>
          </p:txBody>
        </p:sp>
        <p:sp>
          <p:nvSpPr>
            <p:cNvPr id="102" name="文本框 101">
              <a:extLst>
                <a:ext uri="{FF2B5EF4-FFF2-40B4-BE49-F238E27FC236}">
                  <a16:creationId xmlns:a16="http://schemas.microsoft.com/office/drawing/2014/main" xmlns="" id="{FA243230-DB97-4D09-B092-293788774374}"/>
                </a:ext>
              </a:extLst>
            </p:cNvPr>
            <p:cNvSpPr txBox="1"/>
            <p:nvPr/>
          </p:nvSpPr>
          <p:spPr>
            <a:xfrm>
              <a:off x="5640160" y="3010206"/>
              <a:ext cx="1210588" cy="400110"/>
            </a:xfrm>
            <a:prstGeom prst="rect">
              <a:avLst/>
            </a:prstGeom>
            <a:noFill/>
          </p:spPr>
          <p:txBody>
            <a:bodyPr wrap="none">
              <a:spAutoFit/>
            </a:bodyPr>
            <a:lstStyle/>
            <a:p>
              <a:r>
                <a:rPr lang="zh-CN" altLang="en-US" sz="2000" dirty="0">
                  <a:latin typeface="OPPOSans H" panose="00020600040101010101" pitchFamily="18" charset="-122"/>
                  <a:ea typeface="OPPOSans H" panose="00020600040101010101" pitchFamily="18" charset="-122"/>
                  <a:cs typeface="OPPOSans H" panose="00020600040101010101" pitchFamily="18" charset="-122"/>
                </a:rPr>
                <a:t>省二等奖</a:t>
              </a:r>
            </a:p>
          </p:txBody>
        </p:sp>
      </p:grpSp>
      <p:grpSp>
        <p:nvGrpSpPr>
          <p:cNvPr id="12" name="组合 11">
            <a:extLst>
              <a:ext uri="{FF2B5EF4-FFF2-40B4-BE49-F238E27FC236}">
                <a16:creationId xmlns:a16="http://schemas.microsoft.com/office/drawing/2014/main" xmlns="" id="{EA5AF7B4-4067-46F3-BF8C-9BEF8245A612}"/>
              </a:ext>
            </a:extLst>
          </p:cNvPr>
          <p:cNvGrpSpPr/>
          <p:nvPr/>
        </p:nvGrpSpPr>
        <p:grpSpPr>
          <a:xfrm>
            <a:off x="4182739" y="5264217"/>
            <a:ext cx="2209449" cy="838200"/>
            <a:chOff x="4182739" y="4935364"/>
            <a:chExt cx="2209449" cy="838200"/>
          </a:xfrm>
        </p:grpSpPr>
        <p:sp>
          <p:nvSpPr>
            <p:cNvPr id="92" name="椭圆 121">
              <a:extLst>
                <a:ext uri="{FF2B5EF4-FFF2-40B4-BE49-F238E27FC236}">
                  <a16:creationId xmlns:a16="http://schemas.microsoft.com/office/drawing/2014/main" xmlns="" id="{296F456E-5742-469F-B25B-C8F636507CC5}"/>
                </a:ext>
              </a:extLst>
            </p:cNvPr>
            <p:cNvSpPr/>
            <p:nvPr/>
          </p:nvSpPr>
          <p:spPr>
            <a:xfrm>
              <a:off x="4214326" y="4935364"/>
              <a:ext cx="838200" cy="838200"/>
            </a:xfrm>
            <a:custGeom>
              <a:avLst/>
              <a:gdLst>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 name="connsiteX0" fmla="*/ 7158182 w 9578108"/>
                <a:gd name="connsiteY0" fmla="*/ 3980800 h 5190763"/>
                <a:gd name="connsiteX1" fmla="*/ 0 w 9578108"/>
                <a:gd name="connsiteY1" fmla="*/ 0 h 5190763"/>
                <a:gd name="connsiteX2" fmla="*/ 8368145 w 9578108"/>
                <a:gd name="connsiteY2" fmla="*/ 2770837 h 5190763"/>
                <a:gd name="connsiteX3" fmla="*/ 9578108 w 9578108"/>
                <a:gd name="connsiteY3" fmla="*/ 3980800 h 5190763"/>
                <a:gd name="connsiteX4" fmla="*/ 8368145 w 9578108"/>
                <a:gd name="connsiteY4" fmla="*/ 5190763 h 5190763"/>
                <a:gd name="connsiteX5" fmla="*/ 7158182 w 9578108"/>
                <a:gd name="connsiteY5" fmla="*/ 3980800 h 5190763"/>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926" h="2419926">
                  <a:moveTo>
                    <a:pt x="0" y="1209963"/>
                  </a:moveTo>
                  <a:cubicBezTo>
                    <a:pt x="0" y="541719"/>
                    <a:pt x="541719" y="0"/>
                    <a:pt x="1209963" y="0"/>
                  </a:cubicBezTo>
                  <a:cubicBezTo>
                    <a:pt x="1878207" y="0"/>
                    <a:pt x="2419926" y="541719"/>
                    <a:pt x="2419926" y="1209963"/>
                  </a:cubicBezTo>
                  <a:cubicBezTo>
                    <a:pt x="2419926" y="1878207"/>
                    <a:pt x="1878207" y="2419926"/>
                    <a:pt x="1209963" y="2419926"/>
                  </a:cubicBezTo>
                  <a:cubicBezTo>
                    <a:pt x="541719" y="2419926"/>
                    <a:pt x="0" y="1878207"/>
                    <a:pt x="0" y="1209963"/>
                  </a:cubicBezTo>
                  <a:close/>
                </a:path>
              </a:pathLst>
            </a:custGeom>
            <a:solidFill>
              <a:schemeClr val="accent3"/>
            </a:solidFill>
            <a:ln w="222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文本框 95">
              <a:extLst>
                <a:ext uri="{FF2B5EF4-FFF2-40B4-BE49-F238E27FC236}">
                  <a16:creationId xmlns:a16="http://schemas.microsoft.com/office/drawing/2014/main" xmlns="" id="{C05249D6-F0B2-4C12-8E22-246B192B83BB}"/>
                </a:ext>
              </a:extLst>
            </p:cNvPr>
            <p:cNvSpPr txBox="1"/>
            <p:nvPr/>
          </p:nvSpPr>
          <p:spPr>
            <a:xfrm>
              <a:off x="4182739" y="5088882"/>
              <a:ext cx="675185" cy="584775"/>
            </a:xfrm>
            <a:prstGeom prst="rect">
              <a:avLst/>
            </a:prstGeom>
            <a:noFill/>
          </p:spPr>
          <p:txBody>
            <a:bodyPr wrap="none">
              <a:spAutoFit/>
            </a:bodyPr>
            <a:lstStyle/>
            <a:p>
              <a:r>
                <a:rPr lang="en-US" altLang="zh-CN"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10</a:t>
              </a:r>
              <a:endParaRPr lang="zh-CN" altLang="en-US"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00" name="文本框 99">
              <a:extLst>
                <a:ext uri="{FF2B5EF4-FFF2-40B4-BE49-F238E27FC236}">
                  <a16:creationId xmlns:a16="http://schemas.microsoft.com/office/drawing/2014/main" xmlns="" id="{2B48D53A-CA09-48B8-A126-CFF0E9EB375C}"/>
                </a:ext>
              </a:extLst>
            </p:cNvPr>
            <p:cNvSpPr txBox="1"/>
            <p:nvPr/>
          </p:nvSpPr>
          <p:spPr>
            <a:xfrm>
              <a:off x="4673937" y="5301331"/>
              <a:ext cx="626122" cy="338554"/>
            </a:xfrm>
            <a:prstGeom prst="rect">
              <a:avLst/>
            </a:prstGeom>
            <a:noFill/>
          </p:spPr>
          <p:txBody>
            <a:bodyPr wrap="square" rtlCol="0">
              <a:spAutoFit/>
            </a:bodyPr>
            <a:lstStyle/>
            <a:p>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项</a:t>
              </a:r>
            </a:p>
          </p:txBody>
        </p:sp>
        <p:sp>
          <p:nvSpPr>
            <p:cNvPr id="103" name="文本框 102">
              <a:extLst>
                <a:ext uri="{FF2B5EF4-FFF2-40B4-BE49-F238E27FC236}">
                  <a16:creationId xmlns:a16="http://schemas.microsoft.com/office/drawing/2014/main" xmlns="" id="{607755AF-7C3C-4878-9DBA-5B7BC2F0E709}"/>
                </a:ext>
              </a:extLst>
            </p:cNvPr>
            <p:cNvSpPr txBox="1"/>
            <p:nvPr/>
          </p:nvSpPr>
          <p:spPr>
            <a:xfrm>
              <a:off x="5181600" y="5154409"/>
              <a:ext cx="1210588" cy="400110"/>
            </a:xfrm>
            <a:prstGeom prst="rect">
              <a:avLst/>
            </a:prstGeom>
            <a:noFill/>
          </p:spPr>
          <p:txBody>
            <a:bodyPr wrap="none">
              <a:spAutoFit/>
            </a:bodyPr>
            <a:lstStyle/>
            <a:p>
              <a:r>
                <a:rPr lang="zh-CN" altLang="en-US" sz="2000" dirty="0">
                  <a:latin typeface="OPPOSans H" panose="00020600040101010101" pitchFamily="18" charset="-122"/>
                  <a:ea typeface="OPPOSans H" panose="00020600040101010101" pitchFamily="18" charset="-122"/>
                  <a:cs typeface="OPPOSans H" panose="00020600040101010101" pitchFamily="18" charset="-122"/>
                </a:rPr>
                <a:t>市二等奖</a:t>
              </a:r>
            </a:p>
          </p:txBody>
        </p:sp>
      </p:grpSp>
      <p:grpSp>
        <p:nvGrpSpPr>
          <p:cNvPr id="11" name="组合 10">
            <a:extLst>
              <a:ext uri="{FF2B5EF4-FFF2-40B4-BE49-F238E27FC236}">
                <a16:creationId xmlns:a16="http://schemas.microsoft.com/office/drawing/2014/main" xmlns="" id="{39DED7F0-3C63-4619-8347-04AC1594A8BB}"/>
              </a:ext>
            </a:extLst>
          </p:cNvPr>
          <p:cNvGrpSpPr/>
          <p:nvPr/>
        </p:nvGrpSpPr>
        <p:grpSpPr>
          <a:xfrm>
            <a:off x="4754930" y="4010010"/>
            <a:ext cx="2095818" cy="838200"/>
            <a:chOff x="4754930" y="3891968"/>
            <a:chExt cx="2095818" cy="838200"/>
          </a:xfrm>
        </p:grpSpPr>
        <p:sp>
          <p:nvSpPr>
            <p:cNvPr id="91" name="椭圆 121">
              <a:extLst>
                <a:ext uri="{FF2B5EF4-FFF2-40B4-BE49-F238E27FC236}">
                  <a16:creationId xmlns:a16="http://schemas.microsoft.com/office/drawing/2014/main" xmlns="" id="{F805DB64-6A92-4A9A-84E1-8C38CDAC4B07}"/>
                </a:ext>
              </a:extLst>
            </p:cNvPr>
            <p:cNvSpPr/>
            <p:nvPr/>
          </p:nvSpPr>
          <p:spPr>
            <a:xfrm>
              <a:off x="4754930" y="3891968"/>
              <a:ext cx="838200" cy="838200"/>
            </a:xfrm>
            <a:custGeom>
              <a:avLst/>
              <a:gdLst>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 name="connsiteX0" fmla="*/ 7158182 w 9578108"/>
                <a:gd name="connsiteY0" fmla="*/ 3980800 h 5190763"/>
                <a:gd name="connsiteX1" fmla="*/ 0 w 9578108"/>
                <a:gd name="connsiteY1" fmla="*/ 0 h 5190763"/>
                <a:gd name="connsiteX2" fmla="*/ 8368145 w 9578108"/>
                <a:gd name="connsiteY2" fmla="*/ 2770837 h 5190763"/>
                <a:gd name="connsiteX3" fmla="*/ 9578108 w 9578108"/>
                <a:gd name="connsiteY3" fmla="*/ 3980800 h 5190763"/>
                <a:gd name="connsiteX4" fmla="*/ 8368145 w 9578108"/>
                <a:gd name="connsiteY4" fmla="*/ 5190763 h 5190763"/>
                <a:gd name="connsiteX5" fmla="*/ 7158182 w 9578108"/>
                <a:gd name="connsiteY5" fmla="*/ 3980800 h 5190763"/>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926" h="2419926">
                  <a:moveTo>
                    <a:pt x="0" y="1209963"/>
                  </a:moveTo>
                  <a:cubicBezTo>
                    <a:pt x="0" y="541719"/>
                    <a:pt x="541719" y="0"/>
                    <a:pt x="1209963" y="0"/>
                  </a:cubicBezTo>
                  <a:cubicBezTo>
                    <a:pt x="1878207" y="0"/>
                    <a:pt x="2419926" y="541719"/>
                    <a:pt x="2419926" y="1209963"/>
                  </a:cubicBezTo>
                  <a:cubicBezTo>
                    <a:pt x="2419926" y="1878207"/>
                    <a:pt x="1878207" y="2419926"/>
                    <a:pt x="1209963" y="2419926"/>
                  </a:cubicBezTo>
                  <a:cubicBezTo>
                    <a:pt x="541719" y="2419926"/>
                    <a:pt x="0" y="1878207"/>
                    <a:pt x="0" y="1209963"/>
                  </a:cubicBezTo>
                  <a:close/>
                </a:path>
              </a:pathLst>
            </a:custGeom>
            <a:solidFill>
              <a:schemeClr val="accent3"/>
            </a:solidFill>
            <a:ln w="222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文本框 94">
              <a:extLst>
                <a:ext uri="{FF2B5EF4-FFF2-40B4-BE49-F238E27FC236}">
                  <a16:creationId xmlns:a16="http://schemas.microsoft.com/office/drawing/2014/main" xmlns="" id="{CEB9E1E5-20FD-47F4-B85F-5DDEF6065A90}"/>
                </a:ext>
              </a:extLst>
            </p:cNvPr>
            <p:cNvSpPr txBox="1"/>
            <p:nvPr/>
          </p:nvSpPr>
          <p:spPr>
            <a:xfrm>
              <a:off x="4835496" y="4024475"/>
              <a:ext cx="463588" cy="584775"/>
            </a:xfrm>
            <a:prstGeom prst="rect">
              <a:avLst/>
            </a:prstGeom>
            <a:noFill/>
          </p:spPr>
          <p:txBody>
            <a:bodyPr wrap="none">
              <a:spAutoFit/>
            </a:bodyPr>
            <a:lstStyle/>
            <a:p>
              <a:r>
                <a:rPr lang="en-US" altLang="zh-CN"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8</a:t>
              </a:r>
              <a:endParaRPr lang="zh-CN" altLang="en-US"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99" name="文本框 98">
              <a:extLst>
                <a:ext uri="{FF2B5EF4-FFF2-40B4-BE49-F238E27FC236}">
                  <a16:creationId xmlns:a16="http://schemas.microsoft.com/office/drawing/2014/main" xmlns="" id="{0923CC99-DB06-4430-8957-C25EC4F8C715}"/>
                </a:ext>
              </a:extLst>
            </p:cNvPr>
            <p:cNvSpPr txBox="1"/>
            <p:nvPr/>
          </p:nvSpPr>
          <p:spPr>
            <a:xfrm>
              <a:off x="5143524" y="4233028"/>
              <a:ext cx="626122" cy="338554"/>
            </a:xfrm>
            <a:prstGeom prst="rect">
              <a:avLst/>
            </a:prstGeom>
            <a:noFill/>
          </p:spPr>
          <p:txBody>
            <a:bodyPr wrap="square" rtlCol="0">
              <a:spAutoFit/>
            </a:bodyPr>
            <a:lstStyle/>
            <a:p>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项</a:t>
              </a:r>
            </a:p>
          </p:txBody>
        </p:sp>
        <p:sp>
          <p:nvSpPr>
            <p:cNvPr id="104" name="文本框 103">
              <a:extLst>
                <a:ext uri="{FF2B5EF4-FFF2-40B4-BE49-F238E27FC236}">
                  <a16:creationId xmlns:a16="http://schemas.microsoft.com/office/drawing/2014/main" xmlns="" id="{F5CF2673-C751-4047-9139-B6372A1A6A8B}"/>
                </a:ext>
              </a:extLst>
            </p:cNvPr>
            <p:cNvSpPr txBox="1"/>
            <p:nvPr/>
          </p:nvSpPr>
          <p:spPr>
            <a:xfrm>
              <a:off x="5640160" y="4111013"/>
              <a:ext cx="1210588" cy="400110"/>
            </a:xfrm>
            <a:prstGeom prst="rect">
              <a:avLst/>
            </a:prstGeom>
            <a:noFill/>
          </p:spPr>
          <p:txBody>
            <a:bodyPr wrap="none">
              <a:spAutoFit/>
            </a:bodyPr>
            <a:lstStyle/>
            <a:p>
              <a:r>
                <a:rPr lang="zh-CN" altLang="en-US" sz="2000" dirty="0">
                  <a:latin typeface="OPPOSans H" panose="00020600040101010101" pitchFamily="18" charset="-122"/>
                  <a:ea typeface="OPPOSans H" panose="00020600040101010101" pitchFamily="18" charset="-122"/>
                  <a:cs typeface="OPPOSans H" panose="00020600040101010101" pitchFamily="18" charset="-122"/>
                </a:rPr>
                <a:t>市一等奖</a:t>
              </a:r>
            </a:p>
          </p:txBody>
        </p:sp>
      </p:grpSp>
      <p:pic>
        <p:nvPicPr>
          <p:cNvPr id="215" name="图片 214" descr="图示&#10;&#10;描述已自动生成">
            <a:extLst>
              <a:ext uri="{FF2B5EF4-FFF2-40B4-BE49-F238E27FC236}">
                <a16:creationId xmlns:a16="http://schemas.microsoft.com/office/drawing/2014/main" xmlns="" id="{EABA0FE0-71C6-40D7-B471-5610839DD53C}"/>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b="12136"/>
          <a:stretch/>
        </p:blipFill>
        <p:spPr>
          <a:xfrm>
            <a:off x="7094887" y="1371124"/>
            <a:ext cx="1562803" cy="1099145"/>
          </a:xfrm>
          <a:prstGeom prst="rect">
            <a:avLst/>
          </a:prstGeom>
          <a:effectLst>
            <a:outerShdw blurRad="114300" dist="76200" dir="5400000" algn="t" rotWithShape="0">
              <a:srgbClr val="262626">
                <a:alpha val="40000"/>
              </a:srgbClr>
            </a:outerShdw>
          </a:effectLst>
        </p:spPr>
      </p:pic>
      <p:pic>
        <p:nvPicPr>
          <p:cNvPr id="243" name="图片 242" descr="图示&#10;&#10;描述已自动生成">
            <a:extLst>
              <a:ext uri="{FF2B5EF4-FFF2-40B4-BE49-F238E27FC236}">
                <a16:creationId xmlns:a16="http://schemas.microsoft.com/office/drawing/2014/main" xmlns="" id="{E6CCE68C-13FB-4F6B-836D-BFC1D018BB70}"/>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b="12136"/>
          <a:stretch/>
        </p:blipFill>
        <p:spPr>
          <a:xfrm>
            <a:off x="8737895" y="1371124"/>
            <a:ext cx="1562803" cy="1099145"/>
          </a:xfrm>
          <a:prstGeom prst="rect">
            <a:avLst/>
          </a:prstGeom>
          <a:effectLst>
            <a:outerShdw blurRad="114300" dist="76200" dir="5400000" algn="t" rotWithShape="0">
              <a:srgbClr val="262626">
                <a:alpha val="40000"/>
              </a:srgbClr>
            </a:outerShdw>
          </a:effectLst>
        </p:spPr>
      </p:pic>
      <p:pic>
        <p:nvPicPr>
          <p:cNvPr id="244" name="图片 243" descr="图示&#10;&#10;描述已自动生成">
            <a:extLst>
              <a:ext uri="{FF2B5EF4-FFF2-40B4-BE49-F238E27FC236}">
                <a16:creationId xmlns:a16="http://schemas.microsoft.com/office/drawing/2014/main" xmlns="" id="{D11051D7-3D11-46A5-8380-928F325452A7}"/>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b="12136"/>
          <a:stretch/>
        </p:blipFill>
        <p:spPr>
          <a:xfrm>
            <a:off x="10380903" y="1371124"/>
            <a:ext cx="1562803" cy="1099145"/>
          </a:xfrm>
          <a:prstGeom prst="rect">
            <a:avLst/>
          </a:prstGeom>
          <a:effectLst>
            <a:outerShdw blurRad="114300" dist="76200" dir="5400000" algn="t" rotWithShape="0">
              <a:srgbClr val="262626">
                <a:alpha val="40000"/>
              </a:srgbClr>
            </a:outerShdw>
          </a:effectLst>
        </p:spPr>
      </p:pic>
      <p:pic>
        <p:nvPicPr>
          <p:cNvPr id="105" name="图片 104" descr="图示&#10;&#10;描述已自动生成">
            <a:extLst>
              <a:ext uri="{FF2B5EF4-FFF2-40B4-BE49-F238E27FC236}">
                <a16:creationId xmlns:a16="http://schemas.microsoft.com/office/drawing/2014/main" xmlns="" id="{396C8B65-87C4-4C5A-9500-5AF5A9998A65}"/>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r="89244" b="12136"/>
          <a:stretch/>
        </p:blipFill>
        <p:spPr>
          <a:xfrm>
            <a:off x="12023911" y="1371124"/>
            <a:ext cx="168089" cy="1099145"/>
          </a:xfrm>
          <a:custGeom>
            <a:avLst/>
            <a:gdLst>
              <a:gd name="connsiteX0" fmla="*/ 0 w 168089"/>
              <a:gd name="connsiteY0" fmla="*/ 0 h 1099145"/>
              <a:gd name="connsiteX1" fmla="*/ 168089 w 168089"/>
              <a:gd name="connsiteY1" fmla="*/ 0 h 1099145"/>
              <a:gd name="connsiteX2" fmla="*/ 168089 w 168089"/>
              <a:gd name="connsiteY2" fmla="*/ 1099145 h 1099145"/>
              <a:gd name="connsiteX3" fmla="*/ 0 w 168089"/>
              <a:gd name="connsiteY3" fmla="*/ 1099145 h 1099145"/>
            </a:gdLst>
            <a:ahLst/>
            <a:cxnLst>
              <a:cxn ang="0">
                <a:pos x="connsiteX0" y="connsiteY0"/>
              </a:cxn>
              <a:cxn ang="0">
                <a:pos x="connsiteX1" y="connsiteY1"/>
              </a:cxn>
              <a:cxn ang="0">
                <a:pos x="connsiteX2" y="connsiteY2"/>
              </a:cxn>
              <a:cxn ang="0">
                <a:pos x="connsiteX3" y="connsiteY3"/>
              </a:cxn>
            </a:cxnLst>
            <a:rect l="l" t="t" r="r" b="b"/>
            <a:pathLst>
              <a:path w="168089" h="1099145">
                <a:moveTo>
                  <a:pt x="0" y="0"/>
                </a:moveTo>
                <a:lnTo>
                  <a:pt x="168089" y="0"/>
                </a:lnTo>
                <a:lnTo>
                  <a:pt x="168089" y="1099145"/>
                </a:lnTo>
                <a:lnTo>
                  <a:pt x="0" y="1099145"/>
                </a:lnTo>
                <a:close/>
              </a:path>
            </a:pathLst>
          </a:custGeom>
          <a:effectLst>
            <a:outerShdw blurRad="114300" dist="76200" dir="5400000" algn="t" rotWithShape="0">
              <a:srgbClr val="262626">
                <a:alpha val="40000"/>
              </a:srgbClr>
            </a:outerShdw>
          </a:effectLst>
        </p:spPr>
      </p:pic>
      <p:pic>
        <p:nvPicPr>
          <p:cNvPr id="246" name="图片 245" descr="图示&#10;&#10;描述已自动生成">
            <a:extLst>
              <a:ext uri="{FF2B5EF4-FFF2-40B4-BE49-F238E27FC236}">
                <a16:creationId xmlns:a16="http://schemas.microsoft.com/office/drawing/2014/main" xmlns="" id="{60DC67DF-902A-4304-8D21-E005043AE2B4}"/>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b="12136"/>
          <a:stretch/>
        </p:blipFill>
        <p:spPr>
          <a:xfrm>
            <a:off x="7935382" y="2625331"/>
            <a:ext cx="1562803" cy="1099145"/>
          </a:xfrm>
          <a:prstGeom prst="rect">
            <a:avLst/>
          </a:prstGeom>
          <a:effectLst>
            <a:outerShdw blurRad="114300" dist="76200" dir="5400000" algn="t" rotWithShape="0">
              <a:srgbClr val="262626">
                <a:alpha val="40000"/>
              </a:srgbClr>
            </a:outerShdw>
          </a:effectLst>
        </p:spPr>
      </p:pic>
      <p:pic>
        <p:nvPicPr>
          <p:cNvPr id="247" name="图片 246" descr="图示&#10;&#10;描述已自动生成">
            <a:extLst>
              <a:ext uri="{FF2B5EF4-FFF2-40B4-BE49-F238E27FC236}">
                <a16:creationId xmlns:a16="http://schemas.microsoft.com/office/drawing/2014/main" xmlns="" id="{F1F310E7-2280-4983-AB9F-D3089DF744D9}"/>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b="12136"/>
          <a:stretch/>
        </p:blipFill>
        <p:spPr>
          <a:xfrm>
            <a:off x="9578390" y="2625331"/>
            <a:ext cx="1562803" cy="1099145"/>
          </a:xfrm>
          <a:prstGeom prst="rect">
            <a:avLst/>
          </a:prstGeom>
          <a:effectLst>
            <a:outerShdw blurRad="114300" dist="76200" dir="5400000" algn="t" rotWithShape="0">
              <a:srgbClr val="262626">
                <a:alpha val="40000"/>
              </a:srgbClr>
            </a:outerShdw>
          </a:effectLst>
        </p:spPr>
      </p:pic>
      <p:pic>
        <p:nvPicPr>
          <p:cNvPr id="106" name="图片 105" descr="图示&#10;&#10;描述已自动生成">
            <a:extLst>
              <a:ext uri="{FF2B5EF4-FFF2-40B4-BE49-F238E27FC236}">
                <a16:creationId xmlns:a16="http://schemas.microsoft.com/office/drawing/2014/main" xmlns="" id="{735675D5-355B-43BB-86B0-4ED4892B3619}"/>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r="37894" b="12136"/>
          <a:stretch/>
        </p:blipFill>
        <p:spPr>
          <a:xfrm>
            <a:off x="11221398" y="2625331"/>
            <a:ext cx="970602" cy="1099145"/>
          </a:xfrm>
          <a:custGeom>
            <a:avLst/>
            <a:gdLst>
              <a:gd name="connsiteX0" fmla="*/ 0 w 970602"/>
              <a:gd name="connsiteY0" fmla="*/ 0 h 1099145"/>
              <a:gd name="connsiteX1" fmla="*/ 970602 w 970602"/>
              <a:gd name="connsiteY1" fmla="*/ 0 h 1099145"/>
              <a:gd name="connsiteX2" fmla="*/ 970602 w 970602"/>
              <a:gd name="connsiteY2" fmla="*/ 1099145 h 1099145"/>
              <a:gd name="connsiteX3" fmla="*/ 0 w 970602"/>
              <a:gd name="connsiteY3" fmla="*/ 1099145 h 1099145"/>
            </a:gdLst>
            <a:ahLst/>
            <a:cxnLst>
              <a:cxn ang="0">
                <a:pos x="connsiteX0" y="connsiteY0"/>
              </a:cxn>
              <a:cxn ang="0">
                <a:pos x="connsiteX1" y="connsiteY1"/>
              </a:cxn>
              <a:cxn ang="0">
                <a:pos x="connsiteX2" y="connsiteY2"/>
              </a:cxn>
              <a:cxn ang="0">
                <a:pos x="connsiteX3" y="connsiteY3"/>
              </a:cxn>
            </a:cxnLst>
            <a:rect l="l" t="t" r="r" b="b"/>
            <a:pathLst>
              <a:path w="970602" h="1099145">
                <a:moveTo>
                  <a:pt x="0" y="0"/>
                </a:moveTo>
                <a:lnTo>
                  <a:pt x="970602" y="0"/>
                </a:lnTo>
                <a:lnTo>
                  <a:pt x="970602" y="1099145"/>
                </a:lnTo>
                <a:lnTo>
                  <a:pt x="0" y="1099145"/>
                </a:lnTo>
                <a:close/>
              </a:path>
            </a:pathLst>
          </a:custGeom>
          <a:effectLst>
            <a:outerShdw blurRad="114300" dist="76200" dir="5400000" algn="t" rotWithShape="0">
              <a:srgbClr val="262626">
                <a:alpha val="40000"/>
              </a:srgbClr>
            </a:outerShdw>
          </a:effectLst>
        </p:spPr>
      </p:pic>
      <p:pic>
        <p:nvPicPr>
          <p:cNvPr id="250" name="图片 249" descr="图示&#10;&#10;描述已自动生成">
            <a:extLst>
              <a:ext uri="{FF2B5EF4-FFF2-40B4-BE49-F238E27FC236}">
                <a16:creationId xmlns:a16="http://schemas.microsoft.com/office/drawing/2014/main" xmlns="" id="{4A5D6334-247F-4472-A736-AD78F2353BA9}"/>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b="12136"/>
          <a:stretch/>
        </p:blipFill>
        <p:spPr>
          <a:xfrm>
            <a:off x="7406799" y="3879538"/>
            <a:ext cx="1562803" cy="1099145"/>
          </a:xfrm>
          <a:prstGeom prst="rect">
            <a:avLst/>
          </a:prstGeom>
          <a:effectLst>
            <a:outerShdw blurRad="114300" dist="76200" dir="5400000" algn="t" rotWithShape="0">
              <a:srgbClr val="262626">
                <a:alpha val="40000"/>
              </a:srgbClr>
            </a:outerShdw>
          </a:effectLst>
        </p:spPr>
      </p:pic>
      <p:pic>
        <p:nvPicPr>
          <p:cNvPr id="251" name="图片 250" descr="图示&#10;&#10;描述已自动生成">
            <a:extLst>
              <a:ext uri="{FF2B5EF4-FFF2-40B4-BE49-F238E27FC236}">
                <a16:creationId xmlns:a16="http://schemas.microsoft.com/office/drawing/2014/main" xmlns="" id="{84097A99-5E12-4DF6-9044-463FD909248F}"/>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b="12136"/>
          <a:stretch/>
        </p:blipFill>
        <p:spPr>
          <a:xfrm>
            <a:off x="9049807" y="3879538"/>
            <a:ext cx="1562803" cy="1099145"/>
          </a:xfrm>
          <a:prstGeom prst="rect">
            <a:avLst/>
          </a:prstGeom>
          <a:effectLst>
            <a:outerShdw blurRad="114300" dist="76200" dir="5400000" algn="t" rotWithShape="0">
              <a:srgbClr val="262626">
                <a:alpha val="40000"/>
              </a:srgbClr>
            </a:outerShdw>
          </a:effectLst>
        </p:spPr>
      </p:pic>
      <p:pic>
        <p:nvPicPr>
          <p:cNvPr id="252" name="图片 251" descr="图示&#10;&#10;描述已自动生成">
            <a:extLst>
              <a:ext uri="{FF2B5EF4-FFF2-40B4-BE49-F238E27FC236}">
                <a16:creationId xmlns:a16="http://schemas.microsoft.com/office/drawing/2014/main" xmlns="" id="{EF1502EC-B6A0-4690-87D0-223DC6436B2A}"/>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b="12136"/>
          <a:stretch/>
        </p:blipFill>
        <p:spPr>
          <a:xfrm>
            <a:off x="10692815" y="3879538"/>
            <a:ext cx="1562803" cy="1099145"/>
          </a:xfrm>
          <a:prstGeom prst="rect">
            <a:avLst/>
          </a:prstGeom>
          <a:effectLst>
            <a:outerShdw blurRad="114300" dist="76200" dir="5400000" algn="t" rotWithShape="0">
              <a:srgbClr val="262626">
                <a:alpha val="40000"/>
              </a:srgbClr>
            </a:outerShdw>
          </a:effectLst>
        </p:spPr>
      </p:pic>
      <p:pic>
        <p:nvPicPr>
          <p:cNvPr id="254" name="图片 253" descr="图示&#10;&#10;描述已自动生成">
            <a:extLst>
              <a:ext uri="{FF2B5EF4-FFF2-40B4-BE49-F238E27FC236}">
                <a16:creationId xmlns:a16="http://schemas.microsoft.com/office/drawing/2014/main" xmlns="" id="{E9EF3DE9-ABC4-462D-80FD-D688A3525221}"/>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b="12136"/>
          <a:stretch/>
        </p:blipFill>
        <p:spPr>
          <a:xfrm>
            <a:off x="6625397" y="5133745"/>
            <a:ext cx="1562803" cy="1099145"/>
          </a:xfrm>
          <a:prstGeom prst="rect">
            <a:avLst/>
          </a:prstGeom>
          <a:effectLst>
            <a:outerShdw blurRad="114300" dist="76200" dir="5400000" algn="t" rotWithShape="0">
              <a:srgbClr val="262626">
                <a:alpha val="40000"/>
              </a:srgbClr>
            </a:outerShdw>
          </a:effectLst>
        </p:spPr>
      </p:pic>
      <p:pic>
        <p:nvPicPr>
          <p:cNvPr id="255" name="图片 254" descr="图示&#10;&#10;描述已自动生成">
            <a:extLst>
              <a:ext uri="{FF2B5EF4-FFF2-40B4-BE49-F238E27FC236}">
                <a16:creationId xmlns:a16="http://schemas.microsoft.com/office/drawing/2014/main" xmlns="" id="{1D2D1072-54C6-40C4-B498-F17868B7C46A}"/>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b="12136"/>
          <a:stretch/>
        </p:blipFill>
        <p:spPr>
          <a:xfrm>
            <a:off x="8268405" y="5133745"/>
            <a:ext cx="1562803" cy="1099145"/>
          </a:xfrm>
          <a:prstGeom prst="rect">
            <a:avLst/>
          </a:prstGeom>
          <a:effectLst>
            <a:outerShdw blurRad="114300" dist="76200" dir="5400000" algn="t" rotWithShape="0">
              <a:srgbClr val="262626">
                <a:alpha val="40000"/>
              </a:srgbClr>
            </a:outerShdw>
          </a:effectLst>
        </p:spPr>
      </p:pic>
      <p:pic>
        <p:nvPicPr>
          <p:cNvPr id="256" name="图片 255" descr="图示&#10;&#10;描述已自动生成">
            <a:extLst>
              <a:ext uri="{FF2B5EF4-FFF2-40B4-BE49-F238E27FC236}">
                <a16:creationId xmlns:a16="http://schemas.microsoft.com/office/drawing/2014/main" xmlns="" id="{1B397F69-7052-4D06-BCF9-765F28C016B6}"/>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b="12136"/>
          <a:stretch/>
        </p:blipFill>
        <p:spPr>
          <a:xfrm>
            <a:off x="9911413" y="5133745"/>
            <a:ext cx="1562803" cy="1099145"/>
          </a:xfrm>
          <a:prstGeom prst="rect">
            <a:avLst/>
          </a:prstGeom>
          <a:effectLst>
            <a:outerShdw blurRad="114300" dist="76200" dir="5400000" algn="t" rotWithShape="0">
              <a:srgbClr val="262626">
                <a:alpha val="40000"/>
              </a:srgbClr>
            </a:outerShdw>
          </a:effectLst>
        </p:spPr>
      </p:pic>
      <p:pic>
        <p:nvPicPr>
          <p:cNvPr id="108" name="图片 107" descr="图示&#10;&#10;描述已自动生成">
            <a:extLst>
              <a:ext uri="{FF2B5EF4-FFF2-40B4-BE49-F238E27FC236}">
                <a16:creationId xmlns:a16="http://schemas.microsoft.com/office/drawing/2014/main" xmlns="" id="{75E44346-0198-4777-8FC4-0A306E1D9192}"/>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t="17533" r="59203" b="12136"/>
          <a:stretch/>
        </p:blipFill>
        <p:spPr>
          <a:xfrm>
            <a:off x="11554421" y="5133745"/>
            <a:ext cx="637579" cy="1099145"/>
          </a:xfrm>
          <a:custGeom>
            <a:avLst/>
            <a:gdLst>
              <a:gd name="connsiteX0" fmla="*/ 0 w 637579"/>
              <a:gd name="connsiteY0" fmla="*/ 0 h 1099145"/>
              <a:gd name="connsiteX1" fmla="*/ 637579 w 637579"/>
              <a:gd name="connsiteY1" fmla="*/ 0 h 1099145"/>
              <a:gd name="connsiteX2" fmla="*/ 637579 w 637579"/>
              <a:gd name="connsiteY2" fmla="*/ 1099145 h 1099145"/>
              <a:gd name="connsiteX3" fmla="*/ 0 w 637579"/>
              <a:gd name="connsiteY3" fmla="*/ 1099145 h 1099145"/>
            </a:gdLst>
            <a:ahLst/>
            <a:cxnLst>
              <a:cxn ang="0">
                <a:pos x="connsiteX0" y="connsiteY0"/>
              </a:cxn>
              <a:cxn ang="0">
                <a:pos x="connsiteX1" y="connsiteY1"/>
              </a:cxn>
              <a:cxn ang="0">
                <a:pos x="connsiteX2" y="connsiteY2"/>
              </a:cxn>
              <a:cxn ang="0">
                <a:pos x="connsiteX3" y="connsiteY3"/>
              </a:cxn>
            </a:cxnLst>
            <a:rect l="l" t="t" r="r" b="b"/>
            <a:pathLst>
              <a:path w="637579" h="1099145">
                <a:moveTo>
                  <a:pt x="0" y="0"/>
                </a:moveTo>
                <a:lnTo>
                  <a:pt x="637579" y="0"/>
                </a:lnTo>
                <a:lnTo>
                  <a:pt x="637579" y="1099145"/>
                </a:lnTo>
                <a:lnTo>
                  <a:pt x="0" y="1099145"/>
                </a:lnTo>
                <a:close/>
              </a:path>
            </a:pathLst>
          </a:custGeom>
          <a:effectLst>
            <a:outerShdw blurRad="114300" dist="76200" dir="5400000" algn="t" rotWithShape="0">
              <a:srgbClr val="262626">
                <a:alpha val="40000"/>
              </a:srgbClr>
            </a:outerShdw>
          </a:effectLst>
        </p:spPr>
      </p:pic>
      <p:grpSp>
        <p:nvGrpSpPr>
          <p:cNvPr id="116" name="组合 115">
            <a:extLst>
              <a:ext uri="{FF2B5EF4-FFF2-40B4-BE49-F238E27FC236}">
                <a16:creationId xmlns:a16="http://schemas.microsoft.com/office/drawing/2014/main" xmlns="" id="{BFDC0845-5E6D-46A1-9E33-E395B7A13706}"/>
              </a:ext>
            </a:extLst>
          </p:cNvPr>
          <p:cNvGrpSpPr/>
          <p:nvPr/>
        </p:nvGrpSpPr>
        <p:grpSpPr>
          <a:xfrm>
            <a:off x="338139" y="324865"/>
            <a:ext cx="857035" cy="559875"/>
            <a:chOff x="338139" y="324865"/>
            <a:chExt cx="857035" cy="559875"/>
          </a:xfrm>
        </p:grpSpPr>
        <p:sp>
          <p:nvSpPr>
            <p:cNvPr id="117" name="任意多边形: 形状 116">
              <a:extLst>
                <a:ext uri="{FF2B5EF4-FFF2-40B4-BE49-F238E27FC236}">
                  <a16:creationId xmlns:a16="http://schemas.microsoft.com/office/drawing/2014/main" xmlns="" id="{22EC224C-D006-41F5-8250-F1E79EB6A923}"/>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8" name="任意多边形: 形状 117">
              <a:extLst>
                <a:ext uri="{FF2B5EF4-FFF2-40B4-BE49-F238E27FC236}">
                  <a16:creationId xmlns:a16="http://schemas.microsoft.com/office/drawing/2014/main" xmlns="" id="{754EE98A-08E8-4340-B129-2C75F8B87B4D}"/>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1" name="文本框 150">
            <a:extLst>
              <a:ext uri="{FF2B5EF4-FFF2-40B4-BE49-F238E27FC236}">
                <a16:creationId xmlns:a16="http://schemas.microsoft.com/office/drawing/2014/main" xmlns="" id="{D6D579DA-DB87-432A-BF5B-368835DA9F45}"/>
              </a:ext>
            </a:extLst>
          </p:cNvPr>
          <p:cNvSpPr txBox="1"/>
          <p:nvPr/>
        </p:nvSpPr>
        <p:spPr>
          <a:xfrm>
            <a:off x="548526" y="545525"/>
            <a:ext cx="2339102"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教学奖励获得</a:t>
            </a:r>
          </a:p>
        </p:txBody>
      </p:sp>
      <p:grpSp>
        <p:nvGrpSpPr>
          <p:cNvPr id="119" name="组合 118">
            <a:extLst>
              <a:ext uri="{FF2B5EF4-FFF2-40B4-BE49-F238E27FC236}">
                <a16:creationId xmlns:a16="http://schemas.microsoft.com/office/drawing/2014/main" xmlns="" id="{05722F53-46AB-4C2D-9371-5C403942AF99}"/>
              </a:ext>
            </a:extLst>
          </p:cNvPr>
          <p:cNvGrpSpPr/>
          <p:nvPr/>
        </p:nvGrpSpPr>
        <p:grpSpPr>
          <a:xfrm>
            <a:off x="0" y="6642557"/>
            <a:ext cx="12192000" cy="215443"/>
            <a:chOff x="0" y="6642557"/>
            <a:chExt cx="12192000" cy="215443"/>
          </a:xfrm>
        </p:grpSpPr>
        <p:sp>
          <p:nvSpPr>
            <p:cNvPr id="120" name="矩形 119">
              <a:extLst>
                <a:ext uri="{FF2B5EF4-FFF2-40B4-BE49-F238E27FC236}">
                  <a16:creationId xmlns:a16="http://schemas.microsoft.com/office/drawing/2014/main" xmlns="" id="{7193638A-7042-4926-92D9-F83BD3F3734E}"/>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1" name="组合 120">
              <a:extLst>
                <a:ext uri="{FF2B5EF4-FFF2-40B4-BE49-F238E27FC236}">
                  <a16:creationId xmlns:a16="http://schemas.microsoft.com/office/drawing/2014/main" xmlns="" id="{FB2EC1E6-A465-4C8E-9095-32BFD2B2E847}"/>
                </a:ext>
              </a:extLst>
            </p:cNvPr>
            <p:cNvGrpSpPr>
              <a:grpSpLocks noChangeAspect="1"/>
            </p:cNvGrpSpPr>
            <p:nvPr/>
          </p:nvGrpSpPr>
          <p:grpSpPr>
            <a:xfrm>
              <a:off x="125798" y="6677126"/>
              <a:ext cx="146140" cy="146304"/>
              <a:chOff x="3892870" y="-9542"/>
              <a:chExt cx="666946" cy="667704"/>
            </a:xfrm>
          </p:grpSpPr>
          <p:sp>
            <p:nvSpPr>
              <p:cNvPr id="130" name="泪滴形 129">
                <a:extLst>
                  <a:ext uri="{FF2B5EF4-FFF2-40B4-BE49-F238E27FC236}">
                    <a16:creationId xmlns:a16="http://schemas.microsoft.com/office/drawing/2014/main" xmlns="" id="{D696E8A4-4EAC-4184-937C-072FFDBD3617}"/>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泪滴形 130">
                <a:extLst>
                  <a:ext uri="{FF2B5EF4-FFF2-40B4-BE49-F238E27FC236}">
                    <a16:creationId xmlns:a16="http://schemas.microsoft.com/office/drawing/2014/main" xmlns="" id="{430E9B72-BD68-4A1E-B3D1-E813049122AE}"/>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泪滴形 131">
                <a:extLst>
                  <a:ext uri="{FF2B5EF4-FFF2-40B4-BE49-F238E27FC236}">
                    <a16:creationId xmlns:a16="http://schemas.microsoft.com/office/drawing/2014/main" xmlns="" id="{2FB9700B-157B-453A-8D55-E5DBC5F656AF}"/>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泪滴形 132">
                <a:extLst>
                  <a:ext uri="{FF2B5EF4-FFF2-40B4-BE49-F238E27FC236}">
                    <a16:creationId xmlns:a16="http://schemas.microsoft.com/office/drawing/2014/main" xmlns="" id="{9809E25A-DC34-4C08-A92A-B70A946AE0BD}"/>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2" name="直接连接符 121">
              <a:extLst>
                <a:ext uri="{FF2B5EF4-FFF2-40B4-BE49-F238E27FC236}">
                  <a16:creationId xmlns:a16="http://schemas.microsoft.com/office/drawing/2014/main" xmlns="" id="{4849AFA0-F022-4C82-AE8E-339BB3F16E1E}"/>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123" name="组合 122">
              <a:extLst>
                <a:ext uri="{FF2B5EF4-FFF2-40B4-BE49-F238E27FC236}">
                  <a16:creationId xmlns:a16="http://schemas.microsoft.com/office/drawing/2014/main" xmlns="" id="{4BD5FA98-0FEE-47EC-9096-04A5678739A8}"/>
                </a:ext>
              </a:extLst>
            </p:cNvPr>
            <p:cNvGrpSpPr>
              <a:grpSpLocks noChangeAspect="1"/>
            </p:cNvGrpSpPr>
            <p:nvPr/>
          </p:nvGrpSpPr>
          <p:grpSpPr>
            <a:xfrm>
              <a:off x="11920063" y="6677126"/>
              <a:ext cx="146140" cy="146304"/>
              <a:chOff x="3892870" y="-9542"/>
              <a:chExt cx="666946" cy="667704"/>
            </a:xfrm>
          </p:grpSpPr>
          <p:sp>
            <p:nvSpPr>
              <p:cNvPr id="124" name="泪滴形 123">
                <a:extLst>
                  <a:ext uri="{FF2B5EF4-FFF2-40B4-BE49-F238E27FC236}">
                    <a16:creationId xmlns:a16="http://schemas.microsoft.com/office/drawing/2014/main" xmlns="" id="{F1F2285E-C1B2-4F4A-87BC-518854D6DF5B}"/>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泪滴形 124">
                <a:extLst>
                  <a:ext uri="{FF2B5EF4-FFF2-40B4-BE49-F238E27FC236}">
                    <a16:creationId xmlns:a16="http://schemas.microsoft.com/office/drawing/2014/main" xmlns="" id="{9ADB1EE9-1953-4791-82E3-73C70FCD9035}"/>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泪滴形 127">
                <a:extLst>
                  <a:ext uri="{FF2B5EF4-FFF2-40B4-BE49-F238E27FC236}">
                    <a16:creationId xmlns:a16="http://schemas.microsoft.com/office/drawing/2014/main" xmlns="" id="{F3A2A09D-37CF-44F9-8DAC-2CDC991ED88D}"/>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泪滴形 128">
                <a:extLst>
                  <a:ext uri="{FF2B5EF4-FFF2-40B4-BE49-F238E27FC236}">
                    <a16:creationId xmlns:a16="http://schemas.microsoft.com/office/drawing/2014/main" xmlns="" id="{7E931D5C-5A9A-44E5-BED4-139294AD2372}"/>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9" name="组合 78">
            <a:extLst>
              <a:ext uri="{FF2B5EF4-FFF2-40B4-BE49-F238E27FC236}">
                <a16:creationId xmlns:a16="http://schemas.microsoft.com/office/drawing/2014/main" xmlns="" id="{F6C15D34-F904-4A50-A73E-C40259AD2D1B}"/>
              </a:ext>
            </a:extLst>
          </p:cNvPr>
          <p:cNvGrpSpPr/>
          <p:nvPr/>
        </p:nvGrpSpPr>
        <p:grpSpPr>
          <a:xfrm>
            <a:off x="10095926" y="334300"/>
            <a:ext cx="1687434" cy="828613"/>
            <a:chOff x="1458782" y="1495487"/>
            <a:chExt cx="1687434" cy="828613"/>
          </a:xfrm>
        </p:grpSpPr>
        <p:grpSp>
          <p:nvGrpSpPr>
            <p:cNvPr id="126" name="组合 125">
              <a:extLst>
                <a:ext uri="{FF2B5EF4-FFF2-40B4-BE49-F238E27FC236}">
                  <a16:creationId xmlns:a16="http://schemas.microsoft.com/office/drawing/2014/main" xmlns="" id="{EF9A70FC-0214-48C3-9BAA-18B963A7BB1D}"/>
                </a:ext>
              </a:extLst>
            </p:cNvPr>
            <p:cNvGrpSpPr/>
            <p:nvPr/>
          </p:nvGrpSpPr>
          <p:grpSpPr>
            <a:xfrm>
              <a:off x="1458782" y="1495487"/>
              <a:ext cx="1687434" cy="828613"/>
              <a:chOff x="1114764" y="2818528"/>
              <a:chExt cx="7419202" cy="3643194"/>
            </a:xfrm>
          </p:grpSpPr>
          <p:sp>
            <p:nvSpPr>
              <p:cNvPr id="136" name="弧形 135">
                <a:extLst>
                  <a:ext uri="{FF2B5EF4-FFF2-40B4-BE49-F238E27FC236}">
                    <a16:creationId xmlns:a16="http://schemas.microsoft.com/office/drawing/2014/main" xmlns="" id="{FDA6CE28-C646-43FC-91E4-E68A6739F325}"/>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7" name="弧形 136">
                <a:extLst>
                  <a:ext uri="{FF2B5EF4-FFF2-40B4-BE49-F238E27FC236}">
                    <a16:creationId xmlns:a16="http://schemas.microsoft.com/office/drawing/2014/main" xmlns="" id="{6804A3A7-CCB0-4E65-A04F-2BBB5617ABAA}"/>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38" name="组合 137">
                <a:extLst>
                  <a:ext uri="{FF2B5EF4-FFF2-40B4-BE49-F238E27FC236}">
                    <a16:creationId xmlns:a16="http://schemas.microsoft.com/office/drawing/2014/main" xmlns="" id="{D408CF40-3DCA-41DC-9F6D-2D810AD58DEA}"/>
                  </a:ext>
                </a:extLst>
              </p:cNvPr>
              <p:cNvGrpSpPr/>
              <p:nvPr/>
            </p:nvGrpSpPr>
            <p:grpSpPr>
              <a:xfrm>
                <a:off x="3552730" y="3350929"/>
                <a:ext cx="3862198" cy="2543270"/>
                <a:chOff x="3552730" y="3350929"/>
                <a:chExt cx="3862198" cy="2543270"/>
              </a:xfrm>
            </p:grpSpPr>
            <p:grpSp>
              <p:nvGrpSpPr>
                <p:cNvPr id="139" name="组合 138">
                  <a:extLst>
                    <a:ext uri="{FF2B5EF4-FFF2-40B4-BE49-F238E27FC236}">
                      <a16:creationId xmlns:a16="http://schemas.microsoft.com/office/drawing/2014/main" xmlns="" id="{0360DED6-C719-41D6-BB15-741F11FC2284}"/>
                    </a:ext>
                  </a:extLst>
                </p:cNvPr>
                <p:cNvGrpSpPr/>
                <p:nvPr/>
              </p:nvGrpSpPr>
              <p:grpSpPr>
                <a:xfrm>
                  <a:off x="3552730" y="3350929"/>
                  <a:ext cx="2543270" cy="2543270"/>
                  <a:chOff x="3552730" y="3368490"/>
                  <a:chExt cx="2543270" cy="2543270"/>
                </a:xfrm>
              </p:grpSpPr>
              <p:sp>
                <p:nvSpPr>
                  <p:cNvPr id="141" name="椭圆 140">
                    <a:extLst>
                      <a:ext uri="{FF2B5EF4-FFF2-40B4-BE49-F238E27FC236}">
                        <a16:creationId xmlns:a16="http://schemas.microsoft.com/office/drawing/2014/main" xmlns="" id="{A460D867-739C-4958-A291-B9169107D5F3}"/>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42" name="直接连接符 141">
                    <a:extLst>
                      <a:ext uri="{FF2B5EF4-FFF2-40B4-BE49-F238E27FC236}">
                        <a16:creationId xmlns:a16="http://schemas.microsoft.com/office/drawing/2014/main" xmlns="" id="{D760AFE8-CBE0-47C6-A5A8-B163A5957DCE}"/>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43" name="直接连接符 142">
                    <a:extLst>
                      <a:ext uri="{FF2B5EF4-FFF2-40B4-BE49-F238E27FC236}">
                        <a16:creationId xmlns:a16="http://schemas.microsoft.com/office/drawing/2014/main" xmlns="" id="{292826B7-CC3A-42F6-BBC9-3F9F69CDBFFC}"/>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40" name="椭圆 139">
                  <a:extLst>
                    <a:ext uri="{FF2B5EF4-FFF2-40B4-BE49-F238E27FC236}">
                      <a16:creationId xmlns:a16="http://schemas.microsoft.com/office/drawing/2014/main" xmlns="" id="{3420282A-FCF8-404C-AD40-DD22A1A1E44C}"/>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34" name="文本框 133">
              <a:extLst>
                <a:ext uri="{FF2B5EF4-FFF2-40B4-BE49-F238E27FC236}">
                  <a16:creationId xmlns:a16="http://schemas.microsoft.com/office/drawing/2014/main" xmlns="" id="{50005D09-B5AE-40AE-B2F8-1F63F1CDF3DC}"/>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5" name="文本框 134">
              <a:extLst>
                <a:ext uri="{FF2B5EF4-FFF2-40B4-BE49-F238E27FC236}">
                  <a16:creationId xmlns:a16="http://schemas.microsoft.com/office/drawing/2014/main" xmlns="" id="{44A4CDA5-8D84-45A2-AF97-10A3DE9AF6DC}"/>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4078212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xmlns="" id="{B1D33832-7B89-4CA9-BC44-D433EE54610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7" name="图片 126" descr="穿着白色衣服的人&#10;&#10;中度可信度描述已自动生成">
            <a:extLst>
              <a:ext uri="{FF2B5EF4-FFF2-40B4-BE49-F238E27FC236}">
                <a16:creationId xmlns:a16="http://schemas.microsoft.com/office/drawing/2014/main" xmlns="" id="{09B718F6-456F-409D-B588-7A557DCB5E75}"/>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1" name="图片 80" descr="办公室里的人&#10;&#10;中度可信度描述已自动生成">
            <a:extLst>
              <a:ext uri="{FF2B5EF4-FFF2-40B4-BE49-F238E27FC236}">
                <a16:creationId xmlns:a16="http://schemas.microsoft.com/office/drawing/2014/main" xmlns="" id="{F67A6F57-7BFA-45FB-9AC8-A9344BD267AD}"/>
              </a:ext>
            </a:extLst>
          </p:cNvPr>
          <p:cNvPicPr>
            <a:picLocks/>
          </p:cNvPicPr>
          <p:nvPr/>
        </p:nvPicPr>
        <p:blipFill>
          <a:blip r:embed="rId4" cstate="screen">
            <a:extLst>
              <a:ext uri="{28A0092B-C50C-407E-A947-70E740481C1C}">
                <a14:useLocalDpi xmlns:a14="http://schemas.microsoft.com/office/drawing/2010/main"/>
              </a:ext>
            </a:extLst>
          </a:blip>
          <a:srcRect/>
          <a:stretch>
            <a:fillRect/>
          </a:stretch>
        </p:blipFill>
        <p:spPr>
          <a:xfrm rot="2503335">
            <a:off x="8481255" y="6634629"/>
            <a:ext cx="501020" cy="446742"/>
          </a:xfrm>
          <a:custGeom>
            <a:avLst/>
            <a:gdLst>
              <a:gd name="connsiteX0" fmla="*/ 0 w 501020"/>
              <a:gd name="connsiteY0" fmla="*/ 0 h 446742"/>
              <a:gd name="connsiteX1" fmla="*/ 501020 w 501020"/>
              <a:gd name="connsiteY1" fmla="*/ 0 h 446742"/>
              <a:gd name="connsiteX2" fmla="*/ 0 w 501020"/>
              <a:gd name="connsiteY2" fmla="*/ 446742 h 446742"/>
            </a:gdLst>
            <a:ahLst/>
            <a:cxnLst>
              <a:cxn ang="0">
                <a:pos x="connsiteX0" y="connsiteY0"/>
              </a:cxn>
              <a:cxn ang="0">
                <a:pos x="connsiteX1" y="connsiteY1"/>
              </a:cxn>
              <a:cxn ang="0">
                <a:pos x="connsiteX2" y="connsiteY2"/>
              </a:cxn>
            </a:cxnLst>
            <a:rect l="l" t="t" r="r" b="b"/>
            <a:pathLst>
              <a:path w="501020" h="446742">
                <a:moveTo>
                  <a:pt x="0" y="0"/>
                </a:moveTo>
                <a:lnTo>
                  <a:pt x="501020" y="0"/>
                </a:lnTo>
                <a:lnTo>
                  <a:pt x="0" y="446742"/>
                </a:lnTo>
                <a:close/>
              </a:path>
            </a:pathLst>
          </a:custGeom>
          <a:effectLst>
            <a:outerShdw blurRad="101600" dist="152400" dir="2700000" algn="tl" rotWithShape="0">
              <a:srgbClr val="262626">
                <a:alpha val="40000"/>
              </a:srgbClr>
            </a:outerShdw>
          </a:effectLst>
        </p:spPr>
      </p:pic>
      <p:pic>
        <p:nvPicPr>
          <p:cNvPr id="63" name="图片 62" descr="女人在电视前&#10;&#10;描述已自动生成">
            <a:extLst>
              <a:ext uri="{FF2B5EF4-FFF2-40B4-BE49-F238E27FC236}">
                <a16:creationId xmlns:a16="http://schemas.microsoft.com/office/drawing/2014/main" xmlns="" id="{A139682E-B9C6-4EC3-9A94-3BCB173D71FE}"/>
              </a:ext>
            </a:extLst>
          </p:cNvPr>
          <p:cNvPicPr>
            <a:picLocks/>
          </p:cNvPicPr>
          <p:nvPr/>
        </p:nvPicPr>
        <p:blipFill rotWithShape="1">
          <a:blip r:embed="rId5" cstate="screen">
            <a:extLst>
              <a:ext uri="{BEBA8EAE-BF5A-486C-A8C5-ECC9F3942E4B}">
                <a14:imgProps xmlns:a14="http://schemas.microsoft.com/office/drawing/2010/main">
                  <a14:imgLayer r:embed="rId6">
                    <a14:imgEffect>
                      <a14:colorTemperature colorTemp="5300"/>
                    </a14:imgEffect>
                    <a14:imgEffect>
                      <a14:saturation sat="200000"/>
                    </a14:imgEffect>
                  </a14:imgLayer>
                </a14:imgProps>
              </a:ext>
              <a:ext uri="{28A0092B-C50C-407E-A947-70E740481C1C}">
                <a14:useLocalDpi xmlns:a14="http://schemas.microsoft.com/office/drawing/2010/main"/>
              </a:ext>
            </a:extLst>
          </a:blip>
          <a:srcRect/>
          <a:stretch/>
        </p:blipFill>
        <p:spPr>
          <a:xfrm rot="2503335">
            <a:off x="9922077" y="992137"/>
            <a:ext cx="1875684" cy="2823408"/>
          </a:xfrm>
          <a:custGeom>
            <a:avLst/>
            <a:gdLst>
              <a:gd name="connsiteX0" fmla="*/ 0 w 1875684"/>
              <a:gd name="connsiteY0" fmla="*/ 0 h 2823408"/>
              <a:gd name="connsiteX1" fmla="*/ 1463799 w 1875684"/>
              <a:gd name="connsiteY1" fmla="*/ 0 h 2823408"/>
              <a:gd name="connsiteX2" fmla="*/ 1875684 w 1875684"/>
              <a:gd name="connsiteY2" fmla="*/ 461929 h 2823408"/>
              <a:gd name="connsiteX3" fmla="*/ 1875684 w 1875684"/>
              <a:gd name="connsiteY3" fmla="*/ 2823408 h 2823408"/>
              <a:gd name="connsiteX4" fmla="*/ 0 w 1875684"/>
              <a:gd name="connsiteY4" fmla="*/ 2823408 h 2823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5684" h="2823408">
                <a:moveTo>
                  <a:pt x="0" y="0"/>
                </a:moveTo>
                <a:lnTo>
                  <a:pt x="1463799" y="0"/>
                </a:lnTo>
                <a:lnTo>
                  <a:pt x="1875684" y="461929"/>
                </a:lnTo>
                <a:lnTo>
                  <a:pt x="1875684" y="2823408"/>
                </a:lnTo>
                <a:lnTo>
                  <a:pt x="0" y="2823408"/>
                </a:lnTo>
                <a:close/>
              </a:path>
            </a:pathLst>
          </a:custGeom>
          <a:effectLst>
            <a:outerShdw blurRad="101600" dist="152400" dir="2700000" algn="tl" rotWithShape="0">
              <a:srgbClr val="262626">
                <a:alpha val="40000"/>
              </a:srgbClr>
            </a:outerShdw>
          </a:effectLst>
        </p:spPr>
      </p:pic>
      <p:pic>
        <p:nvPicPr>
          <p:cNvPr id="61" name="图片 60" descr="男人和女人坐在桌子边&#10;&#10;中度可信度描述已自动生成">
            <a:extLst>
              <a:ext uri="{FF2B5EF4-FFF2-40B4-BE49-F238E27FC236}">
                <a16:creationId xmlns:a16="http://schemas.microsoft.com/office/drawing/2014/main" xmlns="" id="{7E1234CB-C699-4BB3-979A-894265728E6C}"/>
              </a:ext>
            </a:extLst>
          </p:cNvPr>
          <p:cNvPicPr>
            <a:picLocks/>
          </p:cNvPicPr>
          <p:nvPr/>
        </p:nvPicPr>
        <p:blipFill>
          <a:blip r:embed="rId7" cstate="screen">
            <a:extLst>
              <a:ext uri="{BEBA8EAE-BF5A-486C-A8C5-ECC9F3942E4B}">
                <a14:imgProps xmlns:a14="http://schemas.microsoft.com/office/drawing/2010/main">
                  <a14:imgLayer r:embed="rId8">
                    <a14:imgEffect>
                      <a14:colorTemperature colorTemp="5900"/>
                    </a14:imgEffect>
                    <a14:imgEffect>
                      <a14:saturation sat="200000"/>
                    </a14:imgEffect>
                  </a14:imgLayer>
                </a14:imgProps>
              </a:ext>
              <a:ext uri="{28A0092B-C50C-407E-A947-70E740481C1C}">
                <a14:useLocalDpi xmlns:a14="http://schemas.microsoft.com/office/drawing/2010/main"/>
              </a:ext>
            </a:extLst>
          </a:blip>
          <a:srcRect/>
          <a:stretch>
            <a:fillRect/>
          </a:stretch>
        </p:blipFill>
        <p:spPr>
          <a:xfrm rot="2503335">
            <a:off x="11238337" y="2952307"/>
            <a:ext cx="1875684" cy="2151122"/>
          </a:xfrm>
          <a:custGeom>
            <a:avLst/>
            <a:gdLst>
              <a:gd name="connsiteX0" fmla="*/ 0 w 1875684"/>
              <a:gd name="connsiteY0" fmla="*/ 0 h 2151122"/>
              <a:gd name="connsiteX1" fmla="*/ 1875684 w 1875684"/>
              <a:gd name="connsiteY1" fmla="*/ 2103577 h 2151122"/>
              <a:gd name="connsiteX2" fmla="*/ 1875684 w 1875684"/>
              <a:gd name="connsiteY2" fmla="*/ 2151122 h 2151122"/>
              <a:gd name="connsiteX3" fmla="*/ 0 w 1875684"/>
              <a:gd name="connsiteY3" fmla="*/ 2151122 h 2151122"/>
            </a:gdLst>
            <a:ahLst/>
            <a:cxnLst>
              <a:cxn ang="0">
                <a:pos x="connsiteX0" y="connsiteY0"/>
              </a:cxn>
              <a:cxn ang="0">
                <a:pos x="connsiteX1" y="connsiteY1"/>
              </a:cxn>
              <a:cxn ang="0">
                <a:pos x="connsiteX2" y="connsiteY2"/>
              </a:cxn>
              <a:cxn ang="0">
                <a:pos x="connsiteX3" y="connsiteY3"/>
              </a:cxn>
            </a:cxnLst>
            <a:rect l="l" t="t" r="r" b="b"/>
            <a:pathLst>
              <a:path w="1875684" h="2151122">
                <a:moveTo>
                  <a:pt x="0" y="0"/>
                </a:moveTo>
                <a:lnTo>
                  <a:pt x="1875684" y="2103577"/>
                </a:lnTo>
                <a:lnTo>
                  <a:pt x="1875684" y="2151122"/>
                </a:lnTo>
                <a:lnTo>
                  <a:pt x="0" y="2151122"/>
                </a:lnTo>
                <a:close/>
              </a:path>
            </a:pathLst>
          </a:custGeom>
          <a:effectLst>
            <a:outerShdw blurRad="101600" dist="152400" dir="2700000" algn="tl" rotWithShape="0">
              <a:srgbClr val="262626">
                <a:alpha val="40000"/>
              </a:srgbClr>
            </a:outerShdw>
          </a:effectLst>
        </p:spPr>
      </p:pic>
      <p:pic>
        <p:nvPicPr>
          <p:cNvPr id="9" name="图片 8" descr="男人和女人坐在桌子边&#10;&#10;中度可信度描述已自动生成">
            <a:extLst>
              <a:ext uri="{FF2B5EF4-FFF2-40B4-BE49-F238E27FC236}">
                <a16:creationId xmlns:a16="http://schemas.microsoft.com/office/drawing/2014/main" xmlns="" id="{E68A4D69-FA7F-4FEC-AC1A-66F2CEE018FC}"/>
              </a:ext>
            </a:extLst>
          </p:cNvPr>
          <p:cNvPicPr>
            <a:picLocks noChangeAspect="1"/>
          </p:cNvPicPr>
          <p:nvPr/>
        </p:nvPicPr>
        <p:blipFill>
          <a:blip r:embed="rId9" cstate="screen">
            <a:extLst>
              <a:ext uri="{BEBA8EAE-BF5A-486C-A8C5-ECC9F3942E4B}">
                <a14:imgProps xmlns:a14="http://schemas.microsoft.com/office/drawing/2010/main">
                  <a14:imgLayer r:embed="rId8">
                    <a14:imgEffect>
                      <a14:colorTemperature colorTemp="5900"/>
                    </a14:imgEffect>
                    <a14:imgEffect>
                      <a14:saturation sat="200000"/>
                    </a14:imgEffect>
                  </a14:imgLayer>
                </a14:imgProps>
              </a:ext>
              <a:ext uri="{28A0092B-C50C-407E-A947-70E740481C1C}">
                <a14:useLocalDpi xmlns:a14="http://schemas.microsoft.com/office/drawing/2010/main"/>
              </a:ext>
            </a:extLst>
          </a:blip>
          <a:srcRect/>
          <a:stretch>
            <a:fillRect/>
          </a:stretch>
        </p:blipFill>
        <p:spPr>
          <a:xfrm rot="2503335">
            <a:off x="6409120" y="1831702"/>
            <a:ext cx="1875684" cy="2823408"/>
          </a:xfrm>
          <a:prstGeom prst="rect">
            <a:avLst/>
          </a:prstGeom>
          <a:effectLst>
            <a:outerShdw blurRad="101600" dist="152400" dir="2700000" algn="tl" rotWithShape="0">
              <a:srgbClr val="262626">
                <a:alpha val="40000"/>
              </a:srgbClr>
            </a:outerShdw>
          </a:effectLst>
        </p:spPr>
      </p:pic>
      <p:pic>
        <p:nvPicPr>
          <p:cNvPr id="12" name="图片 11" descr="人在人群中打电话&#10;&#10;描述已自动生成">
            <a:extLst>
              <a:ext uri="{FF2B5EF4-FFF2-40B4-BE49-F238E27FC236}">
                <a16:creationId xmlns:a16="http://schemas.microsoft.com/office/drawing/2014/main" xmlns="" id="{C43477C5-24AD-44AE-B0A8-4DEADA03286F}"/>
              </a:ext>
            </a:extLst>
          </p:cNvPr>
          <p:cNvPicPr>
            <a:picLocks noChangeAspect="1"/>
          </p:cNvPicPr>
          <p:nvPr/>
        </p:nvPicPr>
        <p:blipFill>
          <a:blip r:embed="rId10" cstate="screen">
            <a:extLst>
              <a:ext uri="{BEBA8EAE-BF5A-486C-A8C5-ECC9F3942E4B}">
                <a14:imgProps xmlns:a14="http://schemas.microsoft.com/office/drawing/2010/main">
                  <a14:imgLayer r:embed="rId11">
                    <a14:imgEffect>
                      <a14:colorTemperature colorTemp="5900"/>
                    </a14:imgEffect>
                    <a14:imgEffect>
                      <a14:saturation sat="200000"/>
                    </a14:imgEffect>
                  </a14:imgLayer>
                </a14:imgProps>
              </a:ext>
              <a:ext uri="{28A0092B-C50C-407E-A947-70E740481C1C}">
                <a14:useLocalDpi xmlns:a14="http://schemas.microsoft.com/office/drawing/2010/main"/>
              </a:ext>
            </a:extLst>
          </a:blip>
          <a:srcRect/>
          <a:stretch>
            <a:fillRect/>
          </a:stretch>
        </p:blipFill>
        <p:spPr>
          <a:xfrm rot="2503335">
            <a:off x="7949090" y="3204838"/>
            <a:ext cx="1875684" cy="2823408"/>
          </a:xfrm>
          <a:prstGeom prst="rect">
            <a:avLst/>
          </a:prstGeom>
          <a:effectLst>
            <a:outerShdw blurRad="101600" dist="152400" dir="2700000" algn="tl" rotWithShape="0">
              <a:srgbClr val="262626">
                <a:alpha val="40000"/>
              </a:srgbClr>
            </a:outerShdw>
          </a:effectLst>
        </p:spPr>
      </p:pic>
      <p:pic>
        <p:nvPicPr>
          <p:cNvPr id="72" name="图片 71" descr="会议室里的人们&#10;&#10;中度可信度描述已自动生成">
            <a:extLst>
              <a:ext uri="{FF2B5EF4-FFF2-40B4-BE49-F238E27FC236}">
                <a16:creationId xmlns:a16="http://schemas.microsoft.com/office/drawing/2014/main" xmlns="" id="{762A6D8B-2272-4F62-A501-6F5844100A21}"/>
              </a:ext>
            </a:extLst>
          </p:cNvPr>
          <p:cNvPicPr>
            <a:picLocks/>
          </p:cNvPicPr>
          <p:nvPr/>
        </p:nvPicPr>
        <p:blipFill>
          <a:blip r:embed="rId12" cstate="screen">
            <a:extLst>
              <a:ext uri="{BEBA8EAE-BF5A-486C-A8C5-ECC9F3942E4B}">
                <a14:imgProps xmlns:a14="http://schemas.microsoft.com/office/drawing/2010/main">
                  <a14:imgLayer r:embed="rId13">
                    <a14:imgEffect>
                      <a14:colorTemperature colorTemp="5900"/>
                    </a14:imgEffect>
                    <a14:imgEffect>
                      <a14:saturation sat="200000"/>
                    </a14:imgEffect>
                  </a14:imgLayer>
                </a14:imgProps>
              </a:ext>
              <a:ext uri="{28A0092B-C50C-407E-A947-70E740481C1C}">
                <a14:useLocalDpi xmlns:a14="http://schemas.microsoft.com/office/drawing/2010/main"/>
              </a:ext>
            </a:extLst>
          </a:blip>
          <a:srcRect/>
          <a:stretch>
            <a:fillRect/>
          </a:stretch>
        </p:blipFill>
        <p:spPr>
          <a:xfrm rot="2503335">
            <a:off x="9489060" y="4577975"/>
            <a:ext cx="1875684" cy="2823408"/>
          </a:xfrm>
          <a:custGeom>
            <a:avLst/>
            <a:gdLst>
              <a:gd name="connsiteX0" fmla="*/ 0 w 1875684"/>
              <a:gd name="connsiteY0" fmla="*/ 0 h 2823408"/>
              <a:gd name="connsiteX1" fmla="*/ 1875684 w 1875684"/>
              <a:gd name="connsiteY1" fmla="*/ 0 h 2823408"/>
              <a:gd name="connsiteX2" fmla="*/ 1875684 w 1875684"/>
              <a:gd name="connsiteY2" fmla="*/ 1738841 h 2823408"/>
              <a:gd name="connsiteX3" fmla="*/ 659344 w 1875684"/>
              <a:gd name="connsiteY3" fmla="*/ 2823408 h 2823408"/>
              <a:gd name="connsiteX4" fmla="*/ 0 w 1875684"/>
              <a:gd name="connsiteY4" fmla="*/ 2823408 h 2823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5684" h="2823408">
                <a:moveTo>
                  <a:pt x="0" y="0"/>
                </a:moveTo>
                <a:lnTo>
                  <a:pt x="1875684" y="0"/>
                </a:lnTo>
                <a:lnTo>
                  <a:pt x="1875684" y="1738841"/>
                </a:lnTo>
                <a:lnTo>
                  <a:pt x="659344" y="2823408"/>
                </a:lnTo>
                <a:lnTo>
                  <a:pt x="0" y="2823408"/>
                </a:lnTo>
                <a:close/>
              </a:path>
            </a:pathLst>
          </a:custGeom>
          <a:effectLst>
            <a:outerShdw blurRad="101600" dist="152400" dir="2700000" algn="tl" rotWithShape="0">
              <a:srgbClr val="262626">
                <a:alpha val="40000"/>
              </a:srgbClr>
            </a:outerShdw>
          </a:effectLst>
        </p:spPr>
      </p:pic>
      <p:pic>
        <p:nvPicPr>
          <p:cNvPr id="82" name="图片 81" descr="办公室里的人&#10;&#10;中度可信度描述已自动生成">
            <a:extLst>
              <a:ext uri="{FF2B5EF4-FFF2-40B4-BE49-F238E27FC236}">
                <a16:creationId xmlns:a16="http://schemas.microsoft.com/office/drawing/2014/main" xmlns="" id="{F0CDB92E-2AD8-41D9-AB0B-46E3BA1C5EB3}"/>
              </a:ext>
            </a:extLst>
          </p:cNvPr>
          <p:cNvPicPr>
            <a:picLocks noChangeAspect="1"/>
          </p:cNvPicPr>
          <p:nvPr/>
        </p:nvPicPr>
        <p:blipFill>
          <a:blip r:embed="rId14" cstate="screen">
            <a:extLst>
              <a:ext uri="{BEBA8EAE-BF5A-486C-A8C5-ECC9F3942E4B}">
                <a14:imgProps xmlns:a14="http://schemas.microsoft.com/office/drawing/2010/main">
                  <a14:imgLayer r:embed="rId15">
                    <a14:imgEffect>
                      <a14:colorTemperature colorTemp="5900"/>
                    </a14:imgEffect>
                    <a14:imgEffect>
                      <a14:saturation sat="200000"/>
                    </a14:imgEffect>
                  </a14:imgLayer>
                </a14:imgProps>
              </a:ext>
              <a:ext uri="{28A0092B-C50C-407E-A947-70E740481C1C}">
                <a14:useLocalDpi xmlns:a14="http://schemas.microsoft.com/office/drawing/2010/main"/>
              </a:ext>
            </a:extLst>
          </a:blip>
          <a:srcRect/>
          <a:stretch>
            <a:fillRect/>
          </a:stretch>
        </p:blipFill>
        <p:spPr>
          <a:xfrm rot="2503335">
            <a:off x="4436133" y="4044404"/>
            <a:ext cx="1875684" cy="2823408"/>
          </a:xfrm>
          <a:custGeom>
            <a:avLst/>
            <a:gdLst>
              <a:gd name="connsiteX0" fmla="*/ 0 w 1875684"/>
              <a:gd name="connsiteY0" fmla="*/ 0 h 2823408"/>
              <a:gd name="connsiteX1" fmla="*/ 1875684 w 1875684"/>
              <a:gd name="connsiteY1" fmla="*/ 0 h 2823408"/>
              <a:gd name="connsiteX2" fmla="*/ 1875684 w 1875684"/>
              <a:gd name="connsiteY2" fmla="*/ 2453719 h 2823408"/>
              <a:gd name="connsiteX3" fmla="*/ 1461079 w 1875684"/>
              <a:gd name="connsiteY3" fmla="*/ 2823408 h 2823408"/>
              <a:gd name="connsiteX4" fmla="*/ 0 w 1875684"/>
              <a:gd name="connsiteY4" fmla="*/ 2823408 h 2823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5684" h="2823408">
                <a:moveTo>
                  <a:pt x="0" y="0"/>
                </a:moveTo>
                <a:lnTo>
                  <a:pt x="1875684" y="0"/>
                </a:lnTo>
                <a:lnTo>
                  <a:pt x="1875684" y="2453719"/>
                </a:lnTo>
                <a:lnTo>
                  <a:pt x="1461079" y="2823408"/>
                </a:lnTo>
                <a:lnTo>
                  <a:pt x="0" y="2823408"/>
                </a:lnTo>
                <a:close/>
              </a:path>
            </a:pathLst>
          </a:custGeom>
          <a:effectLst>
            <a:outerShdw blurRad="101600" dist="152400" dir="2700000" algn="tl" rotWithShape="0">
              <a:srgbClr val="262626">
                <a:alpha val="40000"/>
              </a:srgbClr>
            </a:outerShdw>
          </a:effectLst>
        </p:spPr>
      </p:pic>
      <p:pic>
        <p:nvPicPr>
          <p:cNvPr id="73" name="图片 72" descr="人拿着笔记本电脑&#10;&#10;中度可信度描述已自动生成">
            <a:extLst>
              <a:ext uri="{FF2B5EF4-FFF2-40B4-BE49-F238E27FC236}">
                <a16:creationId xmlns:a16="http://schemas.microsoft.com/office/drawing/2014/main" xmlns="" id="{7C95B616-1074-4ACF-9EFC-90B28571A0D0}"/>
              </a:ext>
            </a:extLst>
          </p:cNvPr>
          <p:cNvPicPr>
            <a:picLocks noChangeAspect="1"/>
          </p:cNvPicPr>
          <p:nvPr/>
        </p:nvPicPr>
        <p:blipFill>
          <a:blip r:embed="rId16" cstate="screen">
            <a:extLst>
              <a:ext uri="{BEBA8EAE-BF5A-486C-A8C5-ECC9F3942E4B}">
                <a14:imgProps xmlns:a14="http://schemas.microsoft.com/office/drawing/2010/main">
                  <a14:imgLayer r:embed="rId17">
                    <a14:imgEffect>
                      <a14:colorTemperature colorTemp="5300"/>
                    </a14:imgEffect>
                    <a14:imgEffect>
                      <a14:saturation sat="200000"/>
                    </a14:imgEffect>
                  </a14:imgLayer>
                </a14:imgProps>
              </a:ext>
              <a:ext uri="{28A0092B-C50C-407E-A947-70E740481C1C}">
                <a14:useLocalDpi xmlns:a14="http://schemas.microsoft.com/office/drawing/2010/main"/>
              </a:ext>
            </a:extLst>
          </a:blip>
          <a:srcRect/>
          <a:stretch>
            <a:fillRect/>
          </a:stretch>
        </p:blipFill>
        <p:spPr>
          <a:xfrm rot="2503335">
            <a:off x="6154774" y="5485630"/>
            <a:ext cx="1875684" cy="2286471"/>
          </a:xfrm>
          <a:custGeom>
            <a:avLst/>
            <a:gdLst>
              <a:gd name="connsiteX0" fmla="*/ 0 w 1875684"/>
              <a:gd name="connsiteY0" fmla="*/ 0 h 2286471"/>
              <a:gd name="connsiteX1" fmla="*/ 1875684 w 1875684"/>
              <a:gd name="connsiteY1" fmla="*/ 0 h 2286471"/>
              <a:gd name="connsiteX2" fmla="*/ 1875684 w 1875684"/>
              <a:gd name="connsiteY2" fmla="*/ 613991 h 2286471"/>
              <a:gd name="connsiteX3" fmla="*/ 0 w 1875684"/>
              <a:gd name="connsiteY3" fmla="*/ 2286471 h 2286471"/>
            </a:gdLst>
            <a:ahLst/>
            <a:cxnLst>
              <a:cxn ang="0">
                <a:pos x="connsiteX0" y="connsiteY0"/>
              </a:cxn>
              <a:cxn ang="0">
                <a:pos x="connsiteX1" y="connsiteY1"/>
              </a:cxn>
              <a:cxn ang="0">
                <a:pos x="connsiteX2" y="connsiteY2"/>
              </a:cxn>
              <a:cxn ang="0">
                <a:pos x="connsiteX3" y="connsiteY3"/>
              </a:cxn>
            </a:cxnLst>
            <a:rect l="l" t="t" r="r" b="b"/>
            <a:pathLst>
              <a:path w="1875684" h="2286471">
                <a:moveTo>
                  <a:pt x="0" y="0"/>
                </a:moveTo>
                <a:lnTo>
                  <a:pt x="1875684" y="0"/>
                </a:lnTo>
                <a:lnTo>
                  <a:pt x="1875684" y="613991"/>
                </a:lnTo>
                <a:lnTo>
                  <a:pt x="0" y="2286471"/>
                </a:lnTo>
                <a:close/>
              </a:path>
            </a:pathLst>
          </a:custGeom>
          <a:effectLst>
            <a:outerShdw blurRad="101600" dist="152400" dir="2700000" algn="tl" rotWithShape="0">
              <a:srgbClr val="262626">
                <a:alpha val="40000"/>
              </a:srgbClr>
            </a:outerShdw>
          </a:effectLst>
        </p:spPr>
      </p:pic>
      <p:pic>
        <p:nvPicPr>
          <p:cNvPr id="71" name="图片 70" descr="人拿着笔记本电脑&#10;&#10;中度可信度描述已自动生成">
            <a:extLst>
              <a:ext uri="{FF2B5EF4-FFF2-40B4-BE49-F238E27FC236}">
                <a16:creationId xmlns:a16="http://schemas.microsoft.com/office/drawing/2014/main" xmlns="" id="{31BA8DB0-52DD-434C-9915-284D624DF29C}"/>
              </a:ext>
            </a:extLst>
          </p:cNvPr>
          <p:cNvPicPr>
            <a:picLocks/>
          </p:cNvPicPr>
          <p:nvPr/>
        </p:nvPicPr>
        <p:blipFill>
          <a:blip r:embed="rId18" cstate="screen">
            <a:extLst>
              <a:ext uri="{BEBA8EAE-BF5A-486C-A8C5-ECC9F3942E4B}">
                <a14:imgProps xmlns:a14="http://schemas.microsoft.com/office/drawing/2010/main">
                  <a14:imgLayer r:embed="rId17">
                    <a14:imgEffect>
                      <a14:colorTemperature colorTemp="5300"/>
                    </a14:imgEffect>
                    <a14:imgEffect>
                      <a14:saturation sat="200000"/>
                    </a14:imgEffect>
                  </a14:imgLayer>
                </a14:imgProps>
              </a:ext>
              <a:ext uri="{28A0092B-C50C-407E-A947-70E740481C1C}">
                <a14:useLocalDpi xmlns:a14="http://schemas.microsoft.com/office/drawing/2010/main"/>
              </a:ext>
            </a:extLst>
          </a:blip>
          <a:srcRect/>
          <a:stretch>
            <a:fillRect/>
          </a:stretch>
        </p:blipFill>
        <p:spPr>
          <a:xfrm rot="2503335">
            <a:off x="8382106" y="-381000"/>
            <a:ext cx="1875684" cy="2823408"/>
          </a:xfrm>
          <a:custGeom>
            <a:avLst/>
            <a:gdLst>
              <a:gd name="connsiteX0" fmla="*/ 0 w 1875684"/>
              <a:gd name="connsiteY0" fmla="*/ 867007 h 2823408"/>
              <a:gd name="connsiteX1" fmla="*/ 972346 w 1875684"/>
              <a:gd name="connsiteY1" fmla="*/ 0 h 2823408"/>
              <a:gd name="connsiteX2" fmla="*/ 1875684 w 1875684"/>
              <a:gd name="connsiteY2" fmla="*/ 0 h 2823408"/>
              <a:gd name="connsiteX3" fmla="*/ 1875684 w 1875684"/>
              <a:gd name="connsiteY3" fmla="*/ 2823408 h 2823408"/>
              <a:gd name="connsiteX4" fmla="*/ 0 w 1875684"/>
              <a:gd name="connsiteY4" fmla="*/ 2823408 h 2823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5684" h="2823408">
                <a:moveTo>
                  <a:pt x="0" y="867007"/>
                </a:moveTo>
                <a:lnTo>
                  <a:pt x="972346" y="0"/>
                </a:lnTo>
                <a:lnTo>
                  <a:pt x="1875684" y="0"/>
                </a:lnTo>
                <a:lnTo>
                  <a:pt x="1875684" y="2823408"/>
                </a:lnTo>
                <a:lnTo>
                  <a:pt x="0" y="2823408"/>
                </a:lnTo>
                <a:close/>
              </a:path>
            </a:pathLst>
          </a:custGeom>
          <a:effectLst>
            <a:outerShdw blurRad="101600" dist="152400" dir="2700000" algn="tl" rotWithShape="0">
              <a:srgbClr val="262626">
                <a:alpha val="40000"/>
              </a:srgbClr>
            </a:outerShdw>
          </a:effectLst>
        </p:spPr>
      </p:pic>
      <p:pic>
        <p:nvPicPr>
          <p:cNvPr id="80" name="图片 79" descr="会议室里的人们&#10;&#10;中度可信度描述已自动生成">
            <a:extLst>
              <a:ext uri="{FF2B5EF4-FFF2-40B4-BE49-F238E27FC236}">
                <a16:creationId xmlns:a16="http://schemas.microsoft.com/office/drawing/2014/main" xmlns="" id="{F45A58A8-A8FC-459C-B300-0568AC2E04E3}"/>
              </a:ext>
            </a:extLst>
          </p:cNvPr>
          <p:cNvPicPr>
            <a:picLocks/>
          </p:cNvPicPr>
          <p:nvPr/>
        </p:nvPicPr>
        <p:blipFill>
          <a:blip r:embed="rId19" cstate="screen">
            <a:extLst>
              <a:ext uri="{BEBA8EAE-BF5A-486C-A8C5-ECC9F3942E4B}">
                <a14:imgProps xmlns:a14="http://schemas.microsoft.com/office/drawing/2010/main">
                  <a14:imgLayer r:embed="rId13">
                    <a14:imgEffect>
                      <a14:colorTemperature colorTemp="5900"/>
                    </a14:imgEffect>
                    <a14:imgEffect>
                      <a14:saturation sat="200000"/>
                    </a14:imgEffect>
                  </a14:imgLayer>
                </a14:imgProps>
              </a:ext>
              <a:ext uri="{28A0092B-C50C-407E-A947-70E740481C1C}">
                <a14:useLocalDpi xmlns:a14="http://schemas.microsoft.com/office/drawing/2010/main"/>
              </a:ext>
            </a:extLst>
          </a:blip>
          <a:srcRect/>
          <a:stretch>
            <a:fillRect/>
          </a:stretch>
        </p:blipFill>
        <p:spPr>
          <a:xfrm rot="2503335">
            <a:off x="3088776" y="6277189"/>
            <a:ext cx="1302757" cy="1161622"/>
          </a:xfrm>
          <a:custGeom>
            <a:avLst/>
            <a:gdLst>
              <a:gd name="connsiteX0" fmla="*/ 0 w 1302757"/>
              <a:gd name="connsiteY0" fmla="*/ 0 h 1161622"/>
              <a:gd name="connsiteX1" fmla="*/ 1302757 w 1302757"/>
              <a:gd name="connsiteY1" fmla="*/ 0 h 1161622"/>
              <a:gd name="connsiteX2" fmla="*/ 0 w 1302757"/>
              <a:gd name="connsiteY2" fmla="*/ 1161622 h 1161622"/>
            </a:gdLst>
            <a:ahLst/>
            <a:cxnLst>
              <a:cxn ang="0">
                <a:pos x="connsiteX0" y="connsiteY0"/>
              </a:cxn>
              <a:cxn ang="0">
                <a:pos x="connsiteX1" y="connsiteY1"/>
              </a:cxn>
              <a:cxn ang="0">
                <a:pos x="connsiteX2" y="connsiteY2"/>
              </a:cxn>
            </a:cxnLst>
            <a:rect l="l" t="t" r="r" b="b"/>
            <a:pathLst>
              <a:path w="1302757" h="1161622">
                <a:moveTo>
                  <a:pt x="0" y="0"/>
                </a:moveTo>
                <a:lnTo>
                  <a:pt x="1302757" y="0"/>
                </a:lnTo>
                <a:lnTo>
                  <a:pt x="0" y="1161622"/>
                </a:lnTo>
                <a:close/>
              </a:path>
            </a:pathLst>
          </a:custGeom>
          <a:effectLst>
            <a:outerShdw blurRad="101600" dist="152400" dir="2700000" algn="tl" rotWithShape="0">
              <a:srgbClr val="262626">
                <a:alpha val="40000"/>
              </a:srgbClr>
            </a:outerShdw>
          </a:effectLst>
        </p:spPr>
      </p:pic>
      <p:sp>
        <p:nvSpPr>
          <p:cNvPr id="83" name="文本框 82">
            <a:extLst>
              <a:ext uri="{FF2B5EF4-FFF2-40B4-BE49-F238E27FC236}">
                <a16:creationId xmlns:a16="http://schemas.microsoft.com/office/drawing/2014/main" xmlns="" id="{1090EC9C-67C5-4CE0-82CC-9E1AA23CF323}"/>
              </a:ext>
            </a:extLst>
          </p:cNvPr>
          <p:cNvSpPr txBox="1"/>
          <p:nvPr/>
        </p:nvSpPr>
        <p:spPr>
          <a:xfrm>
            <a:off x="551205" y="1332960"/>
            <a:ext cx="4402825" cy="2144498"/>
          </a:xfrm>
          <a:prstGeom prst="rect">
            <a:avLst/>
          </a:prstGeom>
          <a:noFill/>
        </p:spPr>
        <p:txBody>
          <a:bodyPr wrap="square">
            <a:spAutoFit/>
          </a:bodyPr>
          <a:lstStyle/>
          <a:p>
            <a:pPr algn="just">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教学的过程中，我们还注重培养学生“独立、探究、合作”的学习方式，鼓励学生们提出问题，分析思考问题，争论问题，学生思维在探讨中得到发展，知识体系在探讨中逐渐建构，交流与合作意识在探讨中不断增强，不但使学生们的思想道德品质得到了提高，更培养了学生大胆创新的精神和能力</a:t>
            </a:r>
          </a:p>
        </p:txBody>
      </p:sp>
      <p:sp>
        <p:nvSpPr>
          <p:cNvPr id="84" name="文本框 83">
            <a:extLst>
              <a:ext uri="{FF2B5EF4-FFF2-40B4-BE49-F238E27FC236}">
                <a16:creationId xmlns:a16="http://schemas.microsoft.com/office/drawing/2014/main" xmlns="" id="{439D85F5-3245-43A3-9D55-43701E1D4961}"/>
              </a:ext>
            </a:extLst>
          </p:cNvPr>
          <p:cNvSpPr txBox="1"/>
          <p:nvPr/>
        </p:nvSpPr>
        <p:spPr>
          <a:xfrm>
            <a:off x="483153" y="3484184"/>
            <a:ext cx="3039615" cy="1446550"/>
          </a:xfrm>
          <a:prstGeom prst="rect">
            <a:avLst/>
          </a:prstGeom>
          <a:noFill/>
        </p:spPr>
        <p:txBody>
          <a:bodyPr wrap="none" rtlCol="0">
            <a:spAutoFit/>
          </a:bodyPr>
          <a:lstStyle/>
          <a:p>
            <a:r>
              <a:rPr lang="en-US" altLang="zh-CN" sz="8800" cap="all" dirty="0">
                <a:solidFill>
                  <a:schemeClr val="accent1">
                    <a:alpha val="15000"/>
                  </a:schemeClr>
                </a:solidFill>
                <a:latin typeface="OPPOSans H" panose="00020600040101010101" pitchFamily="18" charset="-122"/>
                <a:cs typeface="OPPOSans H" panose="00020600040101010101" pitchFamily="18" charset="-122"/>
              </a:rPr>
              <a:t>sum</a:t>
            </a:r>
            <a:endParaRPr lang="zh-CN" altLang="en-US" sz="8800" cap="all" dirty="0">
              <a:solidFill>
                <a:schemeClr val="accent1">
                  <a:alpha val="15000"/>
                </a:schemeClr>
              </a:solidFill>
              <a:latin typeface="OPPOSans H" panose="00020600040101010101" pitchFamily="18" charset="-122"/>
              <a:cs typeface="OPPOSans H" panose="00020600040101010101" pitchFamily="18" charset="-122"/>
            </a:endParaRPr>
          </a:p>
        </p:txBody>
      </p:sp>
      <p:sp>
        <p:nvSpPr>
          <p:cNvPr id="85" name="文本框 84">
            <a:extLst>
              <a:ext uri="{FF2B5EF4-FFF2-40B4-BE49-F238E27FC236}">
                <a16:creationId xmlns:a16="http://schemas.microsoft.com/office/drawing/2014/main" xmlns="" id="{D475E2D4-236D-431F-B5EA-4BDAAF0793BE}"/>
              </a:ext>
            </a:extLst>
          </p:cNvPr>
          <p:cNvSpPr txBox="1"/>
          <p:nvPr/>
        </p:nvSpPr>
        <p:spPr>
          <a:xfrm>
            <a:off x="483153" y="4426673"/>
            <a:ext cx="2225289" cy="1446550"/>
          </a:xfrm>
          <a:prstGeom prst="rect">
            <a:avLst/>
          </a:prstGeom>
          <a:noFill/>
        </p:spPr>
        <p:txBody>
          <a:bodyPr wrap="none" rtlCol="0">
            <a:spAutoFit/>
          </a:bodyPr>
          <a:lstStyle/>
          <a:p>
            <a:r>
              <a:rPr lang="en-US" altLang="zh-CN" sz="8800" cap="all" dirty="0">
                <a:solidFill>
                  <a:schemeClr val="accent1">
                    <a:alpha val="15000"/>
                  </a:schemeClr>
                </a:solidFill>
                <a:latin typeface="OPPOSans H" panose="00020600040101010101" pitchFamily="18" charset="-122"/>
                <a:cs typeface="OPPOSans H" panose="00020600040101010101" pitchFamily="18" charset="-122"/>
              </a:rPr>
              <a:t>ma</a:t>
            </a:r>
            <a:endParaRPr lang="zh-CN" altLang="en-US" sz="8800" cap="all" dirty="0">
              <a:solidFill>
                <a:schemeClr val="accent1">
                  <a:alpha val="15000"/>
                </a:schemeClr>
              </a:solidFill>
              <a:latin typeface="OPPOSans H" panose="00020600040101010101" pitchFamily="18" charset="-122"/>
              <a:cs typeface="OPPOSans H" panose="00020600040101010101" pitchFamily="18" charset="-122"/>
            </a:endParaRPr>
          </a:p>
        </p:txBody>
      </p:sp>
      <p:sp>
        <p:nvSpPr>
          <p:cNvPr id="86" name="文本框 85">
            <a:extLst>
              <a:ext uri="{FF2B5EF4-FFF2-40B4-BE49-F238E27FC236}">
                <a16:creationId xmlns:a16="http://schemas.microsoft.com/office/drawing/2014/main" xmlns="" id="{0A093751-EEC0-495B-8318-5D216EDBC418}"/>
              </a:ext>
            </a:extLst>
          </p:cNvPr>
          <p:cNvSpPr txBox="1"/>
          <p:nvPr/>
        </p:nvSpPr>
        <p:spPr>
          <a:xfrm>
            <a:off x="483153" y="5369163"/>
            <a:ext cx="1842171" cy="1446550"/>
          </a:xfrm>
          <a:prstGeom prst="rect">
            <a:avLst/>
          </a:prstGeom>
          <a:noFill/>
        </p:spPr>
        <p:txBody>
          <a:bodyPr wrap="none" rtlCol="0">
            <a:spAutoFit/>
          </a:bodyPr>
          <a:lstStyle/>
          <a:p>
            <a:r>
              <a:rPr lang="en-US" altLang="zh-CN" sz="8800" cap="all" dirty="0" err="1">
                <a:solidFill>
                  <a:schemeClr val="accent1">
                    <a:alpha val="15000"/>
                  </a:schemeClr>
                </a:solidFill>
                <a:latin typeface="OPPOSans H" panose="00020600040101010101" pitchFamily="18" charset="-122"/>
                <a:cs typeface="OPPOSans H" panose="00020600040101010101" pitchFamily="18" charset="-122"/>
              </a:rPr>
              <a:t>ry</a:t>
            </a:r>
            <a:endParaRPr lang="zh-CN" altLang="en-US" sz="8800" cap="all" dirty="0">
              <a:solidFill>
                <a:schemeClr val="accent1">
                  <a:alpha val="15000"/>
                </a:schemeClr>
              </a:solidFill>
              <a:latin typeface="OPPOSans H" panose="00020600040101010101" pitchFamily="18" charset="-122"/>
              <a:cs typeface="OPPOSans H" panose="00020600040101010101" pitchFamily="18" charset="-122"/>
            </a:endParaRPr>
          </a:p>
        </p:txBody>
      </p:sp>
      <p:grpSp>
        <p:nvGrpSpPr>
          <p:cNvPr id="32" name="组合 31">
            <a:extLst>
              <a:ext uri="{FF2B5EF4-FFF2-40B4-BE49-F238E27FC236}">
                <a16:creationId xmlns:a16="http://schemas.microsoft.com/office/drawing/2014/main" xmlns="" id="{CA50E00F-52DD-4F97-863B-A43D505E8B64}"/>
              </a:ext>
            </a:extLst>
          </p:cNvPr>
          <p:cNvGrpSpPr/>
          <p:nvPr/>
        </p:nvGrpSpPr>
        <p:grpSpPr>
          <a:xfrm>
            <a:off x="660400" y="4921227"/>
            <a:ext cx="368638" cy="368638"/>
            <a:chOff x="660400" y="4686910"/>
            <a:chExt cx="556026" cy="556026"/>
          </a:xfrm>
        </p:grpSpPr>
        <p:sp>
          <p:nvSpPr>
            <p:cNvPr id="30" name="椭圆 29">
              <a:extLst>
                <a:ext uri="{FF2B5EF4-FFF2-40B4-BE49-F238E27FC236}">
                  <a16:creationId xmlns:a16="http://schemas.microsoft.com/office/drawing/2014/main" xmlns="" id="{79AA97C7-AE18-4424-A7B8-9447CB67199B}"/>
                </a:ext>
              </a:extLst>
            </p:cNvPr>
            <p:cNvSpPr/>
            <p:nvPr/>
          </p:nvSpPr>
          <p:spPr>
            <a:xfrm>
              <a:off x="660400" y="4686910"/>
              <a:ext cx="556026" cy="556026"/>
            </a:xfrm>
            <a:prstGeom prst="ellipse">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等腰三角形 30">
              <a:extLst>
                <a:ext uri="{FF2B5EF4-FFF2-40B4-BE49-F238E27FC236}">
                  <a16:creationId xmlns:a16="http://schemas.microsoft.com/office/drawing/2014/main" xmlns="" id="{E78E7AEC-48B8-4A5A-B94C-45F406BC832E}"/>
                </a:ext>
              </a:extLst>
            </p:cNvPr>
            <p:cNvSpPr/>
            <p:nvPr/>
          </p:nvSpPr>
          <p:spPr>
            <a:xfrm rot="5400000">
              <a:off x="815406" y="4824410"/>
              <a:ext cx="330510" cy="284922"/>
            </a:xfrm>
            <a:prstGeom prst="triangle">
              <a:avLst/>
            </a:prstGeom>
            <a:solidFill>
              <a:srgbClr val="1078E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56" name="组合 55">
            <a:extLst>
              <a:ext uri="{FF2B5EF4-FFF2-40B4-BE49-F238E27FC236}">
                <a16:creationId xmlns:a16="http://schemas.microsoft.com/office/drawing/2014/main" xmlns="" id="{17F56B4F-7777-43D5-9FDB-3AD9168F037C}"/>
              </a:ext>
            </a:extLst>
          </p:cNvPr>
          <p:cNvGrpSpPr/>
          <p:nvPr/>
        </p:nvGrpSpPr>
        <p:grpSpPr>
          <a:xfrm>
            <a:off x="338139" y="324865"/>
            <a:ext cx="857035" cy="559875"/>
            <a:chOff x="338139" y="324865"/>
            <a:chExt cx="857035" cy="559875"/>
          </a:xfrm>
        </p:grpSpPr>
        <p:sp>
          <p:nvSpPr>
            <p:cNvPr id="57" name="任意多边形: 形状 56">
              <a:extLst>
                <a:ext uri="{FF2B5EF4-FFF2-40B4-BE49-F238E27FC236}">
                  <a16:creationId xmlns:a16="http://schemas.microsoft.com/office/drawing/2014/main" xmlns="" id="{0D8900D2-43C8-43A6-AA81-23D2B315044D}"/>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9" name="任意多边形: 形状 58">
              <a:extLst>
                <a:ext uri="{FF2B5EF4-FFF2-40B4-BE49-F238E27FC236}">
                  <a16:creationId xmlns:a16="http://schemas.microsoft.com/office/drawing/2014/main" xmlns="" id="{AFB6277C-58AF-4F85-AA55-D7F9793EE25F}"/>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1" name="文本框 150">
            <a:extLst>
              <a:ext uri="{FF2B5EF4-FFF2-40B4-BE49-F238E27FC236}">
                <a16:creationId xmlns:a16="http://schemas.microsoft.com/office/drawing/2014/main" xmlns="" id="{D6D579DA-DB87-432A-BF5B-368835DA9F45}"/>
              </a:ext>
            </a:extLst>
          </p:cNvPr>
          <p:cNvSpPr txBox="1"/>
          <p:nvPr/>
        </p:nvSpPr>
        <p:spPr>
          <a:xfrm>
            <a:off x="548526" y="545525"/>
            <a:ext cx="2339102"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教学活动瞬间</a:t>
            </a:r>
          </a:p>
        </p:txBody>
      </p:sp>
      <p:grpSp>
        <p:nvGrpSpPr>
          <p:cNvPr id="60" name="组合 59">
            <a:extLst>
              <a:ext uri="{FF2B5EF4-FFF2-40B4-BE49-F238E27FC236}">
                <a16:creationId xmlns:a16="http://schemas.microsoft.com/office/drawing/2014/main" xmlns="" id="{1D87286D-8EBF-4677-A2AC-CB63EE023262}"/>
              </a:ext>
            </a:extLst>
          </p:cNvPr>
          <p:cNvGrpSpPr/>
          <p:nvPr/>
        </p:nvGrpSpPr>
        <p:grpSpPr>
          <a:xfrm>
            <a:off x="0" y="6642557"/>
            <a:ext cx="12192000" cy="215443"/>
            <a:chOff x="0" y="6642557"/>
            <a:chExt cx="12192000" cy="215443"/>
          </a:xfrm>
        </p:grpSpPr>
        <p:sp>
          <p:nvSpPr>
            <p:cNvPr id="62" name="矩形 61">
              <a:extLst>
                <a:ext uri="{FF2B5EF4-FFF2-40B4-BE49-F238E27FC236}">
                  <a16:creationId xmlns:a16="http://schemas.microsoft.com/office/drawing/2014/main" xmlns="" id="{FB8F7892-5F4E-4EE3-9EF1-92393AFB6116}"/>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7" name="组合 86">
              <a:extLst>
                <a:ext uri="{FF2B5EF4-FFF2-40B4-BE49-F238E27FC236}">
                  <a16:creationId xmlns:a16="http://schemas.microsoft.com/office/drawing/2014/main" xmlns="" id="{2C0D5667-C5B8-4E87-A7FB-7F87BB46134F}"/>
                </a:ext>
              </a:extLst>
            </p:cNvPr>
            <p:cNvGrpSpPr>
              <a:grpSpLocks noChangeAspect="1"/>
            </p:cNvGrpSpPr>
            <p:nvPr/>
          </p:nvGrpSpPr>
          <p:grpSpPr>
            <a:xfrm>
              <a:off x="125798" y="6677126"/>
              <a:ext cx="146140" cy="146304"/>
              <a:chOff x="3892870" y="-9542"/>
              <a:chExt cx="666946" cy="667704"/>
            </a:xfrm>
          </p:grpSpPr>
          <p:sp>
            <p:nvSpPr>
              <p:cNvPr id="94" name="泪滴形 93">
                <a:extLst>
                  <a:ext uri="{FF2B5EF4-FFF2-40B4-BE49-F238E27FC236}">
                    <a16:creationId xmlns:a16="http://schemas.microsoft.com/office/drawing/2014/main" xmlns="" id="{102CEF07-0E63-4115-8CF6-0FC5CD1127C3}"/>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泪滴形 94">
                <a:extLst>
                  <a:ext uri="{FF2B5EF4-FFF2-40B4-BE49-F238E27FC236}">
                    <a16:creationId xmlns:a16="http://schemas.microsoft.com/office/drawing/2014/main" xmlns="" id="{50B285D1-E1B5-4C0D-BCA3-51F7D88C10DE}"/>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泪滴形 95">
                <a:extLst>
                  <a:ext uri="{FF2B5EF4-FFF2-40B4-BE49-F238E27FC236}">
                    <a16:creationId xmlns:a16="http://schemas.microsoft.com/office/drawing/2014/main" xmlns="" id="{D8B7B53D-531A-494C-94F2-A9D0A2B1EA6C}"/>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泪滴形 96">
                <a:extLst>
                  <a:ext uri="{FF2B5EF4-FFF2-40B4-BE49-F238E27FC236}">
                    <a16:creationId xmlns:a16="http://schemas.microsoft.com/office/drawing/2014/main" xmlns="" id="{8A6F72C8-F2EE-4330-8EA2-8D9C096C7140}"/>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8" name="直接连接符 87">
              <a:extLst>
                <a:ext uri="{FF2B5EF4-FFF2-40B4-BE49-F238E27FC236}">
                  <a16:creationId xmlns:a16="http://schemas.microsoft.com/office/drawing/2014/main" xmlns="" id="{70C9DAD2-7651-47AF-B12B-5FAA50C8DED6}"/>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89" name="组合 88">
              <a:extLst>
                <a:ext uri="{FF2B5EF4-FFF2-40B4-BE49-F238E27FC236}">
                  <a16:creationId xmlns:a16="http://schemas.microsoft.com/office/drawing/2014/main" xmlns="" id="{C4CD882F-A0A5-46F9-B5E4-D59875AA51DD}"/>
                </a:ext>
              </a:extLst>
            </p:cNvPr>
            <p:cNvGrpSpPr>
              <a:grpSpLocks noChangeAspect="1"/>
            </p:cNvGrpSpPr>
            <p:nvPr/>
          </p:nvGrpSpPr>
          <p:grpSpPr>
            <a:xfrm>
              <a:off x="11920063" y="6677126"/>
              <a:ext cx="146140" cy="146304"/>
              <a:chOff x="3892870" y="-9542"/>
              <a:chExt cx="666946" cy="667704"/>
            </a:xfrm>
          </p:grpSpPr>
          <p:sp>
            <p:nvSpPr>
              <p:cNvPr id="90" name="泪滴形 89">
                <a:extLst>
                  <a:ext uri="{FF2B5EF4-FFF2-40B4-BE49-F238E27FC236}">
                    <a16:creationId xmlns:a16="http://schemas.microsoft.com/office/drawing/2014/main" xmlns="" id="{800D6B22-2A1A-457D-BBB2-6C479DC9906C}"/>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泪滴形 90">
                <a:extLst>
                  <a:ext uri="{FF2B5EF4-FFF2-40B4-BE49-F238E27FC236}">
                    <a16:creationId xmlns:a16="http://schemas.microsoft.com/office/drawing/2014/main" xmlns="" id="{9405CC9C-B061-4910-BF81-ABAC1717C39E}"/>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泪滴形 91">
                <a:extLst>
                  <a:ext uri="{FF2B5EF4-FFF2-40B4-BE49-F238E27FC236}">
                    <a16:creationId xmlns:a16="http://schemas.microsoft.com/office/drawing/2014/main" xmlns="" id="{ECC868D9-5389-4DAB-A935-6960924AEB0B}"/>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泪滴形 92">
                <a:extLst>
                  <a:ext uri="{FF2B5EF4-FFF2-40B4-BE49-F238E27FC236}">
                    <a16:creationId xmlns:a16="http://schemas.microsoft.com/office/drawing/2014/main" xmlns="" id="{43D135B2-9AC5-42CE-9870-4B73CDA420A5}"/>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5" name="组合 44">
            <a:extLst>
              <a:ext uri="{FF2B5EF4-FFF2-40B4-BE49-F238E27FC236}">
                <a16:creationId xmlns:a16="http://schemas.microsoft.com/office/drawing/2014/main" xmlns="" id="{9E9102C5-6AAE-48A3-BB6D-C853B234E633}"/>
              </a:ext>
            </a:extLst>
          </p:cNvPr>
          <p:cNvGrpSpPr/>
          <p:nvPr/>
        </p:nvGrpSpPr>
        <p:grpSpPr>
          <a:xfrm>
            <a:off x="10095926" y="334300"/>
            <a:ext cx="1687434" cy="828613"/>
            <a:chOff x="1458782" y="1495487"/>
            <a:chExt cx="1687434" cy="828613"/>
          </a:xfrm>
        </p:grpSpPr>
        <p:grpSp>
          <p:nvGrpSpPr>
            <p:cNvPr id="46" name="组合 45">
              <a:extLst>
                <a:ext uri="{FF2B5EF4-FFF2-40B4-BE49-F238E27FC236}">
                  <a16:creationId xmlns:a16="http://schemas.microsoft.com/office/drawing/2014/main" xmlns="" id="{2BA2DA8F-B6A4-4B54-A7E5-3596221204BF}"/>
                </a:ext>
              </a:extLst>
            </p:cNvPr>
            <p:cNvGrpSpPr/>
            <p:nvPr/>
          </p:nvGrpSpPr>
          <p:grpSpPr>
            <a:xfrm>
              <a:off x="1458782" y="1495487"/>
              <a:ext cx="1687434" cy="828613"/>
              <a:chOff x="1114764" y="2818528"/>
              <a:chExt cx="7419202" cy="3643194"/>
            </a:xfrm>
          </p:grpSpPr>
          <p:sp>
            <p:nvSpPr>
              <p:cNvPr id="64" name="弧形 63">
                <a:extLst>
                  <a:ext uri="{FF2B5EF4-FFF2-40B4-BE49-F238E27FC236}">
                    <a16:creationId xmlns:a16="http://schemas.microsoft.com/office/drawing/2014/main" xmlns="" id="{A448970D-B750-4303-9C22-5F86BE5429FE}"/>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65" name="弧形 64">
                <a:extLst>
                  <a:ext uri="{FF2B5EF4-FFF2-40B4-BE49-F238E27FC236}">
                    <a16:creationId xmlns:a16="http://schemas.microsoft.com/office/drawing/2014/main" xmlns="" id="{36B0F438-DF0A-42F0-BF3B-DF190487F1ED}"/>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66" name="组合 65">
                <a:extLst>
                  <a:ext uri="{FF2B5EF4-FFF2-40B4-BE49-F238E27FC236}">
                    <a16:creationId xmlns:a16="http://schemas.microsoft.com/office/drawing/2014/main" xmlns="" id="{006B0CD7-7E5A-4CB1-BEA1-2A0009E72701}"/>
                  </a:ext>
                </a:extLst>
              </p:cNvPr>
              <p:cNvGrpSpPr/>
              <p:nvPr/>
            </p:nvGrpSpPr>
            <p:grpSpPr>
              <a:xfrm>
                <a:off x="3552730" y="3350929"/>
                <a:ext cx="3862198" cy="2543270"/>
                <a:chOff x="3552730" y="3350929"/>
                <a:chExt cx="3862198" cy="2543270"/>
              </a:xfrm>
            </p:grpSpPr>
            <p:grpSp>
              <p:nvGrpSpPr>
                <p:cNvPr id="67" name="组合 66">
                  <a:extLst>
                    <a:ext uri="{FF2B5EF4-FFF2-40B4-BE49-F238E27FC236}">
                      <a16:creationId xmlns:a16="http://schemas.microsoft.com/office/drawing/2014/main" xmlns="" id="{663A284A-B295-418C-BAB8-0896BA6AE06D}"/>
                    </a:ext>
                  </a:extLst>
                </p:cNvPr>
                <p:cNvGrpSpPr/>
                <p:nvPr/>
              </p:nvGrpSpPr>
              <p:grpSpPr>
                <a:xfrm>
                  <a:off x="3552730" y="3350929"/>
                  <a:ext cx="2543270" cy="2543270"/>
                  <a:chOff x="3552730" y="3368490"/>
                  <a:chExt cx="2543270" cy="2543270"/>
                </a:xfrm>
              </p:grpSpPr>
              <p:sp>
                <p:nvSpPr>
                  <p:cNvPr id="69" name="椭圆 68">
                    <a:extLst>
                      <a:ext uri="{FF2B5EF4-FFF2-40B4-BE49-F238E27FC236}">
                        <a16:creationId xmlns:a16="http://schemas.microsoft.com/office/drawing/2014/main" xmlns="" id="{7E603F73-1D8C-49DC-8D58-08809DD3B8D8}"/>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70" name="直接连接符 69">
                    <a:extLst>
                      <a:ext uri="{FF2B5EF4-FFF2-40B4-BE49-F238E27FC236}">
                        <a16:creationId xmlns:a16="http://schemas.microsoft.com/office/drawing/2014/main" xmlns="" id="{1FA212C2-B6D2-4AD7-9EB7-B0A31EF55B92}"/>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74" name="直接连接符 73">
                    <a:extLst>
                      <a:ext uri="{FF2B5EF4-FFF2-40B4-BE49-F238E27FC236}">
                        <a16:creationId xmlns:a16="http://schemas.microsoft.com/office/drawing/2014/main" xmlns="" id="{506A709A-32F7-4479-B123-E65283E09930}"/>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68" name="椭圆 67">
                  <a:extLst>
                    <a:ext uri="{FF2B5EF4-FFF2-40B4-BE49-F238E27FC236}">
                      <a16:creationId xmlns:a16="http://schemas.microsoft.com/office/drawing/2014/main" xmlns="" id="{79BD5399-8D6B-497F-8FBF-0064CF61D96B}"/>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47" name="文本框 46">
              <a:extLst>
                <a:ext uri="{FF2B5EF4-FFF2-40B4-BE49-F238E27FC236}">
                  <a16:creationId xmlns:a16="http://schemas.microsoft.com/office/drawing/2014/main" xmlns="" id="{C6C14243-4862-4C3D-B9F8-919288BF2C48}"/>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58" name="文本框 57">
              <a:extLst>
                <a:ext uri="{FF2B5EF4-FFF2-40B4-BE49-F238E27FC236}">
                  <a16:creationId xmlns:a16="http://schemas.microsoft.com/office/drawing/2014/main" xmlns="" id="{1D984CC0-EB92-4172-BCF7-302C60C376D4}"/>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2889801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a:extLst>
              <a:ext uri="{FF2B5EF4-FFF2-40B4-BE49-F238E27FC236}">
                <a16:creationId xmlns:a16="http://schemas.microsoft.com/office/drawing/2014/main" xmlns="" id="{AD6E0665-845A-4049-8C76-7AC04933A6D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7" name="图片 126" descr="穿着白色衣服的人&#10;&#10;中度可信度描述已自动生成">
            <a:extLst>
              <a:ext uri="{FF2B5EF4-FFF2-40B4-BE49-F238E27FC236}">
                <a16:creationId xmlns:a16="http://schemas.microsoft.com/office/drawing/2014/main" xmlns="" id="{09B718F6-456F-409D-B588-7A557DCB5E75}"/>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2" name="任意多边形: 形状 61">
            <a:extLst>
              <a:ext uri="{FF2B5EF4-FFF2-40B4-BE49-F238E27FC236}">
                <a16:creationId xmlns:a16="http://schemas.microsoft.com/office/drawing/2014/main" xmlns="" id="{34C4F356-9F14-495F-8BCD-1FB3B5B92B16}"/>
              </a:ext>
            </a:extLst>
          </p:cNvPr>
          <p:cNvSpPr/>
          <p:nvPr/>
        </p:nvSpPr>
        <p:spPr>
          <a:xfrm>
            <a:off x="8305801" y="2057400"/>
            <a:ext cx="3391726" cy="3202680"/>
          </a:xfrm>
          <a:custGeom>
            <a:avLst/>
            <a:gdLst>
              <a:gd name="connsiteX0" fmla="*/ 823077 w 1843708"/>
              <a:gd name="connsiteY0" fmla="*/ 1826580 h 1832028"/>
              <a:gd name="connsiteX1" fmla="*/ 1020631 w 1843708"/>
              <a:gd name="connsiteY1" fmla="*/ 1826580 h 1832028"/>
              <a:gd name="connsiteX2" fmla="*/ 1016125 w 1843708"/>
              <a:gd name="connsiteY2" fmla="*/ 1827268 h 1832028"/>
              <a:gd name="connsiteX3" fmla="*/ 921854 w 1843708"/>
              <a:gd name="connsiteY3" fmla="*/ 1832028 h 1832028"/>
              <a:gd name="connsiteX4" fmla="*/ 827583 w 1843708"/>
              <a:gd name="connsiteY4" fmla="*/ 1827268 h 1832028"/>
              <a:gd name="connsiteX5" fmla="*/ 512477 w 1843708"/>
              <a:gd name="connsiteY5" fmla="*/ 1735251 h 1832028"/>
              <a:gd name="connsiteX6" fmla="*/ 1331232 w 1843708"/>
              <a:gd name="connsiteY6" fmla="*/ 1735251 h 1832028"/>
              <a:gd name="connsiteX7" fmla="*/ 1293268 w 1843708"/>
              <a:gd name="connsiteY7" fmla="*/ 1753539 h 1832028"/>
              <a:gd name="connsiteX8" fmla="*/ 550440 w 1843708"/>
              <a:gd name="connsiteY8" fmla="*/ 1753539 h 1832028"/>
              <a:gd name="connsiteX9" fmla="*/ 369208 w 1843708"/>
              <a:gd name="connsiteY9" fmla="*/ 1643922 h 1832028"/>
              <a:gd name="connsiteX10" fmla="*/ 1474500 w 1843708"/>
              <a:gd name="connsiteY10" fmla="*/ 1643922 h 1832028"/>
              <a:gd name="connsiteX11" fmla="*/ 1452335 w 1843708"/>
              <a:gd name="connsiteY11" fmla="*/ 1662210 h 1832028"/>
              <a:gd name="connsiteX12" fmla="*/ 391374 w 1843708"/>
              <a:gd name="connsiteY12" fmla="*/ 1662210 h 1832028"/>
              <a:gd name="connsiteX13" fmla="*/ 262147 w 1843708"/>
              <a:gd name="connsiteY13" fmla="*/ 1552593 h 1832028"/>
              <a:gd name="connsiteX14" fmla="*/ 1581561 w 1843708"/>
              <a:gd name="connsiteY14" fmla="*/ 1552593 h 1832028"/>
              <a:gd name="connsiteX15" fmla="*/ 1573821 w 1843708"/>
              <a:gd name="connsiteY15" fmla="*/ 1561975 h 1832028"/>
              <a:gd name="connsiteX16" fmla="*/ 1563026 w 1843708"/>
              <a:gd name="connsiteY16" fmla="*/ 1570881 h 1832028"/>
              <a:gd name="connsiteX17" fmla="*/ 280682 w 1843708"/>
              <a:gd name="connsiteY17" fmla="*/ 1570881 h 1832028"/>
              <a:gd name="connsiteX18" fmla="*/ 269887 w 1843708"/>
              <a:gd name="connsiteY18" fmla="*/ 1561975 h 1832028"/>
              <a:gd name="connsiteX19" fmla="*/ 186793 w 1843708"/>
              <a:gd name="connsiteY19" fmla="*/ 1461264 h 1832028"/>
              <a:gd name="connsiteX20" fmla="*/ 1656915 w 1843708"/>
              <a:gd name="connsiteY20" fmla="*/ 1461264 h 1832028"/>
              <a:gd name="connsiteX21" fmla="*/ 1641826 w 1843708"/>
              <a:gd name="connsiteY21" fmla="*/ 1479552 h 1832028"/>
              <a:gd name="connsiteX22" fmla="*/ 201882 w 1843708"/>
              <a:gd name="connsiteY22" fmla="*/ 1479552 h 1832028"/>
              <a:gd name="connsiteX23" fmla="*/ 127131 w 1843708"/>
              <a:gd name="connsiteY23" fmla="*/ 1369935 h 1832028"/>
              <a:gd name="connsiteX24" fmla="*/ 1716577 w 1843708"/>
              <a:gd name="connsiteY24" fmla="*/ 1369935 h 1832028"/>
              <a:gd name="connsiteX25" fmla="*/ 1706651 w 1843708"/>
              <a:gd name="connsiteY25" fmla="*/ 1388223 h 1832028"/>
              <a:gd name="connsiteX26" fmla="*/ 137057 w 1843708"/>
              <a:gd name="connsiteY26" fmla="*/ 1388223 h 1832028"/>
              <a:gd name="connsiteX27" fmla="*/ 77559 w 1843708"/>
              <a:gd name="connsiteY27" fmla="*/ 1278606 h 1832028"/>
              <a:gd name="connsiteX28" fmla="*/ 1766149 w 1843708"/>
              <a:gd name="connsiteY28" fmla="*/ 1278606 h 1832028"/>
              <a:gd name="connsiteX29" fmla="*/ 1756223 w 1843708"/>
              <a:gd name="connsiteY29" fmla="*/ 1296894 h 1832028"/>
              <a:gd name="connsiteX30" fmla="*/ 87486 w 1843708"/>
              <a:gd name="connsiteY30" fmla="*/ 1296894 h 1832028"/>
              <a:gd name="connsiteX31" fmla="*/ 42417 w 1843708"/>
              <a:gd name="connsiteY31" fmla="*/ 1187277 h 1832028"/>
              <a:gd name="connsiteX32" fmla="*/ 1801292 w 1843708"/>
              <a:gd name="connsiteY32" fmla="*/ 1187277 h 1832028"/>
              <a:gd name="connsiteX33" fmla="*/ 1794598 w 1843708"/>
              <a:gd name="connsiteY33" fmla="*/ 1205565 h 1832028"/>
              <a:gd name="connsiteX34" fmla="*/ 49110 w 1843708"/>
              <a:gd name="connsiteY34" fmla="*/ 1205565 h 1832028"/>
              <a:gd name="connsiteX35" fmla="*/ 18597 w 1843708"/>
              <a:gd name="connsiteY35" fmla="*/ 1095948 h 1832028"/>
              <a:gd name="connsiteX36" fmla="*/ 1825111 w 1843708"/>
              <a:gd name="connsiteY36" fmla="*/ 1095948 h 1832028"/>
              <a:gd name="connsiteX37" fmla="*/ 1820409 w 1843708"/>
              <a:gd name="connsiteY37" fmla="*/ 1114236 h 1832028"/>
              <a:gd name="connsiteX38" fmla="*/ 23300 w 1843708"/>
              <a:gd name="connsiteY38" fmla="*/ 1114236 h 1832028"/>
              <a:gd name="connsiteX39" fmla="*/ 4646 w 1843708"/>
              <a:gd name="connsiteY39" fmla="*/ 1004619 h 1832028"/>
              <a:gd name="connsiteX40" fmla="*/ 1839062 w 1843708"/>
              <a:gd name="connsiteY40" fmla="*/ 1004619 h 1832028"/>
              <a:gd name="connsiteX41" fmla="*/ 1836271 w 1843708"/>
              <a:gd name="connsiteY41" fmla="*/ 1022907 h 1832028"/>
              <a:gd name="connsiteX42" fmla="*/ 7437 w 1843708"/>
              <a:gd name="connsiteY42" fmla="*/ 1022907 h 1832028"/>
              <a:gd name="connsiteX43" fmla="*/ 0 w 1843708"/>
              <a:gd name="connsiteY43" fmla="*/ 913290 h 1832028"/>
              <a:gd name="connsiteX44" fmla="*/ 1843708 w 1843708"/>
              <a:gd name="connsiteY44" fmla="*/ 913290 h 1832028"/>
              <a:gd name="connsiteX45" fmla="*/ 1842785 w 1843708"/>
              <a:gd name="connsiteY45" fmla="*/ 931578 h 1832028"/>
              <a:gd name="connsiteX46" fmla="*/ 923 w 1843708"/>
              <a:gd name="connsiteY46" fmla="*/ 931578 h 1832028"/>
              <a:gd name="connsiteX47" fmla="*/ 4280 w 1843708"/>
              <a:gd name="connsiteY47" fmla="*/ 821961 h 1832028"/>
              <a:gd name="connsiteX48" fmla="*/ 1839428 w 1843708"/>
              <a:gd name="connsiteY48" fmla="*/ 821961 h 1832028"/>
              <a:gd name="connsiteX49" fmla="*/ 1840352 w 1843708"/>
              <a:gd name="connsiteY49" fmla="*/ 840249 h 1832028"/>
              <a:gd name="connsiteX50" fmla="*/ 3357 w 1843708"/>
              <a:gd name="connsiteY50" fmla="*/ 840249 h 1832028"/>
              <a:gd name="connsiteX51" fmla="*/ 17583 w 1843708"/>
              <a:gd name="connsiteY51" fmla="*/ 730632 h 1832028"/>
              <a:gd name="connsiteX52" fmla="*/ 1826125 w 1843708"/>
              <a:gd name="connsiteY52" fmla="*/ 730632 h 1832028"/>
              <a:gd name="connsiteX53" fmla="*/ 1828916 w 1843708"/>
              <a:gd name="connsiteY53" fmla="*/ 748920 h 1832028"/>
              <a:gd name="connsiteX54" fmla="*/ 14792 w 1843708"/>
              <a:gd name="connsiteY54" fmla="*/ 748920 h 1832028"/>
              <a:gd name="connsiteX55" fmla="*/ 40393 w 1843708"/>
              <a:gd name="connsiteY55" fmla="*/ 639303 h 1832028"/>
              <a:gd name="connsiteX56" fmla="*/ 1803316 w 1843708"/>
              <a:gd name="connsiteY56" fmla="*/ 639303 h 1832028"/>
              <a:gd name="connsiteX57" fmla="*/ 1808018 w 1843708"/>
              <a:gd name="connsiteY57" fmla="*/ 657591 h 1832028"/>
              <a:gd name="connsiteX58" fmla="*/ 35690 w 1843708"/>
              <a:gd name="connsiteY58" fmla="*/ 657591 h 1832028"/>
              <a:gd name="connsiteX59" fmla="*/ 73996 w 1843708"/>
              <a:gd name="connsiteY59" fmla="*/ 547974 h 1832028"/>
              <a:gd name="connsiteX60" fmla="*/ 1769712 w 1843708"/>
              <a:gd name="connsiteY60" fmla="*/ 547974 h 1832028"/>
              <a:gd name="connsiteX61" fmla="*/ 1771417 w 1843708"/>
              <a:gd name="connsiteY61" fmla="*/ 551116 h 1832028"/>
              <a:gd name="connsiteX62" fmla="*/ 1776961 w 1843708"/>
              <a:gd name="connsiteY62" fmla="*/ 566262 h 1832028"/>
              <a:gd name="connsiteX63" fmla="*/ 66748 w 1843708"/>
              <a:gd name="connsiteY63" fmla="*/ 566262 h 1832028"/>
              <a:gd name="connsiteX64" fmla="*/ 72291 w 1843708"/>
              <a:gd name="connsiteY64" fmla="*/ 551116 h 1832028"/>
              <a:gd name="connsiteX65" fmla="*/ 123568 w 1843708"/>
              <a:gd name="connsiteY65" fmla="*/ 456645 h 1832028"/>
              <a:gd name="connsiteX66" fmla="*/ 1720140 w 1843708"/>
              <a:gd name="connsiteY66" fmla="*/ 456645 h 1832028"/>
              <a:gd name="connsiteX67" fmla="*/ 1730066 w 1843708"/>
              <a:gd name="connsiteY67" fmla="*/ 474933 h 1832028"/>
              <a:gd name="connsiteX68" fmla="*/ 113642 w 1843708"/>
              <a:gd name="connsiteY68" fmla="*/ 474933 h 1832028"/>
              <a:gd name="connsiteX69" fmla="*/ 181378 w 1843708"/>
              <a:gd name="connsiteY69" fmla="*/ 365316 h 1832028"/>
              <a:gd name="connsiteX70" fmla="*/ 1662331 w 1843708"/>
              <a:gd name="connsiteY70" fmla="*/ 365316 h 1832028"/>
              <a:gd name="connsiteX71" fmla="*/ 1677420 w 1843708"/>
              <a:gd name="connsiteY71" fmla="*/ 383604 h 1832028"/>
              <a:gd name="connsiteX72" fmla="*/ 166289 w 1843708"/>
              <a:gd name="connsiteY72" fmla="*/ 383604 h 1832028"/>
              <a:gd name="connsiteX73" fmla="*/ 256731 w 1843708"/>
              <a:gd name="connsiteY73" fmla="*/ 273987 h 1832028"/>
              <a:gd name="connsiteX74" fmla="*/ 1586977 w 1843708"/>
              <a:gd name="connsiteY74" fmla="*/ 273987 h 1832028"/>
              <a:gd name="connsiteX75" fmla="*/ 1602066 w 1843708"/>
              <a:gd name="connsiteY75" fmla="*/ 292275 h 1832028"/>
              <a:gd name="connsiteX76" fmla="*/ 241642 w 1843708"/>
              <a:gd name="connsiteY76" fmla="*/ 292275 h 1832028"/>
              <a:gd name="connsiteX77" fmla="*/ 361253 w 1843708"/>
              <a:gd name="connsiteY77" fmla="*/ 182658 h 1832028"/>
              <a:gd name="connsiteX78" fmla="*/ 1482456 w 1843708"/>
              <a:gd name="connsiteY78" fmla="*/ 182658 h 1832028"/>
              <a:gd name="connsiteX79" fmla="*/ 1504621 w 1843708"/>
              <a:gd name="connsiteY79" fmla="*/ 200946 h 1832028"/>
              <a:gd name="connsiteX80" fmla="*/ 339087 w 1843708"/>
              <a:gd name="connsiteY80" fmla="*/ 200946 h 1832028"/>
              <a:gd name="connsiteX81" fmla="*/ 498851 w 1843708"/>
              <a:gd name="connsiteY81" fmla="*/ 91329 h 1832028"/>
              <a:gd name="connsiteX82" fmla="*/ 1344858 w 1843708"/>
              <a:gd name="connsiteY82" fmla="*/ 91329 h 1832028"/>
              <a:gd name="connsiteX83" fmla="*/ 1361344 w 1843708"/>
              <a:gd name="connsiteY83" fmla="*/ 99271 h 1832028"/>
              <a:gd name="connsiteX84" fmla="*/ 1378374 w 1843708"/>
              <a:gd name="connsiteY84" fmla="*/ 109617 h 1832028"/>
              <a:gd name="connsiteX85" fmla="*/ 465334 w 1843708"/>
              <a:gd name="connsiteY85" fmla="*/ 109617 h 1832028"/>
              <a:gd name="connsiteX86" fmla="*/ 482364 w 1843708"/>
              <a:gd name="connsiteY86" fmla="*/ 99271 h 1832028"/>
              <a:gd name="connsiteX87" fmla="*/ 780067 w 1843708"/>
              <a:gd name="connsiteY87" fmla="*/ 0 h 1832028"/>
              <a:gd name="connsiteX88" fmla="*/ 1063641 w 1843708"/>
              <a:gd name="connsiteY88" fmla="*/ 0 h 1832028"/>
              <a:gd name="connsiteX89" fmla="*/ 1107673 w 1843708"/>
              <a:gd name="connsiteY89" fmla="*/ 6720 h 1832028"/>
              <a:gd name="connsiteX90" fmla="*/ 1152662 w 1843708"/>
              <a:gd name="connsiteY90" fmla="*/ 18288 h 1832028"/>
              <a:gd name="connsiteX91" fmla="*/ 691046 w 1843708"/>
              <a:gd name="connsiteY91" fmla="*/ 18288 h 1832028"/>
              <a:gd name="connsiteX92" fmla="*/ 736035 w 1843708"/>
              <a:gd name="connsiteY92" fmla="*/ 6720 h 183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843708" h="1832028">
                <a:moveTo>
                  <a:pt x="823077" y="1826580"/>
                </a:moveTo>
                <a:lnTo>
                  <a:pt x="1020631" y="1826580"/>
                </a:lnTo>
                <a:lnTo>
                  <a:pt x="1016125" y="1827268"/>
                </a:lnTo>
                <a:cubicBezTo>
                  <a:pt x="985130" y="1830416"/>
                  <a:pt x="953680" y="1832028"/>
                  <a:pt x="921854" y="1832028"/>
                </a:cubicBezTo>
                <a:cubicBezTo>
                  <a:pt x="890028" y="1832028"/>
                  <a:pt x="858578" y="1830416"/>
                  <a:pt x="827583" y="1827268"/>
                </a:cubicBezTo>
                <a:close/>
                <a:moveTo>
                  <a:pt x="512477" y="1735251"/>
                </a:moveTo>
                <a:lnTo>
                  <a:pt x="1331232" y="1735251"/>
                </a:lnTo>
                <a:lnTo>
                  <a:pt x="1293268" y="1753539"/>
                </a:lnTo>
                <a:lnTo>
                  <a:pt x="550440" y="1753539"/>
                </a:lnTo>
                <a:close/>
                <a:moveTo>
                  <a:pt x="369208" y="1643922"/>
                </a:moveTo>
                <a:lnTo>
                  <a:pt x="1474500" y="1643922"/>
                </a:lnTo>
                <a:lnTo>
                  <a:pt x="1452335" y="1662210"/>
                </a:lnTo>
                <a:lnTo>
                  <a:pt x="391374" y="1662210"/>
                </a:lnTo>
                <a:close/>
                <a:moveTo>
                  <a:pt x="262147" y="1552593"/>
                </a:moveTo>
                <a:lnTo>
                  <a:pt x="1581561" y="1552593"/>
                </a:lnTo>
                <a:lnTo>
                  <a:pt x="1573821" y="1561975"/>
                </a:lnTo>
                <a:lnTo>
                  <a:pt x="1563026" y="1570881"/>
                </a:lnTo>
                <a:lnTo>
                  <a:pt x="280682" y="1570881"/>
                </a:lnTo>
                <a:lnTo>
                  <a:pt x="269887" y="1561975"/>
                </a:lnTo>
                <a:close/>
                <a:moveTo>
                  <a:pt x="186793" y="1461264"/>
                </a:moveTo>
                <a:lnTo>
                  <a:pt x="1656915" y="1461264"/>
                </a:lnTo>
                <a:lnTo>
                  <a:pt x="1641826" y="1479552"/>
                </a:lnTo>
                <a:lnTo>
                  <a:pt x="201882" y="1479552"/>
                </a:lnTo>
                <a:close/>
                <a:moveTo>
                  <a:pt x="127131" y="1369935"/>
                </a:moveTo>
                <a:lnTo>
                  <a:pt x="1716577" y="1369935"/>
                </a:lnTo>
                <a:lnTo>
                  <a:pt x="1706651" y="1388223"/>
                </a:lnTo>
                <a:lnTo>
                  <a:pt x="137057" y="1388223"/>
                </a:lnTo>
                <a:close/>
                <a:moveTo>
                  <a:pt x="77559" y="1278606"/>
                </a:moveTo>
                <a:lnTo>
                  <a:pt x="1766149" y="1278606"/>
                </a:lnTo>
                <a:lnTo>
                  <a:pt x="1756223" y="1296894"/>
                </a:lnTo>
                <a:lnTo>
                  <a:pt x="87486" y="1296894"/>
                </a:lnTo>
                <a:close/>
                <a:moveTo>
                  <a:pt x="42417" y="1187277"/>
                </a:moveTo>
                <a:lnTo>
                  <a:pt x="1801292" y="1187277"/>
                </a:lnTo>
                <a:lnTo>
                  <a:pt x="1794598" y="1205565"/>
                </a:lnTo>
                <a:lnTo>
                  <a:pt x="49110" y="1205565"/>
                </a:lnTo>
                <a:close/>
                <a:moveTo>
                  <a:pt x="18597" y="1095948"/>
                </a:moveTo>
                <a:lnTo>
                  <a:pt x="1825111" y="1095948"/>
                </a:lnTo>
                <a:lnTo>
                  <a:pt x="1820409" y="1114236"/>
                </a:lnTo>
                <a:lnTo>
                  <a:pt x="23300" y="1114236"/>
                </a:lnTo>
                <a:close/>
                <a:moveTo>
                  <a:pt x="4646" y="1004619"/>
                </a:moveTo>
                <a:lnTo>
                  <a:pt x="1839062" y="1004619"/>
                </a:lnTo>
                <a:lnTo>
                  <a:pt x="1836271" y="1022907"/>
                </a:lnTo>
                <a:lnTo>
                  <a:pt x="7437" y="1022907"/>
                </a:lnTo>
                <a:close/>
                <a:moveTo>
                  <a:pt x="0" y="913290"/>
                </a:moveTo>
                <a:lnTo>
                  <a:pt x="1843708" y="913290"/>
                </a:lnTo>
                <a:lnTo>
                  <a:pt x="1842785" y="931578"/>
                </a:lnTo>
                <a:lnTo>
                  <a:pt x="923" y="931578"/>
                </a:lnTo>
                <a:close/>
                <a:moveTo>
                  <a:pt x="4280" y="821961"/>
                </a:moveTo>
                <a:lnTo>
                  <a:pt x="1839428" y="821961"/>
                </a:lnTo>
                <a:lnTo>
                  <a:pt x="1840352" y="840249"/>
                </a:lnTo>
                <a:lnTo>
                  <a:pt x="3357" y="840249"/>
                </a:lnTo>
                <a:close/>
                <a:moveTo>
                  <a:pt x="17583" y="730632"/>
                </a:moveTo>
                <a:lnTo>
                  <a:pt x="1826125" y="730632"/>
                </a:lnTo>
                <a:lnTo>
                  <a:pt x="1828916" y="748920"/>
                </a:lnTo>
                <a:lnTo>
                  <a:pt x="14792" y="748920"/>
                </a:lnTo>
                <a:close/>
                <a:moveTo>
                  <a:pt x="40393" y="639303"/>
                </a:moveTo>
                <a:lnTo>
                  <a:pt x="1803316" y="639303"/>
                </a:lnTo>
                <a:lnTo>
                  <a:pt x="1808018" y="657591"/>
                </a:lnTo>
                <a:lnTo>
                  <a:pt x="35690" y="657591"/>
                </a:lnTo>
                <a:close/>
                <a:moveTo>
                  <a:pt x="73996" y="547974"/>
                </a:moveTo>
                <a:lnTo>
                  <a:pt x="1769712" y="547974"/>
                </a:lnTo>
                <a:lnTo>
                  <a:pt x="1771417" y="551116"/>
                </a:lnTo>
                <a:lnTo>
                  <a:pt x="1776961" y="566262"/>
                </a:lnTo>
                <a:lnTo>
                  <a:pt x="66748" y="566262"/>
                </a:lnTo>
                <a:lnTo>
                  <a:pt x="72291" y="551116"/>
                </a:lnTo>
                <a:close/>
                <a:moveTo>
                  <a:pt x="123568" y="456645"/>
                </a:moveTo>
                <a:lnTo>
                  <a:pt x="1720140" y="456645"/>
                </a:lnTo>
                <a:lnTo>
                  <a:pt x="1730066" y="474933"/>
                </a:lnTo>
                <a:lnTo>
                  <a:pt x="113642" y="474933"/>
                </a:lnTo>
                <a:close/>
                <a:moveTo>
                  <a:pt x="181378" y="365316"/>
                </a:moveTo>
                <a:lnTo>
                  <a:pt x="1662331" y="365316"/>
                </a:lnTo>
                <a:lnTo>
                  <a:pt x="1677420" y="383604"/>
                </a:lnTo>
                <a:lnTo>
                  <a:pt x="166289" y="383604"/>
                </a:lnTo>
                <a:close/>
                <a:moveTo>
                  <a:pt x="256731" y="273987"/>
                </a:moveTo>
                <a:lnTo>
                  <a:pt x="1586977" y="273987"/>
                </a:lnTo>
                <a:lnTo>
                  <a:pt x="1602066" y="292275"/>
                </a:lnTo>
                <a:lnTo>
                  <a:pt x="241642" y="292275"/>
                </a:lnTo>
                <a:close/>
                <a:moveTo>
                  <a:pt x="361253" y="182658"/>
                </a:moveTo>
                <a:lnTo>
                  <a:pt x="1482456" y="182658"/>
                </a:lnTo>
                <a:lnTo>
                  <a:pt x="1504621" y="200946"/>
                </a:lnTo>
                <a:lnTo>
                  <a:pt x="339087" y="200946"/>
                </a:lnTo>
                <a:close/>
                <a:moveTo>
                  <a:pt x="498851" y="91329"/>
                </a:moveTo>
                <a:lnTo>
                  <a:pt x="1344858" y="91329"/>
                </a:lnTo>
                <a:lnTo>
                  <a:pt x="1361344" y="99271"/>
                </a:lnTo>
                <a:lnTo>
                  <a:pt x="1378374" y="109617"/>
                </a:lnTo>
                <a:lnTo>
                  <a:pt x="465334" y="109617"/>
                </a:lnTo>
                <a:lnTo>
                  <a:pt x="482364" y="99271"/>
                </a:lnTo>
                <a:close/>
                <a:moveTo>
                  <a:pt x="780067" y="0"/>
                </a:moveTo>
                <a:lnTo>
                  <a:pt x="1063641" y="0"/>
                </a:lnTo>
                <a:lnTo>
                  <a:pt x="1107673" y="6720"/>
                </a:lnTo>
                <a:lnTo>
                  <a:pt x="1152662" y="18288"/>
                </a:lnTo>
                <a:lnTo>
                  <a:pt x="691046" y="18288"/>
                </a:lnTo>
                <a:lnTo>
                  <a:pt x="736035" y="6720"/>
                </a:lnTo>
                <a:close/>
              </a:path>
            </a:pathLst>
          </a:custGeom>
          <a:solidFill>
            <a:schemeClr val="accent2"/>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5" name="图片 54" descr="人拿着笔记本电脑&#10;&#10;中度可信度描述已自动生成">
            <a:extLst>
              <a:ext uri="{FF2B5EF4-FFF2-40B4-BE49-F238E27FC236}">
                <a16:creationId xmlns:a16="http://schemas.microsoft.com/office/drawing/2014/main" xmlns="" id="{F51D2C8A-4A7B-4181-B412-98D4F275DF02}"/>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5900"/>
                    </a14:imgEffect>
                    <a14:imgEffect>
                      <a14:saturation sat="2000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5977784" y="555654"/>
            <a:ext cx="2195604" cy="4233672"/>
          </a:xfrm>
          <a:custGeom>
            <a:avLst/>
            <a:gdLst>
              <a:gd name="connsiteX0" fmla="*/ 70655 w 2195604"/>
              <a:gd name="connsiteY0" fmla="*/ 0 h 4233672"/>
              <a:gd name="connsiteX1" fmla="*/ 2124949 w 2195604"/>
              <a:gd name="connsiteY1" fmla="*/ 0 h 4233672"/>
              <a:gd name="connsiteX2" fmla="*/ 2195604 w 2195604"/>
              <a:gd name="connsiteY2" fmla="*/ 70655 h 4233672"/>
              <a:gd name="connsiteX3" fmla="*/ 2195604 w 2195604"/>
              <a:gd name="connsiteY3" fmla="*/ 4163017 h 4233672"/>
              <a:gd name="connsiteX4" fmla="*/ 2124949 w 2195604"/>
              <a:gd name="connsiteY4" fmla="*/ 4233672 h 4233672"/>
              <a:gd name="connsiteX5" fmla="*/ 70655 w 2195604"/>
              <a:gd name="connsiteY5" fmla="*/ 4233672 h 4233672"/>
              <a:gd name="connsiteX6" fmla="*/ 0 w 2195604"/>
              <a:gd name="connsiteY6" fmla="*/ 4163017 h 4233672"/>
              <a:gd name="connsiteX7" fmla="*/ 0 w 2195604"/>
              <a:gd name="connsiteY7" fmla="*/ 70655 h 4233672"/>
              <a:gd name="connsiteX8" fmla="*/ 70655 w 2195604"/>
              <a:gd name="connsiteY8" fmla="*/ 0 h 423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5604" h="4233672">
                <a:moveTo>
                  <a:pt x="70655" y="0"/>
                </a:moveTo>
                <a:lnTo>
                  <a:pt x="2124949" y="0"/>
                </a:lnTo>
                <a:cubicBezTo>
                  <a:pt x="2163971" y="0"/>
                  <a:pt x="2195604" y="31633"/>
                  <a:pt x="2195604" y="70655"/>
                </a:cubicBezTo>
                <a:lnTo>
                  <a:pt x="2195604" y="4163017"/>
                </a:lnTo>
                <a:cubicBezTo>
                  <a:pt x="2195604" y="4202039"/>
                  <a:pt x="2163971" y="4233672"/>
                  <a:pt x="2124949" y="4233672"/>
                </a:cubicBezTo>
                <a:lnTo>
                  <a:pt x="70655" y="4233672"/>
                </a:lnTo>
                <a:cubicBezTo>
                  <a:pt x="31633" y="4233672"/>
                  <a:pt x="0" y="4202039"/>
                  <a:pt x="0" y="4163017"/>
                </a:cubicBezTo>
                <a:lnTo>
                  <a:pt x="0" y="70655"/>
                </a:lnTo>
                <a:cubicBezTo>
                  <a:pt x="0" y="31633"/>
                  <a:pt x="31633" y="0"/>
                  <a:pt x="70655" y="0"/>
                </a:cubicBezTo>
                <a:close/>
              </a:path>
            </a:pathLst>
          </a:custGeom>
          <a:solidFill>
            <a:schemeClr val="accent1"/>
          </a:solidFill>
          <a:ln w="12700" cap="flat" cmpd="sng" algn="ctr">
            <a:noFill/>
            <a:prstDash val="solid"/>
            <a:miter lim="800000"/>
          </a:ln>
          <a:effectLst/>
          <a:scene3d>
            <a:camera prst="perspectiveContrastingRightFacing" fov="3660000">
              <a:rot lat="0" lon="9150000" rev="0"/>
            </a:camera>
            <a:lightRig rig="glow" dir="t"/>
          </a:scene3d>
        </p:spPr>
      </p:pic>
      <p:sp>
        <p:nvSpPr>
          <p:cNvPr id="57" name="椭圆 56">
            <a:extLst>
              <a:ext uri="{FF2B5EF4-FFF2-40B4-BE49-F238E27FC236}">
                <a16:creationId xmlns:a16="http://schemas.microsoft.com/office/drawing/2014/main" xmlns="" id="{401B1F38-7E7C-47B5-BDEB-AFB84F275BCF}"/>
              </a:ext>
            </a:extLst>
          </p:cNvPr>
          <p:cNvSpPr/>
          <p:nvPr/>
        </p:nvSpPr>
        <p:spPr>
          <a:xfrm>
            <a:off x="8325788" y="6040194"/>
            <a:ext cx="3030860" cy="602363"/>
          </a:xfrm>
          <a:prstGeom prst="ellipse">
            <a:avLst/>
          </a:prstGeom>
          <a:gradFill flip="none" rotWithShape="1">
            <a:gsLst>
              <a:gs pos="29000">
                <a:schemeClr val="accent2"/>
              </a:gs>
              <a:gs pos="100000">
                <a:schemeClr val="accent2">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98D91D2E-EB57-46F3-965D-FECD66609036}"/>
              </a:ext>
            </a:extLst>
          </p:cNvPr>
          <p:cNvSpPr/>
          <p:nvPr/>
        </p:nvSpPr>
        <p:spPr>
          <a:xfrm rot="21116807">
            <a:off x="6447224" y="4827527"/>
            <a:ext cx="1256725" cy="370453"/>
          </a:xfrm>
          <a:prstGeom prst="ellipse">
            <a:avLst/>
          </a:prstGeom>
          <a:gradFill flip="none" rotWithShape="1">
            <a:gsLst>
              <a:gs pos="29000">
                <a:schemeClr val="accent2">
                  <a:alpha val="60000"/>
                </a:schemeClr>
              </a:gs>
              <a:gs pos="100000">
                <a:schemeClr val="accent2">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卡通人物&#10;&#10;中度可信度描述已自动生成">
            <a:extLst>
              <a:ext uri="{FF2B5EF4-FFF2-40B4-BE49-F238E27FC236}">
                <a16:creationId xmlns:a16="http://schemas.microsoft.com/office/drawing/2014/main" xmlns="" id="{66189EB8-DC46-4419-838F-CA16F9A25039}"/>
              </a:ext>
            </a:extLst>
          </p:cNvPr>
          <p:cNvPicPr>
            <a:picLocks noChangeAspect="1"/>
          </p:cNvPicPr>
          <p:nvPr/>
        </p:nvPicPr>
        <p:blipFill>
          <a:blip r:embed="rId7" cstate="screen">
            <a:extLst>
              <a:ext uri="{BEBA8EAE-BF5A-486C-A8C5-ECC9F3942E4B}">
                <a14:imgProps xmlns:a14="http://schemas.microsoft.com/office/drawing/2010/main">
                  <a14:imgLayer r:embed="rId8">
                    <a14:imgEffect>
                      <a14:backgroundRemoval t="3000" b="97100" l="10000" r="90000">
                        <a14:foregroundMark x1="29200" y1="5800" x2="34450" y2="8550"/>
                        <a14:foregroundMark x1="79650" y1="3100" x2="84450" y2="3000"/>
                        <a14:foregroundMark x1="36350" y1="89100" x2="38450" y2="90000"/>
                        <a14:foregroundMark x1="32800" y1="90000" x2="40700" y2="94550"/>
                        <a14:foregroundMark x1="40700" y1="94550" x2="40900" y2="95000"/>
                        <a14:foregroundMark x1="20100" y1="91200" x2="16800" y2="97100"/>
                        <a14:backgroundMark x1="79650" y1="9000" x2="79650" y2="15550"/>
                        <a14:backgroundMark x1="59900" y1="47800" x2="60000" y2="60100"/>
                        <a14:backgroundMark x1="64450" y1="16350" x2="64650" y2="25650"/>
                        <a14:backgroundMark x1="64550" y1="12350" x2="69100" y2="14900"/>
                        <a14:backgroundMark x1="72200" y1="28450" x2="76350" y2="38250"/>
                        <a14:backgroundMark x1="76350" y1="38250" x2="73650" y2="57800"/>
                        <a14:backgroundMark x1="77900" y1="16550" x2="83800" y2="26000"/>
                        <a14:backgroundMark x1="59350" y1="8900" x2="68000" y2="10100"/>
                        <a14:backgroundMark x1="65900" y1="29200" x2="69000" y2="38900"/>
                        <a14:backgroundMark x1="64100" y1="31100" x2="64650" y2="32100"/>
                        <a14:backgroundMark x1="57100" y1="30800" x2="56800" y2="32100"/>
                        <a14:backgroundMark x1="56650" y1="32350" x2="56650" y2="32800"/>
                      </a14:backgroundRemoval>
                    </a14:imgEffect>
                  </a14:imgLayer>
                </a14:imgProps>
              </a:ext>
              <a:ext uri="{28A0092B-C50C-407E-A947-70E740481C1C}">
                <a14:useLocalDpi xmlns:a14="http://schemas.microsoft.com/office/drawing/2010/main"/>
              </a:ext>
            </a:extLst>
          </a:blip>
          <a:stretch>
            <a:fillRect/>
          </a:stretch>
        </p:blipFill>
        <p:spPr>
          <a:xfrm flipH="1">
            <a:off x="5222659" y="256713"/>
            <a:ext cx="6321641" cy="6321641"/>
          </a:xfrm>
          <a:prstGeom prst="rect">
            <a:avLst/>
          </a:prstGeom>
          <a:effectLst>
            <a:outerShdw blurRad="863600" dist="863600" dir="2700000" sx="92000" sy="92000" algn="tl" rotWithShape="0">
              <a:schemeClr val="accent3">
                <a:lumMod val="90000"/>
                <a:alpha val="40000"/>
              </a:schemeClr>
            </a:outerShdw>
          </a:effectLst>
        </p:spPr>
      </p:pic>
      <p:sp>
        <p:nvSpPr>
          <p:cNvPr id="90" name="文本框 89">
            <a:extLst>
              <a:ext uri="{FF2B5EF4-FFF2-40B4-BE49-F238E27FC236}">
                <a16:creationId xmlns:a16="http://schemas.microsoft.com/office/drawing/2014/main" xmlns="" id="{87A832B2-2E4F-486E-B1A8-AD647D306CDA}"/>
              </a:ext>
            </a:extLst>
          </p:cNvPr>
          <p:cNvSpPr txBox="1"/>
          <p:nvPr/>
        </p:nvSpPr>
        <p:spPr>
          <a:xfrm>
            <a:off x="548526" y="1372324"/>
            <a:ext cx="4402825" cy="962636"/>
          </a:xfrm>
          <a:prstGeom prst="rect">
            <a:avLst/>
          </a:prstGeom>
          <a:noFill/>
        </p:spPr>
        <p:txBody>
          <a:bodyPr wrap="square">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组织全体教师参加了各级培训，学校也安排进行了学科培训。培训的目的是让教师了解学科特点和学科基本要求。</a:t>
            </a:r>
          </a:p>
        </p:txBody>
      </p:sp>
      <p:sp>
        <p:nvSpPr>
          <p:cNvPr id="91" name="文本框 90">
            <a:extLst>
              <a:ext uri="{FF2B5EF4-FFF2-40B4-BE49-F238E27FC236}">
                <a16:creationId xmlns:a16="http://schemas.microsoft.com/office/drawing/2014/main" xmlns="" id="{AAE2CCC6-78E8-4A5C-A8D4-7D93709F49DE}"/>
              </a:ext>
            </a:extLst>
          </p:cNvPr>
          <p:cNvSpPr txBox="1"/>
          <p:nvPr/>
        </p:nvSpPr>
        <p:spPr>
          <a:xfrm>
            <a:off x="548526" y="2433482"/>
            <a:ext cx="4402825" cy="667170"/>
          </a:xfrm>
          <a:prstGeom prst="rect">
            <a:avLst/>
          </a:prstGeom>
          <a:noFill/>
        </p:spPr>
        <p:txBody>
          <a:bodyPr wrap="square">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在了解学科特点和学科基本要求的基础上，深入学习课程标准。</a:t>
            </a:r>
          </a:p>
        </p:txBody>
      </p:sp>
      <p:sp>
        <p:nvSpPr>
          <p:cNvPr id="92" name="文本框 91">
            <a:extLst>
              <a:ext uri="{FF2B5EF4-FFF2-40B4-BE49-F238E27FC236}">
                <a16:creationId xmlns:a16="http://schemas.microsoft.com/office/drawing/2014/main" xmlns="" id="{F6FCCBFB-6A9B-4FF9-99B1-E0EF48372BA6}"/>
              </a:ext>
            </a:extLst>
          </p:cNvPr>
          <p:cNvSpPr txBox="1"/>
          <p:nvPr/>
        </p:nvSpPr>
        <p:spPr>
          <a:xfrm>
            <a:off x="548526" y="3175058"/>
            <a:ext cx="4402825" cy="1555362"/>
          </a:xfrm>
          <a:prstGeom prst="rect">
            <a:avLst/>
          </a:prstGeom>
          <a:noFill/>
        </p:spPr>
        <p:txBody>
          <a:bodyPr wrap="square">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对各学科课程标准的辅导与解读，了解新教材编写的整体思路与主要原则、基本框架、内容体系与特色和对教师的相关要求，改变传统的教学模式和教学方法，探索与课程标准相适应的教学模式。</a:t>
            </a:r>
          </a:p>
        </p:txBody>
      </p:sp>
      <p:sp>
        <p:nvSpPr>
          <p:cNvPr id="93" name="文本框 92">
            <a:extLst>
              <a:ext uri="{FF2B5EF4-FFF2-40B4-BE49-F238E27FC236}">
                <a16:creationId xmlns:a16="http://schemas.microsoft.com/office/drawing/2014/main" xmlns="" id="{49F2680B-58C0-487C-872D-54C3B2CAFBB8}"/>
              </a:ext>
            </a:extLst>
          </p:cNvPr>
          <p:cNvSpPr txBox="1"/>
          <p:nvPr/>
        </p:nvSpPr>
        <p:spPr>
          <a:xfrm>
            <a:off x="495300" y="5163906"/>
            <a:ext cx="7814960" cy="1446550"/>
          </a:xfrm>
          <a:prstGeom prst="rect">
            <a:avLst/>
          </a:prstGeom>
          <a:noFill/>
        </p:spPr>
        <p:txBody>
          <a:bodyPr wrap="none" rtlCol="0">
            <a:spAutoFit/>
          </a:bodyPr>
          <a:lstStyle/>
          <a:p>
            <a:r>
              <a:rPr lang="en-US" altLang="zh-CN" sz="8800" cap="all" dirty="0">
                <a:solidFill>
                  <a:schemeClr val="accent1">
                    <a:alpha val="15000"/>
                  </a:schemeClr>
                </a:solidFill>
                <a:latin typeface="OPPOSans H" panose="00020600040101010101" pitchFamily="18" charset="-122"/>
                <a:cs typeface="OPPOSans H" panose="00020600040101010101" pitchFamily="18" charset="-122"/>
              </a:rPr>
              <a:t>highlights</a:t>
            </a:r>
            <a:endParaRPr lang="zh-CN" altLang="en-US" sz="8800" cap="all" dirty="0">
              <a:solidFill>
                <a:schemeClr val="accent1">
                  <a:alpha val="15000"/>
                </a:schemeClr>
              </a:solidFill>
              <a:latin typeface="OPPOSans H" panose="00020600040101010101" pitchFamily="18" charset="-122"/>
              <a:cs typeface="OPPOSans H" panose="00020600040101010101" pitchFamily="18" charset="-122"/>
            </a:endParaRPr>
          </a:p>
        </p:txBody>
      </p:sp>
      <p:grpSp>
        <p:nvGrpSpPr>
          <p:cNvPr id="99" name="组合 98">
            <a:extLst>
              <a:ext uri="{FF2B5EF4-FFF2-40B4-BE49-F238E27FC236}">
                <a16:creationId xmlns:a16="http://schemas.microsoft.com/office/drawing/2014/main" xmlns="" id="{76D844B7-044A-4264-AAF4-E13D9789FD25}"/>
              </a:ext>
            </a:extLst>
          </p:cNvPr>
          <p:cNvGrpSpPr/>
          <p:nvPr/>
        </p:nvGrpSpPr>
        <p:grpSpPr>
          <a:xfrm rot="5400000" flipV="1">
            <a:off x="611305" y="6034658"/>
            <a:ext cx="375430" cy="277240"/>
            <a:chOff x="5840584" y="690726"/>
            <a:chExt cx="495300" cy="365760"/>
          </a:xfrm>
        </p:grpSpPr>
        <p:sp>
          <p:nvSpPr>
            <p:cNvPr id="100" name="任意多边形: 形状 99">
              <a:extLst>
                <a:ext uri="{FF2B5EF4-FFF2-40B4-BE49-F238E27FC236}">
                  <a16:creationId xmlns:a16="http://schemas.microsoft.com/office/drawing/2014/main" xmlns="" id="{068D407B-7875-47CB-95B3-50BBF57E70FD}"/>
                </a:ext>
              </a:extLst>
            </p:cNvPr>
            <p:cNvSpPr/>
            <p:nvPr/>
          </p:nvSpPr>
          <p:spPr>
            <a:xfrm>
              <a:off x="5913120" y="690726"/>
              <a:ext cx="365760" cy="365760"/>
            </a:xfrm>
            <a:custGeom>
              <a:avLst/>
              <a:gdLst>
                <a:gd name="connsiteX0" fmla="*/ 0 w 342900"/>
                <a:gd name="connsiteY0" fmla="*/ 0 h 381000"/>
                <a:gd name="connsiteX1" fmla="*/ 0 w 342900"/>
                <a:gd name="connsiteY1" fmla="*/ 381000 h 381000"/>
                <a:gd name="connsiteX2" fmla="*/ 342900 w 342900"/>
                <a:gd name="connsiteY2" fmla="*/ 381000 h 381000"/>
              </a:gdLst>
              <a:ahLst/>
              <a:cxnLst>
                <a:cxn ang="0">
                  <a:pos x="connsiteX0" y="connsiteY0"/>
                </a:cxn>
                <a:cxn ang="0">
                  <a:pos x="connsiteX1" y="connsiteY1"/>
                </a:cxn>
                <a:cxn ang="0">
                  <a:pos x="connsiteX2" y="connsiteY2"/>
                </a:cxn>
              </a:cxnLst>
              <a:rect l="l" t="t" r="r" b="b"/>
              <a:pathLst>
                <a:path w="342900" h="381000">
                  <a:moveTo>
                    <a:pt x="0" y="0"/>
                  </a:moveTo>
                  <a:lnTo>
                    <a:pt x="0" y="381000"/>
                  </a:lnTo>
                  <a:lnTo>
                    <a:pt x="342900" y="381000"/>
                  </a:lnTo>
                </a:path>
              </a:pathLst>
            </a:cu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1" name="直接连接符 100">
              <a:extLst>
                <a:ext uri="{FF2B5EF4-FFF2-40B4-BE49-F238E27FC236}">
                  <a16:creationId xmlns:a16="http://schemas.microsoft.com/office/drawing/2014/main" xmlns="" id="{813935B3-B639-428D-887F-06D8DF9889C1}"/>
                </a:ext>
              </a:extLst>
            </p:cNvPr>
            <p:cNvCxnSpPr>
              <a:cxnSpLocks/>
            </p:cNvCxnSpPr>
            <p:nvPr/>
          </p:nvCxnSpPr>
          <p:spPr>
            <a:xfrm rot="18900000" flipH="1">
              <a:off x="5840584" y="873605"/>
              <a:ext cx="4953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xmlns="" id="{39E629EF-D8FC-4A73-8B4A-D52C4E880903}"/>
              </a:ext>
            </a:extLst>
          </p:cNvPr>
          <p:cNvGrpSpPr/>
          <p:nvPr/>
        </p:nvGrpSpPr>
        <p:grpSpPr>
          <a:xfrm>
            <a:off x="338139" y="324865"/>
            <a:ext cx="857035" cy="559875"/>
            <a:chOff x="338139" y="324865"/>
            <a:chExt cx="857035" cy="559875"/>
          </a:xfrm>
        </p:grpSpPr>
        <p:sp>
          <p:nvSpPr>
            <p:cNvPr id="53" name="任意多边形: 形状 52">
              <a:extLst>
                <a:ext uri="{FF2B5EF4-FFF2-40B4-BE49-F238E27FC236}">
                  <a16:creationId xmlns:a16="http://schemas.microsoft.com/office/drawing/2014/main" xmlns="" id="{4579C055-CA94-4B52-ABF9-275409B43045}"/>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xmlns="" id="{7F639089-F24E-435F-9834-8E2B7D6D4893}"/>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xmlns="" id="{C7EC8EA9-F85F-4E3F-B3FE-2F00CE44D72B}"/>
              </a:ext>
            </a:extLst>
          </p:cNvPr>
          <p:cNvGrpSpPr/>
          <p:nvPr/>
        </p:nvGrpSpPr>
        <p:grpSpPr>
          <a:xfrm>
            <a:off x="0" y="6642557"/>
            <a:ext cx="12192000" cy="215443"/>
            <a:chOff x="0" y="6642557"/>
            <a:chExt cx="12192000" cy="215443"/>
          </a:xfrm>
        </p:grpSpPr>
        <p:sp>
          <p:nvSpPr>
            <p:cNvPr id="60" name="矩形 59">
              <a:extLst>
                <a:ext uri="{FF2B5EF4-FFF2-40B4-BE49-F238E27FC236}">
                  <a16:creationId xmlns:a16="http://schemas.microsoft.com/office/drawing/2014/main" xmlns="" id="{9AFA9619-C4E0-4FB5-A12D-3102CA321F05}"/>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1" name="组合 60">
              <a:extLst>
                <a:ext uri="{FF2B5EF4-FFF2-40B4-BE49-F238E27FC236}">
                  <a16:creationId xmlns:a16="http://schemas.microsoft.com/office/drawing/2014/main" xmlns="" id="{28F4B561-9F36-4FEB-96BE-65503B4C77A1}"/>
                </a:ext>
              </a:extLst>
            </p:cNvPr>
            <p:cNvGrpSpPr>
              <a:grpSpLocks noChangeAspect="1"/>
            </p:cNvGrpSpPr>
            <p:nvPr/>
          </p:nvGrpSpPr>
          <p:grpSpPr>
            <a:xfrm>
              <a:off x="125798" y="6677126"/>
              <a:ext cx="146140" cy="146304"/>
              <a:chOff x="3892870" y="-9542"/>
              <a:chExt cx="666946" cy="667704"/>
            </a:xfrm>
          </p:grpSpPr>
          <p:sp>
            <p:nvSpPr>
              <p:cNvPr id="82" name="泪滴形 81">
                <a:extLst>
                  <a:ext uri="{FF2B5EF4-FFF2-40B4-BE49-F238E27FC236}">
                    <a16:creationId xmlns:a16="http://schemas.microsoft.com/office/drawing/2014/main" xmlns="" id="{871593BA-B748-494E-B21A-77DC2B6B60AE}"/>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泪滴形 82">
                <a:extLst>
                  <a:ext uri="{FF2B5EF4-FFF2-40B4-BE49-F238E27FC236}">
                    <a16:creationId xmlns:a16="http://schemas.microsoft.com/office/drawing/2014/main" xmlns="" id="{E3E7D33B-81F2-46E5-A97B-36A72EE72AB2}"/>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泪滴形 83">
                <a:extLst>
                  <a:ext uri="{FF2B5EF4-FFF2-40B4-BE49-F238E27FC236}">
                    <a16:creationId xmlns:a16="http://schemas.microsoft.com/office/drawing/2014/main" xmlns="" id="{EF458992-622C-4491-BE93-EF2EB3C99DDC}"/>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泪滴形 84">
                <a:extLst>
                  <a:ext uri="{FF2B5EF4-FFF2-40B4-BE49-F238E27FC236}">
                    <a16:creationId xmlns:a16="http://schemas.microsoft.com/office/drawing/2014/main" xmlns="" id="{7D5DCCF2-F27B-4F0A-97F7-B9146C66C222}"/>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a:extLst>
                <a:ext uri="{FF2B5EF4-FFF2-40B4-BE49-F238E27FC236}">
                  <a16:creationId xmlns:a16="http://schemas.microsoft.com/office/drawing/2014/main" xmlns="" id="{1F34C09E-7402-4607-91EF-9BC0E6B65EF3}"/>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71" name="组合 70">
              <a:extLst>
                <a:ext uri="{FF2B5EF4-FFF2-40B4-BE49-F238E27FC236}">
                  <a16:creationId xmlns:a16="http://schemas.microsoft.com/office/drawing/2014/main" xmlns="" id="{19023DBC-1B94-431D-9FC4-BB75A4793C05}"/>
                </a:ext>
              </a:extLst>
            </p:cNvPr>
            <p:cNvGrpSpPr>
              <a:grpSpLocks noChangeAspect="1"/>
            </p:cNvGrpSpPr>
            <p:nvPr/>
          </p:nvGrpSpPr>
          <p:grpSpPr>
            <a:xfrm>
              <a:off x="11920063" y="6677126"/>
              <a:ext cx="146140" cy="146304"/>
              <a:chOff x="3892870" y="-9542"/>
              <a:chExt cx="666946" cy="667704"/>
            </a:xfrm>
          </p:grpSpPr>
          <p:sp>
            <p:nvSpPr>
              <p:cNvPr id="72" name="泪滴形 71">
                <a:extLst>
                  <a:ext uri="{FF2B5EF4-FFF2-40B4-BE49-F238E27FC236}">
                    <a16:creationId xmlns:a16="http://schemas.microsoft.com/office/drawing/2014/main" xmlns="" id="{4E60E860-C927-43AB-95BF-981EC7E6216C}"/>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泪滴形 72">
                <a:extLst>
                  <a:ext uri="{FF2B5EF4-FFF2-40B4-BE49-F238E27FC236}">
                    <a16:creationId xmlns:a16="http://schemas.microsoft.com/office/drawing/2014/main" xmlns="" id="{F39C9E63-E1C1-4D43-9F2C-878B5C6F97A9}"/>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泪滴形 79">
                <a:extLst>
                  <a:ext uri="{FF2B5EF4-FFF2-40B4-BE49-F238E27FC236}">
                    <a16:creationId xmlns:a16="http://schemas.microsoft.com/office/drawing/2014/main" xmlns="" id="{787B7C52-B378-4DB9-818A-F0544B04E460}"/>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泪滴形 80">
                <a:extLst>
                  <a:ext uri="{FF2B5EF4-FFF2-40B4-BE49-F238E27FC236}">
                    <a16:creationId xmlns:a16="http://schemas.microsoft.com/office/drawing/2014/main" xmlns="" id="{FAC74641-274F-467A-B51F-8FABFCC1BD0B}"/>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1" name="文本框 150">
            <a:extLst>
              <a:ext uri="{FF2B5EF4-FFF2-40B4-BE49-F238E27FC236}">
                <a16:creationId xmlns:a16="http://schemas.microsoft.com/office/drawing/2014/main" xmlns="" id="{D6D579DA-DB87-432A-BF5B-368835DA9F45}"/>
              </a:ext>
            </a:extLst>
          </p:cNvPr>
          <p:cNvSpPr txBox="1"/>
          <p:nvPr/>
        </p:nvSpPr>
        <p:spPr>
          <a:xfrm>
            <a:off x="548526" y="545525"/>
            <a:ext cx="1620957"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焦点时刻</a:t>
            </a:r>
          </a:p>
        </p:txBody>
      </p:sp>
      <p:grpSp>
        <p:nvGrpSpPr>
          <p:cNvPr id="40" name="组合 39">
            <a:extLst>
              <a:ext uri="{FF2B5EF4-FFF2-40B4-BE49-F238E27FC236}">
                <a16:creationId xmlns:a16="http://schemas.microsoft.com/office/drawing/2014/main" xmlns="" id="{35C022FD-82E8-4A5A-B458-4CF3CBE0A870}"/>
              </a:ext>
            </a:extLst>
          </p:cNvPr>
          <p:cNvGrpSpPr/>
          <p:nvPr/>
        </p:nvGrpSpPr>
        <p:grpSpPr>
          <a:xfrm>
            <a:off x="10095926" y="334300"/>
            <a:ext cx="1687434" cy="828613"/>
            <a:chOff x="1458782" y="1495487"/>
            <a:chExt cx="1687434" cy="828613"/>
          </a:xfrm>
        </p:grpSpPr>
        <p:grpSp>
          <p:nvGrpSpPr>
            <p:cNvPr id="41" name="组合 40">
              <a:extLst>
                <a:ext uri="{FF2B5EF4-FFF2-40B4-BE49-F238E27FC236}">
                  <a16:creationId xmlns:a16="http://schemas.microsoft.com/office/drawing/2014/main" xmlns="" id="{F47716B7-7EDE-495A-9B23-05B6EAF5C192}"/>
                </a:ext>
              </a:extLst>
            </p:cNvPr>
            <p:cNvGrpSpPr/>
            <p:nvPr/>
          </p:nvGrpSpPr>
          <p:grpSpPr>
            <a:xfrm>
              <a:off x="1458782" y="1495487"/>
              <a:ext cx="1687434" cy="828613"/>
              <a:chOff x="1114764" y="2818528"/>
              <a:chExt cx="7419202" cy="3643194"/>
            </a:xfrm>
          </p:grpSpPr>
          <p:sp>
            <p:nvSpPr>
              <p:cNvPr id="58" name="弧形 57">
                <a:extLst>
                  <a:ext uri="{FF2B5EF4-FFF2-40B4-BE49-F238E27FC236}">
                    <a16:creationId xmlns:a16="http://schemas.microsoft.com/office/drawing/2014/main" xmlns="" id="{FEA1BD4A-8DCF-4E65-8D7F-60F27D8E8D9F}"/>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64" name="弧形 63">
                <a:extLst>
                  <a:ext uri="{FF2B5EF4-FFF2-40B4-BE49-F238E27FC236}">
                    <a16:creationId xmlns:a16="http://schemas.microsoft.com/office/drawing/2014/main" xmlns="" id="{BB2F13D0-F2D4-4615-8AF2-3FF9E176DAAD}"/>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65" name="组合 64">
                <a:extLst>
                  <a:ext uri="{FF2B5EF4-FFF2-40B4-BE49-F238E27FC236}">
                    <a16:creationId xmlns:a16="http://schemas.microsoft.com/office/drawing/2014/main" xmlns="" id="{464D37CD-9DE9-4A27-910F-F653603E3A29}"/>
                  </a:ext>
                </a:extLst>
              </p:cNvPr>
              <p:cNvGrpSpPr/>
              <p:nvPr/>
            </p:nvGrpSpPr>
            <p:grpSpPr>
              <a:xfrm>
                <a:off x="3552730" y="3350929"/>
                <a:ext cx="3862198" cy="2543270"/>
                <a:chOff x="3552730" y="3350929"/>
                <a:chExt cx="3862198" cy="2543270"/>
              </a:xfrm>
            </p:grpSpPr>
            <p:grpSp>
              <p:nvGrpSpPr>
                <p:cNvPr id="66" name="组合 65">
                  <a:extLst>
                    <a:ext uri="{FF2B5EF4-FFF2-40B4-BE49-F238E27FC236}">
                      <a16:creationId xmlns:a16="http://schemas.microsoft.com/office/drawing/2014/main" xmlns="" id="{09791911-51E6-4935-B543-FBD1F5F60D18}"/>
                    </a:ext>
                  </a:extLst>
                </p:cNvPr>
                <p:cNvGrpSpPr/>
                <p:nvPr/>
              </p:nvGrpSpPr>
              <p:grpSpPr>
                <a:xfrm>
                  <a:off x="3552730" y="3350929"/>
                  <a:ext cx="2543270" cy="2543270"/>
                  <a:chOff x="3552730" y="3368490"/>
                  <a:chExt cx="2543270" cy="2543270"/>
                </a:xfrm>
              </p:grpSpPr>
              <p:sp>
                <p:nvSpPr>
                  <p:cNvPr id="68" name="椭圆 67">
                    <a:extLst>
                      <a:ext uri="{FF2B5EF4-FFF2-40B4-BE49-F238E27FC236}">
                        <a16:creationId xmlns:a16="http://schemas.microsoft.com/office/drawing/2014/main" xmlns="" id="{DC7ADDB8-D731-4651-BDEC-0629F52FDA35}"/>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69" name="直接连接符 68">
                    <a:extLst>
                      <a:ext uri="{FF2B5EF4-FFF2-40B4-BE49-F238E27FC236}">
                        <a16:creationId xmlns:a16="http://schemas.microsoft.com/office/drawing/2014/main" xmlns="" id="{C09639CF-5B3E-45F9-A830-DF05721ABE67}"/>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70" name="直接连接符 69">
                    <a:extLst>
                      <a:ext uri="{FF2B5EF4-FFF2-40B4-BE49-F238E27FC236}">
                        <a16:creationId xmlns:a16="http://schemas.microsoft.com/office/drawing/2014/main" xmlns="" id="{9F45BCCC-3C0D-474F-9A2D-95D8EDB412A7}"/>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67" name="椭圆 66">
                  <a:extLst>
                    <a:ext uri="{FF2B5EF4-FFF2-40B4-BE49-F238E27FC236}">
                      <a16:creationId xmlns:a16="http://schemas.microsoft.com/office/drawing/2014/main" xmlns="" id="{AE244A33-3615-45BB-B350-35AAD1DE0B66}"/>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42" name="文本框 41">
              <a:extLst>
                <a:ext uri="{FF2B5EF4-FFF2-40B4-BE49-F238E27FC236}">
                  <a16:creationId xmlns:a16="http://schemas.microsoft.com/office/drawing/2014/main" xmlns="" id="{2CC680FD-FBA5-4576-8ABC-D86F2607ED02}"/>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43" name="文本框 42">
              <a:extLst>
                <a:ext uri="{FF2B5EF4-FFF2-40B4-BE49-F238E27FC236}">
                  <a16:creationId xmlns:a16="http://schemas.microsoft.com/office/drawing/2014/main" xmlns="" id="{D3B2E1A9-46C7-4522-9C4B-27253D7CCA75}"/>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1014452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图片 89">
            <a:extLst>
              <a:ext uri="{FF2B5EF4-FFF2-40B4-BE49-F238E27FC236}">
                <a16:creationId xmlns:a16="http://schemas.microsoft.com/office/drawing/2014/main" xmlns="" id="{382F7764-37F3-4C73-9AB2-7065D0D23E6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7" name="图片 126" descr="穿着白色衣服的人&#10;&#10;中度可信度描述已自动生成">
            <a:extLst>
              <a:ext uri="{FF2B5EF4-FFF2-40B4-BE49-F238E27FC236}">
                <a16:creationId xmlns:a16="http://schemas.microsoft.com/office/drawing/2014/main" xmlns="" id="{09B718F6-456F-409D-B588-7A557DCB5E75}"/>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9" name="椭圆 28">
            <a:extLst>
              <a:ext uri="{FF2B5EF4-FFF2-40B4-BE49-F238E27FC236}">
                <a16:creationId xmlns:a16="http://schemas.microsoft.com/office/drawing/2014/main" xmlns="" id="{D371A2E2-CC72-4DB6-86BA-42DE4397F2C7}"/>
              </a:ext>
            </a:extLst>
          </p:cNvPr>
          <p:cNvSpPr/>
          <p:nvPr/>
        </p:nvSpPr>
        <p:spPr>
          <a:xfrm>
            <a:off x="10248900" y="-43530"/>
            <a:ext cx="1421104" cy="1421104"/>
          </a:xfrm>
          <a:prstGeom prst="ellipse">
            <a:avLst/>
          </a:prstGeom>
          <a:gradFill>
            <a:gsLst>
              <a:gs pos="0">
                <a:srgbClr val="FFFFFF">
                  <a:alpha val="78000"/>
                </a:srgbClr>
              </a:gs>
              <a:gs pos="61000">
                <a:srgbClr val="FFFFFF">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D62B1851-57B6-4E04-9793-798F402DED5A}"/>
              </a:ext>
            </a:extLst>
          </p:cNvPr>
          <p:cNvSpPr/>
          <p:nvPr/>
        </p:nvSpPr>
        <p:spPr>
          <a:xfrm>
            <a:off x="8093291" y="1506428"/>
            <a:ext cx="1492872" cy="1492872"/>
          </a:xfrm>
          <a:prstGeom prst="ellipse">
            <a:avLst/>
          </a:prstGeom>
          <a:solidFill>
            <a:srgbClr val="FCE7DA"/>
          </a:solidFill>
          <a:ln w="47625" cap="flat" cmpd="sng" algn="ctr">
            <a:solidFill>
              <a:srgbClr val="F8F8F8"/>
            </a:solidFill>
            <a:prstDash val="solid"/>
            <a:miter lim="800000"/>
          </a:ln>
          <a:effectLst>
            <a:outerShdw blurRad="381000" dist="3429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 name="椭圆 70">
            <a:extLst>
              <a:ext uri="{FF2B5EF4-FFF2-40B4-BE49-F238E27FC236}">
                <a16:creationId xmlns:a16="http://schemas.microsoft.com/office/drawing/2014/main" xmlns="" id="{2271A2F8-64E6-4BCE-8E59-6BFE3BE8D3FE}"/>
              </a:ext>
            </a:extLst>
          </p:cNvPr>
          <p:cNvSpPr/>
          <p:nvPr/>
        </p:nvSpPr>
        <p:spPr>
          <a:xfrm>
            <a:off x="10010897" y="1506428"/>
            <a:ext cx="1492872" cy="1492872"/>
          </a:xfrm>
          <a:prstGeom prst="ellipse">
            <a:avLst/>
          </a:prstGeom>
          <a:solidFill>
            <a:srgbClr val="FCE7DA"/>
          </a:solidFill>
          <a:ln w="47625" cap="flat" cmpd="sng" algn="ctr">
            <a:solidFill>
              <a:srgbClr val="F8F8F8"/>
            </a:solidFill>
            <a:prstDash val="solid"/>
            <a:miter lim="800000"/>
          </a:ln>
          <a:effectLst>
            <a:outerShdw blurRad="381000" dist="3429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椭圆 71">
            <a:extLst>
              <a:ext uri="{FF2B5EF4-FFF2-40B4-BE49-F238E27FC236}">
                <a16:creationId xmlns:a16="http://schemas.microsoft.com/office/drawing/2014/main" xmlns="" id="{28470A46-D390-4F52-9CCA-86C5FB3A12AD}"/>
              </a:ext>
            </a:extLst>
          </p:cNvPr>
          <p:cNvSpPr/>
          <p:nvPr/>
        </p:nvSpPr>
        <p:spPr>
          <a:xfrm>
            <a:off x="8093291" y="3357219"/>
            <a:ext cx="1492872" cy="1492872"/>
          </a:xfrm>
          <a:prstGeom prst="ellipse">
            <a:avLst/>
          </a:prstGeom>
          <a:solidFill>
            <a:srgbClr val="FCE7DA"/>
          </a:solidFill>
          <a:ln w="47625" cap="flat" cmpd="sng" algn="ctr">
            <a:solidFill>
              <a:srgbClr val="F8F8F8"/>
            </a:solidFill>
            <a:prstDash val="solid"/>
            <a:miter lim="800000"/>
          </a:ln>
          <a:effectLst>
            <a:outerShdw blurRad="381000" dist="3429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 name="椭圆 72">
            <a:extLst>
              <a:ext uri="{FF2B5EF4-FFF2-40B4-BE49-F238E27FC236}">
                <a16:creationId xmlns:a16="http://schemas.microsoft.com/office/drawing/2014/main" xmlns="" id="{DDA7AB35-AD5F-4901-B2C3-92D1F8E55C64}"/>
              </a:ext>
            </a:extLst>
          </p:cNvPr>
          <p:cNvSpPr/>
          <p:nvPr/>
        </p:nvSpPr>
        <p:spPr>
          <a:xfrm>
            <a:off x="10010897" y="3357219"/>
            <a:ext cx="1492872" cy="1492872"/>
          </a:xfrm>
          <a:prstGeom prst="ellipse">
            <a:avLst/>
          </a:prstGeom>
          <a:solidFill>
            <a:srgbClr val="FCE7DA"/>
          </a:solidFill>
          <a:ln w="47625" cap="flat" cmpd="sng" algn="ctr">
            <a:solidFill>
              <a:srgbClr val="F8F8F8"/>
            </a:solidFill>
            <a:prstDash val="solid"/>
            <a:miter lim="800000"/>
          </a:ln>
          <a:effectLst>
            <a:outerShdw blurRad="381000" dist="3429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 name="弧形 79">
            <a:extLst>
              <a:ext uri="{FF2B5EF4-FFF2-40B4-BE49-F238E27FC236}">
                <a16:creationId xmlns:a16="http://schemas.microsoft.com/office/drawing/2014/main" xmlns="" id="{2405325D-A718-4A21-833F-5F7C2BE016A0}"/>
              </a:ext>
            </a:extLst>
          </p:cNvPr>
          <p:cNvSpPr/>
          <p:nvPr/>
        </p:nvSpPr>
        <p:spPr>
          <a:xfrm>
            <a:off x="8093291" y="1506428"/>
            <a:ext cx="1492872" cy="1492872"/>
          </a:xfrm>
          <a:prstGeom prst="arc">
            <a:avLst>
              <a:gd name="adj1" fmla="val 16200000"/>
              <a:gd name="adj2" fmla="val 5604672"/>
            </a:avLst>
          </a:prstGeom>
          <a:noFill/>
          <a:ln w="98425" cap="rnd" cmpd="sng" algn="ctr">
            <a:solidFill>
              <a:schemeClr val="accent1"/>
            </a:solidFill>
            <a:prstDash val="solid"/>
            <a:miter lim="800000"/>
          </a:ln>
          <a:effectLst>
            <a:outerShdw blurRad="127000" dist="101600" dir="8100000" algn="tr" rotWithShape="0">
              <a:srgbClr val="93C0E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弧形 80">
            <a:extLst>
              <a:ext uri="{FF2B5EF4-FFF2-40B4-BE49-F238E27FC236}">
                <a16:creationId xmlns:a16="http://schemas.microsoft.com/office/drawing/2014/main" xmlns="" id="{F509164A-9FAD-4828-8F71-9BE3ED4D1D16}"/>
              </a:ext>
            </a:extLst>
          </p:cNvPr>
          <p:cNvSpPr/>
          <p:nvPr/>
        </p:nvSpPr>
        <p:spPr>
          <a:xfrm>
            <a:off x="10010897" y="1506428"/>
            <a:ext cx="1492872" cy="1492872"/>
          </a:xfrm>
          <a:prstGeom prst="arc">
            <a:avLst>
              <a:gd name="adj1" fmla="val 16200000"/>
              <a:gd name="adj2" fmla="val 20179286"/>
            </a:avLst>
          </a:prstGeom>
          <a:noFill/>
          <a:ln w="98425" cap="rnd" cmpd="sng" algn="ctr">
            <a:solidFill>
              <a:schemeClr val="accent1"/>
            </a:solidFill>
            <a:prstDash val="solid"/>
            <a:miter lim="800000"/>
          </a:ln>
          <a:effectLst>
            <a:outerShdw blurRad="127000" dist="101600" dir="8100000" algn="tr" rotWithShape="0">
              <a:srgbClr val="93C0E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2" name="弧形 81">
            <a:extLst>
              <a:ext uri="{FF2B5EF4-FFF2-40B4-BE49-F238E27FC236}">
                <a16:creationId xmlns:a16="http://schemas.microsoft.com/office/drawing/2014/main" xmlns="" id="{D1D94605-CFCE-49FB-AC89-47FAF329D2BD}"/>
              </a:ext>
            </a:extLst>
          </p:cNvPr>
          <p:cNvSpPr/>
          <p:nvPr/>
        </p:nvSpPr>
        <p:spPr>
          <a:xfrm>
            <a:off x="10010897" y="3357219"/>
            <a:ext cx="1492872" cy="1492872"/>
          </a:xfrm>
          <a:prstGeom prst="arc">
            <a:avLst>
              <a:gd name="adj1" fmla="val 16200000"/>
              <a:gd name="adj2" fmla="val 17791654"/>
            </a:avLst>
          </a:prstGeom>
          <a:noFill/>
          <a:ln w="98425" cap="rnd" cmpd="sng" algn="ctr">
            <a:solidFill>
              <a:schemeClr val="accent1"/>
            </a:solidFill>
            <a:prstDash val="solid"/>
            <a:miter lim="800000"/>
          </a:ln>
          <a:effectLst>
            <a:outerShdw blurRad="127000" dist="101600" dir="8100000" algn="tr" rotWithShape="0">
              <a:srgbClr val="93C0E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3" name="弧形 82">
            <a:extLst>
              <a:ext uri="{FF2B5EF4-FFF2-40B4-BE49-F238E27FC236}">
                <a16:creationId xmlns:a16="http://schemas.microsoft.com/office/drawing/2014/main" xmlns="" id="{4EF41EB4-4792-40F2-A4E1-6820F2A32C29}"/>
              </a:ext>
            </a:extLst>
          </p:cNvPr>
          <p:cNvSpPr/>
          <p:nvPr/>
        </p:nvSpPr>
        <p:spPr>
          <a:xfrm>
            <a:off x="8093291" y="3357219"/>
            <a:ext cx="1492872" cy="1492872"/>
          </a:xfrm>
          <a:prstGeom prst="arc">
            <a:avLst>
              <a:gd name="adj1" fmla="val 16200000"/>
              <a:gd name="adj2" fmla="val 18555160"/>
            </a:avLst>
          </a:prstGeom>
          <a:noFill/>
          <a:ln w="98425" cap="rnd" cmpd="sng" algn="ctr">
            <a:solidFill>
              <a:schemeClr val="accent1"/>
            </a:solidFill>
            <a:prstDash val="solid"/>
            <a:miter lim="800000"/>
          </a:ln>
          <a:effectLst>
            <a:outerShdw blurRad="127000" dist="101600" dir="8100000" algn="tr" rotWithShape="0">
              <a:srgbClr val="93C0E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文本框 83">
            <a:extLst>
              <a:ext uri="{FF2B5EF4-FFF2-40B4-BE49-F238E27FC236}">
                <a16:creationId xmlns:a16="http://schemas.microsoft.com/office/drawing/2014/main" xmlns="" id="{41274855-DC03-49A3-A6E3-2382509DEC83}"/>
              </a:ext>
            </a:extLst>
          </p:cNvPr>
          <p:cNvSpPr txBox="1"/>
          <p:nvPr/>
        </p:nvSpPr>
        <p:spPr>
          <a:xfrm>
            <a:off x="8187156" y="2366309"/>
            <a:ext cx="1261959"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国家级课题</a:t>
            </a:r>
          </a:p>
        </p:txBody>
      </p:sp>
      <p:grpSp>
        <p:nvGrpSpPr>
          <p:cNvPr id="14" name="组合 13">
            <a:extLst>
              <a:ext uri="{FF2B5EF4-FFF2-40B4-BE49-F238E27FC236}">
                <a16:creationId xmlns:a16="http://schemas.microsoft.com/office/drawing/2014/main" xmlns="" id="{1C4C90BA-6667-4045-8045-4FC88A60E810}"/>
              </a:ext>
            </a:extLst>
          </p:cNvPr>
          <p:cNvGrpSpPr/>
          <p:nvPr/>
        </p:nvGrpSpPr>
        <p:grpSpPr>
          <a:xfrm>
            <a:off x="8121532" y="1866481"/>
            <a:ext cx="1427658" cy="523220"/>
            <a:chOff x="739318" y="2061384"/>
            <a:chExt cx="1427658" cy="523220"/>
          </a:xfrm>
        </p:grpSpPr>
        <p:sp>
          <p:nvSpPr>
            <p:cNvPr id="85" name="文本框 84">
              <a:extLst>
                <a:ext uri="{FF2B5EF4-FFF2-40B4-BE49-F238E27FC236}">
                  <a16:creationId xmlns:a16="http://schemas.microsoft.com/office/drawing/2014/main" xmlns="" id="{237611EF-EB74-423F-9617-07CB90453917}"/>
                </a:ext>
              </a:extLst>
            </p:cNvPr>
            <p:cNvSpPr txBox="1"/>
            <p:nvPr/>
          </p:nvSpPr>
          <p:spPr>
            <a:xfrm>
              <a:off x="739318" y="2061384"/>
              <a:ext cx="1232950" cy="523220"/>
            </a:xfrm>
            <a:prstGeom prst="rect">
              <a:avLst/>
            </a:prstGeom>
            <a:noFill/>
          </p:spPr>
          <p:txBody>
            <a:bodyPr wrap="square">
              <a:spAutoFit/>
            </a:bodyPr>
            <a:lstStyle/>
            <a:p>
              <a:r>
                <a:rPr lang="en-US" altLang="zh-CN"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2250</a:t>
              </a:r>
              <a:endParaRPr lang="zh-CN" altLang="en-US"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6" name="文本框 85">
              <a:extLst>
                <a:ext uri="{FF2B5EF4-FFF2-40B4-BE49-F238E27FC236}">
                  <a16:creationId xmlns:a16="http://schemas.microsoft.com/office/drawing/2014/main" xmlns="" id="{AAA4F0FF-8077-496B-BFA8-FDDA25D6F6B1}"/>
                </a:ext>
              </a:extLst>
            </p:cNvPr>
            <p:cNvSpPr txBox="1"/>
            <p:nvPr/>
          </p:nvSpPr>
          <p:spPr>
            <a:xfrm>
              <a:off x="1723498" y="2191429"/>
              <a:ext cx="443478"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万</a:t>
              </a:r>
            </a:p>
          </p:txBody>
        </p:sp>
      </p:grpSp>
      <p:sp>
        <p:nvSpPr>
          <p:cNvPr id="87" name="文本框 86">
            <a:extLst>
              <a:ext uri="{FF2B5EF4-FFF2-40B4-BE49-F238E27FC236}">
                <a16:creationId xmlns:a16="http://schemas.microsoft.com/office/drawing/2014/main" xmlns="" id="{6C377002-ED03-4F28-926D-2E3236243A77}"/>
              </a:ext>
            </a:extLst>
          </p:cNvPr>
          <p:cNvSpPr txBox="1"/>
          <p:nvPr/>
        </p:nvSpPr>
        <p:spPr>
          <a:xfrm>
            <a:off x="10130281" y="2366309"/>
            <a:ext cx="1261959"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省部级课题</a:t>
            </a:r>
          </a:p>
        </p:txBody>
      </p:sp>
      <p:grpSp>
        <p:nvGrpSpPr>
          <p:cNvPr id="88" name="组合 87">
            <a:extLst>
              <a:ext uri="{FF2B5EF4-FFF2-40B4-BE49-F238E27FC236}">
                <a16:creationId xmlns:a16="http://schemas.microsoft.com/office/drawing/2014/main" xmlns="" id="{DA990F7B-5992-4F9B-BEAA-3F09145F439E}"/>
              </a:ext>
            </a:extLst>
          </p:cNvPr>
          <p:cNvGrpSpPr/>
          <p:nvPr/>
        </p:nvGrpSpPr>
        <p:grpSpPr>
          <a:xfrm>
            <a:off x="10191469" y="1866481"/>
            <a:ext cx="1187722" cy="523220"/>
            <a:chOff x="979254" y="2061384"/>
            <a:chExt cx="1187722" cy="523220"/>
          </a:xfrm>
        </p:grpSpPr>
        <p:sp>
          <p:nvSpPr>
            <p:cNvPr id="89" name="文本框 88">
              <a:extLst>
                <a:ext uri="{FF2B5EF4-FFF2-40B4-BE49-F238E27FC236}">
                  <a16:creationId xmlns:a16="http://schemas.microsoft.com/office/drawing/2014/main" xmlns="" id="{7A52EEC4-4C4D-4784-857E-3531DC3F227D}"/>
                </a:ext>
              </a:extLst>
            </p:cNvPr>
            <p:cNvSpPr txBox="1"/>
            <p:nvPr/>
          </p:nvSpPr>
          <p:spPr>
            <a:xfrm>
              <a:off x="979254" y="2061384"/>
              <a:ext cx="956082" cy="523220"/>
            </a:xfrm>
            <a:prstGeom prst="rect">
              <a:avLst/>
            </a:prstGeom>
            <a:noFill/>
          </p:spPr>
          <p:txBody>
            <a:bodyPr wrap="square">
              <a:spAutoFit/>
            </a:bodyPr>
            <a:lstStyle/>
            <a:p>
              <a:r>
                <a:rPr lang="en-US" altLang="zh-CN"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870</a:t>
              </a:r>
              <a:endParaRPr lang="zh-CN" altLang="en-US"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94" name="文本框 93">
              <a:extLst>
                <a:ext uri="{FF2B5EF4-FFF2-40B4-BE49-F238E27FC236}">
                  <a16:creationId xmlns:a16="http://schemas.microsoft.com/office/drawing/2014/main" xmlns="" id="{DCCF709A-5B4E-4D8D-9A19-70D146D0FA70}"/>
                </a:ext>
              </a:extLst>
            </p:cNvPr>
            <p:cNvSpPr txBox="1"/>
            <p:nvPr/>
          </p:nvSpPr>
          <p:spPr>
            <a:xfrm>
              <a:off x="1723498" y="2191429"/>
              <a:ext cx="443478"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万</a:t>
              </a:r>
            </a:p>
          </p:txBody>
        </p:sp>
      </p:grpSp>
      <p:sp>
        <p:nvSpPr>
          <p:cNvPr id="102" name="文本框 101">
            <a:extLst>
              <a:ext uri="{FF2B5EF4-FFF2-40B4-BE49-F238E27FC236}">
                <a16:creationId xmlns:a16="http://schemas.microsoft.com/office/drawing/2014/main" xmlns="" id="{A727532E-8202-4358-B80E-FA24603871FE}"/>
              </a:ext>
            </a:extLst>
          </p:cNvPr>
          <p:cNvSpPr txBox="1"/>
          <p:nvPr/>
        </p:nvSpPr>
        <p:spPr>
          <a:xfrm>
            <a:off x="10130281" y="4240238"/>
            <a:ext cx="1261959"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校管课题</a:t>
            </a:r>
          </a:p>
        </p:txBody>
      </p:sp>
      <p:grpSp>
        <p:nvGrpSpPr>
          <p:cNvPr id="103" name="组合 102">
            <a:extLst>
              <a:ext uri="{FF2B5EF4-FFF2-40B4-BE49-F238E27FC236}">
                <a16:creationId xmlns:a16="http://schemas.microsoft.com/office/drawing/2014/main" xmlns="" id="{81721782-881C-4DBE-B40A-88B2DC78325C}"/>
              </a:ext>
            </a:extLst>
          </p:cNvPr>
          <p:cNvGrpSpPr/>
          <p:nvPr/>
        </p:nvGrpSpPr>
        <p:grpSpPr>
          <a:xfrm>
            <a:off x="10176939" y="3740410"/>
            <a:ext cx="1202252" cy="523220"/>
            <a:chOff x="964724" y="2061384"/>
            <a:chExt cx="1202252" cy="523220"/>
          </a:xfrm>
        </p:grpSpPr>
        <p:sp>
          <p:nvSpPr>
            <p:cNvPr id="104" name="文本框 103">
              <a:extLst>
                <a:ext uri="{FF2B5EF4-FFF2-40B4-BE49-F238E27FC236}">
                  <a16:creationId xmlns:a16="http://schemas.microsoft.com/office/drawing/2014/main" xmlns="" id="{7347241C-7A07-42E9-8101-02AE81A71EB1}"/>
                </a:ext>
              </a:extLst>
            </p:cNvPr>
            <p:cNvSpPr txBox="1"/>
            <p:nvPr/>
          </p:nvSpPr>
          <p:spPr>
            <a:xfrm>
              <a:off x="964724" y="2061384"/>
              <a:ext cx="1018436" cy="523220"/>
            </a:xfrm>
            <a:prstGeom prst="rect">
              <a:avLst/>
            </a:prstGeom>
            <a:noFill/>
          </p:spPr>
          <p:txBody>
            <a:bodyPr wrap="square">
              <a:spAutoFit/>
            </a:bodyPr>
            <a:lstStyle/>
            <a:p>
              <a:r>
                <a:rPr lang="en-US" altLang="zh-CN"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380</a:t>
              </a:r>
              <a:endParaRPr lang="zh-CN" altLang="en-US"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08" name="文本框 107">
              <a:extLst>
                <a:ext uri="{FF2B5EF4-FFF2-40B4-BE49-F238E27FC236}">
                  <a16:creationId xmlns:a16="http://schemas.microsoft.com/office/drawing/2014/main" xmlns="" id="{162BF5B8-5040-411D-94E7-DD680E36B89D}"/>
                </a:ext>
              </a:extLst>
            </p:cNvPr>
            <p:cNvSpPr txBox="1"/>
            <p:nvPr/>
          </p:nvSpPr>
          <p:spPr>
            <a:xfrm>
              <a:off x="1723498" y="2191429"/>
              <a:ext cx="443478"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万</a:t>
              </a:r>
            </a:p>
          </p:txBody>
        </p:sp>
      </p:grpSp>
      <p:sp>
        <p:nvSpPr>
          <p:cNvPr id="109" name="文本框 108">
            <a:extLst>
              <a:ext uri="{FF2B5EF4-FFF2-40B4-BE49-F238E27FC236}">
                <a16:creationId xmlns:a16="http://schemas.microsoft.com/office/drawing/2014/main" xmlns="" id="{910AAF5A-3018-44FA-8992-E2A3554394C1}"/>
              </a:ext>
            </a:extLst>
          </p:cNvPr>
          <p:cNvSpPr txBox="1"/>
          <p:nvPr/>
        </p:nvSpPr>
        <p:spPr>
          <a:xfrm>
            <a:off x="8206980" y="4240238"/>
            <a:ext cx="1261959"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市级课题</a:t>
            </a:r>
          </a:p>
        </p:txBody>
      </p:sp>
      <p:grpSp>
        <p:nvGrpSpPr>
          <p:cNvPr id="110" name="组合 109">
            <a:extLst>
              <a:ext uri="{FF2B5EF4-FFF2-40B4-BE49-F238E27FC236}">
                <a16:creationId xmlns:a16="http://schemas.microsoft.com/office/drawing/2014/main" xmlns="" id="{65F28FD0-2474-45C7-BD29-1CF396F8093D}"/>
              </a:ext>
            </a:extLst>
          </p:cNvPr>
          <p:cNvGrpSpPr/>
          <p:nvPr/>
        </p:nvGrpSpPr>
        <p:grpSpPr>
          <a:xfrm>
            <a:off x="8306828" y="3740410"/>
            <a:ext cx="1149062" cy="523220"/>
            <a:chOff x="1017914" y="2061384"/>
            <a:chExt cx="1149062" cy="523220"/>
          </a:xfrm>
        </p:grpSpPr>
        <p:sp>
          <p:nvSpPr>
            <p:cNvPr id="111" name="文本框 110">
              <a:extLst>
                <a:ext uri="{FF2B5EF4-FFF2-40B4-BE49-F238E27FC236}">
                  <a16:creationId xmlns:a16="http://schemas.microsoft.com/office/drawing/2014/main" xmlns="" id="{7BCA7823-4088-46F7-A58F-736BE5487E5F}"/>
                </a:ext>
              </a:extLst>
            </p:cNvPr>
            <p:cNvSpPr txBox="1"/>
            <p:nvPr/>
          </p:nvSpPr>
          <p:spPr>
            <a:xfrm>
              <a:off x="1017914" y="2061384"/>
              <a:ext cx="862358" cy="523220"/>
            </a:xfrm>
            <a:prstGeom prst="rect">
              <a:avLst/>
            </a:prstGeom>
            <a:noFill/>
          </p:spPr>
          <p:txBody>
            <a:bodyPr wrap="square">
              <a:spAutoFit/>
            </a:bodyPr>
            <a:lstStyle/>
            <a:p>
              <a:r>
                <a:rPr lang="en-US" altLang="zh-CN"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510</a:t>
              </a:r>
              <a:endParaRPr lang="zh-CN" altLang="en-US"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12" name="文本框 111">
              <a:extLst>
                <a:ext uri="{FF2B5EF4-FFF2-40B4-BE49-F238E27FC236}">
                  <a16:creationId xmlns:a16="http://schemas.microsoft.com/office/drawing/2014/main" xmlns="" id="{243126C2-0B8A-4BEB-BC50-0AC994876CE7}"/>
                </a:ext>
              </a:extLst>
            </p:cNvPr>
            <p:cNvSpPr txBox="1"/>
            <p:nvPr/>
          </p:nvSpPr>
          <p:spPr>
            <a:xfrm>
              <a:off x="1723498" y="2191429"/>
              <a:ext cx="443478"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万</a:t>
              </a:r>
            </a:p>
          </p:txBody>
        </p:sp>
      </p:grpSp>
      <p:sp>
        <p:nvSpPr>
          <p:cNvPr id="18" name="双大括号 17">
            <a:extLst>
              <a:ext uri="{FF2B5EF4-FFF2-40B4-BE49-F238E27FC236}">
                <a16:creationId xmlns:a16="http://schemas.microsoft.com/office/drawing/2014/main" xmlns="" id="{94E5DB23-AABA-44CF-AC66-4D3699805FC3}"/>
              </a:ext>
            </a:extLst>
          </p:cNvPr>
          <p:cNvSpPr/>
          <p:nvPr/>
        </p:nvSpPr>
        <p:spPr>
          <a:xfrm rot="5400000">
            <a:off x="8546107" y="2340478"/>
            <a:ext cx="2525422" cy="3374571"/>
          </a:xfrm>
          <a:prstGeom prst="bracePair">
            <a:avLst>
              <a:gd name="adj" fmla="val 8405"/>
            </a:avLst>
          </a:prstGeom>
          <a:ln w="50800" cap="rnd">
            <a:gradFill flip="none" rotWithShape="1">
              <a:gsLst>
                <a:gs pos="65000">
                  <a:schemeClr val="bg1">
                    <a:alpha val="0"/>
                  </a:schemeClr>
                </a:gs>
                <a:gs pos="65000">
                  <a:schemeClr val="accent1"/>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115" name="组合 114">
            <a:extLst>
              <a:ext uri="{FF2B5EF4-FFF2-40B4-BE49-F238E27FC236}">
                <a16:creationId xmlns:a16="http://schemas.microsoft.com/office/drawing/2014/main" xmlns="" id="{18EA8777-6457-4DE5-A339-298CC0D81EB4}"/>
              </a:ext>
            </a:extLst>
          </p:cNvPr>
          <p:cNvGrpSpPr/>
          <p:nvPr/>
        </p:nvGrpSpPr>
        <p:grpSpPr>
          <a:xfrm>
            <a:off x="8979742" y="5303061"/>
            <a:ext cx="1955971" cy="707886"/>
            <a:chOff x="840726" y="2061384"/>
            <a:chExt cx="1203176" cy="707886"/>
          </a:xfrm>
        </p:grpSpPr>
        <p:sp>
          <p:nvSpPr>
            <p:cNvPr id="116" name="文本框 115">
              <a:extLst>
                <a:ext uri="{FF2B5EF4-FFF2-40B4-BE49-F238E27FC236}">
                  <a16:creationId xmlns:a16="http://schemas.microsoft.com/office/drawing/2014/main" xmlns="" id="{41CCCE40-4241-42E8-B96A-4D1D5F57F6CC}"/>
                </a:ext>
              </a:extLst>
            </p:cNvPr>
            <p:cNvSpPr txBox="1"/>
            <p:nvPr/>
          </p:nvSpPr>
          <p:spPr>
            <a:xfrm>
              <a:off x="840726" y="2061384"/>
              <a:ext cx="1092835" cy="707886"/>
            </a:xfrm>
            <a:prstGeom prst="rect">
              <a:avLst/>
            </a:prstGeom>
            <a:noFill/>
          </p:spPr>
          <p:txBody>
            <a:bodyPr wrap="square">
              <a:spAutoFit/>
            </a:bodyPr>
            <a:lstStyle/>
            <a:p>
              <a:r>
                <a:rPr lang="en-US" altLang="zh-CN" sz="40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4210</a:t>
              </a:r>
              <a:endParaRPr lang="zh-CN" altLang="en-US" sz="40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17" name="文本框 116">
              <a:extLst>
                <a:ext uri="{FF2B5EF4-FFF2-40B4-BE49-F238E27FC236}">
                  <a16:creationId xmlns:a16="http://schemas.microsoft.com/office/drawing/2014/main" xmlns="" id="{5B5C3CC6-06F4-46FA-87D0-7AC9E326FB5C}"/>
                </a:ext>
              </a:extLst>
            </p:cNvPr>
            <p:cNvSpPr txBox="1"/>
            <p:nvPr/>
          </p:nvSpPr>
          <p:spPr>
            <a:xfrm>
              <a:off x="1600424" y="2259013"/>
              <a:ext cx="443478" cy="461665"/>
            </a:xfrm>
            <a:prstGeom prst="rect">
              <a:avLst/>
            </a:prstGeom>
            <a:noFill/>
          </p:spPr>
          <p:txBody>
            <a:bodyPr wrap="square" rtlCol="0">
              <a:spAutoFit/>
            </a:bodyPr>
            <a:lstStyle/>
            <a:p>
              <a:pPr algn="ctr"/>
              <a:r>
                <a:rPr lang="zh-CN" altLang="en-US" sz="2400" dirty="0">
                  <a:solidFill>
                    <a:schemeClr val="bg2">
                      <a:lumMod val="25000"/>
                    </a:schemeClr>
                  </a:solidFill>
                  <a:latin typeface="+mj-ea"/>
                  <a:ea typeface="+mj-ea"/>
                  <a:cs typeface="OPPOSans R" panose="00020600040101010101" pitchFamily="18" charset="-122"/>
                </a:rPr>
                <a:t>万</a:t>
              </a:r>
            </a:p>
          </p:txBody>
        </p:sp>
      </p:grpSp>
      <p:sp>
        <p:nvSpPr>
          <p:cNvPr id="118" name="文本框 117">
            <a:extLst>
              <a:ext uri="{FF2B5EF4-FFF2-40B4-BE49-F238E27FC236}">
                <a16:creationId xmlns:a16="http://schemas.microsoft.com/office/drawing/2014/main" xmlns="" id="{39D6046A-EBEE-463A-B149-07E790D96B9E}"/>
              </a:ext>
            </a:extLst>
          </p:cNvPr>
          <p:cNvSpPr txBox="1"/>
          <p:nvPr/>
        </p:nvSpPr>
        <p:spPr>
          <a:xfrm>
            <a:off x="8707340" y="5923198"/>
            <a:ext cx="2350586" cy="400110"/>
          </a:xfrm>
          <a:prstGeom prst="rect">
            <a:avLst/>
          </a:prstGeom>
          <a:noFill/>
        </p:spPr>
        <p:txBody>
          <a:bodyPr wrap="square" rtlCol="0">
            <a:spAutoFit/>
          </a:bodyPr>
          <a:lstStyle/>
          <a:p>
            <a:pPr algn="ctr"/>
            <a:r>
              <a:rPr lang="zh-CN" altLang="en-US" sz="20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创历史新高</a:t>
            </a:r>
          </a:p>
        </p:txBody>
      </p:sp>
      <p:sp>
        <p:nvSpPr>
          <p:cNvPr id="43" name="矩形: 圆顶角 42">
            <a:extLst>
              <a:ext uri="{FF2B5EF4-FFF2-40B4-BE49-F238E27FC236}">
                <a16:creationId xmlns:a16="http://schemas.microsoft.com/office/drawing/2014/main" xmlns="" id="{40614835-7A1F-47FC-9005-2C3E395D860F}"/>
              </a:ext>
            </a:extLst>
          </p:cNvPr>
          <p:cNvSpPr/>
          <p:nvPr/>
        </p:nvSpPr>
        <p:spPr>
          <a:xfrm rot="5400000">
            <a:off x="2199410" y="1302105"/>
            <a:ext cx="2774512" cy="7173333"/>
          </a:xfrm>
          <a:prstGeom prst="round2SameRect">
            <a:avLst>
              <a:gd name="adj1" fmla="val 50000"/>
              <a:gd name="adj2" fmla="val 0"/>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35" name="文本框 234">
            <a:extLst>
              <a:ext uri="{FF2B5EF4-FFF2-40B4-BE49-F238E27FC236}">
                <a16:creationId xmlns:a16="http://schemas.microsoft.com/office/drawing/2014/main" xmlns="" id="{40D8DA93-9002-4555-A274-4F28E52FD638}"/>
              </a:ext>
            </a:extLst>
          </p:cNvPr>
          <p:cNvSpPr txBox="1"/>
          <p:nvPr/>
        </p:nvSpPr>
        <p:spPr>
          <a:xfrm>
            <a:off x="584875" y="1514551"/>
            <a:ext cx="6082625" cy="1258101"/>
          </a:xfrm>
          <a:prstGeom prst="rect">
            <a:avLst/>
          </a:prstGeom>
          <a:noFill/>
        </p:spPr>
        <p:txBody>
          <a:bodyPr wrap="square">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今年，我系围绕构想，进一步增强科技创新的职责感、紧迫感和使命感，进取探索，锐意进取，以精细化管理为契机，不断提升各项工作的管理水平，继续加大力度，逐步解决，努力发展完善，科研项目总经费总计达到</a:t>
            </a: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4210</a:t>
            </a: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万元，创我系科研总经费的新纪录。</a:t>
            </a:r>
          </a:p>
        </p:txBody>
      </p:sp>
      <p:sp>
        <p:nvSpPr>
          <p:cNvPr id="239" name="文本框 238">
            <a:extLst>
              <a:ext uri="{FF2B5EF4-FFF2-40B4-BE49-F238E27FC236}">
                <a16:creationId xmlns:a16="http://schemas.microsoft.com/office/drawing/2014/main" xmlns="" id="{88098D60-662A-4E70-9CBE-E510A611A76D}"/>
              </a:ext>
            </a:extLst>
          </p:cNvPr>
          <p:cNvSpPr txBox="1"/>
          <p:nvPr/>
        </p:nvSpPr>
        <p:spPr>
          <a:xfrm>
            <a:off x="1052312" y="4398584"/>
            <a:ext cx="5043688" cy="338554"/>
          </a:xfrm>
          <a:prstGeom prst="rect">
            <a:avLst/>
          </a:prstGeom>
          <a:noFill/>
        </p:spPr>
        <p:txBody>
          <a:bodyPr wrap="squar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国家科技委</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173</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计划项目</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1</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项    </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1150</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万    </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年小度</a:t>
            </a:r>
          </a:p>
        </p:txBody>
      </p:sp>
      <p:sp>
        <p:nvSpPr>
          <p:cNvPr id="242" name="文本框 241">
            <a:extLst>
              <a:ext uri="{FF2B5EF4-FFF2-40B4-BE49-F238E27FC236}">
                <a16:creationId xmlns:a16="http://schemas.microsoft.com/office/drawing/2014/main" xmlns="" id="{B1C7470C-9321-4917-8919-57873714840F}"/>
              </a:ext>
            </a:extLst>
          </p:cNvPr>
          <p:cNvSpPr txBox="1"/>
          <p:nvPr/>
        </p:nvSpPr>
        <p:spPr>
          <a:xfrm>
            <a:off x="1052312" y="4866868"/>
            <a:ext cx="5043688" cy="338554"/>
          </a:xfrm>
          <a:prstGeom prst="rect">
            <a:avLst/>
          </a:prstGeom>
          <a:noFill/>
        </p:spPr>
        <p:txBody>
          <a:bodyPr wrap="squar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国家自然基金重大项目</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1</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项    </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800</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万    </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年小度</a:t>
            </a:r>
          </a:p>
        </p:txBody>
      </p:sp>
      <p:sp>
        <p:nvSpPr>
          <p:cNvPr id="243" name="文本框 242">
            <a:extLst>
              <a:ext uri="{FF2B5EF4-FFF2-40B4-BE49-F238E27FC236}">
                <a16:creationId xmlns:a16="http://schemas.microsoft.com/office/drawing/2014/main" xmlns="" id="{FA53A71D-6500-432E-B21D-E31F235D393C}"/>
              </a:ext>
            </a:extLst>
          </p:cNvPr>
          <p:cNvSpPr txBox="1"/>
          <p:nvPr/>
        </p:nvSpPr>
        <p:spPr>
          <a:xfrm>
            <a:off x="1052312" y="5335152"/>
            <a:ext cx="5043688" cy="338554"/>
          </a:xfrm>
          <a:prstGeom prst="rect">
            <a:avLst/>
          </a:prstGeom>
          <a:noFill/>
        </p:spPr>
        <p:txBody>
          <a:bodyPr wrap="square">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国家自然基金重点项目</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1</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项    </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350</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万    </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年小度</a:t>
            </a:r>
          </a:p>
        </p:txBody>
      </p:sp>
      <p:grpSp>
        <p:nvGrpSpPr>
          <p:cNvPr id="244" name="组合 243">
            <a:extLst>
              <a:ext uri="{FF2B5EF4-FFF2-40B4-BE49-F238E27FC236}">
                <a16:creationId xmlns:a16="http://schemas.microsoft.com/office/drawing/2014/main" xmlns="" id="{D564016A-AB90-42B5-860E-F6B0CD3A52EC}"/>
              </a:ext>
            </a:extLst>
          </p:cNvPr>
          <p:cNvGrpSpPr>
            <a:grpSpLocks noChangeAspect="1"/>
          </p:cNvGrpSpPr>
          <p:nvPr/>
        </p:nvGrpSpPr>
        <p:grpSpPr>
          <a:xfrm>
            <a:off x="821566" y="4486093"/>
            <a:ext cx="137160" cy="137160"/>
            <a:chOff x="4687382" y="501695"/>
            <a:chExt cx="283350" cy="283350"/>
          </a:xfrm>
        </p:grpSpPr>
        <p:sp>
          <p:nvSpPr>
            <p:cNvPr id="245" name="椭圆 244">
              <a:extLst>
                <a:ext uri="{FF2B5EF4-FFF2-40B4-BE49-F238E27FC236}">
                  <a16:creationId xmlns:a16="http://schemas.microsoft.com/office/drawing/2014/main" xmlns="" id="{3895313A-FADF-48B3-8CBF-CED1154D3A8F}"/>
                </a:ext>
              </a:extLst>
            </p:cNvPr>
            <p:cNvSpPr/>
            <p:nvPr/>
          </p:nvSpPr>
          <p:spPr>
            <a:xfrm>
              <a:off x="4746148" y="560461"/>
              <a:ext cx="165820" cy="165820"/>
            </a:xfrm>
            <a:prstGeom prst="ellipse">
              <a:avLst/>
            </a:prstGeom>
            <a:noFill/>
            <a:ln w="9525" cap="flat" cmpd="sng" algn="ctr">
              <a:solidFill>
                <a:srgbClr val="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246" name="直接连接符 245">
              <a:extLst>
                <a:ext uri="{FF2B5EF4-FFF2-40B4-BE49-F238E27FC236}">
                  <a16:creationId xmlns:a16="http://schemas.microsoft.com/office/drawing/2014/main" xmlns="" id="{5A16CB13-774D-4C37-AAEE-8E8D6A80D4E3}"/>
                </a:ext>
              </a:extLst>
            </p:cNvPr>
            <p:cNvCxnSpPr>
              <a:cxnSpLocks/>
            </p:cNvCxnSpPr>
            <p:nvPr/>
          </p:nvCxnSpPr>
          <p:spPr>
            <a:xfrm>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xmlns="" id="{9BEA7597-8993-441B-9176-B99DCFA32F9A}"/>
                </a:ext>
              </a:extLst>
            </p:cNvPr>
            <p:cNvCxnSpPr>
              <a:cxnSpLocks/>
            </p:cNvCxnSpPr>
            <p:nvPr/>
          </p:nvCxnSpPr>
          <p:spPr>
            <a:xfrm rot="5400000">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248" name="组合 247">
            <a:extLst>
              <a:ext uri="{FF2B5EF4-FFF2-40B4-BE49-F238E27FC236}">
                <a16:creationId xmlns:a16="http://schemas.microsoft.com/office/drawing/2014/main" xmlns="" id="{6B2D1559-9AA6-419C-A094-7293BB2E1D24}"/>
              </a:ext>
            </a:extLst>
          </p:cNvPr>
          <p:cNvGrpSpPr>
            <a:grpSpLocks noChangeAspect="1"/>
          </p:cNvGrpSpPr>
          <p:nvPr/>
        </p:nvGrpSpPr>
        <p:grpSpPr>
          <a:xfrm>
            <a:off x="821566" y="4955767"/>
            <a:ext cx="137160" cy="137160"/>
            <a:chOff x="4687382" y="501695"/>
            <a:chExt cx="283350" cy="283350"/>
          </a:xfrm>
        </p:grpSpPr>
        <p:sp>
          <p:nvSpPr>
            <p:cNvPr id="249" name="椭圆 248">
              <a:extLst>
                <a:ext uri="{FF2B5EF4-FFF2-40B4-BE49-F238E27FC236}">
                  <a16:creationId xmlns:a16="http://schemas.microsoft.com/office/drawing/2014/main" xmlns="" id="{13E3A9B7-5879-4D2F-B059-FF344D96C39F}"/>
                </a:ext>
              </a:extLst>
            </p:cNvPr>
            <p:cNvSpPr/>
            <p:nvPr/>
          </p:nvSpPr>
          <p:spPr>
            <a:xfrm>
              <a:off x="4746148" y="560461"/>
              <a:ext cx="165820" cy="165820"/>
            </a:xfrm>
            <a:prstGeom prst="ellipse">
              <a:avLst/>
            </a:prstGeom>
            <a:noFill/>
            <a:ln w="9525" cap="flat" cmpd="sng" algn="ctr">
              <a:solidFill>
                <a:srgbClr val="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250" name="直接连接符 249">
              <a:extLst>
                <a:ext uri="{FF2B5EF4-FFF2-40B4-BE49-F238E27FC236}">
                  <a16:creationId xmlns:a16="http://schemas.microsoft.com/office/drawing/2014/main" xmlns="" id="{F9BC00C5-811A-4947-936E-EB0774175541}"/>
                </a:ext>
              </a:extLst>
            </p:cNvPr>
            <p:cNvCxnSpPr>
              <a:cxnSpLocks/>
            </p:cNvCxnSpPr>
            <p:nvPr/>
          </p:nvCxnSpPr>
          <p:spPr>
            <a:xfrm>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xmlns="" id="{4D012D96-8C40-44C4-9F1F-2653C12B1E34}"/>
                </a:ext>
              </a:extLst>
            </p:cNvPr>
            <p:cNvCxnSpPr>
              <a:cxnSpLocks/>
            </p:cNvCxnSpPr>
            <p:nvPr/>
          </p:nvCxnSpPr>
          <p:spPr>
            <a:xfrm rot="5400000">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252" name="组合 251">
            <a:extLst>
              <a:ext uri="{FF2B5EF4-FFF2-40B4-BE49-F238E27FC236}">
                <a16:creationId xmlns:a16="http://schemas.microsoft.com/office/drawing/2014/main" xmlns="" id="{54510360-B547-4A8C-8937-1A7308A24EB9}"/>
              </a:ext>
            </a:extLst>
          </p:cNvPr>
          <p:cNvGrpSpPr>
            <a:grpSpLocks noChangeAspect="1"/>
          </p:cNvGrpSpPr>
          <p:nvPr/>
        </p:nvGrpSpPr>
        <p:grpSpPr>
          <a:xfrm>
            <a:off x="821566" y="5425440"/>
            <a:ext cx="137160" cy="137160"/>
            <a:chOff x="4687382" y="501695"/>
            <a:chExt cx="283350" cy="283350"/>
          </a:xfrm>
        </p:grpSpPr>
        <p:sp>
          <p:nvSpPr>
            <p:cNvPr id="253" name="椭圆 252">
              <a:extLst>
                <a:ext uri="{FF2B5EF4-FFF2-40B4-BE49-F238E27FC236}">
                  <a16:creationId xmlns:a16="http://schemas.microsoft.com/office/drawing/2014/main" xmlns="" id="{AC50C036-AC87-4CD0-9339-557B352D7F79}"/>
                </a:ext>
              </a:extLst>
            </p:cNvPr>
            <p:cNvSpPr/>
            <p:nvPr/>
          </p:nvSpPr>
          <p:spPr>
            <a:xfrm>
              <a:off x="4746148" y="560461"/>
              <a:ext cx="165820" cy="165820"/>
            </a:xfrm>
            <a:prstGeom prst="ellipse">
              <a:avLst/>
            </a:prstGeom>
            <a:noFill/>
            <a:ln w="9525" cap="flat" cmpd="sng" algn="ctr">
              <a:solidFill>
                <a:srgbClr val="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254" name="直接连接符 253">
              <a:extLst>
                <a:ext uri="{FF2B5EF4-FFF2-40B4-BE49-F238E27FC236}">
                  <a16:creationId xmlns:a16="http://schemas.microsoft.com/office/drawing/2014/main" xmlns="" id="{765AED76-CE80-41A0-91CE-8E6630ABF896}"/>
                </a:ext>
              </a:extLst>
            </p:cNvPr>
            <p:cNvCxnSpPr>
              <a:cxnSpLocks/>
            </p:cNvCxnSpPr>
            <p:nvPr/>
          </p:nvCxnSpPr>
          <p:spPr>
            <a:xfrm>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xmlns="" id="{C20C9EA4-20BD-4869-A625-9C0CDA62C670}"/>
                </a:ext>
              </a:extLst>
            </p:cNvPr>
            <p:cNvCxnSpPr>
              <a:cxnSpLocks/>
            </p:cNvCxnSpPr>
            <p:nvPr/>
          </p:nvCxnSpPr>
          <p:spPr>
            <a:xfrm rot="5400000">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256" name="矩形: 圆顶角 255">
            <a:extLst>
              <a:ext uri="{FF2B5EF4-FFF2-40B4-BE49-F238E27FC236}">
                <a16:creationId xmlns:a16="http://schemas.microsoft.com/office/drawing/2014/main" xmlns="" id="{01370641-7399-4F32-8CEA-63E3E45F56B0}"/>
              </a:ext>
            </a:extLst>
          </p:cNvPr>
          <p:cNvSpPr/>
          <p:nvPr/>
        </p:nvSpPr>
        <p:spPr>
          <a:xfrm rot="5400000">
            <a:off x="2427792" y="1534609"/>
            <a:ext cx="2581986" cy="6675570"/>
          </a:xfrm>
          <a:prstGeom prst="round2SameRect">
            <a:avLst>
              <a:gd name="adj1" fmla="val 50000"/>
              <a:gd name="adj2" fmla="val 0"/>
            </a:avLst>
          </a:prstGeom>
          <a:noFill/>
          <a:ln w="0" cap="flat" cmpd="sng" algn="ctr">
            <a:gradFill flip="none" rotWithShape="1">
              <a:gsLst>
                <a:gs pos="33000">
                  <a:schemeClr val="accent2">
                    <a:alpha val="0"/>
                  </a:schemeClr>
                </a:gs>
                <a:gs pos="100000">
                  <a:schemeClr val="accent2"/>
                </a:gs>
              </a:gsLst>
              <a:lin ang="162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6" name="矩形: 对角圆角 235">
            <a:extLst>
              <a:ext uri="{FF2B5EF4-FFF2-40B4-BE49-F238E27FC236}">
                <a16:creationId xmlns:a16="http://schemas.microsoft.com/office/drawing/2014/main" xmlns="" id="{CC05034B-0186-43F1-99AA-D0F3B053F149}"/>
              </a:ext>
            </a:extLst>
          </p:cNvPr>
          <p:cNvSpPr/>
          <p:nvPr/>
        </p:nvSpPr>
        <p:spPr>
          <a:xfrm>
            <a:off x="688231" y="3235358"/>
            <a:ext cx="2169269" cy="777432"/>
          </a:xfrm>
          <a:prstGeom prst="round2DiagRect">
            <a:avLst>
              <a:gd name="adj1" fmla="val 50000"/>
              <a:gd name="adj2" fmla="val 0"/>
            </a:avLst>
          </a:prstGeom>
          <a:solidFill>
            <a:schemeClr val="accent3"/>
          </a:solidFill>
          <a:ln w="22225" cap="flat" cmpd="sng" algn="ctr">
            <a:solidFill>
              <a:schemeClr val="accent2"/>
            </a:solidFill>
            <a:prstDash val="solid"/>
            <a:miter lim="800000"/>
          </a:ln>
          <a:effectLst>
            <a:outerShdw blurRad="317500" dist="266700" dir="5400000" sx="90000" sy="90000" algn="t" rotWithShape="0">
              <a:srgbClr val="05284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237" name="文本框 236">
            <a:extLst>
              <a:ext uri="{FF2B5EF4-FFF2-40B4-BE49-F238E27FC236}">
                <a16:creationId xmlns:a16="http://schemas.microsoft.com/office/drawing/2014/main" xmlns="" id="{B5E06F0B-981A-43A7-A110-E0FE6BBA36B6}"/>
              </a:ext>
            </a:extLst>
          </p:cNvPr>
          <p:cNvSpPr txBox="1"/>
          <p:nvPr/>
        </p:nvSpPr>
        <p:spPr>
          <a:xfrm>
            <a:off x="1052312" y="3432421"/>
            <a:ext cx="1553526" cy="400110"/>
          </a:xfrm>
          <a:prstGeom prst="rect">
            <a:avLst/>
          </a:prstGeom>
          <a:noFill/>
        </p:spPr>
        <p:txBody>
          <a:bodyPr wrap="square">
            <a:spAutoFit/>
          </a:bodyPr>
          <a:lstStyle/>
          <a:p>
            <a:r>
              <a:rPr lang="zh-CN" altLang="en-US" sz="2000" dirty="0">
                <a:solidFill>
                  <a:srgbClr val="333333"/>
                </a:solidFill>
                <a:latin typeface="OPPOSans H" panose="00020600040101010101" pitchFamily="18" charset="-122"/>
                <a:ea typeface="OPPOSans H" panose="00020600040101010101" pitchFamily="18" charset="-122"/>
                <a:cs typeface="OPPOSans H" panose="00020600040101010101" pitchFamily="18" charset="-122"/>
              </a:rPr>
              <a:t>显示度项目</a:t>
            </a:r>
            <a:endParaRPr lang="zh-CN" altLang="en-US" sz="200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238" name="文本框 237">
            <a:extLst>
              <a:ext uri="{FF2B5EF4-FFF2-40B4-BE49-F238E27FC236}">
                <a16:creationId xmlns:a16="http://schemas.microsoft.com/office/drawing/2014/main" xmlns="" id="{4EB4C988-9FC5-4C75-80E4-31139CC05DD0}"/>
              </a:ext>
            </a:extLst>
          </p:cNvPr>
          <p:cNvSpPr txBox="1">
            <a:spLocks noChangeAspect="1"/>
          </p:cNvSpPr>
          <p:nvPr/>
        </p:nvSpPr>
        <p:spPr>
          <a:xfrm>
            <a:off x="1129039" y="3082165"/>
            <a:ext cx="281501" cy="274320"/>
          </a:xfrm>
          <a:custGeom>
            <a:avLst/>
            <a:gdLst/>
            <a:ahLst/>
            <a:cxnLst/>
            <a:rect l="l" t="t" r="r" b="b"/>
            <a:pathLst>
              <a:path w="1713815" h="1670094">
                <a:moveTo>
                  <a:pt x="1713815" y="0"/>
                </a:moveTo>
                <a:lnTo>
                  <a:pt x="1713815" y="314782"/>
                </a:lnTo>
                <a:cubicBezTo>
                  <a:pt x="1633024" y="342471"/>
                  <a:pt x="1557426" y="408415"/>
                  <a:pt x="1487018" y="512614"/>
                </a:cubicBezTo>
                <a:cubicBezTo>
                  <a:pt x="1416611" y="616813"/>
                  <a:pt x="1377081" y="737406"/>
                  <a:pt x="1368428" y="874395"/>
                </a:cubicBezTo>
                <a:lnTo>
                  <a:pt x="1713815" y="874395"/>
                </a:lnTo>
                <a:lnTo>
                  <a:pt x="1713815" y="1670094"/>
                </a:lnTo>
                <a:lnTo>
                  <a:pt x="996811" y="1670094"/>
                </a:lnTo>
                <a:lnTo>
                  <a:pt x="996811" y="904999"/>
                </a:lnTo>
                <a:cubicBezTo>
                  <a:pt x="1000481" y="726962"/>
                  <a:pt x="1041718" y="573943"/>
                  <a:pt x="1120521" y="445941"/>
                </a:cubicBezTo>
                <a:cubicBezTo>
                  <a:pt x="1199325" y="317940"/>
                  <a:pt x="1293673" y="216413"/>
                  <a:pt x="1403566" y="141360"/>
                </a:cubicBezTo>
                <a:cubicBezTo>
                  <a:pt x="1513459" y="66308"/>
                  <a:pt x="1616875" y="19188"/>
                  <a:pt x="1713815" y="0"/>
                </a:cubicBezTo>
                <a:close/>
                <a:moveTo>
                  <a:pt x="717004" y="0"/>
                </a:moveTo>
                <a:lnTo>
                  <a:pt x="717004" y="314782"/>
                </a:lnTo>
                <a:cubicBezTo>
                  <a:pt x="636214" y="342471"/>
                  <a:pt x="560615" y="408415"/>
                  <a:pt x="490208" y="512614"/>
                </a:cubicBezTo>
                <a:cubicBezTo>
                  <a:pt x="419801" y="616813"/>
                  <a:pt x="380271" y="737406"/>
                  <a:pt x="371618" y="874395"/>
                </a:cubicBezTo>
                <a:lnTo>
                  <a:pt x="712632" y="874395"/>
                </a:lnTo>
                <a:lnTo>
                  <a:pt x="712632" y="1670094"/>
                </a:lnTo>
                <a:lnTo>
                  <a:pt x="0" y="1670094"/>
                </a:lnTo>
                <a:lnTo>
                  <a:pt x="0" y="904999"/>
                </a:lnTo>
                <a:cubicBezTo>
                  <a:pt x="3671" y="726962"/>
                  <a:pt x="44908" y="573943"/>
                  <a:pt x="123711" y="445941"/>
                </a:cubicBezTo>
                <a:cubicBezTo>
                  <a:pt x="202515" y="317940"/>
                  <a:pt x="296863" y="216413"/>
                  <a:pt x="406756" y="141360"/>
                </a:cubicBezTo>
                <a:cubicBezTo>
                  <a:pt x="516649" y="66308"/>
                  <a:pt x="620065" y="19188"/>
                  <a:pt x="717004" y="0"/>
                </a:cubicBezTo>
                <a:close/>
              </a:path>
            </a:pathLst>
          </a:custGeom>
          <a:solidFill>
            <a:schemeClr val="accent1"/>
          </a:solidFill>
          <a:ln w="12700" cap="flat" cmpd="sng" algn="ctr">
            <a:noFill/>
            <a:prstDash val="solid"/>
            <a:miter lim="800000"/>
          </a:ln>
          <a:effectLst>
            <a:outerShdw blurRad="177800" dist="152400" dir="5400000" sx="90000" sy="90000" algn="t" rotWithShape="0">
              <a:srgbClr val="FCE7DA">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nvGrpSpPr>
          <p:cNvPr id="99" name="组合 98">
            <a:extLst>
              <a:ext uri="{FF2B5EF4-FFF2-40B4-BE49-F238E27FC236}">
                <a16:creationId xmlns:a16="http://schemas.microsoft.com/office/drawing/2014/main" xmlns="" id="{3A5F1E92-B7BA-4F6D-98C9-1C75A91A5AC9}"/>
              </a:ext>
            </a:extLst>
          </p:cNvPr>
          <p:cNvGrpSpPr/>
          <p:nvPr/>
        </p:nvGrpSpPr>
        <p:grpSpPr>
          <a:xfrm>
            <a:off x="338139" y="324865"/>
            <a:ext cx="857035" cy="559875"/>
            <a:chOff x="338139" y="324865"/>
            <a:chExt cx="857035" cy="559875"/>
          </a:xfrm>
        </p:grpSpPr>
        <p:sp>
          <p:nvSpPr>
            <p:cNvPr id="100" name="任意多边形: 形状 99">
              <a:extLst>
                <a:ext uri="{FF2B5EF4-FFF2-40B4-BE49-F238E27FC236}">
                  <a16:creationId xmlns:a16="http://schemas.microsoft.com/office/drawing/2014/main" xmlns="" id="{DB44A986-5500-4E71-BE5B-49FA5D4562E6}"/>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1" name="任意多边形: 形状 100">
              <a:extLst>
                <a:ext uri="{FF2B5EF4-FFF2-40B4-BE49-F238E27FC236}">
                  <a16:creationId xmlns:a16="http://schemas.microsoft.com/office/drawing/2014/main" xmlns="" id="{9BB26778-0218-48A9-BCA3-68BA842E62E8}"/>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1" name="文本框 150">
            <a:extLst>
              <a:ext uri="{FF2B5EF4-FFF2-40B4-BE49-F238E27FC236}">
                <a16:creationId xmlns:a16="http://schemas.microsoft.com/office/drawing/2014/main" xmlns="" id="{D6D579DA-DB87-432A-BF5B-368835DA9F45}"/>
              </a:ext>
            </a:extLst>
          </p:cNvPr>
          <p:cNvSpPr txBox="1"/>
          <p:nvPr/>
        </p:nvSpPr>
        <p:spPr>
          <a:xfrm>
            <a:off x="548526" y="545525"/>
            <a:ext cx="2698175"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科研课题和经费</a:t>
            </a:r>
          </a:p>
        </p:txBody>
      </p:sp>
      <p:grpSp>
        <p:nvGrpSpPr>
          <p:cNvPr id="113" name="组合 112">
            <a:extLst>
              <a:ext uri="{FF2B5EF4-FFF2-40B4-BE49-F238E27FC236}">
                <a16:creationId xmlns:a16="http://schemas.microsoft.com/office/drawing/2014/main" xmlns="" id="{BC89EB0D-55CB-4FEA-B382-CD1532126AE3}"/>
              </a:ext>
            </a:extLst>
          </p:cNvPr>
          <p:cNvGrpSpPr/>
          <p:nvPr/>
        </p:nvGrpSpPr>
        <p:grpSpPr>
          <a:xfrm>
            <a:off x="0" y="6642557"/>
            <a:ext cx="12192000" cy="215443"/>
            <a:chOff x="0" y="6642557"/>
            <a:chExt cx="12192000" cy="215443"/>
          </a:xfrm>
        </p:grpSpPr>
        <p:sp>
          <p:nvSpPr>
            <p:cNvPr id="114" name="矩形 113">
              <a:extLst>
                <a:ext uri="{FF2B5EF4-FFF2-40B4-BE49-F238E27FC236}">
                  <a16:creationId xmlns:a16="http://schemas.microsoft.com/office/drawing/2014/main" xmlns="" id="{27F1E1D8-B3C0-4E8F-8124-8C31FF32BA0B}"/>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9" name="组合 118">
              <a:extLst>
                <a:ext uri="{FF2B5EF4-FFF2-40B4-BE49-F238E27FC236}">
                  <a16:creationId xmlns:a16="http://schemas.microsoft.com/office/drawing/2014/main" xmlns="" id="{3830C609-818C-4C70-8064-32CE4BC1039B}"/>
                </a:ext>
              </a:extLst>
            </p:cNvPr>
            <p:cNvGrpSpPr>
              <a:grpSpLocks noChangeAspect="1"/>
            </p:cNvGrpSpPr>
            <p:nvPr/>
          </p:nvGrpSpPr>
          <p:grpSpPr>
            <a:xfrm>
              <a:off x="125798" y="6677126"/>
              <a:ext cx="146140" cy="146304"/>
              <a:chOff x="3892870" y="-9542"/>
              <a:chExt cx="666946" cy="667704"/>
            </a:xfrm>
          </p:grpSpPr>
          <p:sp>
            <p:nvSpPr>
              <p:cNvPr id="128" name="泪滴形 127">
                <a:extLst>
                  <a:ext uri="{FF2B5EF4-FFF2-40B4-BE49-F238E27FC236}">
                    <a16:creationId xmlns:a16="http://schemas.microsoft.com/office/drawing/2014/main" xmlns="" id="{7A8C2872-2717-434D-8EB3-E5270A0AF51E}"/>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泪滴形 142">
                <a:extLst>
                  <a:ext uri="{FF2B5EF4-FFF2-40B4-BE49-F238E27FC236}">
                    <a16:creationId xmlns:a16="http://schemas.microsoft.com/office/drawing/2014/main" xmlns="" id="{05F41D77-BA9E-4379-AEFB-0A23E4E06813}"/>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泪滴形 143">
                <a:extLst>
                  <a:ext uri="{FF2B5EF4-FFF2-40B4-BE49-F238E27FC236}">
                    <a16:creationId xmlns:a16="http://schemas.microsoft.com/office/drawing/2014/main" xmlns="" id="{5392A653-7700-4F1E-BE3E-442B89D963D2}"/>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泪滴形 144">
                <a:extLst>
                  <a:ext uri="{FF2B5EF4-FFF2-40B4-BE49-F238E27FC236}">
                    <a16:creationId xmlns:a16="http://schemas.microsoft.com/office/drawing/2014/main" xmlns="" id="{2539F658-39B0-48EF-9271-7CB13CEAB19A}"/>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0" name="直接连接符 119">
              <a:extLst>
                <a:ext uri="{FF2B5EF4-FFF2-40B4-BE49-F238E27FC236}">
                  <a16:creationId xmlns:a16="http://schemas.microsoft.com/office/drawing/2014/main" xmlns="" id="{4C2B64E9-B817-45D6-BF0A-4D3EC244FA70}"/>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121" name="组合 120">
              <a:extLst>
                <a:ext uri="{FF2B5EF4-FFF2-40B4-BE49-F238E27FC236}">
                  <a16:creationId xmlns:a16="http://schemas.microsoft.com/office/drawing/2014/main" xmlns="" id="{FB87F38A-39E3-4BF5-AC2D-3FABA019B9B9}"/>
                </a:ext>
              </a:extLst>
            </p:cNvPr>
            <p:cNvGrpSpPr>
              <a:grpSpLocks noChangeAspect="1"/>
            </p:cNvGrpSpPr>
            <p:nvPr/>
          </p:nvGrpSpPr>
          <p:grpSpPr>
            <a:xfrm>
              <a:off x="11920063" y="6677126"/>
              <a:ext cx="146140" cy="146304"/>
              <a:chOff x="3892870" y="-9542"/>
              <a:chExt cx="666946" cy="667704"/>
            </a:xfrm>
          </p:grpSpPr>
          <p:sp>
            <p:nvSpPr>
              <p:cNvPr id="122" name="泪滴形 121">
                <a:extLst>
                  <a:ext uri="{FF2B5EF4-FFF2-40B4-BE49-F238E27FC236}">
                    <a16:creationId xmlns:a16="http://schemas.microsoft.com/office/drawing/2014/main" xmlns="" id="{C5ED04DA-C40F-4A0F-B10E-09F2F93A5A82}"/>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泪滴形 122">
                <a:extLst>
                  <a:ext uri="{FF2B5EF4-FFF2-40B4-BE49-F238E27FC236}">
                    <a16:creationId xmlns:a16="http://schemas.microsoft.com/office/drawing/2014/main" xmlns="" id="{13912DBC-CA27-4172-9F49-9C235CA434FC}"/>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泪滴形 123">
                <a:extLst>
                  <a:ext uri="{FF2B5EF4-FFF2-40B4-BE49-F238E27FC236}">
                    <a16:creationId xmlns:a16="http://schemas.microsoft.com/office/drawing/2014/main" xmlns="" id="{1D7D9ACC-4AE8-4D0D-AA7E-5DA32458C8AE}"/>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泪滴形 124">
                <a:extLst>
                  <a:ext uri="{FF2B5EF4-FFF2-40B4-BE49-F238E27FC236}">
                    <a16:creationId xmlns:a16="http://schemas.microsoft.com/office/drawing/2014/main" xmlns="" id="{4870F205-8BCE-45BA-B77A-66ABD4BFFCB6}"/>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9" name="组合 78">
            <a:extLst>
              <a:ext uri="{FF2B5EF4-FFF2-40B4-BE49-F238E27FC236}">
                <a16:creationId xmlns:a16="http://schemas.microsoft.com/office/drawing/2014/main" xmlns="" id="{314AC6CB-23C9-4F8F-B72B-C242FD901D34}"/>
              </a:ext>
            </a:extLst>
          </p:cNvPr>
          <p:cNvGrpSpPr/>
          <p:nvPr/>
        </p:nvGrpSpPr>
        <p:grpSpPr>
          <a:xfrm>
            <a:off x="10095926" y="334300"/>
            <a:ext cx="1687434" cy="828613"/>
            <a:chOff x="1458782" y="1495487"/>
            <a:chExt cx="1687434" cy="828613"/>
          </a:xfrm>
        </p:grpSpPr>
        <p:grpSp>
          <p:nvGrpSpPr>
            <p:cNvPr id="105" name="组合 104">
              <a:extLst>
                <a:ext uri="{FF2B5EF4-FFF2-40B4-BE49-F238E27FC236}">
                  <a16:creationId xmlns:a16="http://schemas.microsoft.com/office/drawing/2014/main" xmlns="" id="{058725FF-4069-48A7-87EB-1DC290095D3F}"/>
                </a:ext>
              </a:extLst>
            </p:cNvPr>
            <p:cNvGrpSpPr/>
            <p:nvPr/>
          </p:nvGrpSpPr>
          <p:grpSpPr>
            <a:xfrm>
              <a:off x="1458782" y="1495487"/>
              <a:ext cx="1687434" cy="828613"/>
              <a:chOff x="1114764" y="2818528"/>
              <a:chExt cx="7419202" cy="3643194"/>
            </a:xfrm>
          </p:grpSpPr>
          <p:sp>
            <p:nvSpPr>
              <p:cNvPr id="126" name="弧形 125">
                <a:extLst>
                  <a:ext uri="{FF2B5EF4-FFF2-40B4-BE49-F238E27FC236}">
                    <a16:creationId xmlns:a16="http://schemas.microsoft.com/office/drawing/2014/main" xmlns="" id="{E73BF494-67EC-4EDA-9380-D220BDB2B47C}"/>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9" name="弧形 128">
                <a:extLst>
                  <a:ext uri="{FF2B5EF4-FFF2-40B4-BE49-F238E27FC236}">
                    <a16:creationId xmlns:a16="http://schemas.microsoft.com/office/drawing/2014/main" xmlns="" id="{B94FE568-22F3-417C-BA94-79F129AF8ED6}"/>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30" name="组合 129">
                <a:extLst>
                  <a:ext uri="{FF2B5EF4-FFF2-40B4-BE49-F238E27FC236}">
                    <a16:creationId xmlns:a16="http://schemas.microsoft.com/office/drawing/2014/main" xmlns="" id="{6D5B559C-B969-447D-BE45-D1CEDF24F5B8}"/>
                  </a:ext>
                </a:extLst>
              </p:cNvPr>
              <p:cNvGrpSpPr/>
              <p:nvPr/>
            </p:nvGrpSpPr>
            <p:grpSpPr>
              <a:xfrm>
                <a:off x="3552730" y="3350929"/>
                <a:ext cx="3862198" cy="2543270"/>
                <a:chOff x="3552730" y="3350929"/>
                <a:chExt cx="3862198" cy="2543270"/>
              </a:xfrm>
            </p:grpSpPr>
            <p:grpSp>
              <p:nvGrpSpPr>
                <p:cNvPr id="131" name="组合 130">
                  <a:extLst>
                    <a:ext uri="{FF2B5EF4-FFF2-40B4-BE49-F238E27FC236}">
                      <a16:creationId xmlns:a16="http://schemas.microsoft.com/office/drawing/2014/main" xmlns="" id="{61FD32FF-6C8C-46BD-BEE4-DD58C4BC469C}"/>
                    </a:ext>
                  </a:extLst>
                </p:cNvPr>
                <p:cNvGrpSpPr/>
                <p:nvPr/>
              </p:nvGrpSpPr>
              <p:grpSpPr>
                <a:xfrm>
                  <a:off x="3552730" y="3350929"/>
                  <a:ext cx="2543270" cy="2543270"/>
                  <a:chOff x="3552730" y="3368490"/>
                  <a:chExt cx="2543270" cy="2543270"/>
                </a:xfrm>
              </p:grpSpPr>
              <p:sp>
                <p:nvSpPr>
                  <p:cNvPr id="133" name="椭圆 132">
                    <a:extLst>
                      <a:ext uri="{FF2B5EF4-FFF2-40B4-BE49-F238E27FC236}">
                        <a16:creationId xmlns:a16="http://schemas.microsoft.com/office/drawing/2014/main" xmlns="" id="{C388AE99-CAC5-4670-A685-D2BE2A9C4970}"/>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34" name="直接连接符 133">
                    <a:extLst>
                      <a:ext uri="{FF2B5EF4-FFF2-40B4-BE49-F238E27FC236}">
                        <a16:creationId xmlns:a16="http://schemas.microsoft.com/office/drawing/2014/main" xmlns="" id="{AF2DDF7A-8D50-46C0-9D52-3EA00BB9BFAA}"/>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35" name="直接连接符 134">
                    <a:extLst>
                      <a:ext uri="{FF2B5EF4-FFF2-40B4-BE49-F238E27FC236}">
                        <a16:creationId xmlns:a16="http://schemas.microsoft.com/office/drawing/2014/main" xmlns="" id="{134E23EC-31B0-417A-9F4C-97EEA7EBEB94}"/>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32" name="椭圆 131">
                  <a:extLst>
                    <a:ext uri="{FF2B5EF4-FFF2-40B4-BE49-F238E27FC236}">
                      <a16:creationId xmlns:a16="http://schemas.microsoft.com/office/drawing/2014/main" xmlns="" id="{CE54F55E-5887-4A08-A919-39E4EE01A352}"/>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06" name="文本框 105">
              <a:extLst>
                <a:ext uri="{FF2B5EF4-FFF2-40B4-BE49-F238E27FC236}">
                  <a16:creationId xmlns:a16="http://schemas.microsoft.com/office/drawing/2014/main" xmlns="" id="{9672BD64-8ED0-4679-A4AC-A3D1FB237889}"/>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07" name="文本框 106">
              <a:extLst>
                <a:ext uri="{FF2B5EF4-FFF2-40B4-BE49-F238E27FC236}">
                  <a16:creationId xmlns:a16="http://schemas.microsoft.com/office/drawing/2014/main" xmlns="" id="{C6EF46F0-E114-4CEB-BD7F-B7845924620F}"/>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142776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a:extLst>
              <a:ext uri="{FF2B5EF4-FFF2-40B4-BE49-F238E27FC236}">
                <a16:creationId xmlns:a16="http://schemas.microsoft.com/office/drawing/2014/main" xmlns="" id="{F8E22C54-80F1-4B44-880A-6F366C7A304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7" name="图片 126" descr="穿着白色衣服的人&#10;&#10;中度可信度描述已自动生成">
            <a:extLst>
              <a:ext uri="{FF2B5EF4-FFF2-40B4-BE49-F238E27FC236}">
                <a16:creationId xmlns:a16="http://schemas.microsoft.com/office/drawing/2014/main" xmlns="" id="{09B718F6-456F-409D-B588-7A557DCB5E75}"/>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2" name="矩形: 圆角 41">
            <a:extLst>
              <a:ext uri="{FF2B5EF4-FFF2-40B4-BE49-F238E27FC236}">
                <a16:creationId xmlns:a16="http://schemas.microsoft.com/office/drawing/2014/main" xmlns="" id="{8D55FB24-CDEA-4663-B86A-B1BF836168E2}"/>
              </a:ext>
            </a:extLst>
          </p:cNvPr>
          <p:cNvSpPr/>
          <p:nvPr/>
        </p:nvSpPr>
        <p:spPr>
          <a:xfrm>
            <a:off x="7609238" y="1505828"/>
            <a:ext cx="3909661" cy="2618552"/>
          </a:xfrm>
          <a:prstGeom prst="roundRect">
            <a:avLst>
              <a:gd name="adj" fmla="val 4019"/>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a:extLst>
              <a:ext uri="{FF2B5EF4-FFF2-40B4-BE49-F238E27FC236}">
                <a16:creationId xmlns:a16="http://schemas.microsoft.com/office/drawing/2014/main" xmlns="" id="{CDC03084-C72C-4DF5-87D5-8AC2A3DE8A01}"/>
              </a:ext>
            </a:extLst>
          </p:cNvPr>
          <p:cNvGrpSpPr/>
          <p:nvPr/>
        </p:nvGrpSpPr>
        <p:grpSpPr>
          <a:xfrm>
            <a:off x="8002659" y="1967772"/>
            <a:ext cx="1450919" cy="870548"/>
            <a:chOff x="887978" y="2180463"/>
            <a:chExt cx="2178680" cy="1576626"/>
          </a:xfrm>
          <a:solidFill>
            <a:schemeClr val="accent2"/>
          </a:solidFill>
        </p:grpSpPr>
        <p:grpSp>
          <p:nvGrpSpPr>
            <p:cNvPr id="144" name="组合 143">
              <a:extLst>
                <a:ext uri="{FF2B5EF4-FFF2-40B4-BE49-F238E27FC236}">
                  <a16:creationId xmlns:a16="http://schemas.microsoft.com/office/drawing/2014/main" xmlns="" id="{64738DE9-D1D8-4CC6-B824-3A29B83B780E}"/>
                </a:ext>
              </a:extLst>
            </p:cNvPr>
            <p:cNvGrpSpPr/>
            <p:nvPr/>
          </p:nvGrpSpPr>
          <p:grpSpPr>
            <a:xfrm>
              <a:off x="887978" y="2180463"/>
              <a:ext cx="157753" cy="1576626"/>
              <a:chOff x="3420618" y="-190500"/>
              <a:chExt cx="157753" cy="390332"/>
            </a:xfrm>
            <a:grpFill/>
          </p:grpSpPr>
          <p:sp>
            <p:nvSpPr>
              <p:cNvPr id="149" name="矩形 148">
                <a:extLst>
                  <a:ext uri="{FF2B5EF4-FFF2-40B4-BE49-F238E27FC236}">
                    <a16:creationId xmlns:a16="http://schemas.microsoft.com/office/drawing/2014/main" xmlns="" id="{8B6CD218-CD94-4336-BF95-41C01EA8CAAD}"/>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0" name="直接连接符 149">
                <a:extLst>
                  <a:ext uri="{FF2B5EF4-FFF2-40B4-BE49-F238E27FC236}">
                    <a16:creationId xmlns:a16="http://schemas.microsoft.com/office/drawing/2014/main" xmlns="" id="{98A72312-D7BB-49A3-B115-BF0A182CB61C}"/>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F74BEE08-549D-4377-A91D-F53BDBA68CB4}"/>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45" name="组合 144">
              <a:extLst>
                <a:ext uri="{FF2B5EF4-FFF2-40B4-BE49-F238E27FC236}">
                  <a16:creationId xmlns:a16="http://schemas.microsoft.com/office/drawing/2014/main" xmlns="" id="{9367FC50-F5C1-4975-88E3-ABDB295A1DDC}"/>
                </a:ext>
              </a:extLst>
            </p:cNvPr>
            <p:cNvGrpSpPr/>
            <p:nvPr/>
          </p:nvGrpSpPr>
          <p:grpSpPr>
            <a:xfrm flipH="1">
              <a:off x="2908905" y="2180463"/>
              <a:ext cx="157753" cy="1576626"/>
              <a:chOff x="3420618" y="-190500"/>
              <a:chExt cx="157753" cy="390332"/>
            </a:xfrm>
            <a:grpFill/>
          </p:grpSpPr>
          <p:sp>
            <p:nvSpPr>
              <p:cNvPr id="146" name="矩形 145">
                <a:extLst>
                  <a:ext uri="{FF2B5EF4-FFF2-40B4-BE49-F238E27FC236}">
                    <a16:creationId xmlns:a16="http://schemas.microsoft.com/office/drawing/2014/main" xmlns="" id="{EAE9491B-B87C-46DC-B74D-16D146AFFA8F}"/>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a:extLst>
                  <a:ext uri="{FF2B5EF4-FFF2-40B4-BE49-F238E27FC236}">
                    <a16:creationId xmlns:a16="http://schemas.microsoft.com/office/drawing/2014/main" xmlns="" id="{5402C1F9-7D24-4A56-B534-7AB5B9DA5FA8}"/>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12328562-FBCB-4AB8-A301-298A779C19B6}"/>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153" name="文本框 152">
            <a:extLst>
              <a:ext uri="{FF2B5EF4-FFF2-40B4-BE49-F238E27FC236}">
                <a16:creationId xmlns:a16="http://schemas.microsoft.com/office/drawing/2014/main" xmlns="" id="{A373308A-228D-489A-A356-F42BD793532A}"/>
              </a:ext>
            </a:extLst>
          </p:cNvPr>
          <p:cNvSpPr txBox="1"/>
          <p:nvPr/>
        </p:nvSpPr>
        <p:spPr>
          <a:xfrm>
            <a:off x="8137856" y="2483222"/>
            <a:ext cx="1261959" cy="338554"/>
          </a:xfrm>
          <a:prstGeom prst="rect">
            <a:avLst/>
          </a:prstGeom>
          <a:noFill/>
        </p:spPr>
        <p:txBody>
          <a:bodyPr wrap="square" rtlCol="0">
            <a:spAutoFit/>
          </a:bodyPr>
          <a:lstStyle/>
          <a:p>
            <a:pPr algn="ctr"/>
            <a:r>
              <a:rPr lang="en-US" altLang="zh-CN"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SCI</a:t>
            </a: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论文</a:t>
            </a:r>
          </a:p>
        </p:txBody>
      </p:sp>
      <p:grpSp>
        <p:nvGrpSpPr>
          <p:cNvPr id="154" name="组合 153">
            <a:extLst>
              <a:ext uri="{FF2B5EF4-FFF2-40B4-BE49-F238E27FC236}">
                <a16:creationId xmlns:a16="http://schemas.microsoft.com/office/drawing/2014/main" xmlns="" id="{83EFE154-B066-4053-AA7F-9B861CE435E1}"/>
              </a:ext>
            </a:extLst>
          </p:cNvPr>
          <p:cNvGrpSpPr/>
          <p:nvPr/>
        </p:nvGrpSpPr>
        <p:grpSpPr>
          <a:xfrm>
            <a:off x="8310828" y="2000562"/>
            <a:ext cx="965177" cy="523220"/>
            <a:chOff x="1201799" y="2030837"/>
            <a:chExt cx="965177" cy="523220"/>
          </a:xfrm>
        </p:grpSpPr>
        <p:sp>
          <p:nvSpPr>
            <p:cNvPr id="155" name="文本框 154">
              <a:extLst>
                <a:ext uri="{FF2B5EF4-FFF2-40B4-BE49-F238E27FC236}">
                  <a16:creationId xmlns:a16="http://schemas.microsoft.com/office/drawing/2014/main" xmlns="" id="{4C3BF056-871E-4132-9080-B1C108D6B0E4}"/>
                </a:ext>
              </a:extLst>
            </p:cNvPr>
            <p:cNvSpPr txBox="1"/>
            <p:nvPr/>
          </p:nvSpPr>
          <p:spPr>
            <a:xfrm>
              <a:off x="1201799" y="2030837"/>
              <a:ext cx="731761" cy="523220"/>
            </a:xfrm>
            <a:prstGeom prst="rect">
              <a:avLst/>
            </a:prstGeom>
            <a:noFill/>
          </p:spPr>
          <p:txBody>
            <a:bodyPr wrap="square">
              <a:spAutoFit/>
            </a:bodyPr>
            <a:lstStyle/>
            <a:p>
              <a:r>
                <a:rPr lang="en-US" altLang="zh-CN"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34</a:t>
              </a:r>
              <a:endParaRPr lang="zh-CN" altLang="en-US"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56" name="文本框 155">
              <a:extLst>
                <a:ext uri="{FF2B5EF4-FFF2-40B4-BE49-F238E27FC236}">
                  <a16:creationId xmlns:a16="http://schemas.microsoft.com/office/drawing/2014/main" xmlns="" id="{3C09D3EC-DCEC-43E5-9AE1-F00034D3CD10}"/>
                </a:ext>
              </a:extLst>
            </p:cNvPr>
            <p:cNvSpPr txBox="1"/>
            <p:nvPr/>
          </p:nvSpPr>
          <p:spPr>
            <a:xfrm>
              <a:off x="1723498" y="2191429"/>
              <a:ext cx="443478"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篇</a:t>
              </a:r>
            </a:p>
          </p:txBody>
        </p:sp>
      </p:grpSp>
      <p:grpSp>
        <p:nvGrpSpPr>
          <p:cNvPr id="158" name="组合 157">
            <a:extLst>
              <a:ext uri="{FF2B5EF4-FFF2-40B4-BE49-F238E27FC236}">
                <a16:creationId xmlns:a16="http://schemas.microsoft.com/office/drawing/2014/main" xmlns="" id="{7F077DA2-82E6-4A4A-BA1F-B714F2C0BA4B}"/>
              </a:ext>
            </a:extLst>
          </p:cNvPr>
          <p:cNvGrpSpPr/>
          <p:nvPr/>
        </p:nvGrpSpPr>
        <p:grpSpPr>
          <a:xfrm>
            <a:off x="9743479" y="1967772"/>
            <a:ext cx="1450919" cy="870548"/>
            <a:chOff x="887978" y="2180463"/>
            <a:chExt cx="2178680" cy="1576626"/>
          </a:xfrm>
          <a:solidFill>
            <a:schemeClr val="accent2"/>
          </a:solidFill>
        </p:grpSpPr>
        <p:grpSp>
          <p:nvGrpSpPr>
            <p:cNvPr id="163" name="组合 162">
              <a:extLst>
                <a:ext uri="{FF2B5EF4-FFF2-40B4-BE49-F238E27FC236}">
                  <a16:creationId xmlns:a16="http://schemas.microsoft.com/office/drawing/2014/main" xmlns="" id="{00AB9AF8-C2C3-400A-8AAD-4CE71FF82319}"/>
                </a:ext>
              </a:extLst>
            </p:cNvPr>
            <p:cNvGrpSpPr/>
            <p:nvPr/>
          </p:nvGrpSpPr>
          <p:grpSpPr>
            <a:xfrm>
              <a:off x="887978" y="2180463"/>
              <a:ext cx="157753" cy="1576626"/>
              <a:chOff x="3420618" y="-190500"/>
              <a:chExt cx="157753" cy="390332"/>
            </a:xfrm>
            <a:grpFill/>
          </p:grpSpPr>
          <p:sp>
            <p:nvSpPr>
              <p:cNvPr id="168" name="矩形 167">
                <a:extLst>
                  <a:ext uri="{FF2B5EF4-FFF2-40B4-BE49-F238E27FC236}">
                    <a16:creationId xmlns:a16="http://schemas.microsoft.com/office/drawing/2014/main" xmlns="" id="{774E3F9A-F542-465F-9E27-62E8BB9F4361}"/>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9" name="直接连接符 168">
                <a:extLst>
                  <a:ext uri="{FF2B5EF4-FFF2-40B4-BE49-F238E27FC236}">
                    <a16:creationId xmlns:a16="http://schemas.microsoft.com/office/drawing/2014/main" xmlns="" id="{2F15E804-E592-4AC5-8CC1-3BA3FC9DFCD3}"/>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xmlns="" id="{252BC37B-0AA8-456F-82E5-FD79EF38AD60}"/>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64" name="组合 163">
              <a:extLst>
                <a:ext uri="{FF2B5EF4-FFF2-40B4-BE49-F238E27FC236}">
                  <a16:creationId xmlns:a16="http://schemas.microsoft.com/office/drawing/2014/main" xmlns="" id="{850551FD-9E0F-4196-9029-3EC1DC129565}"/>
                </a:ext>
              </a:extLst>
            </p:cNvPr>
            <p:cNvGrpSpPr/>
            <p:nvPr/>
          </p:nvGrpSpPr>
          <p:grpSpPr>
            <a:xfrm flipH="1">
              <a:off x="2908905" y="2180463"/>
              <a:ext cx="157753" cy="1576626"/>
              <a:chOff x="3420618" y="-190500"/>
              <a:chExt cx="157753" cy="390332"/>
            </a:xfrm>
            <a:grpFill/>
          </p:grpSpPr>
          <p:sp>
            <p:nvSpPr>
              <p:cNvPr id="165" name="矩形 164">
                <a:extLst>
                  <a:ext uri="{FF2B5EF4-FFF2-40B4-BE49-F238E27FC236}">
                    <a16:creationId xmlns:a16="http://schemas.microsoft.com/office/drawing/2014/main" xmlns="" id="{F3F03DC1-8F7B-4B9C-BCA5-0F6AB3609F70}"/>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6" name="直接连接符 165">
                <a:extLst>
                  <a:ext uri="{FF2B5EF4-FFF2-40B4-BE49-F238E27FC236}">
                    <a16:creationId xmlns:a16="http://schemas.microsoft.com/office/drawing/2014/main" xmlns="" id="{2D35E6D1-6538-42C8-9AE9-A35DBE410685}"/>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xmlns="" id="{CECCFB3F-1530-4BCB-BE05-271D72A5F205}"/>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159" name="文本框 158">
            <a:extLst>
              <a:ext uri="{FF2B5EF4-FFF2-40B4-BE49-F238E27FC236}">
                <a16:creationId xmlns:a16="http://schemas.microsoft.com/office/drawing/2014/main" xmlns="" id="{EC16F19E-A510-43E4-A07B-EEA3152CA93B}"/>
              </a:ext>
            </a:extLst>
          </p:cNvPr>
          <p:cNvSpPr txBox="1"/>
          <p:nvPr/>
        </p:nvSpPr>
        <p:spPr>
          <a:xfrm>
            <a:off x="9837959" y="2483222"/>
            <a:ext cx="1261959"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总影响因子</a:t>
            </a:r>
          </a:p>
        </p:txBody>
      </p:sp>
      <p:sp>
        <p:nvSpPr>
          <p:cNvPr id="161" name="文本框 160">
            <a:extLst>
              <a:ext uri="{FF2B5EF4-FFF2-40B4-BE49-F238E27FC236}">
                <a16:creationId xmlns:a16="http://schemas.microsoft.com/office/drawing/2014/main" xmlns="" id="{6D99A083-F4A4-42D4-B08E-ED3F28683272}"/>
              </a:ext>
            </a:extLst>
          </p:cNvPr>
          <p:cNvSpPr txBox="1"/>
          <p:nvPr/>
        </p:nvSpPr>
        <p:spPr>
          <a:xfrm>
            <a:off x="10037759" y="2031109"/>
            <a:ext cx="862358" cy="523220"/>
          </a:xfrm>
          <a:prstGeom prst="rect">
            <a:avLst/>
          </a:prstGeom>
          <a:noFill/>
        </p:spPr>
        <p:txBody>
          <a:bodyPr wrap="square">
            <a:spAutoFit/>
          </a:bodyPr>
          <a:lstStyle/>
          <a:p>
            <a:pPr algn="ctr"/>
            <a:r>
              <a:rPr lang="en-US" altLang="zh-CN"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78</a:t>
            </a:r>
            <a:endParaRPr lang="zh-CN" altLang="en-US"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76" name="组合 175">
            <a:extLst>
              <a:ext uri="{FF2B5EF4-FFF2-40B4-BE49-F238E27FC236}">
                <a16:creationId xmlns:a16="http://schemas.microsoft.com/office/drawing/2014/main" xmlns="" id="{5353AA0F-256A-44AF-A6B3-6626D22B52CA}"/>
              </a:ext>
            </a:extLst>
          </p:cNvPr>
          <p:cNvGrpSpPr/>
          <p:nvPr/>
        </p:nvGrpSpPr>
        <p:grpSpPr>
          <a:xfrm>
            <a:off x="8002659" y="3013443"/>
            <a:ext cx="1450919" cy="870548"/>
            <a:chOff x="887978" y="2180463"/>
            <a:chExt cx="2178680" cy="1576626"/>
          </a:xfrm>
          <a:solidFill>
            <a:schemeClr val="accent2"/>
          </a:solidFill>
        </p:grpSpPr>
        <p:grpSp>
          <p:nvGrpSpPr>
            <p:cNvPr id="185" name="组合 184">
              <a:extLst>
                <a:ext uri="{FF2B5EF4-FFF2-40B4-BE49-F238E27FC236}">
                  <a16:creationId xmlns:a16="http://schemas.microsoft.com/office/drawing/2014/main" xmlns="" id="{08852DB7-ED86-4C1A-ADC8-88981BC7AF21}"/>
                </a:ext>
              </a:extLst>
            </p:cNvPr>
            <p:cNvGrpSpPr/>
            <p:nvPr/>
          </p:nvGrpSpPr>
          <p:grpSpPr>
            <a:xfrm>
              <a:off x="887978" y="2180463"/>
              <a:ext cx="157753" cy="1576626"/>
              <a:chOff x="3420618" y="-190500"/>
              <a:chExt cx="157753" cy="390332"/>
            </a:xfrm>
            <a:grpFill/>
          </p:grpSpPr>
          <p:sp>
            <p:nvSpPr>
              <p:cNvPr id="190" name="矩形 189">
                <a:extLst>
                  <a:ext uri="{FF2B5EF4-FFF2-40B4-BE49-F238E27FC236}">
                    <a16:creationId xmlns:a16="http://schemas.microsoft.com/office/drawing/2014/main" xmlns="" id="{B91B4CAC-FB04-41EA-B39E-747E4310148A}"/>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1" name="直接连接符 190">
                <a:extLst>
                  <a:ext uri="{FF2B5EF4-FFF2-40B4-BE49-F238E27FC236}">
                    <a16:creationId xmlns:a16="http://schemas.microsoft.com/office/drawing/2014/main" xmlns="" id="{A07B9E23-D159-4294-9232-1FB34531E849}"/>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xmlns="" id="{32CDDCE3-9B59-4448-946E-2DE383012515}"/>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86" name="组合 185">
              <a:extLst>
                <a:ext uri="{FF2B5EF4-FFF2-40B4-BE49-F238E27FC236}">
                  <a16:creationId xmlns:a16="http://schemas.microsoft.com/office/drawing/2014/main" xmlns="" id="{575CCFB4-6CA2-4479-95C3-F44757E89232}"/>
                </a:ext>
              </a:extLst>
            </p:cNvPr>
            <p:cNvGrpSpPr/>
            <p:nvPr/>
          </p:nvGrpSpPr>
          <p:grpSpPr>
            <a:xfrm flipH="1">
              <a:off x="2908905" y="2180463"/>
              <a:ext cx="157753" cy="1576626"/>
              <a:chOff x="3420618" y="-190500"/>
              <a:chExt cx="157753" cy="390332"/>
            </a:xfrm>
            <a:grpFill/>
          </p:grpSpPr>
          <p:sp>
            <p:nvSpPr>
              <p:cNvPr id="187" name="矩形 186">
                <a:extLst>
                  <a:ext uri="{FF2B5EF4-FFF2-40B4-BE49-F238E27FC236}">
                    <a16:creationId xmlns:a16="http://schemas.microsoft.com/office/drawing/2014/main" xmlns="" id="{0433B465-DDAF-4B3F-B245-262A29EBACBA}"/>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8" name="直接连接符 187">
                <a:extLst>
                  <a:ext uri="{FF2B5EF4-FFF2-40B4-BE49-F238E27FC236}">
                    <a16:creationId xmlns:a16="http://schemas.microsoft.com/office/drawing/2014/main" xmlns="" id="{D1DE2086-7C38-43D0-96DB-9734BF65BDDD}"/>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a16="http://schemas.microsoft.com/office/drawing/2014/main" xmlns="" id="{FC35921E-5EEC-432C-B4C7-6CF820F31980}"/>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179" name="文本框 178">
            <a:extLst>
              <a:ext uri="{FF2B5EF4-FFF2-40B4-BE49-F238E27FC236}">
                <a16:creationId xmlns:a16="http://schemas.microsoft.com/office/drawing/2014/main" xmlns="" id="{750CDC84-52E6-4CFC-8242-7605F1CEA9E3}"/>
              </a:ext>
            </a:extLst>
          </p:cNvPr>
          <p:cNvSpPr txBox="1"/>
          <p:nvPr/>
        </p:nvSpPr>
        <p:spPr>
          <a:xfrm>
            <a:off x="8053087" y="3528893"/>
            <a:ext cx="1414380"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最高影响因子</a:t>
            </a:r>
          </a:p>
        </p:txBody>
      </p:sp>
      <p:sp>
        <p:nvSpPr>
          <p:cNvPr id="183" name="文本框 182">
            <a:extLst>
              <a:ext uri="{FF2B5EF4-FFF2-40B4-BE49-F238E27FC236}">
                <a16:creationId xmlns:a16="http://schemas.microsoft.com/office/drawing/2014/main" xmlns="" id="{9F71B500-BD07-42DF-8FDF-3D602F939464}"/>
              </a:ext>
            </a:extLst>
          </p:cNvPr>
          <p:cNvSpPr txBox="1"/>
          <p:nvPr/>
        </p:nvSpPr>
        <p:spPr>
          <a:xfrm>
            <a:off x="8215455" y="3076780"/>
            <a:ext cx="1025328" cy="523220"/>
          </a:xfrm>
          <a:prstGeom prst="rect">
            <a:avLst/>
          </a:prstGeom>
          <a:noFill/>
        </p:spPr>
        <p:txBody>
          <a:bodyPr wrap="square">
            <a:spAutoFit/>
          </a:bodyPr>
          <a:lstStyle/>
          <a:p>
            <a:r>
              <a:rPr lang="en-US" altLang="zh-CN"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30.6</a:t>
            </a:r>
            <a:endParaRPr lang="zh-CN" altLang="en-US"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94" name="组合 193">
            <a:extLst>
              <a:ext uri="{FF2B5EF4-FFF2-40B4-BE49-F238E27FC236}">
                <a16:creationId xmlns:a16="http://schemas.microsoft.com/office/drawing/2014/main" xmlns="" id="{5ACE097C-6B8B-4E72-8E85-F5961B0F4973}"/>
              </a:ext>
            </a:extLst>
          </p:cNvPr>
          <p:cNvGrpSpPr/>
          <p:nvPr/>
        </p:nvGrpSpPr>
        <p:grpSpPr>
          <a:xfrm>
            <a:off x="9743479" y="3013443"/>
            <a:ext cx="1450919" cy="870548"/>
            <a:chOff x="887978" y="2180463"/>
            <a:chExt cx="2178680" cy="1576626"/>
          </a:xfrm>
          <a:solidFill>
            <a:schemeClr val="accent2"/>
          </a:solidFill>
        </p:grpSpPr>
        <p:grpSp>
          <p:nvGrpSpPr>
            <p:cNvPr id="197" name="组合 196">
              <a:extLst>
                <a:ext uri="{FF2B5EF4-FFF2-40B4-BE49-F238E27FC236}">
                  <a16:creationId xmlns:a16="http://schemas.microsoft.com/office/drawing/2014/main" xmlns="" id="{71605D5D-DE2F-4D67-BA79-43403506DB54}"/>
                </a:ext>
              </a:extLst>
            </p:cNvPr>
            <p:cNvGrpSpPr/>
            <p:nvPr/>
          </p:nvGrpSpPr>
          <p:grpSpPr>
            <a:xfrm>
              <a:off x="887978" y="2180463"/>
              <a:ext cx="157753" cy="1576626"/>
              <a:chOff x="3420618" y="-190500"/>
              <a:chExt cx="157753" cy="390332"/>
            </a:xfrm>
            <a:grpFill/>
          </p:grpSpPr>
          <p:sp>
            <p:nvSpPr>
              <p:cNvPr id="202" name="矩形 201">
                <a:extLst>
                  <a:ext uri="{FF2B5EF4-FFF2-40B4-BE49-F238E27FC236}">
                    <a16:creationId xmlns:a16="http://schemas.microsoft.com/office/drawing/2014/main" xmlns="" id="{4FB6FAB9-84FC-4FCD-91F9-1D9D045E21B2}"/>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3" name="直接连接符 202">
                <a:extLst>
                  <a:ext uri="{FF2B5EF4-FFF2-40B4-BE49-F238E27FC236}">
                    <a16:creationId xmlns:a16="http://schemas.microsoft.com/office/drawing/2014/main" xmlns="" id="{F71C01DB-F34E-4A82-96EE-A7A4A3BFD7DA}"/>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xmlns="" id="{DDB3BC4D-5715-4A82-A5D2-7F2D1AB2D79F}"/>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98" name="组合 197">
              <a:extLst>
                <a:ext uri="{FF2B5EF4-FFF2-40B4-BE49-F238E27FC236}">
                  <a16:creationId xmlns:a16="http://schemas.microsoft.com/office/drawing/2014/main" xmlns="" id="{671DFAFF-45A1-4C05-BAAA-57CF3273A490}"/>
                </a:ext>
              </a:extLst>
            </p:cNvPr>
            <p:cNvGrpSpPr/>
            <p:nvPr/>
          </p:nvGrpSpPr>
          <p:grpSpPr>
            <a:xfrm flipH="1">
              <a:off x="2908905" y="2180463"/>
              <a:ext cx="157753" cy="1576626"/>
              <a:chOff x="3420618" y="-190500"/>
              <a:chExt cx="157753" cy="390332"/>
            </a:xfrm>
            <a:grpFill/>
          </p:grpSpPr>
          <p:sp>
            <p:nvSpPr>
              <p:cNvPr id="199" name="矩形 198">
                <a:extLst>
                  <a:ext uri="{FF2B5EF4-FFF2-40B4-BE49-F238E27FC236}">
                    <a16:creationId xmlns:a16="http://schemas.microsoft.com/office/drawing/2014/main" xmlns="" id="{4A6B0666-6B63-4B9F-A943-25F1081AB4B1}"/>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0" name="直接连接符 199">
                <a:extLst>
                  <a:ext uri="{FF2B5EF4-FFF2-40B4-BE49-F238E27FC236}">
                    <a16:creationId xmlns:a16="http://schemas.microsoft.com/office/drawing/2014/main" xmlns="" id="{A5DAE03A-3834-41D2-9ADC-958BEC2C674D}"/>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xmlns="" id="{7C8831F4-D2B4-4413-B056-7B7D457A0EE7}"/>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195" name="文本框 194">
            <a:extLst>
              <a:ext uri="{FF2B5EF4-FFF2-40B4-BE49-F238E27FC236}">
                <a16:creationId xmlns:a16="http://schemas.microsoft.com/office/drawing/2014/main" xmlns="" id="{2BBF10A3-9444-4AE3-93F9-10D497448615}"/>
              </a:ext>
            </a:extLst>
          </p:cNvPr>
          <p:cNvSpPr txBox="1"/>
          <p:nvPr/>
        </p:nvSpPr>
        <p:spPr>
          <a:xfrm>
            <a:off x="9837959" y="3528893"/>
            <a:ext cx="1261959"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总引用次数</a:t>
            </a:r>
          </a:p>
        </p:txBody>
      </p:sp>
      <p:sp>
        <p:nvSpPr>
          <p:cNvPr id="196" name="文本框 195">
            <a:extLst>
              <a:ext uri="{FF2B5EF4-FFF2-40B4-BE49-F238E27FC236}">
                <a16:creationId xmlns:a16="http://schemas.microsoft.com/office/drawing/2014/main" xmlns="" id="{5A3722B6-8A33-4672-B87E-AD6A5DB0C001}"/>
              </a:ext>
            </a:extLst>
          </p:cNvPr>
          <p:cNvSpPr txBox="1"/>
          <p:nvPr/>
        </p:nvSpPr>
        <p:spPr>
          <a:xfrm>
            <a:off x="10037759" y="3076780"/>
            <a:ext cx="862358" cy="523220"/>
          </a:xfrm>
          <a:prstGeom prst="rect">
            <a:avLst/>
          </a:prstGeom>
          <a:noFill/>
        </p:spPr>
        <p:txBody>
          <a:bodyPr wrap="square">
            <a:spAutoFit/>
          </a:bodyPr>
          <a:lstStyle/>
          <a:p>
            <a:r>
              <a:rPr lang="en-US" altLang="zh-CN"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128</a:t>
            </a:r>
            <a:endParaRPr lang="zh-CN" altLang="en-US"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34" name="矩形: 圆角 233">
            <a:extLst>
              <a:ext uri="{FF2B5EF4-FFF2-40B4-BE49-F238E27FC236}">
                <a16:creationId xmlns:a16="http://schemas.microsoft.com/office/drawing/2014/main" xmlns="" id="{B4C19958-AF71-4698-9D61-2212B021F3FC}"/>
              </a:ext>
            </a:extLst>
          </p:cNvPr>
          <p:cNvSpPr/>
          <p:nvPr/>
        </p:nvSpPr>
        <p:spPr>
          <a:xfrm>
            <a:off x="7609238" y="4733918"/>
            <a:ext cx="3909661" cy="1553598"/>
          </a:xfrm>
          <a:prstGeom prst="roundRect">
            <a:avLst>
              <a:gd name="adj" fmla="val 4727"/>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9" name="组合 208">
            <a:extLst>
              <a:ext uri="{FF2B5EF4-FFF2-40B4-BE49-F238E27FC236}">
                <a16:creationId xmlns:a16="http://schemas.microsoft.com/office/drawing/2014/main" xmlns="" id="{531BA2B6-EB03-49CD-8A7D-D90B0BFFD9E9}"/>
              </a:ext>
            </a:extLst>
          </p:cNvPr>
          <p:cNvGrpSpPr/>
          <p:nvPr/>
        </p:nvGrpSpPr>
        <p:grpSpPr>
          <a:xfrm>
            <a:off x="7998527" y="5238657"/>
            <a:ext cx="1450919" cy="870548"/>
            <a:chOff x="887978" y="2180463"/>
            <a:chExt cx="2178680" cy="1576626"/>
          </a:xfrm>
          <a:solidFill>
            <a:schemeClr val="accent2"/>
          </a:solidFill>
        </p:grpSpPr>
        <p:grpSp>
          <p:nvGrpSpPr>
            <p:cNvPr id="214" name="组合 213">
              <a:extLst>
                <a:ext uri="{FF2B5EF4-FFF2-40B4-BE49-F238E27FC236}">
                  <a16:creationId xmlns:a16="http://schemas.microsoft.com/office/drawing/2014/main" xmlns="" id="{1622D801-5D88-4065-B6F2-79BC1B3A8302}"/>
                </a:ext>
              </a:extLst>
            </p:cNvPr>
            <p:cNvGrpSpPr/>
            <p:nvPr/>
          </p:nvGrpSpPr>
          <p:grpSpPr>
            <a:xfrm>
              <a:off x="887978" y="2180463"/>
              <a:ext cx="157753" cy="1576626"/>
              <a:chOff x="3420618" y="-190500"/>
              <a:chExt cx="157753" cy="390332"/>
            </a:xfrm>
            <a:grpFill/>
          </p:grpSpPr>
          <p:sp>
            <p:nvSpPr>
              <p:cNvPr id="219" name="矩形 218">
                <a:extLst>
                  <a:ext uri="{FF2B5EF4-FFF2-40B4-BE49-F238E27FC236}">
                    <a16:creationId xmlns:a16="http://schemas.microsoft.com/office/drawing/2014/main" xmlns="" id="{A1900F53-E943-4D22-B842-EE0CF78D0742}"/>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0" name="直接连接符 219">
                <a:extLst>
                  <a:ext uri="{FF2B5EF4-FFF2-40B4-BE49-F238E27FC236}">
                    <a16:creationId xmlns:a16="http://schemas.microsoft.com/office/drawing/2014/main" xmlns="" id="{86C48D9C-405D-49EE-9AC5-E6178F153B08}"/>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xmlns="" id="{AD8EF395-B8C1-4E78-887B-61F420592C1C}"/>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15" name="组合 214">
              <a:extLst>
                <a:ext uri="{FF2B5EF4-FFF2-40B4-BE49-F238E27FC236}">
                  <a16:creationId xmlns:a16="http://schemas.microsoft.com/office/drawing/2014/main" xmlns="" id="{832B73CE-551E-454D-A361-A59BCEFE5966}"/>
                </a:ext>
              </a:extLst>
            </p:cNvPr>
            <p:cNvGrpSpPr/>
            <p:nvPr/>
          </p:nvGrpSpPr>
          <p:grpSpPr>
            <a:xfrm flipH="1">
              <a:off x="2908905" y="2180463"/>
              <a:ext cx="157753" cy="1576626"/>
              <a:chOff x="3420618" y="-190500"/>
              <a:chExt cx="157753" cy="390332"/>
            </a:xfrm>
            <a:grpFill/>
          </p:grpSpPr>
          <p:sp>
            <p:nvSpPr>
              <p:cNvPr id="216" name="矩形 215">
                <a:extLst>
                  <a:ext uri="{FF2B5EF4-FFF2-40B4-BE49-F238E27FC236}">
                    <a16:creationId xmlns:a16="http://schemas.microsoft.com/office/drawing/2014/main" xmlns="" id="{AB4D59C2-3C18-47FB-8F99-18F03CAA501C}"/>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7" name="直接连接符 216">
                <a:extLst>
                  <a:ext uri="{FF2B5EF4-FFF2-40B4-BE49-F238E27FC236}">
                    <a16:creationId xmlns:a16="http://schemas.microsoft.com/office/drawing/2014/main" xmlns="" id="{CF24EE04-6831-4668-A6AA-57A67A3C4063}"/>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xmlns="" id="{30E2D6EA-A417-47FF-8EB4-7C142DA89282}"/>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210" name="文本框 209">
            <a:extLst>
              <a:ext uri="{FF2B5EF4-FFF2-40B4-BE49-F238E27FC236}">
                <a16:creationId xmlns:a16="http://schemas.microsoft.com/office/drawing/2014/main" xmlns="" id="{AE2A65C2-27E0-418E-BA85-9E2A766C12F6}"/>
              </a:ext>
            </a:extLst>
          </p:cNvPr>
          <p:cNvSpPr txBox="1"/>
          <p:nvPr/>
        </p:nvSpPr>
        <p:spPr>
          <a:xfrm>
            <a:off x="8093007" y="5754107"/>
            <a:ext cx="1261959"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核心期刊</a:t>
            </a:r>
          </a:p>
        </p:txBody>
      </p:sp>
      <p:grpSp>
        <p:nvGrpSpPr>
          <p:cNvPr id="211" name="组合 210">
            <a:extLst>
              <a:ext uri="{FF2B5EF4-FFF2-40B4-BE49-F238E27FC236}">
                <a16:creationId xmlns:a16="http://schemas.microsoft.com/office/drawing/2014/main" xmlns="" id="{4B2A1CF9-6A43-45AC-8CB9-AD68F445921C}"/>
              </a:ext>
            </a:extLst>
          </p:cNvPr>
          <p:cNvGrpSpPr/>
          <p:nvPr/>
        </p:nvGrpSpPr>
        <p:grpSpPr>
          <a:xfrm>
            <a:off x="8137856" y="5272800"/>
            <a:ext cx="1134017" cy="523220"/>
            <a:chOff x="1032959" y="2032190"/>
            <a:chExt cx="1134017" cy="523220"/>
          </a:xfrm>
        </p:grpSpPr>
        <p:sp>
          <p:nvSpPr>
            <p:cNvPr id="212" name="文本框 211">
              <a:extLst>
                <a:ext uri="{FF2B5EF4-FFF2-40B4-BE49-F238E27FC236}">
                  <a16:creationId xmlns:a16="http://schemas.microsoft.com/office/drawing/2014/main" xmlns="" id="{771FCFA7-FF94-43DA-A5A0-ABF4C87966A8}"/>
                </a:ext>
              </a:extLst>
            </p:cNvPr>
            <p:cNvSpPr txBox="1"/>
            <p:nvPr/>
          </p:nvSpPr>
          <p:spPr>
            <a:xfrm>
              <a:off x="1032959" y="2032190"/>
              <a:ext cx="862358" cy="523220"/>
            </a:xfrm>
            <a:prstGeom prst="rect">
              <a:avLst/>
            </a:prstGeom>
            <a:noFill/>
          </p:spPr>
          <p:txBody>
            <a:bodyPr wrap="square">
              <a:spAutoFit/>
            </a:bodyPr>
            <a:lstStyle/>
            <a:p>
              <a:r>
                <a:rPr lang="en-US" altLang="zh-CN"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123</a:t>
              </a:r>
              <a:endParaRPr lang="zh-CN" altLang="en-US"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13" name="文本框 212">
              <a:extLst>
                <a:ext uri="{FF2B5EF4-FFF2-40B4-BE49-F238E27FC236}">
                  <a16:creationId xmlns:a16="http://schemas.microsoft.com/office/drawing/2014/main" xmlns="" id="{A951CC44-EB54-4BDC-9D64-6D39650694AB}"/>
                </a:ext>
              </a:extLst>
            </p:cNvPr>
            <p:cNvSpPr txBox="1"/>
            <p:nvPr/>
          </p:nvSpPr>
          <p:spPr>
            <a:xfrm>
              <a:off x="1723498" y="2191429"/>
              <a:ext cx="443478"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篇</a:t>
              </a:r>
            </a:p>
          </p:txBody>
        </p:sp>
      </p:grpSp>
      <p:grpSp>
        <p:nvGrpSpPr>
          <p:cNvPr id="223" name="组合 222">
            <a:extLst>
              <a:ext uri="{FF2B5EF4-FFF2-40B4-BE49-F238E27FC236}">
                <a16:creationId xmlns:a16="http://schemas.microsoft.com/office/drawing/2014/main" xmlns="" id="{C485CCE7-063F-49D4-8786-817F23F9D799}"/>
              </a:ext>
            </a:extLst>
          </p:cNvPr>
          <p:cNvGrpSpPr/>
          <p:nvPr/>
        </p:nvGrpSpPr>
        <p:grpSpPr>
          <a:xfrm>
            <a:off x="9739347" y="5238657"/>
            <a:ext cx="1450919" cy="870548"/>
            <a:chOff x="887978" y="2180463"/>
            <a:chExt cx="2178680" cy="1576626"/>
          </a:xfrm>
          <a:solidFill>
            <a:schemeClr val="accent2"/>
          </a:solidFill>
        </p:grpSpPr>
        <p:grpSp>
          <p:nvGrpSpPr>
            <p:cNvPr id="226" name="组合 225">
              <a:extLst>
                <a:ext uri="{FF2B5EF4-FFF2-40B4-BE49-F238E27FC236}">
                  <a16:creationId xmlns:a16="http://schemas.microsoft.com/office/drawing/2014/main" xmlns="" id="{AD09DF7B-B01F-4252-9E5A-BA5F2D740E40}"/>
                </a:ext>
              </a:extLst>
            </p:cNvPr>
            <p:cNvGrpSpPr/>
            <p:nvPr/>
          </p:nvGrpSpPr>
          <p:grpSpPr>
            <a:xfrm>
              <a:off x="887978" y="2180463"/>
              <a:ext cx="157753" cy="1576626"/>
              <a:chOff x="3420618" y="-190500"/>
              <a:chExt cx="157753" cy="390332"/>
            </a:xfrm>
            <a:grpFill/>
          </p:grpSpPr>
          <p:sp>
            <p:nvSpPr>
              <p:cNvPr id="231" name="矩形 230">
                <a:extLst>
                  <a:ext uri="{FF2B5EF4-FFF2-40B4-BE49-F238E27FC236}">
                    <a16:creationId xmlns:a16="http://schemas.microsoft.com/office/drawing/2014/main" xmlns="" id="{6CFF5FA2-3838-4C88-840F-A397D4563AB6}"/>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2" name="直接连接符 231">
                <a:extLst>
                  <a:ext uri="{FF2B5EF4-FFF2-40B4-BE49-F238E27FC236}">
                    <a16:creationId xmlns:a16="http://schemas.microsoft.com/office/drawing/2014/main" xmlns="" id="{061563B6-04F9-4AD8-BA81-558F61E253F8}"/>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xmlns="" id="{10B7530F-92C4-456F-A7FB-83622E0007B3}"/>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27" name="组合 226">
              <a:extLst>
                <a:ext uri="{FF2B5EF4-FFF2-40B4-BE49-F238E27FC236}">
                  <a16:creationId xmlns:a16="http://schemas.microsoft.com/office/drawing/2014/main" xmlns="" id="{F7160395-5AAF-480A-A0C4-6B879A75DC68}"/>
                </a:ext>
              </a:extLst>
            </p:cNvPr>
            <p:cNvGrpSpPr/>
            <p:nvPr/>
          </p:nvGrpSpPr>
          <p:grpSpPr>
            <a:xfrm flipH="1">
              <a:off x="2908905" y="2180463"/>
              <a:ext cx="157753" cy="1576626"/>
              <a:chOff x="3420618" y="-190500"/>
              <a:chExt cx="157753" cy="390332"/>
            </a:xfrm>
            <a:grpFill/>
          </p:grpSpPr>
          <p:sp>
            <p:nvSpPr>
              <p:cNvPr id="228" name="矩形 227">
                <a:extLst>
                  <a:ext uri="{FF2B5EF4-FFF2-40B4-BE49-F238E27FC236}">
                    <a16:creationId xmlns:a16="http://schemas.microsoft.com/office/drawing/2014/main" xmlns="" id="{A2C8B62A-784A-4DD6-A52C-7ED872374866}"/>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9" name="直接连接符 228">
                <a:extLst>
                  <a:ext uri="{FF2B5EF4-FFF2-40B4-BE49-F238E27FC236}">
                    <a16:creationId xmlns:a16="http://schemas.microsoft.com/office/drawing/2014/main" xmlns="" id="{DA9185EB-B542-4464-9681-B77FDAF17F2F}"/>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xmlns="" id="{015E235D-C4BD-4784-B7D9-23675AD31C3A}"/>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224" name="文本框 223">
            <a:extLst>
              <a:ext uri="{FF2B5EF4-FFF2-40B4-BE49-F238E27FC236}">
                <a16:creationId xmlns:a16="http://schemas.microsoft.com/office/drawing/2014/main" xmlns="" id="{12FB40C1-72A5-4107-AD55-9C8DC0DDA7D9}"/>
              </a:ext>
            </a:extLst>
          </p:cNvPr>
          <p:cNvSpPr txBox="1"/>
          <p:nvPr/>
        </p:nvSpPr>
        <p:spPr>
          <a:xfrm>
            <a:off x="9833827" y="5754107"/>
            <a:ext cx="1261959"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统计源论文</a:t>
            </a:r>
          </a:p>
        </p:txBody>
      </p:sp>
      <p:sp>
        <p:nvSpPr>
          <p:cNvPr id="225" name="文本框 224">
            <a:extLst>
              <a:ext uri="{FF2B5EF4-FFF2-40B4-BE49-F238E27FC236}">
                <a16:creationId xmlns:a16="http://schemas.microsoft.com/office/drawing/2014/main" xmlns="" id="{DCC92269-E075-474D-A581-F687AD1B300A}"/>
              </a:ext>
            </a:extLst>
          </p:cNvPr>
          <p:cNvSpPr txBox="1"/>
          <p:nvPr/>
        </p:nvSpPr>
        <p:spPr>
          <a:xfrm>
            <a:off x="9886734" y="5272800"/>
            <a:ext cx="862358" cy="523220"/>
          </a:xfrm>
          <a:prstGeom prst="rect">
            <a:avLst/>
          </a:prstGeom>
          <a:noFill/>
        </p:spPr>
        <p:txBody>
          <a:bodyPr wrap="square">
            <a:spAutoFit/>
          </a:bodyPr>
          <a:lstStyle/>
          <a:p>
            <a:pPr algn="ctr"/>
            <a:r>
              <a:rPr lang="en-US" altLang="zh-CN"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85</a:t>
            </a:r>
            <a:endParaRPr lang="zh-CN" altLang="en-US" sz="28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2" name="组合 1">
            <a:extLst>
              <a:ext uri="{FF2B5EF4-FFF2-40B4-BE49-F238E27FC236}">
                <a16:creationId xmlns:a16="http://schemas.microsoft.com/office/drawing/2014/main" xmlns="" id="{62D94395-E8BE-41E3-8110-99CE3C71BEC3}"/>
              </a:ext>
            </a:extLst>
          </p:cNvPr>
          <p:cNvGrpSpPr/>
          <p:nvPr/>
        </p:nvGrpSpPr>
        <p:grpSpPr>
          <a:xfrm>
            <a:off x="7609238" y="1024061"/>
            <a:ext cx="2411841" cy="694491"/>
            <a:chOff x="7852169" y="1074239"/>
            <a:chExt cx="2411841" cy="694491"/>
          </a:xfrm>
        </p:grpSpPr>
        <p:sp>
          <p:nvSpPr>
            <p:cNvPr id="160" name="矩形: 对角圆角 159">
              <a:extLst>
                <a:ext uri="{FF2B5EF4-FFF2-40B4-BE49-F238E27FC236}">
                  <a16:creationId xmlns:a16="http://schemas.microsoft.com/office/drawing/2014/main" xmlns="" id="{C638B631-8D19-4859-BDD8-19ED67ADD571}"/>
                </a:ext>
              </a:extLst>
            </p:cNvPr>
            <p:cNvSpPr/>
            <p:nvPr/>
          </p:nvSpPr>
          <p:spPr>
            <a:xfrm>
              <a:off x="7852169" y="1181102"/>
              <a:ext cx="2411841" cy="587628"/>
            </a:xfrm>
            <a:prstGeom prst="round2DiagRect">
              <a:avLst>
                <a:gd name="adj1" fmla="val 50000"/>
                <a:gd name="adj2" fmla="val 0"/>
              </a:avLst>
            </a:prstGeom>
            <a:solidFill>
              <a:schemeClr val="accent1"/>
            </a:solidFill>
            <a:ln w="22225" cap="flat" cmpd="sng" algn="ctr">
              <a:noFill/>
              <a:prstDash val="solid"/>
              <a:miter lim="800000"/>
            </a:ln>
            <a:effectLst>
              <a:outerShdw blurRad="177800" dist="127000" dir="5400000" sx="90000" sy="9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162" name="文本框 161">
              <a:extLst>
                <a:ext uri="{FF2B5EF4-FFF2-40B4-BE49-F238E27FC236}">
                  <a16:creationId xmlns:a16="http://schemas.microsoft.com/office/drawing/2014/main" xmlns="" id="{5A05A036-B479-4445-93EC-61ADA2921E1F}"/>
                </a:ext>
              </a:extLst>
            </p:cNvPr>
            <p:cNvSpPr txBox="1"/>
            <p:nvPr/>
          </p:nvSpPr>
          <p:spPr>
            <a:xfrm>
              <a:off x="8216249" y="1283263"/>
              <a:ext cx="1903043" cy="400110"/>
            </a:xfrm>
            <a:prstGeom prst="rect">
              <a:avLst/>
            </a:prstGeom>
            <a:noFill/>
          </p:spPr>
          <p:txBody>
            <a:bodyPr wrap="square">
              <a:spAutoFit/>
            </a:bodyPr>
            <a:lstStyle/>
            <a:p>
              <a:r>
                <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英文期刊论文</a:t>
              </a:r>
            </a:p>
          </p:txBody>
        </p:sp>
        <p:sp>
          <p:nvSpPr>
            <p:cNvPr id="182" name="文本框 181">
              <a:extLst>
                <a:ext uri="{FF2B5EF4-FFF2-40B4-BE49-F238E27FC236}">
                  <a16:creationId xmlns:a16="http://schemas.microsoft.com/office/drawing/2014/main" xmlns="" id="{FF31FC82-2338-4653-8029-8B4A67EDCA60}"/>
                </a:ext>
              </a:extLst>
            </p:cNvPr>
            <p:cNvSpPr txBox="1">
              <a:spLocks noChangeAspect="1"/>
            </p:cNvSpPr>
            <p:nvPr/>
          </p:nvSpPr>
          <p:spPr>
            <a:xfrm>
              <a:off x="8305800" y="1074239"/>
              <a:ext cx="201346" cy="196210"/>
            </a:xfrm>
            <a:custGeom>
              <a:avLst/>
              <a:gdLst/>
              <a:ahLst/>
              <a:cxnLst/>
              <a:rect l="l" t="t" r="r" b="b"/>
              <a:pathLst>
                <a:path w="1713815" h="1670094">
                  <a:moveTo>
                    <a:pt x="1713815" y="0"/>
                  </a:moveTo>
                  <a:lnTo>
                    <a:pt x="1713815" y="314782"/>
                  </a:lnTo>
                  <a:cubicBezTo>
                    <a:pt x="1633024" y="342471"/>
                    <a:pt x="1557426" y="408415"/>
                    <a:pt x="1487018" y="512614"/>
                  </a:cubicBezTo>
                  <a:cubicBezTo>
                    <a:pt x="1416611" y="616813"/>
                    <a:pt x="1377081" y="737406"/>
                    <a:pt x="1368428" y="874395"/>
                  </a:cubicBezTo>
                  <a:lnTo>
                    <a:pt x="1713815" y="874395"/>
                  </a:lnTo>
                  <a:lnTo>
                    <a:pt x="1713815" y="1670094"/>
                  </a:lnTo>
                  <a:lnTo>
                    <a:pt x="996811" y="1670094"/>
                  </a:lnTo>
                  <a:lnTo>
                    <a:pt x="996811" y="904999"/>
                  </a:lnTo>
                  <a:cubicBezTo>
                    <a:pt x="1000481" y="726962"/>
                    <a:pt x="1041718" y="573943"/>
                    <a:pt x="1120521" y="445941"/>
                  </a:cubicBezTo>
                  <a:cubicBezTo>
                    <a:pt x="1199325" y="317940"/>
                    <a:pt x="1293673" y="216413"/>
                    <a:pt x="1403566" y="141360"/>
                  </a:cubicBezTo>
                  <a:cubicBezTo>
                    <a:pt x="1513459" y="66308"/>
                    <a:pt x="1616875" y="19188"/>
                    <a:pt x="1713815" y="0"/>
                  </a:cubicBezTo>
                  <a:close/>
                  <a:moveTo>
                    <a:pt x="717004" y="0"/>
                  </a:moveTo>
                  <a:lnTo>
                    <a:pt x="717004" y="314782"/>
                  </a:lnTo>
                  <a:cubicBezTo>
                    <a:pt x="636214" y="342471"/>
                    <a:pt x="560615" y="408415"/>
                    <a:pt x="490208" y="512614"/>
                  </a:cubicBezTo>
                  <a:cubicBezTo>
                    <a:pt x="419801" y="616813"/>
                    <a:pt x="380271" y="737406"/>
                    <a:pt x="371618" y="874395"/>
                  </a:cubicBezTo>
                  <a:lnTo>
                    <a:pt x="712632" y="874395"/>
                  </a:lnTo>
                  <a:lnTo>
                    <a:pt x="712632" y="1670094"/>
                  </a:lnTo>
                  <a:lnTo>
                    <a:pt x="0" y="1670094"/>
                  </a:lnTo>
                  <a:lnTo>
                    <a:pt x="0" y="904999"/>
                  </a:lnTo>
                  <a:cubicBezTo>
                    <a:pt x="3671" y="726962"/>
                    <a:pt x="44908" y="573943"/>
                    <a:pt x="123711" y="445941"/>
                  </a:cubicBezTo>
                  <a:cubicBezTo>
                    <a:pt x="202515" y="317940"/>
                    <a:pt x="296863" y="216413"/>
                    <a:pt x="406756" y="141360"/>
                  </a:cubicBezTo>
                  <a:cubicBezTo>
                    <a:pt x="516649" y="66308"/>
                    <a:pt x="620065" y="19188"/>
                    <a:pt x="717004" y="0"/>
                  </a:cubicBezTo>
                  <a:close/>
                </a:path>
              </a:pathLst>
            </a:custGeom>
            <a:solidFill>
              <a:schemeClr val="accent2"/>
            </a:solidFill>
            <a:ln w="12700" cap="flat" cmpd="sng" algn="ctr">
              <a:noFill/>
              <a:prstDash val="solid"/>
              <a:miter lim="800000"/>
            </a:ln>
            <a:effectLst>
              <a:outerShdw blurRad="38100" dist="50800" dir="5400000" sx="90000" sy="90000" algn="t" rotWithShape="0">
                <a:schemeClr val="accent1">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grpSp>
        <p:nvGrpSpPr>
          <p:cNvPr id="207" name="组合 206">
            <a:extLst>
              <a:ext uri="{FF2B5EF4-FFF2-40B4-BE49-F238E27FC236}">
                <a16:creationId xmlns:a16="http://schemas.microsoft.com/office/drawing/2014/main" xmlns="" id="{5DF05C43-7FC6-4279-81CB-EC3DE0BBE295}"/>
              </a:ext>
            </a:extLst>
          </p:cNvPr>
          <p:cNvGrpSpPr/>
          <p:nvPr/>
        </p:nvGrpSpPr>
        <p:grpSpPr>
          <a:xfrm>
            <a:off x="7609238" y="4286077"/>
            <a:ext cx="2411841" cy="694491"/>
            <a:chOff x="7852169" y="1074239"/>
            <a:chExt cx="2411841" cy="694491"/>
          </a:xfrm>
        </p:grpSpPr>
        <p:sp>
          <p:nvSpPr>
            <p:cNvPr id="235" name="矩形: 对角圆角 234">
              <a:extLst>
                <a:ext uri="{FF2B5EF4-FFF2-40B4-BE49-F238E27FC236}">
                  <a16:creationId xmlns:a16="http://schemas.microsoft.com/office/drawing/2014/main" xmlns="" id="{884C3CC2-EDDA-4944-AA6D-E27B70073DC8}"/>
                </a:ext>
              </a:extLst>
            </p:cNvPr>
            <p:cNvSpPr/>
            <p:nvPr/>
          </p:nvSpPr>
          <p:spPr>
            <a:xfrm>
              <a:off x="7852169" y="1181102"/>
              <a:ext cx="2411841" cy="587628"/>
            </a:xfrm>
            <a:prstGeom prst="round2DiagRect">
              <a:avLst>
                <a:gd name="adj1" fmla="val 50000"/>
                <a:gd name="adj2" fmla="val 0"/>
              </a:avLst>
            </a:prstGeom>
            <a:solidFill>
              <a:schemeClr val="accent1"/>
            </a:solidFill>
            <a:ln w="22225" cap="flat" cmpd="sng" algn="ctr">
              <a:noFill/>
              <a:prstDash val="solid"/>
              <a:miter lim="800000"/>
            </a:ln>
            <a:effectLst>
              <a:outerShdw blurRad="177800" dist="127000" dir="5400000" sx="90000" sy="9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236" name="文本框 235">
              <a:extLst>
                <a:ext uri="{FF2B5EF4-FFF2-40B4-BE49-F238E27FC236}">
                  <a16:creationId xmlns:a16="http://schemas.microsoft.com/office/drawing/2014/main" xmlns="" id="{707916EA-92F9-4632-9243-F5CB5C76E2D7}"/>
                </a:ext>
              </a:extLst>
            </p:cNvPr>
            <p:cNvSpPr txBox="1"/>
            <p:nvPr/>
          </p:nvSpPr>
          <p:spPr>
            <a:xfrm>
              <a:off x="8216249" y="1283263"/>
              <a:ext cx="1903043" cy="400110"/>
            </a:xfrm>
            <a:prstGeom prst="rect">
              <a:avLst/>
            </a:prstGeom>
            <a:noFill/>
          </p:spPr>
          <p:txBody>
            <a:bodyPr wrap="square">
              <a:spAutoFit/>
            </a:bodyPr>
            <a:lstStyle/>
            <a:p>
              <a:r>
                <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中文期刊论文</a:t>
              </a:r>
            </a:p>
          </p:txBody>
        </p:sp>
        <p:sp>
          <p:nvSpPr>
            <p:cNvPr id="237" name="文本框 236">
              <a:extLst>
                <a:ext uri="{FF2B5EF4-FFF2-40B4-BE49-F238E27FC236}">
                  <a16:creationId xmlns:a16="http://schemas.microsoft.com/office/drawing/2014/main" xmlns="" id="{721796F8-40B8-402F-8F46-000EA5580097}"/>
                </a:ext>
              </a:extLst>
            </p:cNvPr>
            <p:cNvSpPr txBox="1">
              <a:spLocks noChangeAspect="1"/>
            </p:cNvSpPr>
            <p:nvPr/>
          </p:nvSpPr>
          <p:spPr>
            <a:xfrm>
              <a:off x="8305800" y="1074239"/>
              <a:ext cx="201346" cy="196210"/>
            </a:xfrm>
            <a:custGeom>
              <a:avLst/>
              <a:gdLst/>
              <a:ahLst/>
              <a:cxnLst/>
              <a:rect l="l" t="t" r="r" b="b"/>
              <a:pathLst>
                <a:path w="1713815" h="1670094">
                  <a:moveTo>
                    <a:pt x="1713815" y="0"/>
                  </a:moveTo>
                  <a:lnTo>
                    <a:pt x="1713815" y="314782"/>
                  </a:lnTo>
                  <a:cubicBezTo>
                    <a:pt x="1633024" y="342471"/>
                    <a:pt x="1557426" y="408415"/>
                    <a:pt x="1487018" y="512614"/>
                  </a:cubicBezTo>
                  <a:cubicBezTo>
                    <a:pt x="1416611" y="616813"/>
                    <a:pt x="1377081" y="737406"/>
                    <a:pt x="1368428" y="874395"/>
                  </a:cubicBezTo>
                  <a:lnTo>
                    <a:pt x="1713815" y="874395"/>
                  </a:lnTo>
                  <a:lnTo>
                    <a:pt x="1713815" y="1670094"/>
                  </a:lnTo>
                  <a:lnTo>
                    <a:pt x="996811" y="1670094"/>
                  </a:lnTo>
                  <a:lnTo>
                    <a:pt x="996811" y="904999"/>
                  </a:lnTo>
                  <a:cubicBezTo>
                    <a:pt x="1000481" y="726962"/>
                    <a:pt x="1041718" y="573943"/>
                    <a:pt x="1120521" y="445941"/>
                  </a:cubicBezTo>
                  <a:cubicBezTo>
                    <a:pt x="1199325" y="317940"/>
                    <a:pt x="1293673" y="216413"/>
                    <a:pt x="1403566" y="141360"/>
                  </a:cubicBezTo>
                  <a:cubicBezTo>
                    <a:pt x="1513459" y="66308"/>
                    <a:pt x="1616875" y="19188"/>
                    <a:pt x="1713815" y="0"/>
                  </a:cubicBezTo>
                  <a:close/>
                  <a:moveTo>
                    <a:pt x="717004" y="0"/>
                  </a:moveTo>
                  <a:lnTo>
                    <a:pt x="717004" y="314782"/>
                  </a:lnTo>
                  <a:cubicBezTo>
                    <a:pt x="636214" y="342471"/>
                    <a:pt x="560615" y="408415"/>
                    <a:pt x="490208" y="512614"/>
                  </a:cubicBezTo>
                  <a:cubicBezTo>
                    <a:pt x="419801" y="616813"/>
                    <a:pt x="380271" y="737406"/>
                    <a:pt x="371618" y="874395"/>
                  </a:cubicBezTo>
                  <a:lnTo>
                    <a:pt x="712632" y="874395"/>
                  </a:lnTo>
                  <a:lnTo>
                    <a:pt x="712632" y="1670094"/>
                  </a:lnTo>
                  <a:lnTo>
                    <a:pt x="0" y="1670094"/>
                  </a:lnTo>
                  <a:lnTo>
                    <a:pt x="0" y="904999"/>
                  </a:lnTo>
                  <a:cubicBezTo>
                    <a:pt x="3671" y="726962"/>
                    <a:pt x="44908" y="573943"/>
                    <a:pt x="123711" y="445941"/>
                  </a:cubicBezTo>
                  <a:cubicBezTo>
                    <a:pt x="202515" y="317940"/>
                    <a:pt x="296863" y="216413"/>
                    <a:pt x="406756" y="141360"/>
                  </a:cubicBezTo>
                  <a:cubicBezTo>
                    <a:pt x="516649" y="66308"/>
                    <a:pt x="620065" y="19188"/>
                    <a:pt x="717004" y="0"/>
                  </a:cubicBezTo>
                  <a:close/>
                </a:path>
              </a:pathLst>
            </a:custGeom>
            <a:solidFill>
              <a:schemeClr val="accent2"/>
            </a:solidFill>
            <a:ln w="12700" cap="flat" cmpd="sng" algn="ctr">
              <a:noFill/>
              <a:prstDash val="solid"/>
              <a:miter lim="800000"/>
            </a:ln>
            <a:effectLst>
              <a:outerShdw blurRad="38100" dist="50800" dir="5400000" sx="90000" sy="90000" algn="t" rotWithShape="0">
                <a:schemeClr val="accent1">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sp>
        <p:nvSpPr>
          <p:cNvPr id="240" name="文本框 239">
            <a:extLst>
              <a:ext uri="{FF2B5EF4-FFF2-40B4-BE49-F238E27FC236}">
                <a16:creationId xmlns:a16="http://schemas.microsoft.com/office/drawing/2014/main" xmlns="" id="{A4624C5D-9D6A-41DB-98A4-6255B176E875}"/>
              </a:ext>
            </a:extLst>
          </p:cNvPr>
          <p:cNvSpPr txBox="1"/>
          <p:nvPr/>
        </p:nvSpPr>
        <p:spPr>
          <a:xfrm>
            <a:off x="548526" y="1731787"/>
            <a:ext cx="2464442" cy="813428"/>
          </a:xfrm>
          <a:prstGeom prst="rect">
            <a:avLst/>
          </a:prstGeom>
          <a:noFill/>
        </p:spPr>
        <p:txBody>
          <a:bodyPr wrap="square">
            <a:spAutoFit/>
          </a:bodyPr>
          <a:lstStyle/>
          <a:p>
            <a:pPr>
              <a:lnSpc>
                <a:spcPct val="120000"/>
              </a:lnSpc>
            </a:pP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科研产出硕果累累</a:t>
            </a:r>
            <a:endParaRPr lang="en-US" altLang="zh-CN"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a:p>
            <a:pPr>
              <a:lnSpc>
                <a:spcPct val="120000"/>
              </a:lnSpc>
            </a:pP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成果质量明显提高</a:t>
            </a:r>
          </a:p>
        </p:txBody>
      </p:sp>
      <p:sp>
        <p:nvSpPr>
          <p:cNvPr id="241" name="文本框 240">
            <a:extLst>
              <a:ext uri="{FF2B5EF4-FFF2-40B4-BE49-F238E27FC236}">
                <a16:creationId xmlns:a16="http://schemas.microsoft.com/office/drawing/2014/main" xmlns="" id="{C2B64A48-2AAF-4F2B-AB09-AD4286BE7842}"/>
              </a:ext>
            </a:extLst>
          </p:cNvPr>
          <p:cNvSpPr txBox="1"/>
          <p:nvPr/>
        </p:nvSpPr>
        <p:spPr>
          <a:xfrm>
            <a:off x="548526" y="2969495"/>
            <a:ext cx="3178683" cy="1553567"/>
          </a:xfrm>
          <a:prstGeom prst="rect">
            <a:avLst/>
          </a:prstGeom>
          <a:noFill/>
        </p:spPr>
        <p:txBody>
          <a:bodyPr wrap="square">
            <a:spAutoFit/>
          </a:bodyPr>
          <a:lstStyle/>
          <a:p>
            <a:pPr algn="just">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年小度教授在著名国际期刊“</a:t>
            </a:r>
            <a:r>
              <a:rPr lang="en-US" altLang="zh-CN"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Nature Medicine</a:t>
            </a: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”发表研究论文</a:t>
            </a:r>
            <a:r>
              <a:rPr lang="en-US" altLang="zh-CN"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a:t>
            </a: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篇，影响因子达到</a:t>
            </a:r>
            <a:r>
              <a:rPr lang="en-US" altLang="zh-CN"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30.6</a:t>
            </a: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，被引用次数为</a:t>
            </a:r>
            <a:r>
              <a:rPr lang="en-US" altLang="zh-CN"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29</a:t>
            </a: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次，取得了我系科研论文发表新突破。</a:t>
            </a:r>
          </a:p>
        </p:txBody>
      </p:sp>
      <p:sp>
        <p:nvSpPr>
          <p:cNvPr id="242" name="文本框 241">
            <a:extLst>
              <a:ext uri="{FF2B5EF4-FFF2-40B4-BE49-F238E27FC236}">
                <a16:creationId xmlns:a16="http://schemas.microsoft.com/office/drawing/2014/main" xmlns="" id="{9297F231-E1CA-4B20-B160-5D734B98222A}"/>
              </a:ext>
            </a:extLst>
          </p:cNvPr>
          <p:cNvSpPr txBox="1"/>
          <p:nvPr/>
        </p:nvSpPr>
        <p:spPr>
          <a:xfrm>
            <a:off x="10508831" y="5432038"/>
            <a:ext cx="443478"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篇</a:t>
            </a:r>
          </a:p>
        </p:txBody>
      </p:sp>
      <p:sp>
        <p:nvSpPr>
          <p:cNvPr id="243" name="文本框 242">
            <a:extLst>
              <a:ext uri="{FF2B5EF4-FFF2-40B4-BE49-F238E27FC236}">
                <a16:creationId xmlns:a16="http://schemas.microsoft.com/office/drawing/2014/main" xmlns="" id="{F3706F80-E524-4D5C-8302-E60AAD6C46E5}"/>
              </a:ext>
            </a:extLst>
          </p:cNvPr>
          <p:cNvSpPr txBox="1"/>
          <p:nvPr/>
        </p:nvSpPr>
        <p:spPr>
          <a:xfrm>
            <a:off x="548526" y="4630783"/>
            <a:ext cx="3178683" cy="962636"/>
          </a:xfrm>
          <a:prstGeom prst="rect">
            <a:avLst/>
          </a:prstGeom>
          <a:noFill/>
        </p:spPr>
        <p:txBody>
          <a:bodyPr wrap="square">
            <a:spAutoFit/>
          </a:bodyPr>
          <a:lstStyle/>
          <a:p>
            <a:pPr algn="just">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论文发表总篇数、总影响因子、最高影响因子、被引用次数均为近年最高。</a:t>
            </a:r>
          </a:p>
        </p:txBody>
      </p:sp>
      <p:cxnSp>
        <p:nvCxnSpPr>
          <p:cNvPr id="244" name="直接连接符 243">
            <a:extLst>
              <a:ext uri="{FF2B5EF4-FFF2-40B4-BE49-F238E27FC236}">
                <a16:creationId xmlns:a16="http://schemas.microsoft.com/office/drawing/2014/main" xmlns="" id="{9388AD5B-261B-4AC7-814E-6CC3CE6BE55B}"/>
              </a:ext>
            </a:extLst>
          </p:cNvPr>
          <p:cNvCxnSpPr>
            <a:cxnSpLocks/>
          </p:cNvCxnSpPr>
          <p:nvPr/>
        </p:nvCxnSpPr>
        <p:spPr>
          <a:xfrm>
            <a:off x="687555" y="2630180"/>
            <a:ext cx="569745" cy="0"/>
          </a:xfrm>
          <a:prstGeom prst="line">
            <a:avLst/>
          </a:prstGeom>
          <a:ln w="34925"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21" name="等腰三角形 120">
            <a:extLst>
              <a:ext uri="{FF2B5EF4-FFF2-40B4-BE49-F238E27FC236}">
                <a16:creationId xmlns:a16="http://schemas.microsoft.com/office/drawing/2014/main" xmlns="" id="{7219184D-506B-4187-9886-BD34F74A9848}"/>
              </a:ext>
            </a:extLst>
          </p:cNvPr>
          <p:cNvSpPr/>
          <p:nvPr/>
        </p:nvSpPr>
        <p:spPr>
          <a:xfrm rot="5400000">
            <a:off x="645542" y="6041236"/>
            <a:ext cx="215443" cy="185727"/>
          </a:xfrm>
          <a:prstGeom prst="triangle">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组合 192">
            <a:extLst>
              <a:ext uri="{FF2B5EF4-FFF2-40B4-BE49-F238E27FC236}">
                <a16:creationId xmlns:a16="http://schemas.microsoft.com/office/drawing/2014/main" xmlns="" id="{492FE7D0-BF9A-4269-A3A2-C4530D46794F}"/>
              </a:ext>
            </a:extLst>
          </p:cNvPr>
          <p:cNvGrpSpPr/>
          <p:nvPr/>
        </p:nvGrpSpPr>
        <p:grpSpPr>
          <a:xfrm>
            <a:off x="338139" y="324865"/>
            <a:ext cx="857035" cy="559875"/>
            <a:chOff x="338139" y="324865"/>
            <a:chExt cx="857035" cy="559875"/>
          </a:xfrm>
        </p:grpSpPr>
        <p:sp>
          <p:nvSpPr>
            <p:cNvPr id="208" name="任意多边形: 形状 207">
              <a:extLst>
                <a:ext uri="{FF2B5EF4-FFF2-40B4-BE49-F238E27FC236}">
                  <a16:creationId xmlns:a16="http://schemas.microsoft.com/office/drawing/2014/main" xmlns="" id="{CBE09DA7-AA52-4923-80C0-D87FE3A1F513}"/>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2" name="任意多边形: 形状 221">
              <a:extLst>
                <a:ext uri="{FF2B5EF4-FFF2-40B4-BE49-F238E27FC236}">
                  <a16:creationId xmlns:a16="http://schemas.microsoft.com/office/drawing/2014/main" xmlns="" id="{BBC20094-5A21-4BED-ADF5-EBC862E61207}"/>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1" name="文本框 150">
            <a:extLst>
              <a:ext uri="{FF2B5EF4-FFF2-40B4-BE49-F238E27FC236}">
                <a16:creationId xmlns:a16="http://schemas.microsoft.com/office/drawing/2014/main" xmlns="" id="{D6D579DA-DB87-432A-BF5B-368835DA9F45}"/>
              </a:ext>
            </a:extLst>
          </p:cNvPr>
          <p:cNvSpPr txBox="1"/>
          <p:nvPr/>
        </p:nvSpPr>
        <p:spPr>
          <a:xfrm>
            <a:off x="548526" y="545525"/>
            <a:ext cx="2339102"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科研论文发表</a:t>
            </a:r>
          </a:p>
        </p:txBody>
      </p:sp>
      <p:grpSp>
        <p:nvGrpSpPr>
          <p:cNvPr id="238" name="组合 237">
            <a:extLst>
              <a:ext uri="{FF2B5EF4-FFF2-40B4-BE49-F238E27FC236}">
                <a16:creationId xmlns:a16="http://schemas.microsoft.com/office/drawing/2014/main" xmlns="" id="{6AD83CE0-6346-4FAE-8BE0-3C72081B98F7}"/>
              </a:ext>
            </a:extLst>
          </p:cNvPr>
          <p:cNvGrpSpPr/>
          <p:nvPr/>
        </p:nvGrpSpPr>
        <p:grpSpPr>
          <a:xfrm>
            <a:off x="0" y="6642557"/>
            <a:ext cx="12192000" cy="215443"/>
            <a:chOff x="0" y="6642557"/>
            <a:chExt cx="12192000" cy="215443"/>
          </a:xfrm>
        </p:grpSpPr>
        <p:sp>
          <p:nvSpPr>
            <p:cNvPr id="239" name="矩形 238">
              <a:extLst>
                <a:ext uri="{FF2B5EF4-FFF2-40B4-BE49-F238E27FC236}">
                  <a16:creationId xmlns:a16="http://schemas.microsoft.com/office/drawing/2014/main" xmlns="" id="{3EAFD15C-06EA-49CA-809B-92E05E30A575}"/>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45" name="组合 244">
              <a:extLst>
                <a:ext uri="{FF2B5EF4-FFF2-40B4-BE49-F238E27FC236}">
                  <a16:creationId xmlns:a16="http://schemas.microsoft.com/office/drawing/2014/main" xmlns="" id="{F699A44C-A31C-43F4-BEEC-854257BD4A4F}"/>
                </a:ext>
              </a:extLst>
            </p:cNvPr>
            <p:cNvGrpSpPr>
              <a:grpSpLocks noChangeAspect="1"/>
            </p:cNvGrpSpPr>
            <p:nvPr/>
          </p:nvGrpSpPr>
          <p:grpSpPr>
            <a:xfrm>
              <a:off x="125798" y="6677126"/>
              <a:ext cx="146140" cy="146304"/>
              <a:chOff x="3892870" y="-9542"/>
              <a:chExt cx="666946" cy="667704"/>
            </a:xfrm>
          </p:grpSpPr>
          <p:sp>
            <p:nvSpPr>
              <p:cNvPr id="252" name="泪滴形 251">
                <a:extLst>
                  <a:ext uri="{FF2B5EF4-FFF2-40B4-BE49-F238E27FC236}">
                    <a16:creationId xmlns:a16="http://schemas.microsoft.com/office/drawing/2014/main" xmlns="" id="{C8E1D622-1D57-4FC3-95E6-0B12B5984EAE}"/>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泪滴形 252">
                <a:extLst>
                  <a:ext uri="{FF2B5EF4-FFF2-40B4-BE49-F238E27FC236}">
                    <a16:creationId xmlns:a16="http://schemas.microsoft.com/office/drawing/2014/main" xmlns="" id="{1ABE0B20-4564-4DC3-90F4-70CAA232B26F}"/>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泪滴形 253">
                <a:extLst>
                  <a:ext uri="{FF2B5EF4-FFF2-40B4-BE49-F238E27FC236}">
                    <a16:creationId xmlns:a16="http://schemas.microsoft.com/office/drawing/2014/main" xmlns="" id="{3D58A3D1-B273-4DB0-B8F0-F8E1C43ABC6E}"/>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泪滴形 254">
                <a:extLst>
                  <a:ext uri="{FF2B5EF4-FFF2-40B4-BE49-F238E27FC236}">
                    <a16:creationId xmlns:a16="http://schemas.microsoft.com/office/drawing/2014/main" xmlns="" id="{F0E03D2F-3421-4D64-A6A5-5E54BDD9C8F1}"/>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6" name="直接连接符 245">
              <a:extLst>
                <a:ext uri="{FF2B5EF4-FFF2-40B4-BE49-F238E27FC236}">
                  <a16:creationId xmlns:a16="http://schemas.microsoft.com/office/drawing/2014/main" xmlns="" id="{99A5FA5D-5016-442B-A936-65195F286202}"/>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247" name="组合 246">
              <a:extLst>
                <a:ext uri="{FF2B5EF4-FFF2-40B4-BE49-F238E27FC236}">
                  <a16:creationId xmlns:a16="http://schemas.microsoft.com/office/drawing/2014/main" xmlns="" id="{C6FDF989-5DF8-48A6-AEC6-1C3DC5807FB6}"/>
                </a:ext>
              </a:extLst>
            </p:cNvPr>
            <p:cNvGrpSpPr>
              <a:grpSpLocks noChangeAspect="1"/>
            </p:cNvGrpSpPr>
            <p:nvPr/>
          </p:nvGrpSpPr>
          <p:grpSpPr>
            <a:xfrm>
              <a:off x="11920063" y="6677126"/>
              <a:ext cx="146140" cy="146304"/>
              <a:chOff x="3892870" y="-9542"/>
              <a:chExt cx="666946" cy="667704"/>
            </a:xfrm>
          </p:grpSpPr>
          <p:sp>
            <p:nvSpPr>
              <p:cNvPr id="248" name="泪滴形 247">
                <a:extLst>
                  <a:ext uri="{FF2B5EF4-FFF2-40B4-BE49-F238E27FC236}">
                    <a16:creationId xmlns:a16="http://schemas.microsoft.com/office/drawing/2014/main" xmlns="" id="{19ABB100-F8F0-4349-BE02-DCAF1FF37D14}"/>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泪滴形 248">
                <a:extLst>
                  <a:ext uri="{FF2B5EF4-FFF2-40B4-BE49-F238E27FC236}">
                    <a16:creationId xmlns:a16="http://schemas.microsoft.com/office/drawing/2014/main" xmlns="" id="{1659A600-78E5-4578-812D-BB78E0A517CA}"/>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泪滴形 249">
                <a:extLst>
                  <a:ext uri="{FF2B5EF4-FFF2-40B4-BE49-F238E27FC236}">
                    <a16:creationId xmlns:a16="http://schemas.microsoft.com/office/drawing/2014/main" xmlns="" id="{897D3673-B7CA-4367-99A9-FC3A7652E2B3}"/>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泪滴形 250">
                <a:extLst>
                  <a:ext uri="{FF2B5EF4-FFF2-40B4-BE49-F238E27FC236}">
                    <a16:creationId xmlns:a16="http://schemas.microsoft.com/office/drawing/2014/main" xmlns="" id="{6F087728-5DD2-4BBD-B658-306DA21A8461}"/>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0" name="图片 19">
            <a:extLst>
              <a:ext uri="{FF2B5EF4-FFF2-40B4-BE49-F238E27FC236}">
                <a16:creationId xmlns:a16="http://schemas.microsoft.com/office/drawing/2014/main" xmlns="" id="{AB332A74-F483-4539-A58C-E818477173DE}"/>
              </a:ext>
            </a:extLst>
          </p:cNvPr>
          <p:cNvPicPr>
            <a:picLocks/>
          </p:cNvPicPr>
          <p:nvPr/>
        </p:nvPicPr>
        <p:blipFill>
          <a:blip r:embed="rId4">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3060760">
            <a:off x="4771089" y="3690970"/>
            <a:ext cx="1688404" cy="2395645"/>
          </a:xfrm>
          <a:prstGeom prst="rect">
            <a:avLst/>
          </a:prstGeom>
          <a:effectLst>
            <a:outerShdw blurRad="304800" dir="18900000" sy="23000" kx="-1200000" algn="bl" rotWithShape="0">
              <a:schemeClr val="tx1">
                <a:lumMod val="75000"/>
                <a:lumOff val="25000"/>
                <a:alpha val="20000"/>
              </a:schemeClr>
            </a:outerShdw>
          </a:effectLst>
        </p:spPr>
      </p:pic>
      <p:pic>
        <p:nvPicPr>
          <p:cNvPr id="18" name="图片 17">
            <a:extLst>
              <a:ext uri="{FF2B5EF4-FFF2-40B4-BE49-F238E27FC236}">
                <a16:creationId xmlns:a16="http://schemas.microsoft.com/office/drawing/2014/main" xmlns="" id="{FDB2B6BC-2732-4793-8C78-EC5FF1AD7DAA}"/>
              </a:ext>
            </a:extLst>
          </p:cNvPr>
          <p:cNvPicPr>
            <a:picLocks/>
          </p:cNvPicPr>
          <p:nvPr/>
        </p:nvPicPr>
        <p:blipFill>
          <a:blip r:embed="rId5">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20600975">
            <a:off x="4568261" y="1549787"/>
            <a:ext cx="1688404" cy="2395645"/>
          </a:xfrm>
          <a:prstGeom prst="rect">
            <a:avLst/>
          </a:prstGeom>
        </p:spPr>
      </p:pic>
      <p:pic>
        <p:nvPicPr>
          <p:cNvPr id="258" name="图片 257">
            <a:extLst>
              <a:ext uri="{FF2B5EF4-FFF2-40B4-BE49-F238E27FC236}">
                <a16:creationId xmlns:a16="http://schemas.microsoft.com/office/drawing/2014/main" xmlns="" id="{338769A5-67A6-463F-9133-3181C99269E3}"/>
              </a:ext>
            </a:extLst>
          </p:cNvPr>
          <p:cNvPicPr>
            <a:picLocks/>
          </p:cNvPicPr>
          <p:nvPr/>
        </p:nvPicPr>
        <p:blipFill>
          <a:blip r:embed="rId6" cstate="screen">
            <a:duotone>
              <a:schemeClr val="accent2">
                <a:shade val="45000"/>
                <a:satMod val="135000"/>
              </a:schemeClr>
              <a:prstClr val="white"/>
            </a:duotone>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tretch>
            <a:fillRect/>
          </a:stretch>
        </p:blipFill>
        <p:spPr>
          <a:xfrm rot="1494777">
            <a:off x="4378201" y="3656363"/>
            <a:ext cx="832519" cy="1181246"/>
          </a:xfrm>
          <a:prstGeom prst="rect">
            <a:avLst/>
          </a:prstGeom>
        </p:spPr>
      </p:pic>
      <p:pic>
        <p:nvPicPr>
          <p:cNvPr id="23" name="图片 22">
            <a:extLst>
              <a:ext uri="{FF2B5EF4-FFF2-40B4-BE49-F238E27FC236}">
                <a16:creationId xmlns:a16="http://schemas.microsoft.com/office/drawing/2014/main" xmlns="" id="{585312CD-2F24-4F3B-9D4A-9EA0B0853ABC}"/>
              </a:ext>
            </a:extLst>
          </p:cNvPr>
          <p:cNvPicPr>
            <a:picLocks noChangeAspect="1"/>
          </p:cNvPicPr>
          <p:nvPr/>
        </p:nvPicPr>
        <p:blipFill>
          <a:blip r:embed="rId8">
            <a:duotone>
              <a:schemeClr val="accent2">
                <a:shade val="45000"/>
                <a:satMod val="135000"/>
              </a:schemeClr>
              <a:prstClr val="white"/>
            </a:duotone>
          </a:blip>
          <a:stretch>
            <a:fillRect/>
          </a:stretch>
        </p:blipFill>
        <p:spPr>
          <a:xfrm rot="14692921">
            <a:off x="4810858" y="742664"/>
            <a:ext cx="1732790" cy="1593874"/>
          </a:xfrm>
          <a:prstGeom prst="rect">
            <a:avLst/>
          </a:prstGeom>
        </p:spPr>
      </p:pic>
      <p:grpSp>
        <p:nvGrpSpPr>
          <p:cNvPr id="118" name="组合 117">
            <a:extLst>
              <a:ext uri="{FF2B5EF4-FFF2-40B4-BE49-F238E27FC236}">
                <a16:creationId xmlns:a16="http://schemas.microsoft.com/office/drawing/2014/main" xmlns="" id="{5E557D8D-53A5-48FF-A228-0DC8E6622D8F}"/>
              </a:ext>
            </a:extLst>
          </p:cNvPr>
          <p:cNvGrpSpPr/>
          <p:nvPr/>
        </p:nvGrpSpPr>
        <p:grpSpPr>
          <a:xfrm>
            <a:off x="10095926" y="334300"/>
            <a:ext cx="1687434" cy="828613"/>
            <a:chOff x="1458782" y="1495487"/>
            <a:chExt cx="1687434" cy="828613"/>
          </a:xfrm>
        </p:grpSpPr>
        <p:grpSp>
          <p:nvGrpSpPr>
            <p:cNvPr id="119" name="组合 118">
              <a:extLst>
                <a:ext uri="{FF2B5EF4-FFF2-40B4-BE49-F238E27FC236}">
                  <a16:creationId xmlns:a16="http://schemas.microsoft.com/office/drawing/2014/main" xmlns="" id="{360C949B-5BC5-4238-A59D-D7F3AA40EB75}"/>
                </a:ext>
              </a:extLst>
            </p:cNvPr>
            <p:cNvGrpSpPr/>
            <p:nvPr/>
          </p:nvGrpSpPr>
          <p:grpSpPr>
            <a:xfrm>
              <a:off x="1458782" y="1495487"/>
              <a:ext cx="1687434" cy="828613"/>
              <a:chOff x="1114764" y="2818528"/>
              <a:chExt cx="7419202" cy="3643194"/>
            </a:xfrm>
          </p:grpSpPr>
          <p:sp>
            <p:nvSpPr>
              <p:cNvPr id="129" name="弧形 128">
                <a:extLst>
                  <a:ext uri="{FF2B5EF4-FFF2-40B4-BE49-F238E27FC236}">
                    <a16:creationId xmlns:a16="http://schemas.microsoft.com/office/drawing/2014/main" xmlns="" id="{409A0241-B027-4F1F-84D2-27D9596B609F}"/>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0" name="弧形 129">
                <a:extLst>
                  <a:ext uri="{FF2B5EF4-FFF2-40B4-BE49-F238E27FC236}">
                    <a16:creationId xmlns:a16="http://schemas.microsoft.com/office/drawing/2014/main" xmlns="" id="{B136F02A-C644-457C-B336-51456D8A10BE}"/>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31" name="组合 130">
                <a:extLst>
                  <a:ext uri="{FF2B5EF4-FFF2-40B4-BE49-F238E27FC236}">
                    <a16:creationId xmlns:a16="http://schemas.microsoft.com/office/drawing/2014/main" xmlns="" id="{49D68AF9-5A03-445C-B5C1-CC76CDF98515}"/>
                  </a:ext>
                </a:extLst>
              </p:cNvPr>
              <p:cNvGrpSpPr/>
              <p:nvPr/>
            </p:nvGrpSpPr>
            <p:grpSpPr>
              <a:xfrm>
                <a:off x="3552730" y="3350929"/>
                <a:ext cx="3862198" cy="2543270"/>
                <a:chOff x="3552730" y="3350929"/>
                <a:chExt cx="3862198" cy="2543270"/>
              </a:xfrm>
            </p:grpSpPr>
            <p:grpSp>
              <p:nvGrpSpPr>
                <p:cNvPr id="132" name="组合 131">
                  <a:extLst>
                    <a:ext uri="{FF2B5EF4-FFF2-40B4-BE49-F238E27FC236}">
                      <a16:creationId xmlns:a16="http://schemas.microsoft.com/office/drawing/2014/main" xmlns="" id="{D88E2ECB-5263-4BC4-840E-F17DC6ECF81A}"/>
                    </a:ext>
                  </a:extLst>
                </p:cNvPr>
                <p:cNvGrpSpPr/>
                <p:nvPr/>
              </p:nvGrpSpPr>
              <p:grpSpPr>
                <a:xfrm>
                  <a:off x="3552730" y="3350929"/>
                  <a:ext cx="2543270" cy="2543270"/>
                  <a:chOff x="3552730" y="3368490"/>
                  <a:chExt cx="2543270" cy="2543270"/>
                </a:xfrm>
              </p:grpSpPr>
              <p:sp>
                <p:nvSpPr>
                  <p:cNvPr id="134" name="椭圆 133">
                    <a:extLst>
                      <a:ext uri="{FF2B5EF4-FFF2-40B4-BE49-F238E27FC236}">
                        <a16:creationId xmlns:a16="http://schemas.microsoft.com/office/drawing/2014/main" xmlns="" id="{2DE2BA77-7EBE-4271-B9B0-967C518885BB}"/>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35" name="直接连接符 134">
                    <a:extLst>
                      <a:ext uri="{FF2B5EF4-FFF2-40B4-BE49-F238E27FC236}">
                        <a16:creationId xmlns:a16="http://schemas.microsoft.com/office/drawing/2014/main" xmlns="" id="{94ACCA39-30AB-4E69-B8CB-C8D0C2EA364E}"/>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36" name="直接连接符 135">
                    <a:extLst>
                      <a:ext uri="{FF2B5EF4-FFF2-40B4-BE49-F238E27FC236}">
                        <a16:creationId xmlns:a16="http://schemas.microsoft.com/office/drawing/2014/main" xmlns="" id="{489966EE-045A-4051-8CC0-A97A7CDB9454}"/>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33" name="椭圆 132">
                  <a:extLst>
                    <a:ext uri="{FF2B5EF4-FFF2-40B4-BE49-F238E27FC236}">
                      <a16:creationId xmlns:a16="http://schemas.microsoft.com/office/drawing/2014/main" xmlns="" id="{B7907F15-24A3-4D0D-94F6-DCC0DF7A7B0C}"/>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20" name="文本框 119">
              <a:extLst>
                <a:ext uri="{FF2B5EF4-FFF2-40B4-BE49-F238E27FC236}">
                  <a16:creationId xmlns:a16="http://schemas.microsoft.com/office/drawing/2014/main" xmlns="" id="{52C231E7-7308-4886-A7A4-9181C299A7CB}"/>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6" name="文本框 125">
              <a:extLst>
                <a:ext uri="{FF2B5EF4-FFF2-40B4-BE49-F238E27FC236}">
                  <a16:creationId xmlns:a16="http://schemas.microsoft.com/office/drawing/2014/main" xmlns="" id="{7A7C9597-D758-4026-B11D-E5CC808E5174}"/>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1869810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a:extLst>
              <a:ext uri="{FF2B5EF4-FFF2-40B4-BE49-F238E27FC236}">
                <a16:creationId xmlns:a16="http://schemas.microsoft.com/office/drawing/2014/main" xmlns="" id="{AFB738E9-8330-4C6C-BE87-48313F91F42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2" name="文本框 101">
            <a:extLst>
              <a:ext uri="{FF2B5EF4-FFF2-40B4-BE49-F238E27FC236}">
                <a16:creationId xmlns:a16="http://schemas.microsoft.com/office/drawing/2014/main" xmlns="" id="{0EE82F5B-6DAD-4551-B1D4-6998E2F0CAB7}"/>
              </a:ext>
            </a:extLst>
          </p:cNvPr>
          <p:cNvSpPr txBox="1"/>
          <p:nvPr/>
        </p:nvSpPr>
        <p:spPr>
          <a:xfrm>
            <a:off x="609042" y="2138943"/>
            <a:ext cx="4801314" cy="1015663"/>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60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人才团队建设</a:t>
            </a:r>
          </a:p>
        </p:txBody>
      </p:sp>
      <p:sp>
        <p:nvSpPr>
          <p:cNvPr id="3" name="文本框 2">
            <a:extLst>
              <a:ext uri="{FF2B5EF4-FFF2-40B4-BE49-F238E27FC236}">
                <a16:creationId xmlns:a16="http://schemas.microsoft.com/office/drawing/2014/main" xmlns="" id="{7D661F7E-0488-4A7B-8D3B-C0E58CA8B0C0}"/>
              </a:ext>
            </a:extLst>
          </p:cNvPr>
          <p:cNvSpPr txBox="1"/>
          <p:nvPr/>
        </p:nvSpPr>
        <p:spPr>
          <a:xfrm>
            <a:off x="6629584" y="3805774"/>
            <a:ext cx="4623382" cy="1938992"/>
          </a:xfrm>
          <a:prstGeom prst="rect">
            <a:avLst/>
          </a:prstGeom>
          <a:noFill/>
        </p:spPr>
        <p:txBody>
          <a:bodyPr wrap="none" rtlCol="0">
            <a:spAutoFit/>
          </a:bodyPr>
          <a:lstStyle/>
          <a:p>
            <a:pPr algn="r"/>
            <a:r>
              <a:rPr lang="en-US" altLang="zh-CN"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rPr>
              <a:t>Part</a:t>
            </a:r>
            <a:endParaRPr lang="zh-CN" altLang="en-US"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2" name="组合 1">
            <a:extLst>
              <a:ext uri="{FF2B5EF4-FFF2-40B4-BE49-F238E27FC236}">
                <a16:creationId xmlns:a16="http://schemas.microsoft.com/office/drawing/2014/main" xmlns="" id="{0A1EAD0F-F760-4EA3-BD70-B0364E749FAE}"/>
              </a:ext>
            </a:extLst>
          </p:cNvPr>
          <p:cNvGrpSpPr/>
          <p:nvPr/>
        </p:nvGrpSpPr>
        <p:grpSpPr>
          <a:xfrm>
            <a:off x="751674" y="3819398"/>
            <a:ext cx="8182776" cy="45719"/>
            <a:chOff x="751674" y="4115382"/>
            <a:chExt cx="8182776" cy="45719"/>
          </a:xfrm>
        </p:grpSpPr>
        <p:cxnSp>
          <p:nvCxnSpPr>
            <p:cNvPr id="6" name="直接连接符 5">
              <a:extLst>
                <a:ext uri="{FF2B5EF4-FFF2-40B4-BE49-F238E27FC236}">
                  <a16:creationId xmlns:a16="http://schemas.microsoft.com/office/drawing/2014/main" xmlns="" id="{007BCC8E-9F47-4512-9647-7299DD67791B}"/>
                </a:ext>
              </a:extLst>
            </p:cNvPr>
            <p:cNvCxnSpPr>
              <a:cxnSpLocks/>
            </p:cNvCxnSpPr>
            <p:nvPr/>
          </p:nvCxnSpPr>
          <p:spPr>
            <a:xfrm>
              <a:off x="751674" y="4161101"/>
              <a:ext cx="818277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99DAD9B9-2E51-43E8-BB22-6F80A4CA41C1}"/>
                </a:ext>
              </a:extLst>
            </p:cNvPr>
            <p:cNvSpPr/>
            <p:nvPr/>
          </p:nvSpPr>
          <p:spPr>
            <a:xfrm flipV="1">
              <a:off x="751674" y="4115382"/>
              <a:ext cx="536036" cy="45719"/>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文本框 110">
            <a:extLst>
              <a:ext uri="{FF2B5EF4-FFF2-40B4-BE49-F238E27FC236}">
                <a16:creationId xmlns:a16="http://schemas.microsoft.com/office/drawing/2014/main" xmlns="" id="{CAAEB31F-544F-4452-97EC-6A5D9BF39C56}"/>
              </a:ext>
            </a:extLst>
          </p:cNvPr>
          <p:cNvSpPr txBox="1"/>
          <p:nvPr/>
        </p:nvSpPr>
        <p:spPr>
          <a:xfrm>
            <a:off x="624885" y="3063057"/>
            <a:ext cx="4671015" cy="276999"/>
          </a:xfrm>
          <a:prstGeom prst="rect">
            <a:avLst/>
          </a:prstGeom>
          <a:noFill/>
          <a:effectLst>
            <a:outerShdw blurRad="127000" dist="317500" dir="5400000" sx="96000" sy="96000" algn="t" rotWithShape="0">
              <a:srgbClr val="93C0EE">
                <a:alpha val="40000"/>
              </a:srgbClr>
            </a:outerShdw>
          </a:effectLst>
        </p:spPr>
        <p:txBody>
          <a:bodyPr wrap="square" rtlCol="0">
            <a:spAutoFit/>
          </a:bodyPr>
          <a:lstStyle/>
          <a:p>
            <a:pPr algn="dist"/>
            <a:r>
              <a:rPr lang="en-US" altLang="zh-CN" sz="1200" cap="all"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Talent team building</a:t>
            </a:r>
            <a:endParaRPr lang="zh-CN" altLang="en-US" sz="1200" cap="all"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50" name="组合 49">
            <a:extLst>
              <a:ext uri="{FF2B5EF4-FFF2-40B4-BE49-F238E27FC236}">
                <a16:creationId xmlns:a16="http://schemas.microsoft.com/office/drawing/2014/main" xmlns="" id="{A5D0E6D9-5933-4A6D-8559-626B6EBB5DC9}"/>
              </a:ext>
            </a:extLst>
          </p:cNvPr>
          <p:cNvGrpSpPr/>
          <p:nvPr/>
        </p:nvGrpSpPr>
        <p:grpSpPr>
          <a:xfrm rot="16200000">
            <a:off x="752923" y="509110"/>
            <a:ext cx="375430" cy="277240"/>
            <a:chOff x="5840584" y="690726"/>
            <a:chExt cx="495300" cy="365760"/>
          </a:xfrm>
        </p:grpSpPr>
        <p:sp>
          <p:nvSpPr>
            <p:cNvPr id="46" name="任意多边形: 形状 45">
              <a:extLst>
                <a:ext uri="{FF2B5EF4-FFF2-40B4-BE49-F238E27FC236}">
                  <a16:creationId xmlns:a16="http://schemas.microsoft.com/office/drawing/2014/main" xmlns="" id="{964780EF-7F82-4877-93D1-3E5706DAA0F9}"/>
                </a:ext>
              </a:extLst>
            </p:cNvPr>
            <p:cNvSpPr/>
            <p:nvPr/>
          </p:nvSpPr>
          <p:spPr>
            <a:xfrm>
              <a:off x="5913120" y="690726"/>
              <a:ext cx="365760" cy="365760"/>
            </a:xfrm>
            <a:custGeom>
              <a:avLst/>
              <a:gdLst>
                <a:gd name="connsiteX0" fmla="*/ 0 w 342900"/>
                <a:gd name="connsiteY0" fmla="*/ 0 h 381000"/>
                <a:gd name="connsiteX1" fmla="*/ 0 w 342900"/>
                <a:gd name="connsiteY1" fmla="*/ 381000 h 381000"/>
                <a:gd name="connsiteX2" fmla="*/ 342900 w 342900"/>
                <a:gd name="connsiteY2" fmla="*/ 381000 h 381000"/>
              </a:gdLst>
              <a:ahLst/>
              <a:cxnLst>
                <a:cxn ang="0">
                  <a:pos x="connsiteX0" y="connsiteY0"/>
                </a:cxn>
                <a:cxn ang="0">
                  <a:pos x="connsiteX1" y="connsiteY1"/>
                </a:cxn>
                <a:cxn ang="0">
                  <a:pos x="connsiteX2" y="connsiteY2"/>
                </a:cxn>
              </a:cxnLst>
              <a:rect l="l" t="t" r="r" b="b"/>
              <a:pathLst>
                <a:path w="342900" h="381000">
                  <a:moveTo>
                    <a:pt x="0" y="0"/>
                  </a:moveTo>
                  <a:lnTo>
                    <a:pt x="0" y="381000"/>
                  </a:lnTo>
                  <a:lnTo>
                    <a:pt x="342900" y="381000"/>
                  </a:lnTo>
                </a:path>
              </a:pathLst>
            </a:cu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a:extLst>
                <a:ext uri="{FF2B5EF4-FFF2-40B4-BE49-F238E27FC236}">
                  <a16:creationId xmlns:a16="http://schemas.microsoft.com/office/drawing/2014/main" xmlns="" id="{29337BBD-BC2F-467A-9D80-BF1056F689FD}"/>
                </a:ext>
              </a:extLst>
            </p:cNvPr>
            <p:cNvCxnSpPr>
              <a:cxnSpLocks/>
            </p:cNvCxnSpPr>
            <p:nvPr/>
          </p:nvCxnSpPr>
          <p:spPr>
            <a:xfrm rot="18900000" flipH="1">
              <a:off x="5840584" y="873605"/>
              <a:ext cx="4953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0" name="组合 179">
            <a:extLst>
              <a:ext uri="{FF2B5EF4-FFF2-40B4-BE49-F238E27FC236}">
                <a16:creationId xmlns:a16="http://schemas.microsoft.com/office/drawing/2014/main" xmlns="" id="{20291F39-DCAD-4E1C-8859-85AAFD2E4E4A}"/>
              </a:ext>
            </a:extLst>
          </p:cNvPr>
          <p:cNvGrpSpPr/>
          <p:nvPr/>
        </p:nvGrpSpPr>
        <p:grpSpPr>
          <a:xfrm>
            <a:off x="2213153" y="1710363"/>
            <a:ext cx="193658" cy="193658"/>
            <a:chOff x="4687382" y="501695"/>
            <a:chExt cx="283350" cy="283350"/>
          </a:xfrm>
        </p:grpSpPr>
        <p:sp>
          <p:nvSpPr>
            <p:cNvPr id="181" name="椭圆 180">
              <a:extLst>
                <a:ext uri="{FF2B5EF4-FFF2-40B4-BE49-F238E27FC236}">
                  <a16:creationId xmlns:a16="http://schemas.microsoft.com/office/drawing/2014/main" xmlns="" id="{CB523380-E814-4550-9C85-519155F214EE}"/>
                </a:ext>
              </a:extLst>
            </p:cNvPr>
            <p:cNvSpPr/>
            <p:nvPr/>
          </p:nvSpPr>
          <p:spPr>
            <a:xfrm>
              <a:off x="4746148" y="560461"/>
              <a:ext cx="165820" cy="165820"/>
            </a:xfrm>
            <a:prstGeom prst="ellipse">
              <a:avLst/>
            </a:prstGeom>
            <a:noFill/>
            <a:ln w="95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2" name="直接连接符 181">
              <a:extLst>
                <a:ext uri="{FF2B5EF4-FFF2-40B4-BE49-F238E27FC236}">
                  <a16:creationId xmlns:a16="http://schemas.microsoft.com/office/drawing/2014/main" xmlns="" id="{CB82CF3D-E71F-46C0-9DBB-EDCDB7A29134}"/>
                </a:ext>
              </a:extLst>
            </p:cNvPr>
            <p:cNvCxnSpPr>
              <a:cxnSpLocks/>
            </p:cNvCxnSpPr>
            <p:nvPr/>
          </p:nvCxnSpPr>
          <p:spPr>
            <a:xfrm>
              <a:off x="4687382" y="643370"/>
              <a:ext cx="28335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xmlns="" id="{3F48E1BF-0156-44C9-B8D3-3C8EBE74C110}"/>
                </a:ext>
              </a:extLst>
            </p:cNvPr>
            <p:cNvCxnSpPr>
              <a:cxnSpLocks/>
            </p:cNvCxnSpPr>
            <p:nvPr/>
          </p:nvCxnSpPr>
          <p:spPr>
            <a:xfrm rot="5400000">
              <a:off x="4687382" y="643370"/>
              <a:ext cx="28335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5" name="任意多边形: 形状 174">
            <a:extLst>
              <a:ext uri="{FF2B5EF4-FFF2-40B4-BE49-F238E27FC236}">
                <a16:creationId xmlns:a16="http://schemas.microsoft.com/office/drawing/2014/main" xmlns="" id="{5F2311EA-411E-476B-B59D-0856092D77EA}"/>
              </a:ext>
            </a:extLst>
          </p:cNvPr>
          <p:cNvSpPr>
            <a:spLocks noChangeAspect="1"/>
          </p:cNvSpPr>
          <p:nvPr/>
        </p:nvSpPr>
        <p:spPr>
          <a:xfrm flipH="1">
            <a:off x="11368072" y="6199838"/>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6" name="任意多边形: 形状 175">
            <a:extLst>
              <a:ext uri="{FF2B5EF4-FFF2-40B4-BE49-F238E27FC236}">
                <a16:creationId xmlns:a16="http://schemas.microsoft.com/office/drawing/2014/main" xmlns="" id="{85957430-59D5-4CFC-BF6C-20B7E083A2EE}"/>
              </a:ext>
            </a:extLst>
          </p:cNvPr>
          <p:cNvSpPr>
            <a:spLocks noChangeAspect="1"/>
          </p:cNvSpPr>
          <p:nvPr/>
        </p:nvSpPr>
        <p:spPr>
          <a:xfrm flipH="1">
            <a:off x="11368072" y="5932809"/>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7" name="任意多边形: 形状 176">
            <a:extLst>
              <a:ext uri="{FF2B5EF4-FFF2-40B4-BE49-F238E27FC236}">
                <a16:creationId xmlns:a16="http://schemas.microsoft.com/office/drawing/2014/main" xmlns="" id="{253C6AA9-DBF1-4CC8-912D-4698F209EBDA}"/>
              </a:ext>
            </a:extLst>
          </p:cNvPr>
          <p:cNvSpPr>
            <a:spLocks noChangeAspect="1"/>
          </p:cNvSpPr>
          <p:nvPr/>
        </p:nvSpPr>
        <p:spPr>
          <a:xfrm flipH="1">
            <a:off x="11368072" y="5665780"/>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8" name="任意多边形: 形状 177">
            <a:extLst>
              <a:ext uri="{FF2B5EF4-FFF2-40B4-BE49-F238E27FC236}">
                <a16:creationId xmlns:a16="http://schemas.microsoft.com/office/drawing/2014/main" xmlns="" id="{EAF4BD1F-CB1E-404E-BCD8-57DD0BE41BDA}"/>
              </a:ext>
            </a:extLst>
          </p:cNvPr>
          <p:cNvSpPr>
            <a:spLocks noChangeAspect="1"/>
          </p:cNvSpPr>
          <p:nvPr/>
        </p:nvSpPr>
        <p:spPr>
          <a:xfrm flipH="1">
            <a:off x="11368072" y="5398751"/>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9" name="任意多边形: 形状 178">
            <a:extLst>
              <a:ext uri="{FF2B5EF4-FFF2-40B4-BE49-F238E27FC236}">
                <a16:creationId xmlns:a16="http://schemas.microsoft.com/office/drawing/2014/main" xmlns="" id="{8F62D995-4C7A-4A44-BEAA-10D35F0974AB}"/>
              </a:ext>
            </a:extLst>
          </p:cNvPr>
          <p:cNvSpPr>
            <a:spLocks noChangeAspect="1"/>
          </p:cNvSpPr>
          <p:nvPr/>
        </p:nvSpPr>
        <p:spPr>
          <a:xfrm flipH="1">
            <a:off x="11368072" y="5131722"/>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52" name="直接连接符 51">
            <a:extLst>
              <a:ext uri="{FF2B5EF4-FFF2-40B4-BE49-F238E27FC236}">
                <a16:creationId xmlns:a16="http://schemas.microsoft.com/office/drawing/2014/main" xmlns="" id="{6436543F-5D77-47B9-961D-897410C7EFF8}"/>
              </a:ext>
            </a:extLst>
          </p:cNvPr>
          <p:cNvCxnSpPr>
            <a:cxnSpLocks/>
          </p:cNvCxnSpPr>
          <p:nvPr/>
        </p:nvCxnSpPr>
        <p:spPr>
          <a:xfrm>
            <a:off x="11518900" y="2760795"/>
            <a:ext cx="0" cy="2095727"/>
          </a:xfrm>
          <a:prstGeom prst="line">
            <a:avLst/>
          </a:prstGeom>
          <a:ln w="22225">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a:extLst>
              <a:ext uri="{FF2B5EF4-FFF2-40B4-BE49-F238E27FC236}">
                <a16:creationId xmlns:a16="http://schemas.microsoft.com/office/drawing/2014/main" xmlns="" id="{982808A7-12D9-4B07-8C14-281F443B20E1}"/>
              </a:ext>
            </a:extLst>
          </p:cNvPr>
          <p:cNvGrpSpPr/>
          <p:nvPr/>
        </p:nvGrpSpPr>
        <p:grpSpPr>
          <a:xfrm>
            <a:off x="624885" y="5162295"/>
            <a:ext cx="1479920" cy="1285066"/>
            <a:chOff x="6961617" y="1332104"/>
            <a:chExt cx="2120835" cy="1841596"/>
          </a:xfrm>
        </p:grpSpPr>
        <p:grpSp>
          <p:nvGrpSpPr>
            <p:cNvPr id="45" name="组合 44">
              <a:extLst>
                <a:ext uri="{FF2B5EF4-FFF2-40B4-BE49-F238E27FC236}">
                  <a16:creationId xmlns:a16="http://schemas.microsoft.com/office/drawing/2014/main" xmlns="" id="{B9816A8B-957B-44FF-9003-E1DFE01CAA60}"/>
                </a:ext>
              </a:extLst>
            </p:cNvPr>
            <p:cNvGrpSpPr/>
            <p:nvPr/>
          </p:nvGrpSpPr>
          <p:grpSpPr>
            <a:xfrm>
              <a:off x="6961617" y="1332104"/>
              <a:ext cx="2120835" cy="920798"/>
              <a:chOff x="9534414" y="2265941"/>
              <a:chExt cx="457200" cy="557206"/>
            </a:xfrm>
          </p:grpSpPr>
          <p:cxnSp>
            <p:nvCxnSpPr>
              <p:cNvPr id="66" name="直接连接符 65">
                <a:extLst>
                  <a:ext uri="{FF2B5EF4-FFF2-40B4-BE49-F238E27FC236}">
                    <a16:creationId xmlns:a16="http://schemas.microsoft.com/office/drawing/2014/main" xmlns="" id="{68783264-D79F-4275-810D-7DB9F164BC1F}"/>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F1AE7C25-5664-4DF7-BD9F-27B511299DE8}"/>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566E1730-1D49-44C3-992B-13750FDF8BFF}"/>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A7469A0-6296-4EF9-8545-451EA8B84B37}"/>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06D2E5D7-E33E-4D0C-9C79-C2898A7C9406}"/>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B193F7BA-59A6-4B74-832C-A32BF5B0932D}"/>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E330E58C-7BDF-4E51-9D66-5CE732F62B6C}"/>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1C8BF340-FD4E-4D46-BB29-1F02E0E9EE09}"/>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564B4914-9B42-47B0-A5A5-694B0CC87212}"/>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7225EBD9-D8F2-4C9E-9DE6-6DA913383619}"/>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77F9EB62-BD69-4C88-BAF0-597B53A6B254}"/>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41CF4EED-C695-4EB8-9D23-DD3FFFE0B80C}"/>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B72F1357-CD65-484A-A14F-B9FFCB488930}"/>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5B1D9896-426A-4069-8E2C-EF8F4AC39764}"/>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xmlns="" id="{C0ADFC96-4B5C-49B6-8260-48FC3D888966}"/>
                </a:ext>
              </a:extLst>
            </p:cNvPr>
            <p:cNvGrpSpPr/>
            <p:nvPr/>
          </p:nvGrpSpPr>
          <p:grpSpPr>
            <a:xfrm>
              <a:off x="6961617" y="2252902"/>
              <a:ext cx="2120835" cy="920798"/>
              <a:chOff x="9534414" y="2265941"/>
              <a:chExt cx="457200" cy="557206"/>
            </a:xfrm>
          </p:grpSpPr>
          <p:cxnSp>
            <p:nvCxnSpPr>
              <p:cNvPr id="49" name="直接连接符 48">
                <a:extLst>
                  <a:ext uri="{FF2B5EF4-FFF2-40B4-BE49-F238E27FC236}">
                    <a16:creationId xmlns:a16="http://schemas.microsoft.com/office/drawing/2014/main" xmlns="" id="{9F2B04E5-96E7-479D-AD54-24DAF4476911}"/>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1BAA3D0-9139-4A4C-A30B-71754CBE5E77}"/>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9F7D7A8-A824-4A72-8B80-D5F5A29FE01E}"/>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C479DBEC-B9FA-46F3-B393-6C6CE505940B}"/>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C011CAAD-A60E-4AD8-811C-509E57F34793}"/>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69C2BD2F-199E-470E-BD4C-F5978D0EBC5F}"/>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F9894206-91E2-4885-8254-F62BC76F4172}"/>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43C6932F-F0A6-47C4-A3BF-85355987D602}"/>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AC3E748-9D5A-446A-AC3D-F48AEFE1C757}"/>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613AEFC9-261A-47CC-A2BE-BA802FB27AD6}"/>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CCC0BA93-4365-4DFF-802D-2A54F965AE03}"/>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DAA825BB-B34E-486A-BCFD-EE2AE93E5DB4}"/>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25A8152B-2AB1-4C02-BA8A-F12604187B44}"/>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A0D26C8A-2083-4856-9725-1AFE78049AA6}"/>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98" name="文本框 97">
            <a:extLst>
              <a:ext uri="{FF2B5EF4-FFF2-40B4-BE49-F238E27FC236}">
                <a16:creationId xmlns:a16="http://schemas.microsoft.com/office/drawing/2014/main" xmlns="" id="{6F423145-BAD3-4B9F-8CEC-EB1C514F7B11}"/>
              </a:ext>
            </a:extLst>
          </p:cNvPr>
          <p:cNvSpPr txBox="1"/>
          <p:nvPr/>
        </p:nvSpPr>
        <p:spPr>
          <a:xfrm>
            <a:off x="576809" y="5192534"/>
            <a:ext cx="1576072" cy="1323439"/>
          </a:xfrm>
          <a:prstGeom prst="rect">
            <a:avLst/>
          </a:prstGeom>
          <a:noFill/>
          <a:effectLst/>
        </p:spPr>
        <p:txBody>
          <a:bodyPr wrap="none">
            <a:spAutoFit/>
          </a:bodyPr>
          <a:lstStyle>
            <a:defPPr>
              <a:defRPr lang="zh-CN"/>
            </a:defPPr>
            <a:lvl1pPr algn="ctr">
              <a:defRPr sz="4800">
                <a:solidFill>
                  <a:srgbClr val="1078E0"/>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8000" dirty="0">
                <a:solidFill>
                  <a:srgbClr val="FFFFFF"/>
                </a:solidFill>
                <a:effectLst>
                  <a:outerShdw blurRad="101600" dist="63500" dir="2700000" algn="tl" rotWithShape="0">
                    <a:schemeClr val="accent1">
                      <a:alpha val="19000"/>
                    </a:schemeClr>
                  </a:outerShdw>
                </a:effectLst>
                <a:latin typeface="OPPOSans H" panose="00020600040101010101" pitchFamily="18" charset="-122"/>
                <a:ea typeface="OPPOSans H" panose="00020600040101010101" pitchFamily="18" charset="-122"/>
                <a:cs typeface="OPPOSans H" panose="00020600040101010101" pitchFamily="18" charset="-122"/>
              </a:rPr>
              <a:t>02</a:t>
            </a:r>
            <a:endParaRPr lang="zh-CN" altLang="en-US" sz="8000" dirty="0">
              <a:solidFill>
                <a:srgbClr val="FFFFFF"/>
              </a:solidFill>
              <a:effectLst>
                <a:outerShdw blurRad="101600" dist="63500" dir="2700000" algn="tl" rotWithShape="0">
                  <a:schemeClr val="accent1">
                    <a:alpha val="19000"/>
                  </a:scheme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08" name="组合 107">
            <a:extLst>
              <a:ext uri="{FF2B5EF4-FFF2-40B4-BE49-F238E27FC236}">
                <a16:creationId xmlns:a16="http://schemas.microsoft.com/office/drawing/2014/main" xmlns="" id="{9798F7BA-B1BE-452B-B912-90A7A9E26764}"/>
              </a:ext>
            </a:extLst>
          </p:cNvPr>
          <p:cNvGrpSpPr/>
          <p:nvPr/>
        </p:nvGrpSpPr>
        <p:grpSpPr>
          <a:xfrm>
            <a:off x="705500" y="1737662"/>
            <a:ext cx="1399305" cy="382904"/>
            <a:chOff x="1662961" y="3002708"/>
            <a:chExt cx="4863865" cy="385638"/>
          </a:xfrm>
        </p:grpSpPr>
        <p:grpSp>
          <p:nvGrpSpPr>
            <p:cNvPr id="109" name="组合 108">
              <a:extLst>
                <a:ext uri="{FF2B5EF4-FFF2-40B4-BE49-F238E27FC236}">
                  <a16:creationId xmlns:a16="http://schemas.microsoft.com/office/drawing/2014/main" xmlns="" id="{040323FB-49B5-4F17-BADC-081AF042A163}"/>
                </a:ext>
              </a:extLst>
            </p:cNvPr>
            <p:cNvGrpSpPr/>
            <p:nvPr/>
          </p:nvGrpSpPr>
          <p:grpSpPr>
            <a:xfrm rot="5400000">
              <a:off x="2238632" y="2427037"/>
              <a:ext cx="385637" cy="1536979"/>
              <a:chOff x="9534414" y="2265941"/>
              <a:chExt cx="457200" cy="557206"/>
            </a:xfrm>
          </p:grpSpPr>
          <p:cxnSp>
            <p:nvCxnSpPr>
              <p:cNvPr id="141" name="直接连接符 140">
                <a:extLst>
                  <a:ext uri="{FF2B5EF4-FFF2-40B4-BE49-F238E27FC236}">
                    <a16:creationId xmlns:a16="http://schemas.microsoft.com/office/drawing/2014/main" xmlns="" id="{77B243D1-11D5-40C0-8214-586ACA662C5E}"/>
                  </a:ext>
                </a:extLst>
              </p:cNvPr>
              <p:cNvCxnSpPr>
                <a:cxnSpLocks/>
              </p:cNvCxnSpPr>
              <p:nvPr/>
            </p:nvCxnSpPr>
            <p:spPr>
              <a:xfrm>
                <a:off x="9534414" y="226594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B421E4A4-6131-4061-A5A5-2E610ABBFC32}"/>
                  </a:ext>
                </a:extLst>
              </p:cNvPr>
              <p:cNvCxnSpPr>
                <a:cxnSpLocks/>
              </p:cNvCxnSpPr>
              <p:nvPr/>
            </p:nvCxnSpPr>
            <p:spPr>
              <a:xfrm>
                <a:off x="9534414" y="230880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2CECE80F-2A7B-4542-B0F2-873B6B33819F}"/>
                  </a:ext>
                </a:extLst>
              </p:cNvPr>
              <p:cNvCxnSpPr>
                <a:cxnSpLocks/>
              </p:cNvCxnSpPr>
              <p:nvPr/>
            </p:nvCxnSpPr>
            <p:spPr>
              <a:xfrm>
                <a:off x="9534414" y="235166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BCBD0BA4-2B92-4431-9CEA-C9A5A0FADBE3}"/>
                  </a:ext>
                </a:extLst>
              </p:cNvPr>
              <p:cNvCxnSpPr>
                <a:cxnSpLocks/>
              </p:cNvCxnSpPr>
              <p:nvPr/>
            </p:nvCxnSpPr>
            <p:spPr>
              <a:xfrm>
                <a:off x="9534414" y="239452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6C87E0CA-E884-4C15-88B8-52605B29DE91}"/>
                  </a:ext>
                </a:extLst>
              </p:cNvPr>
              <p:cNvCxnSpPr>
                <a:cxnSpLocks/>
              </p:cNvCxnSpPr>
              <p:nvPr/>
            </p:nvCxnSpPr>
            <p:spPr>
              <a:xfrm>
                <a:off x="9534414" y="243738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C5999F3A-90CC-4944-AF52-E4569439E05F}"/>
                  </a:ext>
                </a:extLst>
              </p:cNvPr>
              <p:cNvCxnSpPr>
                <a:cxnSpLocks/>
              </p:cNvCxnSpPr>
              <p:nvPr/>
            </p:nvCxnSpPr>
            <p:spPr>
              <a:xfrm>
                <a:off x="9534414" y="248025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67255A13-AB75-4C81-8DC4-CF497F9981E9}"/>
                  </a:ext>
                </a:extLst>
              </p:cNvPr>
              <p:cNvCxnSpPr>
                <a:cxnSpLocks/>
              </p:cNvCxnSpPr>
              <p:nvPr/>
            </p:nvCxnSpPr>
            <p:spPr>
              <a:xfrm>
                <a:off x="9534414" y="252311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209C788D-EB85-4ABC-96D8-716DF6CFAA83}"/>
                  </a:ext>
                </a:extLst>
              </p:cNvPr>
              <p:cNvCxnSpPr>
                <a:cxnSpLocks/>
              </p:cNvCxnSpPr>
              <p:nvPr/>
            </p:nvCxnSpPr>
            <p:spPr>
              <a:xfrm>
                <a:off x="9534414" y="256597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DF4D6F4F-2970-4711-9FAE-D3B6143D8282}"/>
                  </a:ext>
                </a:extLst>
              </p:cNvPr>
              <p:cNvCxnSpPr>
                <a:cxnSpLocks/>
              </p:cNvCxnSpPr>
              <p:nvPr/>
            </p:nvCxnSpPr>
            <p:spPr>
              <a:xfrm>
                <a:off x="9534414" y="260883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3C40A5D9-955F-46B9-9585-6579CC345B0F}"/>
                  </a:ext>
                </a:extLst>
              </p:cNvPr>
              <p:cNvCxnSpPr>
                <a:cxnSpLocks/>
              </p:cNvCxnSpPr>
              <p:nvPr/>
            </p:nvCxnSpPr>
            <p:spPr>
              <a:xfrm>
                <a:off x="9534414" y="265169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FCE207DC-F7A3-4888-A336-6A10A785F0AA}"/>
                  </a:ext>
                </a:extLst>
              </p:cNvPr>
              <p:cNvCxnSpPr>
                <a:cxnSpLocks/>
              </p:cNvCxnSpPr>
              <p:nvPr/>
            </p:nvCxnSpPr>
            <p:spPr>
              <a:xfrm>
                <a:off x="9534414" y="269456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214A7410-D81B-48D7-A3B8-161D3667C438}"/>
                  </a:ext>
                </a:extLst>
              </p:cNvPr>
              <p:cNvCxnSpPr>
                <a:cxnSpLocks/>
              </p:cNvCxnSpPr>
              <p:nvPr/>
            </p:nvCxnSpPr>
            <p:spPr>
              <a:xfrm>
                <a:off x="9534414" y="273742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FEDD8052-3B10-49D2-9246-B399356979AD}"/>
                  </a:ext>
                </a:extLst>
              </p:cNvPr>
              <p:cNvCxnSpPr>
                <a:cxnSpLocks/>
              </p:cNvCxnSpPr>
              <p:nvPr/>
            </p:nvCxnSpPr>
            <p:spPr>
              <a:xfrm>
                <a:off x="9534414" y="278028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393AEBC4-3980-4ABA-AE89-1702E4142C3E}"/>
                  </a:ext>
                </a:extLst>
              </p:cNvPr>
              <p:cNvCxnSpPr>
                <a:cxnSpLocks/>
              </p:cNvCxnSpPr>
              <p:nvPr/>
            </p:nvCxnSpPr>
            <p:spPr>
              <a:xfrm>
                <a:off x="9534414" y="282314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10" name="组合 109">
              <a:extLst>
                <a:ext uri="{FF2B5EF4-FFF2-40B4-BE49-F238E27FC236}">
                  <a16:creationId xmlns:a16="http://schemas.microsoft.com/office/drawing/2014/main" xmlns="" id="{14283D18-A946-4B92-9248-2701E17F90C6}"/>
                </a:ext>
              </a:extLst>
            </p:cNvPr>
            <p:cNvGrpSpPr/>
            <p:nvPr/>
          </p:nvGrpSpPr>
          <p:grpSpPr>
            <a:xfrm rot="5400000">
              <a:off x="3907872" y="2427038"/>
              <a:ext cx="385637" cy="1536979"/>
              <a:chOff x="9534414" y="2265941"/>
              <a:chExt cx="457200" cy="557206"/>
            </a:xfrm>
          </p:grpSpPr>
          <p:cxnSp>
            <p:nvCxnSpPr>
              <p:cNvPr id="127" name="直接连接符 126">
                <a:extLst>
                  <a:ext uri="{FF2B5EF4-FFF2-40B4-BE49-F238E27FC236}">
                    <a16:creationId xmlns:a16="http://schemas.microsoft.com/office/drawing/2014/main" xmlns="" id="{3059D8F0-1063-4D60-8618-508F599C0865}"/>
                  </a:ext>
                </a:extLst>
              </p:cNvPr>
              <p:cNvCxnSpPr>
                <a:cxnSpLocks/>
              </p:cNvCxnSpPr>
              <p:nvPr/>
            </p:nvCxnSpPr>
            <p:spPr>
              <a:xfrm>
                <a:off x="9534414" y="226594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28A0CD0F-B7BC-4D3D-AF8A-E5A2A3C0215C}"/>
                  </a:ext>
                </a:extLst>
              </p:cNvPr>
              <p:cNvCxnSpPr>
                <a:cxnSpLocks/>
              </p:cNvCxnSpPr>
              <p:nvPr/>
            </p:nvCxnSpPr>
            <p:spPr>
              <a:xfrm>
                <a:off x="9534414" y="230880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F3B894FF-731F-4A09-A77F-7DC3A28AFEB5}"/>
                  </a:ext>
                </a:extLst>
              </p:cNvPr>
              <p:cNvCxnSpPr>
                <a:cxnSpLocks/>
              </p:cNvCxnSpPr>
              <p:nvPr/>
            </p:nvCxnSpPr>
            <p:spPr>
              <a:xfrm>
                <a:off x="9534414" y="235166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B2CD398F-C8DD-4A23-B6A2-D460FB092433}"/>
                  </a:ext>
                </a:extLst>
              </p:cNvPr>
              <p:cNvCxnSpPr>
                <a:cxnSpLocks/>
              </p:cNvCxnSpPr>
              <p:nvPr/>
            </p:nvCxnSpPr>
            <p:spPr>
              <a:xfrm>
                <a:off x="9534414" y="239452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E4617597-ABE7-44AA-9146-2CD88C0B5D84}"/>
                  </a:ext>
                </a:extLst>
              </p:cNvPr>
              <p:cNvCxnSpPr>
                <a:cxnSpLocks/>
              </p:cNvCxnSpPr>
              <p:nvPr/>
            </p:nvCxnSpPr>
            <p:spPr>
              <a:xfrm>
                <a:off x="9534414" y="243738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5A836B14-04D2-4A94-B747-D04A78ED93D9}"/>
                  </a:ext>
                </a:extLst>
              </p:cNvPr>
              <p:cNvCxnSpPr>
                <a:cxnSpLocks/>
              </p:cNvCxnSpPr>
              <p:nvPr/>
            </p:nvCxnSpPr>
            <p:spPr>
              <a:xfrm>
                <a:off x="9534414" y="248025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FBC03B9D-D115-424F-8F9D-B5A0141F02A0}"/>
                  </a:ext>
                </a:extLst>
              </p:cNvPr>
              <p:cNvCxnSpPr>
                <a:cxnSpLocks/>
              </p:cNvCxnSpPr>
              <p:nvPr/>
            </p:nvCxnSpPr>
            <p:spPr>
              <a:xfrm>
                <a:off x="9534414" y="252311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945F1D02-7456-42BD-8429-8B8134915449}"/>
                  </a:ext>
                </a:extLst>
              </p:cNvPr>
              <p:cNvCxnSpPr>
                <a:cxnSpLocks/>
              </p:cNvCxnSpPr>
              <p:nvPr/>
            </p:nvCxnSpPr>
            <p:spPr>
              <a:xfrm>
                <a:off x="9534414" y="256597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01D6E4DB-D010-4F4E-B783-98434A2FDF99}"/>
                  </a:ext>
                </a:extLst>
              </p:cNvPr>
              <p:cNvCxnSpPr>
                <a:cxnSpLocks/>
              </p:cNvCxnSpPr>
              <p:nvPr/>
            </p:nvCxnSpPr>
            <p:spPr>
              <a:xfrm>
                <a:off x="9534414" y="260883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D1FCFE26-AD17-470C-B5F0-173454350279}"/>
                  </a:ext>
                </a:extLst>
              </p:cNvPr>
              <p:cNvCxnSpPr>
                <a:cxnSpLocks/>
              </p:cNvCxnSpPr>
              <p:nvPr/>
            </p:nvCxnSpPr>
            <p:spPr>
              <a:xfrm>
                <a:off x="9534414" y="265169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7B60B4CC-EE03-4BD8-AC11-CA9F9D698836}"/>
                  </a:ext>
                </a:extLst>
              </p:cNvPr>
              <p:cNvCxnSpPr>
                <a:cxnSpLocks/>
              </p:cNvCxnSpPr>
              <p:nvPr/>
            </p:nvCxnSpPr>
            <p:spPr>
              <a:xfrm>
                <a:off x="9534414" y="269456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C94F358A-7776-434F-83FB-9B6A8F79C0B7}"/>
                  </a:ext>
                </a:extLst>
              </p:cNvPr>
              <p:cNvCxnSpPr>
                <a:cxnSpLocks/>
              </p:cNvCxnSpPr>
              <p:nvPr/>
            </p:nvCxnSpPr>
            <p:spPr>
              <a:xfrm>
                <a:off x="9534414" y="273742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6CA37923-2EF7-4226-B7C8-63461D9D701F}"/>
                  </a:ext>
                </a:extLst>
              </p:cNvPr>
              <p:cNvCxnSpPr>
                <a:cxnSpLocks/>
              </p:cNvCxnSpPr>
              <p:nvPr/>
            </p:nvCxnSpPr>
            <p:spPr>
              <a:xfrm>
                <a:off x="9534414" y="278028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62A08B56-A385-42BB-8897-477E2D98B0DD}"/>
                  </a:ext>
                </a:extLst>
              </p:cNvPr>
              <p:cNvCxnSpPr>
                <a:cxnSpLocks/>
              </p:cNvCxnSpPr>
              <p:nvPr/>
            </p:nvCxnSpPr>
            <p:spPr>
              <a:xfrm>
                <a:off x="9534414" y="282314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12" name="组合 111">
              <a:extLst>
                <a:ext uri="{FF2B5EF4-FFF2-40B4-BE49-F238E27FC236}">
                  <a16:creationId xmlns:a16="http://schemas.microsoft.com/office/drawing/2014/main" xmlns="" id="{48686A88-4A9A-4299-AC79-0F1934DF91EE}"/>
                </a:ext>
              </a:extLst>
            </p:cNvPr>
            <p:cNvGrpSpPr/>
            <p:nvPr/>
          </p:nvGrpSpPr>
          <p:grpSpPr>
            <a:xfrm rot="5400000">
              <a:off x="5565518" y="2427038"/>
              <a:ext cx="385637" cy="1536979"/>
              <a:chOff x="9534414" y="2265941"/>
              <a:chExt cx="457200" cy="557206"/>
            </a:xfrm>
          </p:grpSpPr>
          <p:cxnSp>
            <p:nvCxnSpPr>
              <p:cNvPr id="113" name="直接连接符 112">
                <a:extLst>
                  <a:ext uri="{FF2B5EF4-FFF2-40B4-BE49-F238E27FC236}">
                    <a16:creationId xmlns:a16="http://schemas.microsoft.com/office/drawing/2014/main" xmlns="" id="{D79EE9D2-13BC-4FFF-9169-68521F788F49}"/>
                  </a:ext>
                </a:extLst>
              </p:cNvPr>
              <p:cNvCxnSpPr>
                <a:cxnSpLocks/>
              </p:cNvCxnSpPr>
              <p:nvPr/>
            </p:nvCxnSpPr>
            <p:spPr>
              <a:xfrm>
                <a:off x="9534414" y="226594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46CA4A7B-6214-4A74-B4E4-8B247E1421C0}"/>
                  </a:ext>
                </a:extLst>
              </p:cNvPr>
              <p:cNvCxnSpPr>
                <a:cxnSpLocks/>
              </p:cNvCxnSpPr>
              <p:nvPr/>
            </p:nvCxnSpPr>
            <p:spPr>
              <a:xfrm>
                <a:off x="9534414" y="230880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B4CCA06F-C8FF-4739-8F31-0F5224F7858F}"/>
                  </a:ext>
                </a:extLst>
              </p:cNvPr>
              <p:cNvCxnSpPr>
                <a:cxnSpLocks/>
              </p:cNvCxnSpPr>
              <p:nvPr/>
            </p:nvCxnSpPr>
            <p:spPr>
              <a:xfrm>
                <a:off x="9534414" y="235166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E7B0E59D-72A9-47D2-AE10-3ED3781B86EA}"/>
                  </a:ext>
                </a:extLst>
              </p:cNvPr>
              <p:cNvCxnSpPr>
                <a:cxnSpLocks/>
              </p:cNvCxnSpPr>
              <p:nvPr/>
            </p:nvCxnSpPr>
            <p:spPr>
              <a:xfrm>
                <a:off x="9534414" y="239452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B345D51-EE31-4CCD-AE23-512AEE060C1F}"/>
                  </a:ext>
                </a:extLst>
              </p:cNvPr>
              <p:cNvCxnSpPr>
                <a:cxnSpLocks/>
              </p:cNvCxnSpPr>
              <p:nvPr/>
            </p:nvCxnSpPr>
            <p:spPr>
              <a:xfrm>
                <a:off x="9534414" y="243738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C078B9AE-BDBE-4D3E-A651-D6D54EF39284}"/>
                  </a:ext>
                </a:extLst>
              </p:cNvPr>
              <p:cNvCxnSpPr>
                <a:cxnSpLocks/>
              </p:cNvCxnSpPr>
              <p:nvPr/>
            </p:nvCxnSpPr>
            <p:spPr>
              <a:xfrm>
                <a:off x="9534414" y="248025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C007E602-1E4A-4715-955F-C0E770B1A828}"/>
                  </a:ext>
                </a:extLst>
              </p:cNvPr>
              <p:cNvCxnSpPr>
                <a:cxnSpLocks/>
              </p:cNvCxnSpPr>
              <p:nvPr/>
            </p:nvCxnSpPr>
            <p:spPr>
              <a:xfrm>
                <a:off x="9534414" y="252311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9BDA485A-266E-477A-A4A8-E3FA8090B65A}"/>
                  </a:ext>
                </a:extLst>
              </p:cNvPr>
              <p:cNvCxnSpPr>
                <a:cxnSpLocks/>
              </p:cNvCxnSpPr>
              <p:nvPr/>
            </p:nvCxnSpPr>
            <p:spPr>
              <a:xfrm>
                <a:off x="9534414" y="256597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47ED2F52-CB68-42BD-A890-9F12D8CF15A8}"/>
                  </a:ext>
                </a:extLst>
              </p:cNvPr>
              <p:cNvCxnSpPr>
                <a:cxnSpLocks/>
              </p:cNvCxnSpPr>
              <p:nvPr/>
            </p:nvCxnSpPr>
            <p:spPr>
              <a:xfrm>
                <a:off x="9534414" y="260883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12D8021A-DF94-46AD-BCE7-04667CCD97E7}"/>
                  </a:ext>
                </a:extLst>
              </p:cNvPr>
              <p:cNvCxnSpPr>
                <a:cxnSpLocks/>
              </p:cNvCxnSpPr>
              <p:nvPr/>
            </p:nvCxnSpPr>
            <p:spPr>
              <a:xfrm>
                <a:off x="9534414" y="265169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46115C25-5E6A-48C8-97F5-0F93A0C8AC4B}"/>
                  </a:ext>
                </a:extLst>
              </p:cNvPr>
              <p:cNvCxnSpPr>
                <a:cxnSpLocks/>
              </p:cNvCxnSpPr>
              <p:nvPr/>
            </p:nvCxnSpPr>
            <p:spPr>
              <a:xfrm>
                <a:off x="9534414" y="269456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E820796C-2BD3-4C72-A416-610320E4B1D5}"/>
                  </a:ext>
                </a:extLst>
              </p:cNvPr>
              <p:cNvCxnSpPr>
                <a:cxnSpLocks/>
              </p:cNvCxnSpPr>
              <p:nvPr/>
            </p:nvCxnSpPr>
            <p:spPr>
              <a:xfrm>
                <a:off x="9534414" y="273742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409A6C76-839F-46A1-83F2-948870A0AB7C}"/>
                  </a:ext>
                </a:extLst>
              </p:cNvPr>
              <p:cNvCxnSpPr>
                <a:cxnSpLocks/>
              </p:cNvCxnSpPr>
              <p:nvPr/>
            </p:nvCxnSpPr>
            <p:spPr>
              <a:xfrm>
                <a:off x="9534414" y="278028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94F21A1D-D33A-45EC-8409-E1BDF91BF3E0}"/>
                  </a:ext>
                </a:extLst>
              </p:cNvPr>
              <p:cNvCxnSpPr>
                <a:cxnSpLocks/>
              </p:cNvCxnSpPr>
              <p:nvPr/>
            </p:nvCxnSpPr>
            <p:spPr>
              <a:xfrm>
                <a:off x="9534414" y="282314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
        <p:nvSpPr>
          <p:cNvPr id="103" name="文本框 102">
            <a:extLst>
              <a:ext uri="{FF2B5EF4-FFF2-40B4-BE49-F238E27FC236}">
                <a16:creationId xmlns:a16="http://schemas.microsoft.com/office/drawing/2014/main" xmlns="" id="{D3AF5DB4-4559-4AEF-8AA9-5A03BE2F8FF3}"/>
              </a:ext>
            </a:extLst>
          </p:cNvPr>
          <p:cNvSpPr txBox="1"/>
          <p:nvPr/>
        </p:nvSpPr>
        <p:spPr>
          <a:xfrm>
            <a:off x="609042" y="1672660"/>
            <a:ext cx="1620957" cy="523220"/>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28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第二部分</a:t>
            </a:r>
          </a:p>
        </p:txBody>
      </p:sp>
      <p:sp>
        <p:nvSpPr>
          <p:cNvPr id="157" name="弧形 156">
            <a:extLst>
              <a:ext uri="{FF2B5EF4-FFF2-40B4-BE49-F238E27FC236}">
                <a16:creationId xmlns:a16="http://schemas.microsoft.com/office/drawing/2014/main" xmlns="" id="{CB844BAE-B5EA-4860-A413-4530C7548C05}"/>
              </a:ext>
            </a:extLst>
          </p:cNvPr>
          <p:cNvSpPr/>
          <p:nvPr/>
        </p:nvSpPr>
        <p:spPr>
          <a:xfrm rot="13951704" flipH="1">
            <a:off x="4164824" y="1991085"/>
            <a:ext cx="2244920" cy="995284"/>
          </a:xfrm>
          <a:prstGeom prst="arc">
            <a:avLst>
              <a:gd name="adj1" fmla="val 20077029"/>
              <a:gd name="adj2" fmla="val 1242544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8" name="任意多边形: 形状 157">
            <a:extLst>
              <a:ext uri="{FF2B5EF4-FFF2-40B4-BE49-F238E27FC236}">
                <a16:creationId xmlns:a16="http://schemas.microsoft.com/office/drawing/2014/main" xmlns="" id="{503705CC-DD64-48A4-86E4-8053C8A975A2}"/>
              </a:ext>
            </a:extLst>
          </p:cNvPr>
          <p:cNvSpPr/>
          <p:nvPr/>
        </p:nvSpPr>
        <p:spPr>
          <a:xfrm flipH="1">
            <a:off x="5481590" y="1936124"/>
            <a:ext cx="1163490" cy="1147104"/>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9" name="任意多边形: 形状 158">
            <a:extLst>
              <a:ext uri="{FF2B5EF4-FFF2-40B4-BE49-F238E27FC236}">
                <a16:creationId xmlns:a16="http://schemas.microsoft.com/office/drawing/2014/main" xmlns="" id="{CDACF8ED-8FCB-4F30-A954-B43EEABC6FFD}"/>
              </a:ext>
            </a:extLst>
          </p:cNvPr>
          <p:cNvSpPr/>
          <p:nvPr/>
        </p:nvSpPr>
        <p:spPr>
          <a:xfrm flipH="1">
            <a:off x="5422646" y="2146565"/>
            <a:ext cx="716138" cy="706052"/>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3">
              <a:lumMod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56" name="文本框 155">
            <a:extLst>
              <a:ext uri="{FF2B5EF4-FFF2-40B4-BE49-F238E27FC236}">
                <a16:creationId xmlns:a16="http://schemas.microsoft.com/office/drawing/2014/main" xmlns="" id="{C265AA2C-9D19-4DE0-8C73-011AF133DDAF}"/>
              </a:ext>
            </a:extLst>
          </p:cNvPr>
          <p:cNvSpPr txBox="1"/>
          <p:nvPr/>
        </p:nvSpPr>
        <p:spPr>
          <a:xfrm>
            <a:off x="6980643" y="5141782"/>
            <a:ext cx="4272323" cy="1938992"/>
          </a:xfrm>
          <a:prstGeom prst="rect">
            <a:avLst/>
          </a:prstGeom>
          <a:noFill/>
        </p:spPr>
        <p:txBody>
          <a:bodyPr wrap="none" rtlCol="0">
            <a:spAutoFit/>
          </a:bodyPr>
          <a:lstStyle/>
          <a:p>
            <a:pPr algn="r"/>
            <a:r>
              <a:rPr lang="en-US" altLang="zh-CN"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rPr>
              <a:t>two</a:t>
            </a:r>
            <a:endParaRPr lang="zh-CN" altLang="en-US"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61" name="椭圆 160">
            <a:extLst>
              <a:ext uri="{FF2B5EF4-FFF2-40B4-BE49-F238E27FC236}">
                <a16:creationId xmlns:a16="http://schemas.microsoft.com/office/drawing/2014/main" xmlns="" id="{42F2F3E6-DD9F-496C-80D1-DF892F4B8E37}"/>
              </a:ext>
            </a:extLst>
          </p:cNvPr>
          <p:cNvSpPr/>
          <p:nvPr/>
        </p:nvSpPr>
        <p:spPr>
          <a:xfrm>
            <a:off x="7666041" y="6348510"/>
            <a:ext cx="3030860" cy="602363"/>
          </a:xfrm>
          <a:prstGeom prst="ellipse">
            <a:avLst/>
          </a:prstGeom>
          <a:gradFill flip="none" rotWithShape="1">
            <a:gsLst>
              <a:gs pos="30000">
                <a:schemeClr val="accent2"/>
              </a:gs>
              <a:gs pos="100000">
                <a:schemeClr val="accent2">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2" name="图片 161" descr="卡通人物&#10;&#10;描述已自动生成">
            <a:extLst>
              <a:ext uri="{FF2B5EF4-FFF2-40B4-BE49-F238E27FC236}">
                <a16:creationId xmlns:a16="http://schemas.microsoft.com/office/drawing/2014/main" xmlns="" id="{032CF26E-AC39-4175-978E-FEAF5DB44C27}"/>
              </a:ext>
            </a:extLst>
          </p:cNvPr>
          <p:cNvPicPr>
            <a:picLocks noChangeAspect="1"/>
          </p:cNvPicPr>
          <p:nvPr/>
        </p:nvPicPr>
        <p:blipFill>
          <a:blip r:embed="rId4" cstate="screen">
            <a:extLst>
              <a:ext uri="{28A0092B-C50C-407E-A947-70E740481C1C}">
                <a14:useLocalDpi xmlns:a14="http://schemas.microsoft.com/office/drawing/2010/main"/>
              </a:ext>
            </a:extLst>
          </a:blip>
          <a:srcRect l="15692" r="32532"/>
          <a:stretch>
            <a:fillRect/>
          </a:stretch>
        </p:blipFill>
        <p:spPr>
          <a:xfrm>
            <a:off x="7291890" y="511267"/>
            <a:ext cx="3210023" cy="6199838"/>
          </a:xfrm>
          <a:custGeom>
            <a:avLst/>
            <a:gdLst>
              <a:gd name="connsiteX0" fmla="*/ 0 w 3210023"/>
              <a:gd name="connsiteY0" fmla="*/ 0 h 6199838"/>
              <a:gd name="connsiteX1" fmla="*/ 3210023 w 3210023"/>
              <a:gd name="connsiteY1" fmla="*/ 0 h 6199838"/>
              <a:gd name="connsiteX2" fmla="*/ 3210023 w 3210023"/>
              <a:gd name="connsiteY2" fmla="*/ 4139378 h 6199838"/>
              <a:gd name="connsiteX3" fmla="*/ 2788985 w 3210023"/>
              <a:gd name="connsiteY3" fmla="*/ 4139378 h 6199838"/>
              <a:gd name="connsiteX4" fmla="*/ 2788985 w 3210023"/>
              <a:gd name="connsiteY4" fmla="*/ 6199838 h 6199838"/>
              <a:gd name="connsiteX5" fmla="*/ 0 w 3210023"/>
              <a:gd name="connsiteY5" fmla="*/ 6199838 h 6199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0023" h="6199838">
                <a:moveTo>
                  <a:pt x="0" y="0"/>
                </a:moveTo>
                <a:lnTo>
                  <a:pt x="3210023" y="0"/>
                </a:lnTo>
                <a:lnTo>
                  <a:pt x="3210023" y="4139378"/>
                </a:lnTo>
                <a:lnTo>
                  <a:pt x="2788985" y="4139378"/>
                </a:lnTo>
                <a:lnTo>
                  <a:pt x="2788985" y="6199838"/>
                </a:lnTo>
                <a:lnTo>
                  <a:pt x="0" y="6199838"/>
                </a:lnTo>
                <a:close/>
              </a:path>
            </a:pathLst>
          </a:custGeom>
          <a:effectLst>
            <a:outerShdw blurRad="660400" dist="609600" dir="2700000" sx="92000" sy="92000" algn="tl" rotWithShape="0">
              <a:schemeClr val="accent3">
                <a:lumMod val="90000"/>
                <a:alpha val="40000"/>
              </a:schemeClr>
            </a:outerShdw>
          </a:effectLst>
        </p:spPr>
      </p:pic>
      <p:grpSp>
        <p:nvGrpSpPr>
          <p:cNvPr id="155" name="组合 154">
            <a:extLst>
              <a:ext uri="{FF2B5EF4-FFF2-40B4-BE49-F238E27FC236}">
                <a16:creationId xmlns:a16="http://schemas.microsoft.com/office/drawing/2014/main" xmlns="" id="{6490CEF2-9A1F-4451-9CFC-CDAA402E27C1}"/>
              </a:ext>
            </a:extLst>
          </p:cNvPr>
          <p:cNvGrpSpPr/>
          <p:nvPr/>
        </p:nvGrpSpPr>
        <p:grpSpPr>
          <a:xfrm>
            <a:off x="10095926" y="334300"/>
            <a:ext cx="1687434" cy="828613"/>
            <a:chOff x="1458782" y="1495487"/>
            <a:chExt cx="1687434" cy="828613"/>
          </a:xfrm>
        </p:grpSpPr>
        <p:grpSp>
          <p:nvGrpSpPr>
            <p:cNvPr id="170" name="组合 169">
              <a:extLst>
                <a:ext uri="{FF2B5EF4-FFF2-40B4-BE49-F238E27FC236}">
                  <a16:creationId xmlns:a16="http://schemas.microsoft.com/office/drawing/2014/main" xmlns="" id="{A9B4BBE5-B2DB-437C-B351-589BA17AEBF8}"/>
                </a:ext>
              </a:extLst>
            </p:cNvPr>
            <p:cNvGrpSpPr/>
            <p:nvPr/>
          </p:nvGrpSpPr>
          <p:grpSpPr>
            <a:xfrm>
              <a:off x="1458782" y="1495487"/>
              <a:ext cx="1687434" cy="828613"/>
              <a:chOff x="1114764" y="2818528"/>
              <a:chExt cx="7419202" cy="3643194"/>
            </a:xfrm>
          </p:grpSpPr>
          <p:sp>
            <p:nvSpPr>
              <p:cNvPr id="173" name="弧形 172">
                <a:extLst>
                  <a:ext uri="{FF2B5EF4-FFF2-40B4-BE49-F238E27FC236}">
                    <a16:creationId xmlns:a16="http://schemas.microsoft.com/office/drawing/2014/main" xmlns="" id="{1E116482-00B4-4370-9F32-81A6222A598E}"/>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74" name="弧形 173">
                <a:extLst>
                  <a:ext uri="{FF2B5EF4-FFF2-40B4-BE49-F238E27FC236}">
                    <a16:creationId xmlns:a16="http://schemas.microsoft.com/office/drawing/2014/main" xmlns="" id="{7DB48481-9661-4B5F-83A6-65E5B16A9BB3}"/>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84" name="组合 183">
                <a:extLst>
                  <a:ext uri="{FF2B5EF4-FFF2-40B4-BE49-F238E27FC236}">
                    <a16:creationId xmlns:a16="http://schemas.microsoft.com/office/drawing/2014/main" xmlns="" id="{B51CC44D-AA8F-40D7-A294-780A2ED24B3A}"/>
                  </a:ext>
                </a:extLst>
              </p:cNvPr>
              <p:cNvGrpSpPr/>
              <p:nvPr/>
            </p:nvGrpSpPr>
            <p:grpSpPr>
              <a:xfrm>
                <a:off x="3552730" y="3350929"/>
                <a:ext cx="3862198" cy="2543270"/>
                <a:chOff x="3552730" y="3350929"/>
                <a:chExt cx="3862198" cy="2543270"/>
              </a:xfrm>
            </p:grpSpPr>
            <p:grpSp>
              <p:nvGrpSpPr>
                <p:cNvPr id="185" name="组合 184">
                  <a:extLst>
                    <a:ext uri="{FF2B5EF4-FFF2-40B4-BE49-F238E27FC236}">
                      <a16:creationId xmlns:a16="http://schemas.microsoft.com/office/drawing/2014/main" xmlns="" id="{1F805F30-A03F-40AA-812F-EC822C3F8ACB}"/>
                    </a:ext>
                  </a:extLst>
                </p:cNvPr>
                <p:cNvGrpSpPr/>
                <p:nvPr/>
              </p:nvGrpSpPr>
              <p:grpSpPr>
                <a:xfrm>
                  <a:off x="3552730" y="3350929"/>
                  <a:ext cx="2543270" cy="2543270"/>
                  <a:chOff x="3552730" y="3368490"/>
                  <a:chExt cx="2543270" cy="2543270"/>
                </a:xfrm>
              </p:grpSpPr>
              <p:sp>
                <p:nvSpPr>
                  <p:cNvPr id="187" name="椭圆 186">
                    <a:extLst>
                      <a:ext uri="{FF2B5EF4-FFF2-40B4-BE49-F238E27FC236}">
                        <a16:creationId xmlns:a16="http://schemas.microsoft.com/office/drawing/2014/main" xmlns="" id="{CEF85799-8686-48E7-B4DC-BA3B69915081}"/>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88" name="直接连接符 187">
                    <a:extLst>
                      <a:ext uri="{FF2B5EF4-FFF2-40B4-BE49-F238E27FC236}">
                        <a16:creationId xmlns:a16="http://schemas.microsoft.com/office/drawing/2014/main" xmlns="" id="{5DCCDB7E-5EDB-4369-9177-0025E272B9A3}"/>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89" name="直接连接符 188">
                    <a:extLst>
                      <a:ext uri="{FF2B5EF4-FFF2-40B4-BE49-F238E27FC236}">
                        <a16:creationId xmlns:a16="http://schemas.microsoft.com/office/drawing/2014/main" xmlns="" id="{9B55608F-29A9-413D-87BD-199F4D6ACD82}"/>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86" name="椭圆 185">
                  <a:extLst>
                    <a:ext uri="{FF2B5EF4-FFF2-40B4-BE49-F238E27FC236}">
                      <a16:creationId xmlns:a16="http://schemas.microsoft.com/office/drawing/2014/main" xmlns="" id="{47A14327-C16B-49DD-A63A-93DB2C2A4B51}"/>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71" name="文本框 170">
              <a:extLst>
                <a:ext uri="{FF2B5EF4-FFF2-40B4-BE49-F238E27FC236}">
                  <a16:creationId xmlns:a16="http://schemas.microsoft.com/office/drawing/2014/main" xmlns="" id="{3404FF1F-9C63-442D-A2D4-EAE98FF2D2F8}"/>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72" name="文本框 171">
              <a:extLst>
                <a:ext uri="{FF2B5EF4-FFF2-40B4-BE49-F238E27FC236}">
                  <a16:creationId xmlns:a16="http://schemas.microsoft.com/office/drawing/2014/main" xmlns="" id="{3BEF3AB0-48DD-4A52-AC1E-B181691A146C}"/>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34507515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图片 76">
            <a:extLst>
              <a:ext uri="{FF2B5EF4-FFF2-40B4-BE49-F238E27FC236}">
                <a16:creationId xmlns:a16="http://schemas.microsoft.com/office/drawing/2014/main" xmlns="" id="{FB562BEE-44DE-4BDF-B034-55A868E7314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9" name="矩形: 圆顶角 158">
            <a:extLst>
              <a:ext uri="{FF2B5EF4-FFF2-40B4-BE49-F238E27FC236}">
                <a16:creationId xmlns:a16="http://schemas.microsoft.com/office/drawing/2014/main" xmlns="" id="{A1AC35BE-6D42-41E9-AE02-63E72B217C3A}"/>
              </a:ext>
            </a:extLst>
          </p:cNvPr>
          <p:cNvSpPr/>
          <p:nvPr/>
        </p:nvSpPr>
        <p:spPr>
          <a:xfrm rot="5400000">
            <a:off x="10119432" y="2077178"/>
            <a:ext cx="762002" cy="3421234"/>
          </a:xfrm>
          <a:prstGeom prst="round2SameRect">
            <a:avLst>
              <a:gd name="adj1" fmla="val 50000"/>
              <a:gd name="adj2" fmla="val 0"/>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8" name="矩形: 圆顶角 157">
            <a:extLst>
              <a:ext uri="{FF2B5EF4-FFF2-40B4-BE49-F238E27FC236}">
                <a16:creationId xmlns:a16="http://schemas.microsoft.com/office/drawing/2014/main" xmlns="" id="{75E7ACF1-38F5-4904-B9A2-B31181F8D84C}"/>
              </a:ext>
            </a:extLst>
          </p:cNvPr>
          <p:cNvSpPr/>
          <p:nvPr/>
        </p:nvSpPr>
        <p:spPr>
          <a:xfrm rot="5400000">
            <a:off x="7195843" y="2077178"/>
            <a:ext cx="762002" cy="3421234"/>
          </a:xfrm>
          <a:prstGeom prst="round2SameRect">
            <a:avLst>
              <a:gd name="adj1" fmla="val 50000"/>
              <a:gd name="adj2" fmla="val 0"/>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圆顶角 156">
            <a:extLst>
              <a:ext uri="{FF2B5EF4-FFF2-40B4-BE49-F238E27FC236}">
                <a16:creationId xmlns:a16="http://schemas.microsoft.com/office/drawing/2014/main" xmlns="" id="{E11F2425-4ABE-48F0-BFF8-CC9558690602}"/>
              </a:ext>
            </a:extLst>
          </p:cNvPr>
          <p:cNvSpPr/>
          <p:nvPr/>
        </p:nvSpPr>
        <p:spPr>
          <a:xfrm rot="5400000">
            <a:off x="4272253" y="2077178"/>
            <a:ext cx="762002" cy="3421234"/>
          </a:xfrm>
          <a:prstGeom prst="round2SameRect">
            <a:avLst>
              <a:gd name="adj1" fmla="val 50000"/>
              <a:gd name="adj2" fmla="val 0"/>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矩形: 圆顶角 11">
            <a:extLst>
              <a:ext uri="{FF2B5EF4-FFF2-40B4-BE49-F238E27FC236}">
                <a16:creationId xmlns:a16="http://schemas.microsoft.com/office/drawing/2014/main" xmlns="" id="{881F61F9-BF84-457E-9447-DF5F6FE58705}"/>
              </a:ext>
            </a:extLst>
          </p:cNvPr>
          <p:cNvSpPr/>
          <p:nvPr/>
        </p:nvSpPr>
        <p:spPr>
          <a:xfrm rot="5400000">
            <a:off x="1348664" y="2077178"/>
            <a:ext cx="762002" cy="3421234"/>
          </a:xfrm>
          <a:prstGeom prst="round2SameRect">
            <a:avLst>
              <a:gd name="adj1" fmla="val 50000"/>
              <a:gd name="adj2" fmla="val 0"/>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对角圆角 159">
            <a:extLst>
              <a:ext uri="{FF2B5EF4-FFF2-40B4-BE49-F238E27FC236}">
                <a16:creationId xmlns:a16="http://schemas.microsoft.com/office/drawing/2014/main" xmlns="" id="{9DA91229-9AD5-4607-A58D-F801501227DD}"/>
              </a:ext>
            </a:extLst>
          </p:cNvPr>
          <p:cNvSpPr/>
          <p:nvPr/>
        </p:nvSpPr>
        <p:spPr>
          <a:xfrm rot="2378030" flipH="1">
            <a:off x="7226737" y="2539830"/>
            <a:ext cx="895468" cy="1087332"/>
          </a:xfrm>
          <a:prstGeom prst="round2DiagRect">
            <a:avLst>
              <a:gd name="adj1" fmla="val 50000"/>
              <a:gd name="adj2" fmla="val 0"/>
            </a:avLst>
          </a:prstGeom>
          <a:solidFill>
            <a:schemeClr val="accent1"/>
          </a:solidFill>
          <a:ln w="0" cap="flat" cmpd="sng" algn="ctr">
            <a:noFill/>
            <a:prstDash val="solid"/>
            <a:miter lim="800000"/>
          </a:ln>
          <a:effectLst>
            <a:outerShdw blurRad="317500" dist="2540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1" name="矩形: 对角圆角 160">
            <a:extLst>
              <a:ext uri="{FF2B5EF4-FFF2-40B4-BE49-F238E27FC236}">
                <a16:creationId xmlns:a16="http://schemas.microsoft.com/office/drawing/2014/main" xmlns="" id="{FCEA33AA-7553-4D21-90F5-F910F67ECA5C}"/>
              </a:ext>
            </a:extLst>
          </p:cNvPr>
          <p:cNvSpPr/>
          <p:nvPr/>
        </p:nvSpPr>
        <p:spPr>
          <a:xfrm rot="2378030" flipH="1">
            <a:off x="4277893" y="3948425"/>
            <a:ext cx="895468" cy="1087332"/>
          </a:xfrm>
          <a:prstGeom prst="round2DiagRect">
            <a:avLst>
              <a:gd name="adj1" fmla="val 50000"/>
              <a:gd name="adj2" fmla="val 0"/>
            </a:avLst>
          </a:prstGeom>
          <a:solidFill>
            <a:schemeClr val="accent3"/>
          </a:solidFill>
          <a:ln w="0" cap="flat" cmpd="sng" algn="ctr">
            <a:noFill/>
            <a:prstDash val="solid"/>
            <a:miter lim="800000"/>
          </a:ln>
          <a:effectLst>
            <a:outerShdw blurRad="317500" dist="254000" dir="5400000" sx="90000" sy="90000" algn="t"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2" name="矩形: 对角圆角 161">
            <a:extLst>
              <a:ext uri="{FF2B5EF4-FFF2-40B4-BE49-F238E27FC236}">
                <a16:creationId xmlns:a16="http://schemas.microsoft.com/office/drawing/2014/main" xmlns="" id="{2A9A55D2-5535-4922-B84B-41B26C8A76AC}"/>
              </a:ext>
            </a:extLst>
          </p:cNvPr>
          <p:cNvSpPr/>
          <p:nvPr/>
        </p:nvSpPr>
        <p:spPr>
          <a:xfrm rot="2378030" flipH="1">
            <a:off x="10052698" y="3948426"/>
            <a:ext cx="895468" cy="1087332"/>
          </a:xfrm>
          <a:prstGeom prst="round2DiagRect">
            <a:avLst>
              <a:gd name="adj1" fmla="val 50000"/>
              <a:gd name="adj2" fmla="val 0"/>
            </a:avLst>
          </a:prstGeom>
          <a:solidFill>
            <a:schemeClr val="accent3"/>
          </a:solidFill>
          <a:ln w="0" cap="flat" cmpd="sng" algn="ctr">
            <a:noFill/>
            <a:prstDash val="solid"/>
            <a:miter lim="800000"/>
          </a:ln>
          <a:effectLst>
            <a:outerShdw blurRad="317500" dist="254000" dir="5400000" sx="90000" sy="90000" algn="t"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4" name="文本框 163">
            <a:extLst>
              <a:ext uri="{FF2B5EF4-FFF2-40B4-BE49-F238E27FC236}">
                <a16:creationId xmlns:a16="http://schemas.microsoft.com/office/drawing/2014/main" xmlns="" id="{D6C9A7D3-9158-4D09-A2F2-B1C1AD3A6C7F}"/>
              </a:ext>
            </a:extLst>
          </p:cNvPr>
          <p:cNvSpPr txBox="1"/>
          <p:nvPr/>
        </p:nvSpPr>
        <p:spPr>
          <a:xfrm>
            <a:off x="1087300" y="5128167"/>
            <a:ext cx="1714500" cy="707886"/>
          </a:xfrm>
          <a:prstGeom prst="rect">
            <a:avLst/>
          </a:prstGeom>
          <a:noFill/>
        </p:spPr>
        <p:txBody>
          <a:bodyPr wrap="square">
            <a:spAutoFit/>
          </a:bodyPr>
          <a:lstStyle/>
          <a:p>
            <a:pPr algn="ctr"/>
            <a:r>
              <a:rPr lang="zh-CN" altLang="en-US" sz="2000" dirty="0">
                <a:latin typeface="OPPOSans H" panose="00020600040101010101" pitchFamily="18" charset="-122"/>
                <a:ea typeface="OPPOSans H" panose="00020600040101010101" pitchFamily="18" charset="-122"/>
                <a:cs typeface="OPPOSans H" panose="00020600040101010101" pitchFamily="18" charset="-122"/>
              </a:rPr>
              <a:t>强化组织领导，优化人才环境</a:t>
            </a:r>
          </a:p>
        </p:txBody>
      </p:sp>
      <p:sp>
        <p:nvSpPr>
          <p:cNvPr id="165" name="文本框 164">
            <a:extLst>
              <a:ext uri="{FF2B5EF4-FFF2-40B4-BE49-F238E27FC236}">
                <a16:creationId xmlns:a16="http://schemas.microsoft.com/office/drawing/2014/main" xmlns="" id="{74493B77-8C15-4E61-B223-829DF7DC8A9B}"/>
              </a:ext>
            </a:extLst>
          </p:cNvPr>
          <p:cNvSpPr txBox="1"/>
          <p:nvPr/>
        </p:nvSpPr>
        <p:spPr>
          <a:xfrm>
            <a:off x="3952767" y="1725291"/>
            <a:ext cx="1757183" cy="707886"/>
          </a:xfrm>
          <a:prstGeom prst="rect">
            <a:avLst/>
          </a:prstGeom>
          <a:noFill/>
        </p:spPr>
        <p:txBody>
          <a:bodyPr wrap="square">
            <a:spAutoFit/>
          </a:bodyPr>
          <a:lstStyle/>
          <a:p>
            <a:pPr algn="ctr"/>
            <a:r>
              <a:rPr lang="zh-CN" altLang="en-US" sz="2000" dirty="0">
                <a:latin typeface="OPPOSans H" panose="00020600040101010101" pitchFamily="18" charset="-122"/>
                <a:ea typeface="OPPOSans H" panose="00020600040101010101" pitchFamily="18" charset="-122"/>
                <a:cs typeface="OPPOSans H" panose="00020600040101010101" pitchFamily="18" charset="-122"/>
              </a:rPr>
              <a:t>加强教育培训，提高人才素质</a:t>
            </a:r>
          </a:p>
        </p:txBody>
      </p:sp>
      <p:sp>
        <p:nvSpPr>
          <p:cNvPr id="166" name="文本框 165">
            <a:extLst>
              <a:ext uri="{FF2B5EF4-FFF2-40B4-BE49-F238E27FC236}">
                <a16:creationId xmlns:a16="http://schemas.microsoft.com/office/drawing/2014/main" xmlns="" id="{066BEFD8-9F4B-4F4D-8636-03F90C178B78}"/>
              </a:ext>
            </a:extLst>
          </p:cNvPr>
          <p:cNvSpPr txBox="1"/>
          <p:nvPr/>
        </p:nvSpPr>
        <p:spPr>
          <a:xfrm>
            <a:off x="6743700" y="5128167"/>
            <a:ext cx="1840420" cy="707886"/>
          </a:xfrm>
          <a:prstGeom prst="rect">
            <a:avLst/>
          </a:prstGeom>
          <a:noFill/>
        </p:spPr>
        <p:txBody>
          <a:bodyPr wrap="square">
            <a:spAutoFit/>
          </a:bodyPr>
          <a:lstStyle/>
          <a:p>
            <a:pPr algn="ctr"/>
            <a:r>
              <a:rPr lang="zh-CN" altLang="en-US" sz="2000" dirty="0">
                <a:latin typeface="OPPOSans H" panose="00020600040101010101" pitchFamily="18" charset="-122"/>
                <a:ea typeface="OPPOSans H" panose="00020600040101010101" pitchFamily="18" charset="-122"/>
                <a:cs typeface="OPPOSans H" panose="00020600040101010101" pitchFamily="18" charset="-122"/>
              </a:rPr>
              <a:t>招聘人员，</a:t>
            </a:r>
            <a:endParaRPr lang="en-US" altLang="zh-CN" sz="2000" dirty="0">
              <a:latin typeface="OPPOSans H" panose="00020600040101010101" pitchFamily="18" charset="-122"/>
              <a:ea typeface="OPPOSans H" panose="00020600040101010101" pitchFamily="18" charset="-122"/>
              <a:cs typeface="OPPOSans H" panose="00020600040101010101" pitchFamily="18" charset="-122"/>
            </a:endParaRPr>
          </a:p>
          <a:p>
            <a:pPr algn="ctr"/>
            <a:r>
              <a:rPr lang="zh-CN" altLang="en-US" sz="2000" dirty="0">
                <a:latin typeface="OPPOSans H" panose="00020600040101010101" pitchFamily="18" charset="-122"/>
                <a:ea typeface="OPPOSans H" panose="00020600040101010101" pitchFamily="18" charset="-122"/>
                <a:cs typeface="OPPOSans H" panose="00020600040101010101" pitchFamily="18" charset="-122"/>
              </a:rPr>
              <a:t>补充新鲜血液</a:t>
            </a:r>
          </a:p>
        </p:txBody>
      </p:sp>
      <p:sp>
        <p:nvSpPr>
          <p:cNvPr id="167" name="文本框 166">
            <a:extLst>
              <a:ext uri="{FF2B5EF4-FFF2-40B4-BE49-F238E27FC236}">
                <a16:creationId xmlns:a16="http://schemas.microsoft.com/office/drawing/2014/main" xmlns="" id="{E8FDCC06-C21F-4195-AF4B-4A7A5B8B45BA}"/>
              </a:ext>
            </a:extLst>
          </p:cNvPr>
          <p:cNvSpPr txBox="1"/>
          <p:nvPr/>
        </p:nvSpPr>
        <p:spPr>
          <a:xfrm>
            <a:off x="9711644" y="1725291"/>
            <a:ext cx="1742484" cy="707886"/>
          </a:xfrm>
          <a:prstGeom prst="rect">
            <a:avLst/>
          </a:prstGeom>
          <a:noFill/>
        </p:spPr>
        <p:txBody>
          <a:bodyPr wrap="square">
            <a:spAutoFit/>
          </a:bodyPr>
          <a:lstStyle/>
          <a:p>
            <a:pPr algn="ctr"/>
            <a:r>
              <a:rPr lang="zh-CN" altLang="en-US" sz="2000" dirty="0">
                <a:latin typeface="OPPOSans H" panose="00020600040101010101" pitchFamily="18" charset="-122"/>
                <a:ea typeface="OPPOSans H" panose="00020600040101010101" pitchFamily="18" charset="-122"/>
                <a:cs typeface="OPPOSans H" panose="00020600040101010101" pitchFamily="18" charset="-122"/>
              </a:rPr>
              <a:t>完善奖励机制，大力弘扬先进</a:t>
            </a:r>
          </a:p>
        </p:txBody>
      </p:sp>
      <p:sp>
        <p:nvSpPr>
          <p:cNvPr id="169" name="文本框 168">
            <a:extLst>
              <a:ext uri="{FF2B5EF4-FFF2-40B4-BE49-F238E27FC236}">
                <a16:creationId xmlns:a16="http://schemas.microsoft.com/office/drawing/2014/main" xmlns="" id="{F310C351-E4B8-4000-B426-CA1D1CF9F833}"/>
              </a:ext>
            </a:extLst>
          </p:cNvPr>
          <p:cNvSpPr txBox="1"/>
          <p:nvPr/>
        </p:nvSpPr>
        <p:spPr>
          <a:xfrm rot="2400000">
            <a:off x="4346259" y="4233972"/>
            <a:ext cx="840415" cy="584775"/>
          </a:xfrm>
          <a:prstGeom prst="rect">
            <a:avLst/>
          </a:prstGeom>
          <a:noFill/>
        </p:spPr>
        <p:txBody>
          <a:bodyPr wrap="square">
            <a:spAutoFit/>
          </a:bodyPr>
          <a:lstStyle/>
          <a:p>
            <a:r>
              <a:rPr lang="en-US" altLang="zh-CN"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70" name="文本框 169">
            <a:extLst>
              <a:ext uri="{FF2B5EF4-FFF2-40B4-BE49-F238E27FC236}">
                <a16:creationId xmlns:a16="http://schemas.microsoft.com/office/drawing/2014/main" xmlns="" id="{6A064651-CA11-4C57-AA1A-C12E81D445B9}"/>
              </a:ext>
            </a:extLst>
          </p:cNvPr>
          <p:cNvSpPr txBox="1"/>
          <p:nvPr/>
        </p:nvSpPr>
        <p:spPr>
          <a:xfrm rot="2400000">
            <a:off x="7269418" y="2838010"/>
            <a:ext cx="879724" cy="584775"/>
          </a:xfrm>
          <a:prstGeom prst="rect">
            <a:avLst/>
          </a:prstGeom>
          <a:noFill/>
        </p:spPr>
        <p:txBody>
          <a:bodyPr wrap="square">
            <a:spAutoFit/>
          </a:bodyPr>
          <a:lstStyle/>
          <a:p>
            <a:r>
              <a:rPr lang="en-US" altLang="zh-CN"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71" name="文本框 170">
            <a:extLst>
              <a:ext uri="{FF2B5EF4-FFF2-40B4-BE49-F238E27FC236}">
                <a16:creationId xmlns:a16="http://schemas.microsoft.com/office/drawing/2014/main" xmlns="" id="{F9FD5488-5BE6-4A0D-BD02-CCD60257D6AB}"/>
              </a:ext>
            </a:extLst>
          </p:cNvPr>
          <p:cNvSpPr txBox="1"/>
          <p:nvPr/>
        </p:nvSpPr>
        <p:spPr>
          <a:xfrm rot="2400000">
            <a:off x="10091976" y="4232700"/>
            <a:ext cx="836458" cy="584775"/>
          </a:xfrm>
          <a:prstGeom prst="rect">
            <a:avLst/>
          </a:prstGeom>
          <a:noFill/>
        </p:spPr>
        <p:txBody>
          <a:bodyPr wrap="square">
            <a:spAutoFit/>
          </a:bodyPr>
          <a:lstStyle/>
          <a:p>
            <a:r>
              <a:rPr lang="en-US" altLang="zh-CN"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04</a:t>
            </a:r>
            <a:endParaRPr lang="zh-CN" altLang="en-US" sz="32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9" name="矩形: 对角圆角 8">
            <a:extLst>
              <a:ext uri="{FF2B5EF4-FFF2-40B4-BE49-F238E27FC236}">
                <a16:creationId xmlns:a16="http://schemas.microsoft.com/office/drawing/2014/main" xmlns="" id="{9E313F63-A523-4847-8ECB-999D3D25D06B}"/>
              </a:ext>
            </a:extLst>
          </p:cNvPr>
          <p:cNvSpPr/>
          <p:nvPr/>
        </p:nvSpPr>
        <p:spPr>
          <a:xfrm rot="2378030" flipH="1">
            <a:off x="1379558" y="2539830"/>
            <a:ext cx="895468" cy="1087332"/>
          </a:xfrm>
          <a:prstGeom prst="round2DiagRect">
            <a:avLst>
              <a:gd name="adj1" fmla="val 50000"/>
              <a:gd name="adj2" fmla="val 0"/>
            </a:avLst>
          </a:prstGeom>
          <a:solidFill>
            <a:schemeClr val="accent1"/>
          </a:solidFill>
          <a:ln w="0" cap="flat" cmpd="sng" algn="ctr">
            <a:noFill/>
            <a:prstDash val="solid"/>
            <a:miter lim="800000"/>
          </a:ln>
          <a:effectLst>
            <a:outerShdw blurRad="317500" dist="2540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8" name="文本框 167">
            <a:extLst>
              <a:ext uri="{FF2B5EF4-FFF2-40B4-BE49-F238E27FC236}">
                <a16:creationId xmlns:a16="http://schemas.microsoft.com/office/drawing/2014/main" xmlns="" id="{8B8FED28-1712-42EE-8E04-598916D75A72}"/>
              </a:ext>
            </a:extLst>
          </p:cNvPr>
          <p:cNvSpPr txBox="1"/>
          <p:nvPr/>
        </p:nvSpPr>
        <p:spPr>
          <a:xfrm rot="2400000">
            <a:off x="1460395" y="2791108"/>
            <a:ext cx="733791" cy="584775"/>
          </a:xfrm>
          <a:prstGeom prst="rect">
            <a:avLst/>
          </a:prstGeom>
          <a:noFill/>
        </p:spPr>
        <p:txBody>
          <a:bodyPr wrap="square">
            <a:spAutoFit/>
          </a:bodyPr>
          <a:lstStyle/>
          <a:p>
            <a:r>
              <a:rPr lang="en-US" altLang="zh-CN"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8" name="直接连接符 17">
            <a:extLst>
              <a:ext uri="{FF2B5EF4-FFF2-40B4-BE49-F238E27FC236}">
                <a16:creationId xmlns:a16="http://schemas.microsoft.com/office/drawing/2014/main" xmlns="" id="{6082EB9C-4A2E-4869-9885-C4AC6D94F31C}"/>
              </a:ext>
            </a:extLst>
          </p:cNvPr>
          <p:cNvCxnSpPr/>
          <p:nvPr/>
        </p:nvCxnSpPr>
        <p:spPr>
          <a:xfrm>
            <a:off x="1827290" y="3844391"/>
            <a:ext cx="0" cy="1066800"/>
          </a:xfrm>
          <a:prstGeom prst="line">
            <a:avLst/>
          </a:prstGeom>
          <a:ln w="25400">
            <a:solidFill>
              <a:schemeClr val="accent1"/>
            </a:solidFill>
            <a:prstDash val="dash"/>
            <a:tailEnd type="oval" w="lg" len="lg"/>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xmlns="" id="{89E344FA-2D5B-47A3-B388-DBBC427EFF0E}"/>
              </a:ext>
            </a:extLst>
          </p:cNvPr>
          <p:cNvCxnSpPr/>
          <p:nvPr/>
        </p:nvCxnSpPr>
        <p:spPr>
          <a:xfrm>
            <a:off x="4724400" y="2666711"/>
            <a:ext cx="0" cy="1066800"/>
          </a:xfrm>
          <a:prstGeom prst="line">
            <a:avLst/>
          </a:prstGeom>
          <a:ln w="25400">
            <a:solidFill>
              <a:schemeClr val="accent3">
                <a:lumMod val="90000"/>
              </a:schemeClr>
            </a:solidFill>
            <a:prstDash val="dash"/>
            <a:headEnd type="oval" w="lg" len="lg"/>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xmlns="" id="{9476698F-90BE-4EC2-8CFC-A4317A3CDA97}"/>
              </a:ext>
            </a:extLst>
          </p:cNvPr>
          <p:cNvCxnSpPr/>
          <p:nvPr/>
        </p:nvCxnSpPr>
        <p:spPr>
          <a:xfrm>
            <a:off x="7658100" y="3844391"/>
            <a:ext cx="0" cy="1066800"/>
          </a:xfrm>
          <a:prstGeom prst="line">
            <a:avLst/>
          </a:prstGeom>
          <a:ln w="25400">
            <a:solidFill>
              <a:schemeClr val="accent1"/>
            </a:solidFill>
            <a:prstDash val="dash"/>
            <a:tailEnd type="oval" w="lg" len="lg"/>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xmlns="" id="{4A8E4903-03E5-40D5-990B-E27CE5D3259E}"/>
              </a:ext>
            </a:extLst>
          </p:cNvPr>
          <p:cNvCxnSpPr/>
          <p:nvPr/>
        </p:nvCxnSpPr>
        <p:spPr>
          <a:xfrm>
            <a:off x="10477500" y="2666711"/>
            <a:ext cx="0" cy="1066800"/>
          </a:xfrm>
          <a:prstGeom prst="line">
            <a:avLst/>
          </a:prstGeom>
          <a:ln w="25400">
            <a:solidFill>
              <a:schemeClr val="accent3">
                <a:lumMod val="90000"/>
              </a:schemeClr>
            </a:solidFill>
            <a:prstDash val="dash"/>
            <a:headEnd type="oval" w="lg" len="lg"/>
          </a:ln>
        </p:spPr>
        <p:style>
          <a:lnRef idx="1">
            <a:schemeClr val="accent1"/>
          </a:lnRef>
          <a:fillRef idx="0">
            <a:schemeClr val="accent1"/>
          </a:fillRef>
          <a:effectRef idx="0">
            <a:schemeClr val="accent1"/>
          </a:effectRef>
          <a:fontRef idx="minor">
            <a:schemeClr val="tx1"/>
          </a:fontRef>
        </p:style>
      </p:cxnSp>
      <p:sp>
        <p:nvSpPr>
          <p:cNvPr id="2" name="椭圆 1">
            <a:extLst>
              <a:ext uri="{FF2B5EF4-FFF2-40B4-BE49-F238E27FC236}">
                <a16:creationId xmlns:a16="http://schemas.microsoft.com/office/drawing/2014/main" xmlns="" id="{BED31281-466A-4517-BB0D-9FEC97222951}"/>
              </a:ext>
            </a:extLst>
          </p:cNvPr>
          <p:cNvSpPr/>
          <p:nvPr/>
        </p:nvSpPr>
        <p:spPr>
          <a:xfrm>
            <a:off x="2821090" y="3512011"/>
            <a:ext cx="551568" cy="551568"/>
          </a:xfrm>
          <a:prstGeom prst="ellipse">
            <a:avLst/>
          </a:prstGeom>
          <a:solidFill>
            <a:schemeClr val="accent1"/>
          </a:solidFill>
          <a:ln w="0" cap="flat" cmpd="sng" algn="ctr">
            <a:noFill/>
            <a:prstDash val="solid"/>
            <a:miter lim="800000"/>
          </a:ln>
          <a:effectLst>
            <a:innerShdw blurRad="254000">
              <a:schemeClr val="accent1">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椭圆 50">
            <a:extLst>
              <a:ext uri="{FF2B5EF4-FFF2-40B4-BE49-F238E27FC236}">
                <a16:creationId xmlns:a16="http://schemas.microsoft.com/office/drawing/2014/main" xmlns="" id="{917C5099-EF8F-4C2A-A52C-AE556DD46396}"/>
              </a:ext>
            </a:extLst>
          </p:cNvPr>
          <p:cNvSpPr/>
          <p:nvPr/>
        </p:nvSpPr>
        <p:spPr>
          <a:xfrm>
            <a:off x="5723377" y="3512011"/>
            <a:ext cx="551568" cy="551568"/>
          </a:xfrm>
          <a:prstGeom prst="ellipse">
            <a:avLst/>
          </a:prstGeom>
          <a:solidFill>
            <a:schemeClr val="accent3"/>
          </a:solidFill>
          <a:ln w="0" cap="flat" cmpd="sng" algn="ctr">
            <a:noFill/>
            <a:prstDash val="solid"/>
            <a:miter lim="800000"/>
          </a:ln>
          <a:effectLst>
            <a:innerShdw blurRad="101600">
              <a:schemeClr val="accent3">
                <a:lumMod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椭圆 51">
            <a:extLst>
              <a:ext uri="{FF2B5EF4-FFF2-40B4-BE49-F238E27FC236}">
                <a16:creationId xmlns:a16="http://schemas.microsoft.com/office/drawing/2014/main" xmlns="" id="{64148FCE-25DC-47EC-B7A7-0360A8E5B85A}"/>
              </a:ext>
            </a:extLst>
          </p:cNvPr>
          <p:cNvSpPr/>
          <p:nvPr/>
        </p:nvSpPr>
        <p:spPr>
          <a:xfrm>
            <a:off x="8667750" y="3512011"/>
            <a:ext cx="551568" cy="551568"/>
          </a:xfrm>
          <a:prstGeom prst="ellipse">
            <a:avLst/>
          </a:prstGeom>
          <a:solidFill>
            <a:schemeClr val="accent1"/>
          </a:solidFill>
          <a:ln w="0" cap="flat" cmpd="sng" algn="ctr">
            <a:noFill/>
            <a:prstDash val="solid"/>
            <a:miter lim="800000"/>
          </a:ln>
          <a:effectLst>
            <a:innerShdw blurRad="254000">
              <a:schemeClr val="accent1">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椭圆 52">
            <a:extLst>
              <a:ext uri="{FF2B5EF4-FFF2-40B4-BE49-F238E27FC236}">
                <a16:creationId xmlns:a16="http://schemas.microsoft.com/office/drawing/2014/main" xmlns="" id="{0863E0E7-B30C-4125-A99A-2824E2D2B6A9}"/>
              </a:ext>
            </a:extLst>
          </p:cNvPr>
          <p:cNvSpPr/>
          <p:nvPr/>
        </p:nvSpPr>
        <p:spPr>
          <a:xfrm>
            <a:off x="11585102" y="3512011"/>
            <a:ext cx="551568" cy="551568"/>
          </a:xfrm>
          <a:prstGeom prst="ellipse">
            <a:avLst/>
          </a:prstGeom>
          <a:solidFill>
            <a:schemeClr val="accent3"/>
          </a:solidFill>
          <a:ln w="0" cap="flat" cmpd="sng" algn="ctr">
            <a:noFill/>
            <a:prstDash val="solid"/>
            <a:miter lim="800000"/>
          </a:ln>
          <a:effectLst>
            <a:innerShdw blurRad="101600">
              <a:schemeClr val="accent3">
                <a:lumMod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 name="组合 5">
            <a:extLst>
              <a:ext uri="{FF2B5EF4-FFF2-40B4-BE49-F238E27FC236}">
                <a16:creationId xmlns:a16="http://schemas.microsoft.com/office/drawing/2014/main" xmlns="" id="{6A200AAB-5D2A-4EC5-AD14-81DDBF60CAED}"/>
              </a:ext>
            </a:extLst>
          </p:cNvPr>
          <p:cNvGrpSpPr/>
          <p:nvPr/>
        </p:nvGrpSpPr>
        <p:grpSpPr>
          <a:xfrm>
            <a:off x="2958994" y="3650635"/>
            <a:ext cx="275760" cy="274320"/>
            <a:chOff x="2961002" y="3604915"/>
            <a:chExt cx="275760" cy="365760"/>
          </a:xfrm>
          <a:solidFill>
            <a:schemeClr val="bg1"/>
          </a:solidFill>
        </p:grpSpPr>
        <p:sp>
          <p:nvSpPr>
            <p:cNvPr id="55" name="任意多边形: 形状 54">
              <a:extLst>
                <a:ext uri="{FF2B5EF4-FFF2-40B4-BE49-F238E27FC236}">
                  <a16:creationId xmlns:a16="http://schemas.microsoft.com/office/drawing/2014/main" xmlns="" id="{93EB7EF0-18B3-4BB4-B882-DC4AAD04BEFC}"/>
                </a:ext>
              </a:extLst>
            </p:cNvPr>
            <p:cNvSpPr/>
            <p:nvPr/>
          </p:nvSpPr>
          <p:spPr>
            <a:xfrm>
              <a:off x="2961002" y="3604915"/>
              <a:ext cx="275760" cy="328911"/>
            </a:xfrm>
            <a:custGeom>
              <a:avLst/>
              <a:gdLst>
                <a:gd name="connsiteX0" fmla="*/ 278887 w 711170"/>
                <a:gd name="connsiteY0" fmla="*/ 30938 h 932826"/>
                <a:gd name="connsiteX1" fmla="*/ 249383 w 711170"/>
                <a:gd name="connsiteY1" fmla="*/ 60442 h 932826"/>
                <a:gd name="connsiteX2" fmla="*/ 249383 w 711170"/>
                <a:gd name="connsiteY2" fmla="*/ 161440 h 932826"/>
                <a:gd name="connsiteX3" fmla="*/ 249383 w 711170"/>
                <a:gd name="connsiteY3" fmla="*/ 282458 h 932826"/>
                <a:gd name="connsiteX4" fmla="*/ 249383 w 711170"/>
                <a:gd name="connsiteY4" fmla="*/ 319683 h 932826"/>
                <a:gd name="connsiteX5" fmla="*/ 54808 w 711170"/>
                <a:gd name="connsiteY5" fmla="*/ 847563 h 932826"/>
                <a:gd name="connsiteX6" fmla="*/ 83526 w 711170"/>
                <a:gd name="connsiteY6" fmla="*/ 889407 h 932826"/>
                <a:gd name="connsiteX7" fmla="*/ 627645 w 711170"/>
                <a:gd name="connsiteY7" fmla="*/ 889407 h 932826"/>
                <a:gd name="connsiteX8" fmla="*/ 656363 w 711170"/>
                <a:gd name="connsiteY8" fmla="*/ 847563 h 932826"/>
                <a:gd name="connsiteX9" fmla="*/ 461786 w 711170"/>
                <a:gd name="connsiteY9" fmla="*/ 319677 h 932826"/>
                <a:gd name="connsiteX10" fmla="*/ 461786 w 711170"/>
                <a:gd name="connsiteY10" fmla="*/ 282458 h 932826"/>
                <a:gd name="connsiteX11" fmla="*/ 461786 w 711170"/>
                <a:gd name="connsiteY11" fmla="*/ 161440 h 932826"/>
                <a:gd name="connsiteX12" fmla="*/ 461786 w 711170"/>
                <a:gd name="connsiteY12" fmla="*/ 60442 h 932826"/>
                <a:gd name="connsiteX13" fmla="*/ 432282 w 711170"/>
                <a:gd name="connsiteY13" fmla="*/ 30938 h 932826"/>
                <a:gd name="connsiteX14" fmla="*/ 262000 w 711170"/>
                <a:gd name="connsiteY14" fmla="*/ 0 h 932826"/>
                <a:gd name="connsiteX15" fmla="*/ 449169 w 711170"/>
                <a:gd name="connsiteY15" fmla="*/ 0 h 932826"/>
                <a:gd name="connsiteX16" fmla="*/ 485169 w 711170"/>
                <a:gd name="connsiteY16" fmla="*/ 36000 h 932826"/>
                <a:gd name="connsiteX17" fmla="*/ 485169 w 711170"/>
                <a:gd name="connsiteY17" fmla="*/ 284385 h 932826"/>
                <a:gd name="connsiteX18" fmla="*/ 708872 w 711170"/>
                <a:gd name="connsiteY18" fmla="*/ 884247 h 932826"/>
                <a:gd name="connsiteX19" fmla="*/ 675141 w 711170"/>
                <a:gd name="connsiteY19" fmla="*/ 932826 h 932826"/>
                <a:gd name="connsiteX20" fmla="*/ 36030 w 711170"/>
                <a:gd name="connsiteY20" fmla="*/ 932826 h 932826"/>
                <a:gd name="connsiteX21" fmla="*/ 2299 w 711170"/>
                <a:gd name="connsiteY21" fmla="*/ 884247 h 932826"/>
                <a:gd name="connsiteX22" fmla="*/ 226000 w 711170"/>
                <a:gd name="connsiteY22" fmla="*/ 284392 h 932826"/>
                <a:gd name="connsiteX23" fmla="*/ 226000 w 711170"/>
                <a:gd name="connsiteY23" fmla="*/ 36000 h 932826"/>
                <a:gd name="connsiteX24" fmla="*/ 262000 w 711170"/>
                <a:gd name="connsiteY24" fmla="*/ 0 h 93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11170" h="932826">
                  <a:moveTo>
                    <a:pt x="278887" y="30938"/>
                  </a:moveTo>
                  <a:cubicBezTo>
                    <a:pt x="262601" y="30938"/>
                    <a:pt x="249383" y="44156"/>
                    <a:pt x="249383" y="60442"/>
                  </a:cubicBezTo>
                  <a:lnTo>
                    <a:pt x="249383" y="161440"/>
                  </a:lnTo>
                  <a:lnTo>
                    <a:pt x="249383" y="282458"/>
                  </a:lnTo>
                  <a:lnTo>
                    <a:pt x="249383" y="319683"/>
                  </a:lnTo>
                  <a:lnTo>
                    <a:pt x="54808" y="847563"/>
                  </a:lnTo>
                  <a:cubicBezTo>
                    <a:pt x="47343" y="867815"/>
                    <a:pt x="62161" y="889407"/>
                    <a:pt x="83526" y="889407"/>
                  </a:cubicBezTo>
                  <a:lnTo>
                    <a:pt x="627645" y="889407"/>
                  </a:lnTo>
                  <a:cubicBezTo>
                    <a:pt x="649010" y="889407"/>
                    <a:pt x="663828" y="867815"/>
                    <a:pt x="656363" y="847563"/>
                  </a:cubicBezTo>
                  <a:lnTo>
                    <a:pt x="461786" y="319677"/>
                  </a:lnTo>
                  <a:lnTo>
                    <a:pt x="461786" y="282458"/>
                  </a:lnTo>
                  <a:lnTo>
                    <a:pt x="461786" y="161440"/>
                  </a:lnTo>
                  <a:lnTo>
                    <a:pt x="461786" y="60442"/>
                  </a:lnTo>
                  <a:cubicBezTo>
                    <a:pt x="461786" y="44156"/>
                    <a:pt x="448568" y="30938"/>
                    <a:pt x="432282" y="30938"/>
                  </a:cubicBezTo>
                  <a:close/>
                  <a:moveTo>
                    <a:pt x="262000" y="0"/>
                  </a:moveTo>
                  <a:lnTo>
                    <a:pt x="449169" y="0"/>
                  </a:lnTo>
                  <a:cubicBezTo>
                    <a:pt x="469041" y="0"/>
                    <a:pt x="485169" y="16128"/>
                    <a:pt x="485169" y="36000"/>
                  </a:cubicBezTo>
                  <a:lnTo>
                    <a:pt x="485169" y="284385"/>
                  </a:lnTo>
                  <a:lnTo>
                    <a:pt x="708872" y="884247"/>
                  </a:lnTo>
                  <a:cubicBezTo>
                    <a:pt x="717640" y="907759"/>
                    <a:pt x="700235" y="932826"/>
                    <a:pt x="675141" y="932826"/>
                  </a:cubicBezTo>
                  <a:lnTo>
                    <a:pt x="36030" y="932826"/>
                  </a:lnTo>
                  <a:cubicBezTo>
                    <a:pt x="10936" y="932826"/>
                    <a:pt x="-6469" y="907759"/>
                    <a:pt x="2299" y="884247"/>
                  </a:cubicBezTo>
                  <a:lnTo>
                    <a:pt x="226000" y="284392"/>
                  </a:lnTo>
                  <a:lnTo>
                    <a:pt x="226000" y="36000"/>
                  </a:lnTo>
                  <a:cubicBezTo>
                    <a:pt x="226000" y="16128"/>
                    <a:pt x="242128" y="0"/>
                    <a:pt x="262000"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任意多边形: 形状 55">
              <a:extLst>
                <a:ext uri="{FF2B5EF4-FFF2-40B4-BE49-F238E27FC236}">
                  <a16:creationId xmlns:a16="http://schemas.microsoft.com/office/drawing/2014/main" xmlns="" id="{92D0B227-D8E7-4CD8-97EB-4684B364CC72}"/>
                </a:ext>
              </a:extLst>
            </p:cNvPr>
            <p:cNvSpPr/>
            <p:nvPr/>
          </p:nvSpPr>
          <p:spPr>
            <a:xfrm rot="9784560" flipH="1">
              <a:off x="3012152" y="3670943"/>
              <a:ext cx="34583" cy="299732"/>
            </a:xfrm>
            <a:custGeom>
              <a:avLst/>
              <a:gdLst>
                <a:gd name="connsiteX0" fmla="*/ 62756 w 125511"/>
                <a:gd name="connsiteY0" fmla="*/ 0 h 1446165"/>
                <a:gd name="connsiteX1" fmla="*/ 85232 w 125511"/>
                <a:gd name="connsiteY1" fmla="*/ 8927 h 1446165"/>
                <a:gd name="connsiteX2" fmla="*/ 91250 w 125511"/>
                <a:gd name="connsiteY2" fmla="*/ 22860 h 1446165"/>
                <a:gd name="connsiteX3" fmla="*/ 94133 w 125511"/>
                <a:gd name="connsiteY3" fmla="*/ 22860 h 1446165"/>
                <a:gd name="connsiteX4" fmla="*/ 94293 w 125511"/>
                <a:gd name="connsiteY4" fmla="*/ 29904 h 1446165"/>
                <a:gd name="connsiteX5" fmla="*/ 94541 w 125511"/>
                <a:gd name="connsiteY5" fmla="*/ 30480 h 1446165"/>
                <a:gd name="connsiteX6" fmla="*/ 94317 w 125511"/>
                <a:gd name="connsiteY6" fmla="*/ 30998 h 1446165"/>
                <a:gd name="connsiteX7" fmla="*/ 125511 w 125511"/>
                <a:gd name="connsiteY7" fmla="*/ 1410479 h 1446165"/>
                <a:gd name="connsiteX8" fmla="*/ 123345 w 125511"/>
                <a:gd name="connsiteY8" fmla="*/ 1410479 h 1446165"/>
                <a:gd name="connsiteX9" fmla="*/ 125509 w 125511"/>
                <a:gd name="connsiteY9" fmla="*/ 1415685 h 1446165"/>
                <a:gd name="connsiteX10" fmla="*/ 62755 w 125511"/>
                <a:gd name="connsiteY10" fmla="*/ 1446165 h 1446165"/>
                <a:gd name="connsiteX11" fmla="*/ 1 w 125511"/>
                <a:gd name="connsiteY11" fmla="*/ 1415685 h 1446165"/>
                <a:gd name="connsiteX12" fmla="*/ 2165 w 125511"/>
                <a:gd name="connsiteY12" fmla="*/ 1410479 h 1446165"/>
                <a:gd name="connsiteX13" fmla="*/ 0 w 125511"/>
                <a:gd name="connsiteY13" fmla="*/ 1410479 h 1446165"/>
                <a:gd name="connsiteX14" fmla="*/ 31194 w 125511"/>
                <a:gd name="connsiteY14" fmla="*/ 30996 h 1446165"/>
                <a:gd name="connsiteX15" fmla="*/ 30971 w 125511"/>
                <a:gd name="connsiteY15" fmla="*/ 30480 h 1446165"/>
                <a:gd name="connsiteX16" fmla="*/ 31219 w 125511"/>
                <a:gd name="connsiteY16" fmla="*/ 29907 h 1446165"/>
                <a:gd name="connsiteX17" fmla="*/ 31378 w 125511"/>
                <a:gd name="connsiteY17" fmla="*/ 22860 h 1446165"/>
                <a:gd name="connsiteX18" fmla="*/ 34263 w 125511"/>
                <a:gd name="connsiteY18" fmla="*/ 22860 h 1446165"/>
                <a:gd name="connsiteX19" fmla="*/ 40281 w 125511"/>
                <a:gd name="connsiteY19" fmla="*/ 8927 h 1446165"/>
                <a:gd name="connsiteX20" fmla="*/ 62756 w 125511"/>
                <a:gd name="connsiteY20" fmla="*/ 0 h 144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5511" h="1446165">
                  <a:moveTo>
                    <a:pt x="62756" y="0"/>
                  </a:moveTo>
                  <a:cubicBezTo>
                    <a:pt x="71533" y="0"/>
                    <a:pt x="79480" y="3411"/>
                    <a:pt x="85232" y="8927"/>
                  </a:cubicBezTo>
                  <a:lnTo>
                    <a:pt x="91250" y="22860"/>
                  </a:lnTo>
                  <a:lnTo>
                    <a:pt x="94133" y="22860"/>
                  </a:lnTo>
                  <a:lnTo>
                    <a:pt x="94293" y="29904"/>
                  </a:lnTo>
                  <a:lnTo>
                    <a:pt x="94541" y="30480"/>
                  </a:lnTo>
                  <a:lnTo>
                    <a:pt x="94317" y="30998"/>
                  </a:lnTo>
                  <a:lnTo>
                    <a:pt x="125511" y="1410479"/>
                  </a:lnTo>
                  <a:lnTo>
                    <a:pt x="123345" y="1410479"/>
                  </a:lnTo>
                  <a:lnTo>
                    <a:pt x="125509" y="1415685"/>
                  </a:lnTo>
                  <a:cubicBezTo>
                    <a:pt x="125509" y="1432519"/>
                    <a:pt x="97413" y="1446165"/>
                    <a:pt x="62755" y="1446165"/>
                  </a:cubicBezTo>
                  <a:cubicBezTo>
                    <a:pt x="28097" y="1446165"/>
                    <a:pt x="1" y="1432519"/>
                    <a:pt x="1" y="1415685"/>
                  </a:cubicBezTo>
                  <a:lnTo>
                    <a:pt x="2165" y="1410479"/>
                  </a:lnTo>
                  <a:lnTo>
                    <a:pt x="0" y="1410479"/>
                  </a:lnTo>
                  <a:lnTo>
                    <a:pt x="31194" y="30996"/>
                  </a:lnTo>
                  <a:lnTo>
                    <a:pt x="30971" y="30480"/>
                  </a:lnTo>
                  <a:lnTo>
                    <a:pt x="31219" y="29907"/>
                  </a:lnTo>
                  <a:lnTo>
                    <a:pt x="31378" y="22860"/>
                  </a:lnTo>
                  <a:lnTo>
                    <a:pt x="34263" y="22860"/>
                  </a:lnTo>
                  <a:lnTo>
                    <a:pt x="40281" y="8927"/>
                  </a:lnTo>
                  <a:cubicBezTo>
                    <a:pt x="46033" y="3411"/>
                    <a:pt x="53979" y="0"/>
                    <a:pt x="62756"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5" name="组合 4">
            <a:extLst>
              <a:ext uri="{FF2B5EF4-FFF2-40B4-BE49-F238E27FC236}">
                <a16:creationId xmlns:a16="http://schemas.microsoft.com/office/drawing/2014/main" xmlns="" id="{FB6BD225-1C56-4A77-9C36-B432FB484F07}"/>
              </a:ext>
            </a:extLst>
          </p:cNvPr>
          <p:cNvGrpSpPr/>
          <p:nvPr/>
        </p:nvGrpSpPr>
        <p:grpSpPr>
          <a:xfrm>
            <a:off x="5862001" y="3650635"/>
            <a:ext cx="274320" cy="274320"/>
            <a:chOff x="5872990" y="3627848"/>
            <a:chExt cx="274320" cy="319895"/>
          </a:xfrm>
          <a:solidFill>
            <a:schemeClr val="accent1"/>
          </a:solidFill>
        </p:grpSpPr>
        <p:sp>
          <p:nvSpPr>
            <p:cNvPr id="58" name="任意多边形: 形状 57">
              <a:extLst>
                <a:ext uri="{FF2B5EF4-FFF2-40B4-BE49-F238E27FC236}">
                  <a16:creationId xmlns:a16="http://schemas.microsoft.com/office/drawing/2014/main" xmlns="" id="{28F0FA96-E67A-4FBB-9733-44696B136D49}"/>
                </a:ext>
              </a:extLst>
            </p:cNvPr>
            <p:cNvSpPr/>
            <p:nvPr/>
          </p:nvSpPr>
          <p:spPr>
            <a:xfrm>
              <a:off x="5944536" y="3627848"/>
              <a:ext cx="130611" cy="246001"/>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任意多边形: 形状 58">
              <a:extLst>
                <a:ext uri="{FF2B5EF4-FFF2-40B4-BE49-F238E27FC236}">
                  <a16:creationId xmlns:a16="http://schemas.microsoft.com/office/drawing/2014/main" xmlns="" id="{42B54508-A9C1-4961-ABD7-267317E717FC}"/>
                </a:ext>
              </a:extLst>
            </p:cNvPr>
            <p:cNvSpPr/>
            <p:nvPr/>
          </p:nvSpPr>
          <p:spPr>
            <a:xfrm>
              <a:off x="5872990" y="3701742"/>
              <a:ext cx="130611" cy="246001"/>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任意多边形: 形状 59">
              <a:extLst>
                <a:ext uri="{FF2B5EF4-FFF2-40B4-BE49-F238E27FC236}">
                  <a16:creationId xmlns:a16="http://schemas.microsoft.com/office/drawing/2014/main" xmlns="" id="{BCAB81B8-C1B5-4E68-A7D2-6CEB1C83C69F}"/>
                </a:ext>
              </a:extLst>
            </p:cNvPr>
            <p:cNvSpPr/>
            <p:nvPr/>
          </p:nvSpPr>
          <p:spPr>
            <a:xfrm>
              <a:off x="6016699" y="3701742"/>
              <a:ext cx="130611" cy="246001"/>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 name="组合 2">
            <a:extLst>
              <a:ext uri="{FF2B5EF4-FFF2-40B4-BE49-F238E27FC236}">
                <a16:creationId xmlns:a16="http://schemas.microsoft.com/office/drawing/2014/main" xmlns="" id="{F72FFB64-32DE-4F84-A130-BBFE3F04D735}"/>
              </a:ext>
            </a:extLst>
          </p:cNvPr>
          <p:cNvGrpSpPr/>
          <p:nvPr/>
        </p:nvGrpSpPr>
        <p:grpSpPr>
          <a:xfrm>
            <a:off x="11723726" y="3650635"/>
            <a:ext cx="274320" cy="274320"/>
            <a:chOff x="11734177" y="3604915"/>
            <a:chExt cx="249930" cy="365760"/>
          </a:xfrm>
          <a:solidFill>
            <a:schemeClr val="accent1"/>
          </a:solidFill>
        </p:grpSpPr>
        <p:sp>
          <p:nvSpPr>
            <p:cNvPr id="62" name="任意多边形: 形状 61">
              <a:extLst>
                <a:ext uri="{FF2B5EF4-FFF2-40B4-BE49-F238E27FC236}">
                  <a16:creationId xmlns:a16="http://schemas.microsoft.com/office/drawing/2014/main" xmlns="" id="{A665D83D-9F85-4386-B153-856B4A2CB0E5}"/>
                </a:ext>
              </a:extLst>
            </p:cNvPr>
            <p:cNvSpPr/>
            <p:nvPr/>
          </p:nvSpPr>
          <p:spPr>
            <a:xfrm>
              <a:off x="11734177" y="3604915"/>
              <a:ext cx="249930" cy="365760"/>
            </a:xfrm>
            <a:custGeom>
              <a:avLst/>
              <a:gdLst>
                <a:gd name="connsiteX0" fmla="*/ 73283 w 607220"/>
                <a:gd name="connsiteY0" fmla="*/ 40145 h 888634"/>
                <a:gd name="connsiteX1" fmla="*/ 27432 w 607220"/>
                <a:gd name="connsiteY1" fmla="*/ 85996 h 888634"/>
                <a:gd name="connsiteX2" fmla="*/ 27432 w 607220"/>
                <a:gd name="connsiteY2" fmla="*/ 802638 h 888634"/>
                <a:gd name="connsiteX3" fmla="*/ 73283 w 607220"/>
                <a:gd name="connsiteY3" fmla="*/ 848489 h 888634"/>
                <a:gd name="connsiteX4" fmla="*/ 533937 w 607220"/>
                <a:gd name="connsiteY4" fmla="*/ 848489 h 888634"/>
                <a:gd name="connsiteX5" fmla="*/ 579788 w 607220"/>
                <a:gd name="connsiteY5" fmla="*/ 802638 h 888634"/>
                <a:gd name="connsiteX6" fmla="*/ 579788 w 607220"/>
                <a:gd name="connsiteY6" fmla="*/ 85996 h 888634"/>
                <a:gd name="connsiteX7" fmla="*/ 533937 w 607220"/>
                <a:gd name="connsiteY7" fmla="*/ 40145 h 888634"/>
                <a:gd name="connsiteX8" fmla="*/ 50405 w 607220"/>
                <a:gd name="connsiteY8" fmla="*/ 0 h 888634"/>
                <a:gd name="connsiteX9" fmla="*/ 556815 w 607220"/>
                <a:gd name="connsiteY9" fmla="*/ 0 h 888634"/>
                <a:gd name="connsiteX10" fmla="*/ 607220 w 607220"/>
                <a:gd name="connsiteY10" fmla="*/ 50405 h 888634"/>
                <a:gd name="connsiteX11" fmla="*/ 607220 w 607220"/>
                <a:gd name="connsiteY11" fmla="*/ 838229 h 888634"/>
                <a:gd name="connsiteX12" fmla="*/ 556815 w 607220"/>
                <a:gd name="connsiteY12" fmla="*/ 888634 h 888634"/>
                <a:gd name="connsiteX13" fmla="*/ 50405 w 607220"/>
                <a:gd name="connsiteY13" fmla="*/ 888634 h 888634"/>
                <a:gd name="connsiteX14" fmla="*/ 0 w 607220"/>
                <a:gd name="connsiteY14" fmla="*/ 838229 h 888634"/>
                <a:gd name="connsiteX15" fmla="*/ 0 w 607220"/>
                <a:gd name="connsiteY15" fmla="*/ 50405 h 888634"/>
                <a:gd name="connsiteX16" fmla="*/ 50405 w 607220"/>
                <a:gd name="connsiteY16" fmla="*/ 0 h 88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7220" h="888634">
                  <a:moveTo>
                    <a:pt x="73283" y="40145"/>
                  </a:moveTo>
                  <a:cubicBezTo>
                    <a:pt x="47960" y="40145"/>
                    <a:pt x="27432" y="60673"/>
                    <a:pt x="27432" y="85996"/>
                  </a:cubicBezTo>
                  <a:lnTo>
                    <a:pt x="27432" y="802638"/>
                  </a:lnTo>
                  <a:cubicBezTo>
                    <a:pt x="27432" y="827961"/>
                    <a:pt x="47960" y="848489"/>
                    <a:pt x="73283" y="848489"/>
                  </a:cubicBezTo>
                  <a:lnTo>
                    <a:pt x="533937" y="848489"/>
                  </a:lnTo>
                  <a:cubicBezTo>
                    <a:pt x="559260" y="848489"/>
                    <a:pt x="579788" y="827961"/>
                    <a:pt x="579788" y="802638"/>
                  </a:cubicBezTo>
                  <a:lnTo>
                    <a:pt x="579788" y="85996"/>
                  </a:lnTo>
                  <a:cubicBezTo>
                    <a:pt x="579788" y="60673"/>
                    <a:pt x="559260" y="40145"/>
                    <a:pt x="533937" y="40145"/>
                  </a:cubicBezTo>
                  <a:close/>
                  <a:moveTo>
                    <a:pt x="50405" y="0"/>
                  </a:moveTo>
                  <a:lnTo>
                    <a:pt x="556815" y="0"/>
                  </a:lnTo>
                  <a:cubicBezTo>
                    <a:pt x="584653" y="0"/>
                    <a:pt x="607220" y="22567"/>
                    <a:pt x="607220" y="50405"/>
                  </a:cubicBezTo>
                  <a:lnTo>
                    <a:pt x="607220" y="838229"/>
                  </a:lnTo>
                  <a:cubicBezTo>
                    <a:pt x="607220" y="866067"/>
                    <a:pt x="584653" y="888634"/>
                    <a:pt x="556815" y="888634"/>
                  </a:cubicBezTo>
                  <a:lnTo>
                    <a:pt x="50405" y="888634"/>
                  </a:lnTo>
                  <a:cubicBezTo>
                    <a:pt x="22567" y="888634"/>
                    <a:pt x="0" y="866067"/>
                    <a:pt x="0" y="838229"/>
                  </a:cubicBezTo>
                  <a:lnTo>
                    <a:pt x="0" y="50405"/>
                  </a:lnTo>
                  <a:cubicBezTo>
                    <a:pt x="0" y="22567"/>
                    <a:pt x="22567" y="0"/>
                    <a:pt x="50405" y="0"/>
                  </a:cubicBezTo>
                  <a:close/>
                </a:path>
              </a:pathLst>
            </a:cu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椭圆 62">
              <a:extLst>
                <a:ext uri="{FF2B5EF4-FFF2-40B4-BE49-F238E27FC236}">
                  <a16:creationId xmlns:a16="http://schemas.microsoft.com/office/drawing/2014/main" xmlns="" id="{A47197E9-C576-480C-BE83-3D27EF8D12FD}"/>
                </a:ext>
              </a:extLst>
            </p:cNvPr>
            <p:cNvSpPr/>
            <p:nvPr/>
          </p:nvSpPr>
          <p:spPr>
            <a:xfrm>
              <a:off x="11778511" y="3700547"/>
              <a:ext cx="18818" cy="18818"/>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807680C3-E088-41B6-B536-631A33820D8A}"/>
                </a:ext>
              </a:extLst>
            </p:cNvPr>
            <p:cNvSpPr/>
            <p:nvPr/>
          </p:nvSpPr>
          <p:spPr>
            <a:xfrm>
              <a:off x="11778511" y="3747359"/>
              <a:ext cx="18818" cy="18818"/>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61037044-9B77-4DC0-862C-1ACFBB3991F2}"/>
                </a:ext>
              </a:extLst>
            </p:cNvPr>
            <p:cNvSpPr/>
            <p:nvPr/>
          </p:nvSpPr>
          <p:spPr>
            <a:xfrm>
              <a:off x="11778511" y="3794171"/>
              <a:ext cx="18818" cy="18818"/>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A544C764-3C1D-46DE-AF1D-E72042F177B8}"/>
                </a:ext>
              </a:extLst>
            </p:cNvPr>
            <p:cNvSpPr/>
            <p:nvPr/>
          </p:nvSpPr>
          <p:spPr>
            <a:xfrm>
              <a:off x="11778511" y="3840983"/>
              <a:ext cx="18818" cy="18818"/>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xmlns="" id="{8B580AA9-1CB0-41CE-BE8A-91B9F4871065}"/>
                </a:ext>
              </a:extLst>
            </p:cNvPr>
            <p:cNvSpPr/>
            <p:nvPr/>
          </p:nvSpPr>
          <p:spPr>
            <a:xfrm>
              <a:off x="11778511" y="3887796"/>
              <a:ext cx="18818" cy="18818"/>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圆角 67">
              <a:extLst>
                <a:ext uri="{FF2B5EF4-FFF2-40B4-BE49-F238E27FC236}">
                  <a16:creationId xmlns:a16="http://schemas.microsoft.com/office/drawing/2014/main" xmlns="" id="{82A37727-F654-4660-A7C2-C1AE5EE69962}"/>
                </a:ext>
              </a:extLst>
            </p:cNvPr>
            <p:cNvSpPr/>
            <p:nvPr/>
          </p:nvSpPr>
          <p:spPr>
            <a:xfrm>
              <a:off x="11821526" y="3700546"/>
              <a:ext cx="121497" cy="18818"/>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圆角 68">
              <a:extLst>
                <a:ext uri="{FF2B5EF4-FFF2-40B4-BE49-F238E27FC236}">
                  <a16:creationId xmlns:a16="http://schemas.microsoft.com/office/drawing/2014/main" xmlns="" id="{CF43498B-33F5-4A7B-8A0B-2FC5549F9CB4}"/>
                </a:ext>
              </a:extLst>
            </p:cNvPr>
            <p:cNvSpPr/>
            <p:nvPr/>
          </p:nvSpPr>
          <p:spPr>
            <a:xfrm>
              <a:off x="11821526" y="3747309"/>
              <a:ext cx="121497" cy="18818"/>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69">
              <a:extLst>
                <a:ext uri="{FF2B5EF4-FFF2-40B4-BE49-F238E27FC236}">
                  <a16:creationId xmlns:a16="http://schemas.microsoft.com/office/drawing/2014/main" xmlns="" id="{72D004AB-1E7B-4406-BFF6-619805BBAB78}"/>
                </a:ext>
              </a:extLst>
            </p:cNvPr>
            <p:cNvSpPr/>
            <p:nvPr/>
          </p:nvSpPr>
          <p:spPr>
            <a:xfrm>
              <a:off x="11821526" y="3794071"/>
              <a:ext cx="121497" cy="18818"/>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a:extLst>
                <a:ext uri="{FF2B5EF4-FFF2-40B4-BE49-F238E27FC236}">
                  <a16:creationId xmlns:a16="http://schemas.microsoft.com/office/drawing/2014/main" xmlns="" id="{937969AD-6D79-4EDC-BABD-536B24B44623}"/>
                </a:ext>
              </a:extLst>
            </p:cNvPr>
            <p:cNvSpPr/>
            <p:nvPr/>
          </p:nvSpPr>
          <p:spPr>
            <a:xfrm>
              <a:off x="11821526" y="3840834"/>
              <a:ext cx="121497" cy="18818"/>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a:extLst>
                <a:ext uri="{FF2B5EF4-FFF2-40B4-BE49-F238E27FC236}">
                  <a16:creationId xmlns:a16="http://schemas.microsoft.com/office/drawing/2014/main" xmlns="" id="{A9F0653E-B0E8-4BD6-88BA-61EB0178F84A}"/>
                </a:ext>
              </a:extLst>
            </p:cNvPr>
            <p:cNvSpPr/>
            <p:nvPr/>
          </p:nvSpPr>
          <p:spPr>
            <a:xfrm>
              <a:off x="11821526" y="3887596"/>
              <a:ext cx="121497" cy="18818"/>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xmlns="" id="{6156FB34-AE64-446E-841C-653F87975C09}"/>
              </a:ext>
            </a:extLst>
          </p:cNvPr>
          <p:cNvGrpSpPr/>
          <p:nvPr/>
        </p:nvGrpSpPr>
        <p:grpSpPr>
          <a:xfrm>
            <a:off x="8806374" y="3650635"/>
            <a:ext cx="274320" cy="274320"/>
            <a:chOff x="8806281" y="3650633"/>
            <a:chExt cx="314759" cy="274320"/>
          </a:xfrm>
          <a:solidFill>
            <a:schemeClr val="bg1"/>
          </a:solidFill>
        </p:grpSpPr>
        <p:sp>
          <p:nvSpPr>
            <p:cNvPr id="74" name="任意多边形: 形状 73">
              <a:extLst>
                <a:ext uri="{FF2B5EF4-FFF2-40B4-BE49-F238E27FC236}">
                  <a16:creationId xmlns:a16="http://schemas.microsoft.com/office/drawing/2014/main" xmlns="" id="{8CCED925-BA4D-47AB-B7C5-B60A9869901D}"/>
                </a:ext>
              </a:extLst>
            </p:cNvPr>
            <p:cNvSpPr/>
            <p:nvPr/>
          </p:nvSpPr>
          <p:spPr>
            <a:xfrm>
              <a:off x="8806281" y="3650633"/>
              <a:ext cx="314759" cy="274320"/>
            </a:xfrm>
            <a:custGeom>
              <a:avLst/>
              <a:gdLst>
                <a:gd name="connsiteX0" fmla="*/ 519016 w 1038031"/>
                <a:gd name="connsiteY0" fmla="*/ 96830 h 904671"/>
                <a:gd name="connsiteX1" fmla="*/ 487875 w 1038031"/>
                <a:gd name="connsiteY1" fmla="*/ 114750 h 904671"/>
                <a:gd name="connsiteX2" fmla="*/ 87230 w 1038031"/>
                <a:gd name="connsiteY2" fmla="*/ 805518 h 904671"/>
                <a:gd name="connsiteX3" fmla="*/ 118371 w 1038031"/>
                <a:gd name="connsiteY3" fmla="*/ 859580 h 904671"/>
                <a:gd name="connsiteX4" fmla="*/ 919661 w 1038031"/>
                <a:gd name="connsiteY4" fmla="*/ 859580 h 904671"/>
                <a:gd name="connsiteX5" fmla="*/ 950802 w 1038031"/>
                <a:gd name="connsiteY5" fmla="*/ 805518 h 904671"/>
                <a:gd name="connsiteX6" fmla="*/ 550157 w 1038031"/>
                <a:gd name="connsiteY6" fmla="*/ 114750 h 904671"/>
                <a:gd name="connsiteX7" fmla="*/ 519016 w 1038031"/>
                <a:gd name="connsiteY7" fmla="*/ 96830 h 904671"/>
                <a:gd name="connsiteX8" fmla="*/ 519016 w 1038031"/>
                <a:gd name="connsiteY8" fmla="*/ 0 h 904671"/>
                <a:gd name="connsiteX9" fmla="*/ 550157 w 1038031"/>
                <a:gd name="connsiteY9" fmla="*/ 17920 h 904671"/>
                <a:gd name="connsiteX10" fmla="*/ 1033117 w 1038031"/>
                <a:gd name="connsiteY10" fmla="*/ 850609 h 904671"/>
                <a:gd name="connsiteX11" fmla="*/ 1001976 w 1038031"/>
                <a:gd name="connsiteY11" fmla="*/ 904671 h 904671"/>
                <a:gd name="connsiteX12" fmla="*/ 36056 w 1038031"/>
                <a:gd name="connsiteY12" fmla="*/ 904671 h 904671"/>
                <a:gd name="connsiteX13" fmla="*/ 4915 w 1038031"/>
                <a:gd name="connsiteY13" fmla="*/ 850609 h 904671"/>
                <a:gd name="connsiteX14" fmla="*/ 487875 w 1038031"/>
                <a:gd name="connsiteY14" fmla="*/ 17920 h 904671"/>
                <a:gd name="connsiteX15" fmla="*/ 519016 w 1038031"/>
                <a:gd name="connsiteY15" fmla="*/ 0 h 904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38031" h="904671">
                  <a:moveTo>
                    <a:pt x="519016" y="96830"/>
                  </a:moveTo>
                  <a:cubicBezTo>
                    <a:pt x="506910" y="96830"/>
                    <a:pt x="494804" y="102804"/>
                    <a:pt x="487875" y="114750"/>
                  </a:cubicBezTo>
                  <a:lnTo>
                    <a:pt x="87230" y="805518"/>
                  </a:lnTo>
                  <a:cubicBezTo>
                    <a:pt x="73308" y="829522"/>
                    <a:pt x="90622" y="859580"/>
                    <a:pt x="118371" y="859580"/>
                  </a:cubicBezTo>
                  <a:lnTo>
                    <a:pt x="919661" y="859580"/>
                  </a:lnTo>
                  <a:cubicBezTo>
                    <a:pt x="947410" y="859580"/>
                    <a:pt x="964724" y="829522"/>
                    <a:pt x="950802" y="805518"/>
                  </a:cubicBezTo>
                  <a:lnTo>
                    <a:pt x="550157" y="114750"/>
                  </a:lnTo>
                  <a:cubicBezTo>
                    <a:pt x="543228" y="102804"/>
                    <a:pt x="531122" y="96830"/>
                    <a:pt x="519016" y="96830"/>
                  </a:cubicBezTo>
                  <a:close/>
                  <a:moveTo>
                    <a:pt x="519016" y="0"/>
                  </a:moveTo>
                  <a:cubicBezTo>
                    <a:pt x="531122" y="0"/>
                    <a:pt x="543228" y="5974"/>
                    <a:pt x="550157" y="17920"/>
                  </a:cubicBezTo>
                  <a:lnTo>
                    <a:pt x="1033117" y="850609"/>
                  </a:lnTo>
                  <a:cubicBezTo>
                    <a:pt x="1047039" y="874613"/>
                    <a:pt x="1029725" y="904671"/>
                    <a:pt x="1001976" y="904671"/>
                  </a:cubicBezTo>
                  <a:lnTo>
                    <a:pt x="36056" y="904671"/>
                  </a:lnTo>
                  <a:cubicBezTo>
                    <a:pt x="8307" y="904671"/>
                    <a:pt x="-9007" y="874613"/>
                    <a:pt x="4915" y="850609"/>
                  </a:cubicBezTo>
                  <a:lnTo>
                    <a:pt x="487875" y="17920"/>
                  </a:lnTo>
                  <a:cubicBezTo>
                    <a:pt x="494804" y="5974"/>
                    <a:pt x="506910" y="0"/>
                    <a:pt x="519016" y="0"/>
                  </a:cubicBez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任意多边形: 形状 74">
              <a:extLst>
                <a:ext uri="{FF2B5EF4-FFF2-40B4-BE49-F238E27FC236}">
                  <a16:creationId xmlns:a16="http://schemas.microsoft.com/office/drawing/2014/main" xmlns="" id="{69EA658E-E6C7-48EA-A7A2-DE10FA9CE3EF}"/>
                </a:ext>
              </a:extLst>
            </p:cNvPr>
            <p:cNvSpPr/>
            <p:nvPr/>
          </p:nvSpPr>
          <p:spPr>
            <a:xfrm flipH="1" flipV="1">
              <a:off x="8952845" y="3721726"/>
              <a:ext cx="21631" cy="132134"/>
            </a:xfrm>
            <a:custGeom>
              <a:avLst/>
              <a:gdLst>
                <a:gd name="connsiteX0" fmla="*/ 62756 w 125511"/>
                <a:gd name="connsiteY0" fmla="*/ 0 h 1446165"/>
                <a:gd name="connsiteX1" fmla="*/ 85232 w 125511"/>
                <a:gd name="connsiteY1" fmla="*/ 8927 h 1446165"/>
                <a:gd name="connsiteX2" fmla="*/ 91250 w 125511"/>
                <a:gd name="connsiteY2" fmla="*/ 22860 h 1446165"/>
                <a:gd name="connsiteX3" fmla="*/ 94133 w 125511"/>
                <a:gd name="connsiteY3" fmla="*/ 22860 h 1446165"/>
                <a:gd name="connsiteX4" fmla="*/ 94293 w 125511"/>
                <a:gd name="connsiteY4" fmla="*/ 29904 h 1446165"/>
                <a:gd name="connsiteX5" fmla="*/ 94541 w 125511"/>
                <a:gd name="connsiteY5" fmla="*/ 30480 h 1446165"/>
                <a:gd name="connsiteX6" fmla="*/ 94317 w 125511"/>
                <a:gd name="connsiteY6" fmla="*/ 30998 h 1446165"/>
                <a:gd name="connsiteX7" fmla="*/ 125511 w 125511"/>
                <a:gd name="connsiteY7" fmla="*/ 1410479 h 1446165"/>
                <a:gd name="connsiteX8" fmla="*/ 123345 w 125511"/>
                <a:gd name="connsiteY8" fmla="*/ 1410479 h 1446165"/>
                <a:gd name="connsiteX9" fmla="*/ 125509 w 125511"/>
                <a:gd name="connsiteY9" fmla="*/ 1415685 h 1446165"/>
                <a:gd name="connsiteX10" fmla="*/ 62755 w 125511"/>
                <a:gd name="connsiteY10" fmla="*/ 1446165 h 1446165"/>
                <a:gd name="connsiteX11" fmla="*/ 1 w 125511"/>
                <a:gd name="connsiteY11" fmla="*/ 1415685 h 1446165"/>
                <a:gd name="connsiteX12" fmla="*/ 2165 w 125511"/>
                <a:gd name="connsiteY12" fmla="*/ 1410479 h 1446165"/>
                <a:gd name="connsiteX13" fmla="*/ 0 w 125511"/>
                <a:gd name="connsiteY13" fmla="*/ 1410479 h 1446165"/>
                <a:gd name="connsiteX14" fmla="*/ 31194 w 125511"/>
                <a:gd name="connsiteY14" fmla="*/ 30996 h 1446165"/>
                <a:gd name="connsiteX15" fmla="*/ 30971 w 125511"/>
                <a:gd name="connsiteY15" fmla="*/ 30480 h 1446165"/>
                <a:gd name="connsiteX16" fmla="*/ 31219 w 125511"/>
                <a:gd name="connsiteY16" fmla="*/ 29907 h 1446165"/>
                <a:gd name="connsiteX17" fmla="*/ 31378 w 125511"/>
                <a:gd name="connsiteY17" fmla="*/ 22860 h 1446165"/>
                <a:gd name="connsiteX18" fmla="*/ 34263 w 125511"/>
                <a:gd name="connsiteY18" fmla="*/ 22860 h 1446165"/>
                <a:gd name="connsiteX19" fmla="*/ 40281 w 125511"/>
                <a:gd name="connsiteY19" fmla="*/ 8927 h 1446165"/>
                <a:gd name="connsiteX20" fmla="*/ 62756 w 125511"/>
                <a:gd name="connsiteY20" fmla="*/ 0 h 144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5511" h="1446165">
                  <a:moveTo>
                    <a:pt x="62756" y="0"/>
                  </a:moveTo>
                  <a:cubicBezTo>
                    <a:pt x="71533" y="0"/>
                    <a:pt x="79480" y="3411"/>
                    <a:pt x="85232" y="8927"/>
                  </a:cubicBezTo>
                  <a:lnTo>
                    <a:pt x="91250" y="22860"/>
                  </a:lnTo>
                  <a:lnTo>
                    <a:pt x="94133" y="22860"/>
                  </a:lnTo>
                  <a:lnTo>
                    <a:pt x="94293" y="29904"/>
                  </a:lnTo>
                  <a:lnTo>
                    <a:pt x="94541" y="30480"/>
                  </a:lnTo>
                  <a:lnTo>
                    <a:pt x="94317" y="30998"/>
                  </a:lnTo>
                  <a:lnTo>
                    <a:pt x="125511" y="1410479"/>
                  </a:lnTo>
                  <a:lnTo>
                    <a:pt x="123345" y="1410479"/>
                  </a:lnTo>
                  <a:lnTo>
                    <a:pt x="125509" y="1415685"/>
                  </a:lnTo>
                  <a:cubicBezTo>
                    <a:pt x="125509" y="1432519"/>
                    <a:pt x="97413" y="1446165"/>
                    <a:pt x="62755" y="1446165"/>
                  </a:cubicBezTo>
                  <a:cubicBezTo>
                    <a:pt x="28097" y="1446165"/>
                    <a:pt x="1" y="1432519"/>
                    <a:pt x="1" y="1415685"/>
                  </a:cubicBezTo>
                  <a:lnTo>
                    <a:pt x="2165" y="1410479"/>
                  </a:lnTo>
                  <a:lnTo>
                    <a:pt x="0" y="1410479"/>
                  </a:lnTo>
                  <a:lnTo>
                    <a:pt x="31194" y="30996"/>
                  </a:lnTo>
                  <a:lnTo>
                    <a:pt x="30971" y="30480"/>
                  </a:lnTo>
                  <a:lnTo>
                    <a:pt x="31219" y="29907"/>
                  </a:lnTo>
                  <a:lnTo>
                    <a:pt x="31378" y="22860"/>
                  </a:lnTo>
                  <a:lnTo>
                    <a:pt x="34263" y="22860"/>
                  </a:lnTo>
                  <a:lnTo>
                    <a:pt x="40281" y="8927"/>
                  </a:lnTo>
                  <a:cubicBezTo>
                    <a:pt x="46033" y="3411"/>
                    <a:pt x="53979" y="0"/>
                    <a:pt x="62756"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 name="椭圆 75">
              <a:extLst>
                <a:ext uri="{FF2B5EF4-FFF2-40B4-BE49-F238E27FC236}">
                  <a16:creationId xmlns:a16="http://schemas.microsoft.com/office/drawing/2014/main" xmlns="" id="{47D4748B-DF12-447D-9DF4-23BA7F4F2ECB}"/>
                </a:ext>
              </a:extLst>
            </p:cNvPr>
            <p:cNvSpPr/>
            <p:nvPr/>
          </p:nvSpPr>
          <p:spPr>
            <a:xfrm>
              <a:off x="8952845" y="3867902"/>
              <a:ext cx="23106" cy="23106"/>
            </a:xfrm>
            <a:prstGeom prst="ellipse">
              <a:avLst/>
            </a:pr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a:extLst>
              <a:ext uri="{FF2B5EF4-FFF2-40B4-BE49-F238E27FC236}">
                <a16:creationId xmlns:a16="http://schemas.microsoft.com/office/drawing/2014/main" xmlns="" id="{00FC1441-DFA1-4073-8930-A3772BFF6B3F}"/>
              </a:ext>
            </a:extLst>
          </p:cNvPr>
          <p:cNvGrpSpPr/>
          <p:nvPr/>
        </p:nvGrpSpPr>
        <p:grpSpPr>
          <a:xfrm>
            <a:off x="338139" y="324865"/>
            <a:ext cx="857035" cy="559875"/>
            <a:chOff x="338139" y="324865"/>
            <a:chExt cx="857035" cy="559875"/>
          </a:xfrm>
        </p:grpSpPr>
        <p:sp>
          <p:nvSpPr>
            <p:cNvPr id="98" name="任意多边形: 形状 97">
              <a:extLst>
                <a:ext uri="{FF2B5EF4-FFF2-40B4-BE49-F238E27FC236}">
                  <a16:creationId xmlns:a16="http://schemas.microsoft.com/office/drawing/2014/main" xmlns="" id="{83AE1D5B-CA07-426F-8A9F-4F270BCBA37D}"/>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9" name="任意多边形: 形状 98">
              <a:extLst>
                <a:ext uri="{FF2B5EF4-FFF2-40B4-BE49-F238E27FC236}">
                  <a16:creationId xmlns:a16="http://schemas.microsoft.com/office/drawing/2014/main" xmlns="" id="{84C17357-3ED4-4965-A48E-3801A169AFB9}"/>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5" name="文本框 154">
            <a:extLst>
              <a:ext uri="{FF2B5EF4-FFF2-40B4-BE49-F238E27FC236}">
                <a16:creationId xmlns:a16="http://schemas.microsoft.com/office/drawing/2014/main" xmlns="" id="{C71EA8C7-4F74-4904-A415-46595BEC2B9A}"/>
              </a:ext>
            </a:extLst>
          </p:cNvPr>
          <p:cNvSpPr txBox="1"/>
          <p:nvPr/>
        </p:nvSpPr>
        <p:spPr>
          <a:xfrm>
            <a:off x="548526" y="545525"/>
            <a:ext cx="2339102"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人才队伍建设</a:t>
            </a:r>
          </a:p>
        </p:txBody>
      </p:sp>
      <p:grpSp>
        <p:nvGrpSpPr>
          <p:cNvPr id="100" name="组合 99">
            <a:extLst>
              <a:ext uri="{FF2B5EF4-FFF2-40B4-BE49-F238E27FC236}">
                <a16:creationId xmlns:a16="http://schemas.microsoft.com/office/drawing/2014/main" xmlns="" id="{630BF140-DCE7-483E-8F47-2A3C4C574482}"/>
              </a:ext>
            </a:extLst>
          </p:cNvPr>
          <p:cNvGrpSpPr/>
          <p:nvPr/>
        </p:nvGrpSpPr>
        <p:grpSpPr>
          <a:xfrm>
            <a:off x="0" y="6642557"/>
            <a:ext cx="12192000" cy="215443"/>
            <a:chOff x="0" y="6642557"/>
            <a:chExt cx="12192000" cy="215443"/>
          </a:xfrm>
        </p:grpSpPr>
        <p:sp>
          <p:nvSpPr>
            <p:cNvPr id="101" name="矩形 100">
              <a:extLst>
                <a:ext uri="{FF2B5EF4-FFF2-40B4-BE49-F238E27FC236}">
                  <a16:creationId xmlns:a16="http://schemas.microsoft.com/office/drawing/2014/main" xmlns="" id="{2F3472E8-8457-4491-87F6-80BC59A5C2D8}"/>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2" name="组合 101">
              <a:extLst>
                <a:ext uri="{FF2B5EF4-FFF2-40B4-BE49-F238E27FC236}">
                  <a16:creationId xmlns:a16="http://schemas.microsoft.com/office/drawing/2014/main" xmlns="" id="{2DD82056-3DCF-4CF3-A736-72951CCA5686}"/>
                </a:ext>
              </a:extLst>
            </p:cNvPr>
            <p:cNvGrpSpPr>
              <a:grpSpLocks noChangeAspect="1"/>
            </p:cNvGrpSpPr>
            <p:nvPr/>
          </p:nvGrpSpPr>
          <p:grpSpPr>
            <a:xfrm>
              <a:off x="125798" y="6677126"/>
              <a:ext cx="146140" cy="146304"/>
              <a:chOff x="3892870" y="-9542"/>
              <a:chExt cx="666946" cy="667704"/>
            </a:xfrm>
          </p:grpSpPr>
          <p:sp>
            <p:nvSpPr>
              <p:cNvPr id="109" name="泪滴形 108">
                <a:extLst>
                  <a:ext uri="{FF2B5EF4-FFF2-40B4-BE49-F238E27FC236}">
                    <a16:creationId xmlns:a16="http://schemas.microsoft.com/office/drawing/2014/main" xmlns="" id="{658656BD-E69B-4282-82BC-5A346B541FF7}"/>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泪滴形 109">
                <a:extLst>
                  <a:ext uri="{FF2B5EF4-FFF2-40B4-BE49-F238E27FC236}">
                    <a16:creationId xmlns:a16="http://schemas.microsoft.com/office/drawing/2014/main" xmlns="" id="{E8BA1EFD-9181-4F63-8A52-6708E6839F77}"/>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泪滴形 110">
                <a:extLst>
                  <a:ext uri="{FF2B5EF4-FFF2-40B4-BE49-F238E27FC236}">
                    <a16:creationId xmlns:a16="http://schemas.microsoft.com/office/drawing/2014/main" xmlns="" id="{87B9B44D-BC13-47C6-9CBF-1CB5C28C7380}"/>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泪滴形 111">
                <a:extLst>
                  <a:ext uri="{FF2B5EF4-FFF2-40B4-BE49-F238E27FC236}">
                    <a16:creationId xmlns:a16="http://schemas.microsoft.com/office/drawing/2014/main" xmlns="" id="{3131BAD0-E51E-4E55-B11F-FAB3907F3EAA}"/>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3" name="直接连接符 102">
              <a:extLst>
                <a:ext uri="{FF2B5EF4-FFF2-40B4-BE49-F238E27FC236}">
                  <a16:creationId xmlns:a16="http://schemas.microsoft.com/office/drawing/2014/main" xmlns="" id="{9727FCEC-B732-4295-94DD-D501DA09C372}"/>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104" name="组合 103">
              <a:extLst>
                <a:ext uri="{FF2B5EF4-FFF2-40B4-BE49-F238E27FC236}">
                  <a16:creationId xmlns:a16="http://schemas.microsoft.com/office/drawing/2014/main" xmlns="" id="{2138AA9F-671B-4A00-B2D7-804F41DB7574}"/>
                </a:ext>
              </a:extLst>
            </p:cNvPr>
            <p:cNvGrpSpPr>
              <a:grpSpLocks noChangeAspect="1"/>
            </p:cNvGrpSpPr>
            <p:nvPr/>
          </p:nvGrpSpPr>
          <p:grpSpPr>
            <a:xfrm>
              <a:off x="11920063" y="6677126"/>
              <a:ext cx="146140" cy="146304"/>
              <a:chOff x="3892870" y="-9542"/>
              <a:chExt cx="666946" cy="667704"/>
            </a:xfrm>
          </p:grpSpPr>
          <p:sp>
            <p:nvSpPr>
              <p:cNvPr id="105" name="泪滴形 104">
                <a:extLst>
                  <a:ext uri="{FF2B5EF4-FFF2-40B4-BE49-F238E27FC236}">
                    <a16:creationId xmlns:a16="http://schemas.microsoft.com/office/drawing/2014/main" xmlns="" id="{4CA688DE-D2E4-48EE-9124-FDB9A2AC389E}"/>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泪滴形 105">
                <a:extLst>
                  <a:ext uri="{FF2B5EF4-FFF2-40B4-BE49-F238E27FC236}">
                    <a16:creationId xmlns:a16="http://schemas.microsoft.com/office/drawing/2014/main" xmlns="" id="{F03E849A-E44A-4B1F-B563-D0E749C71190}"/>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泪滴形 106">
                <a:extLst>
                  <a:ext uri="{FF2B5EF4-FFF2-40B4-BE49-F238E27FC236}">
                    <a16:creationId xmlns:a16="http://schemas.microsoft.com/office/drawing/2014/main" xmlns="" id="{BFF8D1CB-BC30-420C-8097-2F350A63923F}"/>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泪滴形 107">
                <a:extLst>
                  <a:ext uri="{FF2B5EF4-FFF2-40B4-BE49-F238E27FC236}">
                    <a16:creationId xmlns:a16="http://schemas.microsoft.com/office/drawing/2014/main" xmlns="" id="{BA5D3A19-FCAA-4F33-925C-13D937600A37}"/>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8" name="组合 77">
            <a:extLst>
              <a:ext uri="{FF2B5EF4-FFF2-40B4-BE49-F238E27FC236}">
                <a16:creationId xmlns:a16="http://schemas.microsoft.com/office/drawing/2014/main" xmlns="" id="{4BFA77B0-A5E4-4309-A5DA-52F7D8FC1D01}"/>
              </a:ext>
            </a:extLst>
          </p:cNvPr>
          <p:cNvGrpSpPr/>
          <p:nvPr/>
        </p:nvGrpSpPr>
        <p:grpSpPr>
          <a:xfrm>
            <a:off x="10095926" y="334300"/>
            <a:ext cx="1687434" cy="828613"/>
            <a:chOff x="1458782" y="1495487"/>
            <a:chExt cx="1687434" cy="828613"/>
          </a:xfrm>
        </p:grpSpPr>
        <p:grpSp>
          <p:nvGrpSpPr>
            <p:cNvPr id="79" name="组合 78">
              <a:extLst>
                <a:ext uri="{FF2B5EF4-FFF2-40B4-BE49-F238E27FC236}">
                  <a16:creationId xmlns:a16="http://schemas.microsoft.com/office/drawing/2014/main" xmlns="" id="{4FA95D99-3D70-4753-BEA2-3D64A8B19E0B}"/>
                </a:ext>
              </a:extLst>
            </p:cNvPr>
            <p:cNvGrpSpPr/>
            <p:nvPr/>
          </p:nvGrpSpPr>
          <p:grpSpPr>
            <a:xfrm>
              <a:off x="1458782" y="1495487"/>
              <a:ext cx="1687434" cy="828613"/>
              <a:chOff x="1114764" y="2818528"/>
              <a:chExt cx="7419202" cy="3643194"/>
            </a:xfrm>
          </p:grpSpPr>
          <p:sp>
            <p:nvSpPr>
              <p:cNvPr id="82" name="弧形 81">
                <a:extLst>
                  <a:ext uri="{FF2B5EF4-FFF2-40B4-BE49-F238E27FC236}">
                    <a16:creationId xmlns:a16="http://schemas.microsoft.com/office/drawing/2014/main" xmlns="" id="{A67D04A8-82B4-4424-99BF-62A5832D9D93}"/>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3" name="弧形 82">
                <a:extLst>
                  <a:ext uri="{FF2B5EF4-FFF2-40B4-BE49-F238E27FC236}">
                    <a16:creationId xmlns:a16="http://schemas.microsoft.com/office/drawing/2014/main" xmlns="" id="{16CA51BA-A4AF-4F18-9193-62C83FEDDD8A}"/>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84" name="组合 83">
                <a:extLst>
                  <a:ext uri="{FF2B5EF4-FFF2-40B4-BE49-F238E27FC236}">
                    <a16:creationId xmlns:a16="http://schemas.microsoft.com/office/drawing/2014/main" xmlns="" id="{057440C3-1286-48B3-9BC7-F0522A791045}"/>
                  </a:ext>
                </a:extLst>
              </p:cNvPr>
              <p:cNvGrpSpPr/>
              <p:nvPr/>
            </p:nvGrpSpPr>
            <p:grpSpPr>
              <a:xfrm>
                <a:off x="3552730" y="3350929"/>
                <a:ext cx="3862198" cy="2543270"/>
                <a:chOff x="3552730" y="3350929"/>
                <a:chExt cx="3862198" cy="2543270"/>
              </a:xfrm>
            </p:grpSpPr>
            <p:grpSp>
              <p:nvGrpSpPr>
                <p:cNvPr id="85" name="组合 84">
                  <a:extLst>
                    <a:ext uri="{FF2B5EF4-FFF2-40B4-BE49-F238E27FC236}">
                      <a16:creationId xmlns:a16="http://schemas.microsoft.com/office/drawing/2014/main" xmlns="" id="{A9F42CBD-DAB6-4647-A2DE-A6A992F005E0}"/>
                    </a:ext>
                  </a:extLst>
                </p:cNvPr>
                <p:cNvGrpSpPr/>
                <p:nvPr/>
              </p:nvGrpSpPr>
              <p:grpSpPr>
                <a:xfrm>
                  <a:off x="3552730" y="3350929"/>
                  <a:ext cx="2543270" cy="2543270"/>
                  <a:chOff x="3552730" y="3368490"/>
                  <a:chExt cx="2543270" cy="2543270"/>
                </a:xfrm>
              </p:grpSpPr>
              <p:sp>
                <p:nvSpPr>
                  <p:cNvPr id="87" name="椭圆 86">
                    <a:extLst>
                      <a:ext uri="{FF2B5EF4-FFF2-40B4-BE49-F238E27FC236}">
                        <a16:creationId xmlns:a16="http://schemas.microsoft.com/office/drawing/2014/main" xmlns="" id="{6E06584D-8A6B-4E79-9449-60AEEF19589B}"/>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88" name="直接连接符 87">
                    <a:extLst>
                      <a:ext uri="{FF2B5EF4-FFF2-40B4-BE49-F238E27FC236}">
                        <a16:creationId xmlns:a16="http://schemas.microsoft.com/office/drawing/2014/main" xmlns="" id="{F206DCE5-B29E-4DE5-B007-D97C7DBA6769}"/>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89" name="直接连接符 88">
                    <a:extLst>
                      <a:ext uri="{FF2B5EF4-FFF2-40B4-BE49-F238E27FC236}">
                        <a16:creationId xmlns:a16="http://schemas.microsoft.com/office/drawing/2014/main" xmlns="" id="{04B8A2A3-5471-4FB7-A73C-7F7950D5D827}"/>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86" name="椭圆 85">
                  <a:extLst>
                    <a:ext uri="{FF2B5EF4-FFF2-40B4-BE49-F238E27FC236}">
                      <a16:creationId xmlns:a16="http://schemas.microsoft.com/office/drawing/2014/main" xmlns="" id="{5F2586BA-8E8F-4E6D-86DC-58BF4B01C7A6}"/>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80" name="文本框 79">
              <a:extLst>
                <a:ext uri="{FF2B5EF4-FFF2-40B4-BE49-F238E27FC236}">
                  <a16:creationId xmlns:a16="http://schemas.microsoft.com/office/drawing/2014/main" xmlns="" id="{3EB0BE56-517A-4E47-BE4F-EC1C29805328}"/>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1" name="文本框 80">
              <a:extLst>
                <a:ext uri="{FF2B5EF4-FFF2-40B4-BE49-F238E27FC236}">
                  <a16:creationId xmlns:a16="http://schemas.microsoft.com/office/drawing/2014/main" xmlns="" id="{AE0A4747-0003-4B81-8FDE-20D0C47339AB}"/>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2349276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图片 89">
            <a:extLst>
              <a:ext uri="{FF2B5EF4-FFF2-40B4-BE49-F238E27FC236}">
                <a16:creationId xmlns:a16="http://schemas.microsoft.com/office/drawing/2014/main" xmlns="" id="{EB8EC87B-C4DD-4E2B-84EE-450DA0A537A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5" name="组合 4">
            <a:extLst>
              <a:ext uri="{FF2B5EF4-FFF2-40B4-BE49-F238E27FC236}">
                <a16:creationId xmlns:a16="http://schemas.microsoft.com/office/drawing/2014/main" xmlns="" id="{C73FB8C7-A379-42E7-B528-D1D0EC6381A9}"/>
              </a:ext>
            </a:extLst>
          </p:cNvPr>
          <p:cNvGrpSpPr/>
          <p:nvPr/>
        </p:nvGrpSpPr>
        <p:grpSpPr>
          <a:xfrm>
            <a:off x="3748929" y="2362200"/>
            <a:ext cx="4694147" cy="2705100"/>
            <a:chOff x="3220010" y="2057400"/>
            <a:chExt cx="5751982" cy="3314700"/>
          </a:xfrm>
        </p:grpSpPr>
        <p:sp>
          <p:nvSpPr>
            <p:cNvPr id="53" name="任意多边形: 形状 52">
              <a:extLst>
                <a:ext uri="{FF2B5EF4-FFF2-40B4-BE49-F238E27FC236}">
                  <a16:creationId xmlns:a16="http://schemas.microsoft.com/office/drawing/2014/main" xmlns="" id="{AF4103BA-B653-469A-81E7-49124200183A}"/>
                </a:ext>
              </a:extLst>
            </p:cNvPr>
            <p:cNvSpPr/>
            <p:nvPr/>
          </p:nvSpPr>
          <p:spPr>
            <a:xfrm>
              <a:off x="3220010" y="2057400"/>
              <a:ext cx="2875990" cy="3314700"/>
            </a:xfrm>
            <a:custGeom>
              <a:avLst/>
              <a:gdLst>
                <a:gd name="connsiteX0" fmla="*/ 1657350 w 2875990"/>
                <a:gd name="connsiteY0" fmla="*/ 0 h 3314700"/>
                <a:gd name="connsiteX1" fmla="*/ 2829273 w 2875990"/>
                <a:gd name="connsiteY1" fmla="*/ 485427 h 3314700"/>
                <a:gd name="connsiteX2" fmla="*/ 2875990 w 2875990"/>
                <a:gd name="connsiteY2" fmla="*/ 536829 h 3314700"/>
                <a:gd name="connsiteX3" fmla="*/ 2815738 w 2875990"/>
                <a:gd name="connsiteY3" fmla="*/ 603122 h 3314700"/>
                <a:gd name="connsiteX4" fmla="*/ 2437280 w 2875990"/>
                <a:gd name="connsiteY4" fmla="*/ 1657350 h 3314700"/>
                <a:gd name="connsiteX5" fmla="*/ 2815738 w 2875990"/>
                <a:gd name="connsiteY5" fmla="*/ 2711578 h 3314700"/>
                <a:gd name="connsiteX6" fmla="*/ 2875990 w 2875990"/>
                <a:gd name="connsiteY6" fmla="*/ 2777872 h 3314700"/>
                <a:gd name="connsiteX7" fmla="*/ 2829273 w 2875990"/>
                <a:gd name="connsiteY7" fmla="*/ 2829273 h 3314700"/>
                <a:gd name="connsiteX8" fmla="*/ 1657350 w 2875990"/>
                <a:gd name="connsiteY8" fmla="*/ 3314700 h 3314700"/>
                <a:gd name="connsiteX9" fmla="*/ 0 w 2875990"/>
                <a:gd name="connsiteY9" fmla="*/ 1657350 h 3314700"/>
                <a:gd name="connsiteX10" fmla="*/ 1657350 w 2875990"/>
                <a:gd name="connsiteY10" fmla="*/ 0 h 331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75990" h="3314700">
                  <a:moveTo>
                    <a:pt x="1657350" y="0"/>
                  </a:moveTo>
                  <a:cubicBezTo>
                    <a:pt x="2115015" y="0"/>
                    <a:pt x="2529352" y="185505"/>
                    <a:pt x="2829273" y="485427"/>
                  </a:cubicBezTo>
                  <a:lnTo>
                    <a:pt x="2875990" y="536829"/>
                  </a:lnTo>
                  <a:lnTo>
                    <a:pt x="2815738" y="603122"/>
                  </a:lnTo>
                  <a:cubicBezTo>
                    <a:pt x="2579308" y="889609"/>
                    <a:pt x="2437280" y="1256894"/>
                    <a:pt x="2437280" y="1657350"/>
                  </a:cubicBezTo>
                  <a:cubicBezTo>
                    <a:pt x="2437280" y="2057807"/>
                    <a:pt x="2579308" y="2425091"/>
                    <a:pt x="2815738" y="2711578"/>
                  </a:cubicBezTo>
                  <a:lnTo>
                    <a:pt x="2875990" y="2777872"/>
                  </a:lnTo>
                  <a:lnTo>
                    <a:pt x="2829273" y="2829273"/>
                  </a:lnTo>
                  <a:cubicBezTo>
                    <a:pt x="2529352" y="3129195"/>
                    <a:pt x="2115015" y="3314700"/>
                    <a:pt x="1657350" y="3314700"/>
                  </a:cubicBezTo>
                  <a:cubicBezTo>
                    <a:pt x="742021" y="3314700"/>
                    <a:pt x="0" y="2572679"/>
                    <a:pt x="0" y="1657350"/>
                  </a:cubicBezTo>
                  <a:cubicBezTo>
                    <a:pt x="0" y="742021"/>
                    <a:pt x="742021" y="0"/>
                    <a:pt x="1657350" y="0"/>
                  </a:cubicBezTo>
                  <a:close/>
                </a:path>
              </a:pathLst>
            </a:custGeom>
            <a:gradFill>
              <a:gsLst>
                <a:gs pos="72000">
                  <a:schemeClr val="accent1"/>
                </a:gs>
                <a:gs pos="0">
                  <a:schemeClr val="accent1">
                    <a:lumMod val="80000"/>
                    <a:lumOff val="20000"/>
                  </a:schemeClr>
                </a:gs>
              </a:gsLst>
              <a:lin ang="2700000" scaled="1"/>
            </a:gradFill>
            <a:ln w="15875" cap="flat" cmpd="sng" algn="ctr">
              <a:noFill/>
              <a:prstDash val="solid"/>
              <a:miter lim="800000"/>
            </a:ln>
            <a:effectLst>
              <a:outerShdw blurRad="381000" dist="330200" dir="5400000" sx="87000" sy="87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任意多边形: 形状 51">
              <a:extLst>
                <a:ext uri="{FF2B5EF4-FFF2-40B4-BE49-F238E27FC236}">
                  <a16:creationId xmlns:a16="http://schemas.microsoft.com/office/drawing/2014/main" xmlns="" id="{11FEF744-85CE-4A43-B05E-2B5372157358}"/>
                </a:ext>
              </a:extLst>
            </p:cNvPr>
            <p:cNvSpPr/>
            <p:nvPr/>
          </p:nvSpPr>
          <p:spPr>
            <a:xfrm>
              <a:off x="6096000" y="2057400"/>
              <a:ext cx="2875992" cy="3314700"/>
            </a:xfrm>
            <a:custGeom>
              <a:avLst/>
              <a:gdLst>
                <a:gd name="connsiteX0" fmla="*/ 1218640 w 2875990"/>
                <a:gd name="connsiteY0" fmla="*/ 0 h 3314700"/>
                <a:gd name="connsiteX1" fmla="*/ 2875990 w 2875990"/>
                <a:gd name="connsiteY1" fmla="*/ 1657350 h 3314700"/>
                <a:gd name="connsiteX2" fmla="*/ 1218640 w 2875990"/>
                <a:gd name="connsiteY2" fmla="*/ 3314700 h 3314700"/>
                <a:gd name="connsiteX3" fmla="*/ 46717 w 2875990"/>
                <a:gd name="connsiteY3" fmla="*/ 2829273 h 3314700"/>
                <a:gd name="connsiteX4" fmla="*/ 0 w 2875990"/>
                <a:gd name="connsiteY4" fmla="*/ 2777872 h 3314700"/>
                <a:gd name="connsiteX5" fmla="*/ 60252 w 2875990"/>
                <a:gd name="connsiteY5" fmla="*/ 2711578 h 3314700"/>
                <a:gd name="connsiteX6" fmla="*/ 438710 w 2875990"/>
                <a:gd name="connsiteY6" fmla="*/ 1657350 h 3314700"/>
                <a:gd name="connsiteX7" fmla="*/ 60252 w 2875990"/>
                <a:gd name="connsiteY7" fmla="*/ 603122 h 3314700"/>
                <a:gd name="connsiteX8" fmla="*/ 0 w 2875990"/>
                <a:gd name="connsiteY8" fmla="*/ 536829 h 3314700"/>
                <a:gd name="connsiteX9" fmla="*/ 46717 w 2875990"/>
                <a:gd name="connsiteY9" fmla="*/ 485427 h 3314700"/>
                <a:gd name="connsiteX10" fmla="*/ 1218640 w 2875990"/>
                <a:gd name="connsiteY10" fmla="*/ 0 h 331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75990" h="3314700">
                  <a:moveTo>
                    <a:pt x="1218640" y="0"/>
                  </a:moveTo>
                  <a:cubicBezTo>
                    <a:pt x="2133969" y="0"/>
                    <a:pt x="2875990" y="742021"/>
                    <a:pt x="2875990" y="1657350"/>
                  </a:cubicBezTo>
                  <a:cubicBezTo>
                    <a:pt x="2875990" y="2572679"/>
                    <a:pt x="2133969" y="3314700"/>
                    <a:pt x="1218640" y="3314700"/>
                  </a:cubicBezTo>
                  <a:cubicBezTo>
                    <a:pt x="760976" y="3314700"/>
                    <a:pt x="346638" y="3129195"/>
                    <a:pt x="46717" y="2829273"/>
                  </a:cubicBezTo>
                  <a:lnTo>
                    <a:pt x="0" y="2777872"/>
                  </a:lnTo>
                  <a:lnTo>
                    <a:pt x="60252" y="2711578"/>
                  </a:lnTo>
                  <a:cubicBezTo>
                    <a:pt x="296683" y="2425091"/>
                    <a:pt x="438710" y="2057807"/>
                    <a:pt x="438710" y="1657350"/>
                  </a:cubicBezTo>
                  <a:cubicBezTo>
                    <a:pt x="438710" y="1256894"/>
                    <a:pt x="296683" y="889609"/>
                    <a:pt x="60252" y="603122"/>
                  </a:cubicBezTo>
                  <a:lnTo>
                    <a:pt x="0" y="536829"/>
                  </a:lnTo>
                  <a:lnTo>
                    <a:pt x="46717" y="485427"/>
                  </a:lnTo>
                  <a:cubicBezTo>
                    <a:pt x="346638" y="185505"/>
                    <a:pt x="760976" y="0"/>
                    <a:pt x="1218640" y="0"/>
                  </a:cubicBezTo>
                  <a:close/>
                </a:path>
              </a:pathLst>
            </a:custGeom>
            <a:gradFill>
              <a:gsLst>
                <a:gs pos="72000">
                  <a:schemeClr val="accent3"/>
                </a:gs>
                <a:gs pos="0">
                  <a:schemeClr val="accent3">
                    <a:lumMod val="80000"/>
                    <a:lumOff val="20000"/>
                  </a:schemeClr>
                </a:gs>
              </a:gsLst>
              <a:lin ang="2700000" scaled="1"/>
            </a:gradFill>
            <a:ln w="15875" cap="flat" cmpd="sng" algn="ctr">
              <a:noFill/>
              <a:prstDash val="solid"/>
              <a:miter lim="800000"/>
            </a:ln>
            <a:effectLst>
              <a:outerShdw blurRad="381000" dist="330200" dir="5400000" sx="87000" sy="87000" algn="t" rotWithShape="0">
                <a:srgbClr val="26262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任意多边形: 形状 53">
              <a:extLst>
                <a:ext uri="{FF2B5EF4-FFF2-40B4-BE49-F238E27FC236}">
                  <a16:creationId xmlns:a16="http://schemas.microsoft.com/office/drawing/2014/main" xmlns="" id="{C835360E-C03A-48CE-8318-5D5EC7C97BFF}"/>
                </a:ext>
              </a:extLst>
            </p:cNvPr>
            <p:cNvSpPr/>
            <p:nvPr/>
          </p:nvSpPr>
          <p:spPr>
            <a:xfrm>
              <a:off x="5657290" y="2594230"/>
              <a:ext cx="877420" cy="2241043"/>
            </a:xfrm>
            <a:custGeom>
              <a:avLst/>
              <a:gdLst>
                <a:gd name="connsiteX0" fmla="*/ 438710 w 877420"/>
                <a:gd name="connsiteY0" fmla="*/ 0 h 2241043"/>
                <a:gd name="connsiteX1" fmla="*/ 498962 w 877420"/>
                <a:gd name="connsiteY1" fmla="*/ 66293 h 2241043"/>
                <a:gd name="connsiteX2" fmla="*/ 877420 w 877420"/>
                <a:gd name="connsiteY2" fmla="*/ 1120521 h 2241043"/>
                <a:gd name="connsiteX3" fmla="*/ 498962 w 877420"/>
                <a:gd name="connsiteY3" fmla="*/ 2174749 h 2241043"/>
                <a:gd name="connsiteX4" fmla="*/ 438710 w 877420"/>
                <a:gd name="connsiteY4" fmla="*/ 2241043 h 2241043"/>
                <a:gd name="connsiteX5" fmla="*/ 378458 w 877420"/>
                <a:gd name="connsiteY5" fmla="*/ 2174749 h 2241043"/>
                <a:gd name="connsiteX6" fmla="*/ 0 w 877420"/>
                <a:gd name="connsiteY6" fmla="*/ 1120521 h 2241043"/>
                <a:gd name="connsiteX7" fmla="*/ 378458 w 877420"/>
                <a:gd name="connsiteY7" fmla="*/ 66293 h 2241043"/>
                <a:gd name="connsiteX8" fmla="*/ 438710 w 877420"/>
                <a:gd name="connsiteY8" fmla="*/ 0 h 224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420" h="2241043">
                  <a:moveTo>
                    <a:pt x="438710" y="0"/>
                  </a:moveTo>
                  <a:lnTo>
                    <a:pt x="498962" y="66293"/>
                  </a:lnTo>
                  <a:cubicBezTo>
                    <a:pt x="735393" y="352780"/>
                    <a:pt x="877420" y="720065"/>
                    <a:pt x="877420" y="1120521"/>
                  </a:cubicBezTo>
                  <a:cubicBezTo>
                    <a:pt x="877420" y="1520978"/>
                    <a:pt x="735393" y="1888262"/>
                    <a:pt x="498962" y="2174749"/>
                  </a:cubicBezTo>
                  <a:lnTo>
                    <a:pt x="438710" y="2241043"/>
                  </a:lnTo>
                  <a:lnTo>
                    <a:pt x="378458" y="2174749"/>
                  </a:lnTo>
                  <a:cubicBezTo>
                    <a:pt x="142028" y="1888262"/>
                    <a:pt x="0" y="1520978"/>
                    <a:pt x="0" y="1120521"/>
                  </a:cubicBezTo>
                  <a:cubicBezTo>
                    <a:pt x="0" y="720065"/>
                    <a:pt x="142028" y="352780"/>
                    <a:pt x="378458" y="66293"/>
                  </a:cubicBezTo>
                  <a:lnTo>
                    <a:pt x="438710" y="0"/>
                  </a:lnTo>
                  <a:close/>
                </a:path>
              </a:pathLst>
            </a:custGeom>
            <a:pattFill prst="ltHorz">
              <a:fgClr>
                <a:schemeClr val="accent2"/>
              </a:fgClr>
              <a:bgClr>
                <a:schemeClr val="accent3"/>
              </a:bgClr>
            </a:patt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51" name="文本框 50">
            <a:extLst>
              <a:ext uri="{FF2B5EF4-FFF2-40B4-BE49-F238E27FC236}">
                <a16:creationId xmlns:a16="http://schemas.microsoft.com/office/drawing/2014/main" xmlns="" id="{37482422-BEB6-4436-9E58-AC106D3F49D3}"/>
              </a:ext>
            </a:extLst>
          </p:cNvPr>
          <p:cNvSpPr txBox="1"/>
          <p:nvPr/>
        </p:nvSpPr>
        <p:spPr>
          <a:xfrm>
            <a:off x="4297378" y="3628108"/>
            <a:ext cx="1396976" cy="813428"/>
          </a:xfrm>
          <a:prstGeom prst="rect">
            <a:avLst/>
          </a:prstGeom>
          <a:noFill/>
        </p:spPr>
        <p:txBody>
          <a:bodyPr wrap="square">
            <a:spAutoFit/>
          </a:bodyPr>
          <a:lstStyle/>
          <a:p>
            <a:pPr algn="ctr">
              <a:lnSpc>
                <a:spcPct val="120000"/>
              </a:lnSpc>
            </a:pPr>
            <a:r>
              <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优化人才队伍结构</a:t>
            </a:r>
          </a:p>
        </p:txBody>
      </p:sp>
      <p:sp>
        <p:nvSpPr>
          <p:cNvPr id="56" name="文本框 55">
            <a:extLst>
              <a:ext uri="{FF2B5EF4-FFF2-40B4-BE49-F238E27FC236}">
                <a16:creationId xmlns:a16="http://schemas.microsoft.com/office/drawing/2014/main" xmlns="" id="{5879D163-E69B-44CE-BA7E-282A895D899B}"/>
              </a:ext>
            </a:extLst>
          </p:cNvPr>
          <p:cNvSpPr txBox="1"/>
          <p:nvPr/>
        </p:nvSpPr>
        <p:spPr>
          <a:xfrm>
            <a:off x="6496634" y="3628108"/>
            <a:ext cx="1396976" cy="813428"/>
          </a:xfrm>
          <a:prstGeom prst="rect">
            <a:avLst/>
          </a:prstGeom>
          <a:noFill/>
        </p:spPr>
        <p:txBody>
          <a:bodyPr wrap="square">
            <a:spAutoFit/>
          </a:bodyPr>
          <a:lstStyle/>
          <a:p>
            <a:pPr algn="ctr">
              <a:lnSpc>
                <a:spcPct val="120000"/>
              </a:lnSpc>
            </a:pP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创新人才工作机制</a:t>
            </a:r>
          </a:p>
        </p:txBody>
      </p:sp>
      <p:sp>
        <p:nvSpPr>
          <p:cNvPr id="6" name="弧形 5">
            <a:extLst>
              <a:ext uri="{FF2B5EF4-FFF2-40B4-BE49-F238E27FC236}">
                <a16:creationId xmlns:a16="http://schemas.microsoft.com/office/drawing/2014/main" xmlns="" id="{38067E18-E82F-4CD8-8A6C-F51280B6880B}"/>
              </a:ext>
            </a:extLst>
          </p:cNvPr>
          <p:cNvSpPr/>
          <p:nvPr/>
        </p:nvSpPr>
        <p:spPr>
          <a:xfrm>
            <a:off x="3429027" y="1828800"/>
            <a:ext cx="3886200" cy="3886200"/>
          </a:xfrm>
          <a:prstGeom prst="arc">
            <a:avLst>
              <a:gd name="adj1" fmla="val 7121283"/>
              <a:gd name="adj2" fmla="val 13708960"/>
            </a:avLst>
          </a:prstGeom>
          <a:noFill/>
          <a:ln w="0" cap="flat" cmpd="sng" algn="ctr">
            <a:gradFill>
              <a:gsLst>
                <a:gs pos="0">
                  <a:schemeClr val="accent1">
                    <a:alpha val="0"/>
                  </a:schemeClr>
                </a:gs>
                <a:gs pos="100000">
                  <a:schemeClr val="accent1">
                    <a:alpha val="0"/>
                  </a:schemeClr>
                </a:gs>
                <a:gs pos="56000">
                  <a:schemeClr val="accent1">
                    <a:alpha val="4200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 name="弧形 78">
            <a:extLst>
              <a:ext uri="{FF2B5EF4-FFF2-40B4-BE49-F238E27FC236}">
                <a16:creationId xmlns:a16="http://schemas.microsoft.com/office/drawing/2014/main" xmlns="" id="{86BE4F25-E332-4B86-AE06-A551B18252A1}"/>
              </a:ext>
            </a:extLst>
          </p:cNvPr>
          <p:cNvSpPr/>
          <p:nvPr/>
        </p:nvSpPr>
        <p:spPr>
          <a:xfrm flipH="1">
            <a:off x="4876774" y="1828800"/>
            <a:ext cx="3886200" cy="3886200"/>
          </a:xfrm>
          <a:prstGeom prst="arc">
            <a:avLst>
              <a:gd name="adj1" fmla="val 7121283"/>
              <a:gd name="adj2" fmla="val 13708960"/>
            </a:avLst>
          </a:prstGeom>
          <a:noFill/>
          <a:ln w="0" cap="flat" cmpd="sng" algn="ctr">
            <a:gradFill>
              <a:gsLst>
                <a:gs pos="0">
                  <a:schemeClr val="accent3">
                    <a:lumMod val="90000"/>
                    <a:alpha val="0"/>
                  </a:schemeClr>
                </a:gs>
                <a:gs pos="100000">
                  <a:schemeClr val="accent3">
                    <a:lumMod val="90000"/>
                    <a:alpha val="0"/>
                  </a:schemeClr>
                </a:gs>
                <a:gs pos="56000">
                  <a:schemeClr val="accent3">
                    <a:lumMod val="9000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xmlns="" id="{CBDB41A4-2428-495A-99C7-09CFF92C1C7D}"/>
              </a:ext>
            </a:extLst>
          </p:cNvPr>
          <p:cNvGrpSpPr/>
          <p:nvPr/>
        </p:nvGrpSpPr>
        <p:grpSpPr>
          <a:xfrm>
            <a:off x="1889093" y="1534986"/>
            <a:ext cx="1930872" cy="587628"/>
            <a:chOff x="2107729" y="1457242"/>
            <a:chExt cx="1930872" cy="587628"/>
          </a:xfrm>
        </p:grpSpPr>
        <p:sp>
          <p:nvSpPr>
            <p:cNvPr id="94" name="矩形: 对角圆角 93">
              <a:extLst>
                <a:ext uri="{FF2B5EF4-FFF2-40B4-BE49-F238E27FC236}">
                  <a16:creationId xmlns:a16="http://schemas.microsoft.com/office/drawing/2014/main" xmlns="" id="{DD555C8B-570A-48A9-A436-F6579FBB380E}"/>
                </a:ext>
              </a:extLst>
            </p:cNvPr>
            <p:cNvSpPr/>
            <p:nvPr/>
          </p:nvSpPr>
          <p:spPr>
            <a:xfrm>
              <a:off x="2107729" y="1457242"/>
              <a:ext cx="1930872" cy="587628"/>
            </a:xfrm>
            <a:prstGeom prst="round2DiagRect">
              <a:avLst>
                <a:gd name="adj1" fmla="val 50000"/>
                <a:gd name="adj2" fmla="val 0"/>
              </a:avLst>
            </a:prstGeom>
            <a:solidFill>
              <a:schemeClr val="accent1"/>
            </a:solidFill>
            <a:ln w="22225" cap="flat" cmpd="sng" algn="ctr">
              <a:noFill/>
              <a:prstDash val="solid"/>
              <a:miter lim="800000"/>
            </a:ln>
            <a:effectLst>
              <a:outerShdw blurRad="177800" dist="1270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93" name="文本框 92">
              <a:extLst>
                <a:ext uri="{FF2B5EF4-FFF2-40B4-BE49-F238E27FC236}">
                  <a16:creationId xmlns:a16="http://schemas.microsoft.com/office/drawing/2014/main" xmlns="" id="{48522508-4D0B-4A89-9A3F-339EA9F36FFF}"/>
                </a:ext>
              </a:extLst>
            </p:cNvPr>
            <p:cNvSpPr txBox="1"/>
            <p:nvPr/>
          </p:nvSpPr>
          <p:spPr>
            <a:xfrm>
              <a:off x="2200686" y="1584316"/>
              <a:ext cx="1661942" cy="338554"/>
            </a:xfrm>
            <a:prstGeom prst="rect">
              <a:avLst/>
            </a:prstGeom>
            <a:noFill/>
          </p:spPr>
          <p:txBody>
            <a:bodyPr wrap="square">
              <a:spAutoFit/>
            </a:bodyPr>
            <a:lstStyle/>
            <a:p>
              <a:pPr algn="ct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引进急需人才</a:t>
              </a:r>
            </a:p>
          </p:txBody>
        </p:sp>
      </p:grpSp>
      <p:grpSp>
        <p:nvGrpSpPr>
          <p:cNvPr id="95" name="组合 94">
            <a:extLst>
              <a:ext uri="{FF2B5EF4-FFF2-40B4-BE49-F238E27FC236}">
                <a16:creationId xmlns:a16="http://schemas.microsoft.com/office/drawing/2014/main" xmlns="" id="{A4C59DD6-7FB9-485C-A654-E8106D9B0FE5}"/>
              </a:ext>
            </a:extLst>
          </p:cNvPr>
          <p:cNvGrpSpPr/>
          <p:nvPr/>
        </p:nvGrpSpPr>
        <p:grpSpPr>
          <a:xfrm>
            <a:off x="1357718" y="2686598"/>
            <a:ext cx="1930872" cy="587628"/>
            <a:chOff x="2107729" y="1457242"/>
            <a:chExt cx="1930872" cy="587628"/>
          </a:xfrm>
        </p:grpSpPr>
        <p:sp>
          <p:nvSpPr>
            <p:cNvPr id="96" name="矩形: 对角圆角 95">
              <a:extLst>
                <a:ext uri="{FF2B5EF4-FFF2-40B4-BE49-F238E27FC236}">
                  <a16:creationId xmlns:a16="http://schemas.microsoft.com/office/drawing/2014/main" xmlns="" id="{DF46884B-4AD5-48D0-A69F-3F2717B227C3}"/>
                </a:ext>
              </a:extLst>
            </p:cNvPr>
            <p:cNvSpPr/>
            <p:nvPr/>
          </p:nvSpPr>
          <p:spPr>
            <a:xfrm>
              <a:off x="2107729" y="1457242"/>
              <a:ext cx="1930872" cy="587628"/>
            </a:xfrm>
            <a:prstGeom prst="round2DiagRect">
              <a:avLst>
                <a:gd name="adj1" fmla="val 50000"/>
                <a:gd name="adj2" fmla="val 0"/>
              </a:avLst>
            </a:prstGeom>
            <a:solidFill>
              <a:schemeClr val="accent1"/>
            </a:solidFill>
            <a:ln w="22225" cap="flat" cmpd="sng" algn="ctr">
              <a:noFill/>
              <a:prstDash val="solid"/>
              <a:miter lim="800000"/>
            </a:ln>
            <a:effectLst>
              <a:outerShdw blurRad="177800" dist="1270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97" name="文本框 96">
              <a:extLst>
                <a:ext uri="{FF2B5EF4-FFF2-40B4-BE49-F238E27FC236}">
                  <a16:creationId xmlns:a16="http://schemas.microsoft.com/office/drawing/2014/main" xmlns="" id="{B391F982-5DD9-4FEC-93B2-E30FABA90969}"/>
                </a:ext>
              </a:extLst>
            </p:cNvPr>
            <p:cNvSpPr txBox="1"/>
            <p:nvPr/>
          </p:nvSpPr>
          <p:spPr>
            <a:xfrm>
              <a:off x="2200686" y="1583544"/>
              <a:ext cx="1661942" cy="338554"/>
            </a:xfrm>
            <a:prstGeom prst="rect">
              <a:avLst/>
            </a:prstGeom>
            <a:noFill/>
          </p:spPr>
          <p:txBody>
            <a:bodyPr wrap="square">
              <a:spAutoFit/>
            </a:bodyPr>
            <a:lstStyle/>
            <a:p>
              <a:pPr algn="ct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提升现有人才</a:t>
              </a:r>
            </a:p>
          </p:txBody>
        </p:sp>
      </p:grpSp>
      <p:grpSp>
        <p:nvGrpSpPr>
          <p:cNvPr id="98" name="组合 97">
            <a:extLst>
              <a:ext uri="{FF2B5EF4-FFF2-40B4-BE49-F238E27FC236}">
                <a16:creationId xmlns:a16="http://schemas.microsoft.com/office/drawing/2014/main" xmlns="" id="{EB38139B-E81D-4492-B4DA-0F4E27DCFDE3}"/>
              </a:ext>
            </a:extLst>
          </p:cNvPr>
          <p:cNvGrpSpPr/>
          <p:nvPr/>
        </p:nvGrpSpPr>
        <p:grpSpPr>
          <a:xfrm>
            <a:off x="1307202" y="4087689"/>
            <a:ext cx="1930872" cy="587628"/>
            <a:chOff x="2107729" y="1457242"/>
            <a:chExt cx="1930872" cy="587628"/>
          </a:xfrm>
        </p:grpSpPr>
        <p:sp>
          <p:nvSpPr>
            <p:cNvPr id="99" name="矩形: 对角圆角 98">
              <a:extLst>
                <a:ext uri="{FF2B5EF4-FFF2-40B4-BE49-F238E27FC236}">
                  <a16:creationId xmlns:a16="http://schemas.microsoft.com/office/drawing/2014/main" xmlns="" id="{5CB01FB3-E3A5-49C5-BDF7-7641EDABE5C2}"/>
                </a:ext>
              </a:extLst>
            </p:cNvPr>
            <p:cNvSpPr/>
            <p:nvPr/>
          </p:nvSpPr>
          <p:spPr>
            <a:xfrm>
              <a:off x="2107729" y="1457242"/>
              <a:ext cx="1930872" cy="587628"/>
            </a:xfrm>
            <a:prstGeom prst="round2DiagRect">
              <a:avLst>
                <a:gd name="adj1" fmla="val 50000"/>
                <a:gd name="adj2" fmla="val 0"/>
              </a:avLst>
            </a:prstGeom>
            <a:solidFill>
              <a:schemeClr val="accent1"/>
            </a:solidFill>
            <a:ln w="22225" cap="flat" cmpd="sng" algn="ctr">
              <a:noFill/>
              <a:prstDash val="solid"/>
              <a:miter lim="800000"/>
            </a:ln>
            <a:effectLst>
              <a:outerShdw blurRad="177800" dist="1270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100" name="文本框 99">
              <a:extLst>
                <a:ext uri="{FF2B5EF4-FFF2-40B4-BE49-F238E27FC236}">
                  <a16:creationId xmlns:a16="http://schemas.microsoft.com/office/drawing/2014/main" xmlns="" id="{A34A939E-9391-440D-8056-35ACF72914A9}"/>
                </a:ext>
              </a:extLst>
            </p:cNvPr>
            <p:cNvSpPr txBox="1"/>
            <p:nvPr/>
          </p:nvSpPr>
          <p:spPr>
            <a:xfrm>
              <a:off x="2200686" y="1592422"/>
              <a:ext cx="1661942" cy="338554"/>
            </a:xfrm>
            <a:prstGeom prst="rect">
              <a:avLst/>
            </a:prstGeom>
            <a:noFill/>
          </p:spPr>
          <p:txBody>
            <a:bodyPr wrap="square">
              <a:spAutoFit/>
            </a:bodyPr>
            <a:lstStyle/>
            <a:p>
              <a:pPr algn="ct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灵活使用人才</a:t>
              </a:r>
            </a:p>
          </p:txBody>
        </p:sp>
      </p:grpSp>
      <p:grpSp>
        <p:nvGrpSpPr>
          <p:cNvPr id="101" name="组合 100">
            <a:extLst>
              <a:ext uri="{FF2B5EF4-FFF2-40B4-BE49-F238E27FC236}">
                <a16:creationId xmlns:a16="http://schemas.microsoft.com/office/drawing/2014/main" xmlns="" id="{15364026-43BD-45AE-9764-0882150272A9}"/>
              </a:ext>
            </a:extLst>
          </p:cNvPr>
          <p:cNvGrpSpPr/>
          <p:nvPr/>
        </p:nvGrpSpPr>
        <p:grpSpPr>
          <a:xfrm>
            <a:off x="1713120" y="5228380"/>
            <a:ext cx="1930872" cy="587628"/>
            <a:chOff x="2107729" y="1457242"/>
            <a:chExt cx="1930872" cy="587628"/>
          </a:xfrm>
        </p:grpSpPr>
        <p:sp>
          <p:nvSpPr>
            <p:cNvPr id="102" name="矩形: 对角圆角 101">
              <a:extLst>
                <a:ext uri="{FF2B5EF4-FFF2-40B4-BE49-F238E27FC236}">
                  <a16:creationId xmlns:a16="http://schemas.microsoft.com/office/drawing/2014/main" xmlns="" id="{686364F8-CE16-4EB4-A6A9-323E99484C65}"/>
                </a:ext>
              </a:extLst>
            </p:cNvPr>
            <p:cNvSpPr/>
            <p:nvPr/>
          </p:nvSpPr>
          <p:spPr>
            <a:xfrm>
              <a:off x="2107729" y="1457242"/>
              <a:ext cx="1930872" cy="587628"/>
            </a:xfrm>
            <a:prstGeom prst="round2DiagRect">
              <a:avLst>
                <a:gd name="adj1" fmla="val 50000"/>
                <a:gd name="adj2" fmla="val 0"/>
              </a:avLst>
            </a:prstGeom>
            <a:solidFill>
              <a:schemeClr val="accent1"/>
            </a:solidFill>
            <a:ln w="22225" cap="flat" cmpd="sng" algn="ctr">
              <a:noFill/>
              <a:prstDash val="solid"/>
              <a:miter lim="800000"/>
            </a:ln>
            <a:effectLst>
              <a:outerShdw blurRad="177800" dist="1270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103" name="文本框 102">
              <a:extLst>
                <a:ext uri="{FF2B5EF4-FFF2-40B4-BE49-F238E27FC236}">
                  <a16:creationId xmlns:a16="http://schemas.microsoft.com/office/drawing/2014/main" xmlns="" id="{50981060-8A84-4727-AC7A-6B6F06D11DBB}"/>
                </a:ext>
              </a:extLst>
            </p:cNvPr>
            <p:cNvSpPr txBox="1"/>
            <p:nvPr/>
          </p:nvSpPr>
          <p:spPr>
            <a:xfrm>
              <a:off x="2200686" y="1596058"/>
              <a:ext cx="1661942" cy="338554"/>
            </a:xfrm>
            <a:prstGeom prst="rect">
              <a:avLst/>
            </a:prstGeom>
            <a:noFill/>
          </p:spPr>
          <p:txBody>
            <a:bodyPr wrap="square">
              <a:spAutoFit/>
            </a:bodyPr>
            <a:lstStyle/>
            <a:p>
              <a:pPr algn="ct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整合人才资源</a:t>
              </a:r>
            </a:p>
          </p:txBody>
        </p:sp>
      </p:grpSp>
      <p:sp>
        <p:nvSpPr>
          <p:cNvPr id="105" name="矩形: 对角圆角 104">
            <a:extLst>
              <a:ext uri="{FF2B5EF4-FFF2-40B4-BE49-F238E27FC236}">
                <a16:creationId xmlns:a16="http://schemas.microsoft.com/office/drawing/2014/main" xmlns="" id="{77A3E162-7557-4453-912F-B2EF8D431497}"/>
              </a:ext>
            </a:extLst>
          </p:cNvPr>
          <p:cNvSpPr/>
          <p:nvPr/>
        </p:nvSpPr>
        <p:spPr>
          <a:xfrm flipH="1">
            <a:off x="8407387" y="1534986"/>
            <a:ext cx="1930872" cy="587628"/>
          </a:xfrm>
          <a:prstGeom prst="round2DiagRect">
            <a:avLst>
              <a:gd name="adj1" fmla="val 50000"/>
              <a:gd name="adj2" fmla="val 0"/>
            </a:avLst>
          </a:prstGeom>
          <a:solidFill>
            <a:schemeClr val="accent3"/>
          </a:solidFill>
          <a:ln w="22225" cap="flat" cmpd="sng" algn="ctr">
            <a:noFill/>
            <a:prstDash val="solid"/>
            <a:miter lim="800000"/>
          </a:ln>
          <a:effectLst>
            <a:outerShdw blurRad="177800" dist="127000" dir="5400000" sx="90000" sy="90000" algn="t"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106" name="文本框 105">
            <a:extLst>
              <a:ext uri="{FF2B5EF4-FFF2-40B4-BE49-F238E27FC236}">
                <a16:creationId xmlns:a16="http://schemas.microsoft.com/office/drawing/2014/main" xmlns="" id="{0E74A876-9493-44A4-A9F3-9F8E23383197}"/>
              </a:ext>
            </a:extLst>
          </p:cNvPr>
          <p:cNvSpPr txBox="1"/>
          <p:nvPr/>
        </p:nvSpPr>
        <p:spPr>
          <a:xfrm>
            <a:off x="8483233" y="1659523"/>
            <a:ext cx="1832926" cy="338554"/>
          </a:xfrm>
          <a:prstGeom prst="rect">
            <a:avLst/>
          </a:prstGeom>
          <a:noFill/>
        </p:spPr>
        <p:txBody>
          <a:bodyPr wrap="square">
            <a:spAutoFit/>
          </a:bodyPr>
          <a:lstStyle/>
          <a:p>
            <a:pPr algn="ct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强化工作业绩取向</a:t>
            </a:r>
          </a:p>
        </p:txBody>
      </p:sp>
      <p:sp>
        <p:nvSpPr>
          <p:cNvPr id="108" name="矩形: 对角圆角 107">
            <a:extLst>
              <a:ext uri="{FF2B5EF4-FFF2-40B4-BE49-F238E27FC236}">
                <a16:creationId xmlns:a16="http://schemas.microsoft.com/office/drawing/2014/main" xmlns="" id="{3A69BB43-1090-443B-8714-DD8CB7BA8DC9}"/>
              </a:ext>
            </a:extLst>
          </p:cNvPr>
          <p:cNvSpPr/>
          <p:nvPr/>
        </p:nvSpPr>
        <p:spPr>
          <a:xfrm flipH="1">
            <a:off x="8905848" y="2686598"/>
            <a:ext cx="1930872" cy="587628"/>
          </a:xfrm>
          <a:prstGeom prst="round2DiagRect">
            <a:avLst>
              <a:gd name="adj1" fmla="val 50000"/>
              <a:gd name="adj2" fmla="val 0"/>
            </a:avLst>
          </a:prstGeom>
          <a:solidFill>
            <a:schemeClr val="accent3"/>
          </a:solidFill>
          <a:ln w="22225" cap="flat" cmpd="sng" algn="ctr">
            <a:noFill/>
            <a:prstDash val="solid"/>
            <a:miter lim="800000"/>
          </a:ln>
          <a:effectLst>
            <a:outerShdw blurRad="177800" dist="127000" dir="5400000" sx="90000" sy="90000" algn="t"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109" name="文本框 108">
            <a:extLst>
              <a:ext uri="{FF2B5EF4-FFF2-40B4-BE49-F238E27FC236}">
                <a16:creationId xmlns:a16="http://schemas.microsoft.com/office/drawing/2014/main" xmlns="" id="{CAA03076-5918-402E-95BE-CDCC1E503E98}"/>
              </a:ext>
            </a:extLst>
          </p:cNvPr>
          <p:cNvSpPr txBox="1"/>
          <p:nvPr/>
        </p:nvSpPr>
        <p:spPr>
          <a:xfrm>
            <a:off x="8933347" y="2811135"/>
            <a:ext cx="1926104" cy="338554"/>
          </a:xfrm>
          <a:prstGeom prst="rect">
            <a:avLst/>
          </a:prstGeom>
          <a:noFill/>
        </p:spPr>
        <p:txBody>
          <a:bodyPr wrap="square">
            <a:spAutoFit/>
          </a:bodyPr>
          <a:lstStyle/>
          <a:p>
            <a:pPr algn="ct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科学设定专业岗位</a:t>
            </a:r>
          </a:p>
        </p:txBody>
      </p:sp>
      <p:sp>
        <p:nvSpPr>
          <p:cNvPr id="111" name="矩形: 对角圆角 110">
            <a:extLst>
              <a:ext uri="{FF2B5EF4-FFF2-40B4-BE49-F238E27FC236}">
                <a16:creationId xmlns:a16="http://schemas.microsoft.com/office/drawing/2014/main" xmlns="" id="{C163ECE4-0D8B-4E03-8461-1DA0392AD09D}"/>
              </a:ext>
            </a:extLst>
          </p:cNvPr>
          <p:cNvSpPr/>
          <p:nvPr/>
        </p:nvSpPr>
        <p:spPr>
          <a:xfrm flipH="1">
            <a:off x="8937628" y="4087689"/>
            <a:ext cx="1930872" cy="587628"/>
          </a:xfrm>
          <a:prstGeom prst="round2DiagRect">
            <a:avLst>
              <a:gd name="adj1" fmla="val 50000"/>
              <a:gd name="adj2" fmla="val 0"/>
            </a:avLst>
          </a:prstGeom>
          <a:solidFill>
            <a:schemeClr val="accent3"/>
          </a:solidFill>
          <a:ln w="22225" cap="flat" cmpd="sng" algn="ctr">
            <a:noFill/>
            <a:prstDash val="solid"/>
            <a:miter lim="800000"/>
          </a:ln>
          <a:effectLst>
            <a:outerShdw blurRad="177800" dist="127000" dir="5400000" sx="90000" sy="90000" algn="t"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112" name="文本框 111">
            <a:extLst>
              <a:ext uri="{FF2B5EF4-FFF2-40B4-BE49-F238E27FC236}">
                <a16:creationId xmlns:a16="http://schemas.microsoft.com/office/drawing/2014/main" xmlns="" id="{EF3F8F88-291A-4ED6-96D6-72D2CD47B3BD}"/>
              </a:ext>
            </a:extLst>
          </p:cNvPr>
          <p:cNvSpPr txBox="1"/>
          <p:nvPr/>
        </p:nvSpPr>
        <p:spPr>
          <a:xfrm>
            <a:off x="8972471" y="4212226"/>
            <a:ext cx="1911416" cy="338554"/>
          </a:xfrm>
          <a:prstGeom prst="rect">
            <a:avLst/>
          </a:prstGeom>
          <a:noFill/>
        </p:spPr>
        <p:txBody>
          <a:bodyPr wrap="square">
            <a:spAutoFit/>
          </a:bodyPr>
          <a:lstStyle/>
          <a:p>
            <a:pPr algn="ct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深化分配制度改革</a:t>
            </a:r>
          </a:p>
        </p:txBody>
      </p:sp>
      <p:sp>
        <p:nvSpPr>
          <p:cNvPr id="114" name="矩形: 对角圆角 113">
            <a:extLst>
              <a:ext uri="{FF2B5EF4-FFF2-40B4-BE49-F238E27FC236}">
                <a16:creationId xmlns:a16="http://schemas.microsoft.com/office/drawing/2014/main" xmlns="" id="{60624122-CC95-4A07-8211-338ACC167150}"/>
              </a:ext>
            </a:extLst>
          </p:cNvPr>
          <p:cNvSpPr/>
          <p:nvPr/>
        </p:nvSpPr>
        <p:spPr>
          <a:xfrm flipH="1">
            <a:off x="8519458" y="5228380"/>
            <a:ext cx="1930872" cy="587628"/>
          </a:xfrm>
          <a:prstGeom prst="round2DiagRect">
            <a:avLst>
              <a:gd name="adj1" fmla="val 50000"/>
              <a:gd name="adj2" fmla="val 0"/>
            </a:avLst>
          </a:prstGeom>
          <a:solidFill>
            <a:schemeClr val="accent3"/>
          </a:solidFill>
          <a:ln w="22225" cap="flat" cmpd="sng" algn="ctr">
            <a:noFill/>
            <a:prstDash val="solid"/>
            <a:miter lim="800000"/>
          </a:ln>
          <a:effectLst>
            <a:outerShdw blurRad="177800" dist="127000" dir="5400000" sx="90000" sy="90000" algn="t"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115" name="文本框 114">
            <a:extLst>
              <a:ext uri="{FF2B5EF4-FFF2-40B4-BE49-F238E27FC236}">
                <a16:creationId xmlns:a16="http://schemas.microsoft.com/office/drawing/2014/main" xmlns="" id="{BCF3C72A-6ADA-43DA-AF07-945A8595E9B9}"/>
              </a:ext>
            </a:extLst>
          </p:cNvPr>
          <p:cNvSpPr txBox="1"/>
          <p:nvPr/>
        </p:nvSpPr>
        <p:spPr>
          <a:xfrm>
            <a:off x="8533916" y="5352917"/>
            <a:ext cx="1930871" cy="338554"/>
          </a:xfrm>
          <a:prstGeom prst="rect">
            <a:avLst/>
          </a:prstGeom>
          <a:noFill/>
        </p:spPr>
        <p:txBody>
          <a:bodyPr wrap="square">
            <a:spAutoFit/>
          </a:bodyPr>
          <a:lstStyle/>
          <a:p>
            <a:pPr algn="ct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创新人才激励机制</a:t>
            </a:r>
          </a:p>
        </p:txBody>
      </p:sp>
      <p:grpSp>
        <p:nvGrpSpPr>
          <p:cNvPr id="121" name="组合 120">
            <a:extLst>
              <a:ext uri="{FF2B5EF4-FFF2-40B4-BE49-F238E27FC236}">
                <a16:creationId xmlns:a16="http://schemas.microsoft.com/office/drawing/2014/main" xmlns="" id="{EDD29C0D-B800-4AB3-895D-2598901C3704}"/>
              </a:ext>
            </a:extLst>
          </p:cNvPr>
          <p:cNvGrpSpPr>
            <a:grpSpLocks noChangeAspect="1"/>
          </p:cNvGrpSpPr>
          <p:nvPr/>
        </p:nvGrpSpPr>
        <p:grpSpPr>
          <a:xfrm>
            <a:off x="4799834" y="2898648"/>
            <a:ext cx="392065" cy="457200"/>
            <a:chOff x="5404503" y="-1593683"/>
            <a:chExt cx="965888" cy="1126356"/>
          </a:xfrm>
          <a:solidFill>
            <a:schemeClr val="bg1"/>
          </a:solidFill>
        </p:grpSpPr>
        <p:sp>
          <p:nvSpPr>
            <p:cNvPr id="122" name="任意多边形: 形状 121">
              <a:extLst>
                <a:ext uri="{FF2B5EF4-FFF2-40B4-BE49-F238E27FC236}">
                  <a16:creationId xmlns:a16="http://schemas.microsoft.com/office/drawing/2014/main" xmlns="" id="{4274B24A-C633-4F93-8543-074FB15E7A66}"/>
                </a:ext>
              </a:extLst>
            </p:cNvPr>
            <p:cNvSpPr/>
            <p:nvPr/>
          </p:nvSpPr>
          <p:spPr>
            <a:xfrm>
              <a:off x="5656417" y="-1593683"/>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3" name="任意多边形: 形状 122">
              <a:extLst>
                <a:ext uri="{FF2B5EF4-FFF2-40B4-BE49-F238E27FC236}">
                  <a16:creationId xmlns:a16="http://schemas.microsoft.com/office/drawing/2014/main" xmlns="" id="{5AC6F031-59D8-4F13-936B-F6EEE46284C9}"/>
                </a:ext>
              </a:extLst>
            </p:cNvPr>
            <p:cNvSpPr/>
            <p:nvPr/>
          </p:nvSpPr>
          <p:spPr>
            <a:xfrm>
              <a:off x="5404503" y="-1333501"/>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4" name="任意多边形: 形状 123">
              <a:extLst>
                <a:ext uri="{FF2B5EF4-FFF2-40B4-BE49-F238E27FC236}">
                  <a16:creationId xmlns:a16="http://schemas.microsoft.com/office/drawing/2014/main" xmlns="" id="{9AF8A05C-3187-42F5-9D97-AAA2F3316EA7}"/>
                </a:ext>
              </a:extLst>
            </p:cNvPr>
            <p:cNvSpPr/>
            <p:nvPr/>
          </p:nvSpPr>
          <p:spPr>
            <a:xfrm>
              <a:off x="5910505" y="-1333501"/>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5" name="组合 124">
            <a:extLst>
              <a:ext uri="{FF2B5EF4-FFF2-40B4-BE49-F238E27FC236}">
                <a16:creationId xmlns:a16="http://schemas.microsoft.com/office/drawing/2014/main" xmlns="" id="{7E06BF0F-67FA-46B4-9E0D-323BF2506221}"/>
              </a:ext>
            </a:extLst>
          </p:cNvPr>
          <p:cNvGrpSpPr>
            <a:grpSpLocks noChangeAspect="1"/>
          </p:cNvGrpSpPr>
          <p:nvPr/>
        </p:nvGrpSpPr>
        <p:grpSpPr>
          <a:xfrm>
            <a:off x="6999090" y="2898648"/>
            <a:ext cx="392065" cy="457200"/>
            <a:chOff x="5404503" y="-1593683"/>
            <a:chExt cx="965888" cy="1126356"/>
          </a:xfrm>
          <a:solidFill>
            <a:schemeClr val="tx1">
              <a:lumMod val="85000"/>
              <a:lumOff val="15000"/>
            </a:schemeClr>
          </a:solidFill>
        </p:grpSpPr>
        <p:sp>
          <p:nvSpPr>
            <p:cNvPr id="126" name="任意多边形: 形状 125">
              <a:extLst>
                <a:ext uri="{FF2B5EF4-FFF2-40B4-BE49-F238E27FC236}">
                  <a16:creationId xmlns:a16="http://schemas.microsoft.com/office/drawing/2014/main" xmlns="" id="{C093FEBE-A630-4D4E-9A22-6B22D25B8799}"/>
                </a:ext>
              </a:extLst>
            </p:cNvPr>
            <p:cNvSpPr/>
            <p:nvPr/>
          </p:nvSpPr>
          <p:spPr>
            <a:xfrm>
              <a:off x="5656417" y="-1593683"/>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endParaRPr>
            </a:p>
          </p:txBody>
        </p:sp>
        <p:sp>
          <p:nvSpPr>
            <p:cNvPr id="127" name="任意多边形: 形状 126">
              <a:extLst>
                <a:ext uri="{FF2B5EF4-FFF2-40B4-BE49-F238E27FC236}">
                  <a16:creationId xmlns:a16="http://schemas.microsoft.com/office/drawing/2014/main" xmlns="" id="{8093E570-25CA-4DF0-BE9D-772D8C3C24ED}"/>
                </a:ext>
              </a:extLst>
            </p:cNvPr>
            <p:cNvSpPr/>
            <p:nvPr/>
          </p:nvSpPr>
          <p:spPr>
            <a:xfrm>
              <a:off x="5404503" y="-1333501"/>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endParaRPr>
            </a:p>
          </p:txBody>
        </p:sp>
        <p:sp>
          <p:nvSpPr>
            <p:cNvPr id="128" name="任意多边形: 形状 127">
              <a:extLst>
                <a:ext uri="{FF2B5EF4-FFF2-40B4-BE49-F238E27FC236}">
                  <a16:creationId xmlns:a16="http://schemas.microsoft.com/office/drawing/2014/main" xmlns="" id="{769C1F4D-5DCB-4BF4-905F-BE9DA5E3C380}"/>
                </a:ext>
              </a:extLst>
            </p:cNvPr>
            <p:cNvSpPr/>
            <p:nvPr/>
          </p:nvSpPr>
          <p:spPr>
            <a:xfrm>
              <a:off x="5910505" y="-1333501"/>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endParaRPr>
            </a:p>
          </p:txBody>
        </p:sp>
      </p:grpSp>
      <p:sp>
        <p:nvSpPr>
          <p:cNvPr id="58" name="弧形 57">
            <a:extLst>
              <a:ext uri="{FF2B5EF4-FFF2-40B4-BE49-F238E27FC236}">
                <a16:creationId xmlns:a16="http://schemas.microsoft.com/office/drawing/2014/main" xmlns="" id="{7899FA3D-0039-462C-8080-53C151D85F75}"/>
              </a:ext>
            </a:extLst>
          </p:cNvPr>
          <p:cNvSpPr/>
          <p:nvPr/>
        </p:nvSpPr>
        <p:spPr>
          <a:xfrm>
            <a:off x="950226" y="1061951"/>
            <a:ext cx="3619503" cy="5557499"/>
          </a:xfrm>
          <a:custGeom>
            <a:avLst/>
            <a:gdLst>
              <a:gd name="connsiteX0" fmla="*/ 1385169 w 7239000"/>
              <a:gd name="connsiteY0" fmla="*/ 6467051 h 7239000"/>
              <a:gd name="connsiteX1" fmla="*/ 1595 w 7239000"/>
              <a:gd name="connsiteY1" fmla="*/ 3726938 h 7239000"/>
              <a:gd name="connsiteX2" fmla="*/ 1220133 w 7239000"/>
              <a:gd name="connsiteY2" fmla="*/ 909552 h 7239000"/>
              <a:gd name="connsiteX3" fmla="*/ 3619500 w 7239000"/>
              <a:gd name="connsiteY3" fmla="*/ 3619500 h 7239000"/>
              <a:gd name="connsiteX4" fmla="*/ 1385169 w 7239000"/>
              <a:gd name="connsiteY4" fmla="*/ 6467051 h 7239000"/>
              <a:gd name="connsiteX0" fmla="*/ 1385169 w 7239000"/>
              <a:gd name="connsiteY0" fmla="*/ 6467051 h 7239000"/>
              <a:gd name="connsiteX1" fmla="*/ 1595 w 7239000"/>
              <a:gd name="connsiteY1" fmla="*/ 3726938 h 7239000"/>
              <a:gd name="connsiteX2" fmla="*/ 1220133 w 7239000"/>
              <a:gd name="connsiteY2" fmla="*/ 909552 h 7239000"/>
              <a:gd name="connsiteX0" fmla="*/ 2456271 w 4690602"/>
              <a:gd name="connsiteY0" fmla="*/ 6619451 h 6619451"/>
              <a:gd name="connsiteX1" fmla="*/ 0 w 4690602"/>
              <a:gd name="connsiteY1" fmla="*/ 0 h 6619451"/>
              <a:gd name="connsiteX2" fmla="*/ 1072697 w 4690602"/>
              <a:gd name="connsiteY2" fmla="*/ 3879338 h 6619451"/>
              <a:gd name="connsiteX3" fmla="*/ 2291235 w 4690602"/>
              <a:gd name="connsiteY3" fmla="*/ 1061952 h 6619451"/>
              <a:gd name="connsiteX4" fmla="*/ 4690602 w 4690602"/>
              <a:gd name="connsiteY4" fmla="*/ 3771900 h 6619451"/>
              <a:gd name="connsiteX5" fmla="*/ 2456271 w 4690602"/>
              <a:gd name="connsiteY5" fmla="*/ 6619451 h 6619451"/>
              <a:gd name="connsiteX0" fmla="*/ 2456271 w 4690602"/>
              <a:gd name="connsiteY0" fmla="*/ 6619451 h 6619451"/>
              <a:gd name="connsiteX1" fmla="*/ 1072697 w 4690602"/>
              <a:gd name="connsiteY1" fmla="*/ 3879338 h 6619451"/>
              <a:gd name="connsiteX2" fmla="*/ 2291235 w 4690602"/>
              <a:gd name="connsiteY2" fmla="*/ 1061952 h 6619451"/>
              <a:gd name="connsiteX0" fmla="*/ 1385172 w 3619503"/>
              <a:gd name="connsiteY0" fmla="*/ 5557499 h 5557499"/>
              <a:gd name="connsiteX1" fmla="*/ 1598 w 3619503"/>
              <a:gd name="connsiteY1" fmla="*/ 2817386 h 5557499"/>
              <a:gd name="connsiteX2" fmla="*/ 1220136 w 3619503"/>
              <a:gd name="connsiteY2" fmla="*/ 0 h 5557499"/>
              <a:gd name="connsiteX3" fmla="*/ 3619503 w 3619503"/>
              <a:gd name="connsiteY3" fmla="*/ 2709948 h 5557499"/>
              <a:gd name="connsiteX4" fmla="*/ 1385172 w 3619503"/>
              <a:gd name="connsiteY4" fmla="*/ 5557499 h 5557499"/>
              <a:gd name="connsiteX0" fmla="*/ 1385172 w 3619503"/>
              <a:gd name="connsiteY0" fmla="*/ 5557499 h 5557499"/>
              <a:gd name="connsiteX1" fmla="*/ 1598 w 3619503"/>
              <a:gd name="connsiteY1" fmla="*/ 2817386 h 5557499"/>
              <a:gd name="connsiteX2" fmla="*/ 1220136 w 3619503"/>
              <a:gd name="connsiteY2" fmla="*/ 0 h 5557499"/>
            </a:gdLst>
            <a:ahLst/>
            <a:cxnLst>
              <a:cxn ang="0">
                <a:pos x="connsiteX0" y="connsiteY0"/>
              </a:cxn>
              <a:cxn ang="0">
                <a:pos x="connsiteX1" y="connsiteY1"/>
              </a:cxn>
              <a:cxn ang="0">
                <a:pos x="connsiteX2" y="connsiteY2"/>
              </a:cxn>
            </a:cxnLst>
            <a:rect l="l" t="t" r="r" b="b"/>
            <a:pathLst>
              <a:path w="3619503" h="5557499" stroke="0" extrusionOk="0">
                <a:moveTo>
                  <a:pt x="1385172" y="5557499"/>
                </a:moveTo>
                <a:cubicBezTo>
                  <a:pt x="540335" y="4894598"/>
                  <a:pt x="33473" y="3890778"/>
                  <a:pt x="1598" y="2817386"/>
                </a:cubicBezTo>
                <a:cubicBezTo>
                  <a:pt x="-30278" y="1743994"/>
                  <a:pt x="416124" y="711866"/>
                  <a:pt x="1220136" y="0"/>
                </a:cubicBezTo>
                <a:lnTo>
                  <a:pt x="3619503" y="2709948"/>
                </a:lnTo>
                <a:lnTo>
                  <a:pt x="1385172" y="5557499"/>
                </a:lnTo>
                <a:close/>
              </a:path>
              <a:path w="3619503" h="5557499" fill="none">
                <a:moveTo>
                  <a:pt x="1385172" y="5557499"/>
                </a:moveTo>
                <a:cubicBezTo>
                  <a:pt x="540335" y="4894598"/>
                  <a:pt x="33473" y="3890778"/>
                  <a:pt x="1598" y="2817386"/>
                </a:cubicBezTo>
                <a:cubicBezTo>
                  <a:pt x="-30278" y="1743994"/>
                  <a:pt x="416124" y="711866"/>
                  <a:pt x="1220136" y="0"/>
                </a:cubicBezTo>
              </a:path>
            </a:pathLst>
          </a:custGeom>
          <a:noFill/>
          <a:ln w="25400" cap="flat" cmpd="sng" algn="ctr">
            <a:gradFill>
              <a:gsLst>
                <a:gs pos="5000">
                  <a:schemeClr val="accent1">
                    <a:alpha val="0"/>
                  </a:schemeClr>
                </a:gs>
                <a:gs pos="95000">
                  <a:schemeClr val="accent1">
                    <a:alpha val="0"/>
                  </a:schemeClr>
                </a:gs>
                <a:gs pos="56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1" name="椭圆 80">
            <a:extLst>
              <a:ext uri="{FF2B5EF4-FFF2-40B4-BE49-F238E27FC236}">
                <a16:creationId xmlns:a16="http://schemas.microsoft.com/office/drawing/2014/main" xmlns="" id="{830C47D1-458B-427A-B70D-C10B1BB53865}"/>
              </a:ext>
            </a:extLst>
          </p:cNvPr>
          <p:cNvSpPr>
            <a:spLocks/>
          </p:cNvSpPr>
          <p:nvPr/>
        </p:nvSpPr>
        <p:spPr>
          <a:xfrm flipH="1">
            <a:off x="1358900" y="1691640"/>
            <a:ext cx="274320" cy="274320"/>
          </a:xfrm>
          <a:prstGeom prst="ellipse">
            <a:avLst/>
          </a:prstGeom>
          <a:gradFill flip="none" rotWithShape="1">
            <a:gsLst>
              <a:gs pos="49000">
                <a:schemeClr val="accent1"/>
              </a:gs>
              <a:gs pos="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3" name="椭圆 82">
            <a:extLst>
              <a:ext uri="{FF2B5EF4-FFF2-40B4-BE49-F238E27FC236}">
                <a16:creationId xmlns:a16="http://schemas.microsoft.com/office/drawing/2014/main" xmlns="" id="{DF4F3E9B-351A-489F-B8FC-7DB5E1AF3871}"/>
              </a:ext>
            </a:extLst>
          </p:cNvPr>
          <p:cNvSpPr>
            <a:spLocks/>
          </p:cNvSpPr>
          <p:nvPr/>
        </p:nvSpPr>
        <p:spPr>
          <a:xfrm flipH="1">
            <a:off x="889000" y="2843252"/>
            <a:ext cx="274320" cy="274320"/>
          </a:xfrm>
          <a:prstGeom prst="ellipse">
            <a:avLst/>
          </a:prstGeom>
          <a:gradFill flip="none" rotWithShape="1">
            <a:gsLst>
              <a:gs pos="49000">
                <a:schemeClr val="accent1"/>
              </a:gs>
              <a:gs pos="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a:extLst>
              <a:ext uri="{FF2B5EF4-FFF2-40B4-BE49-F238E27FC236}">
                <a16:creationId xmlns:a16="http://schemas.microsoft.com/office/drawing/2014/main" xmlns="" id="{2687D01A-DBBE-455C-8934-15602D0098FE}"/>
              </a:ext>
            </a:extLst>
          </p:cNvPr>
          <p:cNvSpPr>
            <a:spLocks/>
          </p:cNvSpPr>
          <p:nvPr/>
        </p:nvSpPr>
        <p:spPr>
          <a:xfrm flipH="1">
            <a:off x="850900" y="4244343"/>
            <a:ext cx="274320" cy="274320"/>
          </a:xfrm>
          <a:prstGeom prst="ellipse">
            <a:avLst/>
          </a:prstGeom>
          <a:gradFill flip="none" rotWithShape="1">
            <a:gsLst>
              <a:gs pos="49000">
                <a:schemeClr val="accent1"/>
              </a:gs>
              <a:gs pos="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椭圆 84">
            <a:extLst>
              <a:ext uri="{FF2B5EF4-FFF2-40B4-BE49-F238E27FC236}">
                <a16:creationId xmlns:a16="http://schemas.microsoft.com/office/drawing/2014/main" xmlns="" id="{087C0848-371F-431A-AF59-743F9698A014}"/>
              </a:ext>
            </a:extLst>
          </p:cNvPr>
          <p:cNvSpPr>
            <a:spLocks/>
          </p:cNvSpPr>
          <p:nvPr/>
        </p:nvSpPr>
        <p:spPr>
          <a:xfrm flipH="1">
            <a:off x="1270000" y="5385034"/>
            <a:ext cx="274320" cy="274320"/>
          </a:xfrm>
          <a:prstGeom prst="ellipse">
            <a:avLst/>
          </a:prstGeom>
          <a:gradFill flip="none" rotWithShape="1">
            <a:gsLst>
              <a:gs pos="49000">
                <a:schemeClr val="accent1"/>
              </a:gs>
              <a:gs pos="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弧形 57">
            <a:extLst>
              <a:ext uri="{FF2B5EF4-FFF2-40B4-BE49-F238E27FC236}">
                <a16:creationId xmlns:a16="http://schemas.microsoft.com/office/drawing/2014/main" xmlns="" id="{4BD46E87-92BF-4F6F-B275-94CD317E6925}"/>
              </a:ext>
            </a:extLst>
          </p:cNvPr>
          <p:cNvSpPr/>
          <p:nvPr/>
        </p:nvSpPr>
        <p:spPr>
          <a:xfrm flipH="1">
            <a:off x="7622272" y="1061951"/>
            <a:ext cx="3619503" cy="5557499"/>
          </a:xfrm>
          <a:custGeom>
            <a:avLst/>
            <a:gdLst>
              <a:gd name="connsiteX0" fmla="*/ 1385169 w 7239000"/>
              <a:gd name="connsiteY0" fmla="*/ 6467051 h 7239000"/>
              <a:gd name="connsiteX1" fmla="*/ 1595 w 7239000"/>
              <a:gd name="connsiteY1" fmla="*/ 3726938 h 7239000"/>
              <a:gd name="connsiteX2" fmla="*/ 1220133 w 7239000"/>
              <a:gd name="connsiteY2" fmla="*/ 909552 h 7239000"/>
              <a:gd name="connsiteX3" fmla="*/ 3619500 w 7239000"/>
              <a:gd name="connsiteY3" fmla="*/ 3619500 h 7239000"/>
              <a:gd name="connsiteX4" fmla="*/ 1385169 w 7239000"/>
              <a:gd name="connsiteY4" fmla="*/ 6467051 h 7239000"/>
              <a:gd name="connsiteX0" fmla="*/ 1385169 w 7239000"/>
              <a:gd name="connsiteY0" fmla="*/ 6467051 h 7239000"/>
              <a:gd name="connsiteX1" fmla="*/ 1595 w 7239000"/>
              <a:gd name="connsiteY1" fmla="*/ 3726938 h 7239000"/>
              <a:gd name="connsiteX2" fmla="*/ 1220133 w 7239000"/>
              <a:gd name="connsiteY2" fmla="*/ 909552 h 7239000"/>
              <a:gd name="connsiteX0" fmla="*/ 2456271 w 4690602"/>
              <a:gd name="connsiteY0" fmla="*/ 6619451 h 6619451"/>
              <a:gd name="connsiteX1" fmla="*/ 0 w 4690602"/>
              <a:gd name="connsiteY1" fmla="*/ 0 h 6619451"/>
              <a:gd name="connsiteX2" fmla="*/ 1072697 w 4690602"/>
              <a:gd name="connsiteY2" fmla="*/ 3879338 h 6619451"/>
              <a:gd name="connsiteX3" fmla="*/ 2291235 w 4690602"/>
              <a:gd name="connsiteY3" fmla="*/ 1061952 h 6619451"/>
              <a:gd name="connsiteX4" fmla="*/ 4690602 w 4690602"/>
              <a:gd name="connsiteY4" fmla="*/ 3771900 h 6619451"/>
              <a:gd name="connsiteX5" fmla="*/ 2456271 w 4690602"/>
              <a:gd name="connsiteY5" fmla="*/ 6619451 h 6619451"/>
              <a:gd name="connsiteX0" fmla="*/ 2456271 w 4690602"/>
              <a:gd name="connsiteY0" fmla="*/ 6619451 h 6619451"/>
              <a:gd name="connsiteX1" fmla="*/ 1072697 w 4690602"/>
              <a:gd name="connsiteY1" fmla="*/ 3879338 h 6619451"/>
              <a:gd name="connsiteX2" fmla="*/ 2291235 w 4690602"/>
              <a:gd name="connsiteY2" fmla="*/ 1061952 h 6619451"/>
              <a:gd name="connsiteX0" fmla="*/ 1385172 w 3619503"/>
              <a:gd name="connsiteY0" fmla="*/ 5557499 h 5557499"/>
              <a:gd name="connsiteX1" fmla="*/ 1598 w 3619503"/>
              <a:gd name="connsiteY1" fmla="*/ 2817386 h 5557499"/>
              <a:gd name="connsiteX2" fmla="*/ 1220136 w 3619503"/>
              <a:gd name="connsiteY2" fmla="*/ 0 h 5557499"/>
              <a:gd name="connsiteX3" fmla="*/ 3619503 w 3619503"/>
              <a:gd name="connsiteY3" fmla="*/ 2709948 h 5557499"/>
              <a:gd name="connsiteX4" fmla="*/ 1385172 w 3619503"/>
              <a:gd name="connsiteY4" fmla="*/ 5557499 h 5557499"/>
              <a:gd name="connsiteX0" fmla="*/ 1385172 w 3619503"/>
              <a:gd name="connsiteY0" fmla="*/ 5557499 h 5557499"/>
              <a:gd name="connsiteX1" fmla="*/ 1598 w 3619503"/>
              <a:gd name="connsiteY1" fmla="*/ 2817386 h 5557499"/>
              <a:gd name="connsiteX2" fmla="*/ 1220136 w 3619503"/>
              <a:gd name="connsiteY2" fmla="*/ 0 h 5557499"/>
            </a:gdLst>
            <a:ahLst/>
            <a:cxnLst>
              <a:cxn ang="0">
                <a:pos x="connsiteX0" y="connsiteY0"/>
              </a:cxn>
              <a:cxn ang="0">
                <a:pos x="connsiteX1" y="connsiteY1"/>
              </a:cxn>
              <a:cxn ang="0">
                <a:pos x="connsiteX2" y="connsiteY2"/>
              </a:cxn>
            </a:cxnLst>
            <a:rect l="l" t="t" r="r" b="b"/>
            <a:pathLst>
              <a:path w="3619503" h="5557499" stroke="0" extrusionOk="0">
                <a:moveTo>
                  <a:pt x="1385172" y="5557499"/>
                </a:moveTo>
                <a:cubicBezTo>
                  <a:pt x="540335" y="4894598"/>
                  <a:pt x="33473" y="3890778"/>
                  <a:pt x="1598" y="2817386"/>
                </a:cubicBezTo>
                <a:cubicBezTo>
                  <a:pt x="-30278" y="1743994"/>
                  <a:pt x="416124" y="711866"/>
                  <a:pt x="1220136" y="0"/>
                </a:cubicBezTo>
                <a:lnTo>
                  <a:pt x="3619503" y="2709948"/>
                </a:lnTo>
                <a:lnTo>
                  <a:pt x="1385172" y="5557499"/>
                </a:lnTo>
                <a:close/>
              </a:path>
              <a:path w="3619503" h="5557499" fill="none">
                <a:moveTo>
                  <a:pt x="1385172" y="5557499"/>
                </a:moveTo>
                <a:cubicBezTo>
                  <a:pt x="540335" y="4894598"/>
                  <a:pt x="33473" y="3890778"/>
                  <a:pt x="1598" y="2817386"/>
                </a:cubicBezTo>
                <a:cubicBezTo>
                  <a:pt x="-30278" y="1743994"/>
                  <a:pt x="416124" y="711866"/>
                  <a:pt x="1220136" y="0"/>
                </a:cubicBezTo>
              </a:path>
            </a:pathLst>
          </a:custGeom>
          <a:noFill/>
          <a:ln w="25400" cap="flat" cmpd="sng" algn="ctr">
            <a:gradFill>
              <a:gsLst>
                <a:gs pos="0">
                  <a:schemeClr val="accent3">
                    <a:lumMod val="90000"/>
                    <a:alpha val="0"/>
                  </a:schemeClr>
                </a:gs>
                <a:gs pos="100000">
                  <a:schemeClr val="accent3">
                    <a:lumMod val="90000"/>
                    <a:alpha val="0"/>
                  </a:schemeClr>
                </a:gs>
                <a:gs pos="56000">
                  <a:schemeClr val="accent3">
                    <a:lumMod val="9000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8" name="椭圆 87">
            <a:extLst>
              <a:ext uri="{FF2B5EF4-FFF2-40B4-BE49-F238E27FC236}">
                <a16:creationId xmlns:a16="http://schemas.microsoft.com/office/drawing/2014/main" xmlns="" id="{FEDB838C-3A2B-43C9-A528-CB142CADEB35}"/>
              </a:ext>
            </a:extLst>
          </p:cNvPr>
          <p:cNvSpPr>
            <a:spLocks/>
          </p:cNvSpPr>
          <p:nvPr/>
        </p:nvSpPr>
        <p:spPr>
          <a:xfrm flipH="1">
            <a:off x="10528300" y="1691640"/>
            <a:ext cx="274320" cy="274320"/>
          </a:xfrm>
          <a:prstGeom prst="ellipse">
            <a:avLst/>
          </a:prstGeom>
          <a:gradFill flip="none" rotWithShape="1">
            <a:gsLst>
              <a:gs pos="49000">
                <a:schemeClr val="accent3">
                  <a:lumMod val="90000"/>
                </a:schemeClr>
              </a:gs>
              <a:gs pos="0">
                <a:schemeClr val="accent3">
                  <a:lumMod val="30000"/>
                  <a:lumOff val="70000"/>
                </a:schemeClr>
              </a:gs>
              <a:gs pos="100000">
                <a:schemeClr val="accent3">
                  <a:lumMod val="75000"/>
                  <a:lumOff val="25000"/>
                </a:schemeClr>
              </a:gs>
              <a:gs pos="86000">
                <a:schemeClr val="accent3">
                  <a:lumMod val="90000"/>
                </a:schemeClr>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3">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椭圆 86">
            <a:extLst>
              <a:ext uri="{FF2B5EF4-FFF2-40B4-BE49-F238E27FC236}">
                <a16:creationId xmlns:a16="http://schemas.microsoft.com/office/drawing/2014/main" xmlns="" id="{E7DE6789-5543-49E4-8A6E-7ADB537E3C97}"/>
              </a:ext>
            </a:extLst>
          </p:cNvPr>
          <p:cNvSpPr>
            <a:spLocks/>
          </p:cNvSpPr>
          <p:nvPr/>
        </p:nvSpPr>
        <p:spPr>
          <a:xfrm flipH="1">
            <a:off x="10985500" y="2843252"/>
            <a:ext cx="274320" cy="274320"/>
          </a:xfrm>
          <a:prstGeom prst="ellipse">
            <a:avLst/>
          </a:prstGeom>
          <a:gradFill flip="none" rotWithShape="1">
            <a:gsLst>
              <a:gs pos="49000">
                <a:schemeClr val="accent3">
                  <a:lumMod val="90000"/>
                </a:schemeClr>
              </a:gs>
              <a:gs pos="0">
                <a:schemeClr val="accent3">
                  <a:lumMod val="30000"/>
                  <a:lumOff val="70000"/>
                </a:schemeClr>
              </a:gs>
              <a:gs pos="100000">
                <a:schemeClr val="accent3">
                  <a:lumMod val="75000"/>
                  <a:lumOff val="25000"/>
                </a:schemeClr>
              </a:gs>
              <a:gs pos="86000">
                <a:schemeClr val="accent3">
                  <a:lumMod val="90000"/>
                </a:schemeClr>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3">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a:extLst>
              <a:ext uri="{FF2B5EF4-FFF2-40B4-BE49-F238E27FC236}">
                <a16:creationId xmlns:a16="http://schemas.microsoft.com/office/drawing/2014/main" xmlns="" id="{C9C907F8-AC5E-49A1-B9C5-55FA8CCE073A}"/>
              </a:ext>
            </a:extLst>
          </p:cNvPr>
          <p:cNvSpPr>
            <a:spLocks/>
          </p:cNvSpPr>
          <p:nvPr/>
        </p:nvSpPr>
        <p:spPr>
          <a:xfrm flipH="1">
            <a:off x="11049000" y="4244343"/>
            <a:ext cx="274320" cy="274320"/>
          </a:xfrm>
          <a:prstGeom prst="ellipse">
            <a:avLst/>
          </a:prstGeom>
          <a:gradFill flip="none" rotWithShape="1">
            <a:gsLst>
              <a:gs pos="49000">
                <a:schemeClr val="accent3">
                  <a:lumMod val="90000"/>
                </a:schemeClr>
              </a:gs>
              <a:gs pos="0">
                <a:schemeClr val="accent3">
                  <a:lumMod val="30000"/>
                  <a:lumOff val="70000"/>
                </a:schemeClr>
              </a:gs>
              <a:gs pos="100000">
                <a:schemeClr val="accent3">
                  <a:lumMod val="75000"/>
                  <a:lumOff val="25000"/>
                </a:schemeClr>
              </a:gs>
              <a:gs pos="86000">
                <a:schemeClr val="accent3">
                  <a:lumMod val="90000"/>
                </a:schemeClr>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3">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椭圆 81">
            <a:extLst>
              <a:ext uri="{FF2B5EF4-FFF2-40B4-BE49-F238E27FC236}">
                <a16:creationId xmlns:a16="http://schemas.microsoft.com/office/drawing/2014/main" xmlns="" id="{D149578B-CDD3-401E-B196-69F5E1BE8BB9}"/>
              </a:ext>
            </a:extLst>
          </p:cNvPr>
          <p:cNvSpPr>
            <a:spLocks/>
          </p:cNvSpPr>
          <p:nvPr/>
        </p:nvSpPr>
        <p:spPr>
          <a:xfrm flipH="1">
            <a:off x="10629900" y="5385034"/>
            <a:ext cx="274320" cy="274320"/>
          </a:xfrm>
          <a:prstGeom prst="ellipse">
            <a:avLst/>
          </a:prstGeom>
          <a:gradFill flip="none" rotWithShape="1">
            <a:gsLst>
              <a:gs pos="49000">
                <a:schemeClr val="accent3">
                  <a:lumMod val="90000"/>
                </a:schemeClr>
              </a:gs>
              <a:gs pos="0">
                <a:schemeClr val="accent3">
                  <a:lumMod val="30000"/>
                  <a:lumOff val="70000"/>
                </a:schemeClr>
              </a:gs>
              <a:gs pos="100000">
                <a:schemeClr val="accent3">
                  <a:lumMod val="75000"/>
                  <a:lumOff val="25000"/>
                </a:schemeClr>
              </a:gs>
              <a:gs pos="86000">
                <a:schemeClr val="accent3">
                  <a:lumMod val="90000"/>
                </a:schemeClr>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3">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33" name="直接连接符 132">
            <a:extLst>
              <a:ext uri="{FF2B5EF4-FFF2-40B4-BE49-F238E27FC236}">
                <a16:creationId xmlns:a16="http://schemas.microsoft.com/office/drawing/2014/main" xmlns="" id="{EAAB75AF-116A-4E71-A03B-900C5308D66C}"/>
              </a:ext>
            </a:extLst>
          </p:cNvPr>
          <p:cNvCxnSpPr>
            <a:cxnSpLocks/>
          </p:cNvCxnSpPr>
          <p:nvPr/>
        </p:nvCxnSpPr>
        <p:spPr>
          <a:xfrm>
            <a:off x="4710994" y="4534193"/>
            <a:ext cx="569745"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13C71AFE-F3C1-4919-B383-7CB4C4A54A78}"/>
              </a:ext>
            </a:extLst>
          </p:cNvPr>
          <p:cNvCxnSpPr>
            <a:cxnSpLocks/>
          </p:cNvCxnSpPr>
          <p:nvPr/>
        </p:nvCxnSpPr>
        <p:spPr>
          <a:xfrm>
            <a:off x="6910250" y="4534193"/>
            <a:ext cx="569745" cy="0"/>
          </a:xfrm>
          <a:prstGeom prst="line">
            <a:avLst/>
          </a:prstGeom>
          <a:ln w="34925"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117" name="组合 116">
            <a:extLst>
              <a:ext uri="{FF2B5EF4-FFF2-40B4-BE49-F238E27FC236}">
                <a16:creationId xmlns:a16="http://schemas.microsoft.com/office/drawing/2014/main" xmlns="" id="{38BBC123-7A36-43F5-9B80-DF7DF43DFE7F}"/>
              </a:ext>
            </a:extLst>
          </p:cNvPr>
          <p:cNvGrpSpPr/>
          <p:nvPr/>
        </p:nvGrpSpPr>
        <p:grpSpPr>
          <a:xfrm>
            <a:off x="338139" y="324865"/>
            <a:ext cx="857035" cy="559875"/>
            <a:chOff x="338139" y="324865"/>
            <a:chExt cx="857035" cy="559875"/>
          </a:xfrm>
        </p:grpSpPr>
        <p:sp>
          <p:nvSpPr>
            <p:cNvPr id="118" name="任意多边形: 形状 117">
              <a:extLst>
                <a:ext uri="{FF2B5EF4-FFF2-40B4-BE49-F238E27FC236}">
                  <a16:creationId xmlns:a16="http://schemas.microsoft.com/office/drawing/2014/main" xmlns="" id="{5F08CE95-5F58-4CB7-9ADB-110F309C90E4}"/>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9" name="任意多边形: 形状 118">
              <a:extLst>
                <a:ext uri="{FF2B5EF4-FFF2-40B4-BE49-F238E27FC236}">
                  <a16:creationId xmlns:a16="http://schemas.microsoft.com/office/drawing/2014/main" xmlns="" id="{69AEC86A-8B57-4F1E-9849-E1704E1098CF}"/>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5" name="文本框 154">
            <a:extLst>
              <a:ext uri="{FF2B5EF4-FFF2-40B4-BE49-F238E27FC236}">
                <a16:creationId xmlns:a16="http://schemas.microsoft.com/office/drawing/2014/main" xmlns="" id="{C71EA8C7-4F74-4904-A415-46595BEC2B9A}"/>
              </a:ext>
            </a:extLst>
          </p:cNvPr>
          <p:cNvSpPr txBox="1"/>
          <p:nvPr/>
        </p:nvSpPr>
        <p:spPr>
          <a:xfrm>
            <a:off x="548526" y="545525"/>
            <a:ext cx="4134465"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加强人才队伍建设的策略</a:t>
            </a:r>
          </a:p>
        </p:txBody>
      </p:sp>
      <p:grpSp>
        <p:nvGrpSpPr>
          <p:cNvPr id="120" name="组合 119">
            <a:extLst>
              <a:ext uri="{FF2B5EF4-FFF2-40B4-BE49-F238E27FC236}">
                <a16:creationId xmlns:a16="http://schemas.microsoft.com/office/drawing/2014/main" xmlns="" id="{52FF6A6B-A15E-4D95-8C79-43F10FE8A163}"/>
              </a:ext>
            </a:extLst>
          </p:cNvPr>
          <p:cNvGrpSpPr/>
          <p:nvPr/>
        </p:nvGrpSpPr>
        <p:grpSpPr>
          <a:xfrm>
            <a:off x="0" y="6642557"/>
            <a:ext cx="12192000" cy="215443"/>
            <a:chOff x="0" y="6642557"/>
            <a:chExt cx="12192000" cy="215443"/>
          </a:xfrm>
        </p:grpSpPr>
        <p:sp>
          <p:nvSpPr>
            <p:cNvPr id="152" name="矩形 151">
              <a:extLst>
                <a:ext uri="{FF2B5EF4-FFF2-40B4-BE49-F238E27FC236}">
                  <a16:creationId xmlns:a16="http://schemas.microsoft.com/office/drawing/2014/main" xmlns="" id="{27B47BEC-9CF4-48BB-AB05-C1D99F6014AD}"/>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3" name="组合 152">
              <a:extLst>
                <a:ext uri="{FF2B5EF4-FFF2-40B4-BE49-F238E27FC236}">
                  <a16:creationId xmlns:a16="http://schemas.microsoft.com/office/drawing/2014/main" xmlns="" id="{01CD852E-2CCB-4828-BDE5-6F6E945D472C}"/>
                </a:ext>
              </a:extLst>
            </p:cNvPr>
            <p:cNvGrpSpPr>
              <a:grpSpLocks noChangeAspect="1"/>
            </p:cNvGrpSpPr>
            <p:nvPr/>
          </p:nvGrpSpPr>
          <p:grpSpPr>
            <a:xfrm>
              <a:off x="125798" y="6677126"/>
              <a:ext cx="146140" cy="146304"/>
              <a:chOff x="3892870" y="-9542"/>
              <a:chExt cx="666946" cy="667704"/>
            </a:xfrm>
          </p:grpSpPr>
          <p:sp>
            <p:nvSpPr>
              <p:cNvPr id="161" name="泪滴形 160">
                <a:extLst>
                  <a:ext uri="{FF2B5EF4-FFF2-40B4-BE49-F238E27FC236}">
                    <a16:creationId xmlns:a16="http://schemas.microsoft.com/office/drawing/2014/main" xmlns="" id="{B02279DB-034A-40E3-92AC-644B569C2EB6}"/>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泪滴形 161">
                <a:extLst>
                  <a:ext uri="{FF2B5EF4-FFF2-40B4-BE49-F238E27FC236}">
                    <a16:creationId xmlns:a16="http://schemas.microsoft.com/office/drawing/2014/main" xmlns="" id="{D6BD3070-8E19-47F9-AE4E-14C63C0F190F}"/>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泪滴形 162">
                <a:extLst>
                  <a:ext uri="{FF2B5EF4-FFF2-40B4-BE49-F238E27FC236}">
                    <a16:creationId xmlns:a16="http://schemas.microsoft.com/office/drawing/2014/main" xmlns="" id="{2E462A8A-9F1D-4E64-B4A5-B8D4186EFDA8}"/>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泪滴形 163">
                <a:extLst>
                  <a:ext uri="{FF2B5EF4-FFF2-40B4-BE49-F238E27FC236}">
                    <a16:creationId xmlns:a16="http://schemas.microsoft.com/office/drawing/2014/main" xmlns="" id="{12857DFE-EC09-48C7-8FC6-8FBC1F64B6FD}"/>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4" name="直接连接符 153">
              <a:extLst>
                <a:ext uri="{FF2B5EF4-FFF2-40B4-BE49-F238E27FC236}">
                  <a16:creationId xmlns:a16="http://schemas.microsoft.com/office/drawing/2014/main" xmlns="" id="{7D413CE5-048A-402A-9253-1F4438786463}"/>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156" name="组合 155">
              <a:extLst>
                <a:ext uri="{FF2B5EF4-FFF2-40B4-BE49-F238E27FC236}">
                  <a16:creationId xmlns:a16="http://schemas.microsoft.com/office/drawing/2014/main" xmlns="" id="{1CFFF0CE-07B4-4171-AFA9-DA4DDA1F56D0}"/>
                </a:ext>
              </a:extLst>
            </p:cNvPr>
            <p:cNvGrpSpPr>
              <a:grpSpLocks noChangeAspect="1"/>
            </p:cNvGrpSpPr>
            <p:nvPr/>
          </p:nvGrpSpPr>
          <p:grpSpPr>
            <a:xfrm>
              <a:off x="11920063" y="6677126"/>
              <a:ext cx="146140" cy="146304"/>
              <a:chOff x="3892870" y="-9542"/>
              <a:chExt cx="666946" cy="667704"/>
            </a:xfrm>
          </p:grpSpPr>
          <p:sp>
            <p:nvSpPr>
              <p:cNvPr id="157" name="泪滴形 156">
                <a:extLst>
                  <a:ext uri="{FF2B5EF4-FFF2-40B4-BE49-F238E27FC236}">
                    <a16:creationId xmlns:a16="http://schemas.microsoft.com/office/drawing/2014/main" xmlns="" id="{8B9BFC1B-313D-4D0E-B58E-83126E353915}"/>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泪滴形 157">
                <a:extLst>
                  <a:ext uri="{FF2B5EF4-FFF2-40B4-BE49-F238E27FC236}">
                    <a16:creationId xmlns:a16="http://schemas.microsoft.com/office/drawing/2014/main" xmlns="" id="{1430F6BF-BC76-4D05-8EBC-7001DA2401EE}"/>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泪滴形 158">
                <a:extLst>
                  <a:ext uri="{FF2B5EF4-FFF2-40B4-BE49-F238E27FC236}">
                    <a16:creationId xmlns:a16="http://schemas.microsoft.com/office/drawing/2014/main" xmlns="" id="{8F35B9AC-8BE0-429C-8F7E-19666DB95894}"/>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泪滴形 159">
                <a:extLst>
                  <a:ext uri="{FF2B5EF4-FFF2-40B4-BE49-F238E27FC236}">
                    <a16:creationId xmlns:a16="http://schemas.microsoft.com/office/drawing/2014/main" xmlns="" id="{13096C30-FB02-4B43-82CD-807B43E6AA3A}"/>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6" name="组合 75">
            <a:extLst>
              <a:ext uri="{FF2B5EF4-FFF2-40B4-BE49-F238E27FC236}">
                <a16:creationId xmlns:a16="http://schemas.microsoft.com/office/drawing/2014/main" xmlns="" id="{D075715A-744B-4972-B33A-CC9424303DB2}"/>
              </a:ext>
            </a:extLst>
          </p:cNvPr>
          <p:cNvGrpSpPr/>
          <p:nvPr/>
        </p:nvGrpSpPr>
        <p:grpSpPr>
          <a:xfrm>
            <a:off x="10095926" y="334300"/>
            <a:ext cx="1687434" cy="828613"/>
            <a:chOff x="1458782" y="1495487"/>
            <a:chExt cx="1687434" cy="828613"/>
          </a:xfrm>
        </p:grpSpPr>
        <p:grpSp>
          <p:nvGrpSpPr>
            <p:cNvPr id="77" name="组合 76">
              <a:extLst>
                <a:ext uri="{FF2B5EF4-FFF2-40B4-BE49-F238E27FC236}">
                  <a16:creationId xmlns:a16="http://schemas.microsoft.com/office/drawing/2014/main" xmlns="" id="{04806541-E072-4D99-8C64-F45E1DDE5959}"/>
                </a:ext>
              </a:extLst>
            </p:cNvPr>
            <p:cNvGrpSpPr/>
            <p:nvPr/>
          </p:nvGrpSpPr>
          <p:grpSpPr>
            <a:xfrm>
              <a:off x="1458782" y="1495487"/>
              <a:ext cx="1687434" cy="828613"/>
              <a:chOff x="1114764" y="2818528"/>
              <a:chExt cx="7419202" cy="3643194"/>
            </a:xfrm>
          </p:grpSpPr>
          <p:sp>
            <p:nvSpPr>
              <p:cNvPr id="129" name="弧形 128">
                <a:extLst>
                  <a:ext uri="{FF2B5EF4-FFF2-40B4-BE49-F238E27FC236}">
                    <a16:creationId xmlns:a16="http://schemas.microsoft.com/office/drawing/2014/main" xmlns="" id="{35D02F67-552E-4215-B41D-43E57105A522}"/>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0" name="弧形 129">
                <a:extLst>
                  <a:ext uri="{FF2B5EF4-FFF2-40B4-BE49-F238E27FC236}">
                    <a16:creationId xmlns:a16="http://schemas.microsoft.com/office/drawing/2014/main" xmlns="" id="{B733A5C4-EFC4-446B-A815-09B34BB8D25B}"/>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31" name="组合 130">
                <a:extLst>
                  <a:ext uri="{FF2B5EF4-FFF2-40B4-BE49-F238E27FC236}">
                    <a16:creationId xmlns:a16="http://schemas.microsoft.com/office/drawing/2014/main" xmlns="" id="{2B295F8C-AD9F-4A71-820B-76F1CBDA1A7D}"/>
                  </a:ext>
                </a:extLst>
              </p:cNvPr>
              <p:cNvGrpSpPr/>
              <p:nvPr/>
            </p:nvGrpSpPr>
            <p:grpSpPr>
              <a:xfrm>
                <a:off x="3552730" y="3350929"/>
                <a:ext cx="3862198" cy="2543270"/>
                <a:chOff x="3552730" y="3350929"/>
                <a:chExt cx="3862198" cy="2543270"/>
              </a:xfrm>
            </p:grpSpPr>
            <p:grpSp>
              <p:nvGrpSpPr>
                <p:cNvPr id="132" name="组合 131">
                  <a:extLst>
                    <a:ext uri="{FF2B5EF4-FFF2-40B4-BE49-F238E27FC236}">
                      <a16:creationId xmlns:a16="http://schemas.microsoft.com/office/drawing/2014/main" xmlns="" id="{01AC60D8-DE1E-4EB8-A107-4443630C7D70}"/>
                    </a:ext>
                  </a:extLst>
                </p:cNvPr>
                <p:cNvGrpSpPr/>
                <p:nvPr/>
              </p:nvGrpSpPr>
              <p:grpSpPr>
                <a:xfrm>
                  <a:off x="3552730" y="3350929"/>
                  <a:ext cx="2543270" cy="2543270"/>
                  <a:chOff x="3552730" y="3368490"/>
                  <a:chExt cx="2543270" cy="2543270"/>
                </a:xfrm>
              </p:grpSpPr>
              <p:sp>
                <p:nvSpPr>
                  <p:cNvPr id="136" name="椭圆 135">
                    <a:extLst>
                      <a:ext uri="{FF2B5EF4-FFF2-40B4-BE49-F238E27FC236}">
                        <a16:creationId xmlns:a16="http://schemas.microsoft.com/office/drawing/2014/main" xmlns="" id="{6AA1193F-D2F8-47AB-9EEA-48FE470DE21D}"/>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37" name="直接连接符 136">
                    <a:extLst>
                      <a:ext uri="{FF2B5EF4-FFF2-40B4-BE49-F238E27FC236}">
                        <a16:creationId xmlns:a16="http://schemas.microsoft.com/office/drawing/2014/main" xmlns="" id="{D4A84C61-3251-4BC4-9BBE-12A55B8C9746}"/>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38" name="直接连接符 137">
                    <a:extLst>
                      <a:ext uri="{FF2B5EF4-FFF2-40B4-BE49-F238E27FC236}">
                        <a16:creationId xmlns:a16="http://schemas.microsoft.com/office/drawing/2014/main" xmlns="" id="{D3C03654-92FA-4DB7-BAAF-08EA8AE62132}"/>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35" name="椭圆 134">
                  <a:extLst>
                    <a:ext uri="{FF2B5EF4-FFF2-40B4-BE49-F238E27FC236}">
                      <a16:creationId xmlns:a16="http://schemas.microsoft.com/office/drawing/2014/main" xmlns="" id="{75A10E48-F92F-4D31-9599-1741D41EAF5B}"/>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78" name="文本框 77">
              <a:extLst>
                <a:ext uri="{FF2B5EF4-FFF2-40B4-BE49-F238E27FC236}">
                  <a16:creationId xmlns:a16="http://schemas.microsoft.com/office/drawing/2014/main" xmlns="" id="{B957C3F9-F249-4616-B01E-651DD45CDE1C}"/>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9" name="文本框 88">
              <a:extLst>
                <a:ext uri="{FF2B5EF4-FFF2-40B4-BE49-F238E27FC236}">
                  <a16:creationId xmlns:a16="http://schemas.microsoft.com/office/drawing/2014/main" xmlns="" id="{523F8A4C-28DF-4E1B-9039-A9D9A4C3C1A1}"/>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24722926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图片 183">
            <a:extLst>
              <a:ext uri="{FF2B5EF4-FFF2-40B4-BE49-F238E27FC236}">
                <a16:creationId xmlns:a16="http://schemas.microsoft.com/office/drawing/2014/main" xmlns="" id="{4B6BBC56-4ACC-4B77-A596-8301C86298E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33" name="组合 232">
            <a:extLst>
              <a:ext uri="{FF2B5EF4-FFF2-40B4-BE49-F238E27FC236}">
                <a16:creationId xmlns:a16="http://schemas.microsoft.com/office/drawing/2014/main" xmlns="" id="{018DD36E-757F-46A8-AA85-D7BE659F1E17}"/>
              </a:ext>
            </a:extLst>
          </p:cNvPr>
          <p:cNvGrpSpPr/>
          <p:nvPr/>
        </p:nvGrpSpPr>
        <p:grpSpPr>
          <a:xfrm rot="16200000" flipV="1">
            <a:off x="8875835" y="1560434"/>
            <a:ext cx="1679978" cy="534239"/>
            <a:chOff x="10383540" y="5903107"/>
            <a:chExt cx="1679978" cy="117468"/>
          </a:xfrm>
        </p:grpSpPr>
        <p:cxnSp>
          <p:nvCxnSpPr>
            <p:cNvPr id="239" name="直接连接符 238">
              <a:extLst>
                <a:ext uri="{FF2B5EF4-FFF2-40B4-BE49-F238E27FC236}">
                  <a16:creationId xmlns:a16="http://schemas.microsoft.com/office/drawing/2014/main" xmlns="" id="{38E4FF87-260C-4F66-8258-8E3BFD47E0A7}"/>
                </a:ext>
              </a:extLst>
            </p:cNvPr>
            <p:cNvCxnSpPr>
              <a:cxnSpLocks/>
            </p:cNvCxnSpPr>
            <p:nvPr/>
          </p:nvCxnSpPr>
          <p:spPr>
            <a:xfrm rot="16200000">
              <a:off x="10933649" y="5585442"/>
              <a:ext cx="0" cy="635330"/>
            </a:xfrm>
            <a:prstGeom prst="line">
              <a:avLst/>
            </a:prstGeom>
            <a:ln w="15875" cap="rnd">
              <a:gradFill flip="none" rotWithShape="1">
                <a:gsLst>
                  <a:gs pos="0">
                    <a:schemeClr val="accent1">
                      <a:alpha val="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xmlns="" id="{32B2302E-282E-400D-932A-AC195200B56D}"/>
                </a:ext>
              </a:extLst>
            </p:cNvPr>
            <p:cNvCxnSpPr>
              <a:cxnSpLocks/>
            </p:cNvCxnSpPr>
            <p:nvPr/>
          </p:nvCxnSpPr>
          <p:spPr>
            <a:xfrm>
              <a:off x="10724835" y="5937441"/>
              <a:ext cx="1338683" cy="0"/>
            </a:xfrm>
            <a:prstGeom prst="line">
              <a:avLst/>
            </a:prstGeom>
            <a:ln w="25400"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xmlns="" id="{F6C92DFE-1A0F-499E-B139-E31FFE4CE92D}"/>
                </a:ext>
              </a:extLst>
            </p:cNvPr>
            <p:cNvCxnSpPr>
              <a:cxnSpLocks/>
            </p:cNvCxnSpPr>
            <p:nvPr/>
          </p:nvCxnSpPr>
          <p:spPr>
            <a:xfrm rot="16200000">
              <a:off x="10812609" y="5551562"/>
              <a:ext cx="0" cy="858138"/>
            </a:xfrm>
            <a:prstGeom prst="line">
              <a:avLst/>
            </a:prstGeom>
            <a:ln w="34925" cap="rnd">
              <a:gradFill flip="none" rotWithShape="1">
                <a:gsLst>
                  <a:gs pos="0">
                    <a:schemeClr val="accent1">
                      <a:alpha val="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xmlns="" id="{2CCCA070-FA91-4D99-B8F4-F52966583E8B}"/>
                </a:ext>
              </a:extLst>
            </p:cNvPr>
            <p:cNvCxnSpPr>
              <a:cxnSpLocks/>
            </p:cNvCxnSpPr>
            <p:nvPr/>
          </p:nvCxnSpPr>
          <p:spPr>
            <a:xfrm rot="16200000">
              <a:off x="11153148" y="5419596"/>
              <a:ext cx="0" cy="1201958"/>
            </a:xfrm>
            <a:prstGeom prst="line">
              <a:avLst/>
            </a:prstGeom>
            <a:ln w="12700" cap="rnd">
              <a:gradFill flip="none" rotWithShape="1">
                <a:gsLst>
                  <a:gs pos="0">
                    <a:schemeClr val="accent1">
                      <a:alpha val="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34" name="组合 233">
            <a:extLst>
              <a:ext uri="{FF2B5EF4-FFF2-40B4-BE49-F238E27FC236}">
                <a16:creationId xmlns:a16="http://schemas.microsoft.com/office/drawing/2014/main" xmlns="" id="{2DA5E9B0-C85C-48E1-BA9A-06774C977F05}"/>
              </a:ext>
            </a:extLst>
          </p:cNvPr>
          <p:cNvGrpSpPr/>
          <p:nvPr/>
        </p:nvGrpSpPr>
        <p:grpSpPr>
          <a:xfrm rot="5400000" flipH="1">
            <a:off x="1126461" y="1872593"/>
            <a:ext cx="1703910" cy="703759"/>
            <a:chOff x="9539333" y="5805596"/>
            <a:chExt cx="1819650" cy="214204"/>
          </a:xfrm>
        </p:grpSpPr>
        <p:cxnSp>
          <p:nvCxnSpPr>
            <p:cNvPr id="235" name="直接连接符 234">
              <a:extLst>
                <a:ext uri="{FF2B5EF4-FFF2-40B4-BE49-F238E27FC236}">
                  <a16:creationId xmlns:a16="http://schemas.microsoft.com/office/drawing/2014/main" xmlns="" id="{B78B240C-BB93-4889-A297-FE9458F9ACEF}"/>
                </a:ext>
              </a:extLst>
            </p:cNvPr>
            <p:cNvCxnSpPr>
              <a:cxnSpLocks/>
            </p:cNvCxnSpPr>
            <p:nvPr/>
          </p:nvCxnSpPr>
          <p:spPr>
            <a:xfrm rot="5400000" flipV="1">
              <a:off x="10346806" y="5091931"/>
              <a:ext cx="3981" cy="1431312"/>
            </a:xfrm>
            <a:prstGeom prst="line">
              <a:avLst/>
            </a:prstGeom>
            <a:ln w="15875" cap="rnd">
              <a:gradFill flip="none" rotWithShape="1">
                <a:gsLst>
                  <a:gs pos="0">
                    <a:schemeClr val="accent1">
                      <a:alpha val="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xmlns="" id="{A6935A1E-1B13-4F29-A44A-E54C8AAEC40D}"/>
                </a:ext>
              </a:extLst>
            </p:cNvPr>
            <p:cNvCxnSpPr>
              <a:cxnSpLocks/>
            </p:cNvCxnSpPr>
            <p:nvPr/>
          </p:nvCxnSpPr>
          <p:spPr>
            <a:xfrm>
              <a:off x="10020300" y="5867400"/>
              <a:ext cx="1338683" cy="0"/>
            </a:xfrm>
            <a:prstGeom prst="line">
              <a:avLst/>
            </a:prstGeom>
            <a:ln w="25400"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xmlns="" id="{E35957DE-0417-4C1F-9DA0-CD407FE69F27}"/>
                </a:ext>
              </a:extLst>
            </p:cNvPr>
            <p:cNvCxnSpPr>
              <a:cxnSpLocks/>
            </p:cNvCxnSpPr>
            <p:nvPr/>
          </p:nvCxnSpPr>
          <p:spPr>
            <a:xfrm>
              <a:off x="9539333" y="5953837"/>
              <a:ext cx="1135153" cy="0"/>
            </a:xfrm>
            <a:prstGeom prst="line">
              <a:avLst/>
            </a:prstGeom>
            <a:ln w="34925"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xmlns="" id="{A521DE79-DA34-4CE9-999D-3F26064D1FCB}"/>
                </a:ext>
              </a:extLst>
            </p:cNvPr>
            <p:cNvCxnSpPr>
              <a:cxnSpLocks/>
            </p:cNvCxnSpPr>
            <p:nvPr/>
          </p:nvCxnSpPr>
          <p:spPr>
            <a:xfrm>
              <a:off x="9563100" y="6019800"/>
              <a:ext cx="1743678" cy="0"/>
            </a:xfrm>
            <a:prstGeom prst="line">
              <a:avLst/>
            </a:prstGeom>
            <a:ln w="12700"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grpSp>
      <p:sp>
        <p:nvSpPr>
          <p:cNvPr id="247" name="矩形: 圆顶角 246">
            <a:extLst>
              <a:ext uri="{FF2B5EF4-FFF2-40B4-BE49-F238E27FC236}">
                <a16:creationId xmlns:a16="http://schemas.microsoft.com/office/drawing/2014/main" xmlns="" id="{BDCCEC46-FD45-40B1-B661-D64176715985}"/>
              </a:ext>
            </a:extLst>
          </p:cNvPr>
          <p:cNvSpPr/>
          <p:nvPr/>
        </p:nvSpPr>
        <p:spPr>
          <a:xfrm flipV="1">
            <a:off x="2307514" y="4386440"/>
            <a:ext cx="7576972" cy="1843197"/>
          </a:xfrm>
          <a:prstGeom prst="round2SameRect">
            <a:avLst>
              <a:gd name="adj1" fmla="val 50000"/>
              <a:gd name="adj2" fmla="val 0"/>
            </a:avLst>
          </a:prstGeom>
          <a:noFill/>
          <a:ln w="349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6" name="文本框 245">
            <a:extLst>
              <a:ext uri="{FF2B5EF4-FFF2-40B4-BE49-F238E27FC236}">
                <a16:creationId xmlns:a16="http://schemas.microsoft.com/office/drawing/2014/main" xmlns="" id="{DAECE92D-3930-4B83-87FA-B554BB83AA0C}"/>
              </a:ext>
            </a:extLst>
          </p:cNvPr>
          <p:cNvSpPr txBox="1"/>
          <p:nvPr/>
        </p:nvSpPr>
        <p:spPr>
          <a:xfrm>
            <a:off x="3081285" y="5143500"/>
            <a:ext cx="6029430" cy="964688"/>
          </a:xfrm>
          <a:prstGeom prst="rect">
            <a:avLst/>
          </a:prstGeom>
          <a:noFill/>
        </p:spPr>
        <p:txBody>
          <a:bodyPr wrap="square">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在今后的日子里，希望大家以饱满的热情、博大的爱心，团结协作的团队精神，博学的品质投入到新学年的工作中去，为自己的提高、单位的发展不懈努力，争取更大的进步，更大的收获</a:t>
            </a:r>
          </a:p>
        </p:txBody>
      </p:sp>
      <p:sp>
        <p:nvSpPr>
          <p:cNvPr id="214" name="箭头: V 形 213">
            <a:extLst>
              <a:ext uri="{FF2B5EF4-FFF2-40B4-BE49-F238E27FC236}">
                <a16:creationId xmlns:a16="http://schemas.microsoft.com/office/drawing/2014/main" xmlns="" id="{CC0797A3-3155-499D-B361-4668619E4C3C}"/>
              </a:ext>
            </a:extLst>
          </p:cNvPr>
          <p:cNvSpPr/>
          <p:nvPr/>
        </p:nvSpPr>
        <p:spPr>
          <a:xfrm rot="16200000" flipV="1">
            <a:off x="5033387" y="-1796737"/>
            <a:ext cx="2132733" cy="12199502"/>
          </a:xfrm>
          <a:prstGeom prst="chevron">
            <a:avLst>
              <a:gd name="adj" fmla="val 40112"/>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13" name="箭头: V 形 212">
            <a:extLst>
              <a:ext uri="{FF2B5EF4-FFF2-40B4-BE49-F238E27FC236}">
                <a16:creationId xmlns:a16="http://schemas.microsoft.com/office/drawing/2014/main" xmlns="" id="{59066BA0-9956-4625-A241-ABFE60EB9980}"/>
              </a:ext>
            </a:extLst>
          </p:cNvPr>
          <p:cNvSpPr/>
          <p:nvPr/>
        </p:nvSpPr>
        <p:spPr>
          <a:xfrm rot="16200000" flipV="1">
            <a:off x="5029634" y="-1871084"/>
            <a:ext cx="2132733" cy="12199502"/>
          </a:xfrm>
          <a:prstGeom prst="chevron">
            <a:avLst>
              <a:gd name="adj" fmla="val 40112"/>
            </a:avLst>
          </a:prstGeom>
          <a:solidFill>
            <a:schemeClr val="accent2"/>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78" name="矩形: 对角圆角 77">
            <a:extLst>
              <a:ext uri="{FF2B5EF4-FFF2-40B4-BE49-F238E27FC236}">
                <a16:creationId xmlns:a16="http://schemas.microsoft.com/office/drawing/2014/main" xmlns="" id="{98E453A4-43DC-4167-B1AB-AEF482DC0B8E}"/>
              </a:ext>
            </a:extLst>
          </p:cNvPr>
          <p:cNvSpPr/>
          <p:nvPr/>
        </p:nvSpPr>
        <p:spPr>
          <a:xfrm flipH="1">
            <a:off x="673550" y="2502662"/>
            <a:ext cx="1673586" cy="2134177"/>
          </a:xfrm>
          <a:prstGeom prst="round2DiagRect">
            <a:avLst>
              <a:gd name="adj1" fmla="val 50000"/>
              <a:gd name="adj2" fmla="val 0"/>
            </a:avLst>
          </a:prstGeom>
          <a:solidFill>
            <a:schemeClr val="accent1"/>
          </a:solidFill>
          <a:ln w="0" cap="flat" cmpd="sng" algn="ctr">
            <a:noFill/>
            <a:prstDash val="solid"/>
            <a:miter lim="800000"/>
          </a:ln>
          <a:effectLst>
            <a:outerShdw blurRad="355600" dist="3302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0" name="矩形: 对角圆角 89">
            <a:extLst>
              <a:ext uri="{FF2B5EF4-FFF2-40B4-BE49-F238E27FC236}">
                <a16:creationId xmlns:a16="http://schemas.microsoft.com/office/drawing/2014/main" xmlns="" id="{F5E737A0-B8A8-4ED6-BBD5-8511C4D432EE}"/>
              </a:ext>
            </a:extLst>
          </p:cNvPr>
          <p:cNvSpPr/>
          <p:nvPr/>
        </p:nvSpPr>
        <p:spPr>
          <a:xfrm flipH="1">
            <a:off x="4342076" y="1752952"/>
            <a:ext cx="1673586" cy="2134177"/>
          </a:xfrm>
          <a:prstGeom prst="round2DiagRect">
            <a:avLst>
              <a:gd name="adj1" fmla="val 50000"/>
              <a:gd name="adj2" fmla="val 0"/>
            </a:avLst>
          </a:prstGeom>
          <a:solidFill>
            <a:schemeClr val="accent1"/>
          </a:solidFill>
          <a:ln w="0" cap="flat" cmpd="sng" algn="ctr">
            <a:noFill/>
            <a:prstDash val="solid"/>
            <a:miter lim="800000"/>
          </a:ln>
          <a:effectLst>
            <a:outerShdw blurRad="355600" dist="3302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1" name="矩形: 对角圆角 90">
            <a:extLst>
              <a:ext uri="{FF2B5EF4-FFF2-40B4-BE49-F238E27FC236}">
                <a16:creationId xmlns:a16="http://schemas.microsoft.com/office/drawing/2014/main" xmlns="" id="{87E66385-3B9D-4918-923C-73F4EE22E3C5}"/>
              </a:ext>
            </a:extLst>
          </p:cNvPr>
          <p:cNvSpPr/>
          <p:nvPr/>
        </p:nvSpPr>
        <p:spPr>
          <a:xfrm flipH="1">
            <a:off x="6176339" y="1752952"/>
            <a:ext cx="1673586" cy="2134177"/>
          </a:xfrm>
          <a:prstGeom prst="round2DiagRect">
            <a:avLst>
              <a:gd name="adj1" fmla="val 50000"/>
              <a:gd name="adj2" fmla="val 0"/>
            </a:avLst>
          </a:prstGeom>
          <a:solidFill>
            <a:schemeClr val="accent1"/>
          </a:solidFill>
          <a:ln w="0" cap="flat" cmpd="sng" algn="ctr">
            <a:noFill/>
            <a:prstDash val="solid"/>
            <a:miter lim="800000"/>
          </a:ln>
          <a:effectLst>
            <a:outerShdw blurRad="355600" dist="3302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2" name="矩形: 对角圆角 91">
            <a:extLst>
              <a:ext uri="{FF2B5EF4-FFF2-40B4-BE49-F238E27FC236}">
                <a16:creationId xmlns:a16="http://schemas.microsoft.com/office/drawing/2014/main" xmlns="" id="{E07260A3-C93F-4E84-AFE9-41D2CCB95F12}"/>
              </a:ext>
            </a:extLst>
          </p:cNvPr>
          <p:cNvSpPr/>
          <p:nvPr/>
        </p:nvSpPr>
        <p:spPr>
          <a:xfrm flipH="1">
            <a:off x="8010602" y="2127807"/>
            <a:ext cx="1673586" cy="2134177"/>
          </a:xfrm>
          <a:prstGeom prst="round2DiagRect">
            <a:avLst>
              <a:gd name="adj1" fmla="val 50000"/>
              <a:gd name="adj2" fmla="val 0"/>
            </a:avLst>
          </a:prstGeom>
          <a:solidFill>
            <a:schemeClr val="accent1"/>
          </a:solidFill>
          <a:ln w="0" cap="flat" cmpd="sng" algn="ctr">
            <a:noFill/>
            <a:prstDash val="solid"/>
            <a:miter lim="800000"/>
          </a:ln>
          <a:effectLst>
            <a:outerShdw blurRad="355600" dist="3302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4" name="矩形: 对角圆角 103">
            <a:extLst>
              <a:ext uri="{FF2B5EF4-FFF2-40B4-BE49-F238E27FC236}">
                <a16:creationId xmlns:a16="http://schemas.microsoft.com/office/drawing/2014/main" xmlns="" id="{919FAE34-058C-482B-B844-C5A80074B42A}"/>
              </a:ext>
            </a:extLst>
          </p:cNvPr>
          <p:cNvSpPr/>
          <p:nvPr/>
        </p:nvSpPr>
        <p:spPr>
          <a:xfrm flipH="1">
            <a:off x="9844865" y="2502662"/>
            <a:ext cx="1673586" cy="2134177"/>
          </a:xfrm>
          <a:prstGeom prst="round2DiagRect">
            <a:avLst>
              <a:gd name="adj1" fmla="val 50000"/>
              <a:gd name="adj2" fmla="val 0"/>
            </a:avLst>
          </a:prstGeom>
          <a:solidFill>
            <a:schemeClr val="accent1"/>
          </a:solidFill>
          <a:ln w="0" cap="flat" cmpd="sng" algn="ctr">
            <a:noFill/>
            <a:prstDash val="solid"/>
            <a:miter lim="800000"/>
          </a:ln>
          <a:effectLst>
            <a:outerShdw blurRad="355600" dist="3302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 name="矩形: 对角圆角 74">
            <a:extLst>
              <a:ext uri="{FF2B5EF4-FFF2-40B4-BE49-F238E27FC236}">
                <a16:creationId xmlns:a16="http://schemas.microsoft.com/office/drawing/2014/main" xmlns="" id="{F3DD65D8-C55D-4C40-AFBD-FD56FA9D4756}"/>
              </a:ext>
            </a:extLst>
          </p:cNvPr>
          <p:cNvSpPr/>
          <p:nvPr/>
        </p:nvSpPr>
        <p:spPr>
          <a:xfrm flipH="1">
            <a:off x="733392" y="2563670"/>
            <a:ext cx="1553902" cy="2018452"/>
          </a:xfrm>
          <a:prstGeom prst="round2DiagRect">
            <a:avLst>
              <a:gd name="adj1" fmla="val 50000"/>
              <a:gd name="adj2" fmla="val 0"/>
            </a:avLst>
          </a:prstGeom>
          <a:noFill/>
          <a:ln w="12700" cap="flat" cmpd="sng" algn="ctr">
            <a:gradFill flip="none" rotWithShape="1">
              <a:gsLst>
                <a:gs pos="0">
                  <a:schemeClr val="accent1"/>
                </a:gs>
                <a:gs pos="100000">
                  <a:schemeClr val="accent3"/>
                </a:gs>
              </a:gsLst>
              <a:lin ang="18900000" scaled="1"/>
              <a:tileRect/>
            </a:gradFill>
            <a:prstDash val="solid"/>
            <a:miter lim="800000"/>
          </a:ln>
          <a:effectLst>
            <a:outerShdw blurRad="317500" dist="2540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矩形: 对角圆角 94">
            <a:extLst>
              <a:ext uri="{FF2B5EF4-FFF2-40B4-BE49-F238E27FC236}">
                <a16:creationId xmlns:a16="http://schemas.microsoft.com/office/drawing/2014/main" xmlns="" id="{56B459D4-C986-42CC-A2A4-C14005FB3BFC}"/>
              </a:ext>
            </a:extLst>
          </p:cNvPr>
          <p:cNvSpPr/>
          <p:nvPr/>
        </p:nvSpPr>
        <p:spPr>
          <a:xfrm flipH="1">
            <a:off x="4399223" y="1798320"/>
            <a:ext cx="1553902" cy="2018452"/>
          </a:xfrm>
          <a:prstGeom prst="round2DiagRect">
            <a:avLst>
              <a:gd name="adj1" fmla="val 50000"/>
              <a:gd name="adj2" fmla="val 0"/>
            </a:avLst>
          </a:prstGeom>
          <a:noFill/>
          <a:ln w="12700" cap="flat" cmpd="sng" algn="ctr">
            <a:gradFill flip="none" rotWithShape="1">
              <a:gsLst>
                <a:gs pos="0">
                  <a:schemeClr val="accent1"/>
                </a:gs>
                <a:gs pos="100000">
                  <a:schemeClr val="accent3"/>
                </a:gs>
              </a:gsLst>
              <a:lin ang="18900000" scaled="1"/>
              <a:tileRect/>
            </a:gradFill>
            <a:prstDash val="solid"/>
            <a:miter lim="800000"/>
          </a:ln>
          <a:effectLst>
            <a:outerShdw blurRad="317500" dist="2540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9" name="矩形: 对角圆角 98">
            <a:extLst>
              <a:ext uri="{FF2B5EF4-FFF2-40B4-BE49-F238E27FC236}">
                <a16:creationId xmlns:a16="http://schemas.microsoft.com/office/drawing/2014/main" xmlns="" id="{0B9972CE-994F-41B2-B773-DCEC0925D3CF}"/>
              </a:ext>
            </a:extLst>
          </p:cNvPr>
          <p:cNvSpPr/>
          <p:nvPr/>
        </p:nvSpPr>
        <p:spPr>
          <a:xfrm flipH="1">
            <a:off x="6218498" y="1798320"/>
            <a:ext cx="1553902" cy="2018452"/>
          </a:xfrm>
          <a:prstGeom prst="round2DiagRect">
            <a:avLst>
              <a:gd name="adj1" fmla="val 50000"/>
              <a:gd name="adj2" fmla="val 0"/>
            </a:avLst>
          </a:prstGeom>
          <a:noFill/>
          <a:ln w="12700" cap="flat" cmpd="sng" algn="ctr">
            <a:gradFill flip="none" rotWithShape="1">
              <a:gsLst>
                <a:gs pos="0">
                  <a:schemeClr val="accent1"/>
                </a:gs>
                <a:gs pos="100000">
                  <a:schemeClr val="accent3"/>
                </a:gs>
              </a:gsLst>
              <a:lin ang="18900000" scaled="1"/>
              <a:tileRect/>
            </a:gradFill>
            <a:prstDash val="solid"/>
            <a:miter lim="800000"/>
          </a:ln>
          <a:effectLst>
            <a:outerShdw blurRad="317500" dist="2540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2" name="矩形: 对角圆角 101">
            <a:extLst>
              <a:ext uri="{FF2B5EF4-FFF2-40B4-BE49-F238E27FC236}">
                <a16:creationId xmlns:a16="http://schemas.microsoft.com/office/drawing/2014/main" xmlns="" id="{7A500257-CDB8-4B19-B101-2E394A93D719}"/>
              </a:ext>
            </a:extLst>
          </p:cNvPr>
          <p:cNvSpPr/>
          <p:nvPr/>
        </p:nvSpPr>
        <p:spPr>
          <a:xfrm flipH="1">
            <a:off x="8075723" y="2182541"/>
            <a:ext cx="1553902" cy="2018452"/>
          </a:xfrm>
          <a:prstGeom prst="round2DiagRect">
            <a:avLst>
              <a:gd name="adj1" fmla="val 50000"/>
              <a:gd name="adj2" fmla="val 0"/>
            </a:avLst>
          </a:prstGeom>
          <a:noFill/>
          <a:ln w="12700" cap="flat" cmpd="sng" algn="ctr">
            <a:gradFill flip="none" rotWithShape="1">
              <a:gsLst>
                <a:gs pos="0">
                  <a:schemeClr val="accent1"/>
                </a:gs>
                <a:gs pos="100000">
                  <a:schemeClr val="accent3"/>
                </a:gs>
              </a:gsLst>
              <a:lin ang="18900000" scaled="1"/>
              <a:tileRect/>
            </a:gradFill>
            <a:prstDash val="solid"/>
            <a:miter lim="800000"/>
          </a:ln>
          <a:effectLst>
            <a:outerShdw blurRad="317500" dist="2540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3" name="矩形: 对角圆角 102">
            <a:extLst>
              <a:ext uri="{FF2B5EF4-FFF2-40B4-BE49-F238E27FC236}">
                <a16:creationId xmlns:a16="http://schemas.microsoft.com/office/drawing/2014/main" xmlns="" id="{AB2CEACD-1412-4002-B513-67B6ACEBDF11}"/>
              </a:ext>
            </a:extLst>
          </p:cNvPr>
          <p:cNvSpPr/>
          <p:nvPr/>
        </p:nvSpPr>
        <p:spPr>
          <a:xfrm flipH="1">
            <a:off x="9901277" y="2566228"/>
            <a:ext cx="1553902" cy="2018452"/>
          </a:xfrm>
          <a:prstGeom prst="round2DiagRect">
            <a:avLst>
              <a:gd name="adj1" fmla="val 50000"/>
              <a:gd name="adj2" fmla="val 0"/>
            </a:avLst>
          </a:prstGeom>
          <a:noFill/>
          <a:ln w="12700" cap="flat" cmpd="sng" algn="ctr">
            <a:gradFill flip="none" rotWithShape="1">
              <a:gsLst>
                <a:gs pos="0">
                  <a:schemeClr val="accent1"/>
                </a:gs>
                <a:gs pos="100000">
                  <a:schemeClr val="accent3"/>
                </a:gs>
              </a:gsLst>
              <a:lin ang="18900000" scaled="1"/>
              <a:tileRect/>
            </a:gradFill>
            <a:prstDash val="solid"/>
            <a:miter lim="800000"/>
          </a:ln>
          <a:effectLst>
            <a:outerShdw blurRad="317500" dist="2540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矩形: 对角圆角 80">
            <a:extLst>
              <a:ext uri="{FF2B5EF4-FFF2-40B4-BE49-F238E27FC236}">
                <a16:creationId xmlns:a16="http://schemas.microsoft.com/office/drawing/2014/main" xmlns="" id="{C323BED9-9CDE-4F04-A81E-4B4D908C0C78}"/>
              </a:ext>
            </a:extLst>
          </p:cNvPr>
          <p:cNvSpPr/>
          <p:nvPr/>
        </p:nvSpPr>
        <p:spPr>
          <a:xfrm flipH="1">
            <a:off x="2507813" y="2127807"/>
            <a:ext cx="1673586" cy="2134177"/>
          </a:xfrm>
          <a:prstGeom prst="round2DiagRect">
            <a:avLst>
              <a:gd name="adj1" fmla="val 50000"/>
              <a:gd name="adj2" fmla="val 0"/>
            </a:avLst>
          </a:prstGeom>
          <a:solidFill>
            <a:schemeClr val="accent1"/>
          </a:solidFill>
          <a:ln w="0" cap="flat" cmpd="sng" algn="ctr">
            <a:noFill/>
            <a:prstDash val="solid"/>
            <a:miter lim="800000"/>
          </a:ln>
          <a:effectLst>
            <a:outerShdw blurRad="355600" dist="3302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4" name="矩形: 对角圆角 93">
            <a:extLst>
              <a:ext uri="{FF2B5EF4-FFF2-40B4-BE49-F238E27FC236}">
                <a16:creationId xmlns:a16="http://schemas.microsoft.com/office/drawing/2014/main" xmlns="" id="{C39300C3-520E-4883-B8AD-06CC513E1551}"/>
              </a:ext>
            </a:extLst>
          </p:cNvPr>
          <p:cNvSpPr/>
          <p:nvPr/>
        </p:nvSpPr>
        <p:spPr>
          <a:xfrm flipH="1">
            <a:off x="2567655" y="2182541"/>
            <a:ext cx="1553902" cy="2018452"/>
          </a:xfrm>
          <a:prstGeom prst="round2DiagRect">
            <a:avLst>
              <a:gd name="adj1" fmla="val 50000"/>
              <a:gd name="adj2" fmla="val 0"/>
            </a:avLst>
          </a:prstGeom>
          <a:noFill/>
          <a:ln w="12700" cap="flat" cmpd="sng" algn="ctr">
            <a:gradFill flip="none" rotWithShape="1">
              <a:gsLst>
                <a:gs pos="0">
                  <a:schemeClr val="accent1"/>
                </a:gs>
                <a:gs pos="100000">
                  <a:schemeClr val="accent3"/>
                </a:gs>
              </a:gsLst>
              <a:lin ang="18900000" scaled="1"/>
              <a:tileRect/>
            </a:gradFill>
            <a:prstDash val="solid"/>
            <a:miter lim="800000"/>
          </a:ln>
          <a:effectLst>
            <a:outerShdw blurRad="317500" dist="254000" dir="5400000" sx="90000" sy="90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65" name="组合 264">
            <a:extLst>
              <a:ext uri="{FF2B5EF4-FFF2-40B4-BE49-F238E27FC236}">
                <a16:creationId xmlns:a16="http://schemas.microsoft.com/office/drawing/2014/main" xmlns="" id="{9651F17D-C882-4408-A4E2-52B07307D6C0}"/>
              </a:ext>
            </a:extLst>
          </p:cNvPr>
          <p:cNvGrpSpPr/>
          <p:nvPr/>
        </p:nvGrpSpPr>
        <p:grpSpPr>
          <a:xfrm>
            <a:off x="409975" y="5409289"/>
            <a:ext cx="466442" cy="1074281"/>
            <a:chOff x="9534414" y="2265941"/>
            <a:chExt cx="457200" cy="557206"/>
          </a:xfrm>
        </p:grpSpPr>
        <p:cxnSp>
          <p:nvCxnSpPr>
            <p:cNvPr id="266" name="直接连接符 265">
              <a:extLst>
                <a:ext uri="{FF2B5EF4-FFF2-40B4-BE49-F238E27FC236}">
                  <a16:creationId xmlns:a16="http://schemas.microsoft.com/office/drawing/2014/main" xmlns="" id="{E3894FE3-EB39-48C0-A9BB-49844216AEB1}"/>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xmlns="" id="{3365388E-46C4-4116-A840-1DC340AFC0E7}"/>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xmlns="" id="{37490914-02D6-4292-93EC-B3E7E6506104}"/>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xmlns="" id="{7FF289CB-6352-4A55-9C1B-C8781B8D6F99}"/>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xmlns="" id="{EC56EB67-6BE5-478F-9313-AFFC61447ACC}"/>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xmlns="" id="{0CCEB5EA-3094-4235-98F7-9C4279B30D7A}"/>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xmlns="" id="{D45BD6FF-053C-4320-AA69-1975F600294E}"/>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xmlns="" id="{283CAA7D-8C24-4134-83A5-733A60201AAA}"/>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xmlns="" id="{CF900132-80F4-4505-9C0C-58D72AABF405}"/>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xmlns="" id="{BABA6C20-3EE4-44C9-A5DB-A3FD103C0640}"/>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xmlns="" id="{B3A8E5E5-FC90-4A84-8458-F2C2C69502FC}"/>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xmlns="" id="{DA683911-5F3E-4891-853E-894197CE686E}"/>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xmlns="" id="{44D83B38-FDDE-4EA8-8DF2-D720BF2A0865}"/>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xmlns="" id="{B7E25960-AE4C-4B8A-B1D8-4204AE840B37}"/>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26" name="组合 325">
            <a:extLst>
              <a:ext uri="{FF2B5EF4-FFF2-40B4-BE49-F238E27FC236}">
                <a16:creationId xmlns:a16="http://schemas.microsoft.com/office/drawing/2014/main" xmlns="" id="{A973D046-F4F5-4B9F-852C-36B315956017}"/>
              </a:ext>
            </a:extLst>
          </p:cNvPr>
          <p:cNvGrpSpPr/>
          <p:nvPr/>
        </p:nvGrpSpPr>
        <p:grpSpPr>
          <a:xfrm>
            <a:off x="185150" y="5536363"/>
            <a:ext cx="466442" cy="1074281"/>
            <a:chOff x="9534414" y="2265941"/>
            <a:chExt cx="457200" cy="557206"/>
          </a:xfrm>
        </p:grpSpPr>
        <p:cxnSp>
          <p:nvCxnSpPr>
            <p:cNvPr id="327" name="直接连接符 326">
              <a:extLst>
                <a:ext uri="{FF2B5EF4-FFF2-40B4-BE49-F238E27FC236}">
                  <a16:creationId xmlns:a16="http://schemas.microsoft.com/office/drawing/2014/main" xmlns="" id="{C6A3C952-ACB5-4AA0-99DE-A1E7F9C92703}"/>
                </a:ext>
              </a:extLst>
            </p:cNvPr>
            <p:cNvCxnSpPr>
              <a:cxnSpLocks/>
            </p:cNvCxnSpPr>
            <p:nvPr/>
          </p:nvCxnSpPr>
          <p:spPr>
            <a:xfrm>
              <a:off x="9534414" y="2265941"/>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28" name="直接连接符 327">
              <a:extLst>
                <a:ext uri="{FF2B5EF4-FFF2-40B4-BE49-F238E27FC236}">
                  <a16:creationId xmlns:a16="http://schemas.microsoft.com/office/drawing/2014/main" xmlns="" id="{CC769C4E-3BC6-4101-AB52-42C0AEF75C49}"/>
                </a:ext>
              </a:extLst>
            </p:cNvPr>
            <p:cNvCxnSpPr>
              <a:cxnSpLocks/>
            </p:cNvCxnSpPr>
            <p:nvPr/>
          </p:nvCxnSpPr>
          <p:spPr>
            <a:xfrm>
              <a:off x="9534414" y="2308803"/>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29" name="直接连接符 328">
              <a:extLst>
                <a:ext uri="{FF2B5EF4-FFF2-40B4-BE49-F238E27FC236}">
                  <a16:creationId xmlns:a16="http://schemas.microsoft.com/office/drawing/2014/main" xmlns="" id="{19185CDA-CF91-4ABA-80C4-30DA36AF764A}"/>
                </a:ext>
              </a:extLst>
            </p:cNvPr>
            <p:cNvCxnSpPr>
              <a:cxnSpLocks/>
            </p:cNvCxnSpPr>
            <p:nvPr/>
          </p:nvCxnSpPr>
          <p:spPr>
            <a:xfrm>
              <a:off x="9534414" y="2351665"/>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0" name="直接连接符 329">
              <a:extLst>
                <a:ext uri="{FF2B5EF4-FFF2-40B4-BE49-F238E27FC236}">
                  <a16:creationId xmlns:a16="http://schemas.microsoft.com/office/drawing/2014/main" xmlns="" id="{A16815C2-3A5F-491A-A740-6757EBF1D7D5}"/>
                </a:ext>
              </a:extLst>
            </p:cNvPr>
            <p:cNvCxnSpPr>
              <a:cxnSpLocks/>
            </p:cNvCxnSpPr>
            <p:nvPr/>
          </p:nvCxnSpPr>
          <p:spPr>
            <a:xfrm>
              <a:off x="9534414" y="2394527"/>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1" name="直接连接符 330">
              <a:extLst>
                <a:ext uri="{FF2B5EF4-FFF2-40B4-BE49-F238E27FC236}">
                  <a16:creationId xmlns:a16="http://schemas.microsoft.com/office/drawing/2014/main" xmlns="" id="{45263444-57FF-4372-806A-A97754526528}"/>
                </a:ext>
              </a:extLst>
            </p:cNvPr>
            <p:cNvCxnSpPr>
              <a:cxnSpLocks/>
            </p:cNvCxnSpPr>
            <p:nvPr/>
          </p:nvCxnSpPr>
          <p:spPr>
            <a:xfrm>
              <a:off x="9534414" y="2437389"/>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xmlns="" id="{94811866-F812-4107-9FBA-E9307A37FD2D}"/>
                </a:ext>
              </a:extLst>
            </p:cNvPr>
            <p:cNvCxnSpPr>
              <a:cxnSpLocks/>
            </p:cNvCxnSpPr>
            <p:nvPr/>
          </p:nvCxnSpPr>
          <p:spPr>
            <a:xfrm>
              <a:off x="9534414" y="2480251"/>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3" name="直接连接符 332">
              <a:extLst>
                <a:ext uri="{FF2B5EF4-FFF2-40B4-BE49-F238E27FC236}">
                  <a16:creationId xmlns:a16="http://schemas.microsoft.com/office/drawing/2014/main" xmlns="" id="{0D6DC32F-CBA7-427A-869F-F449E9CBC66D}"/>
                </a:ext>
              </a:extLst>
            </p:cNvPr>
            <p:cNvCxnSpPr>
              <a:cxnSpLocks/>
            </p:cNvCxnSpPr>
            <p:nvPr/>
          </p:nvCxnSpPr>
          <p:spPr>
            <a:xfrm>
              <a:off x="9534414" y="2523113"/>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4" name="直接连接符 333">
              <a:extLst>
                <a:ext uri="{FF2B5EF4-FFF2-40B4-BE49-F238E27FC236}">
                  <a16:creationId xmlns:a16="http://schemas.microsoft.com/office/drawing/2014/main" xmlns="" id="{0B11AC7A-69BC-430B-AEC5-4727E7322C8A}"/>
                </a:ext>
              </a:extLst>
            </p:cNvPr>
            <p:cNvCxnSpPr>
              <a:cxnSpLocks/>
            </p:cNvCxnSpPr>
            <p:nvPr/>
          </p:nvCxnSpPr>
          <p:spPr>
            <a:xfrm>
              <a:off x="9534414" y="2565975"/>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a16="http://schemas.microsoft.com/office/drawing/2014/main" xmlns="" id="{53A5603A-9318-4A30-A808-E034B014EAF3}"/>
                </a:ext>
              </a:extLst>
            </p:cNvPr>
            <p:cNvCxnSpPr>
              <a:cxnSpLocks/>
            </p:cNvCxnSpPr>
            <p:nvPr/>
          </p:nvCxnSpPr>
          <p:spPr>
            <a:xfrm>
              <a:off x="9534414" y="2608837"/>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xmlns="" id="{47D8A99E-8E70-4EBC-BF72-900F18546EAF}"/>
                </a:ext>
              </a:extLst>
            </p:cNvPr>
            <p:cNvCxnSpPr>
              <a:cxnSpLocks/>
            </p:cNvCxnSpPr>
            <p:nvPr/>
          </p:nvCxnSpPr>
          <p:spPr>
            <a:xfrm>
              <a:off x="9534414" y="2651699"/>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7" name="直接连接符 336">
              <a:extLst>
                <a:ext uri="{FF2B5EF4-FFF2-40B4-BE49-F238E27FC236}">
                  <a16:creationId xmlns:a16="http://schemas.microsoft.com/office/drawing/2014/main" xmlns="" id="{936AC3C0-67F8-4E92-B701-56185D9328C3}"/>
                </a:ext>
              </a:extLst>
            </p:cNvPr>
            <p:cNvCxnSpPr>
              <a:cxnSpLocks/>
            </p:cNvCxnSpPr>
            <p:nvPr/>
          </p:nvCxnSpPr>
          <p:spPr>
            <a:xfrm>
              <a:off x="9534414" y="2694561"/>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8" name="直接连接符 337">
              <a:extLst>
                <a:ext uri="{FF2B5EF4-FFF2-40B4-BE49-F238E27FC236}">
                  <a16:creationId xmlns:a16="http://schemas.microsoft.com/office/drawing/2014/main" xmlns="" id="{8C8872A5-CA0B-4390-820B-2F4803139597}"/>
                </a:ext>
              </a:extLst>
            </p:cNvPr>
            <p:cNvCxnSpPr>
              <a:cxnSpLocks/>
            </p:cNvCxnSpPr>
            <p:nvPr/>
          </p:nvCxnSpPr>
          <p:spPr>
            <a:xfrm>
              <a:off x="9534414" y="2737423"/>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9" name="直接连接符 338">
              <a:extLst>
                <a:ext uri="{FF2B5EF4-FFF2-40B4-BE49-F238E27FC236}">
                  <a16:creationId xmlns:a16="http://schemas.microsoft.com/office/drawing/2014/main" xmlns="" id="{FA122C77-D50E-480F-887E-92A690078C14}"/>
                </a:ext>
              </a:extLst>
            </p:cNvPr>
            <p:cNvCxnSpPr>
              <a:cxnSpLocks/>
            </p:cNvCxnSpPr>
            <p:nvPr/>
          </p:nvCxnSpPr>
          <p:spPr>
            <a:xfrm>
              <a:off x="9534414" y="2780285"/>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xmlns="" id="{6B446CC9-D817-4255-9D3B-25FD9CC66F2A}"/>
                </a:ext>
              </a:extLst>
            </p:cNvPr>
            <p:cNvCxnSpPr>
              <a:cxnSpLocks/>
            </p:cNvCxnSpPr>
            <p:nvPr/>
          </p:nvCxnSpPr>
          <p:spPr>
            <a:xfrm>
              <a:off x="9534414" y="2823147"/>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grpSp>
      <p:pic>
        <p:nvPicPr>
          <p:cNvPr id="59" name="图片 58" descr="穿白色西装的人&#10;&#10;描述已自动生成">
            <a:extLst>
              <a:ext uri="{FF2B5EF4-FFF2-40B4-BE49-F238E27FC236}">
                <a16:creationId xmlns:a16="http://schemas.microsoft.com/office/drawing/2014/main" xmlns="" id="{950EC180-5F3F-4B83-93F9-D37F494CE0D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673550" y="2166842"/>
            <a:ext cx="1875882" cy="2469997"/>
          </a:xfrm>
          <a:custGeom>
            <a:avLst/>
            <a:gdLst>
              <a:gd name="connsiteX0" fmla="*/ 1800151 w 1875882"/>
              <a:gd name="connsiteY0" fmla="*/ 0 h 2469997"/>
              <a:gd name="connsiteX1" fmla="*/ 942171 w 1875882"/>
              <a:gd name="connsiteY1" fmla="*/ 0 h 2469997"/>
              <a:gd name="connsiteX2" fmla="*/ 942171 w 1875882"/>
              <a:gd name="connsiteY2" fmla="*/ 345590 h 2469997"/>
              <a:gd name="connsiteX3" fmla="*/ 870446 w 1875882"/>
              <a:gd name="connsiteY3" fmla="*/ 352821 h 2469997"/>
              <a:gd name="connsiteX4" fmla="*/ 253072 w 1875882"/>
              <a:gd name="connsiteY4" fmla="*/ 884896 h 2469997"/>
              <a:gd name="connsiteX5" fmla="*/ 221208 w 1875882"/>
              <a:gd name="connsiteY5" fmla="*/ 1002858 h 2469997"/>
              <a:gd name="connsiteX6" fmla="*/ 133353 w 1875882"/>
              <a:gd name="connsiteY6" fmla="*/ 1002858 h 2469997"/>
              <a:gd name="connsiteX7" fmla="*/ 0 w 1875882"/>
              <a:gd name="connsiteY7" fmla="*/ 1136211 h 2469997"/>
              <a:gd name="connsiteX8" fmla="*/ 0 w 1875882"/>
              <a:gd name="connsiteY8" fmla="*/ 1802958 h 2469997"/>
              <a:gd name="connsiteX9" fmla="*/ 202296 w 1875882"/>
              <a:gd name="connsiteY9" fmla="*/ 1802958 h 2469997"/>
              <a:gd name="connsiteX10" fmla="*/ 202296 w 1875882"/>
              <a:gd name="connsiteY10" fmla="*/ 2469997 h 2469997"/>
              <a:gd name="connsiteX11" fmla="*/ 1039089 w 1875882"/>
              <a:gd name="connsiteY11" fmla="*/ 2469997 h 2469997"/>
              <a:gd name="connsiteX12" fmla="*/ 1875882 w 1875882"/>
              <a:gd name="connsiteY12" fmla="*/ 1633204 h 2469997"/>
              <a:gd name="connsiteX13" fmla="*/ 1875882 w 1875882"/>
              <a:gd name="connsiteY13" fmla="*/ 335820 h 2469997"/>
              <a:gd name="connsiteX14" fmla="*/ 1800151 w 1875882"/>
              <a:gd name="connsiteY14" fmla="*/ 335820 h 2469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75882" h="2469997">
                <a:moveTo>
                  <a:pt x="1800151" y="0"/>
                </a:moveTo>
                <a:lnTo>
                  <a:pt x="942171" y="0"/>
                </a:lnTo>
                <a:lnTo>
                  <a:pt x="942171" y="345590"/>
                </a:lnTo>
                <a:lnTo>
                  <a:pt x="870446" y="352821"/>
                </a:lnTo>
                <a:cubicBezTo>
                  <a:pt x="584462" y="411342"/>
                  <a:pt x="351619" y="615751"/>
                  <a:pt x="253072" y="884896"/>
                </a:cubicBezTo>
                <a:lnTo>
                  <a:pt x="221208" y="1002858"/>
                </a:lnTo>
                <a:lnTo>
                  <a:pt x="133353" y="1002858"/>
                </a:lnTo>
                <a:cubicBezTo>
                  <a:pt x="59704" y="1002858"/>
                  <a:pt x="0" y="1062562"/>
                  <a:pt x="0" y="1136211"/>
                </a:cubicBezTo>
                <a:lnTo>
                  <a:pt x="0" y="1802958"/>
                </a:lnTo>
                <a:lnTo>
                  <a:pt x="202296" y="1802958"/>
                </a:lnTo>
                <a:lnTo>
                  <a:pt x="202296" y="2469997"/>
                </a:lnTo>
                <a:lnTo>
                  <a:pt x="1039089" y="2469997"/>
                </a:lnTo>
                <a:cubicBezTo>
                  <a:pt x="1501237" y="2469997"/>
                  <a:pt x="1875882" y="2095352"/>
                  <a:pt x="1875882" y="1633204"/>
                </a:cubicBezTo>
                <a:lnTo>
                  <a:pt x="1875882" y="335820"/>
                </a:lnTo>
                <a:lnTo>
                  <a:pt x="1800151" y="335820"/>
                </a:lnTo>
                <a:close/>
              </a:path>
            </a:pathLst>
          </a:custGeom>
        </p:spPr>
      </p:pic>
      <p:pic>
        <p:nvPicPr>
          <p:cNvPr id="61" name="图片 60" descr="穿着西装笔挺的小孩&#10;&#10;中度可信度描述已自动生成">
            <a:extLst>
              <a:ext uri="{FF2B5EF4-FFF2-40B4-BE49-F238E27FC236}">
                <a16:creationId xmlns:a16="http://schemas.microsoft.com/office/drawing/2014/main" xmlns="" id="{4E834AC3-9E7A-4CAD-8411-2A0D269FC329}"/>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507813" y="1780754"/>
            <a:ext cx="1631210" cy="2481230"/>
          </a:xfrm>
          <a:custGeom>
            <a:avLst/>
            <a:gdLst>
              <a:gd name="connsiteX0" fmla="*/ 362429 w 1631210"/>
              <a:gd name="connsiteY0" fmla="*/ 0 h 2481230"/>
              <a:gd name="connsiteX1" fmla="*/ 1195062 w 1631210"/>
              <a:gd name="connsiteY1" fmla="*/ 0 h 2481230"/>
              <a:gd name="connsiteX2" fmla="*/ 1197256 w 1631210"/>
              <a:gd name="connsiteY2" fmla="*/ 3254 h 2481230"/>
              <a:gd name="connsiteX3" fmla="*/ 1207735 w 1631210"/>
              <a:gd name="connsiteY3" fmla="*/ 55161 h 2481230"/>
              <a:gd name="connsiteX4" fmla="*/ 1207735 w 1631210"/>
              <a:gd name="connsiteY4" fmla="*/ 437360 h 2481230"/>
              <a:gd name="connsiteX5" fmla="*/ 1304652 w 1631210"/>
              <a:gd name="connsiteY5" fmla="*/ 489964 h 2481230"/>
              <a:gd name="connsiteX6" fmla="*/ 1615543 w 1631210"/>
              <a:gd name="connsiteY6" fmla="*/ 877015 h 2481230"/>
              <a:gd name="connsiteX7" fmla="*/ 1631210 w 1631210"/>
              <a:gd name="connsiteY7" fmla="*/ 925305 h 2481230"/>
              <a:gd name="connsiteX8" fmla="*/ 1631210 w 1631210"/>
              <a:gd name="connsiteY8" fmla="*/ 2481230 h 2481230"/>
              <a:gd name="connsiteX9" fmla="*/ 836793 w 1631210"/>
              <a:gd name="connsiteY9" fmla="*/ 2481230 h 2481230"/>
              <a:gd name="connsiteX10" fmla="*/ 0 w 1631210"/>
              <a:gd name="connsiteY10" fmla="*/ 1644437 h 2481230"/>
              <a:gd name="connsiteX11" fmla="*/ 0 w 1631210"/>
              <a:gd name="connsiteY11" fmla="*/ 347053 h 2481230"/>
              <a:gd name="connsiteX12" fmla="*/ 349755 w 1631210"/>
              <a:gd name="connsiteY12" fmla="*/ 347053 h 2481230"/>
              <a:gd name="connsiteX13" fmla="*/ 349755 w 1631210"/>
              <a:gd name="connsiteY13" fmla="*/ 55161 h 2481230"/>
              <a:gd name="connsiteX14" fmla="*/ 360235 w 1631210"/>
              <a:gd name="connsiteY14" fmla="*/ 3254 h 2481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1210" h="2481230">
                <a:moveTo>
                  <a:pt x="362429" y="0"/>
                </a:moveTo>
                <a:lnTo>
                  <a:pt x="1195062" y="0"/>
                </a:lnTo>
                <a:lnTo>
                  <a:pt x="1197256" y="3254"/>
                </a:lnTo>
                <a:cubicBezTo>
                  <a:pt x="1204004" y="19208"/>
                  <a:pt x="1207735" y="36749"/>
                  <a:pt x="1207735" y="55161"/>
                </a:cubicBezTo>
                <a:lnTo>
                  <a:pt x="1207735" y="437360"/>
                </a:lnTo>
                <a:lnTo>
                  <a:pt x="1304652" y="489964"/>
                </a:lnTo>
                <a:cubicBezTo>
                  <a:pt x="1443770" y="583950"/>
                  <a:pt x="1553105" y="718673"/>
                  <a:pt x="1615543" y="877015"/>
                </a:cubicBezTo>
                <a:lnTo>
                  <a:pt x="1631210" y="925305"/>
                </a:lnTo>
                <a:lnTo>
                  <a:pt x="1631210" y="2481230"/>
                </a:lnTo>
                <a:lnTo>
                  <a:pt x="836793" y="2481230"/>
                </a:lnTo>
                <a:cubicBezTo>
                  <a:pt x="374645" y="2481230"/>
                  <a:pt x="0" y="2106585"/>
                  <a:pt x="0" y="1644437"/>
                </a:cubicBezTo>
                <a:lnTo>
                  <a:pt x="0" y="347053"/>
                </a:lnTo>
                <a:lnTo>
                  <a:pt x="349755" y="347053"/>
                </a:lnTo>
                <a:lnTo>
                  <a:pt x="349755" y="55161"/>
                </a:lnTo>
                <a:cubicBezTo>
                  <a:pt x="349755" y="36749"/>
                  <a:pt x="353487" y="19208"/>
                  <a:pt x="360235" y="3254"/>
                </a:cubicBezTo>
                <a:close/>
              </a:path>
            </a:pathLst>
          </a:custGeom>
        </p:spPr>
      </p:pic>
      <p:pic>
        <p:nvPicPr>
          <p:cNvPr id="63" name="图片 62" descr="穿着衬衫的男孩&#10;&#10;中度可信度描述已自动生成">
            <a:extLst>
              <a:ext uri="{FF2B5EF4-FFF2-40B4-BE49-F238E27FC236}">
                <a16:creationId xmlns:a16="http://schemas.microsoft.com/office/drawing/2014/main" xmlns="" id="{47548A38-2D16-444B-A997-4F9C350B353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342076" y="1372519"/>
            <a:ext cx="1673586" cy="2510377"/>
          </a:xfrm>
          <a:custGeom>
            <a:avLst/>
            <a:gdLst>
              <a:gd name="connsiteX0" fmla="*/ 690378 w 1673586"/>
              <a:gd name="connsiteY0" fmla="*/ 0 h 2510377"/>
              <a:gd name="connsiteX1" fmla="*/ 1520062 w 1673586"/>
              <a:gd name="connsiteY1" fmla="*/ 0 h 2510377"/>
              <a:gd name="connsiteX2" fmla="*/ 1523731 w 1673586"/>
              <a:gd name="connsiteY2" fmla="*/ 5441 h 2510377"/>
              <a:gd name="connsiteX3" fmla="*/ 1534210 w 1673586"/>
              <a:gd name="connsiteY3" fmla="*/ 57348 h 2510377"/>
              <a:gd name="connsiteX4" fmla="*/ 1534210 w 1673586"/>
              <a:gd name="connsiteY4" fmla="*/ 724095 h 2510377"/>
              <a:gd name="connsiteX5" fmla="*/ 1509824 w 1673586"/>
              <a:gd name="connsiteY5" fmla="*/ 724095 h 2510377"/>
              <a:gd name="connsiteX6" fmla="*/ 1530675 w 1673586"/>
              <a:gd name="connsiteY6" fmla="*/ 749366 h 2510377"/>
              <a:gd name="connsiteX7" fmla="*/ 1673586 w 1673586"/>
              <a:gd name="connsiteY7" fmla="*/ 1217225 h 2510377"/>
              <a:gd name="connsiteX8" fmla="*/ 1673586 w 1673586"/>
              <a:gd name="connsiteY8" fmla="*/ 2510377 h 2510377"/>
              <a:gd name="connsiteX9" fmla="*/ 752984 w 1673586"/>
              <a:gd name="connsiteY9" fmla="*/ 2510377 h 2510377"/>
              <a:gd name="connsiteX10" fmla="*/ 751236 w 1673586"/>
              <a:gd name="connsiteY10" fmla="*/ 2510289 h 2510377"/>
              <a:gd name="connsiteX11" fmla="*/ 0 w 1673586"/>
              <a:gd name="connsiteY11" fmla="*/ 1677816 h 2510377"/>
              <a:gd name="connsiteX12" fmla="*/ 0 w 1673586"/>
              <a:gd name="connsiteY12" fmla="*/ 380432 h 2510377"/>
              <a:gd name="connsiteX13" fmla="*/ 676230 w 1673586"/>
              <a:gd name="connsiteY13" fmla="*/ 380432 h 2510377"/>
              <a:gd name="connsiteX14" fmla="*/ 676230 w 1673586"/>
              <a:gd name="connsiteY14" fmla="*/ 57348 h 2510377"/>
              <a:gd name="connsiteX15" fmla="*/ 686710 w 1673586"/>
              <a:gd name="connsiteY15" fmla="*/ 5441 h 251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73586" h="2510377">
                <a:moveTo>
                  <a:pt x="690378" y="0"/>
                </a:moveTo>
                <a:lnTo>
                  <a:pt x="1520062" y="0"/>
                </a:lnTo>
                <a:lnTo>
                  <a:pt x="1523731" y="5441"/>
                </a:lnTo>
                <a:cubicBezTo>
                  <a:pt x="1530479" y="21395"/>
                  <a:pt x="1534210" y="38936"/>
                  <a:pt x="1534210" y="57348"/>
                </a:cubicBezTo>
                <a:lnTo>
                  <a:pt x="1534210" y="724095"/>
                </a:lnTo>
                <a:lnTo>
                  <a:pt x="1509824" y="724095"/>
                </a:lnTo>
                <a:lnTo>
                  <a:pt x="1530675" y="749366"/>
                </a:lnTo>
                <a:cubicBezTo>
                  <a:pt x="1620901" y="882919"/>
                  <a:pt x="1673586" y="1043920"/>
                  <a:pt x="1673586" y="1217225"/>
                </a:cubicBezTo>
                <a:lnTo>
                  <a:pt x="1673586" y="2510377"/>
                </a:lnTo>
                <a:lnTo>
                  <a:pt x="752984" y="2510377"/>
                </a:lnTo>
                <a:lnTo>
                  <a:pt x="751236" y="2510289"/>
                </a:lnTo>
                <a:cubicBezTo>
                  <a:pt x="329278" y="2467437"/>
                  <a:pt x="0" y="2111080"/>
                  <a:pt x="0" y="1677816"/>
                </a:cubicBezTo>
                <a:lnTo>
                  <a:pt x="0" y="380432"/>
                </a:lnTo>
                <a:lnTo>
                  <a:pt x="676230" y="380432"/>
                </a:lnTo>
                <a:lnTo>
                  <a:pt x="676230" y="57348"/>
                </a:lnTo>
                <a:cubicBezTo>
                  <a:pt x="676230" y="38936"/>
                  <a:pt x="679962" y="21395"/>
                  <a:pt x="686710" y="5441"/>
                </a:cubicBezTo>
                <a:close/>
              </a:path>
            </a:pathLst>
          </a:custGeom>
        </p:spPr>
      </p:pic>
      <p:pic>
        <p:nvPicPr>
          <p:cNvPr id="68" name="图片 67" descr="图片包含 人, 男人, 站, 手&#10;&#10;描述已自动生成">
            <a:extLst>
              <a:ext uri="{FF2B5EF4-FFF2-40B4-BE49-F238E27FC236}">
                <a16:creationId xmlns:a16="http://schemas.microsoft.com/office/drawing/2014/main" xmlns="" id="{37DF8B79-71E5-4B71-BD65-4C027542AD6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797954" y="1372518"/>
            <a:ext cx="2379271" cy="2510378"/>
          </a:xfrm>
          <a:custGeom>
            <a:avLst/>
            <a:gdLst>
              <a:gd name="connsiteX0" fmla="*/ 1024611 w 2379271"/>
              <a:gd name="connsiteY0" fmla="*/ 0 h 2510378"/>
              <a:gd name="connsiteX1" fmla="*/ 1615885 w 2379271"/>
              <a:gd name="connsiteY1" fmla="*/ 0 h 2510378"/>
              <a:gd name="connsiteX2" fmla="*/ 1749238 w 2379271"/>
              <a:gd name="connsiteY2" fmla="*/ 133353 h 2510378"/>
              <a:gd name="connsiteX3" fmla="*/ 1749238 w 2379271"/>
              <a:gd name="connsiteY3" fmla="*/ 577964 h 2510378"/>
              <a:gd name="connsiteX4" fmla="*/ 1806881 w 2379271"/>
              <a:gd name="connsiteY4" fmla="*/ 625524 h 2510378"/>
              <a:gd name="connsiteX5" fmla="*/ 1874847 w 2379271"/>
              <a:gd name="connsiteY5" fmla="*/ 707899 h 2510378"/>
              <a:gd name="connsiteX6" fmla="*/ 2236271 w 2379271"/>
              <a:gd name="connsiteY6" fmla="*/ 707899 h 2510378"/>
              <a:gd name="connsiteX7" fmla="*/ 2379271 w 2379271"/>
              <a:gd name="connsiteY7" fmla="*/ 850899 h 2510378"/>
              <a:gd name="connsiteX8" fmla="*/ 2379271 w 2379271"/>
              <a:gd name="connsiteY8" fmla="*/ 2208880 h 2510378"/>
              <a:gd name="connsiteX9" fmla="*/ 2051972 w 2379271"/>
              <a:gd name="connsiteY9" fmla="*/ 2208880 h 2510378"/>
              <a:gd name="connsiteX10" fmla="*/ 2051972 w 2379271"/>
              <a:gd name="connsiteY10" fmla="*/ 2510378 h 2510378"/>
              <a:gd name="connsiteX11" fmla="*/ 1131371 w 2379271"/>
              <a:gd name="connsiteY11" fmla="*/ 2510378 h 2510378"/>
              <a:gd name="connsiteX12" fmla="*/ 1129622 w 2379271"/>
              <a:gd name="connsiteY12" fmla="*/ 2510290 h 2510378"/>
              <a:gd name="connsiteX13" fmla="*/ 378386 w 2379271"/>
              <a:gd name="connsiteY13" fmla="*/ 1677817 h 2510378"/>
              <a:gd name="connsiteX14" fmla="*/ 378386 w 2379271"/>
              <a:gd name="connsiteY14" fmla="*/ 1605734 h 2510378"/>
              <a:gd name="connsiteX15" fmla="*/ 0 w 2379271"/>
              <a:gd name="connsiteY15" fmla="*/ 1605734 h 2510378"/>
              <a:gd name="connsiteX16" fmla="*/ 0 w 2379271"/>
              <a:gd name="connsiteY16" fmla="*/ 938987 h 2510378"/>
              <a:gd name="connsiteX17" fmla="*/ 133353 w 2379271"/>
              <a:gd name="connsiteY17" fmla="*/ 805634 h 2510378"/>
              <a:gd name="connsiteX18" fmla="*/ 378386 w 2379271"/>
              <a:gd name="connsiteY18" fmla="*/ 805634 h 2510378"/>
              <a:gd name="connsiteX19" fmla="*/ 378386 w 2379271"/>
              <a:gd name="connsiteY19" fmla="*/ 380433 h 2510378"/>
              <a:gd name="connsiteX20" fmla="*/ 891258 w 2379271"/>
              <a:gd name="connsiteY20" fmla="*/ 380433 h 2510378"/>
              <a:gd name="connsiteX21" fmla="*/ 891258 w 2379271"/>
              <a:gd name="connsiteY21" fmla="*/ 133353 h 2510378"/>
              <a:gd name="connsiteX22" fmla="*/ 1024611 w 2379271"/>
              <a:gd name="connsiteY22" fmla="*/ 0 h 251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79271" h="2510378">
                <a:moveTo>
                  <a:pt x="1024611" y="0"/>
                </a:moveTo>
                <a:lnTo>
                  <a:pt x="1615885" y="0"/>
                </a:lnTo>
                <a:cubicBezTo>
                  <a:pt x="1689534" y="0"/>
                  <a:pt x="1749238" y="59704"/>
                  <a:pt x="1749238" y="133353"/>
                </a:cubicBezTo>
                <a:lnTo>
                  <a:pt x="1749238" y="577964"/>
                </a:lnTo>
                <a:lnTo>
                  <a:pt x="1806881" y="625524"/>
                </a:lnTo>
                <a:lnTo>
                  <a:pt x="1874847" y="707899"/>
                </a:lnTo>
                <a:lnTo>
                  <a:pt x="2236271" y="707899"/>
                </a:lnTo>
                <a:cubicBezTo>
                  <a:pt x="2315248" y="707899"/>
                  <a:pt x="2379271" y="771922"/>
                  <a:pt x="2379271" y="850899"/>
                </a:cubicBezTo>
                <a:lnTo>
                  <a:pt x="2379271" y="2208880"/>
                </a:lnTo>
                <a:lnTo>
                  <a:pt x="2051972" y="2208880"/>
                </a:lnTo>
                <a:lnTo>
                  <a:pt x="2051972" y="2510378"/>
                </a:lnTo>
                <a:lnTo>
                  <a:pt x="1131371" y="2510378"/>
                </a:lnTo>
                <a:lnTo>
                  <a:pt x="1129622" y="2510290"/>
                </a:lnTo>
                <a:cubicBezTo>
                  <a:pt x="707664" y="2467438"/>
                  <a:pt x="378386" y="2111081"/>
                  <a:pt x="378386" y="1677817"/>
                </a:cubicBezTo>
                <a:lnTo>
                  <a:pt x="378386" y="1605734"/>
                </a:lnTo>
                <a:lnTo>
                  <a:pt x="0" y="1605734"/>
                </a:lnTo>
                <a:lnTo>
                  <a:pt x="0" y="938987"/>
                </a:lnTo>
                <a:cubicBezTo>
                  <a:pt x="0" y="865338"/>
                  <a:pt x="59704" y="805634"/>
                  <a:pt x="133353" y="805634"/>
                </a:cubicBezTo>
                <a:lnTo>
                  <a:pt x="378386" y="805634"/>
                </a:lnTo>
                <a:lnTo>
                  <a:pt x="378386" y="380433"/>
                </a:lnTo>
                <a:lnTo>
                  <a:pt x="891258" y="380433"/>
                </a:lnTo>
                <a:lnTo>
                  <a:pt x="891258" y="133353"/>
                </a:lnTo>
                <a:cubicBezTo>
                  <a:pt x="891258" y="59704"/>
                  <a:pt x="950962" y="0"/>
                  <a:pt x="1024611" y="0"/>
                </a:cubicBezTo>
                <a:close/>
              </a:path>
            </a:pathLst>
          </a:custGeom>
        </p:spPr>
      </p:pic>
      <p:pic>
        <p:nvPicPr>
          <p:cNvPr id="70" name="图片 69" descr="男人站在那里&#10;&#10;描述已自动生成">
            <a:extLst>
              <a:ext uri="{FF2B5EF4-FFF2-40B4-BE49-F238E27FC236}">
                <a16:creationId xmlns:a16="http://schemas.microsoft.com/office/drawing/2014/main" xmlns="" id="{DA16DD66-9509-4624-BD52-6CF0D3B1380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010602" y="1747418"/>
            <a:ext cx="1673586" cy="2514566"/>
          </a:xfrm>
          <a:custGeom>
            <a:avLst/>
            <a:gdLst>
              <a:gd name="connsiteX0" fmla="*/ 295752 w 1673586"/>
              <a:gd name="connsiteY0" fmla="*/ 0 h 2514566"/>
              <a:gd name="connsiteX1" fmla="*/ 1123900 w 1673586"/>
              <a:gd name="connsiteY1" fmla="*/ 0 h 2514566"/>
              <a:gd name="connsiteX2" fmla="*/ 1128336 w 1673586"/>
              <a:gd name="connsiteY2" fmla="*/ 6580 h 2514566"/>
              <a:gd name="connsiteX3" fmla="*/ 1138816 w 1673586"/>
              <a:gd name="connsiteY3" fmla="*/ 58487 h 2514566"/>
              <a:gd name="connsiteX4" fmla="*/ 1138816 w 1673586"/>
              <a:gd name="connsiteY4" fmla="*/ 438793 h 2514566"/>
              <a:gd name="connsiteX5" fmla="*/ 1162511 w 1673586"/>
              <a:gd name="connsiteY5" fmla="*/ 446149 h 2514566"/>
              <a:gd name="connsiteX6" fmla="*/ 1673586 w 1673586"/>
              <a:gd name="connsiteY6" fmla="*/ 1217182 h 2514566"/>
              <a:gd name="connsiteX7" fmla="*/ 1673586 w 1673586"/>
              <a:gd name="connsiteY7" fmla="*/ 2514566 h 2514566"/>
              <a:gd name="connsiteX8" fmla="*/ 836793 w 1673586"/>
              <a:gd name="connsiteY8" fmla="*/ 2514566 h 2514566"/>
              <a:gd name="connsiteX9" fmla="*/ 0 w 1673586"/>
              <a:gd name="connsiteY9" fmla="*/ 1677773 h 2514566"/>
              <a:gd name="connsiteX10" fmla="*/ 0 w 1673586"/>
              <a:gd name="connsiteY10" fmla="*/ 380389 h 2514566"/>
              <a:gd name="connsiteX11" fmla="*/ 280836 w 1673586"/>
              <a:gd name="connsiteY11" fmla="*/ 380389 h 2514566"/>
              <a:gd name="connsiteX12" fmla="*/ 280836 w 1673586"/>
              <a:gd name="connsiteY12" fmla="*/ 58487 h 2514566"/>
              <a:gd name="connsiteX13" fmla="*/ 291316 w 1673586"/>
              <a:gd name="connsiteY13" fmla="*/ 6580 h 2514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73586" h="2514566">
                <a:moveTo>
                  <a:pt x="295752" y="0"/>
                </a:moveTo>
                <a:lnTo>
                  <a:pt x="1123900" y="0"/>
                </a:lnTo>
                <a:lnTo>
                  <a:pt x="1128336" y="6580"/>
                </a:lnTo>
                <a:cubicBezTo>
                  <a:pt x="1135084" y="22534"/>
                  <a:pt x="1138816" y="40075"/>
                  <a:pt x="1138816" y="58487"/>
                </a:cubicBezTo>
                <a:lnTo>
                  <a:pt x="1138816" y="438793"/>
                </a:lnTo>
                <a:lnTo>
                  <a:pt x="1162511" y="446149"/>
                </a:lnTo>
                <a:cubicBezTo>
                  <a:pt x="1462848" y="573181"/>
                  <a:pt x="1673586" y="870571"/>
                  <a:pt x="1673586" y="1217182"/>
                </a:cubicBezTo>
                <a:lnTo>
                  <a:pt x="1673586" y="2514566"/>
                </a:lnTo>
                <a:lnTo>
                  <a:pt x="836793" y="2514566"/>
                </a:lnTo>
                <a:cubicBezTo>
                  <a:pt x="374645" y="2514566"/>
                  <a:pt x="0" y="2139921"/>
                  <a:pt x="0" y="1677773"/>
                </a:cubicBezTo>
                <a:lnTo>
                  <a:pt x="0" y="380389"/>
                </a:lnTo>
                <a:lnTo>
                  <a:pt x="280836" y="380389"/>
                </a:lnTo>
                <a:lnTo>
                  <a:pt x="280836" y="58487"/>
                </a:lnTo>
                <a:cubicBezTo>
                  <a:pt x="280836" y="40075"/>
                  <a:pt x="284568" y="22534"/>
                  <a:pt x="291316" y="6580"/>
                </a:cubicBezTo>
                <a:close/>
              </a:path>
            </a:pathLst>
          </a:custGeom>
        </p:spPr>
      </p:pic>
      <p:pic>
        <p:nvPicPr>
          <p:cNvPr id="74" name="图片 73" descr="穿着西装笔挺的男子手里拿着手机的女人&#10;&#10;中度可信度描述已自动生成">
            <a:extLst>
              <a:ext uri="{FF2B5EF4-FFF2-40B4-BE49-F238E27FC236}">
                <a16:creationId xmlns:a16="http://schemas.microsoft.com/office/drawing/2014/main" xmlns="" id="{B87BE5A0-BA32-4C0C-91B2-7D88AE9F1B29}"/>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b="16469"/>
          <a:stretch/>
        </p:blipFill>
        <p:spPr>
          <a:xfrm>
            <a:off x="8885495" y="2126462"/>
            <a:ext cx="2928119" cy="2510376"/>
          </a:xfrm>
          <a:custGeom>
            <a:avLst/>
            <a:gdLst>
              <a:gd name="connsiteX0" fmla="*/ 1584132 w 2928119"/>
              <a:gd name="connsiteY0" fmla="*/ 0 h 2510376"/>
              <a:gd name="connsiteX1" fmla="*/ 2434062 w 2928119"/>
              <a:gd name="connsiteY1" fmla="*/ 0 h 2510376"/>
              <a:gd name="connsiteX2" fmla="*/ 2438087 w 2928119"/>
              <a:gd name="connsiteY2" fmla="*/ 19935 h 2510376"/>
              <a:gd name="connsiteX3" fmla="*/ 2438087 w 2928119"/>
              <a:gd name="connsiteY3" fmla="*/ 682160 h 2510376"/>
              <a:gd name="connsiteX4" fmla="*/ 2490045 w 2928119"/>
              <a:gd name="connsiteY4" fmla="*/ 745133 h 2510376"/>
              <a:gd name="connsiteX5" fmla="*/ 2632956 w 2928119"/>
              <a:gd name="connsiteY5" fmla="*/ 1212992 h 2510376"/>
              <a:gd name="connsiteX6" fmla="*/ 2632956 w 2928119"/>
              <a:gd name="connsiteY6" fmla="*/ 1518343 h 2510376"/>
              <a:gd name="connsiteX7" fmla="*/ 2845310 w 2928119"/>
              <a:gd name="connsiteY7" fmla="*/ 1518343 h 2510376"/>
              <a:gd name="connsiteX8" fmla="*/ 2897217 w 2928119"/>
              <a:gd name="connsiteY8" fmla="*/ 1528823 h 2510376"/>
              <a:gd name="connsiteX9" fmla="*/ 2928119 w 2928119"/>
              <a:gd name="connsiteY9" fmla="*/ 1549657 h 2510376"/>
              <a:gd name="connsiteX10" fmla="*/ 2928119 w 2928119"/>
              <a:gd name="connsiteY10" fmla="*/ 2318443 h 2510376"/>
              <a:gd name="connsiteX11" fmla="*/ 2632956 w 2928119"/>
              <a:gd name="connsiteY11" fmla="*/ 2318443 h 2510376"/>
              <a:gd name="connsiteX12" fmla="*/ 2632956 w 2928119"/>
              <a:gd name="connsiteY12" fmla="*/ 2510376 h 2510376"/>
              <a:gd name="connsiteX13" fmla="*/ 1796163 w 2928119"/>
              <a:gd name="connsiteY13" fmla="*/ 2510376 h 2510376"/>
              <a:gd name="connsiteX14" fmla="*/ 1025129 w 2928119"/>
              <a:gd name="connsiteY14" fmla="*/ 1999301 h 2510376"/>
              <a:gd name="connsiteX15" fmla="*/ 1011593 w 2928119"/>
              <a:gd name="connsiteY15" fmla="*/ 1955693 h 2510376"/>
              <a:gd name="connsiteX16" fmla="*/ 0 w 2928119"/>
              <a:gd name="connsiteY16" fmla="*/ 1955693 h 2510376"/>
              <a:gd name="connsiteX17" fmla="*/ 0 w 2928119"/>
              <a:gd name="connsiteY17" fmla="*/ 603748 h 2510376"/>
              <a:gd name="connsiteX18" fmla="*/ 27790 w 2928119"/>
              <a:gd name="connsiteY18" fmla="*/ 580819 h 2510376"/>
              <a:gd name="connsiteX19" fmla="*/ 159664 w 2928119"/>
              <a:gd name="connsiteY19" fmla="*/ 540537 h 2510376"/>
              <a:gd name="connsiteX20" fmla="*/ 959370 w 2928119"/>
              <a:gd name="connsiteY20" fmla="*/ 540537 h 2510376"/>
              <a:gd name="connsiteX21" fmla="*/ 959370 w 2928119"/>
              <a:gd name="connsiteY21" fmla="*/ 376199 h 2510376"/>
              <a:gd name="connsiteX22" fmla="*/ 1580107 w 2928119"/>
              <a:gd name="connsiteY22" fmla="*/ 376199 h 2510376"/>
              <a:gd name="connsiteX23" fmla="*/ 1580107 w 2928119"/>
              <a:gd name="connsiteY23" fmla="*/ 19935 h 2510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928119" h="2510376">
                <a:moveTo>
                  <a:pt x="1584132" y="0"/>
                </a:moveTo>
                <a:lnTo>
                  <a:pt x="2434062" y="0"/>
                </a:lnTo>
                <a:lnTo>
                  <a:pt x="2438087" y="19935"/>
                </a:lnTo>
                <a:lnTo>
                  <a:pt x="2438087" y="682160"/>
                </a:lnTo>
                <a:lnTo>
                  <a:pt x="2490045" y="745133"/>
                </a:lnTo>
                <a:cubicBezTo>
                  <a:pt x="2580272" y="878686"/>
                  <a:pt x="2632956" y="1039687"/>
                  <a:pt x="2632956" y="1212992"/>
                </a:cubicBezTo>
                <a:lnTo>
                  <a:pt x="2632956" y="1518343"/>
                </a:lnTo>
                <a:lnTo>
                  <a:pt x="2845310" y="1518343"/>
                </a:lnTo>
                <a:cubicBezTo>
                  <a:pt x="2863722" y="1518343"/>
                  <a:pt x="2881263" y="1522075"/>
                  <a:pt x="2897217" y="1528823"/>
                </a:cubicBezTo>
                <a:lnTo>
                  <a:pt x="2928119" y="1549657"/>
                </a:lnTo>
                <a:lnTo>
                  <a:pt x="2928119" y="2318443"/>
                </a:lnTo>
                <a:lnTo>
                  <a:pt x="2632956" y="2318443"/>
                </a:lnTo>
                <a:lnTo>
                  <a:pt x="2632956" y="2510376"/>
                </a:lnTo>
                <a:lnTo>
                  <a:pt x="1796163" y="2510376"/>
                </a:lnTo>
                <a:cubicBezTo>
                  <a:pt x="1449552" y="2510376"/>
                  <a:pt x="1152161" y="2299638"/>
                  <a:pt x="1025129" y="1999301"/>
                </a:cubicBezTo>
                <a:lnTo>
                  <a:pt x="1011593" y="1955693"/>
                </a:lnTo>
                <a:lnTo>
                  <a:pt x="0" y="1955693"/>
                </a:lnTo>
                <a:lnTo>
                  <a:pt x="0" y="603748"/>
                </a:lnTo>
                <a:lnTo>
                  <a:pt x="27790" y="580819"/>
                </a:lnTo>
                <a:cubicBezTo>
                  <a:pt x="65434" y="555387"/>
                  <a:pt x="110815" y="540537"/>
                  <a:pt x="159664" y="540537"/>
                </a:cubicBezTo>
                <a:lnTo>
                  <a:pt x="959370" y="540537"/>
                </a:lnTo>
                <a:lnTo>
                  <a:pt x="959370" y="376199"/>
                </a:lnTo>
                <a:lnTo>
                  <a:pt x="1580107" y="376199"/>
                </a:lnTo>
                <a:lnTo>
                  <a:pt x="1580107" y="19935"/>
                </a:lnTo>
                <a:close/>
              </a:path>
            </a:pathLst>
          </a:custGeom>
        </p:spPr>
      </p:pic>
      <p:grpSp>
        <p:nvGrpSpPr>
          <p:cNvPr id="21" name="组合 20">
            <a:extLst>
              <a:ext uri="{FF2B5EF4-FFF2-40B4-BE49-F238E27FC236}">
                <a16:creationId xmlns:a16="http://schemas.microsoft.com/office/drawing/2014/main" xmlns="" id="{B40CF333-5456-4392-857E-C2B2BF398EDB}"/>
              </a:ext>
            </a:extLst>
          </p:cNvPr>
          <p:cNvGrpSpPr/>
          <p:nvPr/>
        </p:nvGrpSpPr>
        <p:grpSpPr>
          <a:xfrm>
            <a:off x="4516567" y="4876652"/>
            <a:ext cx="3158867" cy="195195"/>
            <a:chOff x="4516567" y="6324643"/>
            <a:chExt cx="3158867" cy="195195"/>
          </a:xfrm>
        </p:grpSpPr>
        <p:sp>
          <p:nvSpPr>
            <p:cNvPr id="170" name="矩形: 对角圆角 169">
              <a:extLst>
                <a:ext uri="{FF2B5EF4-FFF2-40B4-BE49-F238E27FC236}">
                  <a16:creationId xmlns:a16="http://schemas.microsoft.com/office/drawing/2014/main" xmlns="" id="{95AFA711-3F69-4D9D-B4D0-CA31141625F3}"/>
                </a:ext>
              </a:extLst>
            </p:cNvPr>
            <p:cNvSpPr/>
            <p:nvPr/>
          </p:nvSpPr>
          <p:spPr>
            <a:xfrm rot="2378030" flipH="1" flipV="1">
              <a:off x="5950836" y="6324643"/>
              <a:ext cx="160752" cy="195195"/>
            </a:xfrm>
            <a:prstGeom prst="round2DiagRect">
              <a:avLst>
                <a:gd name="adj1" fmla="val 50000"/>
                <a:gd name="adj2" fmla="val 0"/>
              </a:avLst>
            </a:prstGeom>
            <a:noFill/>
            <a:ln w="9525" cap="flat" cmpd="sng" algn="ctr">
              <a:solidFill>
                <a:schemeClr val="accent2"/>
              </a:solidFill>
              <a:prstDash val="solid"/>
              <a:miter lim="800000"/>
            </a:ln>
            <a:effectLst>
              <a:outerShdw blurRad="317500" dist="254000" dir="5400000" sx="90000" sy="90000" algn="t" rotWithShape="0">
                <a:srgbClr val="E0A49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1" name="矩形: 对角圆角 170">
              <a:extLst>
                <a:ext uri="{FF2B5EF4-FFF2-40B4-BE49-F238E27FC236}">
                  <a16:creationId xmlns:a16="http://schemas.microsoft.com/office/drawing/2014/main" xmlns="" id="{FE58E6CD-2FAD-42D3-A7FA-0060B28A983F}"/>
                </a:ext>
              </a:extLst>
            </p:cNvPr>
            <p:cNvSpPr/>
            <p:nvPr/>
          </p:nvSpPr>
          <p:spPr>
            <a:xfrm rot="2378030" flipH="1" flipV="1">
              <a:off x="6080413" y="6324643"/>
              <a:ext cx="160752" cy="195195"/>
            </a:xfrm>
            <a:prstGeom prst="round2DiagRect">
              <a:avLst>
                <a:gd name="adj1" fmla="val 50000"/>
                <a:gd name="adj2" fmla="val 0"/>
              </a:avLst>
            </a:prstGeom>
            <a:noFill/>
            <a:ln w="9525" cap="flat" cmpd="sng" algn="ctr">
              <a:solidFill>
                <a:schemeClr val="accent2"/>
              </a:solidFill>
              <a:prstDash val="solid"/>
              <a:miter lim="800000"/>
            </a:ln>
            <a:effectLst>
              <a:outerShdw blurRad="317500" dist="254000" dir="5400000" sx="90000" sy="90000" algn="t" rotWithShape="0">
                <a:srgbClr val="E0A49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椭圆 15">
              <a:extLst>
                <a:ext uri="{FF2B5EF4-FFF2-40B4-BE49-F238E27FC236}">
                  <a16:creationId xmlns:a16="http://schemas.microsoft.com/office/drawing/2014/main" xmlns="" id="{6FC11915-368A-40EA-83E6-C24E8EBF41F0}"/>
                </a:ext>
              </a:extLst>
            </p:cNvPr>
            <p:cNvSpPr/>
            <p:nvPr/>
          </p:nvSpPr>
          <p:spPr>
            <a:xfrm>
              <a:off x="6431671" y="6394710"/>
              <a:ext cx="55061" cy="55061"/>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4" name="椭圆 173">
              <a:extLst>
                <a:ext uri="{FF2B5EF4-FFF2-40B4-BE49-F238E27FC236}">
                  <a16:creationId xmlns:a16="http://schemas.microsoft.com/office/drawing/2014/main" xmlns="" id="{849DFA95-CAA3-4D84-B114-297E53E423EE}"/>
                </a:ext>
              </a:extLst>
            </p:cNvPr>
            <p:cNvSpPr/>
            <p:nvPr/>
          </p:nvSpPr>
          <p:spPr>
            <a:xfrm>
              <a:off x="6543909" y="6396797"/>
              <a:ext cx="50887" cy="50887"/>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75" name="椭圆 174">
              <a:extLst>
                <a:ext uri="{FF2B5EF4-FFF2-40B4-BE49-F238E27FC236}">
                  <a16:creationId xmlns:a16="http://schemas.microsoft.com/office/drawing/2014/main" xmlns="" id="{F53E27A6-D59F-4AA3-A08A-DB07CB130F3F}"/>
                </a:ext>
              </a:extLst>
            </p:cNvPr>
            <p:cNvSpPr/>
            <p:nvPr/>
          </p:nvSpPr>
          <p:spPr>
            <a:xfrm>
              <a:off x="6656147" y="6398884"/>
              <a:ext cx="46712" cy="46712"/>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76" name="椭圆 175">
              <a:extLst>
                <a:ext uri="{FF2B5EF4-FFF2-40B4-BE49-F238E27FC236}">
                  <a16:creationId xmlns:a16="http://schemas.microsoft.com/office/drawing/2014/main" xmlns="" id="{B6364470-AF1E-43D6-B806-443EEE8734A1}"/>
                </a:ext>
              </a:extLst>
            </p:cNvPr>
            <p:cNvSpPr/>
            <p:nvPr/>
          </p:nvSpPr>
          <p:spPr>
            <a:xfrm>
              <a:off x="6768385" y="6400971"/>
              <a:ext cx="42538" cy="42538"/>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77" name="椭圆 176">
              <a:extLst>
                <a:ext uri="{FF2B5EF4-FFF2-40B4-BE49-F238E27FC236}">
                  <a16:creationId xmlns:a16="http://schemas.microsoft.com/office/drawing/2014/main" xmlns="" id="{111D178C-A9EE-4779-9F3F-9ED5D25798B1}"/>
                </a:ext>
              </a:extLst>
            </p:cNvPr>
            <p:cNvSpPr/>
            <p:nvPr/>
          </p:nvSpPr>
          <p:spPr>
            <a:xfrm>
              <a:off x="6880623" y="6403058"/>
              <a:ext cx="38364" cy="38364"/>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78" name="椭圆 177">
              <a:extLst>
                <a:ext uri="{FF2B5EF4-FFF2-40B4-BE49-F238E27FC236}">
                  <a16:creationId xmlns:a16="http://schemas.microsoft.com/office/drawing/2014/main" xmlns="" id="{A17C7624-F18F-473D-804B-662C63740393}"/>
                </a:ext>
              </a:extLst>
            </p:cNvPr>
            <p:cNvSpPr/>
            <p:nvPr/>
          </p:nvSpPr>
          <p:spPr>
            <a:xfrm>
              <a:off x="6992861" y="6405145"/>
              <a:ext cx="34190" cy="34190"/>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79" name="椭圆 178">
              <a:extLst>
                <a:ext uri="{FF2B5EF4-FFF2-40B4-BE49-F238E27FC236}">
                  <a16:creationId xmlns:a16="http://schemas.microsoft.com/office/drawing/2014/main" xmlns="" id="{C615DDF2-8C1E-4BFA-BB27-BBB721656C2F}"/>
                </a:ext>
              </a:extLst>
            </p:cNvPr>
            <p:cNvSpPr/>
            <p:nvPr/>
          </p:nvSpPr>
          <p:spPr>
            <a:xfrm>
              <a:off x="7105099" y="6407233"/>
              <a:ext cx="30015" cy="30015"/>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80" name="椭圆 179">
              <a:extLst>
                <a:ext uri="{FF2B5EF4-FFF2-40B4-BE49-F238E27FC236}">
                  <a16:creationId xmlns:a16="http://schemas.microsoft.com/office/drawing/2014/main" xmlns="" id="{182FC1CC-7994-4AFC-BC38-99E732EBA891}"/>
                </a:ext>
              </a:extLst>
            </p:cNvPr>
            <p:cNvSpPr/>
            <p:nvPr/>
          </p:nvSpPr>
          <p:spPr>
            <a:xfrm>
              <a:off x="7217337" y="6409320"/>
              <a:ext cx="25841" cy="25841"/>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81" name="椭圆 180">
              <a:extLst>
                <a:ext uri="{FF2B5EF4-FFF2-40B4-BE49-F238E27FC236}">
                  <a16:creationId xmlns:a16="http://schemas.microsoft.com/office/drawing/2014/main" xmlns="" id="{091F3B9C-6162-4F06-9EB9-74EEDEF1D730}"/>
                </a:ext>
              </a:extLst>
            </p:cNvPr>
            <p:cNvSpPr/>
            <p:nvPr/>
          </p:nvSpPr>
          <p:spPr>
            <a:xfrm>
              <a:off x="7329575" y="6411407"/>
              <a:ext cx="21667" cy="21667"/>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82" name="椭圆 181">
              <a:extLst>
                <a:ext uri="{FF2B5EF4-FFF2-40B4-BE49-F238E27FC236}">
                  <a16:creationId xmlns:a16="http://schemas.microsoft.com/office/drawing/2014/main" xmlns="" id="{C2434FA5-FE90-4ECF-9193-508C016981C3}"/>
                </a:ext>
              </a:extLst>
            </p:cNvPr>
            <p:cNvSpPr/>
            <p:nvPr/>
          </p:nvSpPr>
          <p:spPr>
            <a:xfrm>
              <a:off x="7441814" y="6413494"/>
              <a:ext cx="17493" cy="17493"/>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83" name="椭圆 182">
              <a:extLst>
                <a:ext uri="{FF2B5EF4-FFF2-40B4-BE49-F238E27FC236}">
                  <a16:creationId xmlns:a16="http://schemas.microsoft.com/office/drawing/2014/main" xmlns="" id="{97D918D6-5ECF-4DDE-A5D5-A54FC1D8A2A7}"/>
                </a:ext>
              </a:extLst>
            </p:cNvPr>
            <p:cNvSpPr/>
            <p:nvPr/>
          </p:nvSpPr>
          <p:spPr>
            <a:xfrm>
              <a:off x="7554052" y="6415581"/>
              <a:ext cx="13318" cy="13318"/>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73" name="椭圆 172">
              <a:extLst>
                <a:ext uri="{FF2B5EF4-FFF2-40B4-BE49-F238E27FC236}">
                  <a16:creationId xmlns:a16="http://schemas.microsoft.com/office/drawing/2014/main" xmlns="" id="{3E8C8A9A-630D-45D3-BA52-BF41202FA50C}"/>
                </a:ext>
              </a:extLst>
            </p:cNvPr>
            <p:cNvSpPr>
              <a:spLocks noChangeAspect="1"/>
            </p:cNvSpPr>
            <p:nvPr/>
          </p:nvSpPr>
          <p:spPr>
            <a:xfrm>
              <a:off x="7666290" y="6417668"/>
              <a:ext cx="9144" cy="9144"/>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5" name="椭圆 184">
              <a:extLst>
                <a:ext uri="{FF2B5EF4-FFF2-40B4-BE49-F238E27FC236}">
                  <a16:creationId xmlns:a16="http://schemas.microsoft.com/office/drawing/2014/main" xmlns="" id="{6BF99719-D3D2-4C3D-BA78-D370013673D7}"/>
                </a:ext>
              </a:extLst>
            </p:cNvPr>
            <p:cNvSpPr/>
            <p:nvPr/>
          </p:nvSpPr>
          <p:spPr>
            <a:xfrm flipH="1">
              <a:off x="5705269" y="6394710"/>
              <a:ext cx="55061" cy="55061"/>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6" name="椭圆 185">
              <a:extLst>
                <a:ext uri="{FF2B5EF4-FFF2-40B4-BE49-F238E27FC236}">
                  <a16:creationId xmlns:a16="http://schemas.microsoft.com/office/drawing/2014/main" xmlns="" id="{5FD2D8A6-4C3F-48CC-AA3E-18FF74044F2D}"/>
                </a:ext>
              </a:extLst>
            </p:cNvPr>
            <p:cNvSpPr/>
            <p:nvPr/>
          </p:nvSpPr>
          <p:spPr>
            <a:xfrm flipH="1">
              <a:off x="5597205" y="6396797"/>
              <a:ext cx="50887" cy="50887"/>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87" name="椭圆 186">
              <a:extLst>
                <a:ext uri="{FF2B5EF4-FFF2-40B4-BE49-F238E27FC236}">
                  <a16:creationId xmlns:a16="http://schemas.microsoft.com/office/drawing/2014/main" xmlns="" id="{1D82E979-2656-4FBB-B1C8-A8585C273495}"/>
                </a:ext>
              </a:extLst>
            </p:cNvPr>
            <p:cNvSpPr/>
            <p:nvPr/>
          </p:nvSpPr>
          <p:spPr>
            <a:xfrm flipH="1">
              <a:off x="5489142" y="6398884"/>
              <a:ext cx="46712" cy="46712"/>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88" name="椭圆 187">
              <a:extLst>
                <a:ext uri="{FF2B5EF4-FFF2-40B4-BE49-F238E27FC236}">
                  <a16:creationId xmlns:a16="http://schemas.microsoft.com/office/drawing/2014/main" xmlns="" id="{4D3EDDDC-2FD1-4D15-B1C5-4805CED8D015}"/>
                </a:ext>
              </a:extLst>
            </p:cNvPr>
            <p:cNvSpPr/>
            <p:nvPr/>
          </p:nvSpPr>
          <p:spPr>
            <a:xfrm flipH="1">
              <a:off x="5381078" y="6400971"/>
              <a:ext cx="42538" cy="42538"/>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89" name="椭圆 188">
              <a:extLst>
                <a:ext uri="{FF2B5EF4-FFF2-40B4-BE49-F238E27FC236}">
                  <a16:creationId xmlns:a16="http://schemas.microsoft.com/office/drawing/2014/main" xmlns="" id="{0896CD13-EC39-4882-BCBD-C2A69322D395}"/>
                </a:ext>
              </a:extLst>
            </p:cNvPr>
            <p:cNvSpPr/>
            <p:nvPr/>
          </p:nvSpPr>
          <p:spPr>
            <a:xfrm flipH="1">
              <a:off x="5273014" y="6403058"/>
              <a:ext cx="38364" cy="38364"/>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90" name="椭圆 189">
              <a:extLst>
                <a:ext uri="{FF2B5EF4-FFF2-40B4-BE49-F238E27FC236}">
                  <a16:creationId xmlns:a16="http://schemas.microsoft.com/office/drawing/2014/main" xmlns="" id="{35187322-23C3-418A-B4F6-E429FB88A123}"/>
                </a:ext>
              </a:extLst>
            </p:cNvPr>
            <p:cNvSpPr/>
            <p:nvPr/>
          </p:nvSpPr>
          <p:spPr>
            <a:xfrm flipH="1">
              <a:off x="5164950" y="6405145"/>
              <a:ext cx="34190" cy="34190"/>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91" name="椭圆 190">
              <a:extLst>
                <a:ext uri="{FF2B5EF4-FFF2-40B4-BE49-F238E27FC236}">
                  <a16:creationId xmlns:a16="http://schemas.microsoft.com/office/drawing/2014/main" xmlns="" id="{A722793F-5741-4244-BC0D-0FC692E089F9}"/>
                </a:ext>
              </a:extLst>
            </p:cNvPr>
            <p:cNvSpPr/>
            <p:nvPr/>
          </p:nvSpPr>
          <p:spPr>
            <a:xfrm flipH="1">
              <a:off x="5056887" y="6407233"/>
              <a:ext cx="30015" cy="30015"/>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92" name="椭圆 191">
              <a:extLst>
                <a:ext uri="{FF2B5EF4-FFF2-40B4-BE49-F238E27FC236}">
                  <a16:creationId xmlns:a16="http://schemas.microsoft.com/office/drawing/2014/main" xmlns="" id="{A413834F-8389-41DD-91B3-5E1C0B04DC2A}"/>
                </a:ext>
              </a:extLst>
            </p:cNvPr>
            <p:cNvSpPr/>
            <p:nvPr/>
          </p:nvSpPr>
          <p:spPr>
            <a:xfrm flipH="1">
              <a:off x="4948823" y="6409320"/>
              <a:ext cx="25841" cy="25841"/>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93" name="椭圆 192">
              <a:extLst>
                <a:ext uri="{FF2B5EF4-FFF2-40B4-BE49-F238E27FC236}">
                  <a16:creationId xmlns:a16="http://schemas.microsoft.com/office/drawing/2014/main" xmlns="" id="{CEC11AAE-347B-46C2-90ED-074F0F3E8DFF}"/>
                </a:ext>
              </a:extLst>
            </p:cNvPr>
            <p:cNvSpPr/>
            <p:nvPr/>
          </p:nvSpPr>
          <p:spPr>
            <a:xfrm flipH="1">
              <a:off x="4840759" y="6411407"/>
              <a:ext cx="21667" cy="21667"/>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94" name="椭圆 193">
              <a:extLst>
                <a:ext uri="{FF2B5EF4-FFF2-40B4-BE49-F238E27FC236}">
                  <a16:creationId xmlns:a16="http://schemas.microsoft.com/office/drawing/2014/main" xmlns="" id="{84640284-73DD-4143-9BE9-15DDC5E8D094}"/>
                </a:ext>
              </a:extLst>
            </p:cNvPr>
            <p:cNvSpPr/>
            <p:nvPr/>
          </p:nvSpPr>
          <p:spPr>
            <a:xfrm flipH="1">
              <a:off x="4732693" y="6385268"/>
              <a:ext cx="17493" cy="45719"/>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95" name="椭圆 194">
              <a:extLst>
                <a:ext uri="{FF2B5EF4-FFF2-40B4-BE49-F238E27FC236}">
                  <a16:creationId xmlns:a16="http://schemas.microsoft.com/office/drawing/2014/main" xmlns="" id="{B35495BF-040B-4D24-8A1C-29EA1D1AF7D8}"/>
                </a:ext>
              </a:extLst>
            </p:cNvPr>
            <p:cNvSpPr/>
            <p:nvPr/>
          </p:nvSpPr>
          <p:spPr>
            <a:xfrm flipH="1">
              <a:off x="4624631" y="6383180"/>
              <a:ext cx="13318" cy="45719"/>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96" name="椭圆 195">
              <a:extLst>
                <a:ext uri="{FF2B5EF4-FFF2-40B4-BE49-F238E27FC236}">
                  <a16:creationId xmlns:a16="http://schemas.microsoft.com/office/drawing/2014/main" xmlns="" id="{45F27108-2D48-42ED-896A-0534E41B975B}"/>
                </a:ext>
              </a:extLst>
            </p:cNvPr>
            <p:cNvSpPr>
              <a:spLocks noChangeAspect="1"/>
            </p:cNvSpPr>
            <p:nvPr/>
          </p:nvSpPr>
          <p:spPr>
            <a:xfrm flipH="1">
              <a:off x="4516567" y="6381093"/>
              <a:ext cx="9144" cy="45719"/>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15" name="组合 214">
            <a:extLst>
              <a:ext uri="{FF2B5EF4-FFF2-40B4-BE49-F238E27FC236}">
                <a16:creationId xmlns:a16="http://schemas.microsoft.com/office/drawing/2014/main" xmlns="" id="{1786C377-357C-44A9-B01B-354BD108C2B4}"/>
              </a:ext>
            </a:extLst>
          </p:cNvPr>
          <p:cNvGrpSpPr/>
          <p:nvPr/>
        </p:nvGrpSpPr>
        <p:grpSpPr>
          <a:xfrm>
            <a:off x="673549" y="4481712"/>
            <a:ext cx="1639679" cy="531326"/>
            <a:chOff x="673549" y="4453561"/>
            <a:chExt cx="1639679" cy="587628"/>
          </a:xfrm>
        </p:grpSpPr>
        <p:sp>
          <p:nvSpPr>
            <p:cNvPr id="216" name="矩形: 对角圆角 215">
              <a:extLst>
                <a:ext uri="{FF2B5EF4-FFF2-40B4-BE49-F238E27FC236}">
                  <a16:creationId xmlns:a16="http://schemas.microsoft.com/office/drawing/2014/main" xmlns="" id="{64B89B4C-21C1-4493-A714-6988E0CE4031}"/>
                </a:ext>
              </a:extLst>
            </p:cNvPr>
            <p:cNvSpPr/>
            <p:nvPr/>
          </p:nvSpPr>
          <p:spPr>
            <a:xfrm flipH="1">
              <a:off x="673549" y="4453561"/>
              <a:ext cx="1639679" cy="587628"/>
            </a:xfrm>
            <a:prstGeom prst="round2DiagRect">
              <a:avLst>
                <a:gd name="adj1" fmla="val 50000"/>
                <a:gd name="adj2" fmla="val 0"/>
              </a:avLst>
            </a:prstGeom>
            <a:solidFill>
              <a:srgbClr val="FCE7DA"/>
            </a:solidFill>
            <a:ln w="22225" cap="flat" cmpd="sng" algn="ctr">
              <a:noFill/>
              <a:prstDash val="solid"/>
              <a:miter lim="800000"/>
            </a:ln>
            <a:effectLst>
              <a:outerShdw blurRad="177800" dist="127000" dir="5400000" sx="90000" sy="90000" algn="t" rotWithShape="0">
                <a:schemeClr val="accent3">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mj-ea"/>
                <a:ea typeface="+mj-ea"/>
              </a:endParaRPr>
            </a:p>
          </p:txBody>
        </p:sp>
        <p:sp>
          <p:nvSpPr>
            <p:cNvPr id="217" name="文本框 216">
              <a:extLst>
                <a:ext uri="{FF2B5EF4-FFF2-40B4-BE49-F238E27FC236}">
                  <a16:creationId xmlns:a16="http://schemas.microsoft.com/office/drawing/2014/main" xmlns="" id="{3C0B701A-58B8-4C58-83C4-A9A27B5DA453}"/>
                </a:ext>
              </a:extLst>
            </p:cNvPr>
            <p:cNvSpPr txBox="1"/>
            <p:nvPr/>
          </p:nvSpPr>
          <p:spPr>
            <a:xfrm>
              <a:off x="873561" y="4575066"/>
              <a:ext cx="1214426" cy="374429"/>
            </a:xfrm>
            <a:prstGeom prst="rect">
              <a:avLst/>
            </a:prstGeom>
            <a:noFill/>
          </p:spPr>
          <p:txBody>
            <a:bodyPr wrap="square">
              <a:spAutoFit/>
            </a:bodyPr>
            <a:lstStyle/>
            <a:p>
              <a:pPr algn="ctr"/>
              <a:r>
                <a:rPr lang="zh-CN" altLang="en-US" sz="1600" dirty="0">
                  <a:solidFill>
                    <a:schemeClr val="tx1">
                      <a:lumMod val="85000"/>
                      <a:lumOff val="15000"/>
                    </a:schemeClr>
                  </a:solidFill>
                  <a:latin typeface="+mj-ea"/>
                  <a:ea typeface="+mj-ea"/>
                  <a:cs typeface="OPPOSans R" panose="00020600040101010101" pitchFamily="18" charset="-122"/>
                </a:rPr>
                <a:t>年 小 度</a:t>
              </a:r>
            </a:p>
          </p:txBody>
        </p:sp>
      </p:grpSp>
      <p:grpSp>
        <p:nvGrpSpPr>
          <p:cNvPr id="218" name="组合 217">
            <a:extLst>
              <a:ext uri="{FF2B5EF4-FFF2-40B4-BE49-F238E27FC236}">
                <a16:creationId xmlns:a16="http://schemas.microsoft.com/office/drawing/2014/main" xmlns="" id="{627225F9-2D0E-402E-930B-D5ADB9AB22B6}"/>
              </a:ext>
            </a:extLst>
          </p:cNvPr>
          <p:cNvGrpSpPr/>
          <p:nvPr/>
        </p:nvGrpSpPr>
        <p:grpSpPr>
          <a:xfrm>
            <a:off x="9865085" y="4481712"/>
            <a:ext cx="1639679" cy="531326"/>
            <a:chOff x="673549" y="4453561"/>
            <a:chExt cx="1639679" cy="587628"/>
          </a:xfrm>
        </p:grpSpPr>
        <p:sp>
          <p:nvSpPr>
            <p:cNvPr id="219" name="矩形: 对角圆角 218">
              <a:extLst>
                <a:ext uri="{FF2B5EF4-FFF2-40B4-BE49-F238E27FC236}">
                  <a16:creationId xmlns:a16="http://schemas.microsoft.com/office/drawing/2014/main" xmlns="" id="{D34C3909-A5BA-4240-8AA9-B9FDEEC07131}"/>
                </a:ext>
              </a:extLst>
            </p:cNvPr>
            <p:cNvSpPr/>
            <p:nvPr/>
          </p:nvSpPr>
          <p:spPr>
            <a:xfrm flipH="1">
              <a:off x="673549" y="4453561"/>
              <a:ext cx="1639679" cy="587628"/>
            </a:xfrm>
            <a:prstGeom prst="round2DiagRect">
              <a:avLst>
                <a:gd name="adj1" fmla="val 50000"/>
                <a:gd name="adj2" fmla="val 0"/>
              </a:avLst>
            </a:prstGeom>
            <a:solidFill>
              <a:srgbClr val="FCE7DA"/>
            </a:solidFill>
            <a:ln w="22225" cap="flat" cmpd="sng" algn="ctr">
              <a:noFill/>
              <a:prstDash val="solid"/>
              <a:miter lim="800000"/>
            </a:ln>
            <a:effectLst>
              <a:outerShdw blurRad="177800" dist="127000" dir="5400000" sx="90000" sy="90000" algn="t" rotWithShape="0">
                <a:schemeClr val="accent3">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mj-ea"/>
                <a:ea typeface="+mj-ea"/>
              </a:endParaRPr>
            </a:p>
          </p:txBody>
        </p:sp>
        <p:sp>
          <p:nvSpPr>
            <p:cNvPr id="220" name="文本框 219">
              <a:extLst>
                <a:ext uri="{FF2B5EF4-FFF2-40B4-BE49-F238E27FC236}">
                  <a16:creationId xmlns:a16="http://schemas.microsoft.com/office/drawing/2014/main" xmlns="" id="{0AB803DE-6A51-422A-862A-2D8209BF3E77}"/>
                </a:ext>
              </a:extLst>
            </p:cNvPr>
            <p:cNvSpPr txBox="1"/>
            <p:nvPr/>
          </p:nvSpPr>
          <p:spPr>
            <a:xfrm>
              <a:off x="873561" y="4575066"/>
              <a:ext cx="1214426" cy="374429"/>
            </a:xfrm>
            <a:prstGeom prst="rect">
              <a:avLst/>
            </a:prstGeom>
            <a:noFill/>
          </p:spPr>
          <p:txBody>
            <a:bodyPr wrap="square">
              <a:spAutoFit/>
            </a:bodyPr>
            <a:lstStyle/>
            <a:p>
              <a:pPr algn="ctr"/>
              <a:r>
                <a:rPr lang="zh-CN" altLang="en-US" sz="1600" dirty="0">
                  <a:solidFill>
                    <a:schemeClr val="tx1">
                      <a:lumMod val="85000"/>
                      <a:lumOff val="15000"/>
                    </a:schemeClr>
                  </a:solidFill>
                  <a:latin typeface="+mj-ea"/>
                  <a:ea typeface="+mj-ea"/>
                  <a:cs typeface="OPPOSans R" panose="00020600040101010101" pitchFamily="18" charset="-122"/>
                </a:rPr>
                <a:t>年 小 度</a:t>
              </a:r>
            </a:p>
          </p:txBody>
        </p:sp>
      </p:grpSp>
      <p:sp>
        <p:nvSpPr>
          <p:cNvPr id="222" name="椭圆 221">
            <a:extLst>
              <a:ext uri="{FF2B5EF4-FFF2-40B4-BE49-F238E27FC236}">
                <a16:creationId xmlns:a16="http://schemas.microsoft.com/office/drawing/2014/main" xmlns="" id="{2BEABEB6-D4F2-4599-BBE8-74FE919A3E67}"/>
              </a:ext>
            </a:extLst>
          </p:cNvPr>
          <p:cNvSpPr>
            <a:spLocks noChangeAspect="1"/>
          </p:cNvSpPr>
          <p:nvPr/>
        </p:nvSpPr>
        <p:spPr>
          <a:xfrm flipH="1">
            <a:off x="923301" y="4701655"/>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a:extLst>
              <a:ext uri="{FF2B5EF4-FFF2-40B4-BE49-F238E27FC236}">
                <a16:creationId xmlns:a16="http://schemas.microsoft.com/office/drawing/2014/main" xmlns="" id="{B0E72C78-FB3B-4AA6-9BF7-2BAB1828BF03}"/>
              </a:ext>
            </a:extLst>
          </p:cNvPr>
          <p:cNvSpPr>
            <a:spLocks noChangeAspect="1"/>
          </p:cNvSpPr>
          <p:nvPr/>
        </p:nvSpPr>
        <p:spPr>
          <a:xfrm flipH="1">
            <a:off x="1972035" y="4701655"/>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a:extLst>
              <a:ext uri="{FF2B5EF4-FFF2-40B4-BE49-F238E27FC236}">
                <a16:creationId xmlns:a16="http://schemas.microsoft.com/office/drawing/2014/main" xmlns="" id="{A89BE802-A240-430C-B9A9-818270A15300}"/>
              </a:ext>
            </a:extLst>
          </p:cNvPr>
          <p:cNvSpPr>
            <a:spLocks noChangeAspect="1"/>
          </p:cNvSpPr>
          <p:nvPr/>
        </p:nvSpPr>
        <p:spPr>
          <a:xfrm flipH="1">
            <a:off x="10114837" y="4701655"/>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a:extLst>
              <a:ext uri="{FF2B5EF4-FFF2-40B4-BE49-F238E27FC236}">
                <a16:creationId xmlns:a16="http://schemas.microsoft.com/office/drawing/2014/main" xmlns="" id="{9A59A581-3BC3-4D3B-87C4-12670C59954E}"/>
              </a:ext>
            </a:extLst>
          </p:cNvPr>
          <p:cNvSpPr>
            <a:spLocks noChangeAspect="1"/>
          </p:cNvSpPr>
          <p:nvPr/>
        </p:nvSpPr>
        <p:spPr>
          <a:xfrm flipH="1">
            <a:off x="11163571" y="4701655"/>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a:extLst>
              <a:ext uri="{FF2B5EF4-FFF2-40B4-BE49-F238E27FC236}">
                <a16:creationId xmlns:a16="http://schemas.microsoft.com/office/drawing/2014/main" xmlns="" id="{2C78AFE1-C2E3-4E6F-BC62-EE2E41311EDD}"/>
              </a:ext>
            </a:extLst>
          </p:cNvPr>
          <p:cNvGrpSpPr/>
          <p:nvPr/>
        </p:nvGrpSpPr>
        <p:grpSpPr>
          <a:xfrm>
            <a:off x="8014451" y="4029414"/>
            <a:ext cx="1639679" cy="531326"/>
            <a:chOff x="673549" y="4453561"/>
            <a:chExt cx="1639679" cy="587628"/>
          </a:xfrm>
        </p:grpSpPr>
        <p:sp>
          <p:nvSpPr>
            <p:cNvPr id="111" name="矩形: 对角圆角 110">
              <a:extLst>
                <a:ext uri="{FF2B5EF4-FFF2-40B4-BE49-F238E27FC236}">
                  <a16:creationId xmlns:a16="http://schemas.microsoft.com/office/drawing/2014/main" xmlns="" id="{24D37760-DAE7-4519-B05E-F6638CB2F22C}"/>
                </a:ext>
              </a:extLst>
            </p:cNvPr>
            <p:cNvSpPr/>
            <p:nvPr/>
          </p:nvSpPr>
          <p:spPr>
            <a:xfrm flipH="1">
              <a:off x="673549" y="4453561"/>
              <a:ext cx="1639679" cy="587628"/>
            </a:xfrm>
            <a:prstGeom prst="round2DiagRect">
              <a:avLst>
                <a:gd name="adj1" fmla="val 50000"/>
                <a:gd name="adj2" fmla="val 0"/>
              </a:avLst>
            </a:prstGeom>
            <a:solidFill>
              <a:srgbClr val="FCE7DA"/>
            </a:solidFill>
            <a:ln w="22225" cap="flat" cmpd="sng" algn="ctr">
              <a:noFill/>
              <a:prstDash val="solid"/>
              <a:miter lim="800000"/>
            </a:ln>
            <a:effectLst>
              <a:outerShdw blurRad="177800" dist="127000" dir="5400000" sx="90000" sy="90000" algn="t" rotWithShape="0">
                <a:schemeClr val="accent3">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mj-ea"/>
                <a:ea typeface="+mj-ea"/>
              </a:endParaRPr>
            </a:p>
          </p:txBody>
        </p:sp>
        <p:sp>
          <p:nvSpPr>
            <p:cNvPr id="112" name="文本框 111">
              <a:extLst>
                <a:ext uri="{FF2B5EF4-FFF2-40B4-BE49-F238E27FC236}">
                  <a16:creationId xmlns:a16="http://schemas.microsoft.com/office/drawing/2014/main" xmlns="" id="{54DF2D2B-54EF-4428-85E3-6C940F7E69CA}"/>
                </a:ext>
              </a:extLst>
            </p:cNvPr>
            <p:cNvSpPr txBox="1"/>
            <p:nvPr/>
          </p:nvSpPr>
          <p:spPr>
            <a:xfrm>
              <a:off x="873561" y="4575066"/>
              <a:ext cx="1214426" cy="374429"/>
            </a:xfrm>
            <a:prstGeom prst="rect">
              <a:avLst/>
            </a:prstGeom>
            <a:noFill/>
          </p:spPr>
          <p:txBody>
            <a:bodyPr wrap="square">
              <a:spAutoFit/>
            </a:bodyPr>
            <a:lstStyle/>
            <a:p>
              <a:pPr algn="ctr"/>
              <a:r>
                <a:rPr lang="zh-CN" altLang="en-US" sz="1600" dirty="0">
                  <a:solidFill>
                    <a:schemeClr val="tx1">
                      <a:lumMod val="85000"/>
                      <a:lumOff val="15000"/>
                    </a:schemeClr>
                  </a:solidFill>
                  <a:latin typeface="+mj-ea"/>
                  <a:ea typeface="+mj-ea"/>
                  <a:cs typeface="OPPOSans R" panose="00020600040101010101" pitchFamily="18" charset="-122"/>
                </a:rPr>
                <a:t>年 小 度</a:t>
              </a:r>
            </a:p>
          </p:txBody>
        </p:sp>
      </p:grpSp>
      <p:grpSp>
        <p:nvGrpSpPr>
          <p:cNvPr id="116" name="组合 115">
            <a:extLst>
              <a:ext uri="{FF2B5EF4-FFF2-40B4-BE49-F238E27FC236}">
                <a16:creationId xmlns:a16="http://schemas.microsoft.com/office/drawing/2014/main" xmlns="" id="{A672FDD8-EF5C-4985-AE96-9D67DB8F4866}"/>
              </a:ext>
            </a:extLst>
          </p:cNvPr>
          <p:cNvGrpSpPr/>
          <p:nvPr/>
        </p:nvGrpSpPr>
        <p:grpSpPr>
          <a:xfrm>
            <a:off x="4381411" y="3577115"/>
            <a:ext cx="1639679" cy="531326"/>
            <a:chOff x="673549" y="4453561"/>
            <a:chExt cx="1639679" cy="587628"/>
          </a:xfrm>
        </p:grpSpPr>
        <p:sp>
          <p:nvSpPr>
            <p:cNvPr id="117" name="矩形: 对角圆角 116">
              <a:extLst>
                <a:ext uri="{FF2B5EF4-FFF2-40B4-BE49-F238E27FC236}">
                  <a16:creationId xmlns:a16="http://schemas.microsoft.com/office/drawing/2014/main" xmlns="" id="{B33276CB-8A9D-478D-9307-8E51E2853317}"/>
                </a:ext>
              </a:extLst>
            </p:cNvPr>
            <p:cNvSpPr/>
            <p:nvPr/>
          </p:nvSpPr>
          <p:spPr>
            <a:xfrm flipH="1">
              <a:off x="673549" y="4453561"/>
              <a:ext cx="1639679" cy="587628"/>
            </a:xfrm>
            <a:prstGeom prst="round2DiagRect">
              <a:avLst>
                <a:gd name="adj1" fmla="val 50000"/>
                <a:gd name="adj2" fmla="val 0"/>
              </a:avLst>
            </a:prstGeom>
            <a:solidFill>
              <a:srgbClr val="FCE7DA"/>
            </a:solidFill>
            <a:ln w="22225" cap="flat" cmpd="sng" algn="ctr">
              <a:noFill/>
              <a:prstDash val="solid"/>
              <a:miter lim="800000"/>
            </a:ln>
            <a:effectLst>
              <a:outerShdw blurRad="177800" dist="127000" dir="5400000" sx="90000" sy="90000" algn="t" rotWithShape="0">
                <a:schemeClr val="accent3">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mj-ea"/>
                <a:ea typeface="+mj-ea"/>
              </a:endParaRPr>
            </a:p>
          </p:txBody>
        </p:sp>
        <p:sp>
          <p:nvSpPr>
            <p:cNvPr id="118" name="文本框 117">
              <a:extLst>
                <a:ext uri="{FF2B5EF4-FFF2-40B4-BE49-F238E27FC236}">
                  <a16:creationId xmlns:a16="http://schemas.microsoft.com/office/drawing/2014/main" xmlns="" id="{55B96897-C427-443A-89BA-FCAE5F498EBC}"/>
                </a:ext>
              </a:extLst>
            </p:cNvPr>
            <p:cNvSpPr txBox="1"/>
            <p:nvPr/>
          </p:nvSpPr>
          <p:spPr>
            <a:xfrm>
              <a:off x="873561" y="4575066"/>
              <a:ext cx="1214426" cy="374429"/>
            </a:xfrm>
            <a:prstGeom prst="rect">
              <a:avLst/>
            </a:prstGeom>
            <a:noFill/>
          </p:spPr>
          <p:txBody>
            <a:bodyPr wrap="square">
              <a:spAutoFit/>
            </a:bodyPr>
            <a:lstStyle/>
            <a:p>
              <a:pPr algn="ctr"/>
              <a:r>
                <a:rPr lang="zh-CN" altLang="en-US" sz="1600" dirty="0">
                  <a:solidFill>
                    <a:schemeClr val="tx1">
                      <a:lumMod val="85000"/>
                      <a:lumOff val="15000"/>
                    </a:schemeClr>
                  </a:solidFill>
                  <a:latin typeface="+mj-ea"/>
                  <a:ea typeface="+mj-ea"/>
                  <a:cs typeface="OPPOSans R" panose="00020600040101010101" pitchFamily="18" charset="-122"/>
                </a:rPr>
                <a:t>年 小 度</a:t>
              </a:r>
            </a:p>
          </p:txBody>
        </p:sp>
      </p:grpSp>
      <p:grpSp>
        <p:nvGrpSpPr>
          <p:cNvPr id="123" name="组合 122">
            <a:extLst>
              <a:ext uri="{FF2B5EF4-FFF2-40B4-BE49-F238E27FC236}">
                <a16:creationId xmlns:a16="http://schemas.microsoft.com/office/drawing/2014/main" xmlns="" id="{C14881C7-6639-4267-886D-1A2830D53938}"/>
              </a:ext>
            </a:extLst>
          </p:cNvPr>
          <p:cNvGrpSpPr/>
          <p:nvPr/>
        </p:nvGrpSpPr>
        <p:grpSpPr>
          <a:xfrm>
            <a:off x="6210246" y="3577115"/>
            <a:ext cx="1639679" cy="531326"/>
            <a:chOff x="673549" y="4453561"/>
            <a:chExt cx="1639679" cy="587628"/>
          </a:xfrm>
        </p:grpSpPr>
        <p:sp>
          <p:nvSpPr>
            <p:cNvPr id="124" name="矩形: 对角圆角 123">
              <a:extLst>
                <a:ext uri="{FF2B5EF4-FFF2-40B4-BE49-F238E27FC236}">
                  <a16:creationId xmlns:a16="http://schemas.microsoft.com/office/drawing/2014/main" xmlns="" id="{46B8ECD1-434B-4F06-9EF4-414973C78D29}"/>
                </a:ext>
              </a:extLst>
            </p:cNvPr>
            <p:cNvSpPr/>
            <p:nvPr/>
          </p:nvSpPr>
          <p:spPr>
            <a:xfrm flipH="1">
              <a:off x="673549" y="4453561"/>
              <a:ext cx="1639679" cy="587628"/>
            </a:xfrm>
            <a:prstGeom prst="round2DiagRect">
              <a:avLst>
                <a:gd name="adj1" fmla="val 50000"/>
                <a:gd name="adj2" fmla="val 0"/>
              </a:avLst>
            </a:prstGeom>
            <a:solidFill>
              <a:srgbClr val="FCE7DA"/>
            </a:solidFill>
            <a:ln w="22225" cap="flat" cmpd="sng" algn="ctr">
              <a:noFill/>
              <a:prstDash val="solid"/>
              <a:miter lim="800000"/>
            </a:ln>
            <a:effectLst>
              <a:outerShdw blurRad="177800" dist="127000" dir="5400000" sx="90000" sy="90000" algn="t" rotWithShape="0">
                <a:schemeClr val="accent3">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mj-ea"/>
                <a:ea typeface="+mj-ea"/>
              </a:endParaRPr>
            </a:p>
          </p:txBody>
        </p:sp>
        <p:sp>
          <p:nvSpPr>
            <p:cNvPr id="125" name="文本框 124">
              <a:extLst>
                <a:ext uri="{FF2B5EF4-FFF2-40B4-BE49-F238E27FC236}">
                  <a16:creationId xmlns:a16="http://schemas.microsoft.com/office/drawing/2014/main" xmlns="" id="{3CF6E953-704D-40A3-A0C6-A23C2867C62B}"/>
                </a:ext>
              </a:extLst>
            </p:cNvPr>
            <p:cNvSpPr txBox="1"/>
            <p:nvPr/>
          </p:nvSpPr>
          <p:spPr>
            <a:xfrm>
              <a:off x="873561" y="4575066"/>
              <a:ext cx="1214426" cy="374429"/>
            </a:xfrm>
            <a:prstGeom prst="rect">
              <a:avLst/>
            </a:prstGeom>
            <a:noFill/>
          </p:spPr>
          <p:txBody>
            <a:bodyPr wrap="square">
              <a:spAutoFit/>
            </a:bodyPr>
            <a:lstStyle/>
            <a:p>
              <a:pPr algn="ctr"/>
              <a:r>
                <a:rPr lang="zh-CN" altLang="en-US" sz="1600" dirty="0">
                  <a:solidFill>
                    <a:schemeClr val="tx1">
                      <a:lumMod val="85000"/>
                      <a:lumOff val="15000"/>
                    </a:schemeClr>
                  </a:solidFill>
                  <a:latin typeface="+mj-ea"/>
                  <a:ea typeface="+mj-ea"/>
                  <a:cs typeface="OPPOSans R" panose="00020600040101010101" pitchFamily="18" charset="-122"/>
                </a:rPr>
                <a:t>年 小 度</a:t>
              </a:r>
            </a:p>
          </p:txBody>
        </p:sp>
      </p:grpSp>
      <p:sp>
        <p:nvSpPr>
          <p:cNvPr id="161" name="椭圆 160">
            <a:extLst>
              <a:ext uri="{FF2B5EF4-FFF2-40B4-BE49-F238E27FC236}">
                <a16:creationId xmlns:a16="http://schemas.microsoft.com/office/drawing/2014/main" xmlns="" id="{F9E91576-D26D-4F28-B9E9-060EC96661D9}"/>
              </a:ext>
            </a:extLst>
          </p:cNvPr>
          <p:cNvSpPr>
            <a:spLocks noChangeAspect="1"/>
          </p:cNvSpPr>
          <p:nvPr/>
        </p:nvSpPr>
        <p:spPr>
          <a:xfrm flipH="1">
            <a:off x="6459998" y="3797058"/>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xmlns="" id="{69CB22E3-29E4-466A-9C12-9FFE5707DCE0}"/>
              </a:ext>
            </a:extLst>
          </p:cNvPr>
          <p:cNvSpPr>
            <a:spLocks noChangeAspect="1"/>
          </p:cNvSpPr>
          <p:nvPr/>
        </p:nvSpPr>
        <p:spPr>
          <a:xfrm flipH="1">
            <a:off x="7508732" y="3797058"/>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xmlns="" id="{F7F0D6B0-9B7D-4581-9F6D-138AC963FB67}"/>
              </a:ext>
            </a:extLst>
          </p:cNvPr>
          <p:cNvSpPr>
            <a:spLocks noChangeAspect="1"/>
          </p:cNvSpPr>
          <p:nvPr/>
        </p:nvSpPr>
        <p:spPr>
          <a:xfrm flipH="1">
            <a:off x="4631163" y="3797058"/>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xmlns="" id="{2AD2B277-23E9-4824-9E9F-E9E31AB86E5C}"/>
              </a:ext>
            </a:extLst>
          </p:cNvPr>
          <p:cNvSpPr>
            <a:spLocks noChangeAspect="1"/>
          </p:cNvSpPr>
          <p:nvPr/>
        </p:nvSpPr>
        <p:spPr>
          <a:xfrm flipH="1">
            <a:off x="5679897" y="3797058"/>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组合 112">
            <a:extLst>
              <a:ext uri="{FF2B5EF4-FFF2-40B4-BE49-F238E27FC236}">
                <a16:creationId xmlns:a16="http://schemas.microsoft.com/office/drawing/2014/main" xmlns="" id="{DC5C0C46-8955-40EB-8F91-C4A88AC8CC1D}"/>
              </a:ext>
            </a:extLst>
          </p:cNvPr>
          <p:cNvGrpSpPr/>
          <p:nvPr/>
        </p:nvGrpSpPr>
        <p:grpSpPr>
          <a:xfrm>
            <a:off x="2551321" y="4029414"/>
            <a:ext cx="1639679" cy="531326"/>
            <a:chOff x="673549" y="4453561"/>
            <a:chExt cx="1639679" cy="587628"/>
          </a:xfrm>
        </p:grpSpPr>
        <p:sp>
          <p:nvSpPr>
            <p:cNvPr id="114" name="矩形: 对角圆角 113">
              <a:extLst>
                <a:ext uri="{FF2B5EF4-FFF2-40B4-BE49-F238E27FC236}">
                  <a16:creationId xmlns:a16="http://schemas.microsoft.com/office/drawing/2014/main" xmlns="" id="{8928824B-FB19-4576-9C84-D662B0361390}"/>
                </a:ext>
              </a:extLst>
            </p:cNvPr>
            <p:cNvSpPr/>
            <p:nvPr/>
          </p:nvSpPr>
          <p:spPr>
            <a:xfrm flipH="1">
              <a:off x="673549" y="4453561"/>
              <a:ext cx="1639679" cy="587628"/>
            </a:xfrm>
            <a:prstGeom prst="round2DiagRect">
              <a:avLst>
                <a:gd name="adj1" fmla="val 50000"/>
                <a:gd name="adj2" fmla="val 0"/>
              </a:avLst>
            </a:prstGeom>
            <a:solidFill>
              <a:srgbClr val="FCE7DA"/>
            </a:solidFill>
            <a:ln w="22225" cap="flat" cmpd="sng" algn="ctr">
              <a:noFill/>
              <a:prstDash val="solid"/>
              <a:miter lim="800000"/>
            </a:ln>
            <a:effectLst>
              <a:outerShdw blurRad="177800" dist="127000" dir="5400000" sx="90000" sy="90000" algn="t" rotWithShape="0">
                <a:schemeClr val="accent3">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mj-ea"/>
                <a:ea typeface="+mj-ea"/>
              </a:endParaRPr>
            </a:p>
          </p:txBody>
        </p:sp>
        <p:sp>
          <p:nvSpPr>
            <p:cNvPr id="115" name="文本框 114">
              <a:extLst>
                <a:ext uri="{FF2B5EF4-FFF2-40B4-BE49-F238E27FC236}">
                  <a16:creationId xmlns:a16="http://schemas.microsoft.com/office/drawing/2014/main" xmlns="" id="{A0B99A47-A2FC-4051-9ABF-14C44AA98679}"/>
                </a:ext>
              </a:extLst>
            </p:cNvPr>
            <p:cNvSpPr txBox="1"/>
            <p:nvPr/>
          </p:nvSpPr>
          <p:spPr>
            <a:xfrm>
              <a:off x="873561" y="4575066"/>
              <a:ext cx="1214426" cy="374429"/>
            </a:xfrm>
            <a:prstGeom prst="rect">
              <a:avLst/>
            </a:prstGeom>
            <a:noFill/>
          </p:spPr>
          <p:txBody>
            <a:bodyPr wrap="square">
              <a:spAutoFit/>
            </a:bodyPr>
            <a:lstStyle/>
            <a:p>
              <a:pPr algn="ctr"/>
              <a:r>
                <a:rPr lang="zh-CN" altLang="en-US" sz="1600" dirty="0">
                  <a:solidFill>
                    <a:schemeClr val="tx1">
                      <a:lumMod val="85000"/>
                      <a:lumOff val="15000"/>
                    </a:schemeClr>
                  </a:solidFill>
                  <a:latin typeface="+mj-ea"/>
                  <a:ea typeface="+mj-ea"/>
                  <a:cs typeface="OPPOSans R" panose="00020600040101010101" pitchFamily="18" charset="-122"/>
                </a:rPr>
                <a:t>年 小 度</a:t>
              </a:r>
            </a:p>
          </p:txBody>
        </p:sp>
      </p:grpSp>
      <p:sp>
        <p:nvSpPr>
          <p:cNvPr id="228" name="椭圆 227">
            <a:extLst>
              <a:ext uri="{FF2B5EF4-FFF2-40B4-BE49-F238E27FC236}">
                <a16:creationId xmlns:a16="http://schemas.microsoft.com/office/drawing/2014/main" xmlns="" id="{251B8A1B-C35B-4C98-87C4-69D9E3017D17}"/>
              </a:ext>
            </a:extLst>
          </p:cNvPr>
          <p:cNvSpPr>
            <a:spLocks noChangeAspect="1"/>
          </p:cNvSpPr>
          <p:nvPr/>
        </p:nvSpPr>
        <p:spPr>
          <a:xfrm flipH="1">
            <a:off x="2801073" y="4249357"/>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a:extLst>
              <a:ext uri="{FF2B5EF4-FFF2-40B4-BE49-F238E27FC236}">
                <a16:creationId xmlns:a16="http://schemas.microsoft.com/office/drawing/2014/main" xmlns="" id="{93C4E78F-7ABB-48F5-85FB-B8CF32BA803E}"/>
              </a:ext>
            </a:extLst>
          </p:cNvPr>
          <p:cNvSpPr>
            <a:spLocks noChangeAspect="1"/>
          </p:cNvSpPr>
          <p:nvPr/>
        </p:nvSpPr>
        <p:spPr>
          <a:xfrm flipH="1">
            <a:off x="3849807" y="4249357"/>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a:extLst>
              <a:ext uri="{FF2B5EF4-FFF2-40B4-BE49-F238E27FC236}">
                <a16:creationId xmlns:a16="http://schemas.microsoft.com/office/drawing/2014/main" xmlns="" id="{0666CDBB-E3A6-41B9-B8EB-E98F645466CD}"/>
              </a:ext>
            </a:extLst>
          </p:cNvPr>
          <p:cNvSpPr>
            <a:spLocks noChangeAspect="1"/>
          </p:cNvSpPr>
          <p:nvPr/>
        </p:nvSpPr>
        <p:spPr>
          <a:xfrm flipH="1">
            <a:off x="8250753" y="4236197"/>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a:extLst>
              <a:ext uri="{FF2B5EF4-FFF2-40B4-BE49-F238E27FC236}">
                <a16:creationId xmlns:a16="http://schemas.microsoft.com/office/drawing/2014/main" xmlns="" id="{41E876E8-167B-4721-833F-DF2AD9847A4B}"/>
              </a:ext>
            </a:extLst>
          </p:cNvPr>
          <p:cNvSpPr>
            <a:spLocks noChangeAspect="1"/>
          </p:cNvSpPr>
          <p:nvPr/>
        </p:nvSpPr>
        <p:spPr>
          <a:xfrm flipH="1">
            <a:off x="9299487" y="4236197"/>
            <a:ext cx="91440" cy="91440"/>
          </a:xfrm>
          <a:prstGeom prst="ellipse">
            <a:avLst/>
          </a:prstGeom>
          <a:gradFill flip="none" rotWithShape="1">
            <a:gsLst>
              <a:gs pos="49000">
                <a:schemeClr val="accent1"/>
              </a:gs>
              <a:gs pos="200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50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0" name="组合 279">
            <a:extLst>
              <a:ext uri="{FF2B5EF4-FFF2-40B4-BE49-F238E27FC236}">
                <a16:creationId xmlns:a16="http://schemas.microsoft.com/office/drawing/2014/main" xmlns="" id="{88BE33C8-4AF5-4E39-9586-7FC6A774B3FA}"/>
              </a:ext>
            </a:extLst>
          </p:cNvPr>
          <p:cNvGrpSpPr/>
          <p:nvPr/>
        </p:nvGrpSpPr>
        <p:grpSpPr>
          <a:xfrm rot="5400000">
            <a:off x="11453185" y="4707134"/>
            <a:ext cx="250216" cy="1074281"/>
            <a:chOff x="9534414" y="2265941"/>
            <a:chExt cx="457200" cy="557206"/>
          </a:xfrm>
        </p:grpSpPr>
        <p:cxnSp>
          <p:nvCxnSpPr>
            <p:cNvPr id="281" name="直接连接符 280">
              <a:extLst>
                <a:ext uri="{FF2B5EF4-FFF2-40B4-BE49-F238E27FC236}">
                  <a16:creationId xmlns:a16="http://schemas.microsoft.com/office/drawing/2014/main" xmlns="" id="{46A50207-47D6-4A60-B23D-FD056ADAFC2D}"/>
                </a:ext>
              </a:extLst>
            </p:cNvPr>
            <p:cNvCxnSpPr>
              <a:cxnSpLocks/>
            </p:cNvCxnSpPr>
            <p:nvPr/>
          </p:nvCxnSpPr>
          <p:spPr>
            <a:xfrm>
              <a:off x="9534414" y="2265941"/>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xmlns="" id="{56613D8C-3E84-4032-A386-91B1BB1C668B}"/>
                </a:ext>
              </a:extLst>
            </p:cNvPr>
            <p:cNvCxnSpPr>
              <a:cxnSpLocks/>
            </p:cNvCxnSpPr>
            <p:nvPr/>
          </p:nvCxnSpPr>
          <p:spPr>
            <a:xfrm>
              <a:off x="9534414" y="2308803"/>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xmlns="" id="{1EDFE615-9FA1-4C10-8781-6E52F5FB16BC}"/>
                </a:ext>
              </a:extLst>
            </p:cNvPr>
            <p:cNvCxnSpPr>
              <a:cxnSpLocks/>
            </p:cNvCxnSpPr>
            <p:nvPr/>
          </p:nvCxnSpPr>
          <p:spPr>
            <a:xfrm>
              <a:off x="9534414" y="2351665"/>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xmlns="" id="{45FDDB22-82BF-4FFB-981F-6BD75224CBCF}"/>
                </a:ext>
              </a:extLst>
            </p:cNvPr>
            <p:cNvCxnSpPr>
              <a:cxnSpLocks/>
            </p:cNvCxnSpPr>
            <p:nvPr/>
          </p:nvCxnSpPr>
          <p:spPr>
            <a:xfrm>
              <a:off x="9534414" y="2394527"/>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xmlns="" id="{B2942108-CC18-4183-9284-F3A32900011B}"/>
                </a:ext>
              </a:extLst>
            </p:cNvPr>
            <p:cNvCxnSpPr>
              <a:cxnSpLocks/>
            </p:cNvCxnSpPr>
            <p:nvPr/>
          </p:nvCxnSpPr>
          <p:spPr>
            <a:xfrm>
              <a:off x="9534414" y="2437389"/>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a16="http://schemas.microsoft.com/office/drawing/2014/main" xmlns="" id="{A1D5538A-5100-4BC6-8872-D48157CF7AE2}"/>
                </a:ext>
              </a:extLst>
            </p:cNvPr>
            <p:cNvCxnSpPr>
              <a:cxnSpLocks/>
            </p:cNvCxnSpPr>
            <p:nvPr/>
          </p:nvCxnSpPr>
          <p:spPr>
            <a:xfrm>
              <a:off x="9534414" y="2480251"/>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a16="http://schemas.microsoft.com/office/drawing/2014/main" xmlns="" id="{48578EDA-EDAB-45A9-BFD3-1BFA5AA7C567}"/>
                </a:ext>
              </a:extLst>
            </p:cNvPr>
            <p:cNvCxnSpPr>
              <a:cxnSpLocks/>
            </p:cNvCxnSpPr>
            <p:nvPr/>
          </p:nvCxnSpPr>
          <p:spPr>
            <a:xfrm>
              <a:off x="9534414" y="2523113"/>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xmlns="" id="{94FA3CEA-B969-48D8-AC0B-EFE83BE28988}"/>
                </a:ext>
              </a:extLst>
            </p:cNvPr>
            <p:cNvCxnSpPr>
              <a:cxnSpLocks/>
            </p:cNvCxnSpPr>
            <p:nvPr/>
          </p:nvCxnSpPr>
          <p:spPr>
            <a:xfrm>
              <a:off x="9534414" y="2565975"/>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a16="http://schemas.microsoft.com/office/drawing/2014/main" xmlns="" id="{79F002D4-223F-4D47-9A91-7D5F6F8309C7}"/>
                </a:ext>
              </a:extLst>
            </p:cNvPr>
            <p:cNvCxnSpPr>
              <a:cxnSpLocks/>
            </p:cNvCxnSpPr>
            <p:nvPr/>
          </p:nvCxnSpPr>
          <p:spPr>
            <a:xfrm>
              <a:off x="9534414" y="2608837"/>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xmlns="" id="{070EF691-BA9B-41B1-90EC-A1347622C8BC}"/>
                </a:ext>
              </a:extLst>
            </p:cNvPr>
            <p:cNvCxnSpPr>
              <a:cxnSpLocks/>
            </p:cNvCxnSpPr>
            <p:nvPr/>
          </p:nvCxnSpPr>
          <p:spPr>
            <a:xfrm>
              <a:off x="9534414" y="2651699"/>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a16="http://schemas.microsoft.com/office/drawing/2014/main" xmlns="" id="{4E10D611-EFDC-47F0-B8BD-400033AF7FB5}"/>
                </a:ext>
              </a:extLst>
            </p:cNvPr>
            <p:cNvCxnSpPr>
              <a:cxnSpLocks/>
            </p:cNvCxnSpPr>
            <p:nvPr/>
          </p:nvCxnSpPr>
          <p:spPr>
            <a:xfrm>
              <a:off x="9534414" y="2694561"/>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a16="http://schemas.microsoft.com/office/drawing/2014/main" xmlns="" id="{113ADCCC-AB49-4A02-9A38-BE6EBA9871B4}"/>
                </a:ext>
              </a:extLst>
            </p:cNvPr>
            <p:cNvCxnSpPr>
              <a:cxnSpLocks/>
            </p:cNvCxnSpPr>
            <p:nvPr/>
          </p:nvCxnSpPr>
          <p:spPr>
            <a:xfrm>
              <a:off x="9534414" y="2737423"/>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a16="http://schemas.microsoft.com/office/drawing/2014/main" xmlns="" id="{2DBF2B40-6593-426B-8355-CF1C5016A1E0}"/>
                </a:ext>
              </a:extLst>
            </p:cNvPr>
            <p:cNvCxnSpPr>
              <a:cxnSpLocks/>
            </p:cNvCxnSpPr>
            <p:nvPr/>
          </p:nvCxnSpPr>
          <p:spPr>
            <a:xfrm>
              <a:off x="9534414" y="2780285"/>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a16="http://schemas.microsoft.com/office/drawing/2014/main" xmlns="" id="{A0519345-07E6-4BE4-BE15-136CFD06506B}"/>
                </a:ext>
              </a:extLst>
            </p:cNvPr>
            <p:cNvCxnSpPr>
              <a:cxnSpLocks/>
            </p:cNvCxnSpPr>
            <p:nvPr/>
          </p:nvCxnSpPr>
          <p:spPr>
            <a:xfrm>
              <a:off x="9534414" y="2823147"/>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41" name="组合 340">
            <a:extLst>
              <a:ext uri="{FF2B5EF4-FFF2-40B4-BE49-F238E27FC236}">
                <a16:creationId xmlns:a16="http://schemas.microsoft.com/office/drawing/2014/main" xmlns="" id="{28B0F0BC-B380-4063-8963-A66BD9657606}"/>
              </a:ext>
            </a:extLst>
          </p:cNvPr>
          <p:cNvGrpSpPr/>
          <p:nvPr/>
        </p:nvGrpSpPr>
        <p:grpSpPr>
          <a:xfrm rot="5400000">
            <a:off x="11105461" y="4784626"/>
            <a:ext cx="196337" cy="1074281"/>
            <a:chOff x="9534414" y="2265941"/>
            <a:chExt cx="457200" cy="557206"/>
          </a:xfrm>
        </p:grpSpPr>
        <p:cxnSp>
          <p:nvCxnSpPr>
            <p:cNvPr id="342" name="直接连接符 341">
              <a:extLst>
                <a:ext uri="{FF2B5EF4-FFF2-40B4-BE49-F238E27FC236}">
                  <a16:creationId xmlns:a16="http://schemas.microsoft.com/office/drawing/2014/main" xmlns="" id="{E6C6CFFF-3344-4467-BFA4-8BE6401DCAD0}"/>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xmlns="" id="{D6116F2C-5899-4FAF-BFF2-1D429F7D1B10}"/>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4" name="直接连接符 343">
              <a:extLst>
                <a:ext uri="{FF2B5EF4-FFF2-40B4-BE49-F238E27FC236}">
                  <a16:creationId xmlns:a16="http://schemas.microsoft.com/office/drawing/2014/main" xmlns="" id="{093A4C38-FFAB-4A68-B0C8-83AA51E2693D}"/>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xmlns="" id="{36B07E03-AC77-4961-AF07-7B6EC856807B}"/>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a16="http://schemas.microsoft.com/office/drawing/2014/main" xmlns="" id="{9D32FF93-BD04-4576-A236-F9F869036622}"/>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a16="http://schemas.microsoft.com/office/drawing/2014/main" xmlns="" id="{62FC48DF-04C3-4541-8BC0-E5DFABBB570D}"/>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xmlns="" id="{C183EFCB-9812-40D8-A8B1-B19DC34E0D61}"/>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a16="http://schemas.microsoft.com/office/drawing/2014/main" xmlns="" id="{418A3294-AD96-46F6-BCFC-B0CD2A314CAA}"/>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a16="http://schemas.microsoft.com/office/drawing/2014/main" xmlns="" id="{45EB6B8C-799E-472E-8FB9-AEA95315F9A9}"/>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1" name="直接连接符 350">
              <a:extLst>
                <a:ext uri="{FF2B5EF4-FFF2-40B4-BE49-F238E27FC236}">
                  <a16:creationId xmlns:a16="http://schemas.microsoft.com/office/drawing/2014/main" xmlns="" id="{ED5C82ED-6CA3-4EEE-999A-636E1FD521D5}"/>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2" name="直接连接符 351">
              <a:extLst>
                <a:ext uri="{FF2B5EF4-FFF2-40B4-BE49-F238E27FC236}">
                  <a16:creationId xmlns:a16="http://schemas.microsoft.com/office/drawing/2014/main" xmlns="" id="{37D336E4-6361-47AA-940E-D216FCAB9B97}"/>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3" name="直接连接符 352">
              <a:extLst>
                <a:ext uri="{FF2B5EF4-FFF2-40B4-BE49-F238E27FC236}">
                  <a16:creationId xmlns:a16="http://schemas.microsoft.com/office/drawing/2014/main" xmlns="" id="{7FE36554-E539-4285-8544-79FD341F9D88}"/>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xmlns="" id="{46284756-533D-4A11-B406-B2208F101374}"/>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a16="http://schemas.microsoft.com/office/drawing/2014/main" xmlns="" id="{F0D4B12C-0A9A-4FC1-A0B6-3D74DEBDE231}"/>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04" name="组合 203">
            <a:extLst>
              <a:ext uri="{FF2B5EF4-FFF2-40B4-BE49-F238E27FC236}">
                <a16:creationId xmlns:a16="http://schemas.microsoft.com/office/drawing/2014/main" xmlns="" id="{08D5394B-7983-4583-8762-B1D777B18D0A}"/>
              </a:ext>
            </a:extLst>
          </p:cNvPr>
          <p:cNvGrpSpPr/>
          <p:nvPr/>
        </p:nvGrpSpPr>
        <p:grpSpPr>
          <a:xfrm>
            <a:off x="338139" y="324865"/>
            <a:ext cx="857035" cy="559875"/>
            <a:chOff x="338139" y="324865"/>
            <a:chExt cx="857035" cy="559875"/>
          </a:xfrm>
        </p:grpSpPr>
        <p:sp>
          <p:nvSpPr>
            <p:cNvPr id="205" name="任意多边形: 形状 204">
              <a:extLst>
                <a:ext uri="{FF2B5EF4-FFF2-40B4-BE49-F238E27FC236}">
                  <a16:creationId xmlns:a16="http://schemas.microsoft.com/office/drawing/2014/main" xmlns="" id="{8359EE3C-8364-4AAC-A3B0-1086FA434BBD}"/>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6" name="任意多边形: 形状 205">
              <a:extLst>
                <a:ext uri="{FF2B5EF4-FFF2-40B4-BE49-F238E27FC236}">
                  <a16:creationId xmlns:a16="http://schemas.microsoft.com/office/drawing/2014/main" xmlns="" id="{F45984E5-06EB-436C-9C76-F1BAD4D4BC3F}"/>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5" name="文本框 154">
            <a:extLst>
              <a:ext uri="{FF2B5EF4-FFF2-40B4-BE49-F238E27FC236}">
                <a16:creationId xmlns:a16="http://schemas.microsoft.com/office/drawing/2014/main" xmlns="" id="{C71EA8C7-4F74-4904-A415-46595BEC2B9A}"/>
              </a:ext>
            </a:extLst>
          </p:cNvPr>
          <p:cNvSpPr txBox="1"/>
          <p:nvPr/>
        </p:nvSpPr>
        <p:spPr>
          <a:xfrm>
            <a:off x="548526" y="545525"/>
            <a:ext cx="2339102"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年度优秀员工</a:t>
            </a:r>
          </a:p>
        </p:txBody>
      </p:sp>
      <p:grpSp>
        <p:nvGrpSpPr>
          <p:cNvPr id="207" name="组合 206">
            <a:extLst>
              <a:ext uri="{FF2B5EF4-FFF2-40B4-BE49-F238E27FC236}">
                <a16:creationId xmlns:a16="http://schemas.microsoft.com/office/drawing/2014/main" xmlns="" id="{7851B395-87EE-48F5-BDF8-53DB0E9D1F1F}"/>
              </a:ext>
            </a:extLst>
          </p:cNvPr>
          <p:cNvGrpSpPr/>
          <p:nvPr/>
        </p:nvGrpSpPr>
        <p:grpSpPr>
          <a:xfrm>
            <a:off x="0" y="6642557"/>
            <a:ext cx="12192000" cy="215443"/>
            <a:chOff x="0" y="6642557"/>
            <a:chExt cx="12192000" cy="215443"/>
          </a:xfrm>
        </p:grpSpPr>
        <p:sp>
          <p:nvSpPr>
            <p:cNvPr id="208" name="矩形 207">
              <a:extLst>
                <a:ext uri="{FF2B5EF4-FFF2-40B4-BE49-F238E27FC236}">
                  <a16:creationId xmlns:a16="http://schemas.microsoft.com/office/drawing/2014/main" xmlns="" id="{02621014-7241-4391-91D8-ED3E47EF6481}"/>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9" name="组合 208">
              <a:extLst>
                <a:ext uri="{FF2B5EF4-FFF2-40B4-BE49-F238E27FC236}">
                  <a16:creationId xmlns:a16="http://schemas.microsoft.com/office/drawing/2014/main" xmlns="" id="{A376450B-482C-4933-8BAF-3BD7CBAEBA10}"/>
                </a:ext>
              </a:extLst>
            </p:cNvPr>
            <p:cNvGrpSpPr>
              <a:grpSpLocks noChangeAspect="1"/>
            </p:cNvGrpSpPr>
            <p:nvPr/>
          </p:nvGrpSpPr>
          <p:grpSpPr>
            <a:xfrm>
              <a:off x="125798" y="6677126"/>
              <a:ext cx="146140" cy="146304"/>
              <a:chOff x="3892870" y="-9542"/>
              <a:chExt cx="666946" cy="667704"/>
            </a:xfrm>
          </p:grpSpPr>
          <p:sp>
            <p:nvSpPr>
              <p:cNvPr id="244" name="泪滴形 243">
                <a:extLst>
                  <a:ext uri="{FF2B5EF4-FFF2-40B4-BE49-F238E27FC236}">
                    <a16:creationId xmlns:a16="http://schemas.microsoft.com/office/drawing/2014/main" xmlns="" id="{D15F4D99-40C2-4CA0-83F2-A8DAD9FAA00C}"/>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泪滴形 244">
                <a:extLst>
                  <a:ext uri="{FF2B5EF4-FFF2-40B4-BE49-F238E27FC236}">
                    <a16:creationId xmlns:a16="http://schemas.microsoft.com/office/drawing/2014/main" xmlns="" id="{0C1DE2A7-5038-4374-A29A-E540A7B7EDA5}"/>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泪滴形 247">
                <a:extLst>
                  <a:ext uri="{FF2B5EF4-FFF2-40B4-BE49-F238E27FC236}">
                    <a16:creationId xmlns:a16="http://schemas.microsoft.com/office/drawing/2014/main" xmlns="" id="{DF1496D3-A3E3-4345-BB4E-F58CAA651F7A}"/>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泪滴形 248">
                <a:extLst>
                  <a:ext uri="{FF2B5EF4-FFF2-40B4-BE49-F238E27FC236}">
                    <a16:creationId xmlns:a16="http://schemas.microsoft.com/office/drawing/2014/main" xmlns="" id="{224FD2F5-43FF-47F7-B5F0-F41B347A8E72}"/>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0" name="直接连接符 209">
              <a:extLst>
                <a:ext uri="{FF2B5EF4-FFF2-40B4-BE49-F238E27FC236}">
                  <a16:creationId xmlns:a16="http://schemas.microsoft.com/office/drawing/2014/main" xmlns="" id="{E18CC2B4-ADF7-4D42-9330-BD840336F7DF}"/>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211" name="组合 210">
              <a:extLst>
                <a:ext uri="{FF2B5EF4-FFF2-40B4-BE49-F238E27FC236}">
                  <a16:creationId xmlns:a16="http://schemas.microsoft.com/office/drawing/2014/main" xmlns="" id="{8FCA3085-344C-47E0-86E8-CD8EC24903CF}"/>
                </a:ext>
              </a:extLst>
            </p:cNvPr>
            <p:cNvGrpSpPr>
              <a:grpSpLocks noChangeAspect="1"/>
            </p:cNvGrpSpPr>
            <p:nvPr/>
          </p:nvGrpSpPr>
          <p:grpSpPr>
            <a:xfrm>
              <a:off x="11920063" y="6677126"/>
              <a:ext cx="146140" cy="146304"/>
              <a:chOff x="3892870" y="-9542"/>
              <a:chExt cx="666946" cy="667704"/>
            </a:xfrm>
          </p:grpSpPr>
          <p:sp>
            <p:nvSpPr>
              <p:cNvPr id="212" name="泪滴形 211">
                <a:extLst>
                  <a:ext uri="{FF2B5EF4-FFF2-40B4-BE49-F238E27FC236}">
                    <a16:creationId xmlns:a16="http://schemas.microsoft.com/office/drawing/2014/main" xmlns="" id="{8776AFFF-66C7-4261-8732-E68986E350A5}"/>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泪滴形 226">
                <a:extLst>
                  <a:ext uri="{FF2B5EF4-FFF2-40B4-BE49-F238E27FC236}">
                    <a16:creationId xmlns:a16="http://schemas.microsoft.com/office/drawing/2014/main" xmlns="" id="{768F0483-2609-4022-857F-3FBCD8A425CF}"/>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泪滴形 231">
                <a:extLst>
                  <a:ext uri="{FF2B5EF4-FFF2-40B4-BE49-F238E27FC236}">
                    <a16:creationId xmlns:a16="http://schemas.microsoft.com/office/drawing/2014/main" xmlns="" id="{72F6BC31-44EB-4BDA-B2F0-44248449BA42}"/>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泪滴形 242">
                <a:extLst>
                  <a:ext uri="{FF2B5EF4-FFF2-40B4-BE49-F238E27FC236}">
                    <a16:creationId xmlns:a16="http://schemas.microsoft.com/office/drawing/2014/main" xmlns="" id="{298406CA-D00B-42A0-8838-75F515F1C836}"/>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1" name="组合 220">
            <a:extLst>
              <a:ext uri="{FF2B5EF4-FFF2-40B4-BE49-F238E27FC236}">
                <a16:creationId xmlns:a16="http://schemas.microsoft.com/office/drawing/2014/main" xmlns="" id="{9466AC10-55B8-4BAB-9CCB-911380463100}"/>
              </a:ext>
            </a:extLst>
          </p:cNvPr>
          <p:cNvGrpSpPr/>
          <p:nvPr/>
        </p:nvGrpSpPr>
        <p:grpSpPr>
          <a:xfrm>
            <a:off x="10095926" y="334300"/>
            <a:ext cx="1687434" cy="828613"/>
            <a:chOff x="1458782" y="1495487"/>
            <a:chExt cx="1687434" cy="828613"/>
          </a:xfrm>
        </p:grpSpPr>
        <p:grpSp>
          <p:nvGrpSpPr>
            <p:cNvPr id="224" name="组合 223">
              <a:extLst>
                <a:ext uri="{FF2B5EF4-FFF2-40B4-BE49-F238E27FC236}">
                  <a16:creationId xmlns:a16="http://schemas.microsoft.com/office/drawing/2014/main" xmlns="" id="{6E2D3B81-4597-4F26-B36F-3026FF4349A2}"/>
                </a:ext>
              </a:extLst>
            </p:cNvPr>
            <p:cNvGrpSpPr/>
            <p:nvPr/>
          </p:nvGrpSpPr>
          <p:grpSpPr>
            <a:xfrm>
              <a:off x="1458782" y="1495487"/>
              <a:ext cx="1687434" cy="828613"/>
              <a:chOff x="1114764" y="2818528"/>
              <a:chExt cx="7419202" cy="3643194"/>
            </a:xfrm>
          </p:grpSpPr>
          <p:sp>
            <p:nvSpPr>
              <p:cNvPr id="252" name="弧形 251">
                <a:extLst>
                  <a:ext uri="{FF2B5EF4-FFF2-40B4-BE49-F238E27FC236}">
                    <a16:creationId xmlns:a16="http://schemas.microsoft.com/office/drawing/2014/main" xmlns="" id="{2D2EC9AB-7C6F-4FA8-AEFB-11D1EDF4DDE6}"/>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53" name="弧形 252">
                <a:extLst>
                  <a:ext uri="{FF2B5EF4-FFF2-40B4-BE49-F238E27FC236}">
                    <a16:creationId xmlns:a16="http://schemas.microsoft.com/office/drawing/2014/main" xmlns="" id="{02AAFD2F-5239-4B92-BA25-5CD813BEFAA0}"/>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254" name="组合 253">
                <a:extLst>
                  <a:ext uri="{FF2B5EF4-FFF2-40B4-BE49-F238E27FC236}">
                    <a16:creationId xmlns:a16="http://schemas.microsoft.com/office/drawing/2014/main" xmlns="" id="{696A1507-E7D9-452D-B787-70609330F541}"/>
                  </a:ext>
                </a:extLst>
              </p:cNvPr>
              <p:cNvGrpSpPr/>
              <p:nvPr/>
            </p:nvGrpSpPr>
            <p:grpSpPr>
              <a:xfrm>
                <a:off x="3552730" y="3350929"/>
                <a:ext cx="3862198" cy="2543270"/>
                <a:chOff x="3552730" y="3350929"/>
                <a:chExt cx="3862198" cy="2543270"/>
              </a:xfrm>
            </p:grpSpPr>
            <p:grpSp>
              <p:nvGrpSpPr>
                <p:cNvPr id="255" name="组合 254">
                  <a:extLst>
                    <a:ext uri="{FF2B5EF4-FFF2-40B4-BE49-F238E27FC236}">
                      <a16:creationId xmlns:a16="http://schemas.microsoft.com/office/drawing/2014/main" xmlns="" id="{B1CA7D0A-F4B0-499B-821D-BE26EFB98D4A}"/>
                    </a:ext>
                  </a:extLst>
                </p:cNvPr>
                <p:cNvGrpSpPr/>
                <p:nvPr/>
              </p:nvGrpSpPr>
              <p:grpSpPr>
                <a:xfrm>
                  <a:off x="3552730" y="3350929"/>
                  <a:ext cx="2543270" cy="2543270"/>
                  <a:chOff x="3552730" y="3368490"/>
                  <a:chExt cx="2543270" cy="2543270"/>
                </a:xfrm>
              </p:grpSpPr>
              <p:sp>
                <p:nvSpPr>
                  <p:cNvPr id="257" name="椭圆 256">
                    <a:extLst>
                      <a:ext uri="{FF2B5EF4-FFF2-40B4-BE49-F238E27FC236}">
                        <a16:creationId xmlns:a16="http://schemas.microsoft.com/office/drawing/2014/main" xmlns="" id="{2A4B0032-AA3C-4741-A90F-22D09A9D6DD6}"/>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258" name="直接连接符 257">
                    <a:extLst>
                      <a:ext uri="{FF2B5EF4-FFF2-40B4-BE49-F238E27FC236}">
                        <a16:creationId xmlns:a16="http://schemas.microsoft.com/office/drawing/2014/main" xmlns="" id="{072066D5-57CE-4997-98C4-E824E3C5F7B9}"/>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259" name="直接连接符 258">
                    <a:extLst>
                      <a:ext uri="{FF2B5EF4-FFF2-40B4-BE49-F238E27FC236}">
                        <a16:creationId xmlns:a16="http://schemas.microsoft.com/office/drawing/2014/main" xmlns="" id="{F7C07BB1-D50F-4AFC-8BCA-9E07B9B001C9}"/>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256" name="椭圆 255">
                  <a:extLst>
                    <a:ext uri="{FF2B5EF4-FFF2-40B4-BE49-F238E27FC236}">
                      <a16:creationId xmlns:a16="http://schemas.microsoft.com/office/drawing/2014/main" xmlns="" id="{031C1BD8-844F-40F8-B231-19951681CEDF}"/>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250" name="文本框 249">
              <a:extLst>
                <a:ext uri="{FF2B5EF4-FFF2-40B4-BE49-F238E27FC236}">
                  <a16:creationId xmlns:a16="http://schemas.microsoft.com/office/drawing/2014/main" xmlns="" id="{5F689772-0EAE-45ED-95B1-8E86A3C043E4}"/>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51" name="文本框 250">
              <a:extLst>
                <a:ext uri="{FF2B5EF4-FFF2-40B4-BE49-F238E27FC236}">
                  <a16:creationId xmlns:a16="http://schemas.microsoft.com/office/drawing/2014/main" xmlns="" id="{45645D91-90DE-4FA8-9869-F6B6B2F68C10}"/>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3910638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368C9A9-7275-4E8B-9EB7-B30EF1131BE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矩形: 对角圆角 3">
            <a:extLst>
              <a:ext uri="{FF2B5EF4-FFF2-40B4-BE49-F238E27FC236}">
                <a16:creationId xmlns:a16="http://schemas.microsoft.com/office/drawing/2014/main" xmlns="" id="{83FBFD02-FA1C-471E-81D8-88A1F7AC04A3}"/>
              </a:ext>
            </a:extLst>
          </p:cNvPr>
          <p:cNvSpPr/>
          <p:nvPr/>
        </p:nvSpPr>
        <p:spPr>
          <a:xfrm>
            <a:off x="712259" y="984314"/>
            <a:ext cx="10767482" cy="5913377"/>
          </a:xfrm>
          <a:prstGeom prst="round2DiagRect">
            <a:avLst>
              <a:gd name="adj1" fmla="val 26976"/>
              <a:gd name="adj2" fmla="val 0"/>
            </a:avLst>
          </a:prstGeom>
          <a:gradFill flip="none" rotWithShape="1">
            <a:gsLst>
              <a:gs pos="0">
                <a:srgbClr val="FFFFFF">
                  <a:alpha val="0"/>
                </a:srgbClr>
              </a:gs>
              <a:gs pos="59000">
                <a:srgbClr val="FFFFFF">
                  <a:alpha val="70000"/>
                </a:srgb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6" name="组合 55">
            <a:extLst>
              <a:ext uri="{FF2B5EF4-FFF2-40B4-BE49-F238E27FC236}">
                <a16:creationId xmlns:a16="http://schemas.microsoft.com/office/drawing/2014/main" xmlns="" id="{CB9B67CA-F9B6-4E60-B8BF-CABC9F50F25F}"/>
              </a:ext>
            </a:extLst>
          </p:cNvPr>
          <p:cNvGrpSpPr/>
          <p:nvPr/>
        </p:nvGrpSpPr>
        <p:grpSpPr>
          <a:xfrm>
            <a:off x="4935" y="5778689"/>
            <a:ext cx="3191564" cy="1028212"/>
            <a:chOff x="9534414" y="2223079"/>
            <a:chExt cx="2898385" cy="600068"/>
          </a:xfrm>
        </p:grpSpPr>
        <p:cxnSp>
          <p:nvCxnSpPr>
            <p:cNvPr id="57" name="直接连接符 56">
              <a:extLst>
                <a:ext uri="{FF2B5EF4-FFF2-40B4-BE49-F238E27FC236}">
                  <a16:creationId xmlns:a16="http://schemas.microsoft.com/office/drawing/2014/main" xmlns="" id="{7521724D-3023-4FD0-8ACA-F7C03D328FF1}"/>
                </a:ext>
              </a:extLst>
            </p:cNvPr>
            <p:cNvCxnSpPr>
              <a:cxnSpLocks/>
            </p:cNvCxnSpPr>
            <p:nvPr/>
          </p:nvCxnSpPr>
          <p:spPr>
            <a:xfrm>
              <a:off x="9534414" y="2223079"/>
              <a:ext cx="2898385"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03F458BF-9F9A-408B-A55E-998B765CAF84}"/>
                </a:ext>
              </a:extLst>
            </p:cNvPr>
            <p:cNvCxnSpPr>
              <a:cxnSpLocks/>
            </p:cNvCxnSpPr>
            <p:nvPr/>
          </p:nvCxnSpPr>
          <p:spPr>
            <a:xfrm>
              <a:off x="9534414" y="2265941"/>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FF021C14-6E65-4B94-81DB-D8096EF8EED7}"/>
                </a:ext>
              </a:extLst>
            </p:cNvPr>
            <p:cNvCxnSpPr>
              <a:cxnSpLocks/>
            </p:cNvCxnSpPr>
            <p:nvPr/>
          </p:nvCxnSpPr>
          <p:spPr>
            <a:xfrm>
              <a:off x="9534414" y="2308803"/>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99406A51-74E1-4436-BE80-AD532CB1D0C0}"/>
                </a:ext>
              </a:extLst>
            </p:cNvPr>
            <p:cNvCxnSpPr>
              <a:cxnSpLocks/>
            </p:cNvCxnSpPr>
            <p:nvPr/>
          </p:nvCxnSpPr>
          <p:spPr>
            <a:xfrm>
              <a:off x="9534414" y="2351665"/>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AD2F669C-63D1-43DF-B506-50E8529943F5}"/>
                </a:ext>
              </a:extLst>
            </p:cNvPr>
            <p:cNvCxnSpPr>
              <a:cxnSpLocks/>
            </p:cNvCxnSpPr>
            <p:nvPr/>
          </p:nvCxnSpPr>
          <p:spPr>
            <a:xfrm>
              <a:off x="9534414" y="2394527"/>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85EA55CF-3DA9-48D8-AAB8-40E887D7247F}"/>
                </a:ext>
              </a:extLst>
            </p:cNvPr>
            <p:cNvCxnSpPr>
              <a:cxnSpLocks/>
            </p:cNvCxnSpPr>
            <p:nvPr/>
          </p:nvCxnSpPr>
          <p:spPr>
            <a:xfrm>
              <a:off x="9534414" y="2437389"/>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E1ECF8A8-DE9F-4956-B19D-C4E9689300D6}"/>
                </a:ext>
              </a:extLst>
            </p:cNvPr>
            <p:cNvCxnSpPr>
              <a:cxnSpLocks/>
            </p:cNvCxnSpPr>
            <p:nvPr/>
          </p:nvCxnSpPr>
          <p:spPr>
            <a:xfrm>
              <a:off x="9534414" y="2480251"/>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4D76565E-CD5B-4641-9BA3-5EA6E113F6E7}"/>
                </a:ext>
              </a:extLst>
            </p:cNvPr>
            <p:cNvCxnSpPr>
              <a:cxnSpLocks/>
            </p:cNvCxnSpPr>
            <p:nvPr/>
          </p:nvCxnSpPr>
          <p:spPr>
            <a:xfrm>
              <a:off x="9534414" y="2523113"/>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C0086652-665E-44C1-93FB-001BFC92A189}"/>
                </a:ext>
              </a:extLst>
            </p:cNvPr>
            <p:cNvCxnSpPr>
              <a:cxnSpLocks/>
            </p:cNvCxnSpPr>
            <p:nvPr/>
          </p:nvCxnSpPr>
          <p:spPr>
            <a:xfrm>
              <a:off x="9534414" y="2565975"/>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A4E6F1CC-15C9-4819-9A0A-3A159C424F18}"/>
                </a:ext>
              </a:extLst>
            </p:cNvPr>
            <p:cNvCxnSpPr>
              <a:cxnSpLocks/>
            </p:cNvCxnSpPr>
            <p:nvPr/>
          </p:nvCxnSpPr>
          <p:spPr>
            <a:xfrm>
              <a:off x="9534414" y="2608837"/>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8340A028-597B-4103-982A-A7745CAF8D22}"/>
                </a:ext>
              </a:extLst>
            </p:cNvPr>
            <p:cNvCxnSpPr>
              <a:cxnSpLocks/>
            </p:cNvCxnSpPr>
            <p:nvPr/>
          </p:nvCxnSpPr>
          <p:spPr>
            <a:xfrm>
              <a:off x="9534414" y="2651699"/>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0A193B2D-49FA-4CA3-8159-76DA23479DA5}"/>
                </a:ext>
              </a:extLst>
            </p:cNvPr>
            <p:cNvCxnSpPr>
              <a:cxnSpLocks/>
            </p:cNvCxnSpPr>
            <p:nvPr/>
          </p:nvCxnSpPr>
          <p:spPr>
            <a:xfrm>
              <a:off x="9534414" y="2694561"/>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D9CFC27F-4366-4419-8558-704E269047E6}"/>
                </a:ext>
              </a:extLst>
            </p:cNvPr>
            <p:cNvCxnSpPr>
              <a:cxnSpLocks/>
            </p:cNvCxnSpPr>
            <p:nvPr/>
          </p:nvCxnSpPr>
          <p:spPr>
            <a:xfrm>
              <a:off x="9534414" y="2737423"/>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22599085-F90B-4BB6-A4B8-79240B08DC10}"/>
                </a:ext>
              </a:extLst>
            </p:cNvPr>
            <p:cNvCxnSpPr>
              <a:cxnSpLocks/>
            </p:cNvCxnSpPr>
            <p:nvPr/>
          </p:nvCxnSpPr>
          <p:spPr>
            <a:xfrm>
              <a:off x="9534414" y="2780285"/>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80EA7F84-D064-4384-AF18-A51162B8C9C9}"/>
                </a:ext>
              </a:extLst>
            </p:cNvPr>
            <p:cNvCxnSpPr>
              <a:cxnSpLocks/>
            </p:cNvCxnSpPr>
            <p:nvPr/>
          </p:nvCxnSpPr>
          <p:spPr>
            <a:xfrm>
              <a:off x="9534414" y="2823147"/>
              <a:ext cx="457200"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22" name="文本框 121">
            <a:extLst>
              <a:ext uri="{FF2B5EF4-FFF2-40B4-BE49-F238E27FC236}">
                <a16:creationId xmlns:a16="http://schemas.microsoft.com/office/drawing/2014/main" xmlns="" id="{76F31F00-D7F9-4D2C-8095-AA871B033663}"/>
              </a:ext>
            </a:extLst>
          </p:cNvPr>
          <p:cNvSpPr txBox="1"/>
          <p:nvPr/>
        </p:nvSpPr>
        <p:spPr>
          <a:xfrm>
            <a:off x="4516" y="5346716"/>
            <a:ext cx="12119363" cy="1511285"/>
          </a:xfrm>
          <a:custGeom>
            <a:avLst/>
            <a:gdLst/>
            <a:ahLst/>
            <a:cxnLst/>
            <a:rect l="l" t="t" r="r" b="b"/>
            <a:pathLst>
              <a:path w="12119363" h="1511285">
                <a:moveTo>
                  <a:pt x="265233" y="1273540"/>
                </a:moveTo>
                <a:cubicBezTo>
                  <a:pt x="290494" y="1354935"/>
                  <a:pt x="336103" y="1416682"/>
                  <a:pt x="402060" y="1458782"/>
                </a:cubicBezTo>
                <a:cubicBezTo>
                  <a:pt x="435039" y="1479833"/>
                  <a:pt x="472403" y="1495621"/>
                  <a:pt x="514153" y="1506146"/>
                </a:cubicBezTo>
                <a:lnTo>
                  <a:pt x="542763" y="1511285"/>
                </a:lnTo>
                <a:lnTo>
                  <a:pt x="49306" y="1511285"/>
                </a:lnTo>
                <a:lnTo>
                  <a:pt x="35523" y="1489042"/>
                </a:lnTo>
                <a:cubicBezTo>
                  <a:pt x="21314" y="1460449"/>
                  <a:pt x="9473" y="1430014"/>
                  <a:pt x="0" y="1397737"/>
                </a:cubicBezTo>
                <a:close/>
                <a:moveTo>
                  <a:pt x="8210674" y="292599"/>
                </a:moveTo>
                <a:lnTo>
                  <a:pt x="7985436" y="1048303"/>
                </a:lnTo>
                <a:lnTo>
                  <a:pt x="8433806" y="1048303"/>
                </a:lnTo>
                <a:close/>
                <a:moveTo>
                  <a:pt x="9547060" y="286284"/>
                </a:moveTo>
                <a:lnTo>
                  <a:pt x="9547060" y="842010"/>
                </a:lnTo>
                <a:lnTo>
                  <a:pt x="9841764" y="842010"/>
                </a:lnTo>
                <a:cubicBezTo>
                  <a:pt x="9930175" y="842010"/>
                  <a:pt x="9998588" y="818153"/>
                  <a:pt x="10047003" y="770439"/>
                </a:cubicBezTo>
                <a:cubicBezTo>
                  <a:pt x="10095419" y="722725"/>
                  <a:pt x="10119627" y="653961"/>
                  <a:pt x="10119627" y="564147"/>
                </a:cubicBezTo>
                <a:cubicBezTo>
                  <a:pt x="10119627" y="474332"/>
                  <a:pt x="10095419" y="405568"/>
                  <a:pt x="10047003" y="357854"/>
                </a:cubicBezTo>
                <a:cubicBezTo>
                  <a:pt x="9998588" y="310140"/>
                  <a:pt x="9930175" y="286284"/>
                  <a:pt x="9841764" y="286284"/>
                </a:cubicBezTo>
                <a:close/>
                <a:moveTo>
                  <a:pt x="10605850" y="27365"/>
                </a:moveTo>
                <a:lnTo>
                  <a:pt x="10978438" y="27365"/>
                </a:lnTo>
                <a:lnTo>
                  <a:pt x="11369974" y="820960"/>
                </a:lnTo>
                <a:lnTo>
                  <a:pt x="11761508" y="27365"/>
                </a:lnTo>
                <a:lnTo>
                  <a:pt x="12119363" y="27365"/>
                </a:lnTo>
                <a:lnTo>
                  <a:pt x="11527850" y="1081983"/>
                </a:lnTo>
                <a:lnTo>
                  <a:pt x="11527850" y="1511285"/>
                </a:lnTo>
                <a:lnTo>
                  <a:pt x="11197361" y="1511285"/>
                </a:lnTo>
                <a:lnTo>
                  <a:pt x="11197361" y="1084088"/>
                </a:lnTo>
                <a:close/>
                <a:moveTo>
                  <a:pt x="9216571" y="27365"/>
                </a:moveTo>
                <a:lnTo>
                  <a:pt x="9917544" y="27365"/>
                </a:lnTo>
                <a:cubicBezTo>
                  <a:pt x="10024199" y="27365"/>
                  <a:pt x="10117521" y="49468"/>
                  <a:pt x="10197513" y="93674"/>
                </a:cubicBezTo>
                <a:cubicBezTo>
                  <a:pt x="10277503" y="137879"/>
                  <a:pt x="10339602" y="200679"/>
                  <a:pt x="10383807" y="282074"/>
                </a:cubicBezTo>
                <a:cubicBezTo>
                  <a:pt x="10428013" y="363468"/>
                  <a:pt x="10450116" y="457492"/>
                  <a:pt x="10450116" y="564147"/>
                </a:cubicBezTo>
                <a:cubicBezTo>
                  <a:pt x="10450116" y="698868"/>
                  <a:pt x="10416084" y="812189"/>
                  <a:pt x="10348022" y="904108"/>
                </a:cubicBezTo>
                <a:cubicBezTo>
                  <a:pt x="10279959" y="996028"/>
                  <a:pt x="10186988" y="1056021"/>
                  <a:pt x="10069107" y="1084088"/>
                </a:cubicBezTo>
                <a:lnTo>
                  <a:pt x="10370888" y="1511285"/>
                </a:lnTo>
                <a:lnTo>
                  <a:pt x="9990982" y="1511285"/>
                </a:lnTo>
                <a:lnTo>
                  <a:pt x="9725987" y="1100928"/>
                </a:lnTo>
                <a:lnTo>
                  <a:pt x="9547060" y="1100928"/>
                </a:lnTo>
                <a:lnTo>
                  <a:pt x="9547060" y="1511285"/>
                </a:lnTo>
                <a:lnTo>
                  <a:pt x="9216571" y="1511285"/>
                </a:lnTo>
                <a:close/>
                <a:moveTo>
                  <a:pt x="8014906" y="27365"/>
                </a:moveTo>
                <a:lnTo>
                  <a:pt x="8423281" y="27365"/>
                </a:lnTo>
                <a:lnTo>
                  <a:pt x="8919114" y="1511285"/>
                </a:lnTo>
                <a:lnTo>
                  <a:pt x="8573019" y="1511285"/>
                </a:lnTo>
                <a:lnTo>
                  <a:pt x="8518007" y="1326166"/>
                </a:lnTo>
                <a:lnTo>
                  <a:pt x="7901235" y="1326166"/>
                </a:lnTo>
                <a:lnTo>
                  <a:pt x="7846223" y="1511285"/>
                </a:lnTo>
                <a:lnTo>
                  <a:pt x="7519073" y="1511285"/>
                </a:lnTo>
                <a:close/>
                <a:moveTo>
                  <a:pt x="5406571" y="27365"/>
                </a:moveTo>
                <a:lnTo>
                  <a:pt x="5873887" y="27365"/>
                </a:lnTo>
                <a:lnTo>
                  <a:pt x="6311732" y="1397737"/>
                </a:lnTo>
                <a:lnTo>
                  <a:pt x="6747472" y="27365"/>
                </a:lnTo>
                <a:lnTo>
                  <a:pt x="7227418" y="27365"/>
                </a:lnTo>
                <a:lnTo>
                  <a:pt x="7227418" y="1511285"/>
                </a:lnTo>
                <a:lnTo>
                  <a:pt x="6896929" y="1511285"/>
                </a:lnTo>
                <a:lnTo>
                  <a:pt x="6896929" y="471526"/>
                </a:lnTo>
                <a:lnTo>
                  <a:pt x="6560437" y="1511285"/>
                </a:lnTo>
                <a:lnTo>
                  <a:pt x="6038476" y="1511285"/>
                </a:lnTo>
                <a:lnTo>
                  <a:pt x="5705485" y="473631"/>
                </a:lnTo>
                <a:lnTo>
                  <a:pt x="5705485" y="1511285"/>
                </a:lnTo>
                <a:lnTo>
                  <a:pt x="5406571" y="1511285"/>
                </a:lnTo>
                <a:close/>
                <a:moveTo>
                  <a:pt x="3263447" y="27365"/>
                </a:moveTo>
                <a:lnTo>
                  <a:pt x="3730762" y="27365"/>
                </a:lnTo>
                <a:lnTo>
                  <a:pt x="4168607" y="1397737"/>
                </a:lnTo>
                <a:lnTo>
                  <a:pt x="4604348" y="27365"/>
                </a:lnTo>
                <a:lnTo>
                  <a:pt x="5084293" y="27365"/>
                </a:lnTo>
                <a:lnTo>
                  <a:pt x="5084293" y="1511285"/>
                </a:lnTo>
                <a:lnTo>
                  <a:pt x="4753804" y="1511285"/>
                </a:lnTo>
                <a:lnTo>
                  <a:pt x="4753804" y="471526"/>
                </a:lnTo>
                <a:lnTo>
                  <a:pt x="4417312" y="1511285"/>
                </a:lnTo>
                <a:lnTo>
                  <a:pt x="3895352" y="1511285"/>
                </a:lnTo>
                <a:lnTo>
                  <a:pt x="3562360" y="473631"/>
                </a:lnTo>
                <a:lnTo>
                  <a:pt x="3562360" y="1511285"/>
                </a:lnTo>
                <a:lnTo>
                  <a:pt x="3263447" y="1511285"/>
                </a:lnTo>
                <a:close/>
                <a:moveTo>
                  <a:pt x="2615089" y="27365"/>
                </a:moveTo>
                <a:lnTo>
                  <a:pt x="2945579" y="27365"/>
                </a:lnTo>
                <a:lnTo>
                  <a:pt x="2945579" y="1140924"/>
                </a:lnTo>
                <a:cubicBezTo>
                  <a:pt x="2945579" y="1275645"/>
                  <a:pt x="2916810" y="1392474"/>
                  <a:pt x="2859272" y="1491410"/>
                </a:cubicBezTo>
                <a:lnTo>
                  <a:pt x="2845717" y="1511285"/>
                </a:lnTo>
                <a:lnTo>
                  <a:pt x="2374216" y="1511285"/>
                </a:lnTo>
                <a:lnTo>
                  <a:pt x="2395114" y="1505882"/>
                </a:lnTo>
                <a:cubicBezTo>
                  <a:pt x="2442828" y="1488165"/>
                  <a:pt x="2483174" y="1461589"/>
                  <a:pt x="2516153" y="1426155"/>
                </a:cubicBezTo>
                <a:cubicBezTo>
                  <a:pt x="2582111" y="1355285"/>
                  <a:pt x="2615089" y="1251788"/>
                  <a:pt x="2615089" y="1115663"/>
                </a:cubicBezTo>
                <a:close/>
                <a:moveTo>
                  <a:pt x="1533106" y="27365"/>
                </a:moveTo>
                <a:lnTo>
                  <a:pt x="1842545" y="27365"/>
                </a:lnTo>
                <a:lnTo>
                  <a:pt x="1842545" y="1115663"/>
                </a:lnTo>
                <a:cubicBezTo>
                  <a:pt x="1842545" y="1251788"/>
                  <a:pt x="1875875" y="1355285"/>
                  <a:pt x="1942534" y="1426155"/>
                </a:cubicBezTo>
                <a:cubicBezTo>
                  <a:pt x="1975863" y="1461589"/>
                  <a:pt x="2016473" y="1488165"/>
                  <a:pt x="2064362" y="1505882"/>
                </a:cubicBezTo>
                <a:lnTo>
                  <a:pt x="2085314" y="1511285"/>
                </a:lnTo>
                <a:lnTo>
                  <a:pt x="1632968" y="1511285"/>
                </a:lnTo>
                <a:lnTo>
                  <a:pt x="1619412" y="1491410"/>
                </a:lnTo>
                <a:cubicBezTo>
                  <a:pt x="1561875" y="1392474"/>
                  <a:pt x="1533106" y="1275645"/>
                  <a:pt x="1533106" y="1140924"/>
                </a:cubicBezTo>
                <a:close/>
                <a:moveTo>
                  <a:pt x="669398" y="0"/>
                </a:moveTo>
                <a:cubicBezTo>
                  <a:pt x="826573" y="0"/>
                  <a:pt x="955682" y="31225"/>
                  <a:pt x="1056723" y="93674"/>
                </a:cubicBezTo>
                <a:cubicBezTo>
                  <a:pt x="1157764" y="156123"/>
                  <a:pt x="1227230" y="246990"/>
                  <a:pt x="1265120" y="366275"/>
                </a:cubicBezTo>
                <a:lnTo>
                  <a:pt x="1001992" y="488366"/>
                </a:lnTo>
                <a:cubicBezTo>
                  <a:pt x="975329" y="419602"/>
                  <a:pt x="936386" y="367678"/>
                  <a:pt x="885163" y="332594"/>
                </a:cubicBezTo>
                <a:cubicBezTo>
                  <a:pt x="833941" y="297510"/>
                  <a:pt x="764826" y="279968"/>
                  <a:pt x="677818" y="279968"/>
                </a:cubicBezTo>
                <a:cubicBezTo>
                  <a:pt x="583794" y="279968"/>
                  <a:pt x="513275" y="297861"/>
                  <a:pt x="466263" y="333647"/>
                </a:cubicBezTo>
                <a:cubicBezTo>
                  <a:pt x="419251" y="369432"/>
                  <a:pt x="395745" y="421707"/>
                  <a:pt x="395745" y="490471"/>
                </a:cubicBezTo>
                <a:cubicBezTo>
                  <a:pt x="395745" y="556429"/>
                  <a:pt x="420304" y="606949"/>
                  <a:pt x="469421" y="642033"/>
                </a:cubicBezTo>
                <a:cubicBezTo>
                  <a:pt x="518538" y="677117"/>
                  <a:pt x="604844" y="705885"/>
                  <a:pt x="728339" y="728339"/>
                </a:cubicBezTo>
                <a:cubicBezTo>
                  <a:pt x="926211" y="763423"/>
                  <a:pt x="1070055" y="824468"/>
                  <a:pt x="1159869" y="911476"/>
                </a:cubicBezTo>
                <a:cubicBezTo>
                  <a:pt x="1249684" y="998484"/>
                  <a:pt x="1294591" y="1119172"/>
                  <a:pt x="1294591" y="1273540"/>
                </a:cubicBezTo>
                <a:cubicBezTo>
                  <a:pt x="1294591" y="1324061"/>
                  <a:pt x="1287837" y="1372038"/>
                  <a:pt x="1274330" y="1417471"/>
                </a:cubicBezTo>
                <a:lnTo>
                  <a:pt x="1230013" y="1511285"/>
                </a:lnTo>
                <a:lnTo>
                  <a:pt x="759928" y="1511285"/>
                </a:lnTo>
                <a:lnTo>
                  <a:pt x="785964" y="1506409"/>
                </a:lnTo>
                <a:cubicBezTo>
                  <a:pt x="824381" y="1496059"/>
                  <a:pt x="856745" y="1480535"/>
                  <a:pt x="883058" y="1459835"/>
                </a:cubicBezTo>
                <a:cubicBezTo>
                  <a:pt x="935684" y="1418436"/>
                  <a:pt x="961997" y="1359145"/>
                  <a:pt x="961997" y="1281960"/>
                </a:cubicBezTo>
                <a:cubicBezTo>
                  <a:pt x="961997" y="1208986"/>
                  <a:pt x="934281" y="1151449"/>
                  <a:pt x="878848" y="1109348"/>
                </a:cubicBezTo>
                <a:cubicBezTo>
                  <a:pt x="823416" y="1067248"/>
                  <a:pt x="727637" y="1033567"/>
                  <a:pt x="591512" y="1008307"/>
                </a:cubicBezTo>
                <a:cubicBezTo>
                  <a:pt x="411884" y="976030"/>
                  <a:pt x="279267" y="918493"/>
                  <a:pt x="193662" y="835695"/>
                </a:cubicBezTo>
                <a:cubicBezTo>
                  <a:pt x="108058" y="752897"/>
                  <a:pt x="65256" y="642735"/>
                  <a:pt x="65256" y="505206"/>
                </a:cubicBezTo>
                <a:cubicBezTo>
                  <a:pt x="65256" y="406972"/>
                  <a:pt x="89464" y="319613"/>
                  <a:pt x="137880" y="243131"/>
                </a:cubicBezTo>
                <a:cubicBezTo>
                  <a:pt x="186295" y="166648"/>
                  <a:pt x="256112" y="107006"/>
                  <a:pt x="347329" y="64203"/>
                </a:cubicBezTo>
                <a:cubicBezTo>
                  <a:pt x="438547" y="21401"/>
                  <a:pt x="545904" y="0"/>
                  <a:pt x="669398" y="0"/>
                </a:cubicBezTo>
                <a:close/>
              </a:path>
            </a:pathLst>
          </a:custGeom>
          <a:solidFill>
            <a:srgbClr val="93C0EE">
              <a:alpha val="10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cap="all" dirty="0">
              <a:solidFill>
                <a:srgbClr val="93C0EE">
                  <a:alpha val="20000"/>
                </a:srgbClr>
              </a:solidFill>
              <a:latin typeface="OPPOSans H" panose="00020600040101010101" pitchFamily="18" charset="-122"/>
              <a:cs typeface="OPPOSans H" panose="00020600040101010101" pitchFamily="18" charset="-122"/>
            </a:endParaRPr>
          </a:p>
        </p:txBody>
      </p:sp>
      <p:sp>
        <p:nvSpPr>
          <p:cNvPr id="124" name="文本框 123">
            <a:extLst>
              <a:ext uri="{FF2B5EF4-FFF2-40B4-BE49-F238E27FC236}">
                <a16:creationId xmlns:a16="http://schemas.microsoft.com/office/drawing/2014/main" xmlns="" id="{F8376947-6510-4707-9FB4-2CED154EF268}"/>
              </a:ext>
            </a:extLst>
          </p:cNvPr>
          <p:cNvSpPr txBox="1"/>
          <p:nvPr/>
        </p:nvSpPr>
        <p:spPr>
          <a:xfrm flipV="1">
            <a:off x="27982" y="1"/>
            <a:ext cx="12119363" cy="1508027"/>
          </a:xfrm>
          <a:custGeom>
            <a:avLst/>
            <a:gdLst/>
            <a:ahLst/>
            <a:cxnLst/>
            <a:rect l="l" t="t" r="r" b="b"/>
            <a:pathLst>
              <a:path w="12119363" h="1508027">
                <a:moveTo>
                  <a:pt x="2277599" y="842010"/>
                </a:moveTo>
                <a:cubicBezTo>
                  <a:pt x="2189188" y="842010"/>
                  <a:pt x="2120775" y="818153"/>
                  <a:pt x="2072360" y="770439"/>
                </a:cubicBezTo>
                <a:cubicBezTo>
                  <a:pt x="2023944" y="722725"/>
                  <a:pt x="1999736" y="653961"/>
                  <a:pt x="1999736" y="564147"/>
                </a:cubicBezTo>
                <a:cubicBezTo>
                  <a:pt x="1999736" y="474332"/>
                  <a:pt x="2023944" y="405568"/>
                  <a:pt x="2072360" y="357854"/>
                </a:cubicBezTo>
                <a:cubicBezTo>
                  <a:pt x="2120775" y="310140"/>
                  <a:pt x="2189188" y="286283"/>
                  <a:pt x="2277599" y="286283"/>
                </a:cubicBezTo>
                <a:lnTo>
                  <a:pt x="2572303" y="286283"/>
                </a:lnTo>
                <a:lnTo>
                  <a:pt x="2572303" y="842010"/>
                </a:lnTo>
                <a:close/>
                <a:moveTo>
                  <a:pt x="3685557" y="1048302"/>
                </a:moveTo>
                <a:lnTo>
                  <a:pt x="3908690" y="292598"/>
                </a:lnTo>
                <a:lnTo>
                  <a:pt x="4133928" y="1048302"/>
                </a:lnTo>
                <a:close/>
                <a:moveTo>
                  <a:pt x="11594736" y="1508027"/>
                </a:moveTo>
                <a:lnTo>
                  <a:pt x="12072076" y="1508027"/>
                </a:lnTo>
                <a:lnTo>
                  <a:pt x="12083841" y="1489042"/>
                </a:lnTo>
                <a:cubicBezTo>
                  <a:pt x="12098049" y="1460449"/>
                  <a:pt x="12109890" y="1430013"/>
                  <a:pt x="12119363" y="1397736"/>
                </a:cubicBezTo>
                <a:lnTo>
                  <a:pt x="11854130" y="1273540"/>
                </a:lnTo>
                <a:cubicBezTo>
                  <a:pt x="11828869" y="1354934"/>
                  <a:pt x="11783261" y="1416682"/>
                  <a:pt x="11717303" y="1458782"/>
                </a:cubicBezTo>
                <a:cubicBezTo>
                  <a:pt x="11684325" y="1479832"/>
                  <a:pt x="11646960" y="1495620"/>
                  <a:pt x="11605211" y="1506145"/>
                </a:cubicBezTo>
                <a:close/>
                <a:moveTo>
                  <a:pt x="10887811" y="1508027"/>
                </a:moveTo>
                <a:lnTo>
                  <a:pt x="11342041" y="1508027"/>
                </a:lnTo>
                <a:lnTo>
                  <a:pt x="11333399" y="1506408"/>
                </a:lnTo>
                <a:cubicBezTo>
                  <a:pt x="11294983" y="1496059"/>
                  <a:pt x="11262618" y="1480534"/>
                  <a:pt x="11236305" y="1459835"/>
                </a:cubicBezTo>
                <a:cubicBezTo>
                  <a:pt x="11183679" y="1418436"/>
                  <a:pt x="11157367" y="1359144"/>
                  <a:pt x="11157367" y="1281960"/>
                </a:cubicBezTo>
                <a:cubicBezTo>
                  <a:pt x="11157367" y="1208986"/>
                  <a:pt x="11185083" y="1151449"/>
                  <a:pt x="11240515" y="1109348"/>
                </a:cubicBezTo>
                <a:cubicBezTo>
                  <a:pt x="11295947" y="1067248"/>
                  <a:pt x="11391726" y="1033567"/>
                  <a:pt x="11527851" y="1008307"/>
                </a:cubicBezTo>
                <a:cubicBezTo>
                  <a:pt x="11707480" y="976030"/>
                  <a:pt x="11840096" y="918492"/>
                  <a:pt x="11925701" y="835695"/>
                </a:cubicBezTo>
                <a:cubicBezTo>
                  <a:pt x="12011305" y="752897"/>
                  <a:pt x="12054107" y="642734"/>
                  <a:pt x="12054107" y="505206"/>
                </a:cubicBezTo>
                <a:cubicBezTo>
                  <a:pt x="12054107" y="406971"/>
                  <a:pt x="12029899" y="319613"/>
                  <a:pt x="11981484" y="243130"/>
                </a:cubicBezTo>
                <a:cubicBezTo>
                  <a:pt x="11933068" y="166648"/>
                  <a:pt x="11863252" y="107005"/>
                  <a:pt x="11772034" y="64203"/>
                </a:cubicBezTo>
                <a:cubicBezTo>
                  <a:pt x="11680816" y="21401"/>
                  <a:pt x="11573460" y="0"/>
                  <a:pt x="11449965" y="0"/>
                </a:cubicBezTo>
                <a:cubicBezTo>
                  <a:pt x="11292790" y="0"/>
                  <a:pt x="11163681" y="31224"/>
                  <a:pt x="11062640" y="93673"/>
                </a:cubicBezTo>
                <a:cubicBezTo>
                  <a:pt x="10961599" y="156123"/>
                  <a:pt x="10892133" y="246989"/>
                  <a:pt x="10854243" y="366274"/>
                </a:cubicBezTo>
                <a:lnTo>
                  <a:pt x="11117371" y="488366"/>
                </a:lnTo>
                <a:cubicBezTo>
                  <a:pt x="11144035" y="419602"/>
                  <a:pt x="11182977" y="367678"/>
                  <a:pt x="11234200" y="332594"/>
                </a:cubicBezTo>
                <a:cubicBezTo>
                  <a:pt x="11285422" y="297510"/>
                  <a:pt x="11354537" y="279968"/>
                  <a:pt x="11441545" y="279968"/>
                </a:cubicBezTo>
                <a:cubicBezTo>
                  <a:pt x="11535569" y="279968"/>
                  <a:pt x="11606088" y="297861"/>
                  <a:pt x="11653100" y="333646"/>
                </a:cubicBezTo>
                <a:cubicBezTo>
                  <a:pt x="11700112" y="369432"/>
                  <a:pt x="11723618" y="421707"/>
                  <a:pt x="11723618" y="490471"/>
                </a:cubicBezTo>
                <a:cubicBezTo>
                  <a:pt x="11723618" y="556428"/>
                  <a:pt x="11699060" y="606949"/>
                  <a:pt x="11649942" y="642032"/>
                </a:cubicBezTo>
                <a:cubicBezTo>
                  <a:pt x="11600825" y="677116"/>
                  <a:pt x="11514519" y="705885"/>
                  <a:pt x="11391024" y="728339"/>
                </a:cubicBezTo>
                <a:cubicBezTo>
                  <a:pt x="11193152" y="763422"/>
                  <a:pt x="11049309" y="824468"/>
                  <a:pt x="10959494" y="911476"/>
                </a:cubicBezTo>
                <a:cubicBezTo>
                  <a:pt x="10869680" y="998484"/>
                  <a:pt x="10824773" y="1119171"/>
                  <a:pt x="10824773" y="1273540"/>
                </a:cubicBezTo>
                <a:cubicBezTo>
                  <a:pt x="10824773" y="1324061"/>
                  <a:pt x="10831526" y="1372038"/>
                  <a:pt x="10845034" y="1417471"/>
                </a:cubicBezTo>
                <a:close/>
                <a:moveTo>
                  <a:pt x="10046684" y="1508027"/>
                </a:moveTo>
                <a:lnTo>
                  <a:pt x="10488618" y="1508027"/>
                </a:lnTo>
                <a:lnTo>
                  <a:pt x="10499951" y="1491410"/>
                </a:lnTo>
                <a:cubicBezTo>
                  <a:pt x="10557488" y="1392474"/>
                  <a:pt x="10586257" y="1275645"/>
                  <a:pt x="10586257" y="1140924"/>
                </a:cubicBezTo>
                <a:lnTo>
                  <a:pt x="10586257" y="27365"/>
                </a:lnTo>
                <a:lnTo>
                  <a:pt x="10276818" y="27365"/>
                </a:lnTo>
                <a:lnTo>
                  <a:pt x="10276818" y="1115663"/>
                </a:lnTo>
                <a:cubicBezTo>
                  <a:pt x="10276818" y="1251788"/>
                  <a:pt x="10243489" y="1355285"/>
                  <a:pt x="10176829" y="1426154"/>
                </a:cubicBezTo>
                <a:cubicBezTo>
                  <a:pt x="10143500" y="1461589"/>
                  <a:pt x="10102891" y="1488165"/>
                  <a:pt x="10055001" y="1505882"/>
                </a:cubicBezTo>
                <a:close/>
                <a:moveTo>
                  <a:pt x="9271424" y="1508027"/>
                </a:moveTo>
                <a:lnTo>
                  <a:pt x="9732545" y="1508027"/>
                </a:lnTo>
                <a:lnTo>
                  <a:pt x="9724249" y="1505882"/>
                </a:lnTo>
                <a:cubicBezTo>
                  <a:pt x="9676535" y="1488165"/>
                  <a:pt x="9636189" y="1461589"/>
                  <a:pt x="9603210" y="1426154"/>
                </a:cubicBezTo>
                <a:cubicBezTo>
                  <a:pt x="9537253" y="1355285"/>
                  <a:pt x="9504274" y="1251788"/>
                  <a:pt x="9504274" y="1115663"/>
                </a:cubicBezTo>
                <a:lnTo>
                  <a:pt x="9504274" y="27365"/>
                </a:lnTo>
                <a:lnTo>
                  <a:pt x="9173785" y="27365"/>
                </a:lnTo>
                <a:lnTo>
                  <a:pt x="9173785" y="1140924"/>
                </a:lnTo>
                <a:cubicBezTo>
                  <a:pt x="9173785" y="1275645"/>
                  <a:pt x="9202554" y="1392474"/>
                  <a:pt x="9260091" y="1491410"/>
                </a:cubicBezTo>
                <a:close/>
                <a:moveTo>
                  <a:pt x="7035071" y="1508027"/>
                </a:moveTo>
                <a:lnTo>
                  <a:pt x="7365559" y="1508027"/>
                </a:lnTo>
                <a:lnTo>
                  <a:pt x="7365559" y="471526"/>
                </a:lnTo>
                <a:lnTo>
                  <a:pt x="7700997" y="1508027"/>
                </a:lnTo>
                <a:lnTo>
                  <a:pt x="8225057" y="1508027"/>
                </a:lnTo>
                <a:lnTo>
                  <a:pt x="8557003" y="473631"/>
                </a:lnTo>
                <a:lnTo>
                  <a:pt x="8557003" y="1508027"/>
                </a:lnTo>
                <a:lnTo>
                  <a:pt x="8855917" y="1508027"/>
                </a:lnTo>
                <a:lnTo>
                  <a:pt x="8855917" y="27365"/>
                </a:lnTo>
                <a:lnTo>
                  <a:pt x="8388601" y="27365"/>
                </a:lnTo>
                <a:lnTo>
                  <a:pt x="7950756" y="1397736"/>
                </a:lnTo>
                <a:lnTo>
                  <a:pt x="7515016" y="27365"/>
                </a:lnTo>
                <a:lnTo>
                  <a:pt x="7035071" y="27365"/>
                </a:lnTo>
                <a:close/>
                <a:moveTo>
                  <a:pt x="4891946" y="1508027"/>
                </a:moveTo>
                <a:lnTo>
                  <a:pt x="5222434" y="1508027"/>
                </a:lnTo>
                <a:lnTo>
                  <a:pt x="5222434" y="471526"/>
                </a:lnTo>
                <a:lnTo>
                  <a:pt x="5557872" y="1508027"/>
                </a:lnTo>
                <a:lnTo>
                  <a:pt x="6081933" y="1508027"/>
                </a:lnTo>
                <a:lnTo>
                  <a:pt x="6413879" y="473631"/>
                </a:lnTo>
                <a:lnTo>
                  <a:pt x="6413879" y="1508027"/>
                </a:lnTo>
                <a:lnTo>
                  <a:pt x="6712792" y="1508027"/>
                </a:lnTo>
                <a:lnTo>
                  <a:pt x="6712792" y="27365"/>
                </a:lnTo>
                <a:lnTo>
                  <a:pt x="6245477" y="27365"/>
                </a:lnTo>
                <a:lnTo>
                  <a:pt x="5807632" y="1397736"/>
                </a:lnTo>
                <a:lnTo>
                  <a:pt x="5371892" y="27365"/>
                </a:lnTo>
                <a:lnTo>
                  <a:pt x="4891946" y="27365"/>
                </a:lnTo>
                <a:close/>
                <a:moveTo>
                  <a:pt x="3201338" y="1508027"/>
                </a:moveTo>
                <a:lnTo>
                  <a:pt x="3547312" y="1508027"/>
                </a:lnTo>
                <a:lnTo>
                  <a:pt x="3601356" y="1326166"/>
                </a:lnTo>
                <a:lnTo>
                  <a:pt x="4218128" y="1326166"/>
                </a:lnTo>
                <a:lnTo>
                  <a:pt x="4272172" y="1508027"/>
                </a:lnTo>
                <a:lnTo>
                  <a:pt x="4599202" y="1508027"/>
                </a:lnTo>
                <a:lnTo>
                  <a:pt x="4104457" y="27365"/>
                </a:lnTo>
                <a:lnTo>
                  <a:pt x="3696082" y="27365"/>
                </a:lnTo>
                <a:close/>
                <a:moveTo>
                  <a:pt x="1750777" y="1508027"/>
                </a:moveTo>
                <a:lnTo>
                  <a:pt x="2130485" y="1508027"/>
                </a:lnTo>
                <a:lnTo>
                  <a:pt x="2393376" y="1100928"/>
                </a:lnTo>
                <a:lnTo>
                  <a:pt x="2572303" y="1100928"/>
                </a:lnTo>
                <a:lnTo>
                  <a:pt x="2572303" y="1508027"/>
                </a:lnTo>
                <a:lnTo>
                  <a:pt x="2902792" y="1508027"/>
                </a:lnTo>
                <a:lnTo>
                  <a:pt x="2902792" y="27365"/>
                </a:lnTo>
                <a:lnTo>
                  <a:pt x="2201819" y="27365"/>
                </a:lnTo>
                <a:cubicBezTo>
                  <a:pt x="2095164" y="27365"/>
                  <a:pt x="2001842" y="49468"/>
                  <a:pt x="1921850" y="93673"/>
                </a:cubicBezTo>
                <a:cubicBezTo>
                  <a:pt x="1841860" y="137879"/>
                  <a:pt x="1779761" y="200679"/>
                  <a:pt x="1735556" y="282073"/>
                </a:cubicBezTo>
                <a:cubicBezTo>
                  <a:pt x="1691350" y="363468"/>
                  <a:pt x="1669247" y="457492"/>
                  <a:pt x="1669247" y="564147"/>
                </a:cubicBezTo>
                <a:cubicBezTo>
                  <a:pt x="1669247" y="698868"/>
                  <a:pt x="1703279" y="812189"/>
                  <a:pt x="1771341" y="904108"/>
                </a:cubicBezTo>
                <a:cubicBezTo>
                  <a:pt x="1839404" y="996028"/>
                  <a:pt x="1932375" y="1056021"/>
                  <a:pt x="2050256" y="1084088"/>
                </a:cubicBezTo>
                <a:close/>
                <a:moveTo>
                  <a:pt x="591513" y="1508027"/>
                </a:moveTo>
                <a:lnTo>
                  <a:pt x="922002" y="1508027"/>
                </a:lnTo>
                <a:lnTo>
                  <a:pt x="922002" y="1084088"/>
                </a:lnTo>
                <a:lnTo>
                  <a:pt x="1513513" y="27365"/>
                </a:lnTo>
                <a:lnTo>
                  <a:pt x="1140925" y="27365"/>
                </a:lnTo>
                <a:lnTo>
                  <a:pt x="749389" y="820960"/>
                </a:lnTo>
                <a:lnTo>
                  <a:pt x="357855" y="27365"/>
                </a:lnTo>
                <a:lnTo>
                  <a:pt x="0" y="27365"/>
                </a:lnTo>
                <a:lnTo>
                  <a:pt x="591513" y="1081983"/>
                </a:lnTo>
                <a:close/>
              </a:path>
            </a:pathLst>
          </a:custGeom>
          <a:solidFill>
            <a:schemeClr val="accent3">
              <a:lumMod val="90000"/>
              <a:alpha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cap="all" dirty="0">
              <a:solidFill>
                <a:schemeClr val="accent3">
                  <a:lumMod val="90000"/>
                  <a:alpha val="20000"/>
                </a:schemeClr>
              </a:solidFill>
              <a:latin typeface="OPPOSans H" panose="00020600040101010101" pitchFamily="18" charset="-122"/>
              <a:cs typeface="OPPOSans H" panose="00020600040101010101" pitchFamily="18" charset="-122"/>
            </a:endParaRPr>
          </a:p>
        </p:txBody>
      </p:sp>
      <p:sp>
        <p:nvSpPr>
          <p:cNvPr id="15" name="文本框 14">
            <a:extLst>
              <a:ext uri="{FF2B5EF4-FFF2-40B4-BE49-F238E27FC236}">
                <a16:creationId xmlns:a16="http://schemas.microsoft.com/office/drawing/2014/main" xmlns="" id="{41A7F46A-63C4-4B5F-9CD7-10F42303913F}"/>
              </a:ext>
            </a:extLst>
          </p:cNvPr>
          <p:cNvSpPr txBox="1"/>
          <p:nvPr/>
        </p:nvSpPr>
        <p:spPr>
          <a:xfrm>
            <a:off x="1564525" y="2104022"/>
            <a:ext cx="5724644" cy="923330"/>
          </a:xfrm>
          <a:prstGeom prst="rect">
            <a:avLst/>
          </a:prstGeom>
          <a:noFill/>
        </p:spPr>
        <p:txBody>
          <a:bodyPr wrap="none" rtlCol="0">
            <a:spAutoFit/>
          </a:bodyPr>
          <a:lstStyle/>
          <a:p>
            <a:r>
              <a:rPr lang="zh-CN" altLang="en-US" sz="5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勤勉深耕教书育人</a:t>
            </a:r>
          </a:p>
        </p:txBody>
      </p:sp>
      <p:sp>
        <p:nvSpPr>
          <p:cNvPr id="105" name="文本框 104">
            <a:extLst>
              <a:ext uri="{FF2B5EF4-FFF2-40B4-BE49-F238E27FC236}">
                <a16:creationId xmlns:a16="http://schemas.microsoft.com/office/drawing/2014/main" xmlns="" id="{43E40916-26CA-49FB-B682-D234C56E5161}"/>
              </a:ext>
            </a:extLst>
          </p:cNvPr>
          <p:cNvSpPr txBox="1"/>
          <p:nvPr/>
        </p:nvSpPr>
        <p:spPr>
          <a:xfrm>
            <a:off x="1564525" y="5461871"/>
            <a:ext cx="1701107" cy="338554"/>
          </a:xfrm>
          <a:prstGeom prst="rect">
            <a:avLst/>
          </a:prstGeom>
          <a:noFill/>
        </p:spPr>
        <p:txBody>
          <a:bodyPr wrap="none" rtlCol="0">
            <a:spAutoFit/>
          </a:bodyPr>
          <a:lstStyle/>
          <a:p>
            <a:r>
              <a:rPr lang="en-US" altLang="zh-CN"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20XX</a:t>
            </a: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年</a:t>
            </a:r>
            <a:r>
              <a:rPr lang="en-US" altLang="zh-CN"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5</a:t>
            </a: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月</a:t>
            </a:r>
            <a:r>
              <a:rPr lang="en-US" altLang="zh-CN"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20</a:t>
            </a: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日</a:t>
            </a:r>
          </a:p>
        </p:txBody>
      </p:sp>
      <p:sp>
        <p:nvSpPr>
          <p:cNvPr id="72" name="文本框 71">
            <a:extLst>
              <a:ext uri="{FF2B5EF4-FFF2-40B4-BE49-F238E27FC236}">
                <a16:creationId xmlns:a16="http://schemas.microsoft.com/office/drawing/2014/main" xmlns="" id="{A621B2E3-F518-43D4-9AB2-96A308BA6841}"/>
              </a:ext>
            </a:extLst>
          </p:cNvPr>
          <p:cNvSpPr txBox="1"/>
          <p:nvPr/>
        </p:nvSpPr>
        <p:spPr>
          <a:xfrm>
            <a:off x="1564525" y="3991464"/>
            <a:ext cx="1609736" cy="338554"/>
          </a:xfrm>
          <a:prstGeom prst="rect">
            <a:avLst/>
          </a:prstGeom>
          <a:noFill/>
        </p:spPr>
        <p:txBody>
          <a:bodyPr wrap="none" rtlCol="0">
            <a:spAutoFit/>
          </a:bodyPr>
          <a:lstStyle/>
          <a:p>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汇报人：年小度</a:t>
            </a:r>
          </a:p>
        </p:txBody>
      </p:sp>
      <p:cxnSp>
        <p:nvCxnSpPr>
          <p:cNvPr id="18" name="直接连接符 17">
            <a:extLst>
              <a:ext uri="{FF2B5EF4-FFF2-40B4-BE49-F238E27FC236}">
                <a16:creationId xmlns:a16="http://schemas.microsoft.com/office/drawing/2014/main" xmlns="" id="{86B5EE12-AA88-4BDA-BB93-91F54FBA30D9}"/>
              </a:ext>
            </a:extLst>
          </p:cNvPr>
          <p:cNvCxnSpPr/>
          <p:nvPr/>
        </p:nvCxnSpPr>
        <p:spPr>
          <a:xfrm>
            <a:off x="1662960" y="3918488"/>
            <a:ext cx="59114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xmlns="" id="{0C22B5D5-6CAB-41E8-979C-79FA5BD8D1D9}"/>
              </a:ext>
            </a:extLst>
          </p:cNvPr>
          <p:cNvGrpSpPr/>
          <p:nvPr/>
        </p:nvGrpSpPr>
        <p:grpSpPr>
          <a:xfrm>
            <a:off x="1662961" y="3002708"/>
            <a:ext cx="4579089" cy="385638"/>
            <a:chOff x="1662961" y="3002708"/>
            <a:chExt cx="4863865" cy="385638"/>
          </a:xfrm>
        </p:grpSpPr>
        <p:grpSp>
          <p:nvGrpSpPr>
            <p:cNvPr id="38" name="组合 37">
              <a:extLst>
                <a:ext uri="{FF2B5EF4-FFF2-40B4-BE49-F238E27FC236}">
                  <a16:creationId xmlns:a16="http://schemas.microsoft.com/office/drawing/2014/main" xmlns="" id="{2BF9989D-105C-41CB-BB05-5F5B9C50A58F}"/>
                </a:ext>
              </a:extLst>
            </p:cNvPr>
            <p:cNvGrpSpPr/>
            <p:nvPr/>
          </p:nvGrpSpPr>
          <p:grpSpPr>
            <a:xfrm rot="5400000">
              <a:off x="2238632" y="2427037"/>
              <a:ext cx="385637" cy="1536979"/>
              <a:chOff x="9534414" y="2265941"/>
              <a:chExt cx="457200" cy="557206"/>
            </a:xfrm>
          </p:grpSpPr>
          <p:cxnSp>
            <p:nvCxnSpPr>
              <p:cNvPr id="40" name="直接连接符 39">
                <a:extLst>
                  <a:ext uri="{FF2B5EF4-FFF2-40B4-BE49-F238E27FC236}">
                    <a16:creationId xmlns:a16="http://schemas.microsoft.com/office/drawing/2014/main" xmlns="" id="{8749C56D-B99F-4AF9-8D1B-2CAD4A9A0F00}"/>
                  </a:ext>
                </a:extLst>
              </p:cNvPr>
              <p:cNvCxnSpPr>
                <a:cxnSpLocks/>
              </p:cNvCxnSpPr>
              <p:nvPr/>
            </p:nvCxnSpPr>
            <p:spPr>
              <a:xfrm>
                <a:off x="9534414" y="226594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3B55C1C9-CFD7-445A-8A57-5253B35E6BC1}"/>
                  </a:ext>
                </a:extLst>
              </p:cNvPr>
              <p:cNvCxnSpPr>
                <a:cxnSpLocks/>
              </p:cNvCxnSpPr>
              <p:nvPr/>
            </p:nvCxnSpPr>
            <p:spPr>
              <a:xfrm>
                <a:off x="9534414" y="230880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B815ABF3-3D63-4A22-A474-C6AA35CAFD6A}"/>
                  </a:ext>
                </a:extLst>
              </p:cNvPr>
              <p:cNvCxnSpPr>
                <a:cxnSpLocks/>
              </p:cNvCxnSpPr>
              <p:nvPr/>
            </p:nvCxnSpPr>
            <p:spPr>
              <a:xfrm>
                <a:off x="9534414" y="235166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EE27B5BC-B43F-4E0D-BCF6-5F75C9FEC988}"/>
                  </a:ext>
                </a:extLst>
              </p:cNvPr>
              <p:cNvCxnSpPr>
                <a:cxnSpLocks/>
              </p:cNvCxnSpPr>
              <p:nvPr/>
            </p:nvCxnSpPr>
            <p:spPr>
              <a:xfrm>
                <a:off x="9534414" y="239452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D442F601-99E5-4CC0-A734-893E0640DBE6}"/>
                  </a:ext>
                </a:extLst>
              </p:cNvPr>
              <p:cNvCxnSpPr>
                <a:cxnSpLocks/>
              </p:cNvCxnSpPr>
              <p:nvPr/>
            </p:nvCxnSpPr>
            <p:spPr>
              <a:xfrm>
                <a:off x="9534414" y="243738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B61D76FF-F386-4D4A-8F15-B1A6AF06B9EA}"/>
                  </a:ext>
                </a:extLst>
              </p:cNvPr>
              <p:cNvCxnSpPr>
                <a:cxnSpLocks/>
              </p:cNvCxnSpPr>
              <p:nvPr/>
            </p:nvCxnSpPr>
            <p:spPr>
              <a:xfrm>
                <a:off x="9534414" y="248025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6E12E91A-5C9B-47C3-9D39-957D383753A9}"/>
                  </a:ext>
                </a:extLst>
              </p:cNvPr>
              <p:cNvCxnSpPr>
                <a:cxnSpLocks/>
              </p:cNvCxnSpPr>
              <p:nvPr/>
            </p:nvCxnSpPr>
            <p:spPr>
              <a:xfrm>
                <a:off x="9534414" y="252311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0BAA88F3-247F-4580-86FC-D5872FD7CD46}"/>
                  </a:ext>
                </a:extLst>
              </p:cNvPr>
              <p:cNvCxnSpPr>
                <a:cxnSpLocks/>
              </p:cNvCxnSpPr>
              <p:nvPr/>
            </p:nvCxnSpPr>
            <p:spPr>
              <a:xfrm>
                <a:off x="9534414" y="256597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B5D510D7-4049-4B6E-A7CB-EB444922AFA7}"/>
                  </a:ext>
                </a:extLst>
              </p:cNvPr>
              <p:cNvCxnSpPr>
                <a:cxnSpLocks/>
              </p:cNvCxnSpPr>
              <p:nvPr/>
            </p:nvCxnSpPr>
            <p:spPr>
              <a:xfrm>
                <a:off x="9534414" y="260883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977FCE31-56A1-4A1D-A11B-2827DA859CAB}"/>
                  </a:ext>
                </a:extLst>
              </p:cNvPr>
              <p:cNvCxnSpPr>
                <a:cxnSpLocks/>
              </p:cNvCxnSpPr>
              <p:nvPr/>
            </p:nvCxnSpPr>
            <p:spPr>
              <a:xfrm>
                <a:off x="9534414" y="265169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332484AB-D373-4412-BAB3-F27058931171}"/>
                  </a:ext>
                </a:extLst>
              </p:cNvPr>
              <p:cNvCxnSpPr>
                <a:cxnSpLocks/>
              </p:cNvCxnSpPr>
              <p:nvPr/>
            </p:nvCxnSpPr>
            <p:spPr>
              <a:xfrm>
                <a:off x="9534414" y="269456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02C9DF65-A9E6-4773-9DB6-B10BEA6A7E33}"/>
                  </a:ext>
                </a:extLst>
              </p:cNvPr>
              <p:cNvCxnSpPr>
                <a:cxnSpLocks/>
              </p:cNvCxnSpPr>
              <p:nvPr/>
            </p:nvCxnSpPr>
            <p:spPr>
              <a:xfrm>
                <a:off x="9534414" y="273742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4F5333CD-EBFD-4B36-B992-7089E1BA48A9}"/>
                  </a:ext>
                </a:extLst>
              </p:cNvPr>
              <p:cNvCxnSpPr>
                <a:cxnSpLocks/>
              </p:cNvCxnSpPr>
              <p:nvPr/>
            </p:nvCxnSpPr>
            <p:spPr>
              <a:xfrm>
                <a:off x="9534414" y="278028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2382EF7-02AC-4BE1-8975-6C60525A058D}"/>
                  </a:ext>
                </a:extLst>
              </p:cNvPr>
              <p:cNvCxnSpPr>
                <a:cxnSpLocks/>
              </p:cNvCxnSpPr>
              <p:nvPr/>
            </p:nvCxnSpPr>
            <p:spPr>
              <a:xfrm>
                <a:off x="9534414" y="282314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07" name="组合 106">
              <a:extLst>
                <a:ext uri="{FF2B5EF4-FFF2-40B4-BE49-F238E27FC236}">
                  <a16:creationId xmlns:a16="http://schemas.microsoft.com/office/drawing/2014/main" xmlns="" id="{646EA6AE-9B54-44C5-ADA5-A4B1FFA8AE42}"/>
                </a:ext>
              </a:extLst>
            </p:cNvPr>
            <p:cNvGrpSpPr/>
            <p:nvPr/>
          </p:nvGrpSpPr>
          <p:grpSpPr>
            <a:xfrm rot="5400000">
              <a:off x="3907872" y="2427038"/>
              <a:ext cx="385637" cy="1536979"/>
              <a:chOff x="9534414" y="2265941"/>
              <a:chExt cx="457200" cy="557206"/>
            </a:xfrm>
          </p:grpSpPr>
          <p:cxnSp>
            <p:nvCxnSpPr>
              <p:cNvPr id="108" name="直接连接符 107">
                <a:extLst>
                  <a:ext uri="{FF2B5EF4-FFF2-40B4-BE49-F238E27FC236}">
                    <a16:creationId xmlns:a16="http://schemas.microsoft.com/office/drawing/2014/main" xmlns="" id="{792E7617-BAB3-4B10-B744-4BC16B86F288}"/>
                  </a:ext>
                </a:extLst>
              </p:cNvPr>
              <p:cNvCxnSpPr>
                <a:cxnSpLocks/>
              </p:cNvCxnSpPr>
              <p:nvPr/>
            </p:nvCxnSpPr>
            <p:spPr>
              <a:xfrm>
                <a:off x="9534414" y="226594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C7DDF71C-45C4-4E71-AC70-DF3861D967C1}"/>
                  </a:ext>
                </a:extLst>
              </p:cNvPr>
              <p:cNvCxnSpPr>
                <a:cxnSpLocks/>
              </p:cNvCxnSpPr>
              <p:nvPr/>
            </p:nvCxnSpPr>
            <p:spPr>
              <a:xfrm>
                <a:off x="9534414" y="230880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C29F5653-CCCE-4572-8BD4-0A598C141A54}"/>
                  </a:ext>
                </a:extLst>
              </p:cNvPr>
              <p:cNvCxnSpPr>
                <a:cxnSpLocks/>
              </p:cNvCxnSpPr>
              <p:nvPr/>
            </p:nvCxnSpPr>
            <p:spPr>
              <a:xfrm>
                <a:off x="9534414" y="235166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F1E14A9F-E5CB-4950-BC14-1B05D0ECDE96}"/>
                  </a:ext>
                </a:extLst>
              </p:cNvPr>
              <p:cNvCxnSpPr>
                <a:cxnSpLocks/>
              </p:cNvCxnSpPr>
              <p:nvPr/>
            </p:nvCxnSpPr>
            <p:spPr>
              <a:xfrm>
                <a:off x="9534414" y="239452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03A723D5-A30B-4FDA-B8D9-2379883C4CA3}"/>
                  </a:ext>
                </a:extLst>
              </p:cNvPr>
              <p:cNvCxnSpPr>
                <a:cxnSpLocks/>
              </p:cNvCxnSpPr>
              <p:nvPr/>
            </p:nvCxnSpPr>
            <p:spPr>
              <a:xfrm>
                <a:off x="9534414" y="243738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039024DB-F59F-4766-B6C6-6776E765B9E8}"/>
                  </a:ext>
                </a:extLst>
              </p:cNvPr>
              <p:cNvCxnSpPr>
                <a:cxnSpLocks/>
              </p:cNvCxnSpPr>
              <p:nvPr/>
            </p:nvCxnSpPr>
            <p:spPr>
              <a:xfrm>
                <a:off x="9534414" y="248025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A578C8FE-6045-4224-86D0-634853A2B0E8}"/>
                  </a:ext>
                </a:extLst>
              </p:cNvPr>
              <p:cNvCxnSpPr>
                <a:cxnSpLocks/>
              </p:cNvCxnSpPr>
              <p:nvPr/>
            </p:nvCxnSpPr>
            <p:spPr>
              <a:xfrm>
                <a:off x="9534414" y="252311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7489486B-E392-417F-A48B-8C93B5D0B8F4}"/>
                  </a:ext>
                </a:extLst>
              </p:cNvPr>
              <p:cNvCxnSpPr>
                <a:cxnSpLocks/>
              </p:cNvCxnSpPr>
              <p:nvPr/>
            </p:nvCxnSpPr>
            <p:spPr>
              <a:xfrm>
                <a:off x="9534414" y="256597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95E04862-E3E7-494C-BB4C-3AE2128CDF3A}"/>
                  </a:ext>
                </a:extLst>
              </p:cNvPr>
              <p:cNvCxnSpPr>
                <a:cxnSpLocks/>
              </p:cNvCxnSpPr>
              <p:nvPr/>
            </p:nvCxnSpPr>
            <p:spPr>
              <a:xfrm>
                <a:off x="9534414" y="260883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801904CE-ADE5-4896-B9F4-16D682E1BA1E}"/>
                  </a:ext>
                </a:extLst>
              </p:cNvPr>
              <p:cNvCxnSpPr>
                <a:cxnSpLocks/>
              </p:cNvCxnSpPr>
              <p:nvPr/>
            </p:nvCxnSpPr>
            <p:spPr>
              <a:xfrm>
                <a:off x="9534414" y="265169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D6728169-BC19-42E1-A993-83417F58439B}"/>
                  </a:ext>
                </a:extLst>
              </p:cNvPr>
              <p:cNvCxnSpPr>
                <a:cxnSpLocks/>
              </p:cNvCxnSpPr>
              <p:nvPr/>
            </p:nvCxnSpPr>
            <p:spPr>
              <a:xfrm>
                <a:off x="9534414" y="269456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74E1AE70-58C1-4C4C-A3CC-A26E61B83157}"/>
                  </a:ext>
                </a:extLst>
              </p:cNvPr>
              <p:cNvCxnSpPr>
                <a:cxnSpLocks/>
              </p:cNvCxnSpPr>
              <p:nvPr/>
            </p:nvCxnSpPr>
            <p:spPr>
              <a:xfrm>
                <a:off x="9534414" y="273742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70BCA065-27E8-420B-AA0A-522E9413E419}"/>
                  </a:ext>
                </a:extLst>
              </p:cNvPr>
              <p:cNvCxnSpPr>
                <a:cxnSpLocks/>
              </p:cNvCxnSpPr>
              <p:nvPr/>
            </p:nvCxnSpPr>
            <p:spPr>
              <a:xfrm>
                <a:off x="9534414" y="278028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36913B03-0E35-44D4-BE68-03494823EC13}"/>
                  </a:ext>
                </a:extLst>
              </p:cNvPr>
              <p:cNvCxnSpPr>
                <a:cxnSpLocks/>
              </p:cNvCxnSpPr>
              <p:nvPr/>
            </p:nvCxnSpPr>
            <p:spPr>
              <a:xfrm>
                <a:off x="9534414" y="282314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43" name="组合 142">
              <a:extLst>
                <a:ext uri="{FF2B5EF4-FFF2-40B4-BE49-F238E27FC236}">
                  <a16:creationId xmlns:a16="http://schemas.microsoft.com/office/drawing/2014/main" xmlns="" id="{FE707C54-41C9-4056-8CED-1625CB59E4D1}"/>
                </a:ext>
              </a:extLst>
            </p:cNvPr>
            <p:cNvGrpSpPr/>
            <p:nvPr/>
          </p:nvGrpSpPr>
          <p:grpSpPr>
            <a:xfrm rot="5400000">
              <a:off x="5565518" y="2427038"/>
              <a:ext cx="385637" cy="1536979"/>
              <a:chOff x="9534414" y="2265941"/>
              <a:chExt cx="457200" cy="557206"/>
            </a:xfrm>
          </p:grpSpPr>
          <p:cxnSp>
            <p:nvCxnSpPr>
              <p:cNvPr id="144" name="直接连接符 143">
                <a:extLst>
                  <a:ext uri="{FF2B5EF4-FFF2-40B4-BE49-F238E27FC236}">
                    <a16:creationId xmlns:a16="http://schemas.microsoft.com/office/drawing/2014/main" xmlns="" id="{9518B7BB-066F-413E-8BD3-CBDE92819B77}"/>
                  </a:ext>
                </a:extLst>
              </p:cNvPr>
              <p:cNvCxnSpPr>
                <a:cxnSpLocks/>
              </p:cNvCxnSpPr>
              <p:nvPr/>
            </p:nvCxnSpPr>
            <p:spPr>
              <a:xfrm>
                <a:off x="9534414" y="226594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FB2DC648-B728-41AC-A04D-5DC2AED7DDAF}"/>
                  </a:ext>
                </a:extLst>
              </p:cNvPr>
              <p:cNvCxnSpPr>
                <a:cxnSpLocks/>
              </p:cNvCxnSpPr>
              <p:nvPr/>
            </p:nvCxnSpPr>
            <p:spPr>
              <a:xfrm>
                <a:off x="9534414" y="230880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00A7C083-1F7D-448C-BAEC-E01EE84B96BE}"/>
                  </a:ext>
                </a:extLst>
              </p:cNvPr>
              <p:cNvCxnSpPr>
                <a:cxnSpLocks/>
              </p:cNvCxnSpPr>
              <p:nvPr/>
            </p:nvCxnSpPr>
            <p:spPr>
              <a:xfrm>
                <a:off x="9534414" y="235166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4E6392D0-D887-42B9-969D-3132C0B7F305}"/>
                  </a:ext>
                </a:extLst>
              </p:cNvPr>
              <p:cNvCxnSpPr>
                <a:cxnSpLocks/>
              </p:cNvCxnSpPr>
              <p:nvPr/>
            </p:nvCxnSpPr>
            <p:spPr>
              <a:xfrm>
                <a:off x="9534414" y="239452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E35BD1C6-E474-4475-B381-33320563B6B7}"/>
                  </a:ext>
                </a:extLst>
              </p:cNvPr>
              <p:cNvCxnSpPr>
                <a:cxnSpLocks/>
              </p:cNvCxnSpPr>
              <p:nvPr/>
            </p:nvCxnSpPr>
            <p:spPr>
              <a:xfrm>
                <a:off x="9534414" y="243738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6AFF5C4A-48A7-4747-8738-28338552C429}"/>
                  </a:ext>
                </a:extLst>
              </p:cNvPr>
              <p:cNvCxnSpPr>
                <a:cxnSpLocks/>
              </p:cNvCxnSpPr>
              <p:nvPr/>
            </p:nvCxnSpPr>
            <p:spPr>
              <a:xfrm>
                <a:off x="9534414" y="248025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11F3829B-0B95-4CA3-866B-86C21AB4D0EE}"/>
                  </a:ext>
                </a:extLst>
              </p:cNvPr>
              <p:cNvCxnSpPr>
                <a:cxnSpLocks/>
              </p:cNvCxnSpPr>
              <p:nvPr/>
            </p:nvCxnSpPr>
            <p:spPr>
              <a:xfrm>
                <a:off x="9534414" y="252311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D5C4BEBD-B57A-4E26-9DD7-6FD78590D0ED}"/>
                  </a:ext>
                </a:extLst>
              </p:cNvPr>
              <p:cNvCxnSpPr>
                <a:cxnSpLocks/>
              </p:cNvCxnSpPr>
              <p:nvPr/>
            </p:nvCxnSpPr>
            <p:spPr>
              <a:xfrm>
                <a:off x="9534414" y="256597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85258ED9-F575-4405-8344-7C9BE23B3362}"/>
                  </a:ext>
                </a:extLst>
              </p:cNvPr>
              <p:cNvCxnSpPr>
                <a:cxnSpLocks/>
              </p:cNvCxnSpPr>
              <p:nvPr/>
            </p:nvCxnSpPr>
            <p:spPr>
              <a:xfrm>
                <a:off x="9534414" y="260883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4973D514-FC45-404D-8132-FD93F827E230}"/>
                  </a:ext>
                </a:extLst>
              </p:cNvPr>
              <p:cNvCxnSpPr>
                <a:cxnSpLocks/>
              </p:cNvCxnSpPr>
              <p:nvPr/>
            </p:nvCxnSpPr>
            <p:spPr>
              <a:xfrm>
                <a:off x="9534414" y="265169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3DB11E72-BDD6-432A-AE29-23CAC59963C5}"/>
                  </a:ext>
                </a:extLst>
              </p:cNvPr>
              <p:cNvCxnSpPr>
                <a:cxnSpLocks/>
              </p:cNvCxnSpPr>
              <p:nvPr/>
            </p:nvCxnSpPr>
            <p:spPr>
              <a:xfrm>
                <a:off x="9534414" y="269456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xmlns="" id="{CA5C3682-962A-4005-AA00-5A665C019BCC}"/>
                  </a:ext>
                </a:extLst>
              </p:cNvPr>
              <p:cNvCxnSpPr>
                <a:cxnSpLocks/>
              </p:cNvCxnSpPr>
              <p:nvPr/>
            </p:nvCxnSpPr>
            <p:spPr>
              <a:xfrm>
                <a:off x="9534414" y="273742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xmlns="" id="{9DAD1C56-58BB-431D-9A73-FCED2609798A}"/>
                  </a:ext>
                </a:extLst>
              </p:cNvPr>
              <p:cNvCxnSpPr>
                <a:cxnSpLocks/>
              </p:cNvCxnSpPr>
              <p:nvPr/>
            </p:nvCxnSpPr>
            <p:spPr>
              <a:xfrm>
                <a:off x="9534414" y="278028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9E1ED7CB-E78D-4A0C-9645-4C18E8A0A63F}"/>
                  </a:ext>
                </a:extLst>
              </p:cNvPr>
              <p:cNvCxnSpPr>
                <a:cxnSpLocks/>
              </p:cNvCxnSpPr>
              <p:nvPr/>
            </p:nvCxnSpPr>
            <p:spPr>
              <a:xfrm>
                <a:off x="9534414" y="282314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
        <p:nvSpPr>
          <p:cNvPr id="106" name="文本框 105">
            <a:extLst>
              <a:ext uri="{FF2B5EF4-FFF2-40B4-BE49-F238E27FC236}">
                <a16:creationId xmlns:a16="http://schemas.microsoft.com/office/drawing/2014/main" xmlns="" id="{EE182330-9447-4F84-9681-A94C658D8948}"/>
              </a:ext>
            </a:extLst>
          </p:cNvPr>
          <p:cNvSpPr txBox="1"/>
          <p:nvPr/>
        </p:nvSpPr>
        <p:spPr>
          <a:xfrm>
            <a:off x="1564525" y="2959566"/>
            <a:ext cx="4833041" cy="523220"/>
          </a:xfrm>
          <a:prstGeom prst="rect">
            <a:avLst/>
          </a:prstGeom>
          <a:noFill/>
        </p:spPr>
        <p:txBody>
          <a:bodyPr wrap="square" rtlCol="0">
            <a:spAutoFit/>
          </a:bodyPr>
          <a:lstStyle/>
          <a:p>
            <a:r>
              <a:rPr lang="zh-CN" altLang="en-US" sz="28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年度大学生物医学系年终总结</a:t>
            </a:r>
          </a:p>
        </p:txBody>
      </p:sp>
      <p:grpSp>
        <p:nvGrpSpPr>
          <p:cNvPr id="158" name="组合 157">
            <a:extLst>
              <a:ext uri="{FF2B5EF4-FFF2-40B4-BE49-F238E27FC236}">
                <a16:creationId xmlns:a16="http://schemas.microsoft.com/office/drawing/2014/main" xmlns="" id="{5F49CEB6-15A7-447D-B14D-6B468DC68A55}"/>
              </a:ext>
            </a:extLst>
          </p:cNvPr>
          <p:cNvGrpSpPr/>
          <p:nvPr/>
        </p:nvGrpSpPr>
        <p:grpSpPr>
          <a:xfrm rot="5400000">
            <a:off x="2294921" y="3666523"/>
            <a:ext cx="143401" cy="1362753"/>
            <a:chOff x="9534414" y="2265941"/>
            <a:chExt cx="457200" cy="557206"/>
          </a:xfrm>
        </p:grpSpPr>
        <p:cxnSp>
          <p:nvCxnSpPr>
            <p:cNvPr id="159" name="直接连接符 158">
              <a:extLst>
                <a:ext uri="{FF2B5EF4-FFF2-40B4-BE49-F238E27FC236}">
                  <a16:creationId xmlns:a16="http://schemas.microsoft.com/office/drawing/2014/main" xmlns="" id="{6AFC7FA5-3850-4434-8B52-ABF16CF2994A}"/>
                </a:ext>
              </a:extLst>
            </p:cNvPr>
            <p:cNvCxnSpPr>
              <a:cxnSpLocks/>
            </p:cNvCxnSpPr>
            <p:nvPr/>
          </p:nvCxnSpPr>
          <p:spPr>
            <a:xfrm>
              <a:off x="9534414" y="226594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xmlns="" id="{590EC11A-336C-402E-A3A6-1D6C6196D006}"/>
                </a:ext>
              </a:extLst>
            </p:cNvPr>
            <p:cNvCxnSpPr>
              <a:cxnSpLocks/>
            </p:cNvCxnSpPr>
            <p:nvPr/>
          </p:nvCxnSpPr>
          <p:spPr>
            <a:xfrm>
              <a:off x="9534414" y="230880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xmlns="" id="{E438B3B8-1AD6-4BD3-A583-320E58DB82D8}"/>
                </a:ext>
              </a:extLst>
            </p:cNvPr>
            <p:cNvCxnSpPr>
              <a:cxnSpLocks/>
            </p:cNvCxnSpPr>
            <p:nvPr/>
          </p:nvCxnSpPr>
          <p:spPr>
            <a:xfrm>
              <a:off x="9534414" y="235166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xmlns="" id="{9BC56717-610F-4688-8178-E0533CA3CDFC}"/>
                </a:ext>
              </a:extLst>
            </p:cNvPr>
            <p:cNvCxnSpPr>
              <a:cxnSpLocks/>
            </p:cNvCxnSpPr>
            <p:nvPr/>
          </p:nvCxnSpPr>
          <p:spPr>
            <a:xfrm>
              <a:off x="9534414" y="239452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xmlns="" id="{EAFE9CAA-A53A-4530-B70A-BBB78C9B8D50}"/>
                </a:ext>
              </a:extLst>
            </p:cNvPr>
            <p:cNvCxnSpPr>
              <a:cxnSpLocks/>
            </p:cNvCxnSpPr>
            <p:nvPr/>
          </p:nvCxnSpPr>
          <p:spPr>
            <a:xfrm>
              <a:off x="9534414" y="243738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xmlns="" id="{67A834D9-E91F-4C7E-82F4-4198288939D0}"/>
                </a:ext>
              </a:extLst>
            </p:cNvPr>
            <p:cNvCxnSpPr>
              <a:cxnSpLocks/>
            </p:cNvCxnSpPr>
            <p:nvPr/>
          </p:nvCxnSpPr>
          <p:spPr>
            <a:xfrm>
              <a:off x="9534414" y="248025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xmlns="" id="{2211C681-9DE9-4F61-9E1E-3A17CBF57F88}"/>
                </a:ext>
              </a:extLst>
            </p:cNvPr>
            <p:cNvCxnSpPr>
              <a:cxnSpLocks/>
            </p:cNvCxnSpPr>
            <p:nvPr/>
          </p:nvCxnSpPr>
          <p:spPr>
            <a:xfrm>
              <a:off x="9534414" y="252311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xmlns="" id="{46771731-E810-4AE1-B0BC-29C1427691A1}"/>
                </a:ext>
              </a:extLst>
            </p:cNvPr>
            <p:cNvCxnSpPr>
              <a:cxnSpLocks/>
            </p:cNvCxnSpPr>
            <p:nvPr/>
          </p:nvCxnSpPr>
          <p:spPr>
            <a:xfrm>
              <a:off x="9534414" y="256597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xmlns="" id="{4B4EB782-499B-4698-AD53-00781A60B681}"/>
                </a:ext>
              </a:extLst>
            </p:cNvPr>
            <p:cNvCxnSpPr>
              <a:cxnSpLocks/>
            </p:cNvCxnSpPr>
            <p:nvPr/>
          </p:nvCxnSpPr>
          <p:spPr>
            <a:xfrm>
              <a:off x="9534414" y="260883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xmlns="" id="{8FED4D98-E53C-44B1-A48F-0081F2EB1B68}"/>
                </a:ext>
              </a:extLst>
            </p:cNvPr>
            <p:cNvCxnSpPr>
              <a:cxnSpLocks/>
            </p:cNvCxnSpPr>
            <p:nvPr/>
          </p:nvCxnSpPr>
          <p:spPr>
            <a:xfrm>
              <a:off x="9534414" y="265169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xmlns="" id="{E70F6107-CC4E-44A1-83B0-0CA53FBD708B}"/>
                </a:ext>
              </a:extLst>
            </p:cNvPr>
            <p:cNvCxnSpPr>
              <a:cxnSpLocks/>
            </p:cNvCxnSpPr>
            <p:nvPr/>
          </p:nvCxnSpPr>
          <p:spPr>
            <a:xfrm>
              <a:off x="9534414" y="269456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xmlns="" id="{2A4D4821-876B-4590-9D70-9E227155CBF9}"/>
                </a:ext>
              </a:extLst>
            </p:cNvPr>
            <p:cNvCxnSpPr>
              <a:cxnSpLocks/>
            </p:cNvCxnSpPr>
            <p:nvPr/>
          </p:nvCxnSpPr>
          <p:spPr>
            <a:xfrm>
              <a:off x="9534414" y="273742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xmlns="" id="{81C2F157-E97C-407A-97BC-889086CCD40D}"/>
                </a:ext>
              </a:extLst>
            </p:cNvPr>
            <p:cNvCxnSpPr>
              <a:cxnSpLocks/>
            </p:cNvCxnSpPr>
            <p:nvPr/>
          </p:nvCxnSpPr>
          <p:spPr>
            <a:xfrm>
              <a:off x="9534414" y="278028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xmlns="" id="{828E3EB4-FC01-4E4D-9A33-54E189EAD532}"/>
                </a:ext>
              </a:extLst>
            </p:cNvPr>
            <p:cNvCxnSpPr>
              <a:cxnSpLocks/>
            </p:cNvCxnSpPr>
            <p:nvPr/>
          </p:nvCxnSpPr>
          <p:spPr>
            <a:xfrm>
              <a:off x="9534414" y="282314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89" name="组合 188">
            <a:extLst>
              <a:ext uri="{FF2B5EF4-FFF2-40B4-BE49-F238E27FC236}">
                <a16:creationId xmlns:a16="http://schemas.microsoft.com/office/drawing/2014/main" xmlns="" id="{FF2F2DA7-BBCB-4E47-BD90-6FA2036C199F}"/>
              </a:ext>
            </a:extLst>
          </p:cNvPr>
          <p:cNvGrpSpPr/>
          <p:nvPr/>
        </p:nvGrpSpPr>
        <p:grpSpPr>
          <a:xfrm>
            <a:off x="362103" y="5487568"/>
            <a:ext cx="466442" cy="1074281"/>
            <a:chOff x="9534414" y="2265941"/>
            <a:chExt cx="457200" cy="557206"/>
          </a:xfrm>
        </p:grpSpPr>
        <p:cxnSp>
          <p:nvCxnSpPr>
            <p:cNvPr id="191" name="直接连接符 190">
              <a:extLst>
                <a:ext uri="{FF2B5EF4-FFF2-40B4-BE49-F238E27FC236}">
                  <a16:creationId xmlns:a16="http://schemas.microsoft.com/office/drawing/2014/main" xmlns="" id="{EB965539-048E-4974-8442-7D3A0454132A}"/>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xmlns="" id="{EABE67C3-E60D-4F73-9A8A-4268DE640948}"/>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xmlns="" id="{84183DAB-C642-4A0B-B5C2-6E9699EA6ECE}"/>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xmlns="" id="{12C7D24B-D050-44CD-A8BA-7FDA663333FC}"/>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xmlns="" id="{D477E0A8-6785-4944-BE85-5E6F99B43113}"/>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xmlns="" id="{58BF1204-4010-4937-9DE7-2C6733DE517B}"/>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xmlns="" id="{F8D73F47-244C-44B5-BCFE-0BB9EC2AF144}"/>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xmlns="" id="{6D72DB4B-BFBC-4666-952C-4238B16178D5}"/>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xmlns="" id="{185EB947-280B-46D2-A35C-E661AE06A716}"/>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xmlns="" id="{C04E962C-FC9C-479E-976A-8DE996E04127}"/>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xmlns="" id="{2EBD1D31-16E6-471A-A7A1-BBFF90FF7DCA}"/>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xmlns="" id="{D1104F7C-D4F3-45DE-BBE7-AF8351C64C72}"/>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xmlns="" id="{115D89D9-71B9-4F6E-A8C4-9492B68BE0AA}"/>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xmlns="" id="{E823C029-9830-4989-9A9D-0166EE2F0C51}"/>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84" name="弧形 183">
            <a:extLst>
              <a:ext uri="{FF2B5EF4-FFF2-40B4-BE49-F238E27FC236}">
                <a16:creationId xmlns:a16="http://schemas.microsoft.com/office/drawing/2014/main" xmlns="" id="{E6BDDB75-A247-4DC8-8F59-0F5AE25667DC}"/>
              </a:ext>
            </a:extLst>
          </p:cNvPr>
          <p:cNvSpPr/>
          <p:nvPr/>
        </p:nvSpPr>
        <p:spPr>
          <a:xfrm rot="7648296">
            <a:off x="613619" y="1982127"/>
            <a:ext cx="2244920" cy="995284"/>
          </a:xfrm>
          <a:prstGeom prst="arc">
            <a:avLst>
              <a:gd name="adj1" fmla="val 20077029"/>
              <a:gd name="adj2" fmla="val 1242544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5" name="任意多边形: 形状 184">
            <a:extLst>
              <a:ext uri="{FF2B5EF4-FFF2-40B4-BE49-F238E27FC236}">
                <a16:creationId xmlns:a16="http://schemas.microsoft.com/office/drawing/2014/main" xmlns="" id="{61E1C20C-3585-4554-ADC5-4857AE3623AB}"/>
              </a:ext>
            </a:extLst>
          </p:cNvPr>
          <p:cNvSpPr/>
          <p:nvPr/>
        </p:nvSpPr>
        <p:spPr>
          <a:xfrm>
            <a:off x="378283" y="1927166"/>
            <a:ext cx="1163490" cy="1147104"/>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6" name="任意多边形: 形状 185">
            <a:extLst>
              <a:ext uri="{FF2B5EF4-FFF2-40B4-BE49-F238E27FC236}">
                <a16:creationId xmlns:a16="http://schemas.microsoft.com/office/drawing/2014/main" xmlns="" id="{9BF3FB1A-32D8-48D2-89C3-DACD2359E2EE}"/>
              </a:ext>
            </a:extLst>
          </p:cNvPr>
          <p:cNvSpPr/>
          <p:nvPr/>
        </p:nvSpPr>
        <p:spPr>
          <a:xfrm>
            <a:off x="884579" y="2137607"/>
            <a:ext cx="716138" cy="706052"/>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3">
              <a:lumMod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27" name="任意多边形: 形状 226">
            <a:extLst>
              <a:ext uri="{FF2B5EF4-FFF2-40B4-BE49-F238E27FC236}">
                <a16:creationId xmlns:a16="http://schemas.microsoft.com/office/drawing/2014/main" xmlns="" id="{A57EA93B-F7C0-4A91-8E8D-D5FA41027EFB}"/>
              </a:ext>
            </a:extLst>
          </p:cNvPr>
          <p:cNvSpPr/>
          <p:nvPr/>
        </p:nvSpPr>
        <p:spPr>
          <a:xfrm>
            <a:off x="7486710" y="2042357"/>
            <a:ext cx="2515963" cy="2500030"/>
          </a:xfrm>
          <a:custGeom>
            <a:avLst/>
            <a:gdLst>
              <a:gd name="connsiteX0" fmla="*/ 823077 w 1843708"/>
              <a:gd name="connsiteY0" fmla="*/ 1826580 h 1832028"/>
              <a:gd name="connsiteX1" fmla="*/ 1020631 w 1843708"/>
              <a:gd name="connsiteY1" fmla="*/ 1826580 h 1832028"/>
              <a:gd name="connsiteX2" fmla="*/ 1016125 w 1843708"/>
              <a:gd name="connsiteY2" fmla="*/ 1827268 h 1832028"/>
              <a:gd name="connsiteX3" fmla="*/ 921854 w 1843708"/>
              <a:gd name="connsiteY3" fmla="*/ 1832028 h 1832028"/>
              <a:gd name="connsiteX4" fmla="*/ 827583 w 1843708"/>
              <a:gd name="connsiteY4" fmla="*/ 1827268 h 1832028"/>
              <a:gd name="connsiteX5" fmla="*/ 512477 w 1843708"/>
              <a:gd name="connsiteY5" fmla="*/ 1735251 h 1832028"/>
              <a:gd name="connsiteX6" fmla="*/ 1331232 w 1843708"/>
              <a:gd name="connsiteY6" fmla="*/ 1735251 h 1832028"/>
              <a:gd name="connsiteX7" fmla="*/ 1293268 w 1843708"/>
              <a:gd name="connsiteY7" fmla="*/ 1753539 h 1832028"/>
              <a:gd name="connsiteX8" fmla="*/ 550440 w 1843708"/>
              <a:gd name="connsiteY8" fmla="*/ 1753539 h 1832028"/>
              <a:gd name="connsiteX9" fmla="*/ 369208 w 1843708"/>
              <a:gd name="connsiteY9" fmla="*/ 1643922 h 1832028"/>
              <a:gd name="connsiteX10" fmla="*/ 1474500 w 1843708"/>
              <a:gd name="connsiteY10" fmla="*/ 1643922 h 1832028"/>
              <a:gd name="connsiteX11" fmla="*/ 1452335 w 1843708"/>
              <a:gd name="connsiteY11" fmla="*/ 1662210 h 1832028"/>
              <a:gd name="connsiteX12" fmla="*/ 391374 w 1843708"/>
              <a:gd name="connsiteY12" fmla="*/ 1662210 h 1832028"/>
              <a:gd name="connsiteX13" fmla="*/ 262147 w 1843708"/>
              <a:gd name="connsiteY13" fmla="*/ 1552593 h 1832028"/>
              <a:gd name="connsiteX14" fmla="*/ 1581561 w 1843708"/>
              <a:gd name="connsiteY14" fmla="*/ 1552593 h 1832028"/>
              <a:gd name="connsiteX15" fmla="*/ 1573821 w 1843708"/>
              <a:gd name="connsiteY15" fmla="*/ 1561975 h 1832028"/>
              <a:gd name="connsiteX16" fmla="*/ 1563026 w 1843708"/>
              <a:gd name="connsiteY16" fmla="*/ 1570881 h 1832028"/>
              <a:gd name="connsiteX17" fmla="*/ 280682 w 1843708"/>
              <a:gd name="connsiteY17" fmla="*/ 1570881 h 1832028"/>
              <a:gd name="connsiteX18" fmla="*/ 269887 w 1843708"/>
              <a:gd name="connsiteY18" fmla="*/ 1561975 h 1832028"/>
              <a:gd name="connsiteX19" fmla="*/ 186793 w 1843708"/>
              <a:gd name="connsiteY19" fmla="*/ 1461264 h 1832028"/>
              <a:gd name="connsiteX20" fmla="*/ 1656915 w 1843708"/>
              <a:gd name="connsiteY20" fmla="*/ 1461264 h 1832028"/>
              <a:gd name="connsiteX21" fmla="*/ 1641826 w 1843708"/>
              <a:gd name="connsiteY21" fmla="*/ 1479552 h 1832028"/>
              <a:gd name="connsiteX22" fmla="*/ 201882 w 1843708"/>
              <a:gd name="connsiteY22" fmla="*/ 1479552 h 1832028"/>
              <a:gd name="connsiteX23" fmla="*/ 127131 w 1843708"/>
              <a:gd name="connsiteY23" fmla="*/ 1369935 h 1832028"/>
              <a:gd name="connsiteX24" fmla="*/ 1716577 w 1843708"/>
              <a:gd name="connsiteY24" fmla="*/ 1369935 h 1832028"/>
              <a:gd name="connsiteX25" fmla="*/ 1706651 w 1843708"/>
              <a:gd name="connsiteY25" fmla="*/ 1388223 h 1832028"/>
              <a:gd name="connsiteX26" fmla="*/ 137057 w 1843708"/>
              <a:gd name="connsiteY26" fmla="*/ 1388223 h 1832028"/>
              <a:gd name="connsiteX27" fmla="*/ 77559 w 1843708"/>
              <a:gd name="connsiteY27" fmla="*/ 1278606 h 1832028"/>
              <a:gd name="connsiteX28" fmla="*/ 1766149 w 1843708"/>
              <a:gd name="connsiteY28" fmla="*/ 1278606 h 1832028"/>
              <a:gd name="connsiteX29" fmla="*/ 1756223 w 1843708"/>
              <a:gd name="connsiteY29" fmla="*/ 1296894 h 1832028"/>
              <a:gd name="connsiteX30" fmla="*/ 87486 w 1843708"/>
              <a:gd name="connsiteY30" fmla="*/ 1296894 h 1832028"/>
              <a:gd name="connsiteX31" fmla="*/ 42417 w 1843708"/>
              <a:gd name="connsiteY31" fmla="*/ 1187277 h 1832028"/>
              <a:gd name="connsiteX32" fmla="*/ 1801292 w 1843708"/>
              <a:gd name="connsiteY32" fmla="*/ 1187277 h 1832028"/>
              <a:gd name="connsiteX33" fmla="*/ 1794598 w 1843708"/>
              <a:gd name="connsiteY33" fmla="*/ 1205565 h 1832028"/>
              <a:gd name="connsiteX34" fmla="*/ 49110 w 1843708"/>
              <a:gd name="connsiteY34" fmla="*/ 1205565 h 1832028"/>
              <a:gd name="connsiteX35" fmla="*/ 18597 w 1843708"/>
              <a:gd name="connsiteY35" fmla="*/ 1095948 h 1832028"/>
              <a:gd name="connsiteX36" fmla="*/ 1825111 w 1843708"/>
              <a:gd name="connsiteY36" fmla="*/ 1095948 h 1832028"/>
              <a:gd name="connsiteX37" fmla="*/ 1820409 w 1843708"/>
              <a:gd name="connsiteY37" fmla="*/ 1114236 h 1832028"/>
              <a:gd name="connsiteX38" fmla="*/ 23300 w 1843708"/>
              <a:gd name="connsiteY38" fmla="*/ 1114236 h 1832028"/>
              <a:gd name="connsiteX39" fmla="*/ 4646 w 1843708"/>
              <a:gd name="connsiteY39" fmla="*/ 1004619 h 1832028"/>
              <a:gd name="connsiteX40" fmla="*/ 1839062 w 1843708"/>
              <a:gd name="connsiteY40" fmla="*/ 1004619 h 1832028"/>
              <a:gd name="connsiteX41" fmla="*/ 1836271 w 1843708"/>
              <a:gd name="connsiteY41" fmla="*/ 1022907 h 1832028"/>
              <a:gd name="connsiteX42" fmla="*/ 7437 w 1843708"/>
              <a:gd name="connsiteY42" fmla="*/ 1022907 h 1832028"/>
              <a:gd name="connsiteX43" fmla="*/ 0 w 1843708"/>
              <a:gd name="connsiteY43" fmla="*/ 913290 h 1832028"/>
              <a:gd name="connsiteX44" fmla="*/ 1843708 w 1843708"/>
              <a:gd name="connsiteY44" fmla="*/ 913290 h 1832028"/>
              <a:gd name="connsiteX45" fmla="*/ 1842785 w 1843708"/>
              <a:gd name="connsiteY45" fmla="*/ 931578 h 1832028"/>
              <a:gd name="connsiteX46" fmla="*/ 923 w 1843708"/>
              <a:gd name="connsiteY46" fmla="*/ 931578 h 1832028"/>
              <a:gd name="connsiteX47" fmla="*/ 4280 w 1843708"/>
              <a:gd name="connsiteY47" fmla="*/ 821961 h 1832028"/>
              <a:gd name="connsiteX48" fmla="*/ 1839428 w 1843708"/>
              <a:gd name="connsiteY48" fmla="*/ 821961 h 1832028"/>
              <a:gd name="connsiteX49" fmla="*/ 1840352 w 1843708"/>
              <a:gd name="connsiteY49" fmla="*/ 840249 h 1832028"/>
              <a:gd name="connsiteX50" fmla="*/ 3357 w 1843708"/>
              <a:gd name="connsiteY50" fmla="*/ 840249 h 1832028"/>
              <a:gd name="connsiteX51" fmla="*/ 17583 w 1843708"/>
              <a:gd name="connsiteY51" fmla="*/ 730632 h 1832028"/>
              <a:gd name="connsiteX52" fmla="*/ 1826125 w 1843708"/>
              <a:gd name="connsiteY52" fmla="*/ 730632 h 1832028"/>
              <a:gd name="connsiteX53" fmla="*/ 1828916 w 1843708"/>
              <a:gd name="connsiteY53" fmla="*/ 748920 h 1832028"/>
              <a:gd name="connsiteX54" fmla="*/ 14792 w 1843708"/>
              <a:gd name="connsiteY54" fmla="*/ 748920 h 1832028"/>
              <a:gd name="connsiteX55" fmla="*/ 40393 w 1843708"/>
              <a:gd name="connsiteY55" fmla="*/ 639303 h 1832028"/>
              <a:gd name="connsiteX56" fmla="*/ 1803316 w 1843708"/>
              <a:gd name="connsiteY56" fmla="*/ 639303 h 1832028"/>
              <a:gd name="connsiteX57" fmla="*/ 1808018 w 1843708"/>
              <a:gd name="connsiteY57" fmla="*/ 657591 h 1832028"/>
              <a:gd name="connsiteX58" fmla="*/ 35690 w 1843708"/>
              <a:gd name="connsiteY58" fmla="*/ 657591 h 1832028"/>
              <a:gd name="connsiteX59" fmla="*/ 73996 w 1843708"/>
              <a:gd name="connsiteY59" fmla="*/ 547974 h 1832028"/>
              <a:gd name="connsiteX60" fmla="*/ 1769712 w 1843708"/>
              <a:gd name="connsiteY60" fmla="*/ 547974 h 1832028"/>
              <a:gd name="connsiteX61" fmla="*/ 1771417 w 1843708"/>
              <a:gd name="connsiteY61" fmla="*/ 551116 h 1832028"/>
              <a:gd name="connsiteX62" fmla="*/ 1776961 w 1843708"/>
              <a:gd name="connsiteY62" fmla="*/ 566262 h 1832028"/>
              <a:gd name="connsiteX63" fmla="*/ 66748 w 1843708"/>
              <a:gd name="connsiteY63" fmla="*/ 566262 h 1832028"/>
              <a:gd name="connsiteX64" fmla="*/ 72291 w 1843708"/>
              <a:gd name="connsiteY64" fmla="*/ 551116 h 1832028"/>
              <a:gd name="connsiteX65" fmla="*/ 123568 w 1843708"/>
              <a:gd name="connsiteY65" fmla="*/ 456645 h 1832028"/>
              <a:gd name="connsiteX66" fmla="*/ 1720140 w 1843708"/>
              <a:gd name="connsiteY66" fmla="*/ 456645 h 1832028"/>
              <a:gd name="connsiteX67" fmla="*/ 1730066 w 1843708"/>
              <a:gd name="connsiteY67" fmla="*/ 474933 h 1832028"/>
              <a:gd name="connsiteX68" fmla="*/ 113642 w 1843708"/>
              <a:gd name="connsiteY68" fmla="*/ 474933 h 1832028"/>
              <a:gd name="connsiteX69" fmla="*/ 181378 w 1843708"/>
              <a:gd name="connsiteY69" fmla="*/ 365316 h 1832028"/>
              <a:gd name="connsiteX70" fmla="*/ 1662331 w 1843708"/>
              <a:gd name="connsiteY70" fmla="*/ 365316 h 1832028"/>
              <a:gd name="connsiteX71" fmla="*/ 1677420 w 1843708"/>
              <a:gd name="connsiteY71" fmla="*/ 383604 h 1832028"/>
              <a:gd name="connsiteX72" fmla="*/ 166289 w 1843708"/>
              <a:gd name="connsiteY72" fmla="*/ 383604 h 1832028"/>
              <a:gd name="connsiteX73" fmla="*/ 256731 w 1843708"/>
              <a:gd name="connsiteY73" fmla="*/ 273987 h 1832028"/>
              <a:gd name="connsiteX74" fmla="*/ 1586977 w 1843708"/>
              <a:gd name="connsiteY74" fmla="*/ 273987 h 1832028"/>
              <a:gd name="connsiteX75" fmla="*/ 1602066 w 1843708"/>
              <a:gd name="connsiteY75" fmla="*/ 292275 h 1832028"/>
              <a:gd name="connsiteX76" fmla="*/ 241642 w 1843708"/>
              <a:gd name="connsiteY76" fmla="*/ 292275 h 1832028"/>
              <a:gd name="connsiteX77" fmla="*/ 361253 w 1843708"/>
              <a:gd name="connsiteY77" fmla="*/ 182658 h 1832028"/>
              <a:gd name="connsiteX78" fmla="*/ 1482456 w 1843708"/>
              <a:gd name="connsiteY78" fmla="*/ 182658 h 1832028"/>
              <a:gd name="connsiteX79" fmla="*/ 1504621 w 1843708"/>
              <a:gd name="connsiteY79" fmla="*/ 200946 h 1832028"/>
              <a:gd name="connsiteX80" fmla="*/ 339087 w 1843708"/>
              <a:gd name="connsiteY80" fmla="*/ 200946 h 1832028"/>
              <a:gd name="connsiteX81" fmla="*/ 498851 w 1843708"/>
              <a:gd name="connsiteY81" fmla="*/ 91329 h 1832028"/>
              <a:gd name="connsiteX82" fmla="*/ 1344858 w 1843708"/>
              <a:gd name="connsiteY82" fmla="*/ 91329 h 1832028"/>
              <a:gd name="connsiteX83" fmla="*/ 1361344 w 1843708"/>
              <a:gd name="connsiteY83" fmla="*/ 99271 h 1832028"/>
              <a:gd name="connsiteX84" fmla="*/ 1378374 w 1843708"/>
              <a:gd name="connsiteY84" fmla="*/ 109617 h 1832028"/>
              <a:gd name="connsiteX85" fmla="*/ 465334 w 1843708"/>
              <a:gd name="connsiteY85" fmla="*/ 109617 h 1832028"/>
              <a:gd name="connsiteX86" fmla="*/ 482364 w 1843708"/>
              <a:gd name="connsiteY86" fmla="*/ 99271 h 1832028"/>
              <a:gd name="connsiteX87" fmla="*/ 780067 w 1843708"/>
              <a:gd name="connsiteY87" fmla="*/ 0 h 1832028"/>
              <a:gd name="connsiteX88" fmla="*/ 1063641 w 1843708"/>
              <a:gd name="connsiteY88" fmla="*/ 0 h 1832028"/>
              <a:gd name="connsiteX89" fmla="*/ 1107673 w 1843708"/>
              <a:gd name="connsiteY89" fmla="*/ 6720 h 1832028"/>
              <a:gd name="connsiteX90" fmla="*/ 1152662 w 1843708"/>
              <a:gd name="connsiteY90" fmla="*/ 18288 h 1832028"/>
              <a:gd name="connsiteX91" fmla="*/ 691046 w 1843708"/>
              <a:gd name="connsiteY91" fmla="*/ 18288 h 1832028"/>
              <a:gd name="connsiteX92" fmla="*/ 736035 w 1843708"/>
              <a:gd name="connsiteY92" fmla="*/ 6720 h 183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843708" h="1832028">
                <a:moveTo>
                  <a:pt x="823077" y="1826580"/>
                </a:moveTo>
                <a:lnTo>
                  <a:pt x="1020631" y="1826580"/>
                </a:lnTo>
                <a:lnTo>
                  <a:pt x="1016125" y="1827268"/>
                </a:lnTo>
                <a:cubicBezTo>
                  <a:pt x="985130" y="1830416"/>
                  <a:pt x="953680" y="1832028"/>
                  <a:pt x="921854" y="1832028"/>
                </a:cubicBezTo>
                <a:cubicBezTo>
                  <a:pt x="890028" y="1832028"/>
                  <a:pt x="858578" y="1830416"/>
                  <a:pt x="827583" y="1827268"/>
                </a:cubicBezTo>
                <a:close/>
                <a:moveTo>
                  <a:pt x="512477" y="1735251"/>
                </a:moveTo>
                <a:lnTo>
                  <a:pt x="1331232" y="1735251"/>
                </a:lnTo>
                <a:lnTo>
                  <a:pt x="1293268" y="1753539"/>
                </a:lnTo>
                <a:lnTo>
                  <a:pt x="550440" y="1753539"/>
                </a:lnTo>
                <a:close/>
                <a:moveTo>
                  <a:pt x="369208" y="1643922"/>
                </a:moveTo>
                <a:lnTo>
                  <a:pt x="1474500" y="1643922"/>
                </a:lnTo>
                <a:lnTo>
                  <a:pt x="1452335" y="1662210"/>
                </a:lnTo>
                <a:lnTo>
                  <a:pt x="391374" y="1662210"/>
                </a:lnTo>
                <a:close/>
                <a:moveTo>
                  <a:pt x="262147" y="1552593"/>
                </a:moveTo>
                <a:lnTo>
                  <a:pt x="1581561" y="1552593"/>
                </a:lnTo>
                <a:lnTo>
                  <a:pt x="1573821" y="1561975"/>
                </a:lnTo>
                <a:lnTo>
                  <a:pt x="1563026" y="1570881"/>
                </a:lnTo>
                <a:lnTo>
                  <a:pt x="280682" y="1570881"/>
                </a:lnTo>
                <a:lnTo>
                  <a:pt x="269887" y="1561975"/>
                </a:lnTo>
                <a:close/>
                <a:moveTo>
                  <a:pt x="186793" y="1461264"/>
                </a:moveTo>
                <a:lnTo>
                  <a:pt x="1656915" y="1461264"/>
                </a:lnTo>
                <a:lnTo>
                  <a:pt x="1641826" y="1479552"/>
                </a:lnTo>
                <a:lnTo>
                  <a:pt x="201882" y="1479552"/>
                </a:lnTo>
                <a:close/>
                <a:moveTo>
                  <a:pt x="127131" y="1369935"/>
                </a:moveTo>
                <a:lnTo>
                  <a:pt x="1716577" y="1369935"/>
                </a:lnTo>
                <a:lnTo>
                  <a:pt x="1706651" y="1388223"/>
                </a:lnTo>
                <a:lnTo>
                  <a:pt x="137057" y="1388223"/>
                </a:lnTo>
                <a:close/>
                <a:moveTo>
                  <a:pt x="77559" y="1278606"/>
                </a:moveTo>
                <a:lnTo>
                  <a:pt x="1766149" y="1278606"/>
                </a:lnTo>
                <a:lnTo>
                  <a:pt x="1756223" y="1296894"/>
                </a:lnTo>
                <a:lnTo>
                  <a:pt x="87486" y="1296894"/>
                </a:lnTo>
                <a:close/>
                <a:moveTo>
                  <a:pt x="42417" y="1187277"/>
                </a:moveTo>
                <a:lnTo>
                  <a:pt x="1801292" y="1187277"/>
                </a:lnTo>
                <a:lnTo>
                  <a:pt x="1794598" y="1205565"/>
                </a:lnTo>
                <a:lnTo>
                  <a:pt x="49110" y="1205565"/>
                </a:lnTo>
                <a:close/>
                <a:moveTo>
                  <a:pt x="18597" y="1095948"/>
                </a:moveTo>
                <a:lnTo>
                  <a:pt x="1825111" y="1095948"/>
                </a:lnTo>
                <a:lnTo>
                  <a:pt x="1820409" y="1114236"/>
                </a:lnTo>
                <a:lnTo>
                  <a:pt x="23300" y="1114236"/>
                </a:lnTo>
                <a:close/>
                <a:moveTo>
                  <a:pt x="4646" y="1004619"/>
                </a:moveTo>
                <a:lnTo>
                  <a:pt x="1839062" y="1004619"/>
                </a:lnTo>
                <a:lnTo>
                  <a:pt x="1836271" y="1022907"/>
                </a:lnTo>
                <a:lnTo>
                  <a:pt x="7437" y="1022907"/>
                </a:lnTo>
                <a:close/>
                <a:moveTo>
                  <a:pt x="0" y="913290"/>
                </a:moveTo>
                <a:lnTo>
                  <a:pt x="1843708" y="913290"/>
                </a:lnTo>
                <a:lnTo>
                  <a:pt x="1842785" y="931578"/>
                </a:lnTo>
                <a:lnTo>
                  <a:pt x="923" y="931578"/>
                </a:lnTo>
                <a:close/>
                <a:moveTo>
                  <a:pt x="4280" y="821961"/>
                </a:moveTo>
                <a:lnTo>
                  <a:pt x="1839428" y="821961"/>
                </a:lnTo>
                <a:lnTo>
                  <a:pt x="1840352" y="840249"/>
                </a:lnTo>
                <a:lnTo>
                  <a:pt x="3357" y="840249"/>
                </a:lnTo>
                <a:close/>
                <a:moveTo>
                  <a:pt x="17583" y="730632"/>
                </a:moveTo>
                <a:lnTo>
                  <a:pt x="1826125" y="730632"/>
                </a:lnTo>
                <a:lnTo>
                  <a:pt x="1828916" y="748920"/>
                </a:lnTo>
                <a:lnTo>
                  <a:pt x="14792" y="748920"/>
                </a:lnTo>
                <a:close/>
                <a:moveTo>
                  <a:pt x="40393" y="639303"/>
                </a:moveTo>
                <a:lnTo>
                  <a:pt x="1803316" y="639303"/>
                </a:lnTo>
                <a:lnTo>
                  <a:pt x="1808018" y="657591"/>
                </a:lnTo>
                <a:lnTo>
                  <a:pt x="35690" y="657591"/>
                </a:lnTo>
                <a:close/>
                <a:moveTo>
                  <a:pt x="73996" y="547974"/>
                </a:moveTo>
                <a:lnTo>
                  <a:pt x="1769712" y="547974"/>
                </a:lnTo>
                <a:lnTo>
                  <a:pt x="1771417" y="551116"/>
                </a:lnTo>
                <a:lnTo>
                  <a:pt x="1776961" y="566262"/>
                </a:lnTo>
                <a:lnTo>
                  <a:pt x="66748" y="566262"/>
                </a:lnTo>
                <a:lnTo>
                  <a:pt x="72291" y="551116"/>
                </a:lnTo>
                <a:close/>
                <a:moveTo>
                  <a:pt x="123568" y="456645"/>
                </a:moveTo>
                <a:lnTo>
                  <a:pt x="1720140" y="456645"/>
                </a:lnTo>
                <a:lnTo>
                  <a:pt x="1730066" y="474933"/>
                </a:lnTo>
                <a:lnTo>
                  <a:pt x="113642" y="474933"/>
                </a:lnTo>
                <a:close/>
                <a:moveTo>
                  <a:pt x="181378" y="365316"/>
                </a:moveTo>
                <a:lnTo>
                  <a:pt x="1662331" y="365316"/>
                </a:lnTo>
                <a:lnTo>
                  <a:pt x="1677420" y="383604"/>
                </a:lnTo>
                <a:lnTo>
                  <a:pt x="166289" y="383604"/>
                </a:lnTo>
                <a:close/>
                <a:moveTo>
                  <a:pt x="256731" y="273987"/>
                </a:moveTo>
                <a:lnTo>
                  <a:pt x="1586977" y="273987"/>
                </a:lnTo>
                <a:lnTo>
                  <a:pt x="1602066" y="292275"/>
                </a:lnTo>
                <a:lnTo>
                  <a:pt x="241642" y="292275"/>
                </a:lnTo>
                <a:close/>
                <a:moveTo>
                  <a:pt x="361253" y="182658"/>
                </a:moveTo>
                <a:lnTo>
                  <a:pt x="1482456" y="182658"/>
                </a:lnTo>
                <a:lnTo>
                  <a:pt x="1504621" y="200946"/>
                </a:lnTo>
                <a:lnTo>
                  <a:pt x="339087" y="200946"/>
                </a:lnTo>
                <a:close/>
                <a:moveTo>
                  <a:pt x="498851" y="91329"/>
                </a:moveTo>
                <a:lnTo>
                  <a:pt x="1344858" y="91329"/>
                </a:lnTo>
                <a:lnTo>
                  <a:pt x="1361344" y="99271"/>
                </a:lnTo>
                <a:lnTo>
                  <a:pt x="1378374" y="109617"/>
                </a:lnTo>
                <a:lnTo>
                  <a:pt x="465334" y="109617"/>
                </a:lnTo>
                <a:lnTo>
                  <a:pt x="482364" y="99271"/>
                </a:lnTo>
                <a:close/>
                <a:moveTo>
                  <a:pt x="780067" y="0"/>
                </a:moveTo>
                <a:lnTo>
                  <a:pt x="1063641" y="0"/>
                </a:lnTo>
                <a:lnTo>
                  <a:pt x="1107673" y="6720"/>
                </a:lnTo>
                <a:lnTo>
                  <a:pt x="1152662" y="18288"/>
                </a:lnTo>
                <a:lnTo>
                  <a:pt x="691046" y="18288"/>
                </a:lnTo>
                <a:lnTo>
                  <a:pt x="736035" y="6720"/>
                </a:lnTo>
                <a:close/>
              </a:path>
            </a:pathLst>
          </a:custGeom>
          <a:solidFill>
            <a:schemeClr val="accent2"/>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0" name="任意多边形: 形状 229">
            <a:extLst>
              <a:ext uri="{FF2B5EF4-FFF2-40B4-BE49-F238E27FC236}">
                <a16:creationId xmlns:a16="http://schemas.microsoft.com/office/drawing/2014/main" xmlns="" id="{FD1D7C69-1E93-4B2B-8D62-81D50E6C1F40}"/>
              </a:ext>
            </a:extLst>
          </p:cNvPr>
          <p:cNvSpPr/>
          <p:nvPr/>
        </p:nvSpPr>
        <p:spPr>
          <a:xfrm>
            <a:off x="7419710" y="3800177"/>
            <a:ext cx="1566710" cy="1556788"/>
          </a:xfrm>
          <a:custGeom>
            <a:avLst/>
            <a:gdLst>
              <a:gd name="connsiteX0" fmla="*/ 823077 w 1843708"/>
              <a:gd name="connsiteY0" fmla="*/ 1826580 h 1832028"/>
              <a:gd name="connsiteX1" fmla="*/ 1020631 w 1843708"/>
              <a:gd name="connsiteY1" fmla="*/ 1826580 h 1832028"/>
              <a:gd name="connsiteX2" fmla="*/ 1016125 w 1843708"/>
              <a:gd name="connsiteY2" fmla="*/ 1827268 h 1832028"/>
              <a:gd name="connsiteX3" fmla="*/ 921854 w 1843708"/>
              <a:gd name="connsiteY3" fmla="*/ 1832028 h 1832028"/>
              <a:gd name="connsiteX4" fmla="*/ 827583 w 1843708"/>
              <a:gd name="connsiteY4" fmla="*/ 1827268 h 1832028"/>
              <a:gd name="connsiteX5" fmla="*/ 512477 w 1843708"/>
              <a:gd name="connsiteY5" fmla="*/ 1735251 h 1832028"/>
              <a:gd name="connsiteX6" fmla="*/ 1331232 w 1843708"/>
              <a:gd name="connsiteY6" fmla="*/ 1735251 h 1832028"/>
              <a:gd name="connsiteX7" fmla="*/ 1293268 w 1843708"/>
              <a:gd name="connsiteY7" fmla="*/ 1753539 h 1832028"/>
              <a:gd name="connsiteX8" fmla="*/ 550440 w 1843708"/>
              <a:gd name="connsiteY8" fmla="*/ 1753539 h 1832028"/>
              <a:gd name="connsiteX9" fmla="*/ 369208 w 1843708"/>
              <a:gd name="connsiteY9" fmla="*/ 1643922 h 1832028"/>
              <a:gd name="connsiteX10" fmla="*/ 1474500 w 1843708"/>
              <a:gd name="connsiteY10" fmla="*/ 1643922 h 1832028"/>
              <a:gd name="connsiteX11" fmla="*/ 1452335 w 1843708"/>
              <a:gd name="connsiteY11" fmla="*/ 1662210 h 1832028"/>
              <a:gd name="connsiteX12" fmla="*/ 391374 w 1843708"/>
              <a:gd name="connsiteY12" fmla="*/ 1662210 h 1832028"/>
              <a:gd name="connsiteX13" fmla="*/ 262147 w 1843708"/>
              <a:gd name="connsiteY13" fmla="*/ 1552593 h 1832028"/>
              <a:gd name="connsiteX14" fmla="*/ 1581561 w 1843708"/>
              <a:gd name="connsiteY14" fmla="*/ 1552593 h 1832028"/>
              <a:gd name="connsiteX15" fmla="*/ 1573821 w 1843708"/>
              <a:gd name="connsiteY15" fmla="*/ 1561975 h 1832028"/>
              <a:gd name="connsiteX16" fmla="*/ 1563026 w 1843708"/>
              <a:gd name="connsiteY16" fmla="*/ 1570881 h 1832028"/>
              <a:gd name="connsiteX17" fmla="*/ 280682 w 1843708"/>
              <a:gd name="connsiteY17" fmla="*/ 1570881 h 1832028"/>
              <a:gd name="connsiteX18" fmla="*/ 269887 w 1843708"/>
              <a:gd name="connsiteY18" fmla="*/ 1561975 h 1832028"/>
              <a:gd name="connsiteX19" fmla="*/ 186793 w 1843708"/>
              <a:gd name="connsiteY19" fmla="*/ 1461264 h 1832028"/>
              <a:gd name="connsiteX20" fmla="*/ 1656915 w 1843708"/>
              <a:gd name="connsiteY20" fmla="*/ 1461264 h 1832028"/>
              <a:gd name="connsiteX21" fmla="*/ 1641826 w 1843708"/>
              <a:gd name="connsiteY21" fmla="*/ 1479552 h 1832028"/>
              <a:gd name="connsiteX22" fmla="*/ 201882 w 1843708"/>
              <a:gd name="connsiteY22" fmla="*/ 1479552 h 1832028"/>
              <a:gd name="connsiteX23" fmla="*/ 127131 w 1843708"/>
              <a:gd name="connsiteY23" fmla="*/ 1369935 h 1832028"/>
              <a:gd name="connsiteX24" fmla="*/ 1716577 w 1843708"/>
              <a:gd name="connsiteY24" fmla="*/ 1369935 h 1832028"/>
              <a:gd name="connsiteX25" fmla="*/ 1706651 w 1843708"/>
              <a:gd name="connsiteY25" fmla="*/ 1388223 h 1832028"/>
              <a:gd name="connsiteX26" fmla="*/ 137057 w 1843708"/>
              <a:gd name="connsiteY26" fmla="*/ 1388223 h 1832028"/>
              <a:gd name="connsiteX27" fmla="*/ 77559 w 1843708"/>
              <a:gd name="connsiteY27" fmla="*/ 1278606 h 1832028"/>
              <a:gd name="connsiteX28" fmla="*/ 1766149 w 1843708"/>
              <a:gd name="connsiteY28" fmla="*/ 1278606 h 1832028"/>
              <a:gd name="connsiteX29" fmla="*/ 1756223 w 1843708"/>
              <a:gd name="connsiteY29" fmla="*/ 1296894 h 1832028"/>
              <a:gd name="connsiteX30" fmla="*/ 87486 w 1843708"/>
              <a:gd name="connsiteY30" fmla="*/ 1296894 h 1832028"/>
              <a:gd name="connsiteX31" fmla="*/ 42417 w 1843708"/>
              <a:gd name="connsiteY31" fmla="*/ 1187277 h 1832028"/>
              <a:gd name="connsiteX32" fmla="*/ 1801292 w 1843708"/>
              <a:gd name="connsiteY32" fmla="*/ 1187277 h 1832028"/>
              <a:gd name="connsiteX33" fmla="*/ 1794598 w 1843708"/>
              <a:gd name="connsiteY33" fmla="*/ 1205565 h 1832028"/>
              <a:gd name="connsiteX34" fmla="*/ 49110 w 1843708"/>
              <a:gd name="connsiteY34" fmla="*/ 1205565 h 1832028"/>
              <a:gd name="connsiteX35" fmla="*/ 18597 w 1843708"/>
              <a:gd name="connsiteY35" fmla="*/ 1095948 h 1832028"/>
              <a:gd name="connsiteX36" fmla="*/ 1825111 w 1843708"/>
              <a:gd name="connsiteY36" fmla="*/ 1095948 h 1832028"/>
              <a:gd name="connsiteX37" fmla="*/ 1820409 w 1843708"/>
              <a:gd name="connsiteY37" fmla="*/ 1114236 h 1832028"/>
              <a:gd name="connsiteX38" fmla="*/ 23300 w 1843708"/>
              <a:gd name="connsiteY38" fmla="*/ 1114236 h 1832028"/>
              <a:gd name="connsiteX39" fmla="*/ 4646 w 1843708"/>
              <a:gd name="connsiteY39" fmla="*/ 1004619 h 1832028"/>
              <a:gd name="connsiteX40" fmla="*/ 1839062 w 1843708"/>
              <a:gd name="connsiteY40" fmla="*/ 1004619 h 1832028"/>
              <a:gd name="connsiteX41" fmla="*/ 1836271 w 1843708"/>
              <a:gd name="connsiteY41" fmla="*/ 1022907 h 1832028"/>
              <a:gd name="connsiteX42" fmla="*/ 7437 w 1843708"/>
              <a:gd name="connsiteY42" fmla="*/ 1022907 h 1832028"/>
              <a:gd name="connsiteX43" fmla="*/ 0 w 1843708"/>
              <a:gd name="connsiteY43" fmla="*/ 913290 h 1832028"/>
              <a:gd name="connsiteX44" fmla="*/ 1843708 w 1843708"/>
              <a:gd name="connsiteY44" fmla="*/ 913290 h 1832028"/>
              <a:gd name="connsiteX45" fmla="*/ 1842785 w 1843708"/>
              <a:gd name="connsiteY45" fmla="*/ 931578 h 1832028"/>
              <a:gd name="connsiteX46" fmla="*/ 923 w 1843708"/>
              <a:gd name="connsiteY46" fmla="*/ 931578 h 1832028"/>
              <a:gd name="connsiteX47" fmla="*/ 4280 w 1843708"/>
              <a:gd name="connsiteY47" fmla="*/ 821961 h 1832028"/>
              <a:gd name="connsiteX48" fmla="*/ 1839428 w 1843708"/>
              <a:gd name="connsiteY48" fmla="*/ 821961 h 1832028"/>
              <a:gd name="connsiteX49" fmla="*/ 1840352 w 1843708"/>
              <a:gd name="connsiteY49" fmla="*/ 840249 h 1832028"/>
              <a:gd name="connsiteX50" fmla="*/ 3357 w 1843708"/>
              <a:gd name="connsiteY50" fmla="*/ 840249 h 1832028"/>
              <a:gd name="connsiteX51" fmla="*/ 17583 w 1843708"/>
              <a:gd name="connsiteY51" fmla="*/ 730632 h 1832028"/>
              <a:gd name="connsiteX52" fmla="*/ 1826125 w 1843708"/>
              <a:gd name="connsiteY52" fmla="*/ 730632 h 1832028"/>
              <a:gd name="connsiteX53" fmla="*/ 1828916 w 1843708"/>
              <a:gd name="connsiteY53" fmla="*/ 748920 h 1832028"/>
              <a:gd name="connsiteX54" fmla="*/ 14792 w 1843708"/>
              <a:gd name="connsiteY54" fmla="*/ 748920 h 1832028"/>
              <a:gd name="connsiteX55" fmla="*/ 40393 w 1843708"/>
              <a:gd name="connsiteY55" fmla="*/ 639303 h 1832028"/>
              <a:gd name="connsiteX56" fmla="*/ 1803316 w 1843708"/>
              <a:gd name="connsiteY56" fmla="*/ 639303 h 1832028"/>
              <a:gd name="connsiteX57" fmla="*/ 1808018 w 1843708"/>
              <a:gd name="connsiteY57" fmla="*/ 657591 h 1832028"/>
              <a:gd name="connsiteX58" fmla="*/ 35690 w 1843708"/>
              <a:gd name="connsiteY58" fmla="*/ 657591 h 1832028"/>
              <a:gd name="connsiteX59" fmla="*/ 73996 w 1843708"/>
              <a:gd name="connsiteY59" fmla="*/ 547974 h 1832028"/>
              <a:gd name="connsiteX60" fmla="*/ 1769712 w 1843708"/>
              <a:gd name="connsiteY60" fmla="*/ 547974 h 1832028"/>
              <a:gd name="connsiteX61" fmla="*/ 1771417 w 1843708"/>
              <a:gd name="connsiteY61" fmla="*/ 551116 h 1832028"/>
              <a:gd name="connsiteX62" fmla="*/ 1776961 w 1843708"/>
              <a:gd name="connsiteY62" fmla="*/ 566262 h 1832028"/>
              <a:gd name="connsiteX63" fmla="*/ 66748 w 1843708"/>
              <a:gd name="connsiteY63" fmla="*/ 566262 h 1832028"/>
              <a:gd name="connsiteX64" fmla="*/ 72291 w 1843708"/>
              <a:gd name="connsiteY64" fmla="*/ 551116 h 1832028"/>
              <a:gd name="connsiteX65" fmla="*/ 123568 w 1843708"/>
              <a:gd name="connsiteY65" fmla="*/ 456645 h 1832028"/>
              <a:gd name="connsiteX66" fmla="*/ 1720140 w 1843708"/>
              <a:gd name="connsiteY66" fmla="*/ 456645 h 1832028"/>
              <a:gd name="connsiteX67" fmla="*/ 1730066 w 1843708"/>
              <a:gd name="connsiteY67" fmla="*/ 474933 h 1832028"/>
              <a:gd name="connsiteX68" fmla="*/ 113642 w 1843708"/>
              <a:gd name="connsiteY68" fmla="*/ 474933 h 1832028"/>
              <a:gd name="connsiteX69" fmla="*/ 181378 w 1843708"/>
              <a:gd name="connsiteY69" fmla="*/ 365316 h 1832028"/>
              <a:gd name="connsiteX70" fmla="*/ 1662331 w 1843708"/>
              <a:gd name="connsiteY70" fmla="*/ 365316 h 1832028"/>
              <a:gd name="connsiteX71" fmla="*/ 1677420 w 1843708"/>
              <a:gd name="connsiteY71" fmla="*/ 383604 h 1832028"/>
              <a:gd name="connsiteX72" fmla="*/ 166289 w 1843708"/>
              <a:gd name="connsiteY72" fmla="*/ 383604 h 1832028"/>
              <a:gd name="connsiteX73" fmla="*/ 256731 w 1843708"/>
              <a:gd name="connsiteY73" fmla="*/ 273987 h 1832028"/>
              <a:gd name="connsiteX74" fmla="*/ 1586977 w 1843708"/>
              <a:gd name="connsiteY74" fmla="*/ 273987 h 1832028"/>
              <a:gd name="connsiteX75" fmla="*/ 1602066 w 1843708"/>
              <a:gd name="connsiteY75" fmla="*/ 292275 h 1832028"/>
              <a:gd name="connsiteX76" fmla="*/ 241642 w 1843708"/>
              <a:gd name="connsiteY76" fmla="*/ 292275 h 1832028"/>
              <a:gd name="connsiteX77" fmla="*/ 361253 w 1843708"/>
              <a:gd name="connsiteY77" fmla="*/ 182658 h 1832028"/>
              <a:gd name="connsiteX78" fmla="*/ 1482456 w 1843708"/>
              <a:gd name="connsiteY78" fmla="*/ 182658 h 1832028"/>
              <a:gd name="connsiteX79" fmla="*/ 1504621 w 1843708"/>
              <a:gd name="connsiteY79" fmla="*/ 200946 h 1832028"/>
              <a:gd name="connsiteX80" fmla="*/ 339087 w 1843708"/>
              <a:gd name="connsiteY80" fmla="*/ 200946 h 1832028"/>
              <a:gd name="connsiteX81" fmla="*/ 498851 w 1843708"/>
              <a:gd name="connsiteY81" fmla="*/ 91329 h 1832028"/>
              <a:gd name="connsiteX82" fmla="*/ 1344858 w 1843708"/>
              <a:gd name="connsiteY82" fmla="*/ 91329 h 1832028"/>
              <a:gd name="connsiteX83" fmla="*/ 1361344 w 1843708"/>
              <a:gd name="connsiteY83" fmla="*/ 99271 h 1832028"/>
              <a:gd name="connsiteX84" fmla="*/ 1378374 w 1843708"/>
              <a:gd name="connsiteY84" fmla="*/ 109617 h 1832028"/>
              <a:gd name="connsiteX85" fmla="*/ 465334 w 1843708"/>
              <a:gd name="connsiteY85" fmla="*/ 109617 h 1832028"/>
              <a:gd name="connsiteX86" fmla="*/ 482364 w 1843708"/>
              <a:gd name="connsiteY86" fmla="*/ 99271 h 1832028"/>
              <a:gd name="connsiteX87" fmla="*/ 780067 w 1843708"/>
              <a:gd name="connsiteY87" fmla="*/ 0 h 1832028"/>
              <a:gd name="connsiteX88" fmla="*/ 1063641 w 1843708"/>
              <a:gd name="connsiteY88" fmla="*/ 0 h 1832028"/>
              <a:gd name="connsiteX89" fmla="*/ 1107673 w 1843708"/>
              <a:gd name="connsiteY89" fmla="*/ 6720 h 1832028"/>
              <a:gd name="connsiteX90" fmla="*/ 1152662 w 1843708"/>
              <a:gd name="connsiteY90" fmla="*/ 18288 h 1832028"/>
              <a:gd name="connsiteX91" fmla="*/ 691046 w 1843708"/>
              <a:gd name="connsiteY91" fmla="*/ 18288 h 1832028"/>
              <a:gd name="connsiteX92" fmla="*/ 736035 w 1843708"/>
              <a:gd name="connsiteY92" fmla="*/ 6720 h 183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843708" h="1832028">
                <a:moveTo>
                  <a:pt x="823077" y="1826580"/>
                </a:moveTo>
                <a:lnTo>
                  <a:pt x="1020631" y="1826580"/>
                </a:lnTo>
                <a:lnTo>
                  <a:pt x="1016125" y="1827268"/>
                </a:lnTo>
                <a:cubicBezTo>
                  <a:pt x="985130" y="1830416"/>
                  <a:pt x="953680" y="1832028"/>
                  <a:pt x="921854" y="1832028"/>
                </a:cubicBezTo>
                <a:cubicBezTo>
                  <a:pt x="890028" y="1832028"/>
                  <a:pt x="858578" y="1830416"/>
                  <a:pt x="827583" y="1827268"/>
                </a:cubicBezTo>
                <a:close/>
                <a:moveTo>
                  <a:pt x="512477" y="1735251"/>
                </a:moveTo>
                <a:lnTo>
                  <a:pt x="1331232" y="1735251"/>
                </a:lnTo>
                <a:lnTo>
                  <a:pt x="1293268" y="1753539"/>
                </a:lnTo>
                <a:lnTo>
                  <a:pt x="550440" y="1753539"/>
                </a:lnTo>
                <a:close/>
                <a:moveTo>
                  <a:pt x="369208" y="1643922"/>
                </a:moveTo>
                <a:lnTo>
                  <a:pt x="1474500" y="1643922"/>
                </a:lnTo>
                <a:lnTo>
                  <a:pt x="1452335" y="1662210"/>
                </a:lnTo>
                <a:lnTo>
                  <a:pt x="391374" y="1662210"/>
                </a:lnTo>
                <a:close/>
                <a:moveTo>
                  <a:pt x="262147" y="1552593"/>
                </a:moveTo>
                <a:lnTo>
                  <a:pt x="1581561" y="1552593"/>
                </a:lnTo>
                <a:lnTo>
                  <a:pt x="1573821" y="1561975"/>
                </a:lnTo>
                <a:lnTo>
                  <a:pt x="1563026" y="1570881"/>
                </a:lnTo>
                <a:lnTo>
                  <a:pt x="280682" y="1570881"/>
                </a:lnTo>
                <a:lnTo>
                  <a:pt x="269887" y="1561975"/>
                </a:lnTo>
                <a:close/>
                <a:moveTo>
                  <a:pt x="186793" y="1461264"/>
                </a:moveTo>
                <a:lnTo>
                  <a:pt x="1656915" y="1461264"/>
                </a:lnTo>
                <a:lnTo>
                  <a:pt x="1641826" y="1479552"/>
                </a:lnTo>
                <a:lnTo>
                  <a:pt x="201882" y="1479552"/>
                </a:lnTo>
                <a:close/>
                <a:moveTo>
                  <a:pt x="127131" y="1369935"/>
                </a:moveTo>
                <a:lnTo>
                  <a:pt x="1716577" y="1369935"/>
                </a:lnTo>
                <a:lnTo>
                  <a:pt x="1706651" y="1388223"/>
                </a:lnTo>
                <a:lnTo>
                  <a:pt x="137057" y="1388223"/>
                </a:lnTo>
                <a:close/>
                <a:moveTo>
                  <a:pt x="77559" y="1278606"/>
                </a:moveTo>
                <a:lnTo>
                  <a:pt x="1766149" y="1278606"/>
                </a:lnTo>
                <a:lnTo>
                  <a:pt x="1756223" y="1296894"/>
                </a:lnTo>
                <a:lnTo>
                  <a:pt x="87486" y="1296894"/>
                </a:lnTo>
                <a:close/>
                <a:moveTo>
                  <a:pt x="42417" y="1187277"/>
                </a:moveTo>
                <a:lnTo>
                  <a:pt x="1801292" y="1187277"/>
                </a:lnTo>
                <a:lnTo>
                  <a:pt x="1794598" y="1205565"/>
                </a:lnTo>
                <a:lnTo>
                  <a:pt x="49110" y="1205565"/>
                </a:lnTo>
                <a:close/>
                <a:moveTo>
                  <a:pt x="18597" y="1095948"/>
                </a:moveTo>
                <a:lnTo>
                  <a:pt x="1825111" y="1095948"/>
                </a:lnTo>
                <a:lnTo>
                  <a:pt x="1820409" y="1114236"/>
                </a:lnTo>
                <a:lnTo>
                  <a:pt x="23300" y="1114236"/>
                </a:lnTo>
                <a:close/>
                <a:moveTo>
                  <a:pt x="4646" y="1004619"/>
                </a:moveTo>
                <a:lnTo>
                  <a:pt x="1839062" y="1004619"/>
                </a:lnTo>
                <a:lnTo>
                  <a:pt x="1836271" y="1022907"/>
                </a:lnTo>
                <a:lnTo>
                  <a:pt x="7437" y="1022907"/>
                </a:lnTo>
                <a:close/>
                <a:moveTo>
                  <a:pt x="0" y="913290"/>
                </a:moveTo>
                <a:lnTo>
                  <a:pt x="1843708" y="913290"/>
                </a:lnTo>
                <a:lnTo>
                  <a:pt x="1842785" y="931578"/>
                </a:lnTo>
                <a:lnTo>
                  <a:pt x="923" y="931578"/>
                </a:lnTo>
                <a:close/>
                <a:moveTo>
                  <a:pt x="4280" y="821961"/>
                </a:moveTo>
                <a:lnTo>
                  <a:pt x="1839428" y="821961"/>
                </a:lnTo>
                <a:lnTo>
                  <a:pt x="1840352" y="840249"/>
                </a:lnTo>
                <a:lnTo>
                  <a:pt x="3357" y="840249"/>
                </a:lnTo>
                <a:close/>
                <a:moveTo>
                  <a:pt x="17583" y="730632"/>
                </a:moveTo>
                <a:lnTo>
                  <a:pt x="1826125" y="730632"/>
                </a:lnTo>
                <a:lnTo>
                  <a:pt x="1828916" y="748920"/>
                </a:lnTo>
                <a:lnTo>
                  <a:pt x="14792" y="748920"/>
                </a:lnTo>
                <a:close/>
                <a:moveTo>
                  <a:pt x="40393" y="639303"/>
                </a:moveTo>
                <a:lnTo>
                  <a:pt x="1803316" y="639303"/>
                </a:lnTo>
                <a:lnTo>
                  <a:pt x="1808018" y="657591"/>
                </a:lnTo>
                <a:lnTo>
                  <a:pt x="35690" y="657591"/>
                </a:lnTo>
                <a:close/>
                <a:moveTo>
                  <a:pt x="73996" y="547974"/>
                </a:moveTo>
                <a:lnTo>
                  <a:pt x="1769712" y="547974"/>
                </a:lnTo>
                <a:lnTo>
                  <a:pt x="1771417" y="551116"/>
                </a:lnTo>
                <a:lnTo>
                  <a:pt x="1776961" y="566262"/>
                </a:lnTo>
                <a:lnTo>
                  <a:pt x="66748" y="566262"/>
                </a:lnTo>
                <a:lnTo>
                  <a:pt x="72291" y="551116"/>
                </a:lnTo>
                <a:close/>
                <a:moveTo>
                  <a:pt x="123568" y="456645"/>
                </a:moveTo>
                <a:lnTo>
                  <a:pt x="1720140" y="456645"/>
                </a:lnTo>
                <a:lnTo>
                  <a:pt x="1730066" y="474933"/>
                </a:lnTo>
                <a:lnTo>
                  <a:pt x="113642" y="474933"/>
                </a:lnTo>
                <a:close/>
                <a:moveTo>
                  <a:pt x="181378" y="365316"/>
                </a:moveTo>
                <a:lnTo>
                  <a:pt x="1662331" y="365316"/>
                </a:lnTo>
                <a:lnTo>
                  <a:pt x="1677420" y="383604"/>
                </a:lnTo>
                <a:lnTo>
                  <a:pt x="166289" y="383604"/>
                </a:lnTo>
                <a:close/>
                <a:moveTo>
                  <a:pt x="256731" y="273987"/>
                </a:moveTo>
                <a:lnTo>
                  <a:pt x="1586977" y="273987"/>
                </a:lnTo>
                <a:lnTo>
                  <a:pt x="1602066" y="292275"/>
                </a:lnTo>
                <a:lnTo>
                  <a:pt x="241642" y="292275"/>
                </a:lnTo>
                <a:close/>
                <a:moveTo>
                  <a:pt x="361253" y="182658"/>
                </a:moveTo>
                <a:lnTo>
                  <a:pt x="1482456" y="182658"/>
                </a:lnTo>
                <a:lnTo>
                  <a:pt x="1504621" y="200946"/>
                </a:lnTo>
                <a:lnTo>
                  <a:pt x="339087" y="200946"/>
                </a:lnTo>
                <a:close/>
                <a:moveTo>
                  <a:pt x="498851" y="91329"/>
                </a:moveTo>
                <a:lnTo>
                  <a:pt x="1344858" y="91329"/>
                </a:lnTo>
                <a:lnTo>
                  <a:pt x="1361344" y="99271"/>
                </a:lnTo>
                <a:lnTo>
                  <a:pt x="1378374" y="109617"/>
                </a:lnTo>
                <a:lnTo>
                  <a:pt x="465334" y="109617"/>
                </a:lnTo>
                <a:lnTo>
                  <a:pt x="482364" y="99271"/>
                </a:lnTo>
                <a:close/>
                <a:moveTo>
                  <a:pt x="780067" y="0"/>
                </a:moveTo>
                <a:lnTo>
                  <a:pt x="1063641" y="0"/>
                </a:lnTo>
                <a:lnTo>
                  <a:pt x="1107673" y="6720"/>
                </a:lnTo>
                <a:lnTo>
                  <a:pt x="1152662" y="18288"/>
                </a:lnTo>
                <a:lnTo>
                  <a:pt x="691046" y="18288"/>
                </a:lnTo>
                <a:lnTo>
                  <a:pt x="736035" y="6720"/>
                </a:lnTo>
                <a:close/>
              </a:path>
            </a:pathLst>
          </a:custGeom>
          <a:solidFill>
            <a:schemeClr val="accent2">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椭圆 1">
            <a:extLst>
              <a:ext uri="{FF2B5EF4-FFF2-40B4-BE49-F238E27FC236}">
                <a16:creationId xmlns:a16="http://schemas.microsoft.com/office/drawing/2014/main" xmlns="" id="{CC798D9D-7293-486F-9A4F-37EA7825829E}"/>
              </a:ext>
            </a:extLst>
          </p:cNvPr>
          <p:cNvSpPr/>
          <p:nvPr/>
        </p:nvSpPr>
        <p:spPr>
          <a:xfrm>
            <a:off x="7681231" y="6204538"/>
            <a:ext cx="3030860" cy="602363"/>
          </a:xfrm>
          <a:prstGeom prst="ellipse">
            <a:avLst/>
          </a:prstGeom>
          <a:gradFill flip="none" rotWithShape="1">
            <a:gsLst>
              <a:gs pos="29000">
                <a:srgbClr val="93C0EE"/>
              </a:gs>
              <a:gs pos="100000">
                <a:srgbClr val="93C0EE">
                  <a:alpha val="0"/>
                </a:srgb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6" name="图片 125">
            <a:extLst>
              <a:ext uri="{FF2B5EF4-FFF2-40B4-BE49-F238E27FC236}">
                <a16:creationId xmlns:a16="http://schemas.microsoft.com/office/drawing/2014/main" xmlns="" id="{E66233DD-CFF6-4CDF-963A-266660D06902}"/>
              </a:ext>
            </a:extLst>
          </p:cNvPr>
          <p:cNvPicPr>
            <a:picLocks noChangeAspect="1"/>
          </p:cNvPicPr>
          <p:nvPr/>
        </p:nvPicPr>
        <p:blipFill>
          <a:blip r:embed="rId4" cstate="screen">
            <a:extLst>
              <a:ext uri="{28A0092B-C50C-407E-A947-70E740481C1C}">
                <a14:useLocalDpi xmlns:a14="http://schemas.microsoft.com/office/drawing/2010/main"/>
              </a:ext>
            </a:extLst>
          </a:blip>
          <a:srcRect l="49798" b="9884"/>
          <a:stretch>
            <a:fillRect/>
          </a:stretch>
        </p:blipFill>
        <p:spPr>
          <a:xfrm>
            <a:off x="7031883" y="107396"/>
            <a:ext cx="3700769" cy="6643208"/>
          </a:xfrm>
          <a:custGeom>
            <a:avLst/>
            <a:gdLst>
              <a:gd name="connsiteX0" fmla="*/ 0 w 3620114"/>
              <a:gd name="connsiteY0" fmla="*/ 0 h 6498425"/>
              <a:gd name="connsiteX1" fmla="*/ 3620114 w 3620114"/>
              <a:gd name="connsiteY1" fmla="*/ 0 h 6498425"/>
              <a:gd name="connsiteX2" fmla="*/ 3620114 w 3620114"/>
              <a:gd name="connsiteY2" fmla="*/ 6498425 h 6498425"/>
              <a:gd name="connsiteX3" fmla="*/ 441042 w 3620114"/>
              <a:gd name="connsiteY3" fmla="*/ 6498425 h 6498425"/>
              <a:gd name="connsiteX4" fmla="*/ 579823 w 3620114"/>
              <a:gd name="connsiteY4" fmla="*/ 6389673 h 6498425"/>
              <a:gd name="connsiteX5" fmla="*/ 1576032 w 3620114"/>
              <a:gd name="connsiteY5" fmla="*/ 4374996 h 6498425"/>
              <a:gd name="connsiteX6" fmla="*/ 1316310 w 3620114"/>
              <a:gd name="connsiteY6" fmla="*/ 3279035 h 6498425"/>
              <a:gd name="connsiteX7" fmla="*/ 1234411 w 3620114"/>
              <a:gd name="connsiteY7" fmla="*/ 3134197 h 6498425"/>
              <a:gd name="connsiteX8" fmla="*/ 1327718 w 3620114"/>
              <a:gd name="connsiteY8" fmla="*/ 3022157 h 6498425"/>
              <a:gd name="connsiteX9" fmla="*/ 874968 w 3620114"/>
              <a:gd name="connsiteY9" fmla="*/ 2645110 h 6498425"/>
              <a:gd name="connsiteX10" fmla="*/ 821334 w 3620114"/>
              <a:gd name="connsiteY10" fmla="*/ 2584008 h 6498425"/>
              <a:gd name="connsiteX11" fmla="*/ 18737 w 3620114"/>
              <a:gd name="connsiteY11" fmla="*/ 1984819 h 6498425"/>
              <a:gd name="connsiteX12" fmla="*/ 0 w 3620114"/>
              <a:gd name="connsiteY12" fmla="*/ 1976024 h 649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0114" h="6498425">
                <a:moveTo>
                  <a:pt x="0" y="0"/>
                </a:moveTo>
                <a:lnTo>
                  <a:pt x="3620114" y="0"/>
                </a:lnTo>
                <a:lnTo>
                  <a:pt x="3620114" y="6498425"/>
                </a:lnTo>
                <a:lnTo>
                  <a:pt x="441042" y="6498425"/>
                </a:lnTo>
                <a:lnTo>
                  <a:pt x="579823" y="6389673"/>
                </a:lnTo>
                <a:cubicBezTo>
                  <a:pt x="1194459" y="5878387"/>
                  <a:pt x="1576032" y="5164654"/>
                  <a:pt x="1576032" y="4374996"/>
                </a:cubicBezTo>
                <a:cubicBezTo>
                  <a:pt x="1576032" y="3986242"/>
                  <a:pt x="1483551" y="3615890"/>
                  <a:pt x="1316310" y="3279035"/>
                </a:cubicBezTo>
                <a:lnTo>
                  <a:pt x="1234411" y="3134197"/>
                </a:lnTo>
                <a:lnTo>
                  <a:pt x="1327718" y="3022157"/>
                </a:lnTo>
                <a:lnTo>
                  <a:pt x="874968" y="2645110"/>
                </a:lnTo>
                <a:lnTo>
                  <a:pt x="821334" y="2584008"/>
                </a:lnTo>
                <a:cubicBezTo>
                  <a:pt x="594016" y="2349348"/>
                  <a:pt x="322935" y="2146596"/>
                  <a:pt x="18737" y="1984819"/>
                </a:cubicBezTo>
                <a:lnTo>
                  <a:pt x="0" y="1976024"/>
                </a:lnTo>
                <a:close/>
              </a:path>
            </a:pathLst>
          </a:custGeom>
          <a:effectLst>
            <a:outerShdw blurRad="711200" dist="635000" dir="2700000" sx="92000" sy="92000" algn="tl" rotWithShape="0">
              <a:schemeClr val="accent3">
                <a:lumMod val="75000"/>
                <a:alpha val="35000"/>
              </a:schemeClr>
            </a:outerShdw>
          </a:effectLst>
        </p:spPr>
      </p:pic>
      <p:sp>
        <p:nvSpPr>
          <p:cNvPr id="225" name="任意多边形: 形状 224">
            <a:extLst>
              <a:ext uri="{FF2B5EF4-FFF2-40B4-BE49-F238E27FC236}">
                <a16:creationId xmlns:a16="http://schemas.microsoft.com/office/drawing/2014/main" xmlns="" id="{EBAECE61-9B4E-45AA-A943-898BED8167CF}"/>
              </a:ext>
            </a:extLst>
          </p:cNvPr>
          <p:cNvSpPr/>
          <p:nvPr/>
        </p:nvSpPr>
        <p:spPr>
          <a:xfrm>
            <a:off x="10926163" y="5307526"/>
            <a:ext cx="1060979" cy="1054260"/>
          </a:xfrm>
          <a:custGeom>
            <a:avLst/>
            <a:gdLst>
              <a:gd name="connsiteX0" fmla="*/ 823077 w 1843708"/>
              <a:gd name="connsiteY0" fmla="*/ 1826580 h 1832028"/>
              <a:gd name="connsiteX1" fmla="*/ 1020631 w 1843708"/>
              <a:gd name="connsiteY1" fmla="*/ 1826580 h 1832028"/>
              <a:gd name="connsiteX2" fmla="*/ 1016125 w 1843708"/>
              <a:gd name="connsiteY2" fmla="*/ 1827268 h 1832028"/>
              <a:gd name="connsiteX3" fmla="*/ 921854 w 1843708"/>
              <a:gd name="connsiteY3" fmla="*/ 1832028 h 1832028"/>
              <a:gd name="connsiteX4" fmla="*/ 827583 w 1843708"/>
              <a:gd name="connsiteY4" fmla="*/ 1827268 h 1832028"/>
              <a:gd name="connsiteX5" fmla="*/ 512477 w 1843708"/>
              <a:gd name="connsiteY5" fmla="*/ 1735251 h 1832028"/>
              <a:gd name="connsiteX6" fmla="*/ 1331232 w 1843708"/>
              <a:gd name="connsiteY6" fmla="*/ 1735251 h 1832028"/>
              <a:gd name="connsiteX7" fmla="*/ 1293268 w 1843708"/>
              <a:gd name="connsiteY7" fmla="*/ 1753539 h 1832028"/>
              <a:gd name="connsiteX8" fmla="*/ 550440 w 1843708"/>
              <a:gd name="connsiteY8" fmla="*/ 1753539 h 1832028"/>
              <a:gd name="connsiteX9" fmla="*/ 369208 w 1843708"/>
              <a:gd name="connsiteY9" fmla="*/ 1643922 h 1832028"/>
              <a:gd name="connsiteX10" fmla="*/ 1474500 w 1843708"/>
              <a:gd name="connsiteY10" fmla="*/ 1643922 h 1832028"/>
              <a:gd name="connsiteX11" fmla="*/ 1452335 w 1843708"/>
              <a:gd name="connsiteY11" fmla="*/ 1662210 h 1832028"/>
              <a:gd name="connsiteX12" fmla="*/ 391374 w 1843708"/>
              <a:gd name="connsiteY12" fmla="*/ 1662210 h 1832028"/>
              <a:gd name="connsiteX13" fmla="*/ 262147 w 1843708"/>
              <a:gd name="connsiteY13" fmla="*/ 1552593 h 1832028"/>
              <a:gd name="connsiteX14" fmla="*/ 1581561 w 1843708"/>
              <a:gd name="connsiteY14" fmla="*/ 1552593 h 1832028"/>
              <a:gd name="connsiteX15" fmla="*/ 1573821 w 1843708"/>
              <a:gd name="connsiteY15" fmla="*/ 1561975 h 1832028"/>
              <a:gd name="connsiteX16" fmla="*/ 1563026 w 1843708"/>
              <a:gd name="connsiteY16" fmla="*/ 1570881 h 1832028"/>
              <a:gd name="connsiteX17" fmla="*/ 280682 w 1843708"/>
              <a:gd name="connsiteY17" fmla="*/ 1570881 h 1832028"/>
              <a:gd name="connsiteX18" fmla="*/ 269887 w 1843708"/>
              <a:gd name="connsiteY18" fmla="*/ 1561975 h 1832028"/>
              <a:gd name="connsiteX19" fmla="*/ 186793 w 1843708"/>
              <a:gd name="connsiteY19" fmla="*/ 1461264 h 1832028"/>
              <a:gd name="connsiteX20" fmla="*/ 1656915 w 1843708"/>
              <a:gd name="connsiteY20" fmla="*/ 1461264 h 1832028"/>
              <a:gd name="connsiteX21" fmla="*/ 1641826 w 1843708"/>
              <a:gd name="connsiteY21" fmla="*/ 1479552 h 1832028"/>
              <a:gd name="connsiteX22" fmla="*/ 201882 w 1843708"/>
              <a:gd name="connsiteY22" fmla="*/ 1479552 h 1832028"/>
              <a:gd name="connsiteX23" fmla="*/ 127131 w 1843708"/>
              <a:gd name="connsiteY23" fmla="*/ 1369935 h 1832028"/>
              <a:gd name="connsiteX24" fmla="*/ 1716577 w 1843708"/>
              <a:gd name="connsiteY24" fmla="*/ 1369935 h 1832028"/>
              <a:gd name="connsiteX25" fmla="*/ 1706651 w 1843708"/>
              <a:gd name="connsiteY25" fmla="*/ 1388223 h 1832028"/>
              <a:gd name="connsiteX26" fmla="*/ 137057 w 1843708"/>
              <a:gd name="connsiteY26" fmla="*/ 1388223 h 1832028"/>
              <a:gd name="connsiteX27" fmla="*/ 77559 w 1843708"/>
              <a:gd name="connsiteY27" fmla="*/ 1278606 h 1832028"/>
              <a:gd name="connsiteX28" fmla="*/ 1766149 w 1843708"/>
              <a:gd name="connsiteY28" fmla="*/ 1278606 h 1832028"/>
              <a:gd name="connsiteX29" fmla="*/ 1756223 w 1843708"/>
              <a:gd name="connsiteY29" fmla="*/ 1296894 h 1832028"/>
              <a:gd name="connsiteX30" fmla="*/ 87486 w 1843708"/>
              <a:gd name="connsiteY30" fmla="*/ 1296894 h 1832028"/>
              <a:gd name="connsiteX31" fmla="*/ 42417 w 1843708"/>
              <a:gd name="connsiteY31" fmla="*/ 1187277 h 1832028"/>
              <a:gd name="connsiteX32" fmla="*/ 1801292 w 1843708"/>
              <a:gd name="connsiteY32" fmla="*/ 1187277 h 1832028"/>
              <a:gd name="connsiteX33" fmla="*/ 1794598 w 1843708"/>
              <a:gd name="connsiteY33" fmla="*/ 1205565 h 1832028"/>
              <a:gd name="connsiteX34" fmla="*/ 49110 w 1843708"/>
              <a:gd name="connsiteY34" fmla="*/ 1205565 h 1832028"/>
              <a:gd name="connsiteX35" fmla="*/ 18597 w 1843708"/>
              <a:gd name="connsiteY35" fmla="*/ 1095948 h 1832028"/>
              <a:gd name="connsiteX36" fmla="*/ 1825111 w 1843708"/>
              <a:gd name="connsiteY36" fmla="*/ 1095948 h 1832028"/>
              <a:gd name="connsiteX37" fmla="*/ 1820409 w 1843708"/>
              <a:gd name="connsiteY37" fmla="*/ 1114236 h 1832028"/>
              <a:gd name="connsiteX38" fmla="*/ 23300 w 1843708"/>
              <a:gd name="connsiteY38" fmla="*/ 1114236 h 1832028"/>
              <a:gd name="connsiteX39" fmla="*/ 4646 w 1843708"/>
              <a:gd name="connsiteY39" fmla="*/ 1004619 h 1832028"/>
              <a:gd name="connsiteX40" fmla="*/ 1839062 w 1843708"/>
              <a:gd name="connsiteY40" fmla="*/ 1004619 h 1832028"/>
              <a:gd name="connsiteX41" fmla="*/ 1836271 w 1843708"/>
              <a:gd name="connsiteY41" fmla="*/ 1022907 h 1832028"/>
              <a:gd name="connsiteX42" fmla="*/ 7437 w 1843708"/>
              <a:gd name="connsiteY42" fmla="*/ 1022907 h 1832028"/>
              <a:gd name="connsiteX43" fmla="*/ 0 w 1843708"/>
              <a:gd name="connsiteY43" fmla="*/ 913290 h 1832028"/>
              <a:gd name="connsiteX44" fmla="*/ 1843708 w 1843708"/>
              <a:gd name="connsiteY44" fmla="*/ 913290 h 1832028"/>
              <a:gd name="connsiteX45" fmla="*/ 1842785 w 1843708"/>
              <a:gd name="connsiteY45" fmla="*/ 931578 h 1832028"/>
              <a:gd name="connsiteX46" fmla="*/ 923 w 1843708"/>
              <a:gd name="connsiteY46" fmla="*/ 931578 h 1832028"/>
              <a:gd name="connsiteX47" fmla="*/ 4280 w 1843708"/>
              <a:gd name="connsiteY47" fmla="*/ 821961 h 1832028"/>
              <a:gd name="connsiteX48" fmla="*/ 1839428 w 1843708"/>
              <a:gd name="connsiteY48" fmla="*/ 821961 h 1832028"/>
              <a:gd name="connsiteX49" fmla="*/ 1840352 w 1843708"/>
              <a:gd name="connsiteY49" fmla="*/ 840249 h 1832028"/>
              <a:gd name="connsiteX50" fmla="*/ 3357 w 1843708"/>
              <a:gd name="connsiteY50" fmla="*/ 840249 h 1832028"/>
              <a:gd name="connsiteX51" fmla="*/ 17583 w 1843708"/>
              <a:gd name="connsiteY51" fmla="*/ 730632 h 1832028"/>
              <a:gd name="connsiteX52" fmla="*/ 1826125 w 1843708"/>
              <a:gd name="connsiteY52" fmla="*/ 730632 h 1832028"/>
              <a:gd name="connsiteX53" fmla="*/ 1828916 w 1843708"/>
              <a:gd name="connsiteY53" fmla="*/ 748920 h 1832028"/>
              <a:gd name="connsiteX54" fmla="*/ 14792 w 1843708"/>
              <a:gd name="connsiteY54" fmla="*/ 748920 h 1832028"/>
              <a:gd name="connsiteX55" fmla="*/ 40393 w 1843708"/>
              <a:gd name="connsiteY55" fmla="*/ 639303 h 1832028"/>
              <a:gd name="connsiteX56" fmla="*/ 1803316 w 1843708"/>
              <a:gd name="connsiteY56" fmla="*/ 639303 h 1832028"/>
              <a:gd name="connsiteX57" fmla="*/ 1808018 w 1843708"/>
              <a:gd name="connsiteY57" fmla="*/ 657591 h 1832028"/>
              <a:gd name="connsiteX58" fmla="*/ 35690 w 1843708"/>
              <a:gd name="connsiteY58" fmla="*/ 657591 h 1832028"/>
              <a:gd name="connsiteX59" fmla="*/ 73996 w 1843708"/>
              <a:gd name="connsiteY59" fmla="*/ 547974 h 1832028"/>
              <a:gd name="connsiteX60" fmla="*/ 1769712 w 1843708"/>
              <a:gd name="connsiteY60" fmla="*/ 547974 h 1832028"/>
              <a:gd name="connsiteX61" fmla="*/ 1771417 w 1843708"/>
              <a:gd name="connsiteY61" fmla="*/ 551116 h 1832028"/>
              <a:gd name="connsiteX62" fmla="*/ 1776961 w 1843708"/>
              <a:gd name="connsiteY62" fmla="*/ 566262 h 1832028"/>
              <a:gd name="connsiteX63" fmla="*/ 66748 w 1843708"/>
              <a:gd name="connsiteY63" fmla="*/ 566262 h 1832028"/>
              <a:gd name="connsiteX64" fmla="*/ 72291 w 1843708"/>
              <a:gd name="connsiteY64" fmla="*/ 551116 h 1832028"/>
              <a:gd name="connsiteX65" fmla="*/ 123568 w 1843708"/>
              <a:gd name="connsiteY65" fmla="*/ 456645 h 1832028"/>
              <a:gd name="connsiteX66" fmla="*/ 1720140 w 1843708"/>
              <a:gd name="connsiteY66" fmla="*/ 456645 h 1832028"/>
              <a:gd name="connsiteX67" fmla="*/ 1730066 w 1843708"/>
              <a:gd name="connsiteY67" fmla="*/ 474933 h 1832028"/>
              <a:gd name="connsiteX68" fmla="*/ 113642 w 1843708"/>
              <a:gd name="connsiteY68" fmla="*/ 474933 h 1832028"/>
              <a:gd name="connsiteX69" fmla="*/ 181378 w 1843708"/>
              <a:gd name="connsiteY69" fmla="*/ 365316 h 1832028"/>
              <a:gd name="connsiteX70" fmla="*/ 1662331 w 1843708"/>
              <a:gd name="connsiteY70" fmla="*/ 365316 h 1832028"/>
              <a:gd name="connsiteX71" fmla="*/ 1677420 w 1843708"/>
              <a:gd name="connsiteY71" fmla="*/ 383604 h 1832028"/>
              <a:gd name="connsiteX72" fmla="*/ 166289 w 1843708"/>
              <a:gd name="connsiteY72" fmla="*/ 383604 h 1832028"/>
              <a:gd name="connsiteX73" fmla="*/ 256731 w 1843708"/>
              <a:gd name="connsiteY73" fmla="*/ 273987 h 1832028"/>
              <a:gd name="connsiteX74" fmla="*/ 1586977 w 1843708"/>
              <a:gd name="connsiteY74" fmla="*/ 273987 h 1832028"/>
              <a:gd name="connsiteX75" fmla="*/ 1602066 w 1843708"/>
              <a:gd name="connsiteY75" fmla="*/ 292275 h 1832028"/>
              <a:gd name="connsiteX76" fmla="*/ 241642 w 1843708"/>
              <a:gd name="connsiteY76" fmla="*/ 292275 h 1832028"/>
              <a:gd name="connsiteX77" fmla="*/ 361253 w 1843708"/>
              <a:gd name="connsiteY77" fmla="*/ 182658 h 1832028"/>
              <a:gd name="connsiteX78" fmla="*/ 1482456 w 1843708"/>
              <a:gd name="connsiteY78" fmla="*/ 182658 h 1832028"/>
              <a:gd name="connsiteX79" fmla="*/ 1504621 w 1843708"/>
              <a:gd name="connsiteY79" fmla="*/ 200946 h 1832028"/>
              <a:gd name="connsiteX80" fmla="*/ 339087 w 1843708"/>
              <a:gd name="connsiteY80" fmla="*/ 200946 h 1832028"/>
              <a:gd name="connsiteX81" fmla="*/ 498851 w 1843708"/>
              <a:gd name="connsiteY81" fmla="*/ 91329 h 1832028"/>
              <a:gd name="connsiteX82" fmla="*/ 1344858 w 1843708"/>
              <a:gd name="connsiteY82" fmla="*/ 91329 h 1832028"/>
              <a:gd name="connsiteX83" fmla="*/ 1361344 w 1843708"/>
              <a:gd name="connsiteY83" fmla="*/ 99271 h 1832028"/>
              <a:gd name="connsiteX84" fmla="*/ 1378374 w 1843708"/>
              <a:gd name="connsiteY84" fmla="*/ 109617 h 1832028"/>
              <a:gd name="connsiteX85" fmla="*/ 465334 w 1843708"/>
              <a:gd name="connsiteY85" fmla="*/ 109617 h 1832028"/>
              <a:gd name="connsiteX86" fmla="*/ 482364 w 1843708"/>
              <a:gd name="connsiteY86" fmla="*/ 99271 h 1832028"/>
              <a:gd name="connsiteX87" fmla="*/ 780067 w 1843708"/>
              <a:gd name="connsiteY87" fmla="*/ 0 h 1832028"/>
              <a:gd name="connsiteX88" fmla="*/ 1063641 w 1843708"/>
              <a:gd name="connsiteY88" fmla="*/ 0 h 1832028"/>
              <a:gd name="connsiteX89" fmla="*/ 1107673 w 1843708"/>
              <a:gd name="connsiteY89" fmla="*/ 6720 h 1832028"/>
              <a:gd name="connsiteX90" fmla="*/ 1152662 w 1843708"/>
              <a:gd name="connsiteY90" fmla="*/ 18288 h 1832028"/>
              <a:gd name="connsiteX91" fmla="*/ 691046 w 1843708"/>
              <a:gd name="connsiteY91" fmla="*/ 18288 h 1832028"/>
              <a:gd name="connsiteX92" fmla="*/ 736035 w 1843708"/>
              <a:gd name="connsiteY92" fmla="*/ 6720 h 183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843708" h="1832028">
                <a:moveTo>
                  <a:pt x="823077" y="1826580"/>
                </a:moveTo>
                <a:lnTo>
                  <a:pt x="1020631" y="1826580"/>
                </a:lnTo>
                <a:lnTo>
                  <a:pt x="1016125" y="1827268"/>
                </a:lnTo>
                <a:cubicBezTo>
                  <a:pt x="985130" y="1830416"/>
                  <a:pt x="953680" y="1832028"/>
                  <a:pt x="921854" y="1832028"/>
                </a:cubicBezTo>
                <a:cubicBezTo>
                  <a:pt x="890028" y="1832028"/>
                  <a:pt x="858578" y="1830416"/>
                  <a:pt x="827583" y="1827268"/>
                </a:cubicBezTo>
                <a:close/>
                <a:moveTo>
                  <a:pt x="512477" y="1735251"/>
                </a:moveTo>
                <a:lnTo>
                  <a:pt x="1331232" y="1735251"/>
                </a:lnTo>
                <a:lnTo>
                  <a:pt x="1293268" y="1753539"/>
                </a:lnTo>
                <a:lnTo>
                  <a:pt x="550440" y="1753539"/>
                </a:lnTo>
                <a:close/>
                <a:moveTo>
                  <a:pt x="369208" y="1643922"/>
                </a:moveTo>
                <a:lnTo>
                  <a:pt x="1474500" y="1643922"/>
                </a:lnTo>
                <a:lnTo>
                  <a:pt x="1452335" y="1662210"/>
                </a:lnTo>
                <a:lnTo>
                  <a:pt x="391374" y="1662210"/>
                </a:lnTo>
                <a:close/>
                <a:moveTo>
                  <a:pt x="262147" y="1552593"/>
                </a:moveTo>
                <a:lnTo>
                  <a:pt x="1581561" y="1552593"/>
                </a:lnTo>
                <a:lnTo>
                  <a:pt x="1573821" y="1561975"/>
                </a:lnTo>
                <a:lnTo>
                  <a:pt x="1563026" y="1570881"/>
                </a:lnTo>
                <a:lnTo>
                  <a:pt x="280682" y="1570881"/>
                </a:lnTo>
                <a:lnTo>
                  <a:pt x="269887" y="1561975"/>
                </a:lnTo>
                <a:close/>
                <a:moveTo>
                  <a:pt x="186793" y="1461264"/>
                </a:moveTo>
                <a:lnTo>
                  <a:pt x="1656915" y="1461264"/>
                </a:lnTo>
                <a:lnTo>
                  <a:pt x="1641826" y="1479552"/>
                </a:lnTo>
                <a:lnTo>
                  <a:pt x="201882" y="1479552"/>
                </a:lnTo>
                <a:close/>
                <a:moveTo>
                  <a:pt x="127131" y="1369935"/>
                </a:moveTo>
                <a:lnTo>
                  <a:pt x="1716577" y="1369935"/>
                </a:lnTo>
                <a:lnTo>
                  <a:pt x="1706651" y="1388223"/>
                </a:lnTo>
                <a:lnTo>
                  <a:pt x="137057" y="1388223"/>
                </a:lnTo>
                <a:close/>
                <a:moveTo>
                  <a:pt x="77559" y="1278606"/>
                </a:moveTo>
                <a:lnTo>
                  <a:pt x="1766149" y="1278606"/>
                </a:lnTo>
                <a:lnTo>
                  <a:pt x="1756223" y="1296894"/>
                </a:lnTo>
                <a:lnTo>
                  <a:pt x="87486" y="1296894"/>
                </a:lnTo>
                <a:close/>
                <a:moveTo>
                  <a:pt x="42417" y="1187277"/>
                </a:moveTo>
                <a:lnTo>
                  <a:pt x="1801292" y="1187277"/>
                </a:lnTo>
                <a:lnTo>
                  <a:pt x="1794598" y="1205565"/>
                </a:lnTo>
                <a:lnTo>
                  <a:pt x="49110" y="1205565"/>
                </a:lnTo>
                <a:close/>
                <a:moveTo>
                  <a:pt x="18597" y="1095948"/>
                </a:moveTo>
                <a:lnTo>
                  <a:pt x="1825111" y="1095948"/>
                </a:lnTo>
                <a:lnTo>
                  <a:pt x="1820409" y="1114236"/>
                </a:lnTo>
                <a:lnTo>
                  <a:pt x="23300" y="1114236"/>
                </a:lnTo>
                <a:close/>
                <a:moveTo>
                  <a:pt x="4646" y="1004619"/>
                </a:moveTo>
                <a:lnTo>
                  <a:pt x="1839062" y="1004619"/>
                </a:lnTo>
                <a:lnTo>
                  <a:pt x="1836271" y="1022907"/>
                </a:lnTo>
                <a:lnTo>
                  <a:pt x="7437" y="1022907"/>
                </a:lnTo>
                <a:close/>
                <a:moveTo>
                  <a:pt x="0" y="913290"/>
                </a:moveTo>
                <a:lnTo>
                  <a:pt x="1843708" y="913290"/>
                </a:lnTo>
                <a:lnTo>
                  <a:pt x="1842785" y="931578"/>
                </a:lnTo>
                <a:lnTo>
                  <a:pt x="923" y="931578"/>
                </a:lnTo>
                <a:close/>
                <a:moveTo>
                  <a:pt x="4280" y="821961"/>
                </a:moveTo>
                <a:lnTo>
                  <a:pt x="1839428" y="821961"/>
                </a:lnTo>
                <a:lnTo>
                  <a:pt x="1840352" y="840249"/>
                </a:lnTo>
                <a:lnTo>
                  <a:pt x="3357" y="840249"/>
                </a:lnTo>
                <a:close/>
                <a:moveTo>
                  <a:pt x="17583" y="730632"/>
                </a:moveTo>
                <a:lnTo>
                  <a:pt x="1826125" y="730632"/>
                </a:lnTo>
                <a:lnTo>
                  <a:pt x="1828916" y="748920"/>
                </a:lnTo>
                <a:lnTo>
                  <a:pt x="14792" y="748920"/>
                </a:lnTo>
                <a:close/>
                <a:moveTo>
                  <a:pt x="40393" y="639303"/>
                </a:moveTo>
                <a:lnTo>
                  <a:pt x="1803316" y="639303"/>
                </a:lnTo>
                <a:lnTo>
                  <a:pt x="1808018" y="657591"/>
                </a:lnTo>
                <a:lnTo>
                  <a:pt x="35690" y="657591"/>
                </a:lnTo>
                <a:close/>
                <a:moveTo>
                  <a:pt x="73996" y="547974"/>
                </a:moveTo>
                <a:lnTo>
                  <a:pt x="1769712" y="547974"/>
                </a:lnTo>
                <a:lnTo>
                  <a:pt x="1771417" y="551116"/>
                </a:lnTo>
                <a:lnTo>
                  <a:pt x="1776961" y="566262"/>
                </a:lnTo>
                <a:lnTo>
                  <a:pt x="66748" y="566262"/>
                </a:lnTo>
                <a:lnTo>
                  <a:pt x="72291" y="551116"/>
                </a:lnTo>
                <a:close/>
                <a:moveTo>
                  <a:pt x="123568" y="456645"/>
                </a:moveTo>
                <a:lnTo>
                  <a:pt x="1720140" y="456645"/>
                </a:lnTo>
                <a:lnTo>
                  <a:pt x="1730066" y="474933"/>
                </a:lnTo>
                <a:lnTo>
                  <a:pt x="113642" y="474933"/>
                </a:lnTo>
                <a:close/>
                <a:moveTo>
                  <a:pt x="181378" y="365316"/>
                </a:moveTo>
                <a:lnTo>
                  <a:pt x="1662331" y="365316"/>
                </a:lnTo>
                <a:lnTo>
                  <a:pt x="1677420" y="383604"/>
                </a:lnTo>
                <a:lnTo>
                  <a:pt x="166289" y="383604"/>
                </a:lnTo>
                <a:close/>
                <a:moveTo>
                  <a:pt x="256731" y="273987"/>
                </a:moveTo>
                <a:lnTo>
                  <a:pt x="1586977" y="273987"/>
                </a:lnTo>
                <a:lnTo>
                  <a:pt x="1602066" y="292275"/>
                </a:lnTo>
                <a:lnTo>
                  <a:pt x="241642" y="292275"/>
                </a:lnTo>
                <a:close/>
                <a:moveTo>
                  <a:pt x="361253" y="182658"/>
                </a:moveTo>
                <a:lnTo>
                  <a:pt x="1482456" y="182658"/>
                </a:lnTo>
                <a:lnTo>
                  <a:pt x="1504621" y="200946"/>
                </a:lnTo>
                <a:lnTo>
                  <a:pt x="339087" y="200946"/>
                </a:lnTo>
                <a:close/>
                <a:moveTo>
                  <a:pt x="498851" y="91329"/>
                </a:moveTo>
                <a:lnTo>
                  <a:pt x="1344858" y="91329"/>
                </a:lnTo>
                <a:lnTo>
                  <a:pt x="1361344" y="99271"/>
                </a:lnTo>
                <a:lnTo>
                  <a:pt x="1378374" y="109617"/>
                </a:lnTo>
                <a:lnTo>
                  <a:pt x="465334" y="109617"/>
                </a:lnTo>
                <a:lnTo>
                  <a:pt x="482364" y="99271"/>
                </a:lnTo>
                <a:close/>
                <a:moveTo>
                  <a:pt x="780067" y="0"/>
                </a:moveTo>
                <a:lnTo>
                  <a:pt x="1063641" y="0"/>
                </a:lnTo>
                <a:lnTo>
                  <a:pt x="1107673" y="6720"/>
                </a:lnTo>
                <a:lnTo>
                  <a:pt x="1152662" y="18288"/>
                </a:lnTo>
                <a:lnTo>
                  <a:pt x="691046" y="18288"/>
                </a:lnTo>
                <a:lnTo>
                  <a:pt x="736035" y="6720"/>
                </a:lnTo>
                <a:close/>
              </a:path>
            </a:pathLst>
          </a:custGeom>
          <a:solidFill>
            <a:schemeClr val="accent1">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xmlns="" id="{E314E651-BC33-459A-AF1E-9AF37ACC0E65}"/>
              </a:ext>
            </a:extLst>
          </p:cNvPr>
          <p:cNvGrpSpPr/>
          <p:nvPr/>
        </p:nvGrpSpPr>
        <p:grpSpPr>
          <a:xfrm>
            <a:off x="11089405" y="5412139"/>
            <a:ext cx="787395" cy="914913"/>
            <a:chOff x="7441889" y="2902230"/>
            <a:chExt cx="787395" cy="914913"/>
          </a:xfrm>
        </p:grpSpPr>
        <p:sp>
          <p:nvSpPr>
            <p:cNvPr id="13" name="文本框 12">
              <a:extLst>
                <a:ext uri="{FF2B5EF4-FFF2-40B4-BE49-F238E27FC236}">
                  <a16:creationId xmlns:a16="http://schemas.microsoft.com/office/drawing/2014/main" xmlns="" id="{BFCE42A5-FC00-497B-B9A4-B525B3C34323}"/>
                </a:ext>
              </a:extLst>
            </p:cNvPr>
            <p:cNvSpPr txBox="1"/>
            <p:nvPr/>
          </p:nvSpPr>
          <p:spPr>
            <a:xfrm>
              <a:off x="7441889" y="2902230"/>
              <a:ext cx="787395" cy="584775"/>
            </a:xfrm>
            <a:prstGeom prst="rect">
              <a:avLst/>
            </a:prstGeom>
            <a:noFill/>
          </p:spPr>
          <p:txBody>
            <a:bodyPr wrap="none" rtlCol="0">
              <a:spAutoFit/>
            </a:bodyPr>
            <a:lstStyle/>
            <a:p>
              <a:r>
                <a:rPr lang="en-US" altLang="zh-CN" sz="3200" dirty="0">
                  <a:solidFill>
                    <a:schemeClr val="tx1">
                      <a:lumMod val="95000"/>
                      <a:lumOff val="5000"/>
                    </a:schemeClr>
                  </a:solidFill>
                  <a:latin typeface="OPPOSans H" panose="00020600040101010101" pitchFamily="18" charset="-122"/>
                  <a:ea typeface="OPPOSans H" panose="00020600040101010101" pitchFamily="18" charset="-122"/>
                  <a:cs typeface="OPPOSans H" panose="00020600040101010101" pitchFamily="18" charset="-122"/>
                </a:rPr>
                <a:t>2</a:t>
              </a:r>
              <a:r>
                <a:rPr lang="zh-CN" altLang="en-US" sz="700" dirty="0">
                  <a:solidFill>
                    <a:schemeClr val="tx1">
                      <a:lumMod val="95000"/>
                      <a:lumOff val="5000"/>
                    </a:schemeClr>
                  </a:solidFill>
                  <a:latin typeface="OPPOSans H" panose="00020600040101010101" pitchFamily="18" charset="-122"/>
                  <a:ea typeface="OPPOSans H" panose="00020600040101010101" pitchFamily="18" charset="-122"/>
                  <a:cs typeface="OPPOSans H" panose="00020600040101010101" pitchFamily="18" charset="-122"/>
                </a:rPr>
                <a:t> </a:t>
              </a:r>
              <a:r>
                <a:rPr lang="en-US" altLang="zh-CN" sz="3200" dirty="0">
                  <a:solidFill>
                    <a:schemeClr val="tx1">
                      <a:lumMod val="95000"/>
                      <a:lumOff val="5000"/>
                    </a:schemeClr>
                  </a:solidFill>
                  <a:latin typeface="OPPOSans H" panose="00020600040101010101" pitchFamily="18" charset="-122"/>
                  <a:ea typeface="OPPOSans H" panose="00020600040101010101" pitchFamily="18" charset="-122"/>
                  <a:cs typeface="OPPOSans H" panose="00020600040101010101" pitchFamily="18" charset="-122"/>
                </a:rPr>
                <a:t>0</a:t>
              </a:r>
              <a:endParaRPr lang="zh-CN" altLang="en-US" sz="3200" dirty="0">
                <a:solidFill>
                  <a:schemeClr val="tx1">
                    <a:lumMod val="95000"/>
                    <a:lumOff val="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4" name="文本框 13">
              <a:extLst>
                <a:ext uri="{FF2B5EF4-FFF2-40B4-BE49-F238E27FC236}">
                  <a16:creationId xmlns:a16="http://schemas.microsoft.com/office/drawing/2014/main" xmlns="" id="{14383DDA-8C38-4BAC-B58F-AF6C9C89BA01}"/>
                </a:ext>
              </a:extLst>
            </p:cNvPr>
            <p:cNvSpPr txBox="1"/>
            <p:nvPr/>
          </p:nvSpPr>
          <p:spPr>
            <a:xfrm>
              <a:off x="7465697" y="3293923"/>
              <a:ext cx="736099" cy="523220"/>
            </a:xfrm>
            <a:prstGeom prst="rect">
              <a:avLst/>
            </a:prstGeom>
            <a:noFill/>
          </p:spPr>
          <p:txBody>
            <a:bodyPr wrap="none" rtlCol="0">
              <a:spAutoFit/>
            </a:bodyPr>
            <a:lstStyle/>
            <a:p>
              <a:r>
                <a:rPr lang="en-US" altLang="zh-CN" sz="2800" dirty="0">
                  <a:solidFill>
                    <a:schemeClr val="tx1">
                      <a:lumMod val="95000"/>
                      <a:lumOff val="5000"/>
                    </a:schemeClr>
                  </a:solidFill>
                  <a:latin typeface="OPPOSans H" panose="00020600040101010101" pitchFamily="18" charset="-122"/>
                  <a:ea typeface="OPPOSans H" panose="00020600040101010101" pitchFamily="18" charset="-122"/>
                  <a:cs typeface="OPPOSans H" panose="00020600040101010101" pitchFamily="18" charset="-122"/>
                </a:rPr>
                <a:t>XX</a:t>
              </a:r>
              <a:endParaRPr lang="zh-CN" altLang="en-US" sz="2800" dirty="0">
                <a:solidFill>
                  <a:schemeClr val="tx1">
                    <a:lumMod val="95000"/>
                    <a:lumOff val="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123" name="组合 122">
            <a:extLst>
              <a:ext uri="{FF2B5EF4-FFF2-40B4-BE49-F238E27FC236}">
                <a16:creationId xmlns:a16="http://schemas.microsoft.com/office/drawing/2014/main" xmlns="" id="{F3BC08B1-CD58-462D-8911-00E6CDFAEDF8}"/>
              </a:ext>
            </a:extLst>
          </p:cNvPr>
          <p:cNvGrpSpPr/>
          <p:nvPr/>
        </p:nvGrpSpPr>
        <p:grpSpPr>
          <a:xfrm>
            <a:off x="2953268" y="3713774"/>
            <a:ext cx="1687434" cy="828613"/>
            <a:chOff x="1458782" y="1495487"/>
            <a:chExt cx="1687434" cy="828613"/>
          </a:xfrm>
        </p:grpSpPr>
        <p:grpSp>
          <p:nvGrpSpPr>
            <p:cNvPr id="125" name="组合 124">
              <a:extLst>
                <a:ext uri="{FF2B5EF4-FFF2-40B4-BE49-F238E27FC236}">
                  <a16:creationId xmlns:a16="http://schemas.microsoft.com/office/drawing/2014/main" xmlns="" id="{DC301524-B0E1-4D3F-86D5-194992FDEBC1}"/>
                </a:ext>
              </a:extLst>
            </p:cNvPr>
            <p:cNvGrpSpPr/>
            <p:nvPr/>
          </p:nvGrpSpPr>
          <p:grpSpPr>
            <a:xfrm>
              <a:off x="1458782" y="1495487"/>
              <a:ext cx="1687434" cy="828613"/>
              <a:chOff x="1114764" y="2818528"/>
              <a:chExt cx="7419202" cy="3643194"/>
            </a:xfrm>
          </p:grpSpPr>
          <p:sp>
            <p:nvSpPr>
              <p:cNvPr id="129" name="弧形 128">
                <a:extLst>
                  <a:ext uri="{FF2B5EF4-FFF2-40B4-BE49-F238E27FC236}">
                    <a16:creationId xmlns:a16="http://schemas.microsoft.com/office/drawing/2014/main" xmlns="" id="{6020FF73-012A-4E8F-9251-9BE6363000F6}"/>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0" name="弧形 129">
                <a:extLst>
                  <a:ext uri="{FF2B5EF4-FFF2-40B4-BE49-F238E27FC236}">
                    <a16:creationId xmlns:a16="http://schemas.microsoft.com/office/drawing/2014/main" xmlns="" id="{3C068C99-C49D-4492-A28F-4FB8713EBC58}"/>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31" name="组合 130">
                <a:extLst>
                  <a:ext uri="{FF2B5EF4-FFF2-40B4-BE49-F238E27FC236}">
                    <a16:creationId xmlns:a16="http://schemas.microsoft.com/office/drawing/2014/main" xmlns="" id="{435626C5-864A-47D8-AB68-9F0FFF980256}"/>
                  </a:ext>
                </a:extLst>
              </p:cNvPr>
              <p:cNvGrpSpPr/>
              <p:nvPr/>
            </p:nvGrpSpPr>
            <p:grpSpPr>
              <a:xfrm>
                <a:off x="3552730" y="3350929"/>
                <a:ext cx="3862198" cy="2543270"/>
                <a:chOff x="3552730" y="3350929"/>
                <a:chExt cx="3862198" cy="2543270"/>
              </a:xfrm>
            </p:grpSpPr>
            <p:grpSp>
              <p:nvGrpSpPr>
                <p:cNvPr id="132" name="组合 131">
                  <a:extLst>
                    <a:ext uri="{FF2B5EF4-FFF2-40B4-BE49-F238E27FC236}">
                      <a16:creationId xmlns:a16="http://schemas.microsoft.com/office/drawing/2014/main" xmlns="" id="{D4572DD0-96B6-43DC-8895-0F48E79452C4}"/>
                    </a:ext>
                  </a:extLst>
                </p:cNvPr>
                <p:cNvGrpSpPr/>
                <p:nvPr/>
              </p:nvGrpSpPr>
              <p:grpSpPr>
                <a:xfrm>
                  <a:off x="3552730" y="3350929"/>
                  <a:ext cx="2543270" cy="2543270"/>
                  <a:chOff x="3552730" y="3368490"/>
                  <a:chExt cx="2543270" cy="2543270"/>
                </a:xfrm>
              </p:grpSpPr>
              <p:sp>
                <p:nvSpPr>
                  <p:cNvPr id="134" name="椭圆 133">
                    <a:extLst>
                      <a:ext uri="{FF2B5EF4-FFF2-40B4-BE49-F238E27FC236}">
                        <a16:creationId xmlns:a16="http://schemas.microsoft.com/office/drawing/2014/main" xmlns="" id="{30A8045B-78A1-4A1B-AFAD-7BC4A3DF922F}"/>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35" name="直接连接符 134">
                    <a:extLst>
                      <a:ext uri="{FF2B5EF4-FFF2-40B4-BE49-F238E27FC236}">
                        <a16:creationId xmlns:a16="http://schemas.microsoft.com/office/drawing/2014/main" xmlns="" id="{2CC64265-E168-4F44-9181-5F3F6C4CDBDA}"/>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36" name="直接连接符 135">
                    <a:extLst>
                      <a:ext uri="{FF2B5EF4-FFF2-40B4-BE49-F238E27FC236}">
                        <a16:creationId xmlns:a16="http://schemas.microsoft.com/office/drawing/2014/main" xmlns="" id="{4E099507-C97F-46A5-BEAF-DB714E25DB69}"/>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33" name="椭圆 132">
                  <a:extLst>
                    <a:ext uri="{FF2B5EF4-FFF2-40B4-BE49-F238E27FC236}">
                      <a16:creationId xmlns:a16="http://schemas.microsoft.com/office/drawing/2014/main" xmlns="" id="{23D096AA-7910-4EDC-A900-26C85817D5C8}"/>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27" name="文本框 126">
              <a:extLst>
                <a:ext uri="{FF2B5EF4-FFF2-40B4-BE49-F238E27FC236}">
                  <a16:creationId xmlns:a16="http://schemas.microsoft.com/office/drawing/2014/main" xmlns="" id="{290B61E0-362D-4C39-89CF-03CE90223B72}"/>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8" name="文本框 127">
              <a:extLst>
                <a:ext uri="{FF2B5EF4-FFF2-40B4-BE49-F238E27FC236}">
                  <a16:creationId xmlns:a16="http://schemas.microsoft.com/office/drawing/2014/main" xmlns="" id="{AC9D93C8-FA1D-48B2-8245-9206C06B6D21}"/>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1251929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图片 89">
            <a:extLst>
              <a:ext uri="{FF2B5EF4-FFF2-40B4-BE49-F238E27FC236}">
                <a16:creationId xmlns:a16="http://schemas.microsoft.com/office/drawing/2014/main" xmlns="" id="{88E9420C-F913-4A06-9A0A-FACE0DE2746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2" name="箭头: V 形 121">
            <a:extLst>
              <a:ext uri="{FF2B5EF4-FFF2-40B4-BE49-F238E27FC236}">
                <a16:creationId xmlns:a16="http://schemas.microsoft.com/office/drawing/2014/main" xmlns="" id="{F218FA59-EB8B-4001-AFF6-CF6A32F4F85C}"/>
              </a:ext>
            </a:extLst>
          </p:cNvPr>
          <p:cNvSpPr/>
          <p:nvPr/>
        </p:nvSpPr>
        <p:spPr>
          <a:xfrm rot="5400000">
            <a:off x="3749545" y="-2495993"/>
            <a:ext cx="4692910" cy="12199500"/>
          </a:xfrm>
          <a:prstGeom prst="chevron">
            <a:avLst>
              <a:gd name="adj" fmla="val 43971"/>
            </a:avLst>
          </a:prstGeom>
          <a:gradFill flip="none" rotWithShape="1">
            <a:gsLst>
              <a:gs pos="8000">
                <a:schemeClr val="accent1">
                  <a:alpha val="0"/>
                </a:schemeClr>
              </a:gs>
              <a:gs pos="100000">
                <a:schemeClr val="accent1">
                  <a:alpha val="42000"/>
                </a:schemeClr>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23" name="箭头: V 形 122">
            <a:extLst>
              <a:ext uri="{FF2B5EF4-FFF2-40B4-BE49-F238E27FC236}">
                <a16:creationId xmlns:a16="http://schemas.microsoft.com/office/drawing/2014/main" xmlns="" id="{E0247611-E121-4EE3-93F0-C45CE47B777A}"/>
              </a:ext>
            </a:extLst>
          </p:cNvPr>
          <p:cNvSpPr/>
          <p:nvPr/>
        </p:nvSpPr>
        <p:spPr>
          <a:xfrm rot="5400000">
            <a:off x="3012824" y="-143837"/>
            <a:ext cx="6064512" cy="6123592"/>
          </a:xfrm>
          <a:prstGeom prst="chevron">
            <a:avLst>
              <a:gd name="adj" fmla="val 37509"/>
            </a:avLst>
          </a:prstGeom>
          <a:gradFill flip="none" rotWithShape="1">
            <a:gsLst>
              <a:gs pos="8000">
                <a:schemeClr val="accent1">
                  <a:alpha val="0"/>
                </a:schemeClr>
              </a:gs>
              <a:gs pos="100000">
                <a:schemeClr val="accent1">
                  <a:alpha val="23000"/>
                </a:schemeClr>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30" name="图片 29" descr="穿着西装笔挺的男子手里拿着手机的女人&#10;&#10;中度可信度描述已自动生成">
            <a:extLst>
              <a:ext uri="{FF2B5EF4-FFF2-40B4-BE49-F238E27FC236}">
                <a16:creationId xmlns:a16="http://schemas.microsoft.com/office/drawing/2014/main" xmlns="" id="{BB9438DB-608F-4359-A440-7C3EF32EFE7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03594" y="1346005"/>
            <a:ext cx="3728396" cy="3826714"/>
          </a:xfrm>
          <a:prstGeom prst="rect">
            <a:avLst/>
          </a:prstGeom>
        </p:spPr>
      </p:pic>
      <p:pic>
        <p:nvPicPr>
          <p:cNvPr id="3" name="图片 2" descr="图片包含 人, 男人, 站, 手&#10;&#10;描述已自动生成">
            <a:extLst>
              <a:ext uri="{FF2B5EF4-FFF2-40B4-BE49-F238E27FC236}">
                <a16:creationId xmlns:a16="http://schemas.microsoft.com/office/drawing/2014/main" xmlns="" id="{5F03456E-0338-408F-830D-A759AFACECA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12194"/>
          <a:stretch/>
        </p:blipFill>
        <p:spPr>
          <a:xfrm flipH="1">
            <a:off x="8425216" y="790056"/>
            <a:ext cx="3119084" cy="4108088"/>
          </a:xfrm>
          <a:prstGeom prst="rect">
            <a:avLst/>
          </a:prstGeom>
        </p:spPr>
      </p:pic>
      <p:pic>
        <p:nvPicPr>
          <p:cNvPr id="22" name="图片 21" descr="穿着西装笔挺的小孩&#10;&#10;中度可信度描述已自动生成">
            <a:extLst>
              <a:ext uri="{FF2B5EF4-FFF2-40B4-BE49-F238E27FC236}">
                <a16:creationId xmlns:a16="http://schemas.microsoft.com/office/drawing/2014/main" xmlns="" id="{112ED692-48E7-405D-8922-61746DD6C29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59885" y="1898227"/>
            <a:ext cx="2144598" cy="3216896"/>
          </a:xfrm>
          <a:prstGeom prst="rect">
            <a:avLst/>
          </a:prstGeom>
        </p:spPr>
      </p:pic>
      <p:pic>
        <p:nvPicPr>
          <p:cNvPr id="28" name="图片 27" descr="穿白色西装的人&#10;&#10;描述已自动生成">
            <a:extLst>
              <a:ext uri="{FF2B5EF4-FFF2-40B4-BE49-F238E27FC236}">
                <a16:creationId xmlns:a16="http://schemas.microsoft.com/office/drawing/2014/main" xmlns="" id="{E8A322BC-B8B1-48FF-B0E1-581C94E65C5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8429"/>
          <a:stretch/>
        </p:blipFill>
        <p:spPr>
          <a:xfrm>
            <a:off x="6490480" y="1770535"/>
            <a:ext cx="3001631" cy="3283922"/>
          </a:xfrm>
          <a:prstGeom prst="rect">
            <a:avLst/>
          </a:prstGeom>
        </p:spPr>
      </p:pic>
      <p:pic>
        <p:nvPicPr>
          <p:cNvPr id="26" name="图片 25" descr="男人站在那里&#10;&#10;描述已自动生成">
            <a:extLst>
              <a:ext uri="{FF2B5EF4-FFF2-40B4-BE49-F238E27FC236}">
                <a16:creationId xmlns:a16="http://schemas.microsoft.com/office/drawing/2014/main" xmlns="" id="{D087B4EF-8363-4B9F-AAB6-967740F9F4B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130911" y="1670553"/>
            <a:ext cx="3630984" cy="3900835"/>
          </a:xfrm>
          <a:prstGeom prst="rect">
            <a:avLst/>
          </a:prstGeom>
        </p:spPr>
      </p:pic>
      <p:pic>
        <p:nvPicPr>
          <p:cNvPr id="32" name="图片 31" descr="穿着衬衫的男孩&#10;&#10;中度可信度描述已自动生成">
            <a:extLst>
              <a:ext uri="{FF2B5EF4-FFF2-40B4-BE49-F238E27FC236}">
                <a16:creationId xmlns:a16="http://schemas.microsoft.com/office/drawing/2014/main" xmlns="" id="{6C9E6AB1-195A-46C5-ACF1-E0283983A80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764561" y="2233266"/>
            <a:ext cx="3266261" cy="3334100"/>
          </a:xfrm>
          <a:prstGeom prst="rect">
            <a:avLst/>
          </a:prstGeom>
        </p:spPr>
      </p:pic>
      <p:sp>
        <p:nvSpPr>
          <p:cNvPr id="46" name="箭头: V 形 45">
            <a:extLst>
              <a:ext uri="{FF2B5EF4-FFF2-40B4-BE49-F238E27FC236}">
                <a16:creationId xmlns:a16="http://schemas.microsoft.com/office/drawing/2014/main" xmlns="" id="{AA3297B1-D718-4066-A733-8D51379DACB7}"/>
              </a:ext>
            </a:extLst>
          </p:cNvPr>
          <p:cNvSpPr/>
          <p:nvPr/>
        </p:nvSpPr>
        <p:spPr>
          <a:xfrm rot="5400000">
            <a:off x="5379399" y="-1192056"/>
            <a:ext cx="1425700" cy="12199502"/>
          </a:xfrm>
          <a:prstGeom prst="chevron">
            <a:avLst>
              <a:gd name="adj" fmla="val 47064"/>
            </a:avLst>
          </a:prstGeom>
          <a:solidFill>
            <a:schemeClr val="accent2"/>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18" name="组合 17">
            <a:extLst>
              <a:ext uri="{FF2B5EF4-FFF2-40B4-BE49-F238E27FC236}">
                <a16:creationId xmlns:a16="http://schemas.microsoft.com/office/drawing/2014/main" xmlns="" id="{26CE2E9D-31F1-4BC9-A30D-FAA41516F734}"/>
              </a:ext>
            </a:extLst>
          </p:cNvPr>
          <p:cNvGrpSpPr/>
          <p:nvPr/>
        </p:nvGrpSpPr>
        <p:grpSpPr>
          <a:xfrm>
            <a:off x="973307" y="5700965"/>
            <a:ext cx="10245386" cy="221988"/>
            <a:chOff x="1082448" y="5768870"/>
            <a:chExt cx="10245386" cy="221988"/>
          </a:xfrm>
        </p:grpSpPr>
        <p:grpSp>
          <p:nvGrpSpPr>
            <p:cNvPr id="12" name="组合 11">
              <a:extLst>
                <a:ext uri="{FF2B5EF4-FFF2-40B4-BE49-F238E27FC236}">
                  <a16:creationId xmlns:a16="http://schemas.microsoft.com/office/drawing/2014/main" xmlns="" id="{AE8675FA-4FC9-48CA-8977-77D02416135A}"/>
                </a:ext>
              </a:extLst>
            </p:cNvPr>
            <p:cNvGrpSpPr/>
            <p:nvPr/>
          </p:nvGrpSpPr>
          <p:grpSpPr>
            <a:xfrm>
              <a:off x="9189051" y="5768870"/>
              <a:ext cx="2138783" cy="221988"/>
              <a:chOff x="9220200" y="5797812"/>
              <a:chExt cx="2138783" cy="221988"/>
            </a:xfrm>
          </p:grpSpPr>
          <p:cxnSp>
            <p:nvCxnSpPr>
              <p:cNvPr id="8" name="直接连接符 7">
                <a:extLst>
                  <a:ext uri="{FF2B5EF4-FFF2-40B4-BE49-F238E27FC236}">
                    <a16:creationId xmlns:a16="http://schemas.microsoft.com/office/drawing/2014/main" xmlns="" id="{42337687-3606-49BD-8348-804A28819530}"/>
                  </a:ext>
                </a:extLst>
              </p:cNvPr>
              <p:cNvCxnSpPr>
                <a:cxnSpLocks/>
              </p:cNvCxnSpPr>
              <p:nvPr/>
            </p:nvCxnSpPr>
            <p:spPr>
              <a:xfrm>
                <a:off x="9677400" y="5797812"/>
                <a:ext cx="1135153" cy="0"/>
              </a:xfrm>
              <a:prstGeom prst="line">
                <a:avLst/>
              </a:prstGeom>
              <a:ln w="15875"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6FCC217-C987-46F6-A2BB-E606480BB763}"/>
                  </a:ext>
                </a:extLst>
              </p:cNvPr>
              <p:cNvCxnSpPr>
                <a:cxnSpLocks/>
              </p:cNvCxnSpPr>
              <p:nvPr/>
            </p:nvCxnSpPr>
            <p:spPr>
              <a:xfrm>
                <a:off x="10020300" y="5867400"/>
                <a:ext cx="1338683" cy="0"/>
              </a:xfrm>
              <a:prstGeom prst="line">
                <a:avLst/>
              </a:prstGeom>
              <a:ln w="25400"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766BC973-84DE-4221-9DAD-1198B4117B31}"/>
                  </a:ext>
                </a:extLst>
              </p:cNvPr>
              <p:cNvCxnSpPr>
                <a:cxnSpLocks/>
              </p:cNvCxnSpPr>
              <p:nvPr/>
            </p:nvCxnSpPr>
            <p:spPr>
              <a:xfrm>
                <a:off x="9220200" y="5950212"/>
                <a:ext cx="1135153" cy="0"/>
              </a:xfrm>
              <a:prstGeom prst="line">
                <a:avLst/>
              </a:prstGeom>
              <a:ln w="34925"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5BAEF20A-7B80-44B4-8F9A-65C9F3EEED87}"/>
                  </a:ext>
                </a:extLst>
              </p:cNvPr>
              <p:cNvCxnSpPr>
                <a:cxnSpLocks/>
              </p:cNvCxnSpPr>
              <p:nvPr/>
            </p:nvCxnSpPr>
            <p:spPr>
              <a:xfrm>
                <a:off x="9563100" y="6019800"/>
                <a:ext cx="1743678" cy="0"/>
              </a:xfrm>
              <a:prstGeom prst="line">
                <a:avLst/>
              </a:prstGeom>
              <a:ln w="12700"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60" name="组合 59">
              <a:extLst>
                <a:ext uri="{FF2B5EF4-FFF2-40B4-BE49-F238E27FC236}">
                  <a16:creationId xmlns:a16="http://schemas.microsoft.com/office/drawing/2014/main" xmlns="" id="{D3FF6F79-5564-4244-B89A-DC1A917BE41D}"/>
                </a:ext>
              </a:extLst>
            </p:cNvPr>
            <p:cNvGrpSpPr/>
            <p:nvPr/>
          </p:nvGrpSpPr>
          <p:grpSpPr>
            <a:xfrm flipH="1">
              <a:off x="1082448" y="5768870"/>
              <a:ext cx="2138783" cy="221988"/>
              <a:chOff x="9220200" y="5797812"/>
              <a:chExt cx="2138783" cy="221988"/>
            </a:xfrm>
          </p:grpSpPr>
          <p:cxnSp>
            <p:nvCxnSpPr>
              <p:cNvPr id="61" name="直接连接符 60">
                <a:extLst>
                  <a:ext uri="{FF2B5EF4-FFF2-40B4-BE49-F238E27FC236}">
                    <a16:creationId xmlns:a16="http://schemas.microsoft.com/office/drawing/2014/main" xmlns="" id="{A9E0A30C-0F1D-4DFE-9097-5F2523CD2938}"/>
                  </a:ext>
                </a:extLst>
              </p:cNvPr>
              <p:cNvCxnSpPr>
                <a:cxnSpLocks/>
              </p:cNvCxnSpPr>
              <p:nvPr/>
            </p:nvCxnSpPr>
            <p:spPr>
              <a:xfrm>
                <a:off x="9677400" y="5797812"/>
                <a:ext cx="1135153" cy="0"/>
              </a:xfrm>
              <a:prstGeom prst="line">
                <a:avLst/>
              </a:prstGeom>
              <a:ln w="15875"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8B85A221-2A23-42DC-9CC2-177A96A30ACE}"/>
                  </a:ext>
                </a:extLst>
              </p:cNvPr>
              <p:cNvCxnSpPr>
                <a:cxnSpLocks/>
              </p:cNvCxnSpPr>
              <p:nvPr/>
            </p:nvCxnSpPr>
            <p:spPr>
              <a:xfrm>
                <a:off x="10020300" y="5867400"/>
                <a:ext cx="1338683" cy="0"/>
              </a:xfrm>
              <a:prstGeom prst="line">
                <a:avLst/>
              </a:prstGeom>
              <a:ln w="25400"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03C7826B-CDDB-4F87-9E42-58092424EEE4}"/>
                  </a:ext>
                </a:extLst>
              </p:cNvPr>
              <p:cNvCxnSpPr>
                <a:cxnSpLocks/>
              </p:cNvCxnSpPr>
              <p:nvPr/>
            </p:nvCxnSpPr>
            <p:spPr>
              <a:xfrm>
                <a:off x="9220200" y="5950212"/>
                <a:ext cx="1135153" cy="0"/>
              </a:xfrm>
              <a:prstGeom prst="line">
                <a:avLst/>
              </a:prstGeom>
              <a:ln w="34925"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F4ED8841-E3CF-4DF0-99C9-32377923BACD}"/>
                  </a:ext>
                </a:extLst>
              </p:cNvPr>
              <p:cNvCxnSpPr>
                <a:cxnSpLocks/>
              </p:cNvCxnSpPr>
              <p:nvPr/>
            </p:nvCxnSpPr>
            <p:spPr>
              <a:xfrm>
                <a:off x="9563100" y="6019800"/>
                <a:ext cx="1743678" cy="0"/>
              </a:xfrm>
              <a:prstGeom prst="line">
                <a:avLst/>
              </a:prstGeom>
              <a:ln w="12700" cap="rnd">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4" name="箭头: V 形 3">
            <a:extLst>
              <a:ext uri="{FF2B5EF4-FFF2-40B4-BE49-F238E27FC236}">
                <a16:creationId xmlns:a16="http://schemas.microsoft.com/office/drawing/2014/main" xmlns="" id="{8799BB81-60DA-4B5D-AE55-E021C41FCACF}"/>
              </a:ext>
            </a:extLst>
          </p:cNvPr>
          <p:cNvSpPr/>
          <p:nvPr/>
        </p:nvSpPr>
        <p:spPr>
          <a:xfrm rot="5400000">
            <a:off x="5386899" y="-1130938"/>
            <a:ext cx="1425700" cy="12199502"/>
          </a:xfrm>
          <a:prstGeom prst="chevron">
            <a:avLst>
              <a:gd name="adj" fmla="val 47064"/>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grpSp>
        <p:nvGrpSpPr>
          <p:cNvPr id="14" name="组合 13">
            <a:extLst>
              <a:ext uri="{FF2B5EF4-FFF2-40B4-BE49-F238E27FC236}">
                <a16:creationId xmlns:a16="http://schemas.microsoft.com/office/drawing/2014/main" xmlns="" id="{04B56162-8AEE-453C-BF93-EC41423FC989}"/>
              </a:ext>
            </a:extLst>
          </p:cNvPr>
          <p:cNvGrpSpPr/>
          <p:nvPr/>
        </p:nvGrpSpPr>
        <p:grpSpPr>
          <a:xfrm rot="21180000">
            <a:off x="9458085" y="4730556"/>
            <a:ext cx="1724598" cy="195195"/>
            <a:chOff x="10523989" y="4965162"/>
            <a:chExt cx="1724598" cy="195195"/>
          </a:xfrm>
        </p:grpSpPr>
        <p:sp>
          <p:nvSpPr>
            <p:cNvPr id="67" name="矩形: 对角圆角 66">
              <a:extLst>
                <a:ext uri="{FF2B5EF4-FFF2-40B4-BE49-F238E27FC236}">
                  <a16:creationId xmlns:a16="http://schemas.microsoft.com/office/drawing/2014/main" xmlns="" id="{D68BB99E-8209-4BE5-B8E9-783E89F0254E}"/>
                </a:ext>
              </a:extLst>
            </p:cNvPr>
            <p:cNvSpPr/>
            <p:nvPr/>
          </p:nvSpPr>
          <p:spPr>
            <a:xfrm rot="2378030" flipH="1" flipV="1">
              <a:off x="10523989" y="4965162"/>
              <a:ext cx="160752" cy="195195"/>
            </a:xfrm>
            <a:prstGeom prst="round2DiagRect">
              <a:avLst>
                <a:gd name="adj1" fmla="val 50000"/>
                <a:gd name="adj2" fmla="val 0"/>
              </a:avLst>
            </a:prstGeom>
            <a:noFill/>
            <a:ln w="9525" cap="flat" cmpd="sng" algn="ctr">
              <a:solidFill>
                <a:schemeClr val="accent2"/>
              </a:solidFill>
              <a:prstDash val="solid"/>
              <a:miter lim="800000"/>
            </a:ln>
            <a:effectLst>
              <a:outerShdw blurRad="317500" dist="254000" dir="5400000" sx="90000" sy="90000" algn="t" rotWithShape="0">
                <a:srgbClr val="E0A49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 name="矩形: 对角圆角 67">
              <a:extLst>
                <a:ext uri="{FF2B5EF4-FFF2-40B4-BE49-F238E27FC236}">
                  <a16:creationId xmlns:a16="http://schemas.microsoft.com/office/drawing/2014/main" xmlns="" id="{4B33D763-C98B-407B-BCF8-D8D5947197E4}"/>
                </a:ext>
              </a:extLst>
            </p:cNvPr>
            <p:cNvSpPr/>
            <p:nvPr/>
          </p:nvSpPr>
          <p:spPr>
            <a:xfrm rot="2378030" flipH="1" flipV="1">
              <a:off x="10653566" y="4965162"/>
              <a:ext cx="160752" cy="195195"/>
            </a:xfrm>
            <a:prstGeom prst="round2DiagRect">
              <a:avLst>
                <a:gd name="adj1" fmla="val 50000"/>
                <a:gd name="adj2" fmla="val 0"/>
              </a:avLst>
            </a:prstGeom>
            <a:noFill/>
            <a:ln w="9525" cap="flat" cmpd="sng" algn="ctr">
              <a:solidFill>
                <a:schemeClr val="accent2"/>
              </a:solidFill>
              <a:prstDash val="solid"/>
              <a:miter lim="800000"/>
            </a:ln>
            <a:effectLst>
              <a:outerShdw blurRad="317500" dist="254000" dir="5400000" sx="90000" sy="90000" algn="t" rotWithShape="0">
                <a:srgbClr val="E0A49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椭圆 68">
              <a:extLst>
                <a:ext uri="{FF2B5EF4-FFF2-40B4-BE49-F238E27FC236}">
                  <a16:creationId xmlns:a16="http://schemas.microsoft.com/office/drawing/2014/main" xmlns="" id="{DE9A9341-22C7-4136-8F92-894BC8F44C8B}"/>
                </a:ext>
              </a:extLst>
            </p:cNvPr>
            <p:cNvSpPr/>
            <p:nvPr/>
          </p:nvSpPr>
          <p:spPr>
            <a:xfrm>
              <a:off x="11004824" y="5035229"/>
              <a:ext cx="55061" cy="55061"/>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 name="椭圆 69">
              <a:extLst>
                <a:ext uri="{FF2B5EF4-FFF2-40B4-BE49-F238E27FC236}">
                  <a16:creationId xmlns:a16="http://schemas.microsoft.com/office/drawing/2014/main" xmlns="" id="{1B20187D-3812-4BA9-AC75-817DDA06FBB4}"/>
                </a:ext>
              </a:extLst>
            </p:cNvPr>
            <p:cNvSpPr/>
            <p:nvPr/>
          </p:nvSpPr>
          <p:spPr>
            <a:xfrm>
              <a:off x="11117062" y="5037316"/>
              <a:ext cx="50887" cy="50887"/>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71" name="椭圆 70">
              <a:extLst>
                <a:ext uri="{FF2B5EF4-FFF2-40B4-BE49-F238E27FC236}">
                  <a16:creationId xmlns:a16="http://schemas.microsoft.com/office/drawing/2014/main" xmlns="" id="{E687A99D-E727-47F6-B673-9AF33FF14602}"/>
                </a:ext>
              </a:extLst>
            </p:cNvPr>
            <p:cNvSpPr/>
            <p:nvPr/>
          </p:nvSpPr>
          <p:spPr>
            <a:xfrm>
              <a:off x="11229300" y="5039403"/>
              <a:ext cx="46712" cy="46712"/>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72" name="椭圆 71">
              <a:extLst>
                <a:ext uri="{FF2B5EF4-FFF2-40B4-BE49-F238E27FC236}">
                  <a16:creationId xmlns:a16="http://schemas.microsoft.com/office/drawing/2014/main" xmlns="" id="{68DB3D63-61E4-4253-B690-A16B8418194B}"/>
                </a:ext>
              </a:extLst>
            </p:cNvPr>
            <p:cNvSpPr/>
            <p:nvPr/>
          </p:nvSpPr>
          <p:spPr>
            <a:xfrm>
              <a:off x="11341538" y="5041490"/>
              <a:ext cx="42538" cy="42538"/>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73" name="椭圆 72">
              <a:extLst>
                <a:ext uri="{FF2B5EF4-FFF2-40B4-BE49-F238E27FC236}">
                  <a16:creationId xmlns:a16="http://schemas.microsoft.com/office/drawing/2014/main" xmlns="" id="{5FBD0DC1-826A-46D5-B1B8-574C75C63A8B}"/>
                </a:ext>
              </a:extLst>
            </p:cNvPr>
            <p:cNvSpPr/>
            <p:nvPr/>
          </p:nvSpPr>
          <p:spPr>
            <a:xfrm>
              <a:off x="11453776" y="5043577"/>
              <a:ext cx="38364" cy="38364"/>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74" name="椭圆 73">
              <a:extLst>
                <a:ext uri="{FF2B5EF4-FFF2-40B4-BE49-F238E27FC236}">
                  <a16:creationId xmlns:a16="http://schemas.microsoft.com/office/drawing/2014/main" xmlns="" id="{94EE1C3E-92EC-4869-AD9D-3AFED277102C}"/>
                </a:ext>
              </a:extLst>
            </p:cNvPr>
            <p:cNvSpPr/>
            <p:nvPr/>
          </p:nvSpPr>
          <p:spPr>
            <a:xfrm>
              <a:off x="11566014" y="5045664"/>
              <a:ext cx="34190" cy="34190"/>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75" name="椭圆 74">
              <a:extLst>
                <a:ext uri="{FF2B5EF4-FFF2-40B4-BE49-F238E27FC236}">
                  <a16:creationId xmlns:a16="http://schemas.microsoft.com/office/drawing/2014/main" xmlns="" id="{B3D7D771-29FC-484E-B863-6C80B005C34E}"/>
                </a:ext>
              </a:extLst>
            </p:cNvPr>
            <p:cNvSpPr/>
            <p:nvPr/>
          </p:nvSpPr>
          <p:spPr>
            <a:xfrm>
              <a:off x="11678252" y="5047752"/>
              <a:ext cx="30015" cy="30015"/>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76" name="椭圆 75">
              <a:extLst>
                <a:ext uri="{FF2B5EF4-FFF2-40B4-BE49-F238E27FC236}">
                  <a16:creationId xmlns:a16="http://schemas.microsoft.com/office/drawing/2014/main" xmlns="" id="{737906FC-200F-4C80-BCD6-C39FB8C31F56}"/>
                </a:ext>
              </a:extLst>
            </p:cNvPr>
            <p:cNvSpPr/>
            <p:nvPr/>
          </p:nvSpPr>
          <p:spPr>
            <a:xfrm>
              <a:off x="11790490" y="5049839"/>
              <a:ext cx="25841" cy="25841"/>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77" name="椭圆 76">
              <a:extLst>
                <a:ext uri="{FF2B5EF4-FFF2-40B4-BE49-F238E27FC236}">
                  <a16:creationId xmlns:a16="http://schemas.microsoft.com/office/drawing/2014/main" xmlns="" id="{C493F3DA-1DBE-4A19-87F5-9A794D2F04C0}"/>
                </a:ext>
              </a:extLst>
            </p:cNvPr>
            <p:cNvSpPr/>
            <p:nvPr/>
          </p:nvSpPr>
          <p:spPr>
            <a:xfrm>
              <a:off x="11902728" y="5051926"/>
              <a:ext cx="21667" cy="21667"/>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79" name="椭圆 78">
              <a:extLst>
                <a:ext uri="{FF2B5EF4-FFF2-40B4-BE49-F238E27FC236}">
                  <a16:creationId xmlns:a16="http://schemas.microsoft.com/office/drawing/2014/main" xmlns="" id="{99AA4BFA-0491-46F8-82CA-716C4D7A95A6}"/>
                </a:ext>
              </a:extLst>
            </p:cNvPr>
            <p:cNvSpPr/>
            <p:nvPr/>
          </p:nvSpPr>
          <p:spPr>
            <a:xfrm>
              <a:off x="12014967" y="5054013"/>
              <a:ext cx="17493" cy="17493"/>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80" name="椭圆 79">
              <a:extLst>
                <a:ext uri="{FF2B5EF4-FFF2-40B4-BE49-F238E27FC236}">
                  <a16:creationId xmlns:a16="http://schemas.microsoft.com/office/drawing/2014/main" xmlns="" id="{B8BC958B-A569-4495-A991-17E280DAD02F}"/>
                </a:ext>
              </a:extLst>
            </p:cNvPr>
            <p:cNvSpPr/>
            <p:nvPr/>
          </p:nvSpPr>
          <p:spPr>
            <a:xfrm>
              <a:off x="12127205" y="5056100"/>
              <a:ext cx="13318" cy="13318"/>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93" name="椭圆 92">
              <a:extLst>
                <a:ext uri="{FF2B5EF4-FFF2-40B4-BE49-F238E27FC236}">
                  <a16:creationId xmlns:a16="http://schemas.microsoft.com/office/drawing/2014/main" xmlns="" id="{F89CEBB8-7D09-4958-BDD2-ACD5D525C4E1}"/>
                </a:ext>
              </a:extLst>
            </p:cNvPr>
            <p:cNvSpPr>
              <a:spLocks noChangeAspect="1"/>
            </p:cNvSpPr>
            <p:nvPr/>
          </p:nvSpPr>
          <p:spPr>
            <a:xfrm>
              <a:off x="12239443" y="5058187"/>
              <a:ext cx="9144" cy="9144"/>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07" name="组合 106">
            <a:extLst>
              <a:ext uri="{FF2B5EF4-FFF2-40B4-BE49-F238E27FC236}">
                <a16:creationId xmlns:a16="http://schemas.microsoft.com/office/drawing/2014/main" xmlns="" id="{B92AB099-0BA3-4423-85D0-30B865FBDD0C}"/>
              </a:ext>
            </a:extLst>
          </p:cNvPr>
          <p:cNvGrpSpPr/>
          <p:nvPr/>
        </p:nvGrpSpPr>
        <p:grpSpPr>
          <a:xfrm rot="420000" flipH="1">
            <a:off x="1009317" y="4730556"/>
            <a:ext cx="1724598" cy="195195"/>
            <a:chOff x="10523989" y="4965162"/>
            <a:chExt cx="1724598" cy="195195"/>
          </a:xfrm>
        </p:grpSpPr>
        <p:sp>
          <p:nvSpPr>
            <p:cNvPr id="108" name="矩形: 对角圆角 107">
              <a:extLst>
                <a:ext uri="{FF2B5EF4-FFF2-40B4-BE49-F238E27FC236}">
                  <a16:creationId xmlns:a16="http://schemas.microsoft.com/office/drawing/2014/main" xmlns="" id="{2BA69744-D86B-4D59-88D9-FB0CB8F1ADD4}"/>
                </a:ext>
              </a:extLst>
            </p:cNvPr>
            <p:cNvSpPr/>
            <p:nvPr/>
          </p:nvSpPr>
          <p:spPr>
            <a:xfrm rot="2378030" flipH="1" flipV="1">
              <a:off x="10523989" y="4965162"/>
              <a:ext cx="160752" cy="195195"/>
            </a:xfrm>
            <a:prstGeom prst="round2DiagRect">
              <a:avLst>
                <a:gd name="adj1" fmla="val 50000"/>
                <a:gd name="adj2" fmla="val 0"/>
              </a:avLst>
            </a:prstGeom>
            <a:noFill/>
            <a:ln w="9525" cap="flat" cmpd="sng" algn="ctr">
              <a:solidFill>
                <a:schemeClr val="accent2"/>
              </a:solidFill>
              <a:prstDash val="solid"/>
              <a:miter lim="800000"/>
            </a:ln>
            <a:effectLst>
              <a:outerShdw blurRad="317500" dist="254000" dir="5400000" sx="90000" sy="90000" algn="t" rotWithShape="0">
                <a:srgbClr val="E0A49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9" name="矩形: 对角圆角 108">
              <a:extLst>
                <a:ext uri="{FF2B5EF4-FFF2-40B4-BE49-F238E27FC236}">
                  <a16:creationId xmlns:a16="http://schemas.microsoft.com/office/drawing/2014/main" xmlns="" id="{1042664D-8961-40D8-A59B-A2462F70C171}"/>
                </a:ext>
              </a:extLst>
            </p:cNvPr>
            <p:cNvSpPr/>
            <p:nvPr/>
          </p:nvSpPr>
          <p:spPr>
            <a:xfrm rot="2378030" flipH="1" flipV="1">
              <a:off x="10653566" y="4965162"/>
              <a:ext cx="160752" cy="195195"/>
            </a:xfrm>
            <a:prstGeom prst="round2DiagRect">
              <a:avLst>
                <a:gd name="adj1" fmla="val 50000"/>
                <a:gd name="adj2" fmla="val 0"/>
              </a:avLst>
            </a:prstGeom>
            <a:noFill/>
            <a:ln w="9525" cap="flat" cmpd="sng" algn="ctr">
              <a:solidFill>
                <a:schemeClr val="accent2"/>
              </a:solidFill>
              <a:prstDash val="solid"/>
              <a:miter lim="800000"/>
            </a:ln>
            <a:effectLst>
              <a:outerShdw blurRad="317500" dist="254000" dir="5400000" sx="90000" sy="90000" algn="t" rotWithShape="0">
                <a:srgbClr val="E0A49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0" name="椭圆 109">
              <a:extLst>
                <a:ext uri="{FF2B5EF4-FFF2-40B4-BE49-F238E27FC236}">
                  <a16:creationId xmlns:a16="http://schemas.microsoft.com/office/drawing/2014/main" xmlns="" id="{F1CB408E-EE8E-43BA-9609-595CA6CE4BE5}"/>
                </a:ext>
              </a:extLst>
            </p:cNvPr>
            <p:cNvSpPr/>
            <p:nvPr/>
          </p:nvSpPr>
          <p:spPr>
            <a:xfrm>
              <a:off x="11004824" y="5035229"/>
              <a:ext cx="55061" cy="55061"/>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1" name="椭圆 110">
              <a:extLst>
                <a:ext uri="{FF2B5EF4-FFF2-40B4-BE49-F238E27FC236}">
                  <a16:creationId xmlns:a16="http://schemas.microsoft.com/office/drawing/2014/main" xmlns="" id="{3069D3EE-B29D-4F58-B4E8-C02400BD7943}"/>
                </a:ext>
              </a:extLst>
            </p:cNvPr>
            <p:cNvSpPr/>
            <p:nvPr/>
          </p:nvSpPr>
          <p:spPr>
            <a:xfrm>
              <a:off x="11117062" y="5037316"/>
              <a:ext cx="50887" cy="50887"/>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12" name="椭圆 111">
              <a:extLst>
                <a:ext uri="{FF2B5EF4-FFF2-40B4-BE49-F238E27FC236}">
                  <a16:creationId xmlns:a16="http://schemas.microsoft.com/office/drawing/2014/main" xmlns="" id="{1D36CE6C-B646-4167-B5D5-571E1F9B9579}"/>
                </a:ext>
              </a:extLst>
            </p:cNvPr>
            <p:cNvSpPr/>
            <p:nvPr/>
          </p:nvSpPr>
          <p:spPr>
            <a:xfrm>
              <a:off x="11229300" y="5039403"/>
              <a:ext cx="46712" cy="46712"/>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13" name="椭圆 112">
              <a:extLst>
                <a:ext uri="{FF2B5EF4-FFF2-40B4-BE49-F238E27FC236}">
                  <a16:creationId xmlns:a16="http://schemas.microsoft.com/office/drawing/2014/main" xmlns="" id="{0B5CA83D-EAA1-4873-B201-5A1DB792493C}"/>
                </a:ext>
              </a:extLst>
            </p:cNvPr>
            <p:cNvSpPr/>
            <p:nvPr/>
          </p:nvSpPr>
          <p:spPr>
            <a:xfrm>
              <a:off x="11341538" y="5041490"/>
              <a:ext cx="42538" cy="42538"/>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14" name="椭圆 113">
              <a:extLst>
                <a:ext uri="{FF2B5EF4-FFF2-40B4-BE49-F238E27FC236}">
                  <a16:creationId xmlns:a16="http://schemas.microsoft.com/office/drawing/2014/main" xmlns="" id="{38411F09-6DB1-418E-A6EF-B9D0BBC51BF4}"/>
                </a:ext>
              </a:extLst>
            </p:cNvPr>
            <p:cNvSpPr/>
            <p:nvPr/>
          </p:nvSpPr>
          <p:spPr>
            <a:xfrm>
              <a:off x="11453776" y="5043577"/>
              <a:ext cx="38364" cy="38364"/>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15" name="椭圆 114">
              <a:extLst>
                <a:ext uri="{FF2B5EF4-FFF2-40B4-BE49-F238E27FC236}">
                  <a16:creationId xmlns:a16="http://schemas.microsoft.com/office/drawing/2014/main" xmlns="" id="{3D377109-62D4-4685-BBE6-126CB6415CB6}"/>
                </a:ext>
              </a:extLst>
            </p:cNvPr>
            <p:cNvSpPr/>
            <p:nvPr/>
          </p:nvSpPr>
          <p:spPr>
            <a:xfrm>
              <a:off x="11566014" y="5045664"/>
              <a:ext cx="34190" cy="34190"/>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16" name="椭圆 115">
              <a:extLst>
                <a:ext uri="{FF2B5EF4-FFF2-40B4-BE49-F238E27FC236}">
                  <a16:creationId xmlns:a16="http://schemas.microsoft.com/office/drawing/2014/main" xmlns="" id="{4F24CF90-EB08-4BA0-904B-54C8701214D2}"/>
                </a:ext>
              </a:extLst>
            </p:cNvPr>
            <p:cNvSpPr/>
            <p:nvPr/>
          </p:nvSpPr>
          <p:spPr>
            <a:xfrm>
              <a:off x="11678252" y="5047752"/>
              <a:ext cx="30015" cy="30015"/>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17" name="椭圆 116">
              <a:extLst>
                <a:ext uri="{FF2B5EF4-FFF2-40B4-BE49-F238E27FC236}">
                  <a16:creationId xmlns:a16="http://schemas.microsoft.com/office/drawing/2014/main" xmlns="" id="{75C09129-445B-48CB-B536-3B5B0F2890E1}"/>
                </a:ext>
              </a:extLst>
            </p:cNvPr>
            <p:cNvSpPr/>
            <p:nvPr/>
          </p:nvSpPr>
          <p:spPr>
            <a:xfrm>
              <a:off x="11790490" y="5049839"/>
              <a:ext cx="25841" cy="25841"/>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18" name="椭圆 117">
              <a:extLst>
                <a:ext uri="{FF2B5EF4-FFF2-40B4-BE49-F238E27FC236}">
                  <a16:creationId xmlns:a16="http://schemas.microsoft.com/office/drawing/2014/main" xmlns="" id="{AD06379B-89D3-47D7-9BED-1C3136E83F34}"/>
                </a:ext>
              </a:extLst>
            </p:cNvPr>
            <p:cNvSpPr/>
            <p:nvPr/>
          </p:nvSpPr>
          <p:spPr>
            <a:xfrm>
              <a:off x="11902728" y="5051926"/>
              <a:ext cx="21667" cy="21667"/>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19" name="椭圆 118">
              <a:extLst>
                <a:ext uri="{FF2B5EF4-FFF2-40B4-BE49-F238E27FC236}">
                  <a16:creationId xmlns:a16="http://schemas.microsoft.com/office/drawing/2014/main" xmlns="" id="{7D0B7841-F317-4C71-B91B-6CCCF7009795}"/>
                </a:ext>
              </a:extLst>
            </p:cNvPr>
            <p:cNvSpPr/>
            <p:nvPr/>
          </p:nvSpPr>
          <p:spPr>
            <a:xfrm>
              <a:off x="12014967" y="5054013"/>
              <a:ext cx="17493" cy="17493"/>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20" name="椭圆 119">
              <a:extLst>
                <a:ext uri="{FF2B5EF4-FFF2-40B4-BE49-F238E27FC236}">
                  <a16:creationId xmlns:a16="http://schemas.microsoft.com/office/drawing/2014/main" xmlns="" id="{F070FF05-0BC0-43EB-A307-222561C19915}"/>
                </a:ext>
              </a:extLst>
            </p:cNvPr>
            <p:cNvSpPr/>
            <p:nvPr/>
          </p:nvSpPr>
          <p:spPr>
            <a:xfrm>
              <a:off x="12127205" y="5056100"/>
              <a:ext cx="13318" cy="13318"/>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21" name="椭圆 120">
              <a:extLst>
                <a:ext uri="{FF2B5EF4-FFF2-40B4-BE49-F238E27FC236}">
                  <a16:creationId xmlns:a16="http://schemas.microsoft.com/office/drawing/2014/main" xmlns="" id="{76AF9707-DD04-4FE4-AF55-5B018BA8FF1A}"/>
                </a:ext>
              </a:extLst>
            </p:cNvPr>
            <p:cNvSpPr>
              <a:spLocks noChangeAspect="1"/>
            </p:cNvSpPr>
            <p:nvPr/>
          </p:nvSpPr>
          <p:spPr>
            <a:xfrm>
              <a:off x="12239443" y="5058187"/>
              <a:ext cx="9144" cy="9144"/>
            </a:xfrm>
            <a:prstGeom prst="ellipse">
              <a:avLst/>
            </a:prstGeom>
            <a:noFill/>
            <a:ln w="317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4" name="任意多边形: 形状 83">
            <a:extLst>
              <a:ext uri="{FF2B5EF4-FFF2-40B4-BE49-F238E27FC236}">
                <a16:creationId xmlns:a16="http://schemas.microsoft.com/office/drawing/2014/main" xmlns="" id="{629BAE87-012D-4F82-8131-68D9EFB6EF45}"/>
              </a:ext>
            </a:extLst>
          </p:cNvPr>
          <p:cNvSpPr/>
          <p:nvPr/>
        </p:nvSpPr>
        <p:spPr>
          <a:xfrm>
            <a:off x="4991489" y="18906"/>
            <a:ext cx="2209022" cy="1087760"/>
          </a:xfrm>
          <a:custGeom>
            <a:avLst/>
            <a:gdLst>
              <a:gd name="connsiteX0" fmla="*/ 813066 w 2209022"/>
              <a:gd name="connsiteY0" fmla="*/ 1073309 h 1087760"/>
              <a:gd name="connsiteX1" fmla="*/ 1395957 w 2209022"/>
              <a:gd name="connsiteY1" fmla="*/ 1073309 h 1087760"/>
              <a:gd name="connsiteX2" fmla="*/ 1339754 w 2209022"/>
              <a:gd name="connsiteY2" fmla="*/ 1087760 h 1087760"/>
              <a:gd name="connsiteX3" fmla="*/ 869269 w 2209022"/>
              <a:gd name="connsiteY3" fmla="*/ 1087760 h 1087760"/>
              <a:gd name="connsiteX4" fmla="*/ 585754 w 2209022"/>
              <a:gd name="connsiteY4" fmla="*/ 983861 h 1087760"/>
              <a:gd name="connsiteX5" fmla="*/ 1623270 w 2209022"/>
              <a:gd name="connsiteY5" fmla="*/ 983861 h 1087760"/>
              <a:gd name="connsiteX6" fmla="*/ 1593270 w 2209022"/>
              <a:gd name="connsiteY6" fmla="*/ 998312 h 1087760"/>
              <a:gd name="connsiteX7" fmla="*/ 615753 w 2209022"/>
              <a:gd name="connsiteY7" fmla="*/ 998312 h 1087760"/>
              <a:gd name="connsiteX8" fmla="*/ 446323 w 2209022"/>
              <a:gd name="connsiteY8" fmla="*/ 894424 h 1087760"/>
              <a:gd name="connsiteX9" fmla="*/ 1762699 w 2209022"/>
              <a:gd name="connsiteY9" fmla="*/ 894424 h 1087760"/>
              <a:gd name="connsiteX10" fmla="*/ 1743374 w 2209022"/>
              <a:gd name="connsiteY10" fmla="*/ 908875 h 1087760"/>
              <a:gd name="connsiteX11" fmla="*/ 465649 w 2209022"/>
              <a:gd name="connsiteY11" fmla="*/ 908875 h 1087760"/>
              <a:gd name="connsiteX12" fmla="*/ 340039 w 2209022"/>
              <a:gd name="connsiteY12" fmla="*/ 804976 h 1087760"/>
              <a:gd name="connsiteX13" fmla="*/ 1868984 w 2209022"/>
              <a:gd name="connsiteY13" fmla="*/ 804976 h 1087760"/>
              <a:gd name="connsiteX14" fmla="*/ 1853083 w 2209022"/>
              <a:gd name="connsiteY14" fmla="*/ 819427 h 1087760"/>
              <a:gd name="connsiteX15" fmla="*/ 355940 w 2209022"/>
              <a:gd name="connsiteY15" fmla="*/ 819427 h 1087760"/>
              <a:gd name="connsiteX16" fmla="*/ 255877 w 2209022"/>
              <a:gd name="connsiteY16" fmla="*/ 715539 h 1087760"/>
              <a:gd name="connsiteX17" fmla="*/ 1953146 w 2209022"/>
              <a:gd name="connsiteY17" fmla="*/ 715539 h 1087760"/>
              <a:gd name="connsiteX18" fmla="*/ 1940011 w 2209022"/>
              <a:gd name="connsiteY18" fmla="*/ 729991 h 1087760"/>
              <a:gd name="connsiteX19" fmla="*/ 269012 w 2209022"/>
              <a:gd name="connsiteY19" fmla="*/ 729991 h 1087760"/>
              <a:gd name="connsiteX20" fmla="*/ 188395 w 2209022"/>
              <a:gd name="connsiteY20" fmla="*/ 626091 h 1087760"/>
              <a:gd name="connsiteX21" fmla="*/ 2020627 w 2209022"/>
              <a:gd name="connsiteY21" fmla="*/ 626091 h 1087760"/>
              <a:gd name="connsiteX22" fmla="*/ 2020390 w 2209022"/>
              <a:gd name="connsiteY22" fmla="*/ 626483 h 1087760"/>
              <a:gd name="connsiteX23" fmla="*/ 2009875 w 2209022"/>
              <a:gd name="connsiteY23" fmla="*/ 640542 h 1087760"/>
              <a:gd name="connsiteX24" fmla="*/ 199147 w 2209022"/>
              <a:gd name="connsiteY24" fmla="*/ 640542 h 1087760"/>
              <a:gd name="connsiteX25" fmla="*/ 188634 w 2209022"/>
              <a:gd name="connsiteY25" fmla="*/ 626483 h 1087760"/>
              <a:gd name="connsiteX26" fmla="*/ 134062 w 2209022"/>
              <a:gd name="connsiteY26" fmla="*/ 536655 h 1087760"/>
              <a:gd name="connsiteX27" fmla="*/ 2074962 w 2209022"/>
              <a:gd name="connsiteY27" fmla="*/ 536655 h 1087760"/>
              <a:gd name="connsiteX28" fmla="*/ 2066182 w 2209022"/>
              <a:gd name="connsiteY28" fmla="*/ 551106 h 1087760"/>
              <a:gd name="connsiteX29" fmla="*/ 142841 w 2209022"/>
              <a:gd name="connsiteY29" fmla="*/ 551106 h 1087760"/>
              <a:gd name="connsiteX30" fmla="*/ 90816 w 2209022"/>
              <a:gd name="connsiteY30" fmla="*/ 447206 h 1087760"/>
              <a:gd name="connsiteX31" fmla="*/ 2118207 w 2209022"/>
              <a:gd name="connsiteY31" fmla="*/ 447206 h 1087760"/>
              <a:gd name="connsiteX32" fmla="*/ 2111245 w 2209022"/>
              <a:gd name="connsiteY32" fmla="*/ 461658 h 1087760"/>
              <a:gd name="connsiteX33" fmla="*/ 97778 w 2209022"/>
              <a:gd name="connsiteY33" fmla="*/ 461658 h 1087760"/>
              <a:gd name="connsiteX34" fmla="*/ 57117 w 2209022"/>
              <a:gd name="connsiteY34" fmla="*/ 357770 h 1087760"/>
              <a:gd name="connsiteX35" fmla="*/ 2151906 w 2209022"/>
              <a:gd name="connsiteY35" fmla="*/ 357770 h 1087760"/>
              <a:gd name="connsiteX36" fmla="*/ 2146617 w 2209022"/>
              <a:gd name="connsiteY36" fmla="*/ 372221 h 1087760"/>
              <a:gd name="connsiteX37" fmla="*/ 62407 w 2209022"/>
              <a:gd name="connsiteY37" fmla="*/ 372221 h 1087760"/>
              <a:gd name="connsiteX38" fmla="*/ 31898 w 2209022"/>
              <a:gd name="connsiteY38" fmla="*/ 268322 h 1087760"/>
              <a:gd name="connsiteX39" fmla="*/ 2177124 w 2209022"/>
              <a:gd name="connsiteY39" fmla="*/ 268322 h 1087760"/>
              <a:gd name="connsiteX40" fmla="*/ 2173408 w 2209022"/>
              <a:gd name="connsiteY40" fmla="*/ 282773 h 1087760"/>
              <a:gd name="connsiteX41" fmla="*/ 35614 w 2209022"/>
              <a:gd name="connsiteY41" fmla="*/ 282773 h 1087760"/>
              <a:gd name="connsiteX42" fmla="*/ 14404 w 2209022"/>
              <a:gd name="connsiteY42" fmla="*/ 178885 h 1087760"/>
              <a:gd name="connsiteX43" fmla="*/ 2194618 w 2209022"/>
              <a:gd name="connsiteY43" fmla="*/ 178885 h 1087760"/>
              <a:gd name="connsiteX44" fmla="*/ 2192413 w 2209022"/>
              <a:gd name="connsiteY44" fmla="*/ 193336 h 1087760"/>
              <a:gd name="connsiteX45" fmla="*/ 16610 w 2209022"/>
              <a:gd name="connsiteY45" fmla="*/ 193336 h 1087760"/>
              <a:gd name="connsiteX46" fmla="*/ 4065 w 2209022"/>
              <a:gd name="connsiteY46" fmla="*/ 89437 h 1087760"/>
              <a:gd name="connsiteX47" fmla="*/ 2204958 w 2209022"/>
              <a:gd name="connsiteY47" fmla="*/ 89437 h 1087760"/>
              <a:gd name="connsiteX48" fmla="*/ 2204227 w 2209022"/>
              <a:gd name="connsiteY48" fmla="*/ 103888 h 1087760"/>
              <a:gd name="connsiteX49" fmla="*/ 4795 w 2209022"/>
              <a:gd name="connsiteY49" fmla="*/ 103888 h 1087760"/>
              <a:gd name="connsiteX50" fmla="*/ 452 w 2209022"/>
              <a:gd name="connsiteY50" fmla="*/ 0 h 1087760"/>
              <a:gd name="connsiteX51" fmla="*/ 2208571 w 2209022"/>
              <a:gd name="connsiteY51" fmla="*/ 0 h 1087760"/>
              <a:gd name="connsiteX52" fmla="*/ 2209022 w 2209022"/>
              <a:gd name="connsiteY52" fmla="*/ 8941 h 1087760"/>
              <a:gd name="connsiteX53" fmla="*/ 2208744 w 2209022"/>
              <a:gd name="connsiteY53" fmla="*/ 14451 h 1087760"/>
              <a:gd name="connsiteX54" fmla="*/ 279 w 2209022"/>
              <a:gd name="connsiteY54" fmla="*/ 14451 h 1087760"/>
              <a:gd name="connsiteX55" fmla="*/ 0 w 2209022"/>
              <a:gd name="connsiteY55" fmla="*/ 8941 h 108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209022" h="1087760">
                <a:moveTo>
                  <a:pt x="813066" y="1073309"/>
                </a:moveTo>
                <a:lnTo>
                  <a:pt x="1395957" y="1073309"/>
                </a:lnTo>
                <a:lnTo>
                  <a:pt x="1339754" y="1087760"/>
                </a:lnTo>
                <a:lnTo>
                  <a:pt x="869269" y="1087760"/>
                </a:lnTo>
                <a:close/>
                <a:moveTo>
                  <a:pt x="585754" y="983861"/>
                </a:moveTo>
                <a:lnTo>
                  <a:pt x="1623270" y="983861"/>
                </a:lnTo>
                <a:lnTo>
                  <a:pt x="1593270" y="998312"/>
                </a:lnTo>
                <a:lnTo>
                  <a:pt x="615753" y="998312"/>
                </a:lnTo>
                <a:close/>
                <a:moveTo>
                  <a:pt x="446323" y="894424"/>
                </a:moveTo>
                <a:lnTo>
                  <a:pt x="1762699" y="894424"/>
                </a:lnTo>
                <a:lnTo>
                  <a:pt x="1743374" y="908875"/>
                </a:lnTo>
                <a:lnTo>
                  <a:pt x="465649" y="908875"/>
                </a:lnTo>
                <a:close/>
                <a:moveTo>
                  <a:pt x="340039" y="804976"/>
                </a:moveTo>
                <a:lnTo>
                  <a:pt x="1868984" y="804976"/>
                </a:lnTo>
                <a:lnTo>
                  <a:pt x="1853083" y="819427"/>
                </a:lnTo>
                <a:lnTo>
                  <a:pt x="355940" y="819427"/>
                </a:lnTo>
                <a:close/>
                <a:moveTo>
                  <a:pt x="255877" y="715539"/>
                </a:moveTo>
                <a:lnTo>
                  <a:pt x="1953146" y="715539"/>
                </a:lnTo>
                <a:lnTo>
                  <a:pt x="1940011" y="729991"/>
                </a:lnTo>
                <a:lnTo>
                  <a:pt x="269012" y="729991"/>
                </a:lnTo>
                <a:close/>
                <a:moveTo>
                  <a:pt x="188395" y="626091"/>
                </a:moveTo>
                <a:lnTo>
                  <a:pt x="2020627" y="626091"/>
                </a:lnTo>
                <a:lnTo>
                  <a:pt x="2020390" y="626483"/>
                </a:lnTo>
                <a:lnTo>
                  <a:pt x="2009875" y="640542"/>
                </a:lnTo>
                <a:lnTo>
                  <a:pt x="199147" y="640542"/>
                </a:lnTo>
                <a:lnTo>
                  <a:pt x="188634" y="626483"/>
                </a:lnTo>
                <a:close/>
                <a:moveTo>
                  <a:pt x="134062" y="536655"/>
                </a:moveTo>
                <a:lnTo>
                  <a:pt x="2074962" y="536655"/>
                </a:lnTo>
                <a:lnTo>
                  <a:pt x="2066182" y="551106"/>
                </a:lnTo>
                <a:lnTo>
                  <a:pt x="142841" y="551106"/>
                </a:lnTo>
                <a:close/>
                <a:moveTo>
                  <a:pt x="90816" y="447206"/>
                </a:moveTo>
                <a:lnTo>
                  <a:pt x="2118207" y="447206"/>
                </a:lnTo>
                <a:lnTo>
                  <a:pt x="2111245" y="461658"/>
                </a:lnTo>
                <a:lnTo>
                  <a:pt x="97778" y="461658"/>
                </a:lnTo>
                <a:close/>
                <a:moveTo>
                  <a:pt x="57117" y="357770"/>
                </a:moveTo>
                <a:lnTo>
                  <a:pt x="2151906" y="357770"/>
                </a:lnTo>
                <a:lnTo>
                  <a:pt x="2146617" y="372221"/>
                </a:lnTo>
                <a:lnTo>
                  <a:pt x="62407" y="372221"/>
                </a:lnTo>
                <a:close/>
                <a:moveTo>
                  <a:pt x="31898" y="268322"/>
                </a:moveTo>
                <a:lnTo>
                  <a:pt x="2177124" y="268322"/>
                </a:lnTo>
                <a:lnTo>
                  <a:pt x="2173408" y="282773"/>
                </a:lnTo>
                <a:lnTo>
                  <a:pt x="35614" y="282773"/>
                </a:lnTo>
                <a:close/>
                <a:moveTo>
                  <a:pt x="14404" y="178885"/>
                </a:moveTo>
                <a:lnTo>
                  <a:pt x="2194618" y="178885"/>
                </a:lnTo>
                <a:lnTo>
                  <a:pt x="2192413" y="193336"/>
                </a:lnTo>
                <a:lnTo>
                  <a:pt x="16610" y="193336"/>
                </a:lnTo>
                <a:close/>
                <a:moveTo>
                  <a:pt x="4065" y="89437"/>
                </a:moveTo>
                <a:lnTo>
                  <a:pt x="2204958" y="89437"/>
                </a:lnTo>
                <a:lnTo>
                  <a:pt x="2204227" y="103888"/>
                </a:lnTo>
                <a:lnTo>
                  <a:pt x="4795" y="103888"/>
                </a:lnTo>
                <a:close/>
                <a:moveTo>
                  <a:pt x="452" y="0"/>
                </a:moveTo>
                <a:lnTo>
                  <a:pt x="2208571" y="0"/>
                </a:lnTo>
                <a:lnTo>
                  <a:pt x="2209022" y="8941"/>
                </a:lnTo>
                <a:lnTo>
                  <a:pt x="2208744" y="14451"/>
                </a:lnTo>
                <a:lnTo>
                  <a:pt x="279" y="14451"/>
                </a:lnTo>
                <a:lnTo>
                  <a:pt x="0" y="8941"/>
                </a:lnTo>
                <a:close/>
              </a:path>
            </a:pathLst>
          </a:custGeom>
          <a:solidFill>
            <a:schemeClr val="accent2">
              <a:lumMod val="40000"/>
              <a:lumOff val="60000"/>
            </a:schemeClr>
          </a:solidFill>
          <a:ln w="127">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7" name="矩形: 圆顶角 16">
            <a:extLst>
              <a:ext uri="{FF2B5EF4-FFF2-40B4-BE49-F238E27FC236}">
                <a16:creationId xmlns:a16="http://schemas.microsoft.com/office/drawing/2014/main" xmlns="" id="{6B16522C-A243-401F-B5A9-C61053AAA105}"/>
              </a:ext>
            </a:extLst>
          </p:cNvPr>
          <p:cNvSpPr/>
          <p:nvPr/>
        </p:nvSpPr>
        <p:spPr>
          <a:xfrm flipV="1">
            <a:off x="3764561" y="5305252"/>
            <a:ext cx="4662878" cy="924389"/>
          </a:xfrm>
          <a:prstGeom prst="round2SameRect">
            <a:avLst>
              <a:gd name="adj1" fmla="val 50000"/>
              <a:gd name="adj2" fmla="val 0"/>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6" name="文本框 125">
            <a:extLst>
              <a:ext uri="{FF2B5EF4-FFF2-40B4-BE49-F238E27FC236}">
                <a16:creationId xmlns:a16="http://schemas.microsoft.com/office/drawing/2014/main" xmlns="" id="{0E8E08A7-8EE2-4F76-972B-F73CB3E9A434}"/>
              </a:ext>
            </a:extLst>
          </p:cNvPr>
          <p:cNvSpPr txBox="1"/>
          <p:nvPr/>
        </p:nvSpPr>
        <p:spPr>
          <a:xfrm>
            <a:off x="4088529" y="5448300"/>
            <a:ext cx="4014943" cy="669222"/>
          </a:xfrm>
          <a:prstGeom prst="rect">
            <a:avLst/>
          </a:prstGeom>
          <a:noFill/>
        </p:spPr>
        <p:txBody>
          <a:bodyPr wrap="square">
            <a:spAutoFit/>
          </a:bodyPr>
          <a:lstStyle/>
          <a:p>
            <a:pPr>
              <a:lnSpc>
                <a:spcPct val="120000"/>
              </a:lnSpc>
            </a:pP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团结协作、勤奋好学、爱岗敬业、无私奉献，面对成绩不自满，面对困难不气馁</a:t>
            </a:r>
          </a:p>
        </p:txBody>
      </p:sp>
      <p:sp>
        <p:nvSpPr>
          <p:cNvPr id="47" name="文本框 46">
            <a:extLst>
              <a:ext uri="{FF2B5EF4-FFF2-40B4-BE49-F238E27FC236}">
                <a16:creationId xmlns:a16="http://schemas.microsoft.com/office/drawing/2014/main" xmlns="" id="{C7DDE76F-0A80-45B8-8B3C-A5EE3218AC14}"/>
              </a:ext>
            </a:extLst>
          </p:cNvPr>
          <p:cNvSpPr txBox="1"/>
          <p:nvPr/>
        </p:nvSpPr>
        <p:spPr>
          <a:xfrm>
            <a:off x="3361117" y="4361631"/>
            <a:ext cx="5469767" cy="896169"/>
          </a:xfrm>
          <a:prstGeom prst="rect">
            <a:avLst/>
          </a:prstGeom>
          <a:noFill/>
        </p:spPr>
        <p:txBody>
          <a:bodyPr wrap="none">
            <a:prstTxWarp prst="textArchDown">
              <a:avLst>
                <a:gd name="adj" fmla="val 174705"/>
              </a:avLst>
            </a:prstTxWarp>
            <a:spAutoFit/>
          </a:bodyPr>
          <a:lstStyle/>
          <a:p>
            <a:pPr algn="ctr">
              <a:lnSpc>
                <a:spcPct val="120000"/>
              </a:lnSpc>
            </a:pPr>
            <a:r>
              <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热烈祝贺年小度研究团队荣获年度优秀研究团队</a:t>
            </a:r>
          </a:p>
        </p:txBody>
      </p:sp>
      <p:grpSp>
        <p:nvGrpSpPr>
          <p:cNvPr id="99" name="组合 98">
            <a:extLst>
              <a:ext uri="{FF2B5EF4-FFF2-40B4-BE49-F238E27FC236}">
                <a16:creationId xmlns:a16="http://schemas.microsoft.com/office/drawing/2014/main" xmlns="" id="{7FE0DF51-194C-4904-8D3D-FFF4AC100447}"/>
              </a:ext>
            </a:extLst>
          </p:cNvPr>
          <p:cNvGrpSpPr/>
          <p:nvPr/>
        </p:nvGrpSpPr>
        <p:grpSpPr>
          <a:xfrm>
            <a:off x="338139" y="324865"/>
            <a:ext cx="857035" cy="559875"/>
            <a:chOff x="338139" y="324865"/>
            <a:chExt cx="857035" cy="559875"/>
          </a:xfrm>
        </p:grpSpPr>
        <p:sp>
          <p:nvSpPr>
            <p:cNvPr id="100" name="任意多边形: 形状 99">
              <a:extLst>
                <a:ext uri="{FF2B5EF4-FFF2-40B4-BE49-F238E27FC236}">
                  <a16:creationId xmlns:a16="http://schemas.microsoft.com/office/drawing/2014/main" xmlns="" id="{2BD79748-58D5-4D04-BA43-AAD122E66BB6}"/>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1" name="任意多边形: 形状 100">
              <a:extLst>
                <a:ext uri="{FF2B5EF4-FFF2-40B4-BE49-F238E27FC236}">
                  <a16:creationId xmlns:a16="http://schemas.microsoft.com/office/drawing/2014/main" xmlns="" id="{E20D3D1F-67ED-4C50-9B4A-DDF4E901D4DC}"/>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5" name="文本框 154">
            <a:extLst>
              <a:ext uri="{FF2B5EF4-FFF2-40B4-BE49-F238E27FC236}">
                <a16:creationId xmlns:a16="http://schemas.microsoft.com/office/drawing/2014/main" xmlns="" id="{C71EA8C7-4F74-4904-A415-46595BEC2B9A}"/>
              </a:ext>
            </a:extLst>
          </p:cNvPr>
          <p:cNvSpPr txBox="1"/>
          <p:nvPr/>
        </p:nvSpPr>
        <p:spPr>
          <a:xfrm>
            <a:off x="548526" y="545525"/>
            <a:ext cx="2339102"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年度优秀集体</a:t>
            </a:r>
          </a:p>
        </p:txBody>
      </p:sp>
      <p:grpSp>
        <p:nvGrpSpPr>
          <p:cNvPr id="102" name="组合 101">
            <a:extLst>
              <a:ext uri="{FF2B5EF4-FFF2-40B4-BE49-F238E27FC236}">
                <a16:creationId xmlns:a16="http://schemas.microsoft.com/office/drawing/2014/main" xmlns="" id="{B124A5B7-8BFE-413A-ADC3-2B7EE6E48F7A}"/>
              </a:ext>
            </a:extLst>
          </p:cNvPr>
          <p:cNvGrpSpPr/>
          <p:nvPr/>
        </p:nvGrpSpPr>
        <p:grpSpPr>
          <a:xfrm>
            <a:off x="0" y="6642557"/>
            <a:ext cx="12192000" cy="215443"/>
            <a:chOff x="0" y="6642557"/>
            <a:chExt cx="12192000" cy="215443"/>
          </a:xfrm>
        </p:grpSpPr>
        <p:sp>
          <p:nvSpPr>
            <p:cNvPr id="103" name="矩形 102">
              <a:extLst>
                <a:ext uri="{FF2B5EF4-FFF2-40B4-BE49-F238E27FC236}">
                  <a16:creationId xmlns:a16="http://schemas.microsoft.com/office/drawing/2014/main" xmlns="" id="{C2EFE628-F6D2-45A7-BBC6-A853EAD7CF11}"/>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4" name="组合 103">
              <a:extLst>
                <a:ext uri="{FF2B5EF4-FFF2-40B4-BE49-F238E27FC236}">
                  <a16:creationId xmlns:a16="http://schemas.microsoft.com/office/drawing/2014/main" xmlns="" id="{0B247D08-7120-4F63-AF58-0AC63EB40797}"/>
                </a:ext>
              </a:extLst>
            </p:cNvPr>
            <p:cNvGrpSpPr>
              <a:grpSpLocks noChangeAspect="1"/>
            </p:cNvGrpSpPr>
            <p:nvPr/>
          </p:nvGrpSpPr>
          <p:grpSpPr>
            <a:xfrm>
              <a:off x="125798" y="6677126"/>
              <a:ext cx="146140" cy="146304"/>
              <a:chOff x="3892870" y="-9542"/>
              <a:chExt cx="666946" cy="667704"/>
            </a:xfrm>
          </p:grpSpPr>
          <p:sp>
            <p:nvSpPr>
              <p:cNvPr id="130" name="泪滴形 129">
                <a:extLst>
                  <a:ext uri="{FF2B5EF4-FFF2-40B4-BE49-F238E27FC236}">
                    <a16:creationId xmlns:a16="http://schemas.microsoft.com/office/drawing/2014/main" xmlns="" id="{9EE5F7AD-001C-452E-9E01-D869ADFBCA36}"/>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泪滴形 130">
                <a:extLst>
                  <a:ext uri="{FF2B5EF4-FFF2-40B4-BE49-F238E27FC236}">
                    <a16:creationId xmlns:a16="http://schemas.microsoft.com/office/drawing/2014/main" xmlns="" id="{AEE6B637-3585-44D6-BAF8-02A8D2CCCC28}"/>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泪滴形 131">
                <a:extLst>
                  <a:ext uri="{FF2B5EF4-FFF2-40B4-BE49-F238E27FC236}">
                    <a16:creationId xmlns:a16="http://schemas.microsoft.com/office/drawing/2014/main" xmlns="" id="{EB7776E7-578C-4C93-957D-201FA5A764F1}"/>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泪滴形 132">
                <a:extLst>
                  <a:ext uri="{FF2B5EF4-FFF2-40B4-BE49-F238E27FC236}">
                    <a16:creationId xmlns:a16="http://schemas.microsoft.com/office/drawing/2014/main" xmlns="" id="{9F941DC9-7B2A-432E-AB60-5E8E458D2177}"/>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5" name="直接连接符 104">
              <a:extLst>
                <a:ext uri="{FF2B5EF4-FFF2-40B4-BE49-F238E27FC236}">
                  <a16:creationId xmlns:a16="http://schemas.microsoft.com/office/drawing/2014/main" xmlns="" id="{629F4E28-8828-4673-8DD7-74C63A76D14F}"/>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106" name="组合 105">
              <a:extLst>
                <a:ext uri="{FF2B5EF4-FFF2-40B4-BE49-F238E27FC236}">
                  <a16:creationId xmlns:a16="http://schemas.microsoft.com/office/drawing/2014/main" xmlns="" id="{D44380B1-EC6B-4F2D-A70E-FBE757CB7A29}"/>
                </a:ext>
              </a:extLst>
            </p:cNvPr>
            <p:cNvGrpSpPr>
              <a:grpSpLocks noChangeAspect="1"/>
            </p:cNvGrpSpPr>
            <p:nvPr/>
          </p:nvGrpSpPr>
          <p:grpSpPr>
            <a:xfrm>
              <a:off x="11920063" y="6677126"/>
              <a:ext cx="146140" cy="146304"/>
              <a:chOff x="3892870" y="-9542"/>
              <a:chExt cx="666946" cy="667704"/>
            </a:xfrm>
          </p:grpSpPr>
          <p:sp>
            <p:nvSpPr>
              <p:cNvPr id="124" name="泪滴形 123">
                <a:extLst>
                  <a:ext uri="{FF2B5EF4-FFF2-40B4-BE49-F238E27FC236}">
                    <a16:creationId xmlns:a16="http://schemas.microsoft.com/office/drawing/2014/main" xmlns="" id="{1645DF80-13B3-4A5C-8021-8875359A595A}"/>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泪滴形 126">
                <a:extLst>
                  <a:ext uri="{FF2B5EF4-FFF2-40B4-BE49-F238E27FC236}">
                    <a16:creationId xmlns:a16="http://schemas.microsoft.com/office/drawing/2014/main" xmlns="" id="{AB3A3BD5-A4C6-4432-BC46-CBAAA37DC804}"/>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泪滴形 127">
                <a:extLst>
                  <a:ext uri="{FF2B5EF4-FFF2-40B4-BE49-F238E27FC236}">
                    <a16:creationId xmlns:a16="http://schemas.microsoft.com/office/drawing/2014/main" xmlns="" id="{177C69A7-4304-481B-8159-EAFD1F16916C}"/>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泪滴形 128">
                <a:extLst>
                  <a:ext uri="{FF2B5EF4-FFF2-40B4-BE49-F238E27FC236}">
                    <a16:creationId xmlns:a16="http://schemas.microsoft.com/office/drawing/2014/main" xmlns="" id="{D205B248-0822-457C-8597-4A70893FABE8}"/>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3" name="组合 82">
            <a:extLst>
              <a:ext uri="{FF2B5EF4-FFF2-40B4-BE49-F238E27FC236}">
                <a16:creationId xmlns:a16="http://schemas.microsoft.com/office/drawing/2014/main" xmlns="" id="{40A392A9-9285-4E1B-9A99-80AF0F7A3F8A}"/>
              </a:ext>
            </a:extLst>
          </p:cNvPr>
          <p:cNvGrpSpPr/>
          <p:nvPr/>
        </p:nvGrpSpPr>
        <p:grpSpPr>
          <a:xfrm>
            <a:off x="10095926" y="334300"/>
            <a:ext cx="1687434" cy="828613"/>
            <a:chOff x="1458782" y="1495487"/>
            <a:chExt cx="1687434" cy="828613"/>
          </a:xfrm>
        </p:grpSpPr>
        <p:grpSp>
          <p:nvGrpSpPr>
            <p:cNvPr id="85" name="组合 84">
              <a:extLst>
                <a:ext uri="{FF2B5EF4-FFF2-40B4-BE49-F238E27FC236}">
                  <a16:creationId xmlns:a16="http://schemas.microsoft.com/office/drawing/2014/main" xmlns="" id="{2C409292-8983-4ABB-934C-C334E4D84ECA}"/>
                </a:ext>
              </a:extLst>
            </p:cNvPr>
            <p:cNvGrpSpPr/>
            <p:nvPr/>
          </p:nvGrpSpPr>
          <p:grpSpPr>
            <a:xfrm>
              <a:off x="1458782" y="1495487"/>
              <a:ext cx="1687434" cy="828613"/>
              <a:chOff x="1114764" y="2818528"/>
              <a:chExt cx="7419202" cy="3643194"/>
            </a:xfrm>
          </p:grpSpPr>
          <p:sp>
            <p:nvSpPr>
              <p:cNvPr id="88" name="弧形 87">
                <a:extLst>
                  <a:ext uri="{FF2B5EF4-FFF2-40B4-BE49-F238E27FC236}">
                    <a16:creationId xmlns:a16="http://schemas.microsoft.com/office/drawing/2014/main" xmlns="" id="{7F63545A-2C65-47C2-B52E-6FF53A8ED32A}"/>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9" name="弧形 88">
                <a:extLst>
                  <a:ext uri="{FF2B5EF4-FFF2-40B4-BE49-F238E27FC236}">
                    <a16:creationId xmlns:a16="http://schemas.microsoft.com/office/drawing/2014/main" xmlns="" id="{02816168-281D-4638-8D12-DA0287141C70}"/>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25" name="组合 124">
                <a:extLst>
                  <a:ext uri="{FF2B5EF4-FFF2-40B4-BE49-F238E27FC236}">
                    <a16:creationId xmlns:a16="http://schemas.microsoft.com/office/drawing/2014/main" xmlns="" id="{6F205BFD-D041-44D6-A142-686A36BAB3B2}"/>
                  </a:ext>
                </a:extLst>
              </p:cNvPr>
              <p:cNvGrpSpPr/>
              <p:nvPr/>
            </p:nvGrpSpPr>
            <p:grpSpPr>
              <a:xfrm>
                <a:off x="3552730" y="3350929"/>
                <a:ext cx="3862198" cy="2543270"/>
                <a:chOff x="3552730" y="3350929"/>
                <a:chExt cx="3862198" cy="2543270"/>
              </a:xfrm>
            </p:grpSpPr>
            <p:grpSp>
              <p:nvGrpSpPr>
                <p:cNvPr id="134" name="组合 133">
                  <a:extLst>
                    <a:ext uri="{FF2B5EF4-FFF2-40B4-BE49-F238E27FC236}">
                      <a16:creationId xmlns:a16="http://schemas.microsoft.com/office/drawing/2014/main" xmlns="" id="{6C842210-7D73-46DD-AE25-6DA4DC85648E}"/>
                    </a:ext>
                  </a:extLst>
                </p:cNvPr>
                <p:cNvGrpSpPr/>
                <p:nvPr/>
              </p:nvGrpSpPr>
              <p:grpSpPr>
                <a:xfrm>
                  <a:off x="3552730" y="3350929"/>
                  <a:ext cx="2543270" cy="2543270"/>
                  <a:chOff x="3552730" y="3368490"/>
                  <a:chExt cx="2543270" cy="2543270"/>
                </a:xfrm>
              </p:grpSpPr>
              <p:sp>
                <p:nvSpPr>
                  <p:cNvPr id="136" name="椭圆 135">
                    <a:extLst>
                      <a:ext uri="{FF2B5EF4-FFF2-40B4-BE49-F238E27FC236}">
                        <a16:creationId xmlns:a16="http://schemas.microsoft.com/office/drawing/2014/main" xmlns="" id="{4A9624B2-9B75-4E42-96F9-3909A830987D}"/>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37" name="直接连接符 136">
                    <a:extLst>
                      <a:ext uri="{FF2B5EF4-FFF2-40B4-BE49-F238E27FC236}">
                        <a16:creationId xmlns:a16="http://schemas.microsoft.com/office/drawing/2014/main" xmlns="" id="{C9C77234-A03F-44A0-98E5-16BCD602D605}"/>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38" name="直接连接符 137">
                    <a:extLst>
                      <a:ext uri="{FF2B5EF4-FFF2-40B4-BE49-F238E27FC236}">
                        <a16:creationId xmlns:a16="http://schemas.microsoft.com/office/drawing/2014/main" xmlns="" id="{2E17A7ED-7080-4FAE-83D1-E5B6E29452FF}"/>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35" name="椭圆 134">
                  <a:extLst>
                    <a:ext uri="{FF2B5EF4-FFF2-40B4-BE49-F238E27FC236}">
                      <a16:creationId xmlns:a16="http://schemas.microsoft.com/office/drawing/2014/main" xmlns="" id="{8760C26C-C5FD-46D6-91F2-2B058399C15A}"/>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86" name="文本框 85">
              <a:extLst>
                <a:ext uri="{FF2B5EF4-FFF2-40B4-BE49-F238E27FC236}">
                  <a16:creationId xmlns:a16="http://schemas.microsoft.com/office/drawing/2014/main" xmlns="" id="{A31F4B47-FBDA-482B-BB26-4DC0E81E1F2B}"/>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7" name="文本框 86">
              <a:extLst>
                <a:ext uri="{FF2B5EF4-FFF2-40B4-BE49-F238E27FC236}">
                  <a16:creationId xmlns:a16="http://schemas.microsoft.com/office/drawing/2014/main" xmlns="" id="{5FB5080A-28BC-4377-80C1-9D06C07A4E4A}"/>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16279226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 name="图片 155">
            <a:extLst>
              <a:ext uri="{FF2B5EF4-FFF2-40B4-BE49-F238E27FC236}">
                <a16:creationId xmlns:a16="http://schemas.microsoft.com/office/drawing/2014/main" xmlns="" id="{7FDBDB13-A5CC-4E47-8C6F-B3985898113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2" name="文本框 101">
            <a:extLst>
              <a:ext uri="{FF2B5EF4-FFF2-40B4-BE49-F238E27FC236}">
                <a16:creationId xmlns:a16="http://schemas.microsoft.com/office/drawing/2014/main" xmlns="" id="{0EE82F5B-6DAD-4551-B1D4-6998E2F0CAB7}"/>
              </a:ext>
            </a:extLst>
          </p:cNvPr>
          <p:cNvSpPr txBox="1"/>
          <p:nvPr/>
        </p:nvSpPr>
        <p:spPr>
          <a:xfrm>
            <a:off x="609042" y="2138943"/>
            <a:ext cx="4031873" cy="1015663"/>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60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问题和不足</a:t>
            </a:r>
          </a:p>
        </p:txBody>
      </p:sp>
      <p:sp>
        <p:nvSpPr>
          <p:cNvPr id="3" name="文本框 2">
            <a:extLst>
              <a:ext uri="{FF2B5EF4-FFF2-40B4-BE49-F238E27FC236}">
                <a16:creationId xmlns:a16="http://schemas.microsoft.com/office/drawing/2014/main" xmlns="" id="{7D661F7E-0488-4A7B-8D3B-C0E58CA8B0C0}"/>
              </a:ext>
            </a:extLst>
          </p:cNvPr>
          <p:cNvSpPr txBox="1"/>
          <p:nvPr/>
        </p:nvSpPr>
        <p:spPr>
          <a:xfrm>
            <a:off x="6629584" y="3805774"/>
            <a:ext cx="4623382" cy="1938992"/>
          </a:xfrm>
          <a:prstGeom prst="rect">
            <a:avLst/>
          </a:prstGeom>
          <a:noFill/>
        </p:spPr>
        <p:txBody>
          <a:bodyPr wrap="none" rtlCol="0">
            <a:spAutoFit/>
          </a:bodyPr>
          <a:lstStyle/>
          <a:p>
            <a:pPr algn="r"/>
            <a:r>
              <a:rPr lang="en-US" altLang="zh-CN"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rPr>
              <a:t>Part</a:t>
            </a:r>
            <a:endParaRPr lang="zh-CN" altLang="en-US"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11" name="文本框 110">
            <a:extLst>
              <a:ext uri="{FF2B5EF4-FFF2-40B4-BE49-F238E27FC236}">
                <a16:creationId xmlns:a16="http://schemas.microsoft.com/office/drawing/2014/main" xmlns="" id="{CAAEB31F-544F-4452-97EC-6A5D9BF39C56}"/>
              </a:ext>
            </a:extLst>
          </p:cNvPr>
          <p:cNvSpPr txBox="1"/>
          <p:nvPr/>
        </p:nvSpPr>
        <p:spPr>
          <a:xfrm>
            <a:off x="624885" y="3059214"/>
            <a:ext cx="3909015" cy="276999"/>
          </a:xfrm>
          <a:prstGeom prst="rect">
            <a:avLst/>
          </a:prstGeom>
          <a:noFill/>
          <a:effectLst>
            <a:outerShdw blurRad="127000" dist="317500" dir="5400000" sx="96000" sy="96000" algn="t" rotWithShape="0">
              <a:srgbClr val="93C0EE">
                <a:alpha val="40000"/>
              </a:srgbClr>
            </a:outerShdw>
          </a:effectLst>
        </p:spPr>
        <p:txBody>
          <a:bodyPr wrap="square" rtlCol="0">
            <a:spAutoFit/>
          </a:bodyPr>
          <a:lstStyle/>
          <a:p>
            <a:pPr algn="dist"/>
            <a:r>
              <a:rPr lang="en-US" altLang="zh-CN" sz="1200" cap="all"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Problems and deficiencies</a:t>
            </a:r>
            <a:endParaRPr lang="zh-CN" altLang="en-US" sz="1200" cap="all"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50" name="组合 49">
            <a:extLst>
              <a:ext uri="{FF2B5EF4-FFF2-40B4-BE49-F238E27FC236}">
                <a16:creationId xmlns:a16="http://schemas.microsoft.com/office/drawing/2014/main" xmlns="" id="{A5D0E6D9-5933-4A6D-8559-626B6EBB5DC9}"/>
              </a:ext>
            </a:extLst>
          </p:cNvPr>
          <p:cNvGrpSpPr/>
          <p:nvPr/>
        </p:nvGrpSpPr>
        <p:grpSpPr>
          <a:xfrm rot="16200000">
            <a:off x="752923" y="509110"/>
            <a:ext cx="375430" cy="277240"/>
            <a:chOff x="5840584" y="690726"/>
            <a:chExt cx="495300" cy="365760"/>
          </a:xfrm>
        </p:grpSpPr>
        <p:sp>
          <p:nvSpPr>
            <p:cNvPr id="46" name="任意多边形: 形状 45">
              <a:extLst>
                <a:ext uri="{FF2B5EF4-FFF2-40B4-BE49-F238E27FC236}">
                  <a16:creationId xmlns:a16="http://schemas.microsoft.com/office/drawing/2014/main" xmlns="" id="{964780EF-7F82-4877-93D1-3E5706DAA0F9}"/>
                </a:ext>
              </a:extLst>
            </p:cNvPr>
            <p:cNvSpPr/>
            <p:nvPr/>
          </p:nvSpPr>
          <p:spPr>
            <a:xfrm>
              <a:off x="5913120" y="690726"/>
              <a:ext cx="365760" cy="365760"/>
            </a:xfrm>
            <a:custGeom>
              <a:avLst/>
              <a:gdLst>
                <a:gd name="connsiteX0" fmla="*/ 0 w 342900"/>
                <a:gd name="connsiteY0" fmla="*/ 0 h 381000"/>
                <a:gd name="connsiteX1" fmla="*/ 0 w 342900"/>
                <a:gd name="connsiteY1" fmla="*/ 381000 h 381000"/>
                <a:gd name="connsiteX2" fmla="*/ 342900 w 342900"/>
                <a:gd name="connsiteY2" fmla="*/ 381000 h 381000"/>
              </a:gdLst>
              <a:ahLst/>
              <a:cxnLst>
                <a:cxn ang="0">
                  <a:pos x="connsiteX0" y="connsiteY0"/>
                </a:cxn>
                <a:cxn ang="0">
                  <a:pos x="connsiteX1" y="connsiteY1"/>
                </a:cxn>
                <a:cxn ang="0">
                  <a:pos x="connsiteX2" y="connsiteY2"/>
                </a:cxn>
              </a:cxnLst>
              <a:rect l="l" t="t" r="r" b="b"/>
              <a:pathLst>
                <a:path w="342900" h="381000">
                  <a:moveTo>
                    <a:pt x="0" y="0"/>
                  </a:moveTo>
                  <a:lnTo>
                    <a:pt x="0" y="381000"/>
                  </a:lnTo>
                  <a:lnTo>
                    <a:pt x="342900" y="381000"/>
                  </a:lnTo>
                </a:path>
              </a:pathLst>
            </a:cu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a:extLst>
                <a:ext uri="{FF2B5EF4-FFF2-40B4-BE49-F238E27FC236}">
                  <a16:creationId xmlns:a16="http://schemas.microsoft.com/office/drawing/2014/main" xmlns="" id="{29337BBD-BC2F-467A-9D80-BF1056F689FD}"/>
                </a:ext>
              </a:extLst>
            </p:cNvPr>
            <p:cNvCxnSpPr>
              <a:cxnSpLocks/>
            </p:cNvCxnSpPr>
            <p:nvPr/>
          </p:nvCxnSpPr>
          <p:spPr>
            <a:xfrm rot="18900000" flipH="1">
              <a:off x="5840584" y="873605"/>
              <a:ext cx="4953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0" name="组合 179">
            <a:extLst>
              <a:ext uri="{FF2B5EF4-FFF2-40B4-BE49-F238E27FC236}">
                <a16:creationId xmlns:a16="http://schemas.microsoft.com/office/drawing/2014/main" xmlns="" id="{20291F39-DCAD-4E1C-8859-85AAFD2E4E4A}"/>
              </a:ext>
            </a:extLst>
          </p:cNvPr>
          <p:cNvGrpSpPr/>
          <p:nvPr/>
        </p:nvGrpSpPr>
        <p:grpSpPr>
          <a:xfrm>
            <a:off x="2213153" y="1710363"/>
            <a:ext cx="193658" cy="193658"/>
            <a:chOff x="4687382" y="501695"/>
            <a:chExt cx="283350" cy="283350"/>
          </a:xfrm>
        </p:grpSpPr>
        <p:sp>
          <p:nvSpPr>
            <p:cNvPr id="181" name="椭圆 180">
              <a:extLst>
                <a:ext uri="{FF2B5EF4-FFF2-40B4-BE49-F238E27FC236}">
                  <a16:creationId xmlns:a16="http://schemas.microsoft.com/office/drawing/2014/main" xmlns="" id="{CB523380-E814-4550-9C85-519155F214EE}"/>
                </a:ext>
              </a:extLst>
            </p:cNvPr>
            <p:cNvSpPr/>
            <p:nvPr/>
          </p:nvSpPr>
          <p:spPr>
            <a:xfrm>
              <a:off x="4746148" y="560461"/>
              <a:ext cx="165820" cy="165820"/>
            </a:xfrm>
            <a:prstGeom prst="ellipse">
              <a:avLst/>
            </a:prstGeom>
            <a:noFill/>
            <a:ln w="95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2" name="直接连接符 181">
              <a:extLst>
                <a:ext uri="{FF2B5EF4-FFF2-40B4-BE49-F238E27FC236}">
                  <a16:creationId xmlns:a16="http://schemas.microsoft.com/office/drawing/2014/main" xmlns="" id="{CB82CF3D-E71F-46C0-9DBB-EDCDB7A29134}"/>
                </a:ext>
              </a:extLst>
            </p:cNvPr>
            <p:cNvCxnSpPr>
              <a:cxnSpLocks/>
            </p:cNvCxnSpPr>
            <p:nvPr/>
          </p:nvCxnSpPr>
          <p:spPr>
            <a:xfrm>
              <a:off x="4687382" y="643370"/>
              <a:ext cx="28335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xmlns="" id="{3F48E1BF-0156-44C9-B8D3-3C8EBE74C110}"/>
                </a:ext>
              </a:extLst>
            </p:cNvPr>
            <p:cNvCxnSpPr>
              <a:cxnSpLocks/>
            </p:cNvCxnSpPr>
            <p:nvPr/>
          </p:nvCxnSpPr>
          <p:spPr>
            <a:xfrm rot="5400000">
              <a:off x="4687382" y="643370"/>
              <a:ext cx="28335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5" name="任意多边形: 形状 174">
            <a:extLst>
              <a:ext uri="{FF2B5EF4-FFF2-40B4-BE49-F238E27FC236}">
                <a16:creationId xmlns:a16="http://schemas.microsoft.com/office/drawing/2014/main" xmlns="" id="{5F2311EA-411E-476B-B59D-0856092D77EA}"/>
              </a:ext>
            </a:extLst>
          </p:cNvPr>
          <p:cNvSpPr>
            <a:spLocks noChangeAspect="1"/>
          </p:cNvSpPr>
          <p:nvPr/>
        </p:nvSpPr>
        <p:spPr>
          <a:xfrm flipH="1">
            <a:off x="11368072" y="6199838"/>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6" name="任意多边形: 形状 175">
            <a:extLst>
              <a:ext uri="{FF2B5EF4-FFF2-40B4-BE49-F238E27FC236}">
                <a16:creationId xmlns:a16="http://schemas.microsoft.com/office/drawing/2014/main" xmlns="" id="{85957430-59D5-4CFC-BF6C-20B7E083A2EE}"/>
              </a:ext>
            </a:extLst>
          </p:cNvPr>
          <p:cNvSpPr>
            <a:spLocks noChangeAspect="1"/>
          </p:cNvSpPr>
          <p:nvPr/>
        </p:nvSpPr>
        <p:spPr>
          <a:xfrm flipH="1">
            <a:off x="11368072" y="5932809"/>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7" name="任意多边形: 形状 176">
            <a:extLst>
              <a:ext uri="{FF2B5EF4-FFF2-40B4-BE49-F238E27FC236}">
                <a16:creationId xmlns:a16="http://schemas.microsoft.com/office/drawing/2014/main" xmlns="" id="{253C6AA9-DBF1-4CC8-912D-4698F209EBDA}"/>
              </a:ext>
            </a:extLst>
          </p:cNvPr>
          <p:cNvSpPr>
            <a:spLocks noChangeAspect="1"/>
          </p:cNvSpPr>
          <p:nvPr/>
        </p:nvSpPr>
        <p:spPr>
          <a:xfrm flipH="1">
            <a:off x="11368072" y="5665780"/>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8" name="任意多边形: 形状 177">
            <a:extLst>
              <a:ext uri="{FF2B5EF4-FFF2-40B4-BE49-F238E27FC236}">
                <a16:creationId xmlns:a16="http://schemas.microsoft.com/office/drawing/2014/main" xmlns="" id="{EAF4BD1F-CB1E-404E-BCD8-57DD0BE41BDA}"/>
              </a:ext>
            </a:extLst>
          </p:cNvPr>
          <p:cNvSpPr>
            <a:spLocks noChangeAspect="1"/>
          </p:cNvSpPr>
          <p:nvPr/>
        </p:nvSpPr>
        <p:spPr>
          <a:xfrm flipH="1">
            <a:off x="11368072" y="5398751"/>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9" name="任意多边形: 形状 178">
            <a:extLst>
              <a:ext uri="{FF2B5EF4-FFF2-40B4-BE49-F238E27FC236}">
                <a16:creationId xmlns:a16="http://schemas.microsoft.com/office/drawing/2014/main" xmlns="" id="{8F62D995-4C7A-4A44-BEAA-10D35F0974AB}"/>
              </a:ext>
            </a:extLst>
          </p:cNvPr>
          <p:cNvSpPr>
            <a:spLocks noChangeAspect="1"/>
          </p:cNvSpPr>
          <p:nvPr/>
        </p:nvSpPr>
        <p:spPr>
          <a:xfrm flipH="1">
            <a:off x="11368072" y="5131722"/>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52" name="直接连接符 51">
            <a:extLst>
              <a:ext uri="{FF2B5EF4-FFF2-40B4-BE49-F238E27FC236}">
                <a16:creationId xmlns:a16="http://schemas.microsoft.com/office/drawing/2014/main" xmlns="" id="{6436543F-5D77-47B9-961D-897410C7EFF8}"/>
              </a:ext>
            </a:extLst>
          </p:cNvPr>
          <p:cNvCxnSpPr>
            <a:cxnSpLocks/>
          </p:cNvCxnSpPr>
          <p:nvPr/>
        </p:nvCxnSpPr>
        <p:spPr>
          <a:xfrm>
            <a:off x="11518900" y="2760795"/>
            <a:ext cx="0" cy="2095727"/>
          </a:xfrm>
          <a:prstGeom prst="line">
            <a:avLst/>
          </a:prstGeom>
          <a:ln w="22225">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a:extLst>
              <a:ext uri="{FF2B5EF4-FFF2-40B4-BE49-F238E27FC236}">
                <a16:creationId xmlns:a16="http://schemas.microsoft.com/office/drawing/2014/main" xmlns="" id="{982808A7-12D9-4B07-8C14-281F443B20E1}"/>
              </a:ext>
            </a:extLst>
          </p:cNvPr>
          <p:cNvGrpSpPr/>
          <p:nvPr/>
        </p:nvGrpSpPr>
        <p:grpSpPr>
          <a:xfrm>
            <a:off x="624885" y="5162295"/>
            <a:ext cx="1479920" cy="1285066"/>
            <a:chOff x="6961617" y="1332104"/>
            <a:chExt cx="2120835" cy="1841596"/>
          </a:xfrm>
        </p:grpSpPr>
        <p:grpSp>
          <p:nvGrpSpPr>
            <p:cNvPr id="45" name="组合 44">
              <a:extLst>
                <a:ext uri="{FF2B5EF4-FFF2-40B4-BE49-F238E27FC236}">
                  <a16:creationId xmlns:a16="http://schemas.microsoft.com/office/drawing/2014/main" xmlns="" id="{B9816A8B-957B-44FF-9003-E1DFE01CAA60}"/>
                </a:ext>
              </a:extLst>
            </p:cNvPr>
            <p:cNvGrpSpPr/>
            <p:nvPr/>
          </p:nvGrpSpPr>
          <p:grpSpPr>
            <a:xfrm>
              <a:off x="6961617" y="1332104"/>
              <a:ext cx="2120835" cy="920798"/>
              <a:chOff x="9534414" y="2265941"/>
              <a:chExt cx="457200" cy="557206"/>
            </a:xfrm>
          </p:grpSpPr>
          <p:cxnSp>
            <p:nvCxnSpPr>
              <p:cNvPr id="66" name="直接连接符 65">
                <a:extLst>
                  <a:ext uri="{FF2B5EF4-FFF2-40B4-BE49-F238E27FC236}">
                    <a16:creationId xmlns:a16="http://schemas.microsoft.com/office/drawing/2014/main" xmlns="" id="{68783264-D79F-4275-810D-7DB9F164BC1F}"/>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F1AE7C25-5664-4DF7-BD9F-27B511299DE8}"/>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566E1730-1D49-44C3-992B-13750FDF8BFF}"/>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A7469A0-6296-4EF9-8545-451EA8B84B37}"/>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06D2E5D7-E33E-4D0C-9C79-C2898A7C9406}"/>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B193F7BA-59A6-4B74-832C-A32BF5B0932D}"/>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E330E58C-7BDF-4E51-9D66-5CE732F62B6C}"/>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1C8BF340-FD4E-4D46-BB29-1F02E0E9EE09}"/>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564B4914-9B42-47B0-A5A5-694B0CC87212}"/>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7225EBD9-D8F2-4C9E-9DE6-6DA913383619}"/>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77F9EB62-BD69-4C88-BAF0-597B53A6B254}"/>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41CF4EED-C695-4EB8-9D23-DD3FFFE0B80C}"/>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B72F1357-CD65-484A-A14F-B9FFCB488930}"/>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5B1D9896-426A-4069-8E2C-EF8F4AC39764}"/>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xmlns="" id="{C0ADFC96-4B5C-49B6-8260-48FC3D888966}"/>
                </a:ext>
              </a:extLst>
            </p:cNvPr>
            <p:cNvGrpSpPr/>
            <p:nvPr/>
          </p:nvGrpSpPr>
          <p:grpSpPr>
            <a:xfrm>
              <a:off x="6961617" y="2252902"/>
              <a:ext cx="2120835" cy="920798"/>
              <a:chOff x="9534414" y="2265941"/>
              <a:chExt cx="457200" cy="557206"/>
            </a:xfrm>
          </p:grpSpPr>
          <p:cxnSp>
            <p:nvCxnSpPr>
              <p:cNvPr id="49" name="直接连接符 48">
                <a:extLst>
                  <a:ext uri="{FF2B5EF4-FFF2-40B4-BE49-F238E27FC236}">
                    <a16:creationId xmlns:a16="http://schemas.microsoft.com/office/drawing/2014/main" xmlns="" id="{9F2B04E5-96E7-479D-AD54-24DAF4476911}"/>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1BAA3D0-9139-4A4C-A30B-71754CBE5E77}"/>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9F7D7A8-A824-4A72-8B80-D5F5A29FE01E}"/>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C479DBEC-B9FA-46F3-B393-6C6CE505940B}"/>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C011CAAD-A60E-4AD8-811C-509E57F34793}"/>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69C2BD2F-199E-470E-BD4C-F5978D0EBC5F}"/>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F9894206-91E2-4885-8254-F62BC76F4172}"/>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43C6932F-F0A6-47C4-A3BF-85355987D602}"/>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AC3E748-9D5A-446A-AC3D-F48AEFE1C757}"/>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613AEFC9-261A-47CC-A2BE-BA802FB27AD6}"/>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CCC0BA93-4365-4DFF-802D-2A54F965AE03}"/>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DAA825BB-B34E-486A-BCFD-EE2AE93E5DB4}"/>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25A8152B-2AB1-4C02-BA8A-F12604187B44}"/>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A0D26C8A-2083-4856-9725-1AFE78049AA6}"/>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98" name="文本框 97">
            <a:extLst>
              <a:ext uri="{FF2B5EF4-FFF2-40B4-BE49-F238E27FC236}">
                <a16:creationId xmlns:a16="http://schemas.microsoft.com/office/drawing/2014/main" xmlns="" id="{6F423145-BAD3-4B9F-8CEC-EB1C514F7B11}"/>
              </a:ext>
            </a:extLst>
          </p:cNvPr>
          <p:cNvSpPr txBox="1"/>
          <p:nvPr/>
        </p:nvSpPr>
        <p:spPr>
          <a:xfrm>
            <a:off x="576809" y="5192534"/>
            <a:ext cx="1576072" cy="1323439"/>
          </a:xfrm>
          <a:prstGeom prst="rect">
            <a:avLst/>
          </a:prstGeom>
          <a:noFill/>
          <a:effectLst/>
        </p:spPr>
        <p:txBody>
          <a:bodyPr wrap="none">
            <a:spAutoFit/>
          </a:bodyPr>
          <a:lstStyle>
            <a:defPPr>
              <a:defRPr lang="zh-CN"/>
            </a:defPPr>
            <a:lvl1pPr algn="ctr">
              <a:defRPr sz="4800">
                <a:solidFill>
                  <a:srgbClr val="1078E0"/>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8000" dirty="0">
                <a:solidFill>
                  <a:srgbClr val="FFFFFF"/>
                </a:solidFill>
                <a:effectLst>
                  <a:outerShdw blurRad="101600" dist="63500" dir="2700000" algn="tl" rotWithShape="0">
                    <a:schemeClr val="accent1">
                      <a:alpha val="19000"/>
                    </a:schemeClr>
                  </a:outerShdw>
                </a:effectLst>
                <a:latin typeface="OPPOSans H" panose="00020600040101010101" pitchFamily="18" charset="-122"/>
                <a:ea typeface="OPPOSans H" panose="00020600040101010101" pitchFamily="18" charset="-122"/>
                <a:cs typeface="OPPOSans H" panose="00020600040101010101" pitchFamily="18" charset="-122"/>
              </a:rPr>
              <a:t>03</a:t>
            </a:r>
            <a:endParaRPr lang="zh-CN" altLang="en-US" sz="8000" dirty="0">
              <a:solidFill>
                <a:srgbClr val="FFFFFF"/>
              </a:solidFill>
              <a:effectLst>
                <a:outerShdw blurRad="101600" dist="63500" dir="2700000" algn="tl" rotWithShape="0">
                  <a:schemeClr val="accent1">
                    <a:alpha val="19000"/>
                  </a:scheme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08" name="组合 107">
            <a:extLst>
              <a:ext uri="{FF2B5EF4-FFF2-40B4-BE49-F238E27FC236}">
                <a16:creationId xmlns:a16="http://schemas.microsoft.com/office/drawing/2014/main" xmlns="" id="{9798F7BA-B1BE-452B-B912-90A7A9E26764}"/>
              </a:ext>
            </a:extLst>
          </p:cNvPr>
          <p:cNvGrpSpPr/>
          <p:nvPr/>
        </p:nvGrpSpPr>
        <p:grpSpPr>
          <a:xfrm>
            <a:off x="705500" y="1737662"/>
            <a:ext cx="1399305" cy="382904"/>
            <a:chOff x="1662961" y="3002708"/>
            <a:chExt cx="4863865" cy="385638"/>
          </a:xfrm>
        </p:grpSpPr>
        <p:grpSp>
          <p:nvGrpSpPr>
            <p:cNvPr id="109" name="组合 108">
              <a:extLst>
                <a:ext uri="{FF2B5EF4-FFF2-40B4-BE49-F238E27FC236}">
                  <a16:creationId xmlns:a16="http://schemas.microsoft.com/office/drawing/2014/main" xmlns="" id="{040323FB-49B5-4F17-BADC-081AF042A163}"/>
                </a:ext>
              </a:extLst>
            </p:cNvPr>
            <p:cNvGrpSpPr/>
            <p:nvPr/>
          </p:nvGrpSpPr>
          <p:grpSpPr>
            <a:xfrm rot="5400000">
              <a:off x="2238632" y="2427037"/>
              <a:ext cx="385637" cy="1536979"/>
              <a:chOff x="9534414" y="2265941"/>
              <a:chExt cx="457200" cy="557206"/>
            </a:xfrm>
          </p:grpSpPr>
          <p:cxnSp>
            <p:nvCxnSpPr>
              <p:cNvPr id="141" name="直接连接符 140">
                <a:extLst>
                  <a:ext uri="{FF2B5EF4-FFF2-40B4-BE49-F238E27FC236}">
                    <a16:creationId xmlns:a16="http://schemas.microsoft.com/office/drawing/2014/main" xmlns="" id="{77B243D1-11D5-40C0-8214-586ACA662C5E}"/>
                  </a:ext>
                </a:extLst>
              </p:cNvPr>
              <p:cNvCxnSpPr>
                <a:cxnSpLocks/>
              </p:cNvCxnSpPr>
              <p:nvPr/>
            </p:nvCxnSpPr>
            <p:spPr>
              <a:xfrm>
                <a:off x="9534414" y="226594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B421E4A4-6131-4061-A5A5-2E610ABBFC32}"/>
                  </a:ext>
                </a:extLst>
              </p:cNvPr>
              <p:cNvCxnSpPr>
                <a:cxnSpLocks/>
              </p:cNvCxnSpPr>
              <p:nvPr/>
            </p:nvCxnSpPr>
            <p:spPr>
              <a:xfrm>
                <a:off x="9534414" y="230880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2CECE80F-2A7B-4542-B0F2-873B6B33819F}"/>
                  </a:ext>
                </a:extLst>
              </p:cNvPr>
              <p:cNvCxnSpPr>
                <a:cxnSpLocks/>
              </p:cNvCxnSpPr>
              <p:nvPr/>
            </p:nvCxnSpPr>
            <p:spPr>
              <a:xfrm>
                <a:off x="9534414" y="235166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BCBD0BA4-2B92-4431-9CEA-C9A5A0FADBE3}"/>
                  </a:ext>
                </a:extLst>
              </p:cNvPr>
              <p:cNvCxnSpPr>
                <a:cxnSpLocks/>
              </p:cNvCxnSpPr>
              <p:nvPr/>
            </p:nvCxnSpPr>
            <p:spPr>
              <a:xfrm>
                <a:off x="9534414" y="239452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6C87E0CA-E884-4C15-88B8-52605B29DE91}"/>
                  </a:ext>
                </a:extLst>
              </p:cNvPr>
              <p:cNvCxnSpPr>
                <a:cxnSpLocks/>
              </p:cNvCxnSpPr>
              <p:nvPr/>
            </p:nvCxnSpPr>
            <p:spPr>
              <a:xfrm>
                <a:off x="9534414" y="243738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C5999F3A-90CC-4944-AF52-E4569439E05F}"/>
                  </a:ext>
                </a:extLst>
              </p:cNvPr>
              <p:cNvCxnSpPr>
                <a:cxnSpLocks/>
              </p:cNvCxnSpPr>
              <p:nvPr/>
            </p:nvCxnSpPr>
            <p:spPr>
              <a:xfrm>
                <a:off x="9534414" y="248025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67255A13-AB75-4C81-8DC4-CF497F9981E9}"/>
                  </a:ext>
                </a:extLst>
              </p:cNvPr>
              <p:cNvCxnSpPr>
                <a:cxnSpLocks/>
              </p:cNvCxnSpPr>
              <p:nvPr/>
            </p:nvCxnSpPr>
            <p:spPr>
              <a:xfrm>
                <a:off x="9534414" y="252311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209C788D-EB85-4ABC-96D8-716DF6CFAA83}"/>
                  </a:ext>
                </a:extLst>
              </p:cNvPr>
              <p:cNvCxnSpPr>
                <a:cxnSpLocks/>
              </p:cNvCxnSpPr>
              <p:nvPr/>
            </p:nvCxnSpPr>
            <p:spPr>
              <a:xfrm>
                <a:off x="9534414" y="256597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DF4D6F4F-2970-4711-9FAE-D3B6143D8282}"/>
                  </a:ext>
                </a:extLst>
              </p:cNvPr>
              <p:cNvCxnSpPr>
                <a:cxnSpLocks/>
              </p:cNvCxnSpPr>
              <p:nvPr/>
            </p:nvCxnSpPr>
            <p:spPr>
              <a:xfrm>
                <a:off x="9534414" y="260883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3C40A5D9-955F-46B9-9585-6579CC345B0F}"/>
                  </a:ext>
                </a:extLst>
              </p:cNvPr>
              <p:cNvCxnSpPr>
                <a:cxnSpLocks/>
              </p:cNvCxnSpPr>
              <p:nvPr/>
            </p:nvCxnSpPr>
            <p:spPr>
              <a:xfrm>
                <a:off x="9534414" y="265169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FCE207DC-F7A3-4888-A336-6A10A785F0AA}"/>
                  </a:ext>
                </a:extLst>
              </p:cNvPr>
              <p:cNvCxnSpPr>
                <a:cxnSpLocks/>
              </p:cNvCxnSpPr>
              <p:nvPr/>
            </p:nvCxnSpPr>
            <p:spPr>
              <a:xfrm>
                <a:off x="9534414" y="269456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214A7410-D81B-48D7-A3B8-161D3667C438}"/>
                  </a:ext>
                </a:extLst>
              </p:cNvPr>
              <p:cNvCxnSpPr>
                <a:cxnSpLocks/>
              </p:cNvCxnSpPr>
              <p:nvPr/>
            </p:nvCxnSpPr>
            <p:spPr>
              <a:xfrm>
                <a:off x="9534414" y="273742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FEDD8052-3B10-49D2-9246-B399356979AD}"/>
                  </a:ext>
                </a:extLst>
              </p:cNvPr>
              <p:cNvCxnSpPr>
                <a:cxnSpLocks/>
              </p:cNvCxnSpPr>
              <p:nvPr/>
            </p:nvCxnSpPr>
            <p:spPr>
              <a:xfrm>
                <a:off x="9534414" y="278028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393AEBC4-3980-4ABA-AE89-1702E4142C3E}"/>
                  </a:ext>
                </a:extLst>
              </p:cNvPr>
              <p:cNvCxnSpPr>
                <a:cxnSpLocks/>
              </p:cNvCxnSpPr>
              <p:nvPr/>
            </p:nvCxnSpPr>
            <p:spPr>
              <a:xfrm>
                <a:off x="9534414" y="282314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10" name="组合 109">
              <a:extLst>
                <a:ext uri="{FF2B5EF4-FFF2-40B4-BE49-F238E27FC236}">
                  <a16:creationId xmlns:a16="http://schemas.microsoft.com/office/drawing/2014/main" xmlns="" id="{14283D18-A946-4B92-9248-2701E17F90C6}"/>
                </a:ext>
              </a:extLst>
            </p:cNvPr>
            <p:cNvGrpSpPr/>
            <p:nvPr/>
          </p:nvGrpSpPr>
          <p:grpSpPr>
            <a:xfrm rot="5400000">
              <a:off x="3907872" y="2427038"/>
              <a:ext cx="385637" cy="1536979"/>
              <a:chOff x="9534414" y="2265941"/>
              <a:chExt cx="457200" cy="557206"/>
            </a:xfrm>
          </p:grpSpPr>
          <p:cxnSp>
            <p:nvCxnSpPr>
              <p:cNvPr id="127" name="直接连接符 126">
                <a:extLst>
                  <a:ext uri="{FF2B5EF4-FFF2-40B4-BE49-F238E27FC236}">
                    <a16:creationId xmlns:a16="http://schemas.microsoft.com/office/drawing/2014/main" xmlns="" id="{3059D8F0-1063-4D60-8618-508F599C0865}"/>
                  </a:ext>
                </a:extLst>
              </p:cNvPr>
              <p:cNvCxnSpPr>
                <a:cxnSpLocks/>
              </p:cNvCxnSpPr>
              <p:nvPr/>
            </p:nvCxnSpPr>
            <p:spPr>
              <a:xfrm>
                <a:off x="9534414" y="226594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28A0CD0F-B7BC-4D3D-AF8A-E5A2A3C0215C}"/>
                  </a:ext>
                </a:extLst>
              </p:cNvPr>
              <p:cNvCxnSpPr>
                <a:cxnSpLocks/>
              </p:cNvCxnSpPr>
              <p:nvPr/>
            </p:nvCxnSpPr>
            <p:spPr>
              <a:xfrm>
                <a:off x="9534414" y="230880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F3B894FF-731F-4A09-A77F-7DC3A28AFEB5}"/>
                  </a:ext>
                </a:extLst>
              </p:cNvPr>
              <p:cNvCxnSpPr>
                <a:cxnSpLocks/>
              </p:cNvCxnSpPr>
              <p:nvPr/>
            </p:nvCxnSpPr>
            <p:spPr>
              <a:xfrm>
                <a:off x="9534414" y="235166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B2CD398F-C8DD-4A23-B6A2-D460FB092433}"/>
                  </a:ext>
                </a:extLst>
              </p:cNvPr>
              <p:cNvCxnSpPr>
                <a:cxnSpLocks/>
              </p:cNvCxnSpPr>
              <p:nvPr/>
            </p:nvCxnSpPr>
            <p:spPr>
              <a:xfrm>
                <a:off x="9534414" y="239452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E4617597-ABE7-44AA-9146-2CD88C0B5D84}"/>
                  </a:ext>
                </a:extLst>
              </p:cNvPr>
              <p:cNvCxnSpPr>
                <a:cxnSpLocks/>
              </p:cNvCxnSpPr>
              <p:nvPr/>
            </p:nvCxnSpPr>
            <p:spPr>
              <a:xfrm>
                <a:off x="9534414" y="243738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5A836B14-04D2-4A94-B747-D04A78ED93D9}"/>
                  </a:ext>
                </a:extLst>
              </p:cNvPr>
              <p:cNvCxnSpPr>
                <a:cxnSpLocks/>
              </p:cNvCxnSpPr>
              <p:nvPr/>
            </p:nvCxnSpPr>
            <p:spPr>
              <a:xfrm>
                <a:off x="9534414" y="248025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FBC03B9D-D115-424F-8F9D-B5A0141F02A0}"/>
                  </a:ext>
                </a:extLst>
              </p:cNvPr>
              <p:cNvCxnSpPr>
                <a:cxnSpLocks/>
              </p:cNvCxnSpPr>
              <p:nvPr/>
            </p:nvCxnSpPr>
            <p:spPr>
              <a:xfrm>
                <a:off x="9534414" y="252311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945F1D02-7456-42BD-8429-8B8134915449}"/>
                  </a:ext>
                </a:extLst>
              </p:cNvPr>
              <p:cNvCxnSpPr>
                <a:cxnSpLocks/>
              </p:cNvCxnSpPr>
              <p:nvPr/>
            </p:nvCxnSpPr>
            <p:spPr>
              <a:xfrm>
                <a:off x="9534414" y="256597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01D6E4DB-D010-4F4E-B783-98434A2FDF99}"/>
                  </a:ext>
                </a:extLst>
              </p:cNvPr>
              <p:cNvCxnSpPr>
                <a:cxnSpLocks/>
              </p:cNvCxnSpPr>
              <p:nvPr/>
            </p:nvCxnSpPr>
            <p:spPr>
              <a:xfrm>
                <a:off x="9534414" y="260883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D1FCFE26-AD17-470C-B5F0-173454350279}"/>
                  </a:ext>
                </a:extLst>
              </p:cNvPr>
              <p:cNvCxnSpPr>
                <a:cxnSpLocks/>
              </p:cNvCxnSpPr>
              <p:nvPr/>
            </p:nvCxnSpPr>
            <p:spPr>
              <a:xfrm>
                <a:off x="9534414" y="265169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7B60B4CC-EE03-4BD8-AC11-CA9F9D698836}"/>
                  </a:ext>
                </a:extLst>
              </p:cNvPr>
              <p:cNvCxnSpPr>
                <a:cxnSpLocks/>
              </p:cNvCxnSpPr>
              <p:nvPr/>
            </p:nvCxnSpPr>
            <p:spPr>
              <a:xfrm>
                <a:off x="9534414" y="269456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C94F358A-7776-434F-83FB-9B6A8F79C0B7}"/>
                  </a:ext>
                </a:extLst>
              </p:cNvPr>
              <p:cNvCxnSpPr>
                <a:cxnSpLocks/>
              </p:cNvCxnSpPr>
              <p:nvPr/>
            </p:nvCxnSpPr>
            <p:spPr>
              <a:xfrm>
                <a:off x="9534414" y="273742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6CA37923-2EF7-4226-B7C8-63461D9D701F}"/>
                  </a:ext>
                </a:extLst>
              </p:cNvPr>
              <p:cNvCxnSpPr>
                <a:cxnSpLocks/>
              </p:cNvCxnSpPr>
              <p:nvPr/>
            </p:nvCxnSpPr>
            <p:spPr>
              <a:xfrm>
                <a:off x="9534414" y="278028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62A08B56-A385-42BB-8897-477E2D98B0DD}"/>
                  </a:ext>
                </a:extLst>
              </p:cNvPr>
              <p:cNvCxnSpPr>
                <a:cxnSpLocks/>
              </p:cNvCxnSpPr>
              <p:nvPr/>
            </p:nvCxnSpPr>
            <p:spPr>
              <a:xfrm>
                <a:off x="9534414" y="282314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12" name="组合 111">
              <a:extLst>
                <a:ext uri="{FF2B5EF4-FFF2-40B4-BE49-F238E27FC236}">
                  <a16:creationId xmlns:a16="http://schemas.microsoft.com/office/drawing/2014/main" xmlns="" id="{48686A88-4A9A-4299-AC79-0F1934DF91EE}"/>
                </a:ext>
              </a:extLst>
            </p:cNvPr>
            <p:cNvGrpSpPr/>
            <p:nvPr/>
          </p:nvGrpSpPr>
          <p:grpSpPr>
            <a:xfrm rot="5400000">
              <a:off x="5565518" y="2427038"/>
              <a:ext cx="385637" cy="1536979"/>
              <a:chOff x="9534414" y="2265941"/>
              <a:chExt cx="457200" cy="557206"/>
            </a:xfrm>
          </p:grpSpPr>
          <p:cxnSp>
            <p:nvCxnSpPr>
              <p:cNvPr id="113" name="直接连接符 112">
                <a:extLst>
                  <a:ext uri="{FF2B5EF4-FFF2-40B4-BE49-F238E27FC236}">
                    <a16:creationId xmlns:a16="http://schemas.microsoft.com/office/drawing/2014/main" xmlns="" id="{D79EE9D2-13BC-4FFF-9169-68521F788F49}"/>
                  </a:ext>
                </a:extLst>
              </p:cNvPr>
              <p:cNvCxnSpPr>
                <a:cxnSpLocks/>
              </p:cNvCxnSpPr>
              <p:nvPr/>
            </p:nvCxnSpPr>
            <p:spPr>
              <a:xfrm>
                <a:off x="9534414" y="226594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46CA4A7B-6214-4A74-B4E4-8B247E1421C0}"/>
                  </a:ext>
                </a:extLst>
              </p:cNvPr>
              <p:cNvCxnSpPr>
                <a:cxnSpLocks/>
              </p:cNvCxnSpPr>
              <p:nvPr/>
            </p:nvCxnSpPr>
            <p:spPr>
              <a:xfrm>
                <a:off x="9534414" y="230880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B4CCA06F-C8FF-4739-8F31-0F5224F7858F}"/>
                  </a:ext>
                </a:extLst>
              </p:cNvPr>
              <p:cNvCxnSpPr>
                <a:cxnSpLocks/>
              </p:cNvCxnSpPr>
              <p:nvPr/>
            </p:nvCxnSpPr>
            <p:spPr>
              <a:xfrm>
                <a:off x="9534414" y="235166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E7B0E59D-72A9-47D2-AE10-3ED3781B86EA}"/>
                  </a:ext>
                </a:extLst>
              </p:cNvPr>
              <p:cNvCxnSpPr>
                <a:cxnSpLocks/>
              </p:cNvCxnSpPr>
              <p:nvPr/>
            </p:nvCxnSpPr>
            <p:spPr>
              <a:xfrm>
                <a:off x="9534414" y="239452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B345D51-EE31-4CCD-AE23-512AEE060C1F}"/>
                  </a:ext>
                </a:extLst>
              </p:cNvPr>
              <p:cNvCxnSpPr>
                <a:cxnSpLocks/>
              </p:cNvCxnSpPr>
              <p:nvPr/>
            </p:nvCxnSpPr>
            <p:spPr>
              <a:xfrm>
                <a:off x="9534414" y="243738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C078B9AE-BDBE-4D3E-A651-D6D54EF39284}"/>
                  </a:ext>
                </a:extLst>
              </p:cNvPr>
              <p:cNvCxnSpPr>
                <a:cxnSpLocks/>
              </p:cNvCxnSpPr>
              <p:nvPr/>
            </p:nvCxnSpPr>
            <p:spPr>
              <a:xfrm>
                <a:off x="9534414" y="248025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C007E602-1E4A-4715-955F-C0E770B1A828}"/>
                  </a:ext>
                </a:extLst>
              </p:cNvPr>
              <p:cNvCxnSpPr>
                <a:cxnSpLocks/>
              </p:cNvCxnSpPr>
              <p:nvPr/>
            </p:nvCxnSpPr>
            <p:spPr>
              <a:xfrm>
                <a:off x="9534414" y="252311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9BDA485A-266E-477A-A4A8-E3FA8090B65A}"/>
                  </a:ext>
                </a:extLst>
              </p:cNvPr>
              <p:cNvCxnSpPr>
                <a:cxnSpLocks/>
              </p:cNvCxnSpPr>
              <p:nvPr/>
            </p:nvCxnSpPr>
            <p:spPr>
              <a:xfrm>
                <a:off x="9534414" y="256597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47ED2F52-CB68-42BD-A890-9F12D8CF15A8}"/>
                  </a:ext>
                </a:extLst>
              </p:cNvPr>
              <p:cNvCxnSpPr>
                <a:cxnSpLocks/>
              </p:cNvCxnSpPr>
              <p:nvPr/>
            </p:nvCxnSpPr>
            <p:spPr>
              <a:xfrm>
                <a:off x="9534414" y="260883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12D8021A-DF94-46AD-BCE7-04667CCD97E7}"/>
                  </a:ext>
                </a:extLst>
              </p:cNvPr>
              <p:cNvCxnSpPr>
                <a:cxnSpLocks/>
              </p:cNvCxnSpPr>
              <p:nvPr/>
            </p:nvCxnSpPr>
            <p:spPr>
              <a:xfrm>
                <a:off x="9534414" y="265169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46115C25-5E6A-48C8-97F5-0F93A0C8AC4B}"/>
                  </a:ext>
                </a:extLst>
              </p:cNvPr>
              <p:cNvCxnSpPr>
                <a:cxnSpLocks/>
              </p:cNvCxnSpPr>
              <p:nvPr/>
            </p:nvCxnSpPr>
            <p:spPr>
              <a:xfrm>
                <a:off x="9534414" y="269456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E820796C-2BD3-4C72-A416-610320E4B1D5}"/>
                  </a:ext>
                </a:extLst>
              </p:cNvPr>
              <p:cNvCxnSpPr>
                <a:cxnSpLocks/>
              </p:cNvCxnSpPr>
              <p:nvPr/>
            </p:nvCxnSpPr>
            <p:spPr>
              <a:xfrm>
                <a:off x="9534414" y="273742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409A6C76-839F-46A1-83F2-948870A0AB7C}"/>
                  </a:ext>
                </a:extLst>
              </p:cNvPr>
              <p:cNvCxnSpPr>
                <a:cxnSpLocks/>
              </p:cNvCxnSpPr>
              <p:nvPr/>
            </p:nvCxnSpPr>
            <p:spPr>
              <a:xfrm>
                <a:off x="9534414" y="278028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94F21A1D-D33A-45EC-8409-E1BDF91BF3E0}"/>
                  </a:ext>
                </a:extLst>
              </p:cNvPr>
              <p:cNvCxnSpPr>
                <a:cxnSpLocks/>
              </p:cNvCxnSpPr>
              <p:nvPr/>
            </p:nvCxnSpPr>
            <p:spPr>
              <a:xfrm>
                <a:off x="9534414" y="282314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
        <p:nvSpPr>
          <p:cNvPr id="103" name="文本框 102">
            <a:extLst>
              <a:ext uri="{FF2B5EF4-FFF2-40B4-BE49-F238E27FC236}">
                <a16:creationId xmlns:a16="http://schemas.microsoft.com/office/drawing/2014/main" xmlns="" id="{D3AF5DB4-4559-4AEF-8AA9-5A03BE2F8FF3}"/>
              </a:ext>
            </a:extLst>
          </p:cNvPr>
          <p:cNvSpPr txBox="1"/>
          <p:nvPr/>
        </p:nvSpPr>
        <p:spPr>
          <a:xfrm>
            <a:off x="609042" y="1672660"/>
            <a:ext cx="1620957" cy="523220"/>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28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第三部分</a:t>
            </a:r>
          </a:p>
        </p:txBody>
      </p:sp>
      <p:sp>
        <p:nvSpPr>
          <p:cNvPr id="157" name="弧形 156">
            <a:extLst>
              <a:ext uri="{FF2B5EF4-FFF2-40B4-BE49-F238E27FC236}">
                <a16:creationId xmlns:a16="http://schemas.microsoft.com/office/drawing/2014/main" xmlns="" id="{2EF7447D-4318-4F85-994D-09E3F4104780}"/>
              </a:ext>
            </a:extLst>
          </p:cNvPr>
          <p:cNvSpPr/>
          <p:nvPr/>
        </p:nvSpPr>
        <p:spPr>
          <a:xfrm rot="13951704" flipH="1">
            <a:off x="3347292" y="1991085"/>
            <a:ext cx="2244920" cy="995284"/>
          </a:xfrm>
          <a:prstGeom prst="arc">
            <a:avLst>
              <a:gd name="adj1" fmla="val 20077029"/>
              <a:gd name="adj2" fmla="val 1242544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8" name="任意多边形: 形状 157">
            <a:extLst>
              <a:ext uri="{FF2B5EF4-FFF2-40B4-BE49-F238E27FC236}">
                <a16:creationId xmlns:a16="http://schemas.microsoft.com/office/drawing/2014/main" xmlns="" id="{F75734BB-BA86-4919-ADB1-6678C9B7C0AC}"/>
              </a:ext>
            </a:extLst>
          </p:cNvPr>
          <p:cNvSpPr/>
          <p:nvPr/>
        </p:nvSpPr>
        <p:spPr>
          <a:xfrm flipH="1">
            <a:off x="4664058" y="1936124"/>
            <a:ext cx="1163490" cy="1147104"/>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9" name="任意多边形: 形状 158">
            <a:extLst>
              <a:ext uri="{FF2B5EF4-FFF2-40B4-BE49-F238E27FC236}">
                <a16:creationId xmlns:a16="http://schemas.microsoft.com/office/drawing/2014/main" xmlns="" id="{AB194EA4-6177-4AA1-81ED-21ECB6A88F4F}"/>
              </a:ext>
            </a:extLst>
          </p:cNvPr>
          <p:cNvSpPr/>
          <p:nvPr/>
        </p:nvSpPr>
        <p:spPr>
          <a:xfrm flipH="1">
            <a:off x="4605114" y="2146565"/>
            <a:ext cx="716138" cy="706052"/>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3">
              <a:lumMod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60" name="组合 159">
            <a:extLst>
              <a:ext uri="{FF2B5EF4-FFF2-40B4-BE49-F238E27FC236}">
                <a16:creationId xmlns:a16="http://schemas.microsoft.com/office/drawing/2014/main" xmlns="" id="{1F72BA24-A754-4281-BAEB-55DA9CD22964}"/>
              </a:ext>
            </a:extLst>
          </p:cNvPr>
          <p:cNvGrpSpPr/>
          <p:nvPr/>
        </p:nvGrpSpPr>
        <p:grpSpPr>
          <a:xfrm>
            <a:off x="751674" y="3819398"/>
            <a:ext cx="8182776" cy="45719"/>
            <a:chOff x="751674" y="4115382"/>
            <a:chExt cx="8182776" cy="45719"/>
          </a:xfrm>
        </p:grpSpPr>
        <p:cxnSp>
          <p:nvCxnSpPr>
            <p:cNvPr id="161" name="直接连接符 160">
              <a:extLst>
                <a:ext uri="{FF2B5EF4-FFF2-40B4-BE49-F238E27FC236}">
                  <a16:creationId xmlns:a16="http://schemas.microsoft.com/office/drawing/2014/main" xmlns="" id="{3C604201-925D-41E1-83A1-F4EB53341FBE}"/>
                </a:ext>
              </a:extLst>
            </p:cNvPr>
            <p:cNvCxnSpPr>
              <a:cxnSpLocks/>
            </p:cNvCxnSpPr>
            <p:nvPr/>
          </p:nvCxnSpPr>
          <p:spPr>
            <a:xfrm>
              <a:off x="751674" y="4161101"/>
              <a:ext cx="818277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矩形 161">
              <a:extLst>
                <a:ext uri="{FF2B5EF4-FFF2-40B4-BE49-F238E27FC236}">
                  <a16:creationId xmlns:a16="http://schemas.microsoft.com/office/drawing/2014/main" xmlns="" id="{814E24E5-F0D2-4244-949B-12FCC919B03A}"/>
                </a:ext>
              </a:extLst>
            </p:cNvPr>
            <p:cNvSpPr/>
            <p:nvPr/>
          </p:nvSpPr>
          <p:spPr>
            <a:xfrm flipV="1">
              <a:off x="751674" y="4115382"/>
              <a:ext cx="536036" cy="45719"/>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3" name="文本框 162">
            <a:extLst>
              <a:ext uri="{FF2B5EF4-FFF2-40B4-BE49-F238E27FC236}">
                <a16:creationId xmlns:a16="http://schemas.microsoft.com/office/drawing/2014/main" xmlns="" id="{E4E8E505-DF76-485D-9F66-855751B747DE}"/>
              </a:ext>
            </a:extLst>
          </p:cNvPr>
          <p:cNvSpPr txBox="1"/>
          <p:nvPr/>
        </p:nvSpPr>
        <p:spPr>
          <a:xfrm>
            <a:off x="5626105" y="5141782"/>
            <a:ext cx="5626861" cy="1938992"/>
          </a:xfrm>
          <a:prstGeom prst="rect">
            <a:avLst/>
          </a:prstGeom>
          <a:noFill/>
        </p:spPr>
        <p:txBody>
          <a:bodyPr wrap="none" rtlCol="0">
            <a:spAutoFit/>
          </a:bodyPr>
          <a:lstStyle/>
          <a:p>
            <a:pPr algn="r"/>
            <a:r>
              <a:rPr lang="en-US" altLang="zh-CN"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rPr>
              <a:t>three</a:t>
            </a:r>
            <a:endParaRPr lang="zh-CN" altLang="en-US"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66" name="椭圆 165">
            <a:extLst>
              <a:ext uri="{FF2B5EF4-FFF2-40B4-BE49-F238E27FC236}">
                <a16:creationId xmlns:a16="http://schemas.microsoft.com/office/drawing/2014/main" xmlns="" id="{B057980C-70CD-41AB-AB29-346E8B43B40C}"/>
              </a:ext>
            </a:extLst>
          </p:cNvPr>
          <p:cNvSpPr/>
          <p:nvPr/>
        </p:nvSpPr>
        <p:spPr>
          <a:xfrm>
            <a:off x="7666041" y="6348510"/>
            <a:ext cx="3030860" cy="602363"/>
          </a:xfrm>
          <a:prstGeom prst="ellipse">
            <a:avLst/>
          </a:prstGeom>
          <a:gradFill flip="none" rotWithShape="1">
            <a:gsLst>
              <a:gs pos="30000">
                <a:schemeClr val="accent2"/>
              </a:gs>
              <a:gs pos="100000">
                <a:schemeClr val="accent2">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7" name="图片 166" descr="卡通人物&#10;&#10;描述已自动生成">
            <a:extLst>
              <a:ext uri="{FF2B5EF4-FFF2-40B4-BE49-F238E27FC236}">
                <a16:creationId xmlns:a16="http://schemas.microsoft.com/office/drawing/2014/main" xmlns="" id="{E9732969-9BF2-42CC-8078-F2C3DC6E483E}"/>
              </a:ext>
            </a:extLst>
          </p:cNvPr>
          <p:cNvPicPr>
            <a:picLocks noChangeAspect="1"/>
          </p:cNvPicPr>
          <p:nvPr/>
        </p:nvPicPr>
        <p:blipFill>
          <a:blip r:embed="rId4" cstate="screen">
            <a:extLst>
              <a:ext uri="{28A0092B-C50C-407E-A947-70E740481C1C}">
                <a14:useLocalDpi xmlns:a14="http://schemas.microsoft.com/office/drawing/2010/main"/>
              </a:ext>
            </a:extLst>
          </a:blip>
          <a:srcRect l="15692" r="32532"/>
          <a:stretch>
            <a:fillRect/>
          </a:stretch>
        </p:blipFill>
        <p:spPr>
          <a:xfrm>
            <a:off x="7291890" y="511267"/>
            <a:ext cx="3210023" cy="6199838"/>
          </a:xfrm>
          <a:custGeom>
            <a:avLst/>
            <a:gdLst>
              <a:gd name="connsiteX0" fmla="*/ 0 w 3210023"/>
              <a:gd name="connsiteY0" fmla="*/ 0 h 6199838"/>
              <a:gd name="connsiteX1" fmla="*/ 3210023 w 3210023"/>
              <a:gd name="connsiteY1" fmla="*/ 0 h 6199838"/>
              <a:gd name="connsiteX2" fmla="*/ 3210023 w 3210023"/>
              <a:gd name="connsiteY2" fmla="*/ 4139378 h 6199838"/>
              <a:gd name="connsiteX3" fmla="*/ 2788985 w 3210023"/>
              <a:gd name="connsiteY3" fmla="*/ 4139378 h 6199838"/>
              <a:gd name="connsiteX4" fmla="*/ 2788985 w 3210023"/>
              <a:gd name="connsiteY4" fmla="*/ 6199838 h 6199838"/>
              <a:gd name="connsiteX5" fmla="*/ 0 w 3210023"/>
              <a:gd name="connsiteY5" fmla="*/ 6199838 h 6199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0023" h="6199838">
                <a:moveTo>
                  <a:pt x="0" y="0"/>
                </a:moveTo>
                <a:lnTo>
                  <a:pt x="3210023" y="0"/>
                </a:lnTo>
                <a:lnTo>
                  <a:pt x="3210023" y="4139378"/>
                </a:lnTo>
                <a:lnTo>
                  <a:pt x="2788985" y="4139378"/>
                </a:lnTo>
                <a:lnTo>
                  <a:pt x="2788985" y="6199838"/>
                </a:lnTo>
                <a:lnTo>
                  <a:pt x="0" y="6199838"/>
                </a:lnTo>
                <a:close/>
              </a:path>
            </a:pathLst>
          </a:custGeom>
          <a:effectLst>
            <a:outerShdw blurRad="660400" dist="609600" dir="2700000" sx="92000" sy="92000" algn="tl" rotWithShape="0">
              <a:schemeClr val="accent3">
                <a:lumMod val="90000"/>
                <a:alpha val="40000"/>
              </a:schemeClr>
            </a:outerShdw>
          </a:effectLst>
        </p:spPr>
      </p:pic>
      <p:grpSp>
        <p:nvGrpSpPr>
          <p:cNvPr id="155" name="组合 154">
            <a:extLst>
              <a:ext uri="{FF2B5EF4-FFF2-40B4-BE49-F238E27FC236}">
                <a16:creationId xmlns:a16="http://schemas.microsoft.com/office/drawing/2014/main" xmlns="" id="{E58B5CDF-3451-469D-AE09-0E6400E31164}"/>
              </a:ext>
            </a:extLst>
          </p:cNvPr>
          <p:cNvGrpSpPr/>
          <p:nvPr/>
        </p:nvGrpSpPr>
        <p:grpSpPr>
          <a:xfrm>
            <a:off x="10095926" y="334300"/>
            <a:ext cx="1687434" cy="828613"/>
            <a:chOff x="1458782" y="1495487"/>
            <a:chExt cx="1687434" cy="828613"/>
          </a:xfrm>
        </p:grpSpPr>
        <p:grpSp>
          <p:nvGrpSpPr>
            <p:cNvPr id="164" name="组合 163">
              <a:extLst>
                <a:ext uri="{FF2B5EF4-FFF2-40B4-BE49-F238E27FC236}">
                  <a16:creationId xmlns:a16="http://schemas.microsoft.com/office/drawing/2014/main" xmlns="" id="{1046CECA-AB7C-4AD8-B13B-9FEA1831F70B}"/>
                </a:ext>
              </a:extLst>
            </p:cNvPr>
            <p:cNvGrpSpPr/>
            <p:nvPr/>
          </p:nvGrpSpPr>
          <p:grpSpPr>
            <a:xfrm>
              <a:off x="1458782" y="1495487"/>
              <a:ext cx="1687434" cy="828613"/>
              <a:chOff x="1114764" y="2818528"/>
              <a:chExt cx="7419202" cy="3643194"/>
            </a:xfrm>
          </p:grpSpPr>
          <p:sp>
            <p:nvSpPr>
              <p:cNvPr id="169" name="弧形 168">
                <a:extLst>
                  <a:ext uri="{FF2B5EF4-FFF2-40B4-BE49-F238E27FC236}">
                    <a16:creationId xmlns:a16="http://schemas.microsoft.com/office/drawing/2014/main" xmlns="" id="{330DAB10-C4B5-4207-BC92-6D54669E2293}"/>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70" name="弧形 169">
                <a:extLst>
                  <a:ext uri="{FF2B5EF4-FFF2-40B4-BE49-F238E27FC236}">
                    <a16:creationId xmlns:a16="http://schemas.microsoft.com/office/drawing/2014/main" xmlns="" id="{173CF3F8-7266-4DF6-9037-88550D51392D}"/>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71" name="组合 170">
                <a:extLst>
                  <a:ext uri="{FF2B5EF4-FFF2-40B4-BE49-F238E27FC236}">
                    <a16:creationId xmlns:a16="http://schemas.microsoft.com/office/drawing/2014/main" xmlns="" id="{2551ED89-672B-4190-A682-3ABFCE863600}"/>
                  </a:ext>
                </a:extLst>
              </p:cNvPr>
              <p:cNvGrpSpPr/>
              <p:nvPr/>
            </p:nvGrpSpPr>
            <p:grpSpPr>
              <a:xfrm>
                <a:off x="3552730" y="3350929"/>
                <a:ext cx="3862198" cy="2543270"/>
                <a:chOff x="3552730" y="3350929"/>
                <a:chExt cx="3862198" cy="2543270"/>
              </a:xfrm>
            </p:grpSpPr>
            <p:grpSp>
              <p:nvGrpSpPr>
                <p:cNvPr id="172" name="组合 171">
                  <a:extLst>
                    <a:ext uri="{FF2B5EF4-FFF2-40B4-BE49-F238E27FC236}">
                      <a16:creationId xmlns:a16="http://schemas.microsoft.com/office/drawing/2014/main" xmlns="" id="{3B3BA2FA-5092-4B29-9696-ED75C01C2C9B}"/>
                    </a:ext>
                  </a:extLst>
                </p:cNvPr>
                <p:cNvGrpSpPr/>
                <p:nvPr/>
              </p:nvGrpSpPr>
              <p:grpSpPr>
                <a:xfrm>
                  <a:off x="3552730" y="3350929"/>
                  <a:ext cx="2543270" cy="2543270"/>
                  <a:chOff x="3552730" y="3368490"/>
                  <a:chExt cx="2543270" cy="2543270"/>
                </a:xfrm>
              </p:grpSpPr>
              <p:sp>
                <p:nvSpPr>
                  <p:cNvPr id="174" name="椭圆 173">
                    <a:extLst>
                      <a:ext uri="{FF2B5EF4-FFF2-40B4-BE49-F238E27FC236}">
                        <a16:creationId xmlns:a16="http://schemas.microsoft.com/office/drawing/2014/main" xmlns="" id="{19C7B427-A738-4F4F-9B49-1DB127A9B8F3}"/>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84" name="直接连接符 183">
                    <a:extLst>
                      <a:ext uri="{FF2B5EF4-FFF2-40B4-BE49-F238E27FC236}">
                        <a16:creationId xmlns:a16="http://schemas.microsoft.com/office/drawing/2014/main" xmlns="" id="{1E83DCAB-CC94-45A1-BDC8-831758A64E4F}"/>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92" name="直接连接符 191">
                    <a:extLst>
                      <a:ext uri="{FF2B5EF4-FFF2-40B4-BE49-F238E27FC236}">
                        <a16:creationId xmlns:a16="http://schemas.microsoft.com/office/drawing/2014/main" xmlns="" id="{CBB32F66-1AAC-4C83-A245-7491A73AE84E}"/>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73" name="椭圆 172">
                  <a:extLst>
                    <a:ext uri="{FF2B5EF4-FFF2-40B4-BE49-F238E27FC236}">
                      <a16:creationId xmlns:a16="http://schemas.microsoft.com/office/drawing/2014/main" xmlns="" id="{68742AFB-B30E-4C20-8FD0-1E34CD27C211}"/>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65" name="文本框 164">
              <a:extLst>
                <a:ext uri="{FF2B5EF4-FFF2-40B4-BE49-F238E27FC236}">
                  <a16:creationId xmlns:a16="http://schemas.microsoft.com/office/drawing/2014/main" xmlns="" id="{87EA0EBC-B528-49A8-973A-07A521E4F556}"/>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68" name="文本框 167">
              <a:extLst>
                <a:ext uri="{FF2B5EF4-FFF2-40B4-BE49-F238E27FC236}">
                  <a16:creationId xmlns:a16="http://schemas.microsoft.com/office/drawing/2014/main" xmlns="" id="{892C5F29-988A-420E-9432-C7F5884E4BCC}"/>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3496475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图片 106">
            <a:extLst>
              <a:ext uri="{FF2B5EF4-FFF2-40B4-BE49-F238E27FC236}">
                <a16:creationId xmlns:a16="http://schemas.microsoft.com/office/drawing/2014/main" xmlns="" id="{59DFDBC3-53BF-4A41-B556-A9ECE519CAE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54" name="组合 53">
            <a:extLst>
              <a:ext uri="{FF2B5EF4-FFF2-40B4-BE49-F238E27FC236}">
                <a16:creationId xmlns:a16="http://schemas.microsoft.com/office/drawing/2014/main" xmlns="" id="{0FD7744F-2F0D-44FA-96C3-D4DD4B1F152F}"/>
              </a:ext>
            </a:extLst>
          </p:cNvPr>
          <p:cNvGrpSpPr/>
          <p:nvPr/>
        </p:nvGrpSpPr>
        <p:grpSpPr>
          <a:xfrm>
            <a:off x="4242434" y="1928050"/>
            <a:ext cx="3707132" cy="3706016"/>
            <a:chOff x="348171" y="1557997"/>
            <a:chExt cx="4278622" cy="4277336"/>
          </a:xfrm>
          <a:solidFill>
            <a:schemeClr val="accent1"/>
          </a:solidFill>
          <a:effectLst>
            <a:outerShdw blurRad="254000" dist="228600" dir="5400000" sx="90000" sy="90000" algn="t" rotWithShape="0">
              <a:schemeClr val="accent1">
                <a:alpha val="30000"/>
              </a:schemeClr>
            </a:outerShdw>
          </a:effectLst>
        </p:grpSpPr>
        <p:sp>
          <p:nvSpPr>
            <p:cNvPr id="55" name="任意多边形: 形状 54">
              <a:extLst>
                <a:ext uri="{FF2B5EF4-FFF2-40B4-BE49-F238E27FC236}">
                  <a16:creationId xmlns:a16="http://schemas.microsoft.com/office/drawing/2014/main" xmlns="" id="{46A703A1-1E87-4E74-BAFF-56EC004FB953}"/>
                </a:ext>
              </a:extLst>
            </p:cNvPr>
            <p:cNvSpPr/>
            <p:nvPr/>
          </p:nvSpPr>
          <p:spPr>
            <a:xfrm>
              <a:off x="2561771" y="2787120"/>
              <a:ext cx="829311" cy="834896"/>
            </a:xfrm>
            <a:custGeom>
              <a:avLst/>
              <a:gdLst>
                <a:gd name="connsiteX0" fmla="*/ 0 w 829311"/>
                <a:gd name="connsiteY0" fmla="*/ 1 h 834896"/>
                <a:gd name="connsiteX1" fmla="*/ 273804 w 829311"/>
                <a:gd name="connsiteY1" fmla="*/ 1 h 834896"/>
                <a:gd name="connsiteX2" fmla="*/ 310388 w 829311"/>
                <a:gd name="connsiteY2" fmla="*/ 117853 h 834896"/>
                <a:gd name="connsiteX3" fmla="*/ 728165 w 829311"/>
                <a:gd name="connsiteY3" fmla="*/ 535631 h 834896"/>
                <a:gd name="connsiteX4" fmla="*/ 829311 w 829311"/>
                <a:gd name="connsiteY4" fmla="*/ 567029 h 834896"/>
                <a:gd name="connsiteX5" fmla="*/ 829311 w 829311"/>
                <a:gd name="connsiteY5" fmla="*/ 834896 h 834896"/>
                <a:gd name="connsiteX6" fmla="*/ 813745 w 829311"/>
                <a:gd name="connsiteY6" fmla="*/ 832520 h 834896"/>
                <a:gd name="connsiteX7" fmla="*/ 3381 w 829311"/>
                <a:gd name="connsiteY7" fmla="*/ 22156 h 834896"/>
                <a:gd name="connsiteX8" fmla="*/ 273804 w 829311"/>
                <a:gd name="connsiteY8" fmla="*/ 0 h 834896"/>
                <a:gd name="connsiteX9" fmla="*/ 829311 w 829311"/>
                <a:gd name="connsiteY9" fmla="*/ 0 h 834896"/>
                <a:gd name="connsiteX10" fmla="*/ 829311 w 829311"/>
                <a:gd name="connsiteY10" fmla="*/ 567028 h 834896"/>
                <a:gd name="connsiteX11" fmla="*/ 728165 w 829311"/>
                <a:gd name="connsiteY11" fmla="*/ 535630 h 834896"/>
                <a:gd name="connsiteX12" fmla="*/ 310388 w 829311"/>
                <a:gd name="connsiteY12" fmla="*/ 117852 h 83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9311" h="834896">
                  <a:moveTo>
                    <a:pt x="0" y="1"/>
                  </a:moveTo>
                  <a:lnTo>
                    <a:pt x="273804" y="1"/>
                  </a:lnTo>
                  <a:lnTo>
                    <a:pt x="310388" y="117853"/>
                  </a:lnTo>
                  <a:cubicBezTo>
                    <a:pt x="389839" y="305697"/>
                    <a:pt x="540322" y="456180"/>
                    <a:pt x="728165" y="535631"/>
                  </a:cubicBezTo>
                  <a:lnTo>
                    <a:pt x="829311" y="567029"/>
                  </a:lnTo>
                  <a:lnTo>
                    <a:pt x="829311" y="834896"/>
                  </a:lnTo>
                  <a:lnTo>
                    <a:pt x="813745" y="832520"/>
                  </a:lnTo>
                  <a:cubicBezTo>
                    <a:pt x="406989" y="749286"/>
                    <a:pt x="86615" y="428912"/>
                    <a:pt x="3381" y="22156"/>
                  </a:cubicBezTo>
                  <a:close/>
                  <a:moveTo>
                    <a:pt x="273804" y="0"/>
                  </a:moveTo>
                  <a:lnTo>
                    <a:pt x="829311" y="0"/>
                  </a:lnTo>
                  <a:lnTo>
                    <a:pt x="829311" y="567028"/>
                  </a:lnTo>
                  <a:lnTo>
                    <a:pt x="728165" y="535630"/>
                  </a:lnTo>
                  <a:cubicBezTo>
                    <a:pt x="540322" y="456179"/>
                    <a:pt x="389839" y="305696"/>
                    <a:pt x="310388" y="117852"/>
                  </a:cubicBez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任意多边形: 形状 57">
              <a:extLst>
                <a:ext uri="{FF2B5EF4-FFF2-40B4-BE49-F238E27FC236}">
                  <a16:creationId xmlns:a16="http://schemas.microsoft.com/office/drawing/2014/main" xmlns="" id="{2D66C8CE-0BE8-4BEA-A8EF-326CDCFF26CB}"/>
                </a:ext>
              </a:extLst>
            </p:cNvPr>
            <p:cNvSpPr/>
            <p:nvPr/>
          </p:nvSpPr>
          <p:spPr>
            <a:xfrm>
              <a:off x="2561771" y="3771316"/>
              <a:ext cx="829311" cy="834897"/>
            </a:xfrm>
            <a:custGeom>
              <a:avLst/>
              <a:gdLst>
                <a:gd name="connsiteX0" fmla="*/ 829311 w 829311"/>
                <a:gd name="connsiteY0" fmla="*/ 0 h 834897"/>
                <a:gd name="connsiteX1" fmla="*/ 829311 w 829311"/>
                <a:gd name="connsiteY1" fmla="*/ 267866 h 834897"/>
                <a:gd name="connsiteX2" fmla="*/ 829311 w 829311"/>
                <a:gd name="connsiteY2" fmla="*/ 267867 h 834897"/>
                <a:gd name="connsiteX3" fmla="*/ 829311 w 829311"/>
                <a:gd name="connsiteY3" fmla="*/ 834896 h 834897"/>
                <a:gd name="connsiteX4" fmla="*/ 273804 w 829311"/>
                <a:gd name="connsiteY4" fmla="*/ 834896 h 834897"/>
                <a:gd name="connsiteX5" fmla="*/ 273804 w 829311"/>
                <a:gd name="connsiteY5" fmla="*/ 834897 h 834897"/>
                <a:gd name="connsiteX6" fmla="*/ 0 w 829311"/>
                <a:gd name="connsiteY6" fmla="*/ 834897 h 834897"/>
                <a:gd name="connsiteX7" fmla="*/ 3381 w 829311"/>
                <a:gd name="connsiteY7" fmla="*/ 812740 h 834897"/>
                <a:gd name="connsiteX8" fmla="*/ 813745 w 829311"/>
                <a:gd name="connsiteY8" fmla="*/ 2376 h 8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9311" h="834897">
                  <a:moveTo>
                    <a:pt x="829311" y="0"/>
                  </a:moveTo>
                  <a:lnTo>
                    <a:pt x="829311" y="267866"/>
                  </a:lnTo>
                  <a:lnTo>
                    <a:pt x="829311" y="267867"/>
                  </a:lnTo>
                  <a:lnTo>
                    <a:pt x="829311" y="834896"/>
                  </a:lnTo>
                  <a:lnTo>
                    <a:pt x="273804" y="834896"/>
                  </a:lnTo>
                  <a:lnTo>
                    <a:pt x="273804" y="834897"/>
                  </a:lnTo>
                  <a:lnTo>
                    <a:pt x="0" y="834897"/>
                  </a:lnTo>
                  <a:lnTo>
                    <a:pt x="3381" y="812740"/>
                  </a:lnTo>
                  <a:cubicBezTo>
                    <a:pt x="86615" y="405984"/>
                    <a:pt x="406989" y="85610"/>
                    <a:pt x="813745" y="2376"/>
                  </a:cubicBez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任意多边形: 形状 58">
              <a:extLst>
                <a:ext uri="{FF2B5EF4-FFF2-40B4-BE49-F238E27FC236}">
                  <a16:creationId xmlns:a16="http://schemas.microsoft.com/office/drawing/2014/main" xmlns="" id="{4E740D48-B10C-425B-BE05-2272597DC833}"/>
                </a:ext>
              </a:extLst>
            </p:cNvPr>
            <p:cNvSpPr/>
            <p:nvPr/>
          </p:nvSpPr>
          <p:spPr>
            <a:xfrm>
              <a:off x="348171" y="1557997"/>
              <a:ext cx="2082800" cy="2082800"/>
            </a:xfrm>
            <a:custGeom>
              <a:avLst/>
              <a:gdLst>
                <a:gd name="connsiteX0" fmla="*/ 0 w 2082800"/>
                <a:gd name="connsiteY0" fmla="*/ 0 h 2082800"/>
                <a:gd name="connsiteX1" fmla="*/ 1041400 w 2082800"/>
                <a:gd name="connsiteY1" fmla="*/ 0 h 2082800"/>
                <a:gd name="connsiteX2" fmla="*/ 2082800 w 2082800"/>
                <a:gd name="connsiteY2" fmla="*/ 1041400 h 2082800"/>
                <a:gd name="connsiteX3" fmla="*/ 2082532 w 2082800"/>
                <a:gd name="connsiteY3" fmla="*/ 1046706 h 2082800"/>
                <a:gd name="connsiteX4" fmla="*/ 1816060 w 2082800"/>
                <a:gd name="connsiteY4" fmla="*/ 1046706 h 2082800"/>
                <a:gd name="connsiteX5" fmla="*/ 1816328 w 2082800"/>
                <a:gd name="connsiteY5" fmla="*/ 1041400 h 2082800"/>
                <a:gd name="connsiteX6" fmla="*/ 1031283 w 2082800"/>
                <a:gd name="connsiteY6" fmla="*/ 256354 h 2082800"/>
                <a:gd name="connsiteX7" fmla="*/ 246238 w 2082800"/>
                <a:gd name="connsiteY7" fmla="*/ 256354 h 2082800"/>
                <a:gd name="connsiteX8" fmla="*/ 246238 w 2082800"/>
                <a:gd name="connsiteY8" fmla="*/ 1041400 h 2082800"/>
                <a:gd name="connsiteX9" fmla="*/ 1031283 w 2082800"/>
                <a:gd name="connsiteY9" fmla="*/ 1826446 h 2082800"/>
                <a:gd name="connsiteX10" fmla="*/ 1041401 w 2082800"/>
                <a:gd name="connsiteY10" fmla="*/ 1825935 h 2082800"/>
                <a:gd name="connsiteX11" fmla="*/ 1041401 w 2082800"/>
                <a:gd name="connsiteY11" fmla="*/ 2082800 h 2082800"/>
                <a:gd name="connsiteX12" fmla="*/ 1041400 w 2082800"/>
                <a:gd name="connsiteY12" fmla="*/ 2082800 h 2082800"/>
                <a:gd name="connsiteX13" fmla="*/ 0 w 2082800"/>
                <a:gd name="connsiteY13" fmla="*/ 1041400 h 2082800"/>
                <a:gd name="connsiteX14" fmla="*/ 0 w 2082800"/>
                <a:gd name="connsiteY14" fmla="*/ 0 h 20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2800" h="2082800">
                  <a:moveTo>
                    <a:pt x="0" y="0"/>
                  </a:moveTo>
                  <a:lnTo>
                    <a:pt x="1041400" y="0"/>
                  </a:lnTo>
                  <a:cubicBezTo>
                    <a:pt x="1616549" y="0"/>
                    <a:pt x="2082800" y="466251"/>
                    <a:pt x="2082800" y="1041400"/>
                  </a:cubicBezTo>
                  <a:lnTo>
                    <a:pt x="2082532" y="1046706"/>
                  </a:lnTo>
                  <a:lnTo>
                    <a:pt x="1816060" y="1046706"/>
                  </a:lnTo>
                  <a:lnTo>
                    <a:pt x="1816328" y="1041400"/>
                  </a:lnTo>
                  <a:cubicBezTo>
                    <a:pt x="1816328" y="607831"/>
                    <a:pt x="1464851" y="256354"/>
                    <a:pt x="1031283" y="256354"/>
                  </a:cubicBezTo>
                  <a:lnTo>
                    <a:pt x="246238" y="256354"/>
                  </a:lnTo>
                  <a:lnTo>
                    <a:pt x="246238" y="1041400"/>
                  </a:lnTo>
                  <a:cubicBezTo>
                    <a:pt x="246238" y="1474969"/>
                    <a:pt x="597715" y="1826446"/>
                    <a:pt x="1031283" y="1826446"/>
                  </a:cubicBezTo>
                  <a:lnTo>
                    <a:pt x="1041401" y="1825935"/>
                  </a:lnTo>
                  <a:lnTo>
                    <a:pt x="1041401" y="2082800"/>
                  </a:lnTo>
                  <a:lnTo>
                    <a:pt x="1041400" y="2082800"/>
                  </a:lnTo>
                  <a:cubicBezTo>
                    <a:pt x="466251" y="2082800"/>
                    <a:pt x="0" y="1616549"/>
                    <a:pt x="0" y="1041400"/>
                  </a:cubicBezTo>
                  <a:lnTo>
                    <a:pt x="0" y="0"/>
                  </a:ln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 name="任意多边形: 形状 64">
              <a:extLst>
                <a:ext uri="{FF2B5EF4-FFF2-40B4-BE49-F238E27FC236}">
                  <a16:creationId xmlns:a16="http://schemas.microsoft.com/office/drawing/2014/main" xmlns="" id="{51EA7239-34FB-4F7B-B27B-1DF1C747BEF2}"/>
                </a:ext>
              </a:extLst>
            </p:cNvPr>
            <p:cNvSpPr/>
            <p:nvPr/>
          </p:nvSpPr>
          <p:spPr>
            <a:xfrm>
              <a:off x="2543993" y="1557997"/>
              <a:ext cx="2082800" cy="2082800"/>
            </a:xfrm>
            <a:custGeom>
              <a:avLst/>
              <a:gdLst>
                <a:gd name="connsiteX0" fmla="*/ 1041400 w 2082800"/>
                <a:gd name="connsiteY0" fmla="*/ 0 h 2082800"/>
                <a:gd name="connsiteX1" fmla="*/ 2082800 w 2082800"/>
                <a:gd name="connsiteY1" fmla="*/ 0 h 2082800"/>
                <a:gd name="connsiteX2" fmla="*/ 2082800 w 2082800"/>
                <a:gd name="connsiteY2" fmla="*/ 1041400 h 2082800"/>
                <a:gd name="connsiteX3" fmla="*/ 1041400 w 2082800"/>
                <a:gd name="connsiteY3" fmla="*/ 2082800 h 2082800"/>
                <a:gd name="connsiteX4" fmla="*/ 1029505 w 2082800"/>
                <a:gd name="connsiteY4" fmla="*/ 2082199 h 2082800"/>
                <a:gd name="connsiteX5" fmla="*/ 1029505 w 2082800"/>
                <a:gd name="connsiteY5" fmla="*/ 1825335 h 2082800"/>
                <a:gd name="connsiteX6" fmla="*/ 1051517 w 2082800"/>
                <a:gd name="connsiteY6" fmla="*/ 1826446 h 2082800"/>
                <a:gd name="connsiteX7" fmla="*/ 1836562 w 2082800"/>
                <a:gd name="connsiteY7" fmla="*/ 1041400 h 2082800"/>
                <a:gd name="connsiteX8" fmla="*/ 1836562 w 2082800"/>
                <a:gd name="connsiteY8" fmla="*/ 256354 h 2082800"/>
                <a:gd name="connsiteX9" fmla="*/ 1051517 w 2082800"/>
                <a:gd name="connsiteY9" fmla="*/ 256354 h 2082800"/>
                <a:gd name="connsiteX10" fmla="*/ 266472 w 2082800"/>
                <a:gd name="connsiteY10" fmla="*/ 1041400 h 2082800"/>
                <a:gd name="connsiteX11" fmla="*/ 266740 w 2082800"/>
                <a:gd name="connsiteY11" fmla="*/ 1046706 h 2082800"/>
                <a:gd name="connsiteX12" fmla="*/ 268 w 2082800"/>
                <a:gd name="connsiteY12" fmla="*/ 1046706 h 2082800"/>
                <a:gd name="connsiteX13" fmla="*/ 0 w 2082800"/>
                <a:gd name="connsiteY13" fmla="*/ 1041400 h 2082800"/>
                <a:gd name="connsiteX14" fmla="*/ 1041400 w 2082800"/>
                <a:gd name="connsiteY14" fmla="*/ 0 h 20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2800" h="2082800">
                  <a:moveTo>
                    <a:pt x="1041400" y="0"/>
                  </a:moveTo>
                  <a:lnTo>
                    <a:pt x="2082800" y="0"/>
                  </a:lnTo>
                  <a:lnTo>
                    <a:pt x="2082800" y="1041400"/>
                  </a:lnTo>
                  <a:cubicBezTo>
                    <a:pt x="2082800" y="1616549"/>
                    <a:pt x="1616549" y="2082800"/>
                    <a:pt x="1041400" y="2082800"/>
                  </a:cubicBezTo>
                  <a:lnTo>
                    <a:pt x="1029505" y="2082199"/>
                  </a:lnTo>
                  <a:lnTo>
                    <a:pt x="1029505" y="1825335"/>
                  </a:lnTo>
                  <a:lnTo>
                    <a:pt x="1051517" y="1826446"/>
                  </a:lnTo>
                  <a:cubicBezTo>
                    <a:pt x="1485085" y="1826446"/>
                    <a:pt x="1836562" y="1474969"/>
                    <a:pt x="1836562" y="1041400"/>
                  </a:cubicBezTo>
                  <a:lnTo>
                    <a:pt x="1836562" y="256354"/>
                  </a:lnTo>
                  <a:lnTo>
                    <a:pt x="1051517" y="256354"/>
                  </a:lnTo>
                  <a:cubicBezTo>
                    <a:pt x="617949" y="256354"/>
                    <a:pt x="266472" y="607831"/>
                    <a:pt x="266472" y="1041400"/>
                  </a:cubicBezTo>
                  <a:lnTo>
                    <a:pt x="266740" y="1046706"/>
                  </a:lnTo>
                  <a:lnTo>
                    <a:pt x="268" y="1046706"/>
                  </a:lnTo>
                  <a:lnTo>
                    <a:pt x="0" y="1041400"/>
                  </a:lnTo>
                  <a:cubicBezTo>
                    <a:pt x="0" y="466251"/>
                    <a:pt x="466251" y="0"/>
                    <a:pt x="1041400" y="0"/>
                  </a:cubicBez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 name="任意多边形: 形状 65">
              <a:extLst>
                <a:ext uri="{FF2B5EF4-FFF2-40B4-BE49-F238E27FC236}">
                  <a16:creationId xmlns:a16="http://schemas.microsoft.com/office/drawing/2014/main" xmlns="" id="{D85FE643-4638-40A3-AC51-E9B70A8AB811}"/>
                </a:ext>
              </a:extLst>
            </p:cNvPr>
            <p:cNvSpPr/>
            <p:nvPr/>
          </p:nvSpPr>
          <p:spPr>
            <a:xfrm>
              <a:off x="1571990" y="2787120"/>
              <a:ext cx="841205" cy="836710"/>
            </a:xfrm>
            <a:custGeom>
              <a:avLst/>
              <a:gdLst>
                <a:gd name="connsiteX0" fmla="*/ 0 w 841205"/>
                <a:gd name="connsiteY0" fmla="*/ 0 h 836710"/>
                <a:gd name="connsiteX1" fmla="*/ 567401 w 841205"/>
                <a:gd name="connsiteY1" fmla="*/ 0 h 836710"/>
                <a:gd name="connsiteX2" fmla="*/ 841205 w 841205"/>
                <a:gd name="connsiteY2" fmla="*/ 0 h 836710"/>
                <a:gd name="connsiteX3" fmla="*/ 837824 w 841205"/>
                <a:gd name="connsiteY3" fmla="*/ 22155 h 836710"/>
                <a:gd name="connsiteX4" fmla="*/ 27460 w 841205"/>
                <a:gd name="connsiteY4" fmla="*/ 832519 h 836710"/>
                <a:gd name="connsiteX5" fmla="*/ 0 w 841205"/>
                <a:gd name="connsiteY5" fmla="*/ 836710 h 836710"/>
                <a:gd name="connsiteX6" fmla="*/ 0 w 841205"/>
                <a:gd name="connsiteY6" fmla="*/ 570720 h 83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205" h="836710">
                  <a:moveTo>
                    <a:pt x="0" y="0"/>
                  </a:moveTo>
                  <a:lnTo>
                    <a:pt x="567401" y="0"/>
                  </a:lnTo>
                  <a:lnTo>
                    <a:pt x="841205" y="0"/>
                  </a:lnTo>
                  <a:lnTo>
                    <a:pt x="837824" y="22155"/>
                  </a:lnTo>
                  <a:cubicBezTo>
                    <a:pt x="754590" y="428911"/>
                    <a:pt x="434216" y="749285"/>
                    <a:pt x="27460" y="832519"/>
                  </a:cubicBezTo>
                  <a:lnTo>
                    <a:pt x="0" y="836710"/>
                  </a:lnTo>
                  <a:lnTo>
                    <a:pt x="0" y="570720"/>
                  </a:ln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任意多边形: 形状 66">
              <a:extLst>
                <a:ext uri="{FF2B5EF4-FFF2-40B4-BE49-F238E27FC236}">
                  <a16:creationId xmlns:a16="http://schemas.microsoft.com/office/drawing/2014/main" xmlns="" id="{7D2EA817-C229-427D-97D3-FFD00D87C88F}"/>
                </a:ext>
              </a:extLst>
            </p:cNvPr>
            <p:cNvSpPr/>
            <p:nvPr/>
          </p:nvSpPr>
          <p:spPr>
            <a:xfrm>
              <a:off x="348171" y="3752533"/>
              <a:ext cx="2082800" cy="2082800"/>
            </a:xfrm>
            <a:custGeom>
              <a:avLst/>
              <a:gdLst>
                <a:gd name="connsiteX0" fmla="*/ 1041400 w 2082800"/>
                <a:gd name="connsiteY0" fmla="*/ 0 h 2082800"/>
                <a:gd name="connsiteX1" fmla="*/ 1041401 w 2082800"/>
                <a:gd name="connsiteY1" fmla="*/ 0 h 2082800"/>
                <a:gd name="connsiteX2" fmla="*/ 1041401 w 2082800"/>
                <a:gd name="connsiteY2" fmla="*/ 256865 h 2082800"/>
                <a:gd name="connsiteX3" fmla="*/ 1031283 w 2082800"/>
                <a:gd name="connsiteY3" fmla="*/ 256354 h 2082800"/>
                <a:gd name="connsiteX4" fmla="*/ 246238 w 2082800"/>
                <a:gd name="connsiteY4" fmla="*/ 1041400 h 2082800"/>
                <a:gd name="connsiteX5" fmla="*/ 246238 w 2082800"/>
                <a:gd name="connsiteY5" fmla="*/ 1826446 h 2082800"/>
                <a:gd name="connsiteX6" fmla="*/ 1031283 w 2082800"/>
                <a:gd name="connsiteY6" fmla="*/ 1826446 h 2082800"/>
                <a:gd name="connsiteX7" fmla="*/ 1816328 w 2082800"/>
                <a:gd name="connsiteY7" fmla="*/ 1041400 h 2082800"/>
                <a:gd name="connsiteX8" fmla="*/ 1816060 w 2082800"/>
                <a:gd name="connsiteY8" fmla="*/ 1036096 h 2082800"/>
                <a:gd name="connsiteX9" fmla="*/ 2082532 w 2082800"/>
                <a:gd name="connsiteY9" fmla="*/ 1036096 h 2082800"/>
                <a:gd name="connsiteX10" fmla="*/ 2082800 w 2082800"/>
                <a:gd name="connsiteY10" fmla="*/ 1041400 h 2082800"/>
                <a:gd name="connsiteX11" fmla="*/ 1041400 w 2082800"/>
                <a:gd name="connsiteY11" fmla="*/ 2082800 h 2082800"/>
                <a:gd name="connsiteX12" fmla="*/ 0 w 2082800"/>
                <a:gd name="connsiteY12" fmla="*/ 2082800 h 2082800"/>
                <a:gd name="connsiteX13" fmla="*/ 0 w 2082800"/>
                <a:gd name="connsiteY13" fmla="*/ 1041400 h 2082800"/>
                <a:gd name="connsiteX14" fmla="*/ 1041400 w 2082800"/>
                <a:gd name="connsiteY14" fmla="*/ 0 h 20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2800" h="2082800">
                  <a:moveTo>
                    <a:pt x="1041400" y="0"/>
                  </a:moveTo>
                  <a:lnTo>
                    <a:pt x="1041401" y="0"/>
                  </a:lnTo>
                  <a:lnTo>
                    <a:pt x="1041401" y="256865"/>
                  </a:lnTo>
                  <a:lnTo>
                    <a:pt x="1031283" y="256354"/>
                  </a:lnTo>
                  <a:cubicBezTo>
                    <a:pt x="597715" y="256354"/>
                    <a:pt x="246238" y="607831"/>
                    <a:pt x="246238" y="1041400"/>
                  </a:cubicBezTo>
                  <a:lnTo>
                    <a:pt x="246238" y="1826446"/>
                  </a:lnTo>
                  <a:lnTo>
                    <a:pt x="1031283" y="1826446"/>
                  </a:lnTo>
                  <a:cubicBezTo>
                    <a:pt x="1464851" y="1826446"/>
                    <a:pt x="1816328" y="1474969"/>
                    <a:pt x="1816328" y="1041400"/>
                  </a:cubicBezTo>
                  <a:lnTo>
                    <a:pt x="1816060" y="1036096"/>
                  </a:lnTo>
                  <a:lnTo>
                    <a:pt x="2082532" y="1036096"/>
                  </a:lnTo>
                  <a:lnTo>
                    <a:pt x="2082800" y="1041400"/>
                  </a:lnTo>
                  <a:cubicBezTo>
                    <a:pt x="2082800" y="1616549"/>
                    <a:pt x="1616549" y="2082800"/>
                    <a:pt x="1041400" y="2082800"/>
                  </a:cubicBezTo>
                  <a:lnTo>
                    <a:pt x="0" y="2082800"/>
                  </a:lnTo>
                  <a:lnTo>
                    <a:pt x="0" y="1041400"/>
                  </a:lnTo>
                  <a:cubicBezTo>
                    <a:pt x="0" y="466251"/>
                    <a:pt x="466251" y="0"/>
                    <a:pt x="1041400" y="0"/>
                  </a:cubicBez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 name="任意多边形: 形状 67">
              <a:extLst>
                <a:ext uri="{FF2B5EF4-FFF2-40B4-BE49-F238E27FC236}">
                  <a16:creationId xmlns:a16="http://schemas.microsoft.com/office/drawing/2014/main" xmlns="" id="{BDB13D0A-A4D3-4C2C-9368-935BE76D89E2}"/>
                </a:ext>
              </a:extLst>
            </p:cNvPr>
            <p:cNvSpPr/>
            <p:nvPr/>
          </p:nvSpPr>
          <p:spPr>
            <a:xfrm>
              <a:off x="2543993" y="3752533"/>
              <a:ext cx="2082800" cy="2082800"/>
            </a:xfrm>
            <a:custGeom>
              <a:avLst/>
              <a:gdLst>
                <a:gd name="connsiteX0" fmla="*/ 1041400 w 2082800"/>
                <a:gd name="connsiteY0" fmla="*/ 0 h 2082800"/>
                <a:gd name="connsiteX1" fmla="*/ 2082800 w 2082800"/>
                <a:gd name="connsiteY1" fmla="*/ 1041400 h 2082800"/>
                <a:gd name="connsiteX2" fmla="*/ 2082800 w 2082800"/>
                <a:gd name="connsiteY2" fmla="*/ 2082800 h 2082800"/>
                <a:gd name="connsiteX3" fmla="*/ 1041400 w 2082800"/>
                <a:gd name="connsiteY3" fmla="*/ 2082800 h 2082800"/>
                <a:gd name="connsiteX4" fmla="*/ 0 w 2082800"/>
                <a:gd name="connsiteY4" fmla="*/ 1041400 h 2082800"/>
                <a:gd name="connsiteX5" fmla="*/ 268 w 2082800"/>
                <a:gd name="connsiteY5" fmla="*/ 1036096 h 2082800"/>
                <a:gd name="connsiteX6" fmla="*/ 266740 w 2082800"/>
                <a:gd name="connsiteY6" fmla="*/ 1036096 h 2082800"/>
                <a:gd name="connsiteX7" fmla="*/ 266472 w 2082800"/>
                <a:gd name="connsiteY7" fmla="*/ 1041400 h 2082800"/>
                <a:gd name="connsiteX8" fmla="*/ 1051517 w 2082800"/>
                <a:gd name="connsiteY8" fmla="*/ 1826446 h 2082800"/>
                <a:gd name="connsiteX9" fmla="*/ 1836562 w 2082800"/>
                <a:gd name="connsiteY9" fmla="*/ 1826446 h 2082800"/>
                <a:gd name="connsiteX10" fmla="*/ 1836562 w 2082800"/>
                <a:gd name="connsiteY10" fmla="*/ 1041400 h 2082800"/>
                <a:gd name="connsiteX11" fmla="*/ 1051517 w 2082800"/>
                <a:gd name="connsiteY11" fmla="*/ 256354 h 2082800"/>
                <a:gd name="connsiteX12" fmla="*/ 1029505 w 2082800"/>
                <a:gd name="connsiteY12" fmla="*/ 257466 h 2082800"/>
                <a:gd name="connsiteX13" fmla="*/ 1029505 w 2082800"/>
                <a:gd name="connsiteY13" fmla="*/ 601 h 2082800"/>
                <a:gd name="connsiteX14" fmla="*/ 1041400 w 2082800"/>
                <a:gd name="connsiteY14" fmla="*/ 0 h 20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2800" h="2082800">
                  <a:moveTo>
                    <a:pt x="1041400" y="0"/>
                  </a:moveTo>
                  <a:cubicBezTo>
                    <a:pt x="1616549" y="0"/>
                    <a:pt x="2082800" y="466251"/>
                    <a:pt x="2082800" y="1041400"/>
                  </a:cubicBezTo>
                  <a:lnTo>
                    <a:pt x="2082800" y="2082800"/>
                  </a:lnTo>
                  <a:lnTo>
                    <a:pt x="1041400" y="2082800"/>
                  </a:lnTo>
                  <a:cubicBezTo>
                    <a:pt x="466251" y="2082800"/>
                    <a:pt x="0" y="1616549"/>
                    <a:pt x="0" y="1041400"/>
                  </a:cubicBezTo>
                  <a:lnTo>
                    <a:pt x="268" y="1036096"/>
                  </a:lnTo>
                  <a:lnTo>
                    <a:pt x="266740" y="1036096"/>
                  </a:lnTo>
                  <a:lnTo>
                    <a:pt x="266472" y="1041400"/>
                  </a:lnTo>
                  <a:cubicBezTo>
                    <a:pt x="266472" y="1474969"/>
                    <a:pt x="617949" y="1826446"/>
                    <a:pt x="1051517" y="1826446"/>
                  </a:cubicBezTo>
                  <a:lnTo>
                    <a:pt x="1836562" y="1826446"/>
                  </a:lnTo>
                  <a:lnTo>
                    <a:pt x="1836562" y="1041400"/>
                  </a:lnTo>
                  <a:cubicBezTo>
                    <a:pt x="1836562" y="607831"/>
                    <a:pt x="1485085" y="256354"/>
                    <a:pt x="1051517" y="256354"/>
                  </a:cubicBezTo>
                  <a:lnTo>
                    <a:pt x="1029505" y="257466"/>
                  </a:lnTo>
                  <a:lnTo>
                    <a:pt x="1029505" y="601"/>
                  </a:lnTo>
                  <a:lnTo>
                    <a:pt x="1041400" y="0"/>
                  </a:ln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任意多边形: 形状 68">
              <a:extLst>
                <a:ext uri="{FF2B5EF4-FFF2-40B4-BE49-F238E27FC236}">
                  <a16:creationId xmlns:a16="http://schemas.microsoft.com/office/drawing/2014/main" xmlns="" id="{1617246C-9934-4993-AD94-D172154B3056}"/>
                </a:ext>
              </a:extLst>
            </p:cNvPr>
            <p:cNvSpPr/>
            <p:nvPr/>
          </p:nvSpPr>
          <p:spPr>
            <a:xfrm>
              <a:off x="1571990" y="3769500"/>
              <a:ext cx="841205" cy="836712"/>
            </a:xfrm>
            <a:custGeom>
              <a:avLst/>
              <a:gdLst>
                <a:gd name="connsiteX0" fmla="*/ 0 w 841205"/>
                <a:gd name="connsiteY0" fmla="*/ 0 h 836712"/>
                <a:gd name="connsiteX1" fmla="*/ 27460 w 841205"/>
                <a:gd name="connsiteY1" fmla="*/ 4191 h 836712"/>
                <a:gd name="connsiteX2" fmla="*/ 837824 w 841205"/>
                <a:gd name="connsiteY2" fmla="*/ 814555 h 836712"/>
                <a:gd name="connsiteX3" fmla="*/ 841205 w 841205"/>
                <a:gd name="connsiteY3" fmla="*/ 836712 h 836712"/>
                <a:gd name="connsiteX4" fmla="*/ 567401 w 841205"/>
                <a:gd name="connsiteY4" fmla="*/ 836712 h 836712"/>
                <a:gd name="connsiteX5" fmla="*/ 0 w 841205"/>
                <a:gd name="connsiteY5" fmla="*/ 836712 h 836712"/>
                <a:gd name="connsiteX6" fmla="*/ 0 w 841205"/>
                <a:gd name="connsiteY6" fmla="*/ 265990 h 83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205" h="836712">
                  <a:moveTo>
                    <a:pt x="0" y="0"/>
                  </a:moveTo>
                  <a:lnTo>
                    <a:pt x="27460" y="4191"/>
                  </a:lnTo>
                  <a:cubicBezTo>
                    <a:pt x="434216" y="87425"/>
                    <a:pt x="754590" y="407799"/>
                    <a:pt x="837824" y="814555"/>
                  </a:cubicBezTo>
                  <a:lnTo>
                    <a:pt x="841205" y="836712"/>
                  </a:lnTo>
                  <a:lnTo>
                    <a:pt x="567401" y="836712"/>
                  </a:lnTo>
                  <a:lnTo>
                    <a:pt x="0" y="836712"/>
                  </a:lnTo>
                  <a:lnTo>
                    <a:pt x="0" y="265990"/>
                  </a:ln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0" name="文本框 69">
            <a:extLst>
              <a:ext uri="{FF2B5EF4-FFF2-40B4-BE49-F238E27FC236}">
                <a16:creationId xmlns:a16="http://schemas.microsoft.com/office/drawing/2014/main" xmlns="" id="{A5CE73ED-AF8C-43A3-9835-AB6DAB4CDF85}"/>
              </a:ext>
            </a:extLst>
          </p:cNvPr>
          <p:cNvSpPr txBox="1"/>
          <p:nvPr/>
        </p:nvSpPr>
        <p:spPr>
          <a:xfrm>
            <a:off x="4641932" y="2444942"/>
            <a:ext cx="772969"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优 势</a:t>
            </a:r>
          </a:p>
        </p:txBody>
      </p:sp>
      <p:sp>
        <p:nvSpPr>
          <p:cNvPr id="71" name="文本框 70">
            <a:extLst>
              <a:ext uri="{FF2B5EF4-FFF2-40B4-BE49-F238E27FC236}">
                <a16:creationId xmlns:a16="http://schemas.microsoft.com/office/drawing/2014/main" xmlns="" id="{B0F89DD1-7E51-4751-BCB0-EE90E2CBBA29}"/>
              </a:ext>
            </a:extLst>
          </p:cNvPr>
          <p:cNvSpPr txBox="1"/>
          <p:nvPr/>
        </p:nvSpPr>
        <p:spPr>
          <a:xfrm>
            <a:off x="6761396" y="2444942"/>
            <a:ext cx="772969" cy="400110"/>
          </a:xfrm>
          <a:prstGeom prst="rect">
            <a:avLst/>
          </a:prstGeom>
          <a:noFill/>
        </p:spPr>
        <p:txBody>
          <a:bodyPr wrap="none" rtlCol="0">
            <a:spAutoFit/>
          </a:bodyPr>
          <a:lstStyle/>
          <a:p>
            <a:pPr algn="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劣 势</a:t>
            </a:r>
          </a:p>
        </p:txBody>
      </p:sp>
      <p:sp>
        <p:nvSpPr>
          <p:cNvPr id="72" name="文本框 71">
            <a:extLst>
              <a:ext uri="{FF2B5EF4-FFF2-40B4-BE49-F238E27FC236}">
                <a16:creationId xmlns:a16="http://schemas.microsoft.com/office/drawing/2014/main" xmlns="" id="{21E3911F-3903-4C54-A735-270D42AFCA43}"/>
              </a:ext>
            </a:extLst>
          </p:cNvPr>
          <p:cNvSpPr txBox="1"/>
          <p:nvPr/>
        </p:nvSpPr>
        <p:spPr>
          <a:xfrm>
            <a:off x="4641932" y="4713781"/>
            <a:ext cx="772969"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机 会</a:t>
            </a:r>
          </a:p>
        </p:txBody>
      </p:sp>
      <p:sp>
        <p:nvSpPr>
          <p:cNvPr id="73" name="文本框 72">
            <a:extLst>
              <a:ext uri="{FF2B5EF4-FFF2-40B4-BE49-F238E27FC236}">
                <a16:creationId xmlns:a16="http://schemas.microsoft.com/office/drawing/2014/main" xmlns="" id="{1A47FFF4-A1A9-4AFF-B0F8-C87DEC2CEE95}"/>
              </a:ext>
            </a:extLst>
          </p:cNvPr>
          <p:cNvSpPr txBox="1"/>
          <p:nvPr/>
        </p:nvSpPr>
        <p:spPr>
          <a:xfrm>
            <a:off x="6761396" y="4713781"/>
            <a:ext cx="772969" cy="400110"/>
          </a:xfrm>
          <a:prstGeom prst="rect">
            <a:avLst/>
          </a:prstGeom>
          <a:noFill/>
        </p:spPr>
        <p:txBody>
          <a:bodyPr wrap="none" rtlCol="0">
            <a:spAutoFit/>
          </a:bodyPr>
          <a:lstStyle/>
          <a:p>
            <a:pPr algn="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威 胁</a:t>
            </a:r>
          </a:p>
        </p:txBody>
      </p:sp>
      <p:sp>
        <p:nvSpPr>
          <p:cNvPr id="74" name="文本框 73">
            <a:extLst>
              <a:ext uri="{FF2B5EF4-FFF2-40B4-BE49-F238E27FC236}">
                <a16:creationId xmlns:a16="http://schemas.microsoft.com/office/drawing/2014/main" xmlns="" id="{2ECDF275-855B-4B07-A400-CC3667A7AE58}"/>
              </a:ext>
            </a:extLst>
          </p:cNvPr>
          <p:cNvSpPr txBox="1"/>
          <p:nvPr/>
        </p:nvSpPr>
        <p:spPr>
          <a:xfrm>
            <a:off x="5325859" y="2971183"/>
            <a:ext cx="505267" cy="646331"/>
          </a:xfrm>
          <a:prstGeom prst="rect">
            <a:avLst/>
          </a:prstGeom>
          <a:noFill/>
        </p:spPr>
        <p:txBody>
          <a:bodyPr wrap="none" rtlCol="0">
            <a:spAutoFit/>
          </a:bodyPr>
          <a:lstStyle/>
          <a:p>
            <a:r>
              <a:rPr lang="en-US" altLang="zh-CN" sz="3600" dirty="0">
                <a:solidFill>
                  <a:schemeClr val="bg1"/>
                </a:solidFill>
                <a:effectLst>
                  <a:outerShdw blurRad="101600" dist="38100" dir="2700000" algn="tl" rotWithShape="0">
                    <a:srgbClr val="06305A">
                      <a:alpha val="40000"/>
                    </a:srgbClr>
                  </a:outerShdw>
                </a:effectLst>
                <a:latin typeface="OPPOSans H" panose="00020600040101010101" pitchFamily="18" charset="-122"/>
                <a:ea typeface="OPPOSans H" panose="00020600040101010101" pitchFamily="18" charset="-122"/>
                <a:cs typeface="OPPOSans H" panose="00020600040101010101" pitchFamily="18" charset="-122"/>
              </a:rPr>
              <a:t>S</a:t>
            </a:r>
            <a:endParaRPr lang="zh-CN" altLang="en-US" sz="3600" dirty="0">
              <a:solidFill>
                <a:schemeClr val="bg1"/>
              </a:solidFill>
              <a:effectLst>
                <a:outerShdw blurRad="101600" dist="38100" dir="2700000" algn="tl" rotWithShape="0">
                  <a:srgbClr val="06305A">
                    <a:alpha val="40000"/>
                  </a:srgb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75" name="文本框 74">
            <a:extLst>
              <a:ext uri="{FF2B5EF4-FFF2-40B4-BE49-F238E27FC236}">
                <a16:creationId xmlns:a16="http://schemas.microsoft.com/office/drawing/2014/main" xmlns="" id="{0317ABC1-1859-4B67-AA46-1BD2E2D432E8}"/>
              </a:ext>
            </a:extLst>
          </p:cNvPr>
          <p:cNvSpPr txBox="1"/>
          <p:nvPr/>
        </p:nvSpPr>
        <p:spPr>
          <a:xfrm>
            <a:off x="6295692" y="2971183"/>
            <a:ext cx="700833" cy="646331"/>
          </a:xfrm>
          <a:prstGeom prst="rect">
            <a:avLst/>
          </a:prstGeom>
          <a:noFill/>
        </p:spPr>
        <p:txBody>
          <a:bodyPr wrap="none" rtlCol="0">
            <a:spAutoFit/>
          </a:bodyPr>
          <a:lstStyle/>
          <a:p>
            <a:r>
              <a:rPr lang="en-US" altLang="zh-CN" sz="3600" dirty="0">
                <a:solidFill>
                  <a:schemeClr val="bg1"/>
                </a:solidFill>
                <a:effectLst>
                  <a:outerShdw blurRad="101600" dist="38100" dir="2700000" algn="tl" rotWithShape="0">
                    <a:srgbClr val="06305A">
                      <a:alpha val="40000"/>
                    </a:srgbClr>
                  </a:outerShdw>
                </a:effectLst>
                <a:latin typeface="OPPOSans H" panose="00020600040101010101" pitchFamily="18" charset="-122"/>
                <a:ea typeface="OPPOSans H" panose="00020600040101010101" pitchFamily="18" charset="-122"/>
                <a:cs typeface="OPPOSans H" panose="00020600040101010101" pitchFamily="18" charset="-122"/>
              </a:rPr>
              <a:t>W</a:t>
            </a:r>
            <a:endParaRPr lang="zh-CN" altLang="en-US" sz="3600" dirty="0">
              <a:solidFill>
                <a:schemeClr val="bg1"/>
              </a:solidFill>
              <a:effectLst>
                <a:outerShdw blurRad="101600" dist="38100" dir="2700000" algn="tl" rotWithShape="0">
                  <a:srgbClr val="06305A">
                    <a:alpha val="40000"/>
                  </a:srgb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76" name="文本框 75">
            <a:extLst>
              <a:ext uri="{FF2B5EF4-FFF2-40B4-BE49-F238E27FC236}">
                <a16:creationId xmlns:a16="http://schemas.microsoft.com/office/drawing/2014/main" xmlns="" id="{74788914-B128-4D79-A771-452C5077A2E8}"/>
              </a:ext>
            </a:extLst>
          </p:cNvPr>
          <p:cNvSpPr txBox="1"/>
          <p:nvPr/>
        </p:nvSpPr>
        <p:spPr>
          <a:xfrm>
            <a:off x="5287387" y="3974128"/>
            <a:ext cx="583814" cy="646331"/>
          </a:xfrm>
          <a:prstGeom prst="rect">
            <a:avLst/>
          </a:prstGeom>
          <a:noFill/>
        </p:spPr>
        <p:txBody>
          <a:bodyPr wrap="none" rtlCol="0">
            <a:spAutoFit/>
          </a:bodyPr>
          <a:lstStyle/>
          <a:p>
            <a:r>
              <a:rPr lang="en-US" altLang="zh-CN" sz="3600" dirty="0">
                <a:solidFill>
                  <a:schemeClr val="bg1"/>
                </a:solidFill>
                <a:effectLst>
                  <a:outerShdw blurRad="101600" dist="38100" dir="2700000" algn="tl" rotWithShape="0">
                    <a:srgbClr val="06305A">
                      <a:alpha val="40000"/>
                    </a:srgbClr>
                  </a:outerShdw>
                </a:effectLst>
                <a:latin typeface="OPPOSans H" panose="00020600040101010101" pitchFamily="18" charset="-122"/>
                <a:ea typeface="OPPOSans H" panose="00020600040101010101" pitchFamily="18" charset="-122"/>
                <a:cs typeface="OPPOSans H" panose="00020600040101010101" pitchFamily="18" charset="-122"/>
              </a:rPr>
              <a:t>O</a:t>
            </a:r>
            <a:endParaRPr lang="zh-CN" altLang="en-US" sz="3600" dirty="0">
              <a:solidFill>
                <a:schemeClr val="bg1"/>
              </a:solidFill>
              <a:effectLst>
                <a:outerShdw blurRad="101600" dist="38100" dir="2700000" algn="tl" rotWithShape="0">
                  <a:srgbClr val="06305A">
                    <a:alpha val="40000"/>
                  </a:srgb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77" name="文本框 76">
            <a:extLst>
              <a:ext uri="{FF2B5EF4-FFF2-40B4-BE49-F238E27FC236}">
                <a16:creationId xmlns:a16="http://schemas.microsoft.com/office/drawing/2014/main" xmlns="" id="{4BD6FA85-F561-4205-9410-AD86C92D7F74}"/>
              </a:ext>
            </a:extLst>
          </p:cNvPr>
          <p:cNvSpPr txBox="1"/>
          <p:nvPr/>
        </p:nvSpPr>
        <p:spPr>
          <a:xfrm>
            <a:off x="6390269" y="4007448"/>
            <a:ext cx="497252" cy="646331"/>
          </a:xfrm>
          <a:prstGeom prst="rect">
            <a:avLst/>
          </a:prstGeom>
          <a:noFill/>
        </p:spPr>
        <p:txBody>
          <a:bodyPr wrap="none" rtlCol="0">
            <a:spAutoFit/>
          </a:bodyPr>
          <a:lstStyle/>
          <a:p>
            <a:r>
              <a:rPr lang="en-US" altLang="zh-CN" sz="3600" dirty="0">
                <a:solidFill>
                  <a:schemeClr val="bg1"/>
                </a:solidFill>
                <a:effectLst>
                  <a:outerShdw blurRad="101600" dist="38100" dir="2700000" algn="tl" rotWithShape="0">
                    <a:srgbClr val="06305A">
                      <a:alpha val="40000"/>
                    </a:srgbClr>
                  </a:outerShdw>
                </a:effectLst>
                <a:latin typeface="OPPOSans H" panose="00020600040101010101" pitchFamily="18" charset="-122"/>
                <a:ea typeface="OPPOSans H" panose="00020600040101010101" pitchFamily="18" charset="-122"/>
                <a:cs typeface="OPPOSans H" panose="00020600040101010101" pitchFamily="18" charset="-122"/>
              </a:rPr>
              <a:t>T</a:t>
            </a:r>
            <a:endParaRPr lang="zh-CN" altLang="en-US" sz="3600" dirty="0">
              <a:solidFill>
                <a:schemeClr val="bg1"/>
              </a:solidFill>
              <a:effectLst>
                <a:outerShdw blurRad="101600" dist="38100" dir="2700000" algn="tl" rotWithShape="0">
                  <a:srgbClr val="06305A">
                    <a:alpha val="40000"/>
                  </a:srgb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2" name="椭圆 1">
            <a:extLst>
              <a:ext uri="{FF2B5EF4-FFF2-40B4-BE49-F238E27FC236}">
                <a16:creationId xmlns:a16="http://schemas.microsoft.com/office/drawing/2014/main" xmlns="" id="{18D47482-8D7E-4E21-A319-06B5E7F96CD2}"/>
              </a:ext>
            </a:extLst>
          </p:cNvPr>
          <p:cNvSpPr/>
          <p:nvPr/>
        </p:nvSpPr>
        <p:spPr>
          <a:xfrm>
            <a:off x="5862658" y="3558120"/>
            <a:ext cx="475276" cy="475276"/>
          </a:xfrm>
          <a:prstGeom prst="ellipse">
            <a:avLst/>
          </a:prstGeom>
          <a:solidFill>
            <a:schemeClr val="accent1"/>
          </a:solidFill>
          <a:ln w="0" cap="flat" cmpd="sng" algn="ctr">
            <a:noFill/>
            <a:prstDash val="solid"/>
            <a:miter lim="800000"/>
          </a:ln>
          <a:effectLst>
            <a:outerShdw blurRad="152400" dist="1778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 name="文本框 77">
            <a:extLst>
              <a:ext uri="{FF2B5EF4-FFF2-40B4-BE49-F238E27FC236}">
                <a16:creationId xmlns:a16="http://schemas.microsoft.com/office/drawing/2014/main" xmlns="" id="{81A8D997-D219-4F48-A538-387942C917B7}"/>
              </a:ext>
            </a:extLst>
          </p:cNvPr>
          <p:cNvSpPr txBox="1"/>
          <p:nvPr/>
        </p:nvSpPr>
        <p:spPr>
          <a:xfrm>
            <a:off x="1450702" y="1928050"/>
            <a:ext cx="2519793" cy="964688"/>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我院生物医学系得到学校的重视和支持，各项工作推行和开展顺利</a:t>
            </a:r>
          </a:p>
        </p:txBody>
      </p:sp>
      <p:sp>
        <p:nvSpPr>
          <p:cNvPr id="79" name="文本框 78">
            <a:extLst>
              <a:ext uri="{FF2B5EF4-FFF2-40B4-BE49-F238E27FC236}">
                <a16:creationId xmlns:a16="http://schemas.microsoft.com/office/drawing/2014/main" xmlns="" id="{96644BEF-330C-4A8E-A27B-EDA6C1550B43}"/>
              </a:ext>
            </a:extLst>
          </p:cNvPr>
          <p:cNvSpPr txBox="1"/>
          <p:nvPr/>
        </p:nvSpPr>
        <p:spPr>
          <a:xfrm>
            <a:off x="1450702" y="4320481"/>
            <a:ext cx="2519793" cy="1260153"/>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现在生物医学前景看好，人们对医疗，保健方面的需求会大大增加，生源和就业机会有保障</a:t>
            </a:r>
          </a:p>
        </p:txBody>
      </p:sp>
      <p:sp>
        <p:nvSpPr>
          <p:cNvPr id="80" name="文本框 79">
            <a:extLst>
              <a:ext uri="{FF2B5EF4-FFF2-40B4-BE49-F238E27FC236}">
                <a16:creationId xmlns:a16="http://schemas.microsoft.com/office/drawing/2014/main" xmlns="" id="{D72EC36E-7DFB-4DEC-939C-66D097629CFE}"/>
              </a:ext>
            </a:extLst>
          </p:cNvPr>
          <p:cNvSpPr txBox="1"/>
          <p:nvPr/>
        </p:nvSpPr>
        <p:spPr>
          <a:xfrm>
            <a:off x="8585236" y="1928050"/>
            <a:ext cx="2519793" cy="1555619"/>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由于我国具体国情和两阶段培养模式，医学生普遍缺乏坚实的临床医学和相关临床知识，难以立即胜任临床医学工作</a:t>
            </a:r>
          </a:p>
        </p:txBody>
      </p:sp>
      <p:sp>
        <p:nvSpPr>
          <p:cNvPr id="81" name="文本框 80">
            <a:extLst>
              <a:ext uri="{FF2B5EF4-FFF2-40B4-BE49-F238E27FC236}">
                <a16:creationId xmlns:a16="http://schemas.microsoft.com/office/drawing/2014/main" xmlns="" id="{E9C5B89B-6CAD-44F1-8F93-45C5B0E555E8}"/>
              </a:ext>
            </a:extLst>
          </p:cNvPr>
          <p:cNvSpPr txBox="1"/>
          <p:nvPr/>
        </p:nvSpPr>
        <p:spPr>
          <a:xfrm>
            <a:off x="8585236" y="4320481"/>
            <a:ext cx="2519793" cy="1260153"/>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医药市场没有形成统一规范，越来越多的人开始关注医药行业，行业内的竞争十分激烈</a:t>
            </a:r>
          </a:p>
        </p:txBody>
      </p:sp>
      <p:grpSp>
        <p:nvGrpSpPr>
          <p:cNvPr id="14" name="组合 13">
            <a:extLst>
              <a:ext uri="{FF2B5EF4-FFF2-40B4-BE49-F238E27FC236}">
                <a16:creationId xmlns:a16="http://schemas.microsoft.com/office/drawing/2014/main" xmlns="" id="{90E34160-D632-479B-9077-0357CC610BAC}"/>
              </a:ext>
            </a:extLst>
          </p:cNvPr>
          <p:cNvGrpSpPr/>
          <p:nvPr/>
        </p:nvGrpSpPr>
        <p:grpSpPr>
          <a:xfrm>
            <a:off x="1549451" y="3727199"/>
            <a:ext cx="9331166" cy="107719"/>
            <a:chOff x="1549450" y="3716380"/>
            <a:chExt cx="9515875" cy="0"/>
          </a:xfrm>
        </p:grpSpPr>
        <p:cxnSp>
          <p:nvCxnSpPr>
            <p:cNvPr id="11" name="直接连接符 10">
              <a:extLst>
                <a:ext uri="{FF2B5EF4-FFF2-40B4-BE49-F238E27FC236}">
                  <a16:creationId xmlns:a16="http://schemas.microsoft.com/office/drawing/2014/main" xmlns="" id="{849CD0D9-50B4-41C5-8323-450B0FC23D0E}"/>
                </a:ext>
              </a:extLst>
            </p:cNvPr>
            <p:cNvCxnSpPr>
              <a:cxnSpLocks/>
            </p:cNvCxnSpPr>
            <p:nvPr/>
          </p:nvCxnSpPr>
          <p:spPr>
            <a:xfrm>
              <a:off x="1549450" y="3716380"/>
              <a:ext cx="2901701"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C96657CC-9A19-48DA-A142-AC85670B2679}"/>
                </a:ext>
              </a:extLst>
            </p:cNvPr>
            <p:cNvCxnSpPr>
              <a:cxnSpLocks/>
            </p:cNvCxnSpPr>
            <p:nvPr/>
          </p:nvCxnSpPr>
          <p:spPr>
            <a:xfrm>
              <a:off x="8163624" y="3716380"/>
              <a:ext cx="2901701"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nvGrpSpPr>
          <p:cNvPr id="91" name="组合 90">
            <a:extLst>
              <a:ext uri="{FF2B5EF4-FFF2-40B4-BE49-F238E27FC236}">
                <a16:creationId xmlns:a16="http://schemas.microsoft.com/office/drawing/2014/main" xmlns="" id="{1777D67C-6C82-481A-BF59-C5234EFA2E3A}"/>
              </a:ext>
            </a:extLst>
          </p:cNvPr>
          <p:cNvGrpSpPr>
            <a:grpSpLocks noChangeAspect="1"/>
          </p:cNvGrpSpPr>
          <p:nvPr/>
        </p:nvGrpSpPr>
        <p:grpSpPr>
          <a:xfrm>
            <a:off x="1306039" y="2019300"/>
            <a:ext cx="137160" cy="137160"/>
            <a:chOff x="4687382" y="501695"/>
            <a:chExt cx="283350" cy="283350"/>
          </a:xfrm>
        </p:grpSpPr>
        <p:sp>
          <p:nvSpPr>
            <p:cNvPr id="92" name="椭圆 91">
              <a:extLst>
                <a:ext uri="{FF2B5EF4-FFF2-40B4-BE49-F238E27FC236}">
                  <a16:creationId xmlns:a16="http://schemas.microsoft.com/office/drawing/2014/main" xmlns="" id="{1C0A88BC-AEFE-4639-86FA-17383942ECEC}"/>
                </a:ext>
              </a:extLst>
            </p:cNvPr>
            <p:cNvSpPr/>
            <p:nvPr/>
          </p:nvSpPr>
          <p:spPr>
            <a:xfrm>
              <a:off x="4746148" y="560461"/>
              <a:ext cx="165820" cy="165820"/>
            </a:xfrm>
            <a:prstGeom prst="ellipse">
              <a:avLst/>
            </a:prstGeom>
            <a:noFill/>
            <a:ln w="9525"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93" name="直接连接符 92">
              <a:extLst>
                <a:ext uri="{FF2B5EF4-FFF2-40B4-BE49-F238E27FC236}">
                  <a16:creationId xmlns:a16="http://schemas.microsoft.com/office/drawing/2014/main" xmlns="" id="{42592C3F-F21E-4567-B9A4-4640A30DCE36}"/>
                </a:ext>
              </a:extLst>
            </p:cNvPr>
            <p:cNvCxnSpPr>
              <a:cxnSpLocks/>
            </p:cNvCxnSpPr>
            <p:nvPr/>
          </p:nvCxnSpPr>
          <p:spPr>
            <a:xfrm>
              <a:off x="4687382" y="643370"/>
              <a:ext cx="28335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D11D36C6-B528-47FF-91AB-05880D0FCBAA}"/>
                </a:ext>
              </a:extLst>
            </p:cNvPr>
            <p:cNvCxnSpPr>
              <a:cxnSpLocks/>
            </p:cNvCxnSpPr>
            <p:nvPr/>
          </p:nvCxnSpPr>
          <p:spPr>
            <a:xfrm rot="5400000">
              <a:off x="4687382" y="643370"/>
              <a:ext cx="28335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95" name="组合 94">
            <a:extLst>
              <a:ext uri="{FF2B5EF4-FFF2-40B4-BE49-F238E27FC236}">
                <a16:creationId xmlns:a16="http://schemas.microsoft.com/office/drawing/2014/main" xmlns="" id="{BB3DFDE2-604F-4EAB-AFCF-368C096D9357}"/>
              </a:ext>
            </a:extLst>
          </p:cNvPr>
          <p:cNvGrpSpPr>
            <a:grpSpLocks noChangeAspect="1"/>
          </p:cNvGrpSpPr>
          <p:nvPr/>
        </p:nvGrpSpPr>
        <p:grpSpPr>
          <a:xfrm>
            <a:off x="1306039" y="4457700"/>
            <a:ext cx="137160" cy="137160"/>
            <a:chOff x="4687382" y="501695"/>
            <a:chExt cx="283350" cy="283350"/>
          </a:xfrm>
        </p:grpSpPr>
        <p:sp>
          <p:nvSpPr>
            <p:cNvPr id="96" name="椭圆 95">
              <a:extLst>
                <a:ext uri="{FF2B5EF4-FFF2-40B4-BE49-F238E27FC236}">
                  <a16:creationId xmlns:a16="http://schemas.microsoft.com/office/drawing/2014/main" xmlns="" id="{F698C7A6-E39F-42A0-8069-C49138780C2F}"/>
                </a:ext>
              </a:extLst>
            </p:cNvPr>
            <p:cNvSpPr/>
            <p:nvPr/>
          </p:nvSpPr>
          <p:spPr>
            <a:xfrm>
              <a:off x="4746148" y="560461"/>
              <a:ext cx="165820" cy="165820"/>
            </a:xfrm>
            <a:prstGeom prst="ellipse">
              <a:avLst/>
            </a:prstGeom>
            <a:noFill/>
            <a:ln w="9525"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97" name="直接连接符 96">
              <a:extLst>
                <a:ext uri="{FF2B5EF4-FFF2-40B4-BE49-F238E27FC236}">
                  <a16:creationId xmlns:a16="http://schemas.microsoft.com/office/drawing/2014/main" xmlns="" id="{A478616E-B1DF-4010-B749-06BF3F95E8CC}"/>
                </a:ext>
              </a:extLst>
            </p:cNvPr>
            <p:cNvCxnSpPr>
              <a:cxnSpLocks/>
            </p:cNvCxnSpPr>
            <p:nvPr/>
          </p:nvCxnSpPr>
          <p:spPr>
            <a:xfrm>
              <a:off x="4687382" y="643370"/>
              <a:ext cx="28335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8B644C86-551F-4F8C-A041-8F8FB76B1C3B}"/>
                </a:ext>
              </a:extLst>
            </p:cNvPr>
            <p:cNvCxnSpPr>
              <a:cxnSpLocks/>
            </p:cNvCxnSpPr>
            <p:nvPr/>
          </p:nvCxnSpPr>
          <p:spPr>
            <a:xfrm rot="5400000">
              <a:off x="4687382" y="643370"/>
              <a:ext cx="28335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00" name="椭圆 99">
            <a:extLst>
              <a:ext uri="{FF2B5EF4-FFF2-40B4-BE49-F238E27FC236}">
                <a16:creationId xmlns:a16="http://schemas.microsoft.com/office/drawing/2014/main" xmlns="" id="{BF3B62BB-8CAD-494A-A59D-CC4425D0A4C2}"/>
              </a:ext>
            </a:extLst>
          </p:cNvPr>
          <p:cNvSpPr/>
          <p:nvPr/>
        </p:nvSpPr>
        <p:spPr>
          <a:xfrm>
            <a:off x="8450991" y="2047747"/>
            <a:ext cx="80268" cy="80268"/>
          </a:xfrm>
          <a:prstGeom prst="ellipse">
            <a:avLst/>
          </a:prstGeom>
          <a:noFill/>
          <a:ln w="9525"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101" name="直接连接符 100">
            <a:extLst>
              <a:ext uri="{FF2B5EF4-FFF2-40B4-BE49-F238E27FC236}">
                <a16:creationId xmlns:a16="http://schemas.microsoft.com/office/drawing/2014/main" xmlns="" id="{2529178F-5B42-4839-B8C1-6EFD5F37270A}"/>
              </a:ext>
            </a:extLst>
          </p:cNvPr>
          <p:cNvCxnSpPr>
            <a:cxnSpLocks/>
          </p:cNvCxnSpPr>
          <p:nvPr/>
        </p:nvCxnSpPr>
        <p:spPr>
          <a:xfrm>
            <a:off x="8422544" y="2087880"/>
            <a:ext cx="13716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B2AF4CD1-3064-4796-B004-BFC9EEC3CD53}"/>
              </a:ext>
            </a:extLst>
          </p:cNvPr>
          <p:cNvCxnSpPr>
            <a:cxnSpLocks/>
          </p:cNvCxnSpPr>
          <p:nvPr/>
        </p:nvCxnSpPr>
        <p:spPr>
          <a:xfrm rot="5400000">
            <a:off x="8422544" y="2087880"/>
            <a:ext cx="13716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04" name="椭圆 103">
            <a:extLst>
              <a:ext uri="{FF2B5EF4-FFF2-40B4-BE49-F238E27FC236}">
                <a16:creationId xmlns:a16="http://schemas.microsoft.com/office/drawing/2014/main" xmlns="" id="{D7513F69-17ED-4A9A-9A72-6BEB4A347DE6}"/>
              </a:ext>
            </a:extLst>
          </p:cNvPr>
          <p:cNvSpPr/>
          <p:nvPr/>
        </p:nvSpPr>
        <p:spPr>
          <a:xfrm>
            <a:off x="8450991" y="4486147"/>
            <a:ext cx="80268" cy="80268"/>
          </a:xfrm>
          <a:prstGeom prst="ellipse">
            <a:avLst/>
          </a:prstGeom>
          <a:noFill/>
          <a:ln w="9525"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105" name="直接连接符 104">
            <a:extLst>
              <a:ext uri="{FF2B5EF4-FFF2-40B4-BE49-F238E27FC236}">
                <a16:creationId xmlns:a16="http://schemas.microsoft.com/office/drawing/2014/main" xmlns="" id="{E9ADBDFC-E94F-4F61-ABE1-C855A63B09A8}"/>
              </a:ext>
            </a:extLst>
          </p:cNvPr>
          <p:cNvCxnSpPr>
            <a:cxnSpLocks/>
          </p:cNvCxnSpPr>
          <p:nvPr/>
        </p:nvCxnSpPr>
        <p:spPr>
          <a:xfrm>
            <a:off x="8422544" y="4526280"/>
            <a:ext cx="13716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223CB21B-EBBE-4C0A-9A94-82FBC23081D3}"/>
              </a:ext>
            </a:extLst>
          </p:cNvPr>
          <p:cNvCxnSpPr>
            <a:cxnSpLocks/>
          </p:cNvCxnSpPr>
          <p:nvPr/>
        </p:nvCxnSpPr>
        <p:spPr>
          <a:xfrm rot="5400000">
            <a:off x="8422544" y="4526280"/>
            <a:ext cx="13716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2" name="任意多边形: 形状 81">
            <a:extLst>
              <a:ext uri="{FF2B5EF4-FFF2-40B4-BE49-F238E27FC236}">
                <a16:creationId xmlns:a16="http://schemas.microsoft.com/office/drawing/2014/main" xmlns="" id="{7DE1BCEF-17DC-4698-A0D4-76DFC4694D09}"/>
              </a:ext>
            </a:extLst>
          </p:cNvPr>
          <p:cNvSpPr/>
          <p:nvPr/>
        </p:nvSpPr>
        <p:spPr>
          <a:xfrm>
            <a:off x="1" y="2348466"/>
            <a:ext cx="1027101" cy="2161068"/>
          </a:xfrm>
          <a:custGeom>
            <a:avLst/>
            <a:gdLst>
              <a:gd name="connsiteX0" fmla="*/ 0 w 1027101"/>
              <a:gd name="connsiteY0" fmla="*/ 2146617 h 2161068"/>
              <a:gd name="connsiteX1" fmla="*/ 214036 w 1027101"/>
              <a:gd name="connsiteY1" fmla="*/ 2146617 h 2161068"/>
              <a:gd name="connsiteX2" fmla="*/ 157833 w 1027101"/>
              <a:gd name="connsiteY2" fmla="*/ 2161068 h 2161068"/>
              <a:gd name="connsiteX3" fmla="*/ 0 w 1027101"/>
              <a:gd name="connsiteY3" fmla="*/ 2161068 h 2161068"/>
              <a:gd name="connsiteX4" fmla="*/ 0 w 1027101"/>
              <a:gd name="connsiteY4" fmla="*/ 2057169 h 2161068"/>
              <a:gd name="connsiteX5" fmla="*/ 441349 w 1027101"/>
              <a:gd name="connsiteY5" fmla="*/ 2057169 h 2161068"/>
              <a:gd name="connsiteX6" fmla="*/ 411349 w 1027101"/>
              <a:gd name="connsiteY6" fmla="*/ 2071620 h 2161068"/>
              <a:gd name="connsiteX7" fmla="*/ 0 w 1027101"/>
              <a:gd name="connsiteY7" fmla="*/ 2071620 h 2161068"/>
              <a:gd name="connsiteX8" fmla="*/ 0 w 1027101"/>
              <a:gd name="connsiteY8" fmla="*/ 1967732 h 2161068"/>
              <a:gd name="connsiteX9" fmla="*/ 580778 w 1027101"/>
              <a:gd name="connsiteY9" fmla="*/ 1967732 h 2161068"/>
              <a:gd name="connsiteX10" fmla="*/ 561453 w 1027101"/>
              <a:gd name="connsiteY10" fmla="*/ 1982183 h 2161068"/>
              <a:gd name="connsiteX11" fmla="*/ 0 w 1027101"/>
              <a:gd name="connsiteY11" fmla="*/ 1982183 h 2161068"/>
              <a:gd name="connsiteX12" fmla="*/ 0 w 1027101"/>
              <a:gd name="connsiteY12" fmla="*/ 1878284 h 2161068"/>
              <a:gd name="connsiteX13" fmla="*/ 687063 w 1027101"/>
              <a:gd name="connsiteY13" fmla="*/ 1878284 h 2161068"/>
              <a:gd name="connsiteX14" fmla="*/ 671162 w 1027101"/>
              <a:gd name="connsiteY14" fmla="*/ 1892735 h 2161068"/>
              <a:gd name="connsiteX15" fmla="*/ 0 w 1027101"/>
              <a:gd name="connsiteY15" fmla="*/ 1892735 h 2161068"/>
              <a:gd name="connsiteX16" fmla="*/ 0 w 1027101"/>
              <a:gd name="connsiteY16" fmla="*/ 1788847 h 2161068"/>
              <a:gd name="connsiteX17" fmla="*/ 771225 w 1027101"/>
              <a:gd name="connsiteY17" fmla="*/ 1788847 h 2161068"/>
              <a:gd name="connsiteX18" fmla="*/ 758090 w 1027101"/>
              <a:gd name="connsiteY18" fmla="*/ 1803299 h 2161068"/>
              <a:gd name="connsiteX19" fmla="*/ 0 w 1027101"/>
              <a:gd name="connsiteY19" fmla="*/ 1803299 h 2161068"/>
              <a:gd name="connsiteX20" fmla="*/ 0 w 1027101"/>
              <a:gd name="connsiteY20" fmla="*/ 1699399 h 2161068"/>
              <a:gd name="connsiteX21" fmla="*/ 838706 w 1027101"/>
              <a:gd name="connsiteY21" fmla="*/ 1699399 h 2161068"/>
              <a:gd name="connsiteX22" fmla="*/ 838469 w 1027101"/>
              <a:gd name="connsiteY22" fmla="*/ 1699791 h 2161068"/>
              <a:gd name="connsiteX23" fmla="*/ 827954 w 1027101"/>
              <a:gd name="connsiteY23" fmla="*/ 1713850 h 2161068"/>
              <a:gd name="connsiteX24" fmla="*/ 0 w 1027101"/>
              <a:gd name="connsiteY24" fmla="*/ 1713850 h 2161068"/>
              <a:gd name="connsiteX25" fmla="*/ 0 w 1027101"/>
              <a:gd name="connsiteY25" fmla="*/ 1609963 h 2161068"/>
              <a:gd name="connsiteX26" fmla="*/ 893041 w 1027101"/>
              <a:gd name="connsiteY26" fmla="*/ 1609963 h 2161068"/>
              <a:gd name="connsiteX27" fmla="*/ 884261 w 1027101"/>
              <a:gd name="connsiteY27" fmla="*/ 1624414 h 2161068"/>
              <a:gd name="connsiteX28" fmla="*/ 0 w 1027101"/>
              <a:gd name="connsiteY28" fmla="*/ 1624414 h 2161068"/>
              <a:gd name="connsiteX29" fmla="*/ 0 w 1027101"/>
              <a:gd name="connsiteY29" fmla="*/ 1520514 h 2161068"/>
              <a:gd name="connsiteX30" fmla="*/ 936286 w 1027101"/>
              <a:gd name="connsiteY30" fmla="*/ 1520514 h 2161068"/>
              <a:gd name="connsiteX31" fmla="*/ 929325 w 1027101"/>
              <a:gd name="connsiteY31" fmla="*/ 1534966 h 2161068"/>
              <a:gd name="connsiteX32" fmla="*/ 0 w 1027101"/>
              <a:gd name="connsiteY32" fmla="*/ 1534966 h 2161068"/>
              <a:gd name="connsiteX33" fmla="*/ 0 w 1027101"/>
              <a:gd name="connsiteY33" fmla="*/ 1431078 h 2161068"/>
              <a:gd name="connsiteX34" fmla="*/ 969985 w 1027101"/>
              <a:gd name="connsiteY34" fmla="*/ 1431078 h 2161068"/>
              <a:gd name="connsiteX35" fmla="*/ 964696 w 1027101"/>
              <a:gd name="connsiteY35" fmla="*/ 1445529 h 2161068"/>
              <a:gd name="connsiteX36" fmla="*/ 0 w 1027101"/>
              <a:gd name="connsiteY36" fmla="*/ 1445529 h 2161068"/>
              <a:gd name="connsiteX37" fmla="*/ 0 w 1027101"/>
              <a:gd name="connsiteY37" fmla="*/ 1341630 h 2161068"/>
              <a:gd name="connsiteX38" fmla="*/ 995203 w 1027101"/>
              <a:gd name="connsiteY38" fmla="*/ 1341630 h 2161068"/>
              <a:gd name="connsiteX39" fmla="*/ 991487 w 1027101"/>
              <a:gd name="connsiteY39" fmla="*/ 1356081 h 2161068"/>
              <a:gd name="connsiteX40" fmla="*/ 0 w 1027101"/>
              <a:gd name="connsiteY40" fmla="*/ 1356081 h 2161068"/>
              <a:gd name="connsiteX41" fmla="*/ 0 w 1027101"/>
              <a:gd name="connsiteY41" fmla="*/ 1252193 h 2161068"/>
              <a:gd name="connsiteX42" fmla="*/ 1012697 w 1027101"/>
              <a:gd name="connsiteY42" fmla="*/ 1252193 h 2161068"/>
              <a:gd name="connsiteX43" fmla="*/ 1010492 w 1027101"/>
              <a:gd name="connsiteY43" fmla="*/ 1266645 h 2161068"/>
              <a:gd name="connsiteX44" fmla="*/ 0 w 1027101"/>
              <a:gd name="connsiteY44" fmla="*/ 1266645 h 2161068"/>
              <a:gd name="connsiteX45" fmla="*/ 0 w 1027101"/>
              <a:gd name="connsiteY45" fmla="*/ 1162745 h 2161068"/>
              <a:gd name="connsiteX46" fmla="*/ 1023037 w 1027101"/>
              <a:gd name="connsiteY46" fmla="*/ 1162745 h 2161068"/>
              <a:gd name="connsiteX47" fmla="*/ 1022306 w 1027101"/>
              <a:gd name="connsiteY47" fmla="*/ 1177196 h 2161068"/>
              <a:gd name="connsiteX48" fmla="*/ 0 w 1027101"/>
              <a:gd name="connsiteY48" fmla="*/ 1177196 h 2161068"/>
              <a:gd name="connsiteX49" fmla="*/ 0 w 1027101"/>
              <a:gd name="connsiteY49" fmla="*/ 1073308 h 2161068"/>
              <a:gd name="connsiteX50" fmla="*/ 1026650 w 1027101"/>
              <a:gd name="connsiteY50" fmla="*/ 1073308 h 2161068"/>
              <a:gd name="connsiteX51" fmla="*/ 1027101 w 1027101"/>
              <a:gd name="connsiteY51" fmla="*/ 1082249 h 2161068"/>
              <a:gd name="connsiteX52" fmla="*/ 1026823 w 1027101"/>
              <a:gd name="connsiteY52" fmla="*/ 1087759 h 2161068"/>
              <a:gd name="connsiteX53" fmla="*/ 0 w 1027101"/>
              <a:gd name="connsiteY53" fmla="*/ 1087759 h 2161068"/>
              <a:gd name="connsiteX54" fmla="*/ 0 w 1027101"/>
              <a:gd name="connsiteY54" fmla="*/ 983871 h 2161068"/>
              <a:gd name="connsiteX55" fmla="*/ 1022133 w 1027101"/>
              <a:gd name="connsiteY55" fmla="*/ 983871 h 2161068"/>
              <a:gd name="connsiteX56" fmla="*/ 1022864 w 1027101"/>
              <a:gd name="connsiteY56" fmla="*/ 998322 h 2161068"/>
              <a:gd name="connsiteX57" fmla="*/ 0 w 1027101"/>
              <a:gd name="connsiteY57" fmla="*/ 998322 h 2161068"/>
              <a:gd name="connsiteX58" fmla="*/ 0 w 1027101"/>
              <a:gd name="connsiteY58" fmla="*/ 894423 h 2161068"/>
              <a:gd name="connsiteX59" fmla="*/ 1009968 w 1027101"/>
              <a:gd name="connsiteY59" fmla="*/ 894423 h 2161068"/>
              <a:gd name="connsiteX60" fmla="*/ 1012174 w 1027101"/>
              <a:gd name="connsiteY60" fmla="*/ 908874 h 2161068"/>
              <a:gd name="connsiteX61" fmla="*/ 0 w 1027101"/>
              <a:gd name="connsiteY61" fmla="*/ 908874 h 2161068"/>
              <a:gd name="connsiteX62" fmla="*/ 0 w 1027101"/>
              <a:gd name="connsiteY62" fmla="*/ 804986 h 2161068"/>
              <a:gd name="connsiteX63" fmla="*/ 990605 w 1027101"/>
              <a:gd name="connsiteY63" fmla="*/ 804986 h 2161068"/>
              <a:gd name="connsiteX64" fmla="*/ 994322 w 1027101"/>
              <a:gd name="connsiteY64" fmla="*/ 819438 h 2161068"/>
              <a:gd name="connsiteX65" fmla="*/ 0 w 1027101"/>
              <a:gd name="connsiteY65" fmla="*/ 819438 h 2161068"/>
              <a:gd name="connsiteX66" fmla="*/ 0 w 1027101"/>
              <a:gd name="connsiteY66" fmla="*/ 715538 h 2161068"/>
              <a:gd name="connsiteX67" fmla="*/ 963440 w 1027101"/>
              <a:gd name="connsiteY67" fmla="*/ 715538 h 2161068"/>
              <a:gd name="connsiteX68" fmla="*/ 968730 w 1027101"/>
              <a:gd name="connsiteY68" fmla="*/ 729989 h 2161068"/>
              <a:gd name="connsiteX69" fmla="*/ 0 w 1027101"/>
              <a:gd name="connsiteY69" fmla="*/ 729989 h 2161068"/>
              <a:gd name="connsiteX70" fmla="*/ 0 w 1027101"/>
              <a:gd name="connsiteY70" fmla="*/ 626102 h 2161068"/>
              <a:gd name="connsiteX71" fmla="*/ 927672 w 1027101"/>
              <a:gd name="connsiteY71" fmla="*/ 626102 h 2161068"/>
              <a:gd name="connsiteX72" fmla="*/ 934634 w 1027101"/>
              <a:gd name="connsiteY72" fmla="*/ 640553 h 2161068"/>
              <a:gd name="connsiteX73" fmla="*/ 0 w 1027101"/>
              <a:gd name="connsiteY73" fmla="*/ 640553 h 2161068"/>
              <a:gd name="connsiteX74" fmla="*/ 0 w 1027101"/>
              <a:gd name="connsiteY74" fmla="*/ 536653 h 2161068"/>
              <a:gd name="connsiteX75" fmla="*/ 882177 w 1027101"/>
              <a:gd name="connsiteY75" fmla="*/ 536653 h 2161068"/>
              <a:gd name="connsiteX76" fmla="*/ 890957 w 1027101"/>
              <a:gd name="connsiteY76" fmla="*/ 551105 h 2161068"/>
              <a:gd name="connsiteX77" fmla="*/ 0 w 1027101"/>
              <a:gd name="connsiteY77" fmla="*/ 551105 h 2161068"/>
              <a:gd name="connsiteX78" fmla="*/ 0 w 1027101"/>
              <a:gd name="connsiteY78" fmla="*/ 447217 h 2161068"/>
              <a:gd name="connsiteX79" fmla="*/ 825390 w 1027101"/>
              <a:gd name="connsiteY79" fmla="*/ 447217 h 2161068"/>
              <a:gd name="connsiteX80" fmla="*/ 836197 w 1027101"/>
              <a:gd name="connsiteY80" fmla="*/ 461669 h 2161068"/>
              <a:gd name="connsiteX81" fmla="*/ 0 w 1027101"/>
              <a:gd name="connsiteY81" fmla="*/ 461669 h 2161068"/>
              <a:gd name="connsiteX82" fmla="*/ 0 w 1027101"/>
              <a:gd name="connsiteY82" fmla="*/ 357769 h 2161068"/>
              <a:gd name="connsiteX83" fmla="*/ 754973 w 1027101"/>
              <a:gd name="connsiteY83" fmla="*/ 357769 h 2161068"/>
              <a:gd name="connsiteX84" fmla="*/ 768107 w 1027101"/>
              <a:gd name="connsiteY84" fmla="*/ 372220 h 2161068"/>
              <a:gd name="connsiteX85" fmla="*/ 0 w 1027101"/>
              <a:gd name="connsiteY85" fmla="*/ 372220 h 2161068"/>
              <a:gd name="connsiteX86" fmla="*/ 0 w 1027101"/>
              <a:gd name="connsiteY86" fmla="*/ 268333 h 2161068"/>
              <a:gd name="connsiteX87" fmla="*/ 667389 w 1027101"/>
              <a:gd name="connsiteY87" fmla="*/ 268333 h 2161068"/>
              <a:gd name="connsiteX88" fmla="*/ 683289 w 1027101"/>
              <a:gd name="connsiteY88" fmla="*/ 282784 h 2161068"/>
              <a:gd name="connsiteX89" fmla="*/ 0 w 1027101"/>
              <a:gd name="connsiteY89" fmla="*/ 282784 h 2161068"/>
              <a:gd name="connsiteX90" fmla="*/ 0 w 1027101"/>
              <a:gd name="connsiteY90" fmla="*/ 178885 h 2161068"/>
              <a:gd name="connsiteX91" fmla="*/ 556868 w 1027101"/>
              <a:gd name="connsiteY91" fmla="*/ 178885 h 2161068"/>
              <a:gd name="connsiteX92" fmla="*/ 576193 w 1027101"/>
              <a:gd name="connsiteY92" fmla="*/ 193336 h 2161068"/>
              <a:gd name="connsiteX93" fmla="*/ 0 w 1027101"/>
              <a:gd name="connsiteY93" fmla="*/ 193336 h 2161068"/>
              <a:gd name="connsiteX94" fmla="*/ 0 w 1027101"/>
              <a:gd name="connsiteY94" fmla="*/ 89448 h 2161068"/>
              <a:gd name="connsiteX95" fmla="*/ 404231 w 1027101"/>
              <a:gd name="connsiteY95" fmla="*/ 89448 h 2161068"/>
              <a:gd name="connsiteX96" fmla="*/ 434230 w 1027101"/>
              <a:gd name="connsiteY96" fmla="*/ 103900 h 2161068"/>
              <a:gd name="connsiteX97" fmla="*/ 0 w 1027101"/>
              <a:gd name="connsiteY97" fmla="*/ 103900 h 2161068"/>
              <a:gd name="connsiteX98" fmla="*/ 0 w 1027101"/>
              <a:gd name="connsiteY98" fmla="*/ 0 h 2161068"/>
              <a:gd name="connsiteX99" fmla="*/ 144023 w 1027101"/>
              <a:gd name="connsiteY99" fmla="*/ 0 h 2161068"/>
              <a:gd name="connsiteX100" fmla="*/ 145188 w 1027101"/>
              <a:gd name="connsiteY100" fmla="*/ 178 h 2161068"/>
              <a:gd name="connsiteX101" fmla="*/ 200700 w 1027101"/>
              <a:gd name="connsiteY101" fmla="*/ 14451 h 2161068"/>
              <a:gd name="connsiteX102" fmla="*/ 0 w 1027101"/>
              <a:gd name="connsiteY102" fmla="*/ 14451 h 216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027101" h="2161068">
                <a:moveTo>
                  <a:pt x="0" y="2146617"/>
                </a:moveTo>
                <a:lnTo>
                  <a:pt x="214036" y="2146617"/>
                </a:lnTo>
                <a:lnTo>
                  <a:pt x="157833" y="2161068"/>
                </a:lnTo>
                <a:lnTo>
                  <a:pt x="0" y="2161068"/>
                </a:lnTo>
                <a:close/>
                <a:moveTo>
                  <a:pt x="0" y="2057169"/>
                </a:moveTo>
                <a:lnTo>
                  <a:pt x="441349" y="2057169"/>
                </a:lnTo>
                <a:lnTo>
                  <a:pt x="411349" y="2071620"/>
                </a:lnTo>
                <a:lnTo>
                  <a:pt x="0" y="2071620"/>
                </a:lnTo>
                <a:close/>
                <a:moveTo>
                  <a:pt x="0" y="1967732"/>
                </a:moveTo>
                <a:lnTo>
                  <a:pt x="580778" y="1967732"/>
                </a:lnTo>
                <a:lnTo>
                  <a:pt x="561453" y="1982183"/>
                </a:lnTo>
                <a:lnTo>
                  <a:pt x="0" y="1982183"/>
                </a:lnTo>
                <a:close/>
                <a:moveTo>
                  <a:pt x="0" y="1878284"/>
                </a:moveTo>
                <a:lnTo>
                  <a:pt x="687063" y="1878284"/>
                </a:lnTo>
                <a:lnTo>
                  <a:pt x="671162" y="1892735"/>
                </a:lnTo>
                <a:lnTo>
                  <a:pt x="0" y="1892735"/>
                </a:lnTo>
                <a:close/>
                <a:moveTo>
                  <a:pt x="0" y="1788847"/>
                </a:moveTo>
                <a:lnTo>
                  <a:pt x="771225" y="1788847"/>
                </a:lnTo>
                <a:lnTo>
                  <a:pt x="758090" y="1803299"/>
                </a:lnTo>
                <a:lnTo>
                  <a:pt x="0" y="1803299"/>
                </a:lnTo>
                <a:close/>
                <a:moveTo>
                  <a:pt x="0" y="1699399"/>
                </a:moveTo>
                <a:lnTo>
                  <a:pt x="838706" y="1699399"/>
                </a:lnTo>
                <a:lnTo>
                  <a:pt x="838469" y="1699791"/>
                </a:lnTo>
                <a:lnTo>
                  <a:pt x="827954" y="1713850"/>
                </a:lnTo>
                <a:lnTo>
                  <a:pt x="0" y="1713850"/>
                </a:lnTo>
                <a:close/>
                <a:moveTo>
                  <a:pt x="0" y="1609963"/>
                </a:moveTo>
                <a:lnTo>
                  <a:pt x="893041" y="1609963"/>
                </a:lnTo>
                <a:lnTo>
                  <a:pt x="884261" y="1624414"/>
                </a:lnTo>
                <a:lnTo>
                  <a:pt x="0" y="1624414"/>
                </a:lnTo>
                <a:close/>
                <a:moveTo>
                  <a:pt x="0" y="1520514"/>
                </a:moveTo>
                <a:lnTo>
                  <a:pt x="936286" y="1520514"/>
                </a:lnTo>
                <a:lnTo>
                  <a:pt x="929325" y="1534966"/>
                </a:lnTo>
                <a:lnTo>
                  <a:pt x="0" y="1534966"/>
                </a:lnTo>
                <a:close/>
                <a:moveTo>
                  <a:pt x="0" y="1431078"/>
                </a:moveTo>
                <a:lnTo>
                  <a:pt x="969985" y="1431078"/>
                </a:lnTo>
                <a:lnTo>
                  <a:pt x="964696" y="1445529"/>
                </a:lnTo>
                <a:lnTo>
                  <a:pt x="0" y="1445529"/>
                </a:lnTo>
                <a:close/>
                <a:moveTo>
                  <a:pt x="0" y="1341630"/>
                </a:moveTo>
                <a:lnTo>
                  <a:pt x="995203" y="1341630"/>
                </a:lnTo>
                <a:lnTo>
                  <a:pt x="991487" y="1356081"/>
                </a:lnTo>
                <a:lnTo>
                  <a:pt x="0" y="1356081"/>
                </a:lnTo>
                <a:close/>
                <a:moveTo>
                  <a:pt x="0" y="1252193"/>
                </a:moveTo>
                <a:lnTo>
                  <a:pt x="1012697" y="1252193"/>
                </a:lnTo>
                <a:lnTo>
                  <a:pt x="1010492" y="1266645"/>
                </a:lnTo>
                <a:lnTo>
                  <a:pt x="0" y="1266645"/>
                </a:lnTo>
                <a:close/>
                <a:moveTo>
                  <a:pt x="0" y="1162745"/>
                </a:moveTo>
                <a:lnTo>
                  <a:pt x="1023037" y="1162745"/>
                </a:lnTo>
                <a:lnTo>
                  <a:pt x="1022306" y="1177196"/>
                </a:lnTo>
                <a:lnTo>
                  <a:pt x="0" y="1177196"/>
                </a:lnTo>
                <a:close/>
                <a:moveTo>
                  <a:pt x="0" y="1073308"/>
                </a:moveTo>
                <a:lnTo>
                  <a:pt x="1026650" y="1073308"/>
                </a:lnTo>
                <a:lnTo>
                  <a:pt x="1027101" y="1082249"/>
                </a:lnTo>
                <a:lnTo>
                  <a:pt x="1026823" y="1087759"/>
                </a:lnTo>
                <a:lnTo>
                  <a:pt x="0" y="1087759"/>
                </a:lnTo>
                <a:close/>
                <a:moveTo>
                  <a:pt x="0" y="983871"/>
                </a:moveTo>
                <a:lnTo>
                  <a:pt x="1022133" y="983871"/>
                </a:lnTo>
                <a:lnTo>
                  <a:pt x="1022864" y="998322"/>
                </a:lnTo>
                <a:lnTo>
                  <a:pt x="0" y="998322"/>
                </a:lnTo>
                <a:close/>
                <a:moveTo>
                  <a:pt x="0" y="894423"/>
                </a:moveTo>
                <a:lnTo>
                  <a:pt x="1009968" y="894423"/>
                </a:lnTo>
                <a:lnTo>
                  <a:pt x="1012174" y="908874"/>
                </a:lnTo>
                <a:lnTo>
                  <a:pt x="0" y="908874"/>
                </a:lnTo>
                <a:close/>
                <a:moveTo>
                  <a:pt x="0" y="804986"/>
                </a:moveTo>
                <a:lnTo>
                  <a:pt x="990605" y="804986"/>
                </a:lnTo>
                <a:lnTo>
                  <a:pt x="994322" y="819438"/>
                </a:lnTo>
                <a:lnTo>
                  <a:pt x="0" y="819438"/>
                </a:lnTo>
                <a:close/>
                <a:moveTo>
                  <a:pt x="0" y="715538"/>
                </a:moveTo>
                <a:lnTo>
                  <a:pt x="963440" y="715538"/>
                </a:lnTo>
                <a:lnTo>
                  <a:pt x="968730" y="729989"/>
                </a:lnTo>
                <a:lnTo>
                  <a:pt x="0" y="729989"/>
                </a:lnTo>
                <a:close/>
                <a:moveTo>
                  <a:pt x="0" y="626102"/>
                </a:moveTo>
                <a:lnTo>
                  <a:pt x="927672" y="626102"/>
                </a:lnTo>
                <a:lnTo>
                  <a:pt x="934634" y="640553"/>
                </a:lnTo>
                <a:lnTo>
                  <a:pt x="0" y="640553"/>
                </a:lnTo>
                <a:close/>
                <a:moveTo>
                  <a:pt x="0" y="536653"/>
                </a:moveTo>
                <a:lnTo>
                  <a:pt x="882177" y="536653"/>
                </a:lnTo>
                <a:lnTo>
                  <a:pt x="890957" y="551105"/>
                </a:lnTo>
                <a:lnTo>
                  <a:pt x="0" y="551105"/>
                </a:lnTo>
                <a:close/>
                <a:moveTo>
                  <a:pt x="0" y="447217"/>
                </a:moveTo>
                <a:lnTo>
                  <a:pt x="825390" y="447217"/>
                </a:lnTo>
                <a:lnTo>
                  <a:pt x="836197" y="461669"/>
                </a:lnTo>
                <a:lnTo>
                  <a:pt x="0" y="461669"/>
                </a:lnTo>
                <a:close/>
                <a:moveTo>
                  <a:pt x="0" y="357769"/>
                </a:moveTo>
                <a:lnTo>
                  <a:pt x="754973" y="357769"/>
                </a:lnTo>
                <a:lnTo>
                  <a:pt x="768107" y="372220"/>
                </a:lnTo>
                <a:lnTo>
                  <a:pt x="0" y="372220"/>
                </a:lnTo>
                <a:close/>
                <a:moveTo>
                  <a:pt x="0" y="268333"/>
                </a:moveTo>
                <a:lnTo>
                  <a:pt x="667389" y="268333"/>
                </a:lnTo>
                <a:lnTo>
                  <a:pt x="683289" y="282784"/>
                </a:lnTo>
                <a:lnTo>
                  <a:pt x="0" y="282784"/>
                </a:lnTo>
                <a:close/>
                <a:moveTo>
                  <a:pt x="0" y="178885"/>
                </a:moveTo>
                <a:lnTo>
                  <a:pt x="556868" y="178885"/>
                </a:lnTo>
                <a:lnTo>
                  <a:pt x="576193" y="193336"/>
                </a:lnTo>
                <a:lnTo>
                  <a:pt x="0" y="193336"/>
                </a:lnTo>
                <a:close/>
                <a:moveTo>
                  <a:pt x="0" y="89448"/>
                </a:moveTo>
                <a:lnTo>
                  <a:pt x="404231" y="89448"/>
                </a:lnTo>
                <a:lnTo>
                  <a:pt x="434230" y="103900"/>
                </a:lnTo>
                <a:lnTo>
                  <a:pt x="0" y="103900"/>
                </a:lnTo>
                <a:close/>
                <a:moveTo>
                  <a:pt x="0" y="0"/>
                </a:moveTo>
                <a:lnTo>
                  <a:pt x="144023" y="0"/>
                </a:lnTo>
                <a:lnTo>
                  <a:pt x="145188" y="178"/>
                </a:lnTo>
                <a:lnTo>
                  <a:pt x="200700" y="14451"/>
                </a:lnTo>
                <a:lnTo>
                  <a:pt x="0" y="14451"/>
                </a:lnTo>
                <a:close/>
              </a:path>
            </a:pathLst>
          </a:custGeom>
          <a:solidFill>
            <a:schemeClr val="accent2"/>
          </a:solidFill>
          <a:ln w="127">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83" name="任意多边形: 形状 82">
            <a:extLst>
              <a:ext uri="{FF2B5EF4-FFF2-40B4-BE49-F238E27FC236}">
                <a16:creationId xmlns:a16="http://schemas.microsoft.com/office/drawing/2014/main" xmlns="" id="{D602CB96-CC5A-4A8A-8F11-924910B945CA}"/>
              </a:ext>
            </a:extLst>
          </p:cNvPr>
          <p:cNvSpPr/>
          <p:nvPr/>
        </p:nvSpPr>
        <p:spPr>
          <a:xfrm>
            <a:off x="11164900" y="2348466"/>
            <a:ext cx="1027101" cy="2161068"/>
          </a:xfrm>
          <a:custGeom>
            <a:avLst/>
            <a:gdLst>
              <a:gd name="connsiteX0" fmla="*/ 813066 w 1027101"/>
              <a:gd name="connsiteY0" fmla="*/ 2146617 h 2161068"/>
              <a:gd name="connsiteX1" fmla="*/ 1027101 w 1027101"/>
              <a:gd name="connsiteY1" fmla="*/ 2146617 h 2161068"/>
              <a:gd name="connsiteX2" fmla="*/ 1027101 w 1027101"/>
              <a:gd name="connsiteY2" fmla="*/ 2161068 h 2161068"/>
              <a:gd name="connsiteX3" fmla="*/ 869269 w 1027101"/>
              <a:gd name="connsiteY3" fmla="*/ 2161068 h 2161068"/>
              <a:gd name="connsiteX4" fmla="*/ 585754 w 1027101"/>
              <a:gd name="connsiteY4" fmla="*/ 2057169 h 2161068"/>
              <a:gd name="connsiteX5" fmla="*/ 1027101 w 1027101"/>
              <a:gd name="connsiteY5" fmla="*/ 2057169 h 2161068"/>
              <a:gd name="connsiteX6" fmla="*/ 1027101 w 1027101"/>
              <a:gd name="connsiteY6" fmla="*/ 2071620 h 2161068"/>
              <a:gd name="connsiteX7" fmla="*/ 615752 w 1027101"/>
              <a:gd name="connsiteY7" fmla="*/ 2071620 h 2161068"/>
              <a:gd name="connsiteX8" fmla="*/ 446323 w 1027101"/>
              <a:gd name="connsiteY8" fmla="*/ 1967732 h 2161068"/>
              <a:gd name="connsiteX9" fmla="*/ 1027101 w 1027101"/>
              <a:gd name="connsiteY9" fmla="*/ 1967732 h 2161068"/>
              <a:gd name="connsiteX10" fmla="*/ 1027101 w 1027101"/>
              <a:gd name="connsiteY10" fmla="*/ 1982183 h 2161068"/>
              <a:gd name="connsiteX11" fmla="*/ 465648 w 1027101"/>
              <a:gd name="connsiteY11" fmla="*/ 1982183 h 2161068"/>
              <a:gd name="connsiteX12" fmla="*/ 340039 w 1027101"/>
              <a:gd name="connsiteY12" fmla="*/ 1878284 h 2161068"/>
              <a:gd name="connsiteX13" fmla="*/ 1027101 w 1027101"/>
              <a:gd name="connsiteY13" fmla="*/ 1878284 h 2161068"/>
              <a:gd name="connsiteX14" fmla="*/ 1027101 w 1027101"/>
              <a:gd name="connsiteY14" fmla="*/ 1892735 h 2161068"/>
              <a:gd name="connsiteX15" fmla="*/ 355940 w 1027101"/>
              <a:gd name="connsiteY15" fmla="*/ 1892735 h 2161068"/>
              <a:gd name="connsiteX16" fmla="*/ 255877 w 1027101"/>
              <a:gd name="connsiteY16" fmla="*/ 1788847 h 2161068"/>
              <a:gd name="connsiteX17" fmla="*/ 1027101 w 1027101"/>
              <a:gd name="connsiteY17" fmla="*/ 1788847 h 2161068"/>
              <a:gd name="connsiteX18" fmla="*/ 1027101 w 1027101"/>
              <a:gd name="connsiteY18" fmla="*/ 1803299 h 2161068"/>
              <a:gd name="connsiteX19" fmla="*/ 269011 w 1027101"/>
              <a:gd name="connsiteY19" fmla="*/ 1803299 h 2161068"/>
              <a:gd name="connsiteX20" fmla="*/ 188395 w 1027101"/>
              <a:gd name="connsiteY20" fmla="*/ 1699399 h 2161068"/>
              <a:gd name="connsiteX21" fmla="*/ 1027101 w 1027101"/>
              <a:gd name="connsiteY21" fmla="*/ 1699399 h 2161068"/>
              <a:gd name="connsiteX22" fmla="*/ 1027101 w 1027101"/>
              <a:gd name="connsiteY22" fmla="*/ 1713850 h 2161068"/>
              <a:gd name="connsiteX23" fmla="*/ 199147 w 1027101"/>
              <a:gd name="connsiteY23" fmla="*/ 1713850 h 2161068"/>
              <a:gd name="connsiteX24" fmla="*/ 188633 w 1027101"/>
              <a:gd name="connsiteY24" fmla="*/ 1699791 h 2161068"/>
              <a:gd name="connsiteX25" fmla="*/ 134061 w 1027101"/>
              <a:gd name="connsiteY25" fmla="*/ 1609963 h 2161068"/>
              <a:gd name="connsiteX26" fmla="*/ 1027101 w 1027101"/>
              <a:gd name="connsiteY26" fmla="*/ 1609963 h 2161068"/>
              <a:gd name="connsiteX27" fmla="*/ 1027101 w 1027101"/>
              <a:gd name="connsiteY27" fmla="*/ 1624414 h 2161068"/>
              <a:gd name="connsiteX28" fmla="*/ 142841 w 1027101"/>
              <a:gd name="connsiteY28" fmla="*/ 1624414 h 2161068"/>
              <a:gd name="connsiteX29" fmla="*/ 90816 w 1027101"/>
              <a:gd name="connsiteY29" fmla="*/ 1520514 h 2161068"/>
              <a:gd name="connsiteX30" fmla="*/ 1027101 w 1027101"/>
              <a:gd name="connsiteY30" fmla="*/ 1520514 h 2161068"/>
              <a:gd name="connsiteX31" fmla="*/ 1027101 w 1027101"/>
              <a:gd name="connsiteY31" fmla="*/ 1534966 h 2161068"/>
              <a:gd name="connsiteX32" fmla="*/ 97778 w 1027101"/>
              <a:gd name="connsiteY32" fmla="*/ 1534966 h 2161068"/>
              <a:gd name="connsiteX33" fmla="*/ 57116 w 1027101"/>
              <a:gd name="connsiteY33" fmla="*/ 1431078 h 2161068"/>
              <a:gd name="connsiteX34" fmla="*/ 1027101 w 1027101"/>
              <a:gd name="connsiteY34" fmla="*/ 1431078 h 2161068"/>
              <a:gd name="connsiteX35" fmla="*/ 1027101 w 1027101"/>
              <a:gd name="connsiteY35" fmla="*/ 1445529 h 2161068"/>
              <a:gd name="connsiteX36" fmla="*/ 62406 w 1027101"/>
              <a:gd name="connsiteY36" fmla="*/ 1445529 h 2161068"/>
              <a:gd name="connsiteX37" fmla="*/ 31898 w 1027101"/>
              <a:gd name="connsiteY37" fmla="*/ 1341630 h 2161068"/>
              <a:gd name="connsiteX38" fmla="*/ 1027101 w 1027101"/>
              <a:gd name="connsiteY38" fmla="*/ 1341630 h 2161068"/>
              <a:gd name="connsiteX39" fmla="*/ 1027101 w 1027101"/>
              <a:gd name="connsiteY39" fmla="*/ 1356081 h 2161068"/>
              <a:gd name="connsiteX40" fmla="*/ 35614 w 1027101"/>
              <a:gd name="connsiteY40" fmla="*/ 1356081 h 2161068"/>
              <a:gd name="connsiteX41" fmla="*/ 14404 w 1027101"/>
              <a:gd name="connsiteY41" fmla="*/ 1252193 h 2161068"/>
              <a:gd name="connsiteX42" fmla="*/ 1027101 w 1027101"/>
              <a:gd name="connsiteY42" fmla="*/ 1252193 h 2161068"/>
              <a:gd name="connsiteX43" fmla="*/ 1027101 w 1027101"/>
              <a:gd name="connsiteY43" fmla="*/ 1266645 h 2161068"/>
              <a:gd name="connsiteX44" fmla="*/ 16610 w 1027101"/>
              <a:gd name="connsiteY44" fmla="*/ 1266645 h 2161068"/>
              <a:gd name="connsiteX45" fmla="*/ 4065 w 1027101"/>
              <a:gd name="connsiteY45" fmla="*/ 1162745 h 2161068"/>
              <a:gd name="connsiteX46" fmla="*/ 1027101 w 1027101"/>
              <a:gd name="connsiteY46" fmla="*/ 1162745 h 2161068"/>
              <a:gd name="connsiteX47" fmla="*/ 1027101 w 1027101"/>
              <a:gd name="connsiteY47" fmla="*/ 1177196 h 2161068"/>
              <a:gd name="connsiteX48" fmla="*/ 4795 w 1027101"/>
              <a:gd name="connsiteY48" fmla="*/ 1177196 h 2161068"/>
              <a:gd name="connsiteX49" fmla="*/ 452 w 1027101"/>
              <a:gd name="connsiteY49" fmla="*/ 1073308 h 2161068"/>
              <a:gd name="connsiteX50" fmla="*/ 1027101 w 1027101"/>
              <a:gd name="connsiteY50" fmla="*/ 1073308 h 2161068"/>
              <a:gd name="connsiteX51" fmla="*/ 1027101 w 1027101"/>
              <a:gd name="connsiteY51" fmla="*/ 1087759 h 2161068"/>
              <a:gd name="connsiteX52" fmla="*/ 279 w 1027101"/>
              <a:gd name="connsiteY52" fmla="*/ 1087759 h 2161068"/>
              <a:gd name="connsiteX53" fmla="*/ 0 w 1027101"/>
              <a:gd name="connsiteY53" fmla="*/ 1082249 h 2161068"/>
              <a:gd name="connsiteX54" fmla="*/ 4968 w 1027101"/>
              <a:gd name="connsiteY54" fmla="*/ 983871 h 2161068"/>
              <a:gd name="connsiteX55" fmla="*/ 1027101 w 1027101"/>
              <a:gd name="connsiteY55" fmla="*/ 983871 h 2161068"/>
              <a:gd name="connsiteX56" fmla="*/ 1027101 w 1027101"/>
              <a:gd name="connsiteY56" fmla="*/ 998322 h 2161068"/>
              <a:gd name="connsiteX57" fmla="*/ 4238 w 1027101"/>
              <a:gd name="connsiteY57" fmla="*/ 998322 h 2161068"/>
              <a:gd name="connsiteX58" fmla="*/ 17133 w 1027101"/>
              <a:gd name="connsiteY58" fmla="*/ 894423 h 2161068"/>
              <a:gd name="connsiteX59" fmla="*/ 1027101 w 1027101"/>
              <a:gd name="connsiteY59" fmla="*/ 894423 h 2161068"/>
              <a:gd name="connsiteX60" fmla="*/ 1027101 w 1027101"/>
              <a:gd name="connsiteY60" fmla="*/ 908874 h 2161068"/>
              <a:gd name="connsiteX61" fmla="*/ 14927 w 1027101"/>
              <a:gd name="connsiteY61" fmla="*/ 908874 h 2161068"/>
              <a:gd name="connsiteX62" fmla="*/ 36496 w 1027101"/>
              <a:gd name="connsiteY62" fmla="*/ 804986 h 2161068"/>
              <a:gd name="connsiteX63" fmla="*/ 1027101 w 1027101"/>
              <a:gd name="connsiteY63" fmla="*/ 804986 h 2161068"/>
              <a:gd name="connsiteX64" fmla="*/ 1027101 w 1027101"/>
              <a:gd name="connsiteY64" fmla="*/ 819438 h 2161068"/>
              <a:gd name="connsiteX65" fmla="*/ 32780 w 1027101"/>
              <a:gd name="connsiteY65" fmla="*/ 819438 h 2161068"/>
              <a:gd name="connsiteX66" fmla="*/ 63662 w 1027101"/>
              <a:gd name="connsiteY66" fmla="*/ 715538 h 2161068"/>
              <a:gd name="connsiteX67" fmla="*/ 1027101 w 1027101"/>
              <a:gd name="connsiteY67" fmla="*/ 715538 h 2161068"/>
              <a:gd name="connsiteX68" fmla="*/ 1027101 w 1027101"/>
              <a:gd name="connsiteY68" fmla="*/ 729989 h 2161068"/>
              <a:gd name="connsiteX69" fmla="*/ 58372 w 1027101"/>
              <a:gd name="connsiteY69" fmla="*/ 729989 h 2161068"/>
              <a:gd name="connsiteX70" fmla="*/ 99430 w 1027101"/>
              <a:gd name="connsiteY70" fmla="*/ 626102 h 2161068"/>
              <a:gd name="connsiteX71" fmla="*/ 1027101 w 1027101"/>
              <a:gd name="connsiteY71" fmla="*/ 626102 h 2161068"/>
              <a:gd name="connsiteX72" fmla="*/ 1027101 w 1027101"/>
              <a:gd name="connsiteY72" fmla="*/ 640553 h 2161068"/>
              <a:gd name="connsiteX73" fmla="*/ 92468 w 1027101"/>
              <a:gd name="connsiteY73" fmla="*/ 640553 h 2161068"/>
              <a:gd name="connsiteX74" fmla="*/ 144924 w 1027101"/>
              <a:gd name="connsiteY74" fmla="*/ 536653 h 2161068"/>
              <a:gd name="connsiteX75" fmla="*/ 1027101 w 1027101"/>
              <a:gd name="connsiteY75" fmla="*/ 536653 h 2161068"/>
              <a:gd name="connsiteX76" fmla="*/ 1027101 w 1027101"/>
              <a:gd name="connsiteY76" fmla="*/ 551105 h 2161068"/>
              <a:gd name="connsiteX77" fmla="*/ 136145 w 1027101"/>
              <a:gd name="connsiteY77" fmla="*/ 551105 h 2161068"/>
              <a:gd name="connsiteX78" fmla="*/ 201712 w 1027101"/>
              <a:gd name="connsiteY78" fmla="*/ 447217 h 2161068"/>
              <a:gd name="connsiteX79" fmla="*/ 1027101 w 1027101"/>
              <a:gd name="connsiteY79" fmla="*/ 447217 h 2161068"/>
              <a:gd name="connsiteX80" fmla="*/ 1027101 w 1027101"/>
              <a:gd name="connsiteY80" fmla="*/ 461669 h 2161068"/>
              <a:gd name="connsiteX81" fmla="*/ 190906 w 1027101"/>
              <a:gd name="connsiteY81" fmla="*/ 461669 h 2161068"/>
              <a:gd name="connsiteX82" fmla="*/ 272129 w 1027101"/>
              <a:gd name="connsiteY82" fmla="*/ 357769 h 2161068"/>
              <a:gd name="connsiteX83" fmla="*/ 1027101 w 1027101"/>
              <a:gd name="connsiteY83" fmla="*/ 357769 h 2161068"/>
              <a:gd name="connsiteX84" fmla="*/ 1027101 w 1027101"/>
              <a:gd name="connsiteY84" fmla="*/ 372220 h 2161068"/>
              <a:gd name="connsiteX85" fmla="*/ 258995 w 1027101"/>
              <a:gd name="connsiteY85" fmla="*/ 372220 h 2161068"/>
              <a:gd name="connsiteX86" fmla="*/ 359713 w 1027101"/>
              <a:gd name="connsiteY86" fmla="*/ 268333 h 2161068"/>
              <a:gd name="connsiteX87" fmla="*/ 1027101 w 1027101"/>
              <a:gd name="connsiteY87" fmla="*/ 268333 h 2161068"/>
              <a:gd name="connsiteX88" fmla="*/ 1027101 w 1027101"/>
              <a:gd name="connsiteY88" fmla="*/ 282784 h 2161068"/>
              <a:gd name="connsiteX89" fmla="*/ 343813 w 1027101"/>
              <a:gd name="connsiteY89" fmla="*/ 282784 h 2161068"/>
              <a:gd name="connsiteX90" fmla="*/ 470235 w 1027101"/>
              <a:gd name="connsiteY90" fmla="*/ 178885 h 2161068"/>
              <a:gd name="connsiteX91" fmla="*/ 1027101 w 1027101"/>
              <a:gd name="connsiteY91" fmla="*/ 178885 h 2161068"/>
              <a:gd name="connsiteX92" fmla="*/ 1027101 w 1027101"/>
              <a:gd name="connsiteY92" fmla="*/ 193336 h 2161068"/>
              <a:gd name="connsiteX93" fmla="*/ 450909 w 1027101"/>
              <a:gd name="connsiteY93" fmla="*/ 193336 h 2161068"/>
              <a:gd name="connsiteX94" fmla="*/ 622871 w 1027101"/>
              <a:gd name="connsiteY94" fmla="*/ 89448 h 2161068"/>
              <a:gd name="connsiteX95" fmla="*/ 1027101 w 1027101"/>
              <a:gd name="connsiteY95" fmla="*/ 89448 h 2161068"/>
              <a:gd name="connsiteX96" fmla="*/ 1027101 w 1027101"/>
              <a:gd name="connsiteY96" fmla="*/ 103900 h 2161068"/>
              <a:gd name="connsiteX97" fmla="*/ 592871 w 1027101"/>
              <a:gd name="connsiteY97" fmla="*/ 103900 h 2161068"/>
              <a:gd name="connsiteX98" fmla="*/ 883079 w 1027101"/>
              <a:gd name="connsiteY98" fmla="*/ 0 h 2161068"/>
              <a:gd name="connsiteX99" fmla="*/ 1027101 w 1027101"/>
              <a:gd name="connsiteY99" fmla="*/ 0 h 2161068"/>
              <a:gd name="connsiteX100" fmla="*/ 1027101 w 1027101"/>
              <a:gd name="connsiteY100" fmla="*/ 14451 h 2161068"/>
              <a:gd name="connsiteX101" fmla="*/ 826402 w 1027101"/>
              <a:gd name="connsiteY101" fmla="*/ 14451 h 2161068"/>
              <a:gd name="connsiteX102" fmla="*/ 881913 w 1027101"/>
              <a:gd name="connsiteY102" fmla="*/ 178 h 216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027101" h="2161068">
                <a:moveTo>
                  <a:pt x="813066" y="2146617"/>
                </a:moveTo>
                <a:lnTo>
                  <a:pt x="1027101" y="2146617"/>
                </a:lnTo>
                <a:lnTo>
                  <a:pt x="1027101" y="2161068"/>
                </a:lnTo>
                <a:lnTo>
                  <a:pt x="869269" y="2161068"/>
                </a:lnTo>
                <a:close/>
                <a:moveTo>
                  <a:pt x="585754" y="2057169"/>
                </a:moveTo>
                <a:lnTo>
                  <a:pt x="1027101" y="2057169"/>
                </a:lnTo>
                <a:lnTo>
                  <a:pt x="1027101" y="2071620"/>
                </a:lnTo>
                <a:lnTo>
                  <a:pt x="615752" y="2071620"/>
                </a:lnTo>
                <a:close/>
                <a:moveTo>
                  <a:pt x="446323" y="1967732"/>
                </a:moveTo>
                <a:lnTo>
                  <a:pt x="1027101" y="1967732"/>
                </a:lnTo>
                <a:lnTo>
                  <a:pt x="1027101" y="1982183"/>
                </a:lnTo>
                <a:lnTo>
                  <a:pt x="465648" y="1982183"/>
                </a:lnTo>
                <a:close/>
                <a:moveTo>
                  <a:pt x="340039" y="1878284"/>
                </a:moveTo>
                <a:lnTo>
                  <a:pt x="1027101" y="1878284"/>
                </a:lnTo>
                <a:lnTo>
                  <a:pt x="1027101" y="1892735"/>
                </a:lnTo>
                <a:lnTo>
                  <a:pt x="355940" y="1892735"/>
                </a:lnTo>
                <a:close/>
                <a:moveTo>
                  <a:pt x="255877" y="1788847"/>
                </a:moveTo>
                <a:lnTo>
                  <a:pt x="1027101" y="1788847"/>
                </a:lnTo>
                <a:lnTo>
                  <a:pt x="1027101" y="1803299"/>
                </a:lnTo>
                <a:lnTo>
                  <a:pt x="269011" y="1803299"/>
                </a:lnTo>
                <a:close/>
                <a:moveTo>
                  <a:pt x="188395" y="1699399"/>
                </a:moveTo>
                <a:lnTo>
                  <a:pt x="1027101" y="1699399"/>
                </a:lnTo>
                <a:lnTo>
                  <a:pt x="1027101" y="1713850"/>
                </a:lnTo>
                <a:lnTo>
                  <a:pt x="199147" y="1713850"/>
                </a:lnTo>
                <a:lnTo>
                  <a:pt x="188633" y="1699791"/>
                </a:lnTo>
                <a:close/>
                <a:moveTo>
                  <a:pt x="134061" y="1609963"/>
                </a:moveTo>
                <a:lnTo>
                  <a:pt x="1027101" y="1609963"/>
                </a:lnTo>
                <a:lnTo>
                  <a:pt x="1027101" y="1624414"/>
                </a:lnTo>
                <a:lnTo>
                  <a:pt x="142841" y="1624414"/>
                </a:lnTo>
                <a:close/>
                <a:moveTo>
                  <a:pt x="90816" y="1520514"/>
                </a:moveTo>
                <a:lnTo>
                  <a:pt x="1027101" y="1520514"/>
                </a:lnTo>
                <a:lnTo>
                  <a:pt x="1027101" y="1534966"/>
                </a:lnTo>
                <a:lnTo>
                  <a:pt x="97778" y="1534966"/>
                </a:lnTo>
                <a:close/>
                <a:moveTo>
                  <a:pt x="57116" y="1431078"/>
                </a:moveTo>
                <a:lnTo>
                  <a:pt x="1027101" y="1431078"/>
                </a:lnTo>
                <a:lnTo>
                  <a:pt x="1027101" y="1445529"/>
                </a:lnTo>
                <a:lnTo>
                  <a:pt x="62406" y="1445529"/>
                </a:lnTo>
                <a:close/>
                <a:moveTo>
                  <a:pt x="31898" y="1341630"/>
                </a:moveTo>
                <a:lnTo>
                  <a:pt x="1027101" y="1341630"/>
                </a:lnTo>
                <a:lnTo>
                  <a:pt x="1027101" y="1356081"/>
                </a:lnTo>
                <a:lnTo>
                  <a:pt x="35614" y="1356081"/>
                </a:lnTo>
                <a:close/>
                <a:moveTo>
                  <a:pt x="14404" y="1252193"/>
                </a:moveTo>
                <a:lnTo>
                  <a:pt x="1027101" y="1252193"/>
                </a:lnTo>
                <a:lnTo>
                  <a:pt x="1027101" y="1266645"/>
                </a:lnTo>
                <a:lnTo>
                  <a:pt x="16610" y="1266645"/>
                </a:lnTo>
                <a:close/>
                <a:moveTo>
                  <a:pt x="4065" y="1162745"/>
                </a:moveTo>
                <a:lnTo>
                  <a:pt x="1027101" y="1162745"/>
                </a:lnTo>
                <a:lnTo>
                  <a:pt x="1027101" y="1177196"/>
                </a:lnTo>
                <a:lnTo>
                  <a:pt x="4795" y="1177196"/>
                </a:lnTo>
                <a:close/>
                <a:moveTo>
                  <a:pt x="452" y="1073308"/>
                </a:moveTo>
                <a:lnTo>
                  <a:pt x="1027101" y="1073308"/>
                </a:lnTo>
                <a:lnTo>
                  <a:pt x="1027101" y="1087759"/>
                </a:lnTo>
                <a:lnTo>
                  <a:pt x="279" y="1087759"/>
                </a:lnTo>
                <a:lnTo>
                  <a:pt x="0" y="1082249"/>
                </a:lnTo>
                <a:close/>
                <a:moveTo>
                  <a:pt x="4968" y="983871"/>
                </a:moveTo>
                <a:lnTo>
                  <a:pt x="1027101" y="983871"/>
                </a:lnTo>
                <a:lnTo>
                  <a:pt x="1027101" y="998322"/>
                </a:lnTo>
                <a:lnTo>
                  <a:pt x="4238" y="998322"/>
                </a:lnTo>
                <a:close/>
                <a:moveTo>
                  <a:pt x="17133" y="894423"/>
                </a:moveTo>
                <a:lnTo>
                  <a:pt x="1027101" y="894423"/>
                </a:lnTo>
                <a:lnTo>
                  <a:pt x="1027101" y="908874"/>
                </a:lnTo>
                <a:lnTo>
                  <a:pt x="14927" y="908874"/>
                </a:lnTo>
                <a:close/>
                <a:moveTo>
                  <a:pt x="36496" y="804986"/>
                </a:moveTo>
                <a:lnTo>
                  <a:pt x="1027101" y="804986"/>
                </a:lnTo>
                <a:lnTo>
                  <a:pt x="1027101" y="819438"/>
                </a:lnTo>
                <a:lnTo>
                  <a:pt x="32780" y="819438"/>
                </a:lnTo>
                <a:close/>
                <a:moveTo>
                  <a:pt x="63662" y="715538"/>
                </a:moveTo>
                <a:lnTo>
                  <a:pt x="1027101" y="715538"/>
                </a:lnTo>
                <a:lnTo>
                  <a:pt x="1027101" y="729989"/>
                </a:lnTo>
                <a:lnTo>
                  <a:pt x="58372" y="729989"/>
                </a:lnTo>
                <a:close/>
                <a:moveTo>
                  <a:pt x="99430" y="626102"/>
                </a:moveTo>
                <a:lnTo>
                  <a:pt x="1027101" y="626102"/>
                </a:lnTo>
                <a:lnTo>
                  <a:pt x="1027101" y="640553"/>
                </a:lnTo>
                <a:lnTo>
                  <a:pt x="92468" y="640553"/>
                </a:lnTo>
                <a:close/>
                <a:moveTo>
                  <a:pt x="144924" y="536653"/>
                </a:moveTo>
                <a:lnTo>
                  <a:pt x="1027101" y="536653"/>
                </a:lnTo>
                <a:lnTo>
                  <a:pt x="1027101" y="551105"/>
                </a:lnTo>
                <a:lnTo>
                  <a:pt x="136145" y="551105"/>
                </a:lnTo>
                <a:close/>
                <a:moveTo>
                  <a:pt x="201712" y="447217"/>
                </a:moveTo>
                <a:lnTo>
                  <a:pt x="1027101" y="447217"/>
                </a:lnTo>
                <a:lnTo>
                  <a:pt x="1027101" y="461669"/>
                </a:lnTo>
                <a:lnTo>
                  <a:pt x="190906" y="461669"/>
                </a:lnTo>
                <a:close/>
                <a:moveTo>
                  <a:pt x="272129" y="357769"/>
                </a:moveTo>
                <a:lnTo>
                  <a:pt x="1027101" y="357769"/>
                </a:lnTo>
                <a:lnTo>
                  <a:pt x="1027101" y="372220"/>
                </a:lnTo>
                <a:lnTo>
                  <a:pt x="258995" y="372220"/>
                </a:lnTo>
                <a:close/>
                <a:moveTo>
                  <a:pt x="359713" y="268333"/>
                </a:moveTo>
                <a:lnTo>
                  <a:pt x="1027101" y="268333"/>
                </a:lnTo>
                <a:lnTo>
                  <a:pt x="1027101" y="282784"/>
                </a:lnTo>
                <a:lnTo>
                  <a:pt x="343813" y="282784"/>
                </a:lnTo>
                <a:close/>
                <a:moveTo>
                  <a:pt x="470235" y="178885"/>
                </a:moveTo>
                <a:lnTo>
                  <a:pt x="1027101" y="178885"/>
                </a:lnTo>
                <a:lnTo>
                  <a:pt x="1027101" y="193336"/>
                </a:lnTo>
                <a:lnTo>
                  <a:pt x="450909" y="193336"/>
                </a:lnTo>
                <a:close/>
                <a:moveTo>
                  <a:pt x="622871" y="89448"/>
                </a:moveTo>
                <a:lnTo>
                  <a:pt x="1027101" y="89448"/>
                </a:lnTo>
                <a:lnTo>
                  <a:pt x="1027101" y="103900"/>
                </a:lnTo>
                <a:lnTo>
                  <a:pt x="592871" y="103900"/>
                </a:lnTo>
                <a:close/>
                <a:moveTo>
                  <a:pt x="883079" y="0"/>
                </a:moveTo>
                <a:lnTo>
                  <a:pt x="1027101" y="0"/>
                </a:lnTo>
                <a:lnTo>
                  <a:pt x="1027101" y="14451"/>
                </a:lnTo>
                <a:lnTo>
                  <a:pt x="826402" y="14451"/>
                </a:lnTo>
                <a:lnTo>
                  <a:pt x="881913" y="178"/>
                </a:lnTo>
                <a:close/>
              </a:path>
            </a:pathLst>
          </a:custGeom>
          <a:solidFill>
            <a:schemeClr val="accent2"/>
          </a:solidFill>
          <a:ln w="127">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grpSp>
        <p:nvGrpSpPr>
          <p:cNvPr id="117" name="组合 116">
            <a:extLst>
              <a:ext uri="{FF2B5EF4-FFF2-40B4-BE49-F238E27FC236}">
                <a16:creationId xmlns:a16="http://schemas.microsoft.com/office/drawing/2014/main" xmlns="" id="{C24E2025-4307-48D9-ABF6-D45C72DBD0F3}"/>
              </a:ext>
            </a:extLst>
          </p:cNvPr>
          <p:cNvGrpSpPr/>
          <p:nvPr/>
        </p:nvGrpSpPr>
        <p:grpSpPr>
          <a:xfrm>
            <a:off x="338139" y="324865"/>
            <a:ext cx="857035" cy="559875"/>
            <a:chOff x="338139" y="324865"/>
            <a:chExt cx="857035" cy="559875"/>
          </a:xfrm>
        </p:grpSpPr>
        <p:sp>
          <p:nvSpPr>
            <p:cNvPr id="118" name="任意多边形: 形状 117">
              <a:extLst>
                <a:ext uri="{FF2B5EF4-FFF2-40B4-BE49-F238E27FC236}">
                  <a16:creationId xmlns:a16="http://schemas.microsoft.com/office/drawing/2014/main" xmlns="" id="{AA6ACD9A-ACD0-459B-9169-BF7BE798AC8B}"/>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9" name="任意多边形: 形状 118">
              <a:extLst>
                <a:ext uri="{FF2B5EF4-FFF2-40B4-BE49-F238E27FC236}">
                  <a16:creationId xmlns:a16="http://schemas.microsoft.com/office/drawing/2014/main" xmlns="" id="{D6F2A98E-6BE3-4575-B806-CAF41AA27430}"/>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0" name="组合 119">
            <a:extLst>
              <a:ext uri="{FF2B5EF4-FFF2-40B4-BE49-F238E27FC236}">
                <a16:creationId xmlns:a16="http://schemas.microsoft.com/office/drawing/2014/main" xmlns="" id="{B6B0306A-68B8-42CF-B931-63EC2F259160}"/>
              </a:ext>
            </a:extLst>
          </p:cNvPr>
          <p:cNvGrpSpPr/>
          <p:nvPr/>
        </p:nvGrpSpPr>
        <p:grpSpPr>
          <a:xfrm>
            <a:off x="0" y="6642557"/>
            <a:ext cx="12192000" cy="215443"/>
            <a:chOff x="0" y="6642557"/>
            <a:chExt cx="12192000" cy="215443"/>
          </a:xfrm>
        </p:grpSpPr>
        <p:sp>
          <p:nvSpPr>
            <p:cNvPr id="121" name="矩形 120">
              <a:extLst>
                <a:ext uri="{FF2B5EF4-FFF2-40B4-BE49-F238E27FC236}">
                  <a16:creationId xmlns:a16="http://schemas.microsoft.com/office/drawing/2014/main" xmlns="" id="{C0C12C2B-3024-4BEC-B36B-680715773C35}"/>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2" name="组合 121">
              <a:extLst>
                <a:ext uri="{FF2B5EF4-FFF2-40B4-BE49-F238E27FC236}">
                  <a16:creationId xmlns:a16="http://schemas.microsoft.com/office/drawing/2014/main" xmlns="" id="{58B036B4-4B84-4A23-A23C-C4038941A53F}"/>
                </a:ext>
              </a:extLst>
            </p:cNvPr>
            <p:cNvGrpSpPr>
              <a:grpSpLocks noChangeAspect="1"/>
            </p:cNvGrpSpPr>
            <p:nvPr/>
          </p:nvGrpSpPr>
          <p:grpSpPr>
            <a:xfrm>
              <a:off x="125798" y="6677126"/>
              <a:ext cx="146140" cy="146304"/>
              <a:chOff x="3892870" y="-9542"/>
              <a:chExt cx="666946" cy="667704"/>
            </a:xfrm>
          </p:grpSpPr>
          <p:sp>
            <p:nvSpPr>
              <p:cNvPr id="129" name="泪滴形 128">
                <a:extLst>
                  <a:ext uri="{FF2B5EF4-FFF2-40B4-BE49-F238E27FC236}">
                    <a16:creationId xmlns:a16="http://schemas.microsoft.com/office/drawing/2014/main" xmlns="" id="{D3BB31F3-33EF-4B93-8347-576E840762DE}"/>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泪滴形 129">
                <a:extLst>
                  <a:ext uri="{FF2B5EF4-FFF2-40B4-BE49-F238E27FC236}">
                    <a16:creationId xmlns:a16="http://schemas.microsoft.com/office/drawing/2014/main" xmlns="" id="{11CD47C2-B033-4CB4-ACA4-80946942CCA4}"/>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泪滴形 130">
                <a:extLst>
                  <a:ext uri="{FF2B5EF4-FFF2-40B4-BE49-F238E27FC236}">
                    <a16:creationId xmlns:a16="http://schemas.microsoft.com/office/drawing/2014/main" xmlns="" id="{B31423C5-E68D-4508-B6EE-D28285D842AE}"/>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泪滴形 131">
                <a:extLst>
                  <a:ext uri="{FF2B5EF4-FFF2-40B4-BE49-F238E27FC236}">
                    <a16:creationId xmlns:a16="http://schemas.microsoft.com/office/drawing/2014/main" xmlns="" id="{9F4664E3-7763-4A0F-8B4F-2C0B12E4D80B}"/>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3" name="直接连接符 122">
              <a:extLst>
                <a:ext uri="{FF2B5EF4-FFF2-40B4-BE49-F238E27FC236}">
                  <a16:creationId xmlns:a16="http://schemas.microsoft.com/office/drawing/2014/main" xmlns="" id="{61C81EBE-E2E1-4B9F-9E5C-4C2A281A13B0}"/>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124" name="组合 123">
              <a:extLst>
                <a:ext uri="{FF2B5EF4-FFF2-40B4-BE49-F238E27FC236}">
                  <a16:creationId xmlns:a16="http://schemas.microsoft.com/office/drawing/2014/main" xmlns="" id="{E6579EC4-D378-427C-9368-E228B9FCF9E5}"/>
                </a:ext>
              </a:extLst>
            </p:cNvPr>
            <p:cNvGrpSpPr>
              <a:grpSpLocks noChangeAspect="1"/>
            </p:cNvGrpSpPr>
            <p:nvPr/>
          </p:nvGrpSpPr>
          <p:grpSpPr>
            <a:xfrm>
              <a:off x="11920063" y="6677126"/>
              <a:ext cx="146140" cy="146304"/>
              <a:chOff x="3892870" y="-9542"/>
              <a:chExt cx="666946" cy="667704"/>
            </a:xfrm>
          </p:grpSpPr>
          <p:sp>
            <p:nvSpPr>
              <p:cNvPr id="125" name="泪滴形 124">
                <a:extLst>
                  <a:ext uri="{FF2B5EF4-FFF2-40B4-BE49-F238E27FC236}">
                    <a16:creationId xmlns:a16="http://schemas.microsoft.com/office/drawing/2014/main" xmlns="" id="{E87178F1-32F5-428D-B82B-A6FD865CCBFB}"/>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泪滴形 125">
                <a:extLst>
                  <a:ext uri="{FF2B5EF4-FFF2-40B4-BE49-F238E27FC236}">
                    <a16:creationId xmlns:a16="http://schemas.microsoft.com/office/drawing/2014/main" xmlns="" id="{A09F4A78-877E-4E94-86AE-45335A64C52F}"/>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泪滴形 126">
                <a:extLst>
                  <a:ext uri="{FF2B5EF4-FFF2-40B4-BE49-F238E27FC236}">
                    <a16:creationId xmlns:a16="http://schemas.microsoft.com/office/drawing/2014/main" xmlns="" id="{6AF6CD8F-90B7-44B6-911B-7ED60E53ACB5}"/>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泪滴形 127">
                <a:extLst>
                  <a:ext uri="{FF2B5EF4-FFF2-40B4-BE49-F238E27FC236}">
                    <a16:creationId xmlns:a16="http://schemas.microsoft.com/office/drawing/2014/main" xmlns="" id="{BC4AE3CF-481B-4B54-806C-43A21EE2A6A7}"/>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5" name="文本框 154">
            <a:extLst>
              <a:ext uri="{FF2B5EF4-FFF2-40B4-BE49-F238E27FC236}">
                <a16:creationId xmlns:a16="http://schemas.microsoft.com/office/drawing/2014/main" xmlns="" id="{C71EA8C7-4F74-4904-A415-46595BEC2B9A}"/>
              </a:ext>
            </a:extLst>
          </p:cNvPr>
          <p:cNvSpPr txBox="1"/>
          <p:nvPr/>
        </p:nvSpPr>
        <p:spPr>
          <a:xfrm>
            <a:off x="548526" y="545525"/>
            <a:ext cx="4246675"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生物医学专业</a:t>
            </a:r>
            <a:r>
              <a:rPr lang="en-US" altLang="zh-CN"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SWOT</a:t>
            </a:r>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分析</a:t>
            </a:r>
          </a:p>
        </p:txBody>
      </p:sp>
      <p:grpSp>
        <p:nvGrpSpPr>
          <p:cNvPr id="84" name="组合 83">
            <a:extLst>
              <a:ext uri="{FF2B5EF4-FFF2-40B4-BE49-F238E27FC236}">
                <a16:creationId xmlns:a16="http://schemas.microsoft.com/office/drawing/2014/main" xmlns="" id="{36B2F55E-D0B4-4F88-9E0E-7CB9C3139F30}"/>
              </a:ext>
            </a:extLst>
          </p:cNvPr>
          <p:cNvGrpSpPr/>
          <p:nvPr/>
        </p:nvGrpSpPr>
        <p:grpSpPr>
          <a:xfrm>
            <a:off x="10095926" y="334300"/>
            <a:ext cx="1687434" cy="828613"/>
            <a:chOff x="1458782" y="1495487"/>
            <a:chExt cx="1687434" cy="828613"/>
          </a:xfrm>
        </p:grpSpPr>
        <p:grpSp>
          <p:nvGrpSpPr>
            <p:cNvPr id="85" name="组合 84">
              <a:extLst>
                <a:ext uri="{FF2B5EF4-FFF2-40B4-BE49-F238E27FC236}">
                  <a16:creationId xmlns:a16="http://schemas.microsoft.com/office/drawing/2014/main" xmlns="" id="{8AAC72B7-3B7E-4531-8182-AB1D550C0CAE}"/>
                </a:ext>
              </a:extLst>
            </p:cNvPr>
            <p:cNvGrpSpPr/>
            <p:nvPr/>
          </p:nvGrpSpPr>
          <p:grpSpPr>
            <a:xfrm>
              <a:off x="1458782" y="1495487"/>
              <a:ext cx="1687434" cy="828613"/>
              <a:chOff x="1114764" y="2818528"/>
              <a:chExt cx="7419202" cy="3643194"/>
            </a:xfrm>
          </p:grpSpPr>
          <p:sp>
            <p:nvSpPr>
              <p:cNvPr id="88" name="弧形 87">
                <a:extLst>
                  <a:ext uri="{FF2B5EF4-FFF2-40B4-BE49-F238E27FC236}">
                    <a16:creationId xmlns:a16="http://schemas.microsoft.com/office/drawing/2014/main" xmlns="" id="{8F4B97CC-FCF9-48D3-8BCB-68EF433DB3B1}"/>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9" name="弧形 88">
                <a:extLst>
                  <a:ext uri="{FF2B5EF4-FFF2-40B4-BE49-F238E27FC236}">
                    <a16:creationId xmlns:a16="http://schemas.microsoft.com/office/drawing/2014/main" xmlns="" id="{1885F41C-265D-41C3-97AC-A94C3CCB4199}"/>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99" name="组合 98">
                <a:extLst>
                  <a:ext uri="{FF2B5EF4-FFF2-40B4-BE49-F238E27FC236}">
                    <a16:creationId xmlns:a16="http://schemas.microsoft.com/office/drawing/2014/main" xmlns="" id="{FEB9C19D-A942-4050-8819-3C71A2395DE4}"/>
                  </a:ext>
                </a:extLst>
              </p:cNvPr>
              <p:cNvGrpSpPr/>
              <p:nvPr/>
            </p:nvGrpSpPr>
            <p:grpSpPr>
              <a:xfrm>
                <a:off x="3552730" y="3350929"/>
                <a:ext cx="3862198" cy="2543270"/>
                <a:chOff x="3552730" y="3350929"/>
                <a:chExt cx="3862198" cy="2543270"/>
              </a:xfrm>
            </p:grpSpPr>
            <p:grpSp>
              <p:nvGrpSpPr>
                <p:cNvPr id="103" name="组合 102">
                  <a:extLst>
                    <a:ext uri="{FF2B5EF4-FFF2-40B4-BE49-F238E27FC236}">
                      <a16:creationId xmlns:a16="http://schemas.microsoft.com/office/drawing/2014/main" xmlns="" id="{07FFCBC8-3868-4D5E-A78B-5D95AD8F7314}"/>
                    </a:ext>
                  </a:extLst>
                </p:cNvPr>
                <p:cNvGrpSpPr/>
                <p:nvPr/>
              </p:nvGrpSpPr>
              <p:grpSpPr>
                <a:xfrm>
                  <a:off x="3552730" y="3350929"/>
                  <a:ext cx="2543270" cy="2543270"/>
                  <a:chOff x="3552730" y="3368490"/>
                  <a:chExt cx="2543270" cy="2543270"/>
                </a:xfrm>
              </p:grpSpPr>
              <p:sp>
                <p:nvSpPr>
                  <p:cNvPr id="109" name="椭圆 108">
                    <a:extLst>
                      <a:ext uri="{FF2B5EF4-FFF2-40B4-BE49-F238E27FC236}">
                        <a16:creationId xmlns:a16="http://schemas.microsoft.com/office/drawing/2014/main" xmlns="" id="{ABEC0692-AA5B-4012-951D-0CF873FDE470}"/>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33" name="直接连接符 132">
                    <a:extLst>
                      <a:ext uri="{FF2B5EF4-FFF2-40B4-BE49-F238E27FC236}">
                        <a16:creationId xmlns:a16="http://schemas.microsoft.com/office/drawing/2014/main" xmlns="" id="{98057C4A-45DE-4E03-93E1-1D96DC033267}"/>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34" name="直接连接符 133">
                    <a:extLst>
                      <a:ext uri="{FF2B5EF4-FFF2-40B4-BE49-F238E27FC236}">
                        <a16:creationId xmlns:a16="http://schemas.microsoft.com/office/drawing/2014/main" xmlns="" id="{206D9BA2-A1D4-4B6F-8439-125A951564AB}"/>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08" name="椭圆 107">
                  <a:extLst>
                    <a:ext uri="{FF2B5EF4-FFF2-40B4-BE49-F238E27FC236}">
                      <a16:creationId xmlns:a16="http://schemas.microsoft.com/office/drawing/2014/main" xmlns="" id="{E9AC1A5A-9569-4AE0-B775-6800449E701F}"/>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86" name="文本框 85">
              <a:extLst>
                <a:ext uri="{FF2B5EF4-FFF2-40B4-BE49-F238E27FC236}">
                  <a16:creationId xmlns:a16="http://schemas.microsoft.com/office/drawing/2014/main" xmlns="" id="{A1C4B184-2524-47C9-8B94-438C452F8FF0}"/>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7" name="文本框 86">
              <a:extLst>
                <a:ext uri="{FF2B5EF4-FFF2-40B4-BE49-F238E27FC236}">
                  <a16:creationId xmlns:a16="http://schemas.microsoft.com/office/drawing/2014/main" xmlns="" id="{39BEB6D4-E0FF-476A-9A07-5C6CDEFC9F93}"/>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1746148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图片 89">
            <a:extLst>
              <a:ext uri="{FF2B5EF4-FFF2-40B4-BE49-F238E27FC236}">
                <a16:creationId xmlns:a16="http://schemas.microsoft.com/office/drawing/2014/main" xmlns="" id="{598034AB-B10E-4ABB-976F-C460079E265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9" name="文本框 128">
            <a:extLst>
              <a:ext uri="{FF2B5EF4-FFF2-40B4-BE49-F238E27FC236}">
                <a16:creationId xmlns:a16="http://schemas.microsoft.com/office/drawing/2014/main" xmlns="" id="{C21FABC1-F891-406F-8704-1A22BDD76B51}"/>
              </a:ext>
            </a:extLst>
          </p:cNvPr>
          <p:cNvSpPr txBox="1"/>
          <p:nvPr/>
        </p:nvSpPr>
        <p:spPr>
          <a:xfrm>
            <a:off x="1377347" y="2103533"/>
            <a:ext cx="2519793" cy="1260153"/>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科技人才队伍存在潜在危机。整体结构不尽合理，年龄结构明显偏高，影响发展后劲</a:t>
            </a:r>
          </a:p>
        </p:txBody>
      </p:sp>
      <p:sp>
        <p:nvSpPr>
          <p:cNvPr id="200" name="文本框 199">
            <a:extLst>
              <a:ext uri="{FF2B5EF4-FFF2-40B4-BE49-F238E27FC236}">
                <a16:creationId xmlns:a16="http://schemas.microsoft.com/office/drawing/2014/main" xmlns="" id="{EB0A5E05-2519-4F44-9C0A-D6DADCA8E47D}"/>
              </a:ext>
            </a:extLst>
          </p:cNvPr>
          <p:cNvSpPr txBox="1"/>
          <p:nvPr/>
        </p:nvSpPr>
        <p:spPr>
          <a:xfrm>
            <a:off x="4873109" y="1600200"/>
            <a:ext cx="2519793" cy="964688"/>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高端人才引进困难，现有人才难以留住，从而影响人才队伍的稳定</a:t>
            </a:r>
          </a:p>
        </p:txBody>
      </p:sp>
      <p:sp>
        <p:nvSpPr>
          <p:cNvPr id="204" name="文本框 203">
            <a:extLst>
              <a:ext uri="{FF2B5EF4-FFF2-40B4-BE49-F238E27FC236}">
                <a16:creationId xmlns:a16="http://schemas.microsoft.com/office/drawing/2014/main" xmlns="" id="{A5D949B5-426E-4D1E-8463-B92D304B2932}"/>
              </a:ext>
            </a:extLst>
          </p:cNvPr>
          <p:cNvSpPr txBox="1"/>
          <p:nvPr/>
        </p:nvSpPr>
        <p:spPr>
          <a:xfrm>
            <a:off x="8358873" y="2103533"/>
            <a:ext cx="2519793" cy="1260153"/>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由于缺少优胜劣汰竞争机制，工资待遇没有明显差别，导致部分人员不钻业务、不思进取</a:t>
            </a:r>
          </a:p>
        </p:txBody>
      </p:sp>
      <p:sp>
        <p:nvSpPr>
          <p:cNvPr id="222" name="文本框 221">
            <a:extLst>
              <a:ext uri="{FF2B5EF4-FFF2-40B4-BE49-F238E27FC236}">
                <a16:creationId xmlns:a16="http://schemas.microsoft.com/office/drawing/2014/main" xmlns="" id="{615E4C0E-39AD-4992-8023-CFCA7827EA78}"/>
              </a:ext>
            </a:extLst>
          </p:cNvPr>
          <p:cNvSpPr txBox="1"/>
          <p:nvPr/>
        </p:nvSpPr>
        <p:spPr>
          <a:xfrm>
            <a:off x="1348699" y="5033892"/>
            <a:ext cx="2519793" cy="964688"/>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采取“引进来，走出去”的策略，引进高端人才，培养青年教师</a:t>
            </a:r>
          </a:p>
        </p:txBody>
      </p:sp>
      <p:sp>
        <p:nvSpPr>
          <p:cNvPr id="223" name="文本框 222">
            <a:extLst>
              <a:ext uri="{FF2B5EF4-FFF2-40B4-BE49-F238E27FC236}">
                <a16:creationId xmlns:a16="http://schemas.microsoft.com/office/drawing/2014/main" xmlns="" id="{AC220EA7-0D65-4010-B714-8AC821BB133E}"/>
              </a:ext>
            </a:extLst>
          </p:cNvPr>
          <p:cNvSpPr txBox="1"/>
          <p:nvPr/>
        </p:nvSpPr>
        <p:spPr>
          <a:xfrm>
            <a:off x="8358873" y="5033892"/>
            <a:ext cx="2519793" cy="964688"/>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鼓励实行对关键岗位的专业技术骨干实行待遇倾斜，增强人才的活力和能力</a:t>
            </a:r>
          </a:p>
        </p:txBody>
      </p:sp>
      <p:sp>
        <p:nvSpPr>
          <p:cNvPr id="224" name="文本框 223">
            <a:extLst>
              <a:ext uri="{FF2B5EF4-FFF2-40B4-BE49-F238E27FC236}">
                <a16:creationId xmlns:a16="http://schemas.microsoft.com/office/drawing/2014/main" xmlns="" id="{CD478DBD-B14E-46AF-BC19-D5012CF5B939}"/>
              </a:ext>
            </a:extLst>
          </p:cNvPr>
          <p:cNvSpPr txBox="1"/>
          <p:nvPr/>
        </p:nvSpPr>
        <p:spPr>
          <a:xfrm>
            <a:off x="4832906" y="4168716"/>
            <a:ext cx="2519793" cy="1851084"/>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各级各单位人才领导小组高度重视人才工作，定期研究涉及人才队伍建设的重大问题。加大对人才工作的投入，特别是加大对重点人才项目的投入</a:t>
            </a:r>
          </a:p>
        </p:txBody>
      </p:sp>
      <p:grpSp>
        <p:nvGrpSpPr>
          <p:cNvPr id="47" name="组合 46">
            <a:extLst>
              <a:ext uri="{FF2B5EF4-FFF2-40B4-BE49-F238E27FC236}">
                <a16:creationId xmlns:a16="http://schemas.microsoft.com/office/drawing/2014/main" xmlns="" id="{CBEEB122-0E7E-467F-A657-D9520BED7ABB}"/>
              </a:ext>
            </a:extLst>
          </p:cNvPr>
          <p:cNvGrpSpPr/>
          <p:nvPr/>
        </p:nvGrpSpPr>
        <p:grpSpPr>
          <a:xfrm>
            <a:off x="2630257" y="2758600"/>
            <a:ext cx="6988513" cy="2038007"/>
            <a:chOff x="2630257" y="2758600"/>
            <a:chExt cx="6988513" cy="2038007"/>
          </a:xfrm>
        </p:grpSpPr>
        <p:cxnSp>
          <p:nvCxnSpPr>
            <p:cNvPr id="45" name="直接连接符 44">
              <a:extLst>
                <a:ext uri="{FF2B5EF4-FFF2-40B4-BE49-F238E27FC236}">
                  <a16:creationId xmlns:a16="http://schemas.microsoft.com/office/drawing/2014/main" xmlns="" id="{31784761-E2F5-4859-ACE7-E3DB7CC1A87E}"/>
                </a:ext>
              </a:extLst>
            </p:cNvPr>
            <p:cNvCxnSpPr>
              <a:cxnSpLocks/>
            </p:cNvCxnSpPr>
            <p:nvPr/>
          </p:nvCxnSpPr>
          <p:spPr>
            <a:xfrm>
              <a:off x="2630257" y="3577407"/>
              <a:ext cx="0" cy="1219200"/>
            </a:xfrm>
            <a:prstGeom prst="line">
              <a:avLst/>
            </a:prstGeom>
            <a:ln w="15875">
              <a:solidFill>
                <a:schemeClr val="accent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xmlns="" id="{3E78D2A9-484F-44B3-A9A2-90DC1C216CBC}"/>
                </a:ext>
              </a:extLst>
            </p:cNvPr>
            <p:cNvCxnSpPr>
              <a:cxnSpLocks/>
            </p:cNvCxnSpPr>
            <p:nvPr/>
          </p:nvCxnSpPr>
          <p:spPr>
            <a:xfrm>
              <a:off x="6124513" y="2758600"/>
              <a:ext cx="0" cy="1219200"/>
            </a:xfrm>
            <a:prstGeom prst="line">
              <a:avLst/>
            </a:prstGeom>
            <a:ln w="15875">
              <a:solidFill>
                <a:schemeClr val="accent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xmlns="" id="{4970B4E2-FE27-49EB-9AFD-9A2BAEDC1D3F}"/>
                </a:ext>
              </a:extLst>
            </p:cNvPr>
            <p:cNvCxnSpPr>
              <a:cxnSpLocks/>
            </p:cNvCxnSpPr>
            <p:nvPr/>
          </p:nvCxnSpPr>
          <p:spPr>
            <a:xfrm>
              <a:off x="9618770" y="3577407"/>
              <a:ext cx="0" cy="1219200"/>
            </a:xfrm>
            <a:prstGeom prst="line">
              <a:avLst/>
            </a:prstGeom>
            <a:ln w="15875">
              <a:solidFill>
                <a:schemeClr val="accent1"/>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xmlns="" id="{F27751D7-2C0A-4C61-AFE8-4BD96B5F7950}"/>
              </a:ext>
            </a:extLst>
          </p:cNvPr>
          <p:cNvGrpSpPr/>
          <p:nvPr/>
        </p:nvGrpSpPr>
        <p:grpSpPr>
          <a:xfrm>
            <a:off x="1195174" y="3114103"/>
            <a:ext cx="9858679" cy="1327001"/>
            <a:chOff x="1195174" y="3094934"/>
            <a:chExt cx="9858679" cy="1327001"/>
          </a:xfrm>
        </p:grpSpPr>
        <p:grpSp>
          <p:nvGrpSpPr>
            <p:cNvPr id="20" name="组合 19">
              <a:extLst>
                <a:ext uri="{FF2B5EF4-FFF2-40B4-BE49-F238E27FC236}">
                  <a16:creationId xmlns:a16="http://schemas.microsoft.com/office/drawing/2014/main" xmlns="" id="{28E459B1-FFA9-4129-83F9-2EF6B752582E}"/>
                </a:ext>
              </a:extLst>
            </p:cNvPr>
            <p:cNvGrpSpPr/>
            <p:nvPr/>
          </p:nvGrpSpPr>
          <p:grpSpPr>
            <a:xfrm>
              <a:off x="3815016" y="3100937"/>
              <a:ext cx="1137984" cy="1315771"/>
              <a:chOff x="3815016" y="2883129"/>
              <a:chExt cx="1137984" cy="1315771"/>
            </a:xfrm>
          </p:grpSpPr>
          <p:cxnSp>
            <p:nvCxnSpPr>
              <p:cNvPr id="6" name="连接符: 肘形 5">
                <a:extLst>
                  <a:ext uri="{FF2B5EF4-FFF2-40B4-BE49-F238E27FC236}">
                    <a16:creationId xmlns:a16="http://schemas.microsoft.com/office/drawing/2014/main" xmlns="" id="{ABEF820A-92A5-4E15-98A3-B4FD89DEB0B5}"/>
                  </a:ext>
                </a:extLst>
              </p:cNvPr>
              <p:cNvCxnSpPr>
                <a:cxnSpLocks/>
              </p:cNvCxnSpPr>
              <p:nvPr/>
            </p:nvCxnSpPr>
            <p:spPr>
              <a:xfrm flipV="1">
                <a:off x="4008314" y="2883129"/>
                <a:ext cx="856302" cy="832742"/>
              </a:xfrm>
              <a:prstGeom prst="bentConnector3">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5" name="连接符: 肘形 204">
                <a:extLst>
                  <a:ext uri="{FF2B5EF4-FFF2-40B4-BE49-F238E27FC236}">
                    <a16:creationId xmlns:a16="http://schemas.microsoft.com/office/drawing/2014/main" xmlns="" id="{72AC3AB7-FEDD-44F1-B317-05679E0B87D4}"/>
                  </a:ext>
                </a:extLst>
              </p:cNvPr>
              <p:cNvCxnSpPr>
                <a:cxnSpLocks/>
              </p:cNvCxnSpPr>
              <p:nvPr/>
            </p:nvCxnSpPr>
            <p:spPr>
              <a:xfrm flipV="1">
                <a:off x="3815016" y="3085299"/>
                <a:ext cx="1137984" cy="1113601"/>
              </a:xfrm>
              <a:prstGeom prst="bentConnector3">
                <a:avLst>
                  <a:gd name="adj1" fmla="val 40793"/>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06" name="组合 205">
              <a:extLst>
                <a:ext uri="{FF2B5EF4-FFF2-40B4-BE49-F238E27FC236}">
                  <a16:creationId xmlns:a16="http://schemas.microsoft.com/office/drawing/2014/main" xmlns="" id="{422CE3DB-A5E3-4DB3-8E23-AE246C779C1F}"/>
                </a:ext>
              </a:extLst>
            </p:cNvPr>
            <p:cNvGrpSpPr/>
            <p:nvPr/>
          </p:nvGrpSpPr>
          <p:grpSpPr>
            <a:xfrm flipH="1">
              <a:off x="7265991" y="3094934"/>
              <a:ext cx="1283885" cy="1314978"/>
              <a:chOff x="3804519" y="2897433"/>
              <a:chExt cx="1283885" cy="1793016"/>
            </a:xfrm>
          </p:grpSpPr>
          <p:cxnSp>
            <p:nvCxnSpPr>
              <p:cNvPr id="207" name="连接符: 肘形 206">
                <a:extLst>
                  <a:ext uri="{FF2B5EF4-FFF2-40B4-BE49-F238E27FC236}">
                    <a16:creationId xmlns:a16="http://schemas.microsoft.com/office/drawing/2014/main" xmlns="" id="{5B957A54-1585-492B-9E67-B59DD233BC96}"/>
                  </a:ext>
                </a:extLst>
              </p:cNvPr>
              <p:cNvCxnSpPr>
                <a:cxnSpLocks/>
              </p:cNvCxnSpPr>
              <p:nvPr/>
            </p:nvCxnSpPr>
            <p:spPr>
              <a:xfrm rot="10800000" flipH="1">
                <a:off x="3907135" y="2897433"/>
                <a:ext cx="1156093" cy="1490713"/>
              </a:xfrm>
              <a:prstGeom prst="bentConnector3">
                <a:avLst>
                  <a:gd name="adj1" fmla="val 56371"/>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8" name="连接符: 肘形 207">
                <a:extLst>
                  <a:ext uri="{FF2B5EF4-FFF2-40B4-BE49-F238E27FC236}">
                    <a16:creationId xmlns:a16="http://schemas.microsoft.com/office/drawing/2014/main" xmlns="" id="{029A315B-8B39-4B50-9DBC-452AC42825DA}"/>
                  </a:ext>
                </a:extLst>
              </p:cNvPr>
              <p:cNvCxnSpPr>
                <a:cxnSpLocks/>
              </p:cNvCxnSpPr>
              <p:nvPr/>
            </p:nvCxnSpPr>
            <p:spPr>
              <a:xfrm rot="10800000" flipH="1">
                <a:off x="3804519" y="3555301"/>
                <a:ext cx="1283885" cy="1135148"/>
              </a:xfrm>
              <a:prstGeom prst="bentConnector3">
                <a:avLst>
                  <a:gd name="adj1" fmla="val 46538"/>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矩形: 对角圆角 1">
              <a:extLst>
                <a:ext uri="{FF2B5EF4-FFF2-40B4-BE49-F238E27FC236}">
                  <a16:creationId xmlns:a16="http://schemas.microsoft.com/office/drawing/2014/main" xmlns="" id="{586C4BA8-288B-449E-9D00-84AD08DA8910}"/>
                </a:ext>
              </a:extLst>
            </p:cNvPr>
            <p:cNvSpPr/>
            <p:nvPr/>
          </p:nvSpPr>
          <p:spPr>
            <a:xfrm>
              <a:off x="1195174" y="3926635"/>
              <a:ext cx="2870166" cy="495300"/>
            </a:xfrm>
            <a:prstGeom prst="round2DiagRect">
              <a:avLst>
                <a:gd name="adj1" fmla="val 50000"/>
                <a:gd name="adj2" fmla="val 0"/>
              </a:avLst>
            </a:prstGeom>
            <a:solidFill>
              <a:schemeClr val="accent1"/>
            </a:solidFill>
            <a:ln w="0" cap="flat" cmpd="sng" algn="ctr">
              <a:noFill/>
              <a:prstDash val="solid"/>
              <a:miter lim="800000"/>
            </a:ln>
            <a:effectLst>
              <a:outerShdw blurRad="190500" dist="1524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8" name="矩形: 对角圆角 197">
              <a:extLst>
                <a:ext uri="{FF2B5EF4-FFF2-40B4-BE49-F238E27FC236}">
                  <a16:creationId xmlns:a16="http://schemas.microsoft.com/office/drawing/2014/main" xmlns="" id="{C52F070D-A82A-4EAB-BC75-00C0360432F6}"/>
                </a:ext>
              </a:extLst>
            </p:cNvPr>
            <p:cNvSpPr/>
            <p:nvPr/>
          </p:nvSpPr>
          <p:spPr>
            <a:xfrm>
              <a:off x="8183687" y="3926635"/>
              <a:ext cx="2870166" cy="495300"/>
            </a:xfrm>
            <a:prstGeom prst="round2DiagRect">
              <a:avLst>
                <a:gd name="adj1" fmla="val 50000"/>
                <a:gd name="adj2" fmla="val 0"/>
              </a:avLst>
            </a:prstGeom>
            <a:solidFill>
              <a:schemeClr val="accent1"/>
            </a:solidFill>
            <a:ln w="0" cap="flat" cmpd="sng" algn="ctr">
              <a:noFill/>
              <a:prstDash val="solid"/>
              <a:miter lim="800000"/>
            </a:ln>
            <a:effectLst>
              <a:outerShdw blurRad="190500" dist="1524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9" name="文本框 198">
              <a:extLst>
                <a:ext uri="{FF2B5EF4-FFF2-40B4-BE49-F238E27FC236}">
                  <a16:creationId xmlns:a16="http://schemas.microsoft.com/office/drawing/2014/main" xmlns="" id="{46DDB12F-153E-4925-9EBF-29C6732C276B}"/>
                </a:ext>
              </a:extLst>
            </p:cNvPr>
            <p:cNvSpPr txBox="1"/>
            <p:nvPr/>
          </p:nvSpPr>
          <p:spPr>
            <a:xfrm>
              <a:off x="1714087" y="3989619"/>
              <a:ext cx="1832340" cy="369332"/>
            </a:xfrm>
            <a:prstGeom prst="rect">
              <a:avLst/>
            </a:prstGeom>
            <a:noFill/>
          </p:spPr>
          <p:txBody>
            <a:bodyPr wrap="square">
              <a:spAutoFit/>
            </a:bodyPr>
            <a:lstStyle/>
            <a:p>
              <a:pPr algn="ctr"/>
              <a:r>
                <a:rPr lang="zh-CN" altLang="en-US" dirty="0">
                  <a:solidFill>
                    <a:srgbClr val="FFFFFF"/>
                  </a:solidFill>
                  <a:latin typeface="OPPOSans H" panose="00020600040101010101" pitchFamily="18" charset="-122"/>
                  <a:ea typeface="OPPOSans H" panose="00020600040101010101" pitchFamily="18" charset="-122"/>
                  <a:cs typeface="OPPOSans H" panose="00020600040101010101" pitchFamily="18" charset="-122"/>
                </a:rPr>
                <a:t>队伍结构不合理</a:t>
              </a:r>
            </a:p>
          </p:txBody>
        </p:sp>
        <p:sp>
          <p:nvSpPr>
            <p:cNvPr id="203" name="文本框 202">
              <a:extLst>
                <a:ext uri="{FF2B5EF4-FFF2-40B4-BE49-F238E27FC236}">
                  <a16:creationId xmlns:a16="http://schemas.microsoft.com/office/drawing/2014/main" xmlns="" id="{BB8BB769-B40E-4766-8B6A-261AE5A411CD}"/>
                </a:ext>
              </a:extLst>
            </p:cNvPr>
            <p:cNvSpPr txBox="1"/>
            <p:nvPr/>
          </p:nvSpPr>
          <p:spPr>
            <a:xfrm>
              <a:off x="8575052" y="3989619"/>
              <a:ext cx="2087436" cy="369332"/>
            </a:xfrm>
            <a:prstGeom prst="rect">
              <a:avLst/>
            </a:prstGeom>
            <a:noFill/>
          </p:spPr>
          <p:txBody>
            <a:bodyPr wrap="square">
              <a:spAutoFit/>
            </a:bodyPr>
            <a:lstStyle/>
            <a:p>
              <a:pPr algn="ctr"/>
              <a:r>
                <a:rPr lang="zh-CN" altLang="en-US" dirty="0">
                  <a:solidFill>
                    <a:srgbClr val="FFFFFF"/>
                  </a:solidFill>
                  <a:latin typeface="OPPOSans H" panose="00020600040101010101" pitchFamily="18" charset="-122"/>
                  <a:ea typeface="OPPOSans H" panose="00020600040101010101" pitchFamily="18" charset="-122"/>
                  <a:cs typeface="OPPOSans H" panose="00020600040101010101" pitchFamily="18" charset="-122"/>
                </a:rPr>
                <a:t>科研激励机制差</a:t>
              </a:r>
            </a:p>
          </p:txBody>
        </p:sp>
        <p:sp>
          <p:nvSpPr>
            <p:cNvPr id="201" name="矩形: 对角圆角 200">
              <a:extLst>
                <a:ext uri="{FF2B5EF4-FFF2-40B4-BE49-F238E27FC236}">
                  <a16:creationId xmlns:a16="http://schemas.microsoft.com/office/drawing/2014/main" xmlns="" id="{77B71A8B-AE66-4961-A850-0FC370C45E5D}"/>
                </a:ext>
              </a:extLst>
            </p:cNvPr>
            <p:cNvSpPr/>
            <p:nvPr/>
          </p:nvSpPr>
          <p:spPr>
            <a:xfrm>
              <a:off x="4689430" y="3100937"/>
              <a:ext cx="2870166" cy="495300"/>
            </a:xfrm>
            <a:prstGeom prst="round2DiagRect">
              <a:avLst>
                <a:gd name="adj1" fmla="val 50000"/>
                <a:gd name="adj2" fmla="val 0"/>
              </a:avLst>
            </a:prstGeom>
            <a:solidFill>
              <a:schemeClr val="accent1"/>
            </a:solidFill>
            <a:ln w="0" cap="flat" cmpd="sng" algn="ctr">
              <a:noFill/>
              <a:prstDash val="solid"/>
              <a:miter lim="800000"/>
            </a:ln>
            <a:effectLst>
              <a:outerShdw blurRad="190500" dist="1524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2" name="文本框 201">
              <a:extLst>
                <a:ext uri="{FF2B5EF4-FFF2-40B4-BE49-F238E27FC236}">
                  <a16:creationId xmlns:a16="http://schemas.microsoft.com/office/drawing/2014/main" xmlns="" id="{360E45BA-2B21-43E1-A8AB-2823FC6BA50D}"/>
                </a:ext>
              </a:extLst>
            </p:cNvPr>
            <p:cNvSpPr txBox="1"/>
            <p:nvPr/>
          </p:nvSpPr>
          <p:spPr>
            <a:xfrm>
              <a:off x="5054176" y="3163921"/>
              <a:ext cx="2140674" cy="369332"/>
            </a:xfrm>
            <a:prstGeom prst="rect">
              <a:avLst/>
            </a:prstGeom>
            <a:noFill/>
          </p:spPr>
          <p:txBody>
            <a:bodyPr wrap="square">
              <a:spAutoFit/>
            </a:bodyPr>
            <a:lstStyle/>
            <a:p>
              <a:pPr algn="ctr"/>
              <a:r>
                <a:rPr lang="zh-CN" altLang="en-US" dirty="0">
                  <a:solidFill>
                    <a:srgbClr val="FFFFFF"/>
                  </a:solidFill>
                  <a:latin typeface="OPPOSans H" panose="00020600040101010101" pitchFamily="18" charset="-122"/>
                  <a:ea typeface="OPPOSans H" panose="00020600040101010101" pitchFamily="18" charset="-122"/>
                  <a:cs typeface="OPPOSans H" panose="00020600040101010101" pitchFamily="18" charset="-122"/>
                </a:rPr>
                <a:t>人才队伍不稳定</a:t>
              </a:r>
            </a:p>
          </p:txBody>
        </p:sp>
      </p:grpSp>
      <p:grpSp>
        <p:nvGrpSpPr>
          <p:cNvPr id="227" name="组合 226">
            <a:extLst>
              <a:ext uri="{FF2B5EF4-FFF2-40B4-BE49-F238E27FC236}">
                <a16:creationId xmlns:a16="http://schemas.microsoft.com/office/drawing/2014/main" xmlns="" id="{6D8B71E2-ADC9-44BF-AA29-A60E54DD40FE}"/>
              </a:ext>
            </a:extLst>
          </p:cNvPr>
          <p:cNvGrpSpPr/>
          <p:nvPr/>
        </p:nvGrpSpPr>
        <p:grpSpPr>
          <a:xfrm>
            <a:off x="1221522" y="4904328"/>
            <a:ext cx="2698826" cy="1229772"/>
            <a:chOff x="887978" y="2180463"/>
            <a:chExt cx="2178680" cy="1576626"/>
          </a:xfrm>
          <a:solidFill>
            <a:schemeClr val="accent2"/>
          </a:solidFill>
        </p:grpSpPr>
        <p:grpSp>
          <p:nvGrpSpPr>
            <p:cNvPr id="228" name="组合 227">
              <a:extLst>
                <a:ext uri="{FF2B5EF4-FFF2-40B4-BE49-F238E27FC236}">
                  <a16:creationId xmlns:a16="http://schemas.microsoft.com/office/drawing/2014/main" xmlns="" id="{1C3E3430-A372-470B-BFB6-DD74BE044F1C}"/>
                </a:ext>
              </a:extLst>
            </p:cNvPr>
            <p:cNvGrpSpPr/>
            <p:nvPr/>
          </p:nvGrpSpPr>
          <p:grpSpPr>
            <a:xfrm>
              <a:off x="887978" y="2180463"/>
              <a:ext cx="157753" cy="1576626"/>
              <a:chOff x="3420618" y="-190500"/>
              <a:chExt cx="157753" cy="390332"/>
            </a:xfrm>
            <a:grpFill/>
          </p:grpSpPr>
          <p:sp>
            <p:nvSpPr>
              <p:cNvPr id="233" name="矩形 232">
                <a:extLst>
                  <a:ext uri="{FF2B5EF4-FFF2-40B4-BE49-F238E27FC236}">
                    <a16:creationId xmlns:a16="http://schemas.microsoft.com/office/drawing/2014/main" xmlns="" id="{9CDC36A3-056C-492E-B6ED-F7C1D3C8A6C5}"/>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4" name="直接连接符 233">
                <a:extLst>
                  <a:ext uri="{FF2B5EF4-FFF2-40B4-BE49-F238E27FC236}">
                    <a16:creationId xmlns:a16="http://schemas.microsoft.com/office/drawing/2014/main" xmlns="" id="{05392DDB-E1A7-4C8E-BC41-77DF3ECC71D0}"/>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xmlns="" id="{531CE1F0-7F17-427D-BF6C-5112C384E508}"/>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29" name="组合 228">
              <a:extLst>
                <a:ext uri="{FF2B5EF4-FFF2-40B4-BE49-F238E27FC236}">
                  <a16:creationId xmlns:a16="http://schemas.microsoft.com/office/drawing/2014/main" xmlns="" id="{D5B868EC-BDBA-4FC7-90AC-0DCAF46A2CC9}"/>
                </a:ext>
              </a:extLst>
            </p:cNvPr>
            <p:cNvGrpSpPr/>
            <p:nvPr/>
          </p:nvGrpSpPr>
          <p:grpSpPr>
            <a:xfrm flipH="1">
              <a:off x="2908905" y="2180463"/>
              <a:ext cx="157753" cy="1576626"/>
              <a:chOff x="3420618" y="-190500"/>
              <a:chExt cx="157753" cy="390332"/>
            </a:xfrm>
            <a:grpFill/>
          </p:grpSpPr>
          <p:sp>
            <p:nvSpPr>
              <p:cNvPr id="230" name="矩形 229">
                <a:extLst>
                  <a:ext uri="{FF2B5EF4-FFF2-40B4-BE49-F238E27FC236}">
                    <a16:creationId xmlns:a16="http://schemas.microsoft.com/office/drawing/2014/main" xmlns="" id="{8B95579A-9243-4CE7-87D6-7C4F299A7048}"/>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1" name="直接连接符 230">
                <a:extLst>
                  <a:ext uri="{FF2B5EF4-FFF2-40B4-BE49-F238E27FC236}">
                    <a16:creationId xmlns:a16="http://schemas.microsoft.com/office/drawing/2014/main" xmlns="" id="{A00D7BBA-3BC3-4EC2-ABC9-60F4C7282EBB}"/>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xmlns="" id="{3425EAFC-7B90-46D0-9E9B-D14DEFEF0586}"/>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236" name="组合 235">
            <a:extLst>
              <a:ext uri="{FF2B5EF4-FFF2-40B4-BE49-F238E27FC236}">
                <a16:creationId xmlns:a16="http://schemas.microsoft.com/office/drawing/2014/main" xmlns="" id="{C5523AB5-20A3-415F-9AB2-049214861882}"/>
              </a:ext>
            </a:extLst>
          </p:cNvPr>
          <p:cNvGrpSpPr/>
          <p:nvPr/>
        </p:nvGrpSpPr>
        <p:grpSpPr>
          <a:xfrm>
            <a:off x="8241057" y="4904328"/>
            <a:ext cx="2698826" cy="1229772"/>
            <a:chOff x="887978" y="2180463"/>
            <a:chExt cx="2178680" cy="1576626"/>
          </a:xfrm>
          <a:solidFill>
            <a:schemeClr val="accent2"/>
          </a:solidFill>
        </p:grpSpPr>
        <p:grpSp>
          <p:nvGrpSpPr>
            <p:cNvPr id="237" name="组合 236">
              <a:extLst>
                <a:ext uri="{FF2B5EF4-FFF2-40B4-BE49-F238E27FC236}">
                  <a16:creationId xmlns:a16="http://schemas.microsoft.com/office/drawing/2014/main" xmlns="" id="{6CDE1C78-6DB7-4AA3-907F-9E9AB77958B0}"/>
                </a:ext>
              </a:extLst>
            </p:cNvPr>
            <p:cNvGrpSpPr/>
            <p:nvPr/>
          </p:nvGrpSpPr>
          <p:grpSpPr>
            <a:xfrm>
              <a:off x="887978" y="2180463"/>
              <a:ext cx="157753" cy="1576626"/>
              <a:chOff x="3420618" y="-190500"/>
              <a:chExt cx="157753" cy="390332"/>
            </a:xfrm>
            <a:grpFill/>
          </p:grpSpPr>
          <p:sp>
            <p:nvSpPr>
              <p:cNvPr id="242" name="矩形 241">
                <a:extLst>
                  <a:ext uri="{FF2B5EF4-FFF2-40B4-BE49-F238E27FC236}">
                    <a16:creationId xmlns:a16="http://schemas.microsoft.com/office/drawing/2014/main" xmlns="" id="{11238E58-D161-4C65-B92E-3065C313FA37}"/>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3" name="直接连接符 242">
                <a:extLst>
                  <a:ext uri="{FF2B5EF4-FFF2-40B4-BE49-F238E27FC236}">
                    <a16:creationId xmlns:a16="http://schemas.microsoft.com/office/drawing/2014/main" xmlns="" id="{96B148CE-76A0-41DE-9A66-66061816975D}"/>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xmlns="" id="{DD3D96FF-4B4E-4C7B-97E0-2C4E87608FAE}"/>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38" name="组合 237">
              <a:extLst>
                <a:ext uri="{FF2B5EF4-FFF2-40B4-BE49-F238E27FC236}">
                  <a16:creationId xmlns:a16="http://schemas.microsoft.com/office/drawing/2014/main" xmlns="" id="{AA79CC77-4057-45DF-9E53-CE9B191FD558}"/>
                </a:ext>
              </a:extLst>
            </p:cNvPr>
            <p:cNvGrpSpPr/>
            <p:nvPr/>
          </p:nvGrpSpPr>
          <p:grpSpPr>
            <a:xfrm flipH="1">
              <a:off x="2908905" y="2180463"/>
              <a:ext cx="157753" cy="1576626"/>
              <a:chOff x="3420618" y="-190500"/>
              <a:chExt cx="157753" cy="390332"/>
            </a:xfrm>
            <a:grpFill/>
          </p:grpSpPr>
          <p:sp>
            <p:nvSpPr>
              <p:cNvPr id="239" name="矩形 238">
                <a:extLst>
                  <a:ext uri="{FF2B5EF4-FFF2-40B4-BE49-F238E27FC236}">
                    <a16:creationId xmlns:a16="http://schemas.microsoft.com/office/drawing/2014/main" xmlns="" id="{7C90CD34-DD4E-42EB-99EF-ECB007A42E25}"/>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0" name="直接连接符 239">
                <a:extLst>
                  <a:ext uri="{FF2B5EF4-FFF2-40B4-BE49-F238E27FC236}">
                    <a16:creationId xmlns:a16="http://schemas.microsoft.com/office/drawing/2014/main" xmlns="" id="{195C02A4-A7DF-418C-904E-FB7A2266F41B}"/>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xmlns="" id="{B79D08A9-8870-4248-801D-62D38D26FFE1}"/>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245" name="组合 244">
            <a:extLst>
              <a:ext uri="{FF2B5EF4-FFF2-40B4-BE49-F238E27FC236}">
                <a16:creationId xmlns:a16="http://schemas.microsoft.com/office/drawing/2014/main" xmlns="" id="{E9655C8C-30A2-4851-BF53-EEC0C412D196}"/>
              </a:ext>
            </a:extLst>
          </p:cNvPr>
          <p:cNvGrpSpPr/>
          <p:nvPr/>
        </p:nvGrpSpPr>
        <p:grpSpPr>
          <a:xfrm>
            <a:off x="4723603" y="4040783"/>
            <a:ext cx="2698826" cy="2093315"/>
            <a:chOff x="887978" y="2180463"/>
            <a:chExt cx="2178680" cy="1576626"/>
          </a:xfrm>
          <a:solidFill>
            <a:schemeClr val="accent2"/>
          </a:solidFill>
        </p:grpSpPr>
        <p:grpSp>
          <p:nvGrpSpPr>
            <p:cNvPr id="246" name="组合 245">
              <a:extLst>
                <a:ext uri="{FF2B5EF4-FFF2-40B4-BE49-F238E27FC236}">
                  <a16:creationId xmlns:a16="http://schemas.microsoft.com/office/drawing/2014/main" xmlns="" id="{1D333777-8F49-4796-B71E-EB1BD79E5C2B}"/>
                </a:ext>
              </a:extLst>
            </p:cNvPr>
            <p:cNvGrpSpPr/>
            <p:nvPr/>
          </p:nvGrpSpPr>
          <p:grpSpPr>
            <a:xfrm>
              <a:off x="887978" y="2180463"/>
              <a:ext cx="157753" cy="1576626"/>
              <a:chOff x="3420618" y="-190500"/>
              <a:chExt cx="157753" cy="390332"/>
            </a:xfrm>
            <a:grpFill/>
          </p:grpSpPr>
          <p:sp>
            <p:nvSpPr>
              <p:cNvPr id="251" name="矩形 250">
                <a:extLst>
                  <a:ext uri="{FF2B5EF4-FFF2-40B4-BE49-F238E27FC236}">
                    <a16:creationId xmlns:a16="http://schemas.microsoft.com/office/drawing/2014/main" xmlns="" id="{60DA1405-E352-4DC7-8BDB-D8F07E82DA79}"/>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2" name="直接连接符 251">
                <a:extLst>
                  <a:ext uri="{FF2B5EF4-FFF2-40B4-BE49-F238E27FC236}">
                    <a16:creationId xmlns:a16="http://schemas.microsoft.com/office/drawing/2014/main" xmlns="" id="{CBF5E024-C2B8-4B38-9804-5B8C8F2642B9}"/>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xmlns="" id="{27A5A118-02E7-49F0-A5A3-C9934BFA2AA1}"/>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47" name="组合 246">
              <a:extLst>
                <a:ext uri="{FF2B5EF4-FFF2-40B4-BE49-F238E27FC236}">
                  <a16:creationId xmlns:a16="http://schemas.microsoft.com/office/drawing/2014/main" xmlns="" id="{0D6439EE-97EB-47C3-82E0-7718C6ED87BE}"/>
                </a:ext>
              </a:extLst>
            </p:cNvPr>
            <p:cNvGrpSpPr/>
            <p:nvPr/>
          </p:nvGrpSpPr>
          <p:grpSpPr>
            <a:xfrm flipH="1">
              <a:off x="2908905" y="2180463"/>
              <a:ext cx="157753" cy="1576626"/>
              <a:chOff x="3420618" y="-190500"/>
              <a:chExt cx="157753" cy="390332"/>
            </a:xfrm>
            <a:grpFill/>
          </p:grpSpPr>
          <p:sp>
            <p:nvSpPr>
              <p:cNvPr id="248" name="矩形 247">
                <a:extLst>
                  <a:ext uri="{FF2B5EF4-FFF2-40B4-BE49-F238E27FC236}">
                    <a16:creationId xmlns:a16="http://schemas.microsoft.com/office/drawing/2014/main" xmlns="" id="{ECABB960-11B9-4248-B963-923D3FDA0C05}"/>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9" name="直接连接符 248">
                <a:extLst>
                  <a:ext uri="{FF2B5EF4-FFF2-40B4-BE49-F238E27FC236}">
                    <a16:creationId xmlns:a16="http://schemas.microsoft.com/office/drawing/2014/main" xmlns="" id="{B7B3D3BC-D61B-4B7E-89D8-72D29E9FC55D}"/>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xmlns="" id="{0A0BD71C-B4B1-40D7-A0DF-7C14C00DFE48}"/>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81" name="等腰三角形 80">
            <a:extLst>
              <a:ext uri="{FF2B5EF4-FFF2-40B4-BE49-F238E27FC236}">
                <a16:creationId xmlns:a16="http://schemas.microsoft.com/office/drawing/2014/main" xmlns="" id="{18E361A0-E384-457C-911F-1CDC5B8C637D}"/>
              </a:ext>
            </a:extLst>
          </p:cNvPr>
          <p:cNvSpPr/>
          <p:nvPr/>
        </p:nvSpPr>
        <p:spPr>
          <a:xfrm rot="10800000">
            <a:off x="2522535" y="1782286"/>
            <a:ext cx="215443" cy="185727"/>
          </a:xfrm>
          <a:prstGeom prst="triangle">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a:extLst>
              <a:ext uri="{FF2B5EF4-FFF2-40B4-BE49-F238E27FC236}">
                <a16:creationId xmlns:a16="http://schemas.microsoft.com/office/drawing/2014/main" xmlns="" id="{CC090D5A-0B9D-49FC-8C22-6FA1BB7CD84C}"/>
              </a:ext>
            </a:extLst>
          </p:cNvPr>
          <p:cNvSpPr/>
          <p:nvPr/>
        </p:nvSpPr>
        <p:spPr>
          <a:xfrm rot="10800000">
            <a:off x="6016791" y="1281463"/>
            <a:ext cx="215443" cy="185727"/>
          </a:xfrm>
          <a:prstGeom prst="triangle">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a:extLst>
              <a:ext uri="{FF2B5EF4-FFF2-40B4-BE49-F238E27FC236}">
                <a16:creationId xmlns:a16="http://schemas.microsoft.com/office/drawing/2014/main" xmlns="" id="{EA251FD7-26A8-416C-B5FA-A385F7249D42}"/>
              </a:ext>
            </a:extLst>
          </p:cNvPr>
          <p:cNvSpPr/>
          <p:nvPr/>
        </p:nvSpPr>
        <p:spPr>
          <a:xfrm rot="10800000">
            <a:off x="9511047" y="1782286"/>
            <a:ext cx="215443" cy="185727"/>
          </a:xfrm>
          <a:prstGeom prst="triangle">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a:extLst>
              <a:ext uri="{FF2B5EF4-FFF2-40B4-BE49-F238E27FC236}">
                <a16:creationId xmlns:a16="http://schemas.microsoft.com/office/drawing/2014/main" xmlns="" id="{7C43C4FB-93FB-4154-8D31-AEAC9DDAE38C}"/>
              </a:ext>
            </a:extLst>
          </p:cNvPr>
          <p:cNvGrpSpPr/>
          <p:nvPr/>
        </p:nvGrpSpPr>
        <p:grpSpPr>
          <a:xfrm>
            <a:off x="338139" y="324865"/>
            <a:ext cx="857035" cy="559875"/>
            <a:chOff x="338139" y="324865"/>
            <a:chExt cx="857035" cy="559875"/>
          </a:xfrm>
        </p:grpSpPr>
        <p:sp>
          <p:nvSpPr>
            <p:cNvPr id="101" name="任意多边形: 形状 100">
              <a:extLst>
                <a:ext uri="{FF2B5EF4-FFF2-40B4-BE49-F238E27FC236}">
                  <a16:creationId xmlns:a16="http://schemas.microsoft.com/office/drawing/2014/main" xmlns="" id="{2B2D1DE4-F74D-42E1-B793-053F91A5525E}"/>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 name="任意多边形: 形状 101">
              <a:extLst>
                <a:ext uri="{FF2B5EF4-FFF2-40B4-BE49-F238E27FC236}">
                  <a16:creationId xmlns:a16="http://schemas.microsoft.com/office/drawing/2014/main" xmlns="" id="{969FD481-B15B-4131-9ED2-CAF2242A101B}"/>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5" name="文本框 154">
            <a:extLst>
              <a:ext uri="{FF2B5EF4-FFF2-40B4-BE49-F238E27FC236}">
                <a16:creationId xmlns:a16="http://schemas.microsoft.com/office/drawing/2014/main" xmlns="" id="{C71EA8C7-4F74-4904-A415-46595BEC2B9A}"/>
              </a:ext>
            </a:extLst>
          </p:cNvPr>
          <p:cNvSpPr txBox="1"/>
          <p:nvPr/>
        </p:nvSpPr>
        <p:spPr>
          <a:xfrm>
            <a:off x="548526" y="545525"/>
            <a:ext cx="3416320"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主要问题和解决办法</a:t>
            </a:r>
          </a:p>
        </p:txBody>
      </p:sp>
      <p:grpSp>
        <p:nvGrpSpPr>
          <p:cNvPr id="103" name="组合 102">
            <a:extLst>
              <a:ext uri="{FF2B5EF4-FFF2-40B4-BE49-F238E27FC236}">
                <a16:creationId xmlns:a16="http://schemas.microsoft.com/office/drawing/2014/main" xmlns="" id="{3D73E202-A027-4DC3-ACAE-826A1F9B7456}"/>
              </a:ext>
            </a:extLst>
          </p:cNvPr>
          <p:cNvGrpSpPr/>
          <p:nvPr/>
        </p:nvGrpSpPr>
        <p:grpSpPr>
          <a:xfrm>
            <a:off x="0" y="6642557"/>
            <a:ext cx="12192000" cy="215443"/>
            <a:chOff x="0" y="6642557"/>
            <a:chExt cx="12192000" cy="215443"/>
          </a:xfrm>
        </p:grpSpPr>
        <p:sp>
          <p:nvSpPr>
            <p:cNvPr id="104" name="矩形 103">
              <a:extLst>
                <a:ext uri="{FF2B5EF4-FFF2-40B4-BE49-F238E27FC236}">
                  <a16:creationId xmlns:a16="http://schemas.microsoft.com/office/drawing/2014/main" xmlns="" id="{244C5DE3-A068-4B79-8378-614CCCD4DFEF}"/>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5" name="组合 104">
              <a:extLst>
                <a:ext uri="{FF2B5EF4-FFF2-40B4-BE49-F238E27FC236}">
                  <a16:creationId xmlns:a16="http://schemas.microsoft.com/office/drawing/2014/main" xmlns="" id="{91B9E93D-A448-4ADD-AFF0-429FDC8060FA}"/>
                </a:ext>
              </a:extLst>
            </p:cNvPr>
            <p:cNvGrpSpPr>
              <a:grpSpLocks noChangeAspect="1"/>
            </p:cNvGrpSpPr>
            <p:nvPr/>
          </p:nvGrpSpPr>
          <p:grpSpPr>
            <a:xfrm>
              <a:off x="125798" y="6677126"/>
              <a:ext cx="146140" cy="146304"/>
              <a:chOff x="3892870" y="-9542"/>
              <a:chExt cx="666946" cy="667704"/>
            </a:xfrm>
          </p:grpSpPr>
          <p:sp>
            <p:nvSpPr>
              <p:cNvPr id="112" name="泪滴形 111">
                <a:extLst>
                  <a:ext uri="{FF2B5EF4-FFF2-40B4-BE49-F238E27FC236}">
                    <a16:creationId xmlns:a16="http://schemas.microsoft.com/office/drawing/2014/main" xmlns="" id="{DCD13301-F814-4536-9E93-C8F0247E2558}"/>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泪滴形 112">
                <a:extLst>
                  <a:ext uri="{FF2B5EF4-FFF2-40B4-BE49-F238E27FC236}">
                    <a16:creationId xmlns:a16="http://schemas.microsoft.com/office/drawing/2014/main" xmlns="" id="{035158FD-3446-4A47-80AD-66B1DDAB2B09}"/>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泪滴形 113">
                <a:extLst>
                  <a:ext uri="{FF2B5EF4-FFF2-40B4-BE49-F238E27FC236}">
                    <a16:creationId xmlns:a16="http://schemas.microsoft.com/office/drawing/2014/main" xmlns="" id="{187123B7-33FE-467A-BAFA-C2484D780809}"/>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泪滴形 114">
                <a:extLst>
                  <a:ext uri="{FF2B5EF4-FFF2-40B4-BE49-F238E27FC236}">
                    <a16:creationId xmlns:a16="http://schemas.microsoft.com/office/drawing/2014/main" xmlns="" id="{4465A097-9F47-468C-8BFB-193EF5F9D969}"/>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6" name="直接连接符 105">
              <a:extLst>
                <a:ext uri="{FF2B5EF4-FFF2-40B4-BE49-F238E27FC236}">
                  <a16:creationId xmlns:a16="http://schemas.microsoft.com/office/drawing/2014/main" xmlns="" id="{ED663CEE-870B-4EF9-8883-728AF9C3FD9F}"/>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107" name="组合 106">
              <a:extLst>
                <a:ext uri="{FF2B5EF4-FFF2-40B4-BE49-F238E27FC236}">
                  <a16:creationId xmlns:a16="http://schemas.microsoft.com/office/drawing/2014/main" xmlns="" id="{4E230A38-26B0-4D6A-A77D-6A5E8B8D7466}"/>
                </a:ext>
              </a:extLst>
            </p:cNvPr>
            <p:cNvGrpSpPr>
              <a:grpSpLocks noChangeAspect="1"/>
            </p:cNvGrpSpPr>
            <p:nvPr/>
          </p:nvGrpSpPr>
          <p:grpSpPr>
            <a:xfrm>
              <a:off x="11920063" y="6677126"/>
              <a:ext cx="146140" cy="146304"/>
              <a:chOff x="3892870" y="-9542"/>
              <a:chExt cx="666946" cy="667704"/>
            </a:xfrm>
          </p:grpSpPr>
          <p:sp>
            <p:nvSpPr>
              <p:cNvPr id="108" name="泪滴形 107">
                <a:extLst>
                  <a:ext uri="{FF2B5EF4-FFF2-40B4-BE49-F238E27FC236}">
                    <a16:creationId xmlns:a16="http://schemas.microsoft.com/office/drawing/2014/main" xmlns="" id="{C16D0475-040C-49F7-B96B-442B14E6594F}"/>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泪滴形 108">
                <a:extLst>
                  <a:ext uri="{FF2B5EF4-FFF2-40B4-BE49-F238E27FC236}">
                    <a16:creationId xmlns:a16="http://schemas.microsoft.com/office/drawing/2014/main" xmlns="" id="{203BA4C9-F3ED-4043-976F-5D35F8ED73A2}"/>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泪滴形 109">
                <a:extLst>
                  <a:ext uri="{FF2B5EF4-FFF2-40B4-BE49-F238E27FC236}">
                    <a16:creationId xmlns:a16="http://schemas.microsoft.com/office/drawing/2014/main" xmlns="" id="{8813B6B3-FAD2-4A90-9679-C7DBE80B384F}"/>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泪滴形 110">
                <a:extLst>
                  <a:ext uri="{FF2B5EF4-FFF2-40B4-BE49-F238E27FC236}">
                    <a16:creationId xmlns:a16="http://schemas.microsoft.com/office/drawing/2014/main" xmlns="" id="{643FE707-F323-4B00-8FD4-064B8F6046F6}"/>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2" name="组合 81">
            <a:extLst>
              <a:ext uri="{FF2B5EF4-FFF2-40B4-BE49-F238E27FC236}">
                <a16:creationId xmlns:a16="http://schemas.microsoft.com/office/drawing/2014/main" xmlns="" id="{95814B13-E3C1-4571-9877-EAEA7C5B7E77}"/>
              </a:ext>
            </a:extLst>
          </p:cNvPr>
          <p:cNvGrpSpPr/>
          <p:nvPr/>
        </p:nvGrpSpPr>
        <p:grpSpPr>
          <a:xfrm>
            <a:off x="10095926" y="334300"/>
            <a:ext cx="1687434" cy="828613"/>
            <a:chOff x="1458782" y="1495487"/>
            <a:chExt cx="1687434" cy="828613"/>
          </a:xfrm>
        </p:grpSpPr>
        <p:grpSp>
          <p:nvGrpSpPr>
            <p:cNvPr id="83" name="组合 82">
              <a:extLst>
                <a:ext uri="{FF2B5EF4-FFF2-40B4-BE49-F238E27FC236}">
                  <a16:creationId xmlns:a16="http://schemas.microsoft.com/office/drawing/2014/main" xmlns="" id="{CAEC71CC-EBFB-4789-BE8F-340113529EDF}"/>
                </a:ext>
              </a:extLst>
            </p:cNvPr>
            <p:cNvGrpSpPr/>
            <p:nvPr/>
          </p:nvGrpSpPr>
          <p:grpSpPr>
            <a:xfrm>
              <a:off x="1458782" y="1495487"/>
              <a:ext cx="1687434" cy="828613"/>
              <a:chOff x="1114764" y="2818528"/>
              <a:chExt cx="7419202" cy="3643194"/>
            </a:xfrm>
          </p:grpSpPr>
          <p:sp>
            <p:nvSpPr>
              <p:cNvPr id="86" name="弧形 85">
                <a:extLst>
                  <a:ext uri="{FF2B5EF4-FFF2-40B4-BE49-F238E27FC236}">
                    <a16:creationId xmlns:a16="http://schemas.microsoft.com/office/drawing/2014/main" xmlns="" id="{3A8C46DA-4C02-40C3-BBD5-BBA63845FB11}"/>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7" name="弧形 86">
                <a:extLst>
                  <a:ext uri="{FF2B5EF4-FFF2-40B4-BE49-F238E27FC236}">
                    <a16:creationId xmlns:a16="http://schemas.microsoft.com/office/drawing/2014/main" xmlns="" id="{1756331A-3D20-4CEA-8D33-B9CEBEE4BFE8}"/>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88" name="组合 87">
                <a:extLst>
                  <a:ext uri="{FF2B5EF4-FFF2-40B4-BE49-F238E27FC236}">
                    <a16:creationId xmlns:a16="http://schemas.microsoft.com/office/drawing/2014/main" xmlns="" id="{C51262F9-7D85-4BBE-827D-62CA611B91CD}"/>
                  </a:ext>
                </a:extLst>
              </p:cNvPr>
              <p:cNvGrpSpPr/>
              <p:nvPr/>
            </p:nvGrpSpPr>
            <p:grpSpPr>
              <a:xfrm>
                <a:off x="3552730" y="3350929"/>
                <a:ext cx="3862198" cy="2543270"/>
                <a:chOff x="3552730" y="3350929"/>
                <a:chExt cx="3862198" cy="2543270"/>
              </a:xfrm>
            </p:grpSpPr>
            <p:grpSp>
              <p:nvGrpSpPr>
                <p:cNvPr id="89" name="组合 88">
                  <a:extLst>
                    <a:ext uri="{FF2B5EF4-FFF2-40B4-BE49-F238E27FC236}">
                      <a16:creationId xmlns:a16="http://schemas.microsoft.com/office/drawing/2014/main" xmlns="" id="{433A23DD-2E5A-4BB8-A59B-7BA795F93E34}"/>
                    </a:ext>
                  </a:extLst>
                </p:cNvPr>
                <p:cNvGrpSpPr/>
                <p:nvPr/>
              </p:nvGrpSpPr>
              <p:grpSpPr>
                <a:xfrm>
                  <a:off x="3552730" y="3350929"/>
                  <a:ext cx="2543270" cy="2543270"/>
                  <a:chOff x="3552730" y="3368490"/>
                  <a:chExt cx="2543270" cy="2543270"/>
                </a:xfrm>
              </p:grpSpPr>
              <p:sp>
                <p:nvSpPr>
                  <p:cNvPr id="117" name="椭圆 116">
                    <a:extLst>
                      <a:ext uri="{FF2B5EF4-FFF2-40B4-BE49-F238E27FC236}">
                        <a16:creationId xmlns:a16="http://schemas.microsoft.com/office/drawing/2014/main" xmlns="" id="{F1425581-F578-4527-9FFC-391ABDE484C1}"/>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18" name="直接连接符 117">
                    <a:extLst>
                      <a:ext uri="{FF2B5EF4-FFF2-40B4-BE49-F238E27FC236}">
                        <a16:creationId xmlns:a16="http://schemas.microsoft.com/office/drawing/2014/main" xmlns="" id="{050CC297-6448-4FD4-B9DD-9B2232010997}"/>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19" name="直接连接符 118">
                    <a:extLst>
                      <a:ext uri="{FF2B5EF4-FFF2-40B4-BE49-F238E27FC236}">
                        <a16:creationId xmlns:a16="http://schemas.microsoft.com/office/drawing/2014/main" xmlns="" id="{BDDDCB25-9418-4CB4-91B2-A68B7E7C5B78}"/>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16" name="椭圆 115">
                  <a:extLst>
                    <a:ext uri="{FF2B5EF4-FFF2-40B4-BE49-F238E27FC236}">
                      <a16:creationId xmlns:a16="http://schemas.microsoft.com/office/drawing/2014/main" xmlns="" id="{880231FD-D37E-4AA4-81E2-A75303CC0FF0}"/>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84" name="文本框 83">
              <a:extLst>
                <a:ext uri="{FF2B5EF4-FFF2-40B4-BE49-F238E27FC236}">
                  <a16:creationId xmlns:a16="http://schemas.microsoft.com/office/drawing/2014/main" xmlns="" id="{0149EBAB-A72A-48B7-B653-D146EAA25186}"/>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5" name="文本框 84">
              <a:extLst>
                <a:ext uri="{FF2B5EF4-FFF2-40B4-BE49-F238E27FC236}">
                  <a16:creationId xmlns:a16="http://schemas.microsoft.com/office/drawing/2014/main" xmlns="" id="{513628A3-707C-4348-995C-7140E8B4BDF6}"/>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31295366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 name="图片 155">
            <a:extLst>
              <a:ext uri="{FF2B5EF4-FFF2-40B4-BE49-F238E27FC236}">
                <a16:creationId xmlns:a16="http://schemas.microsoft.com/office/drawing/2014/main" xmlns="" id="{C737A5DC-8604-4B7A-A383-FE727112C66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2" name="文本框 101">
            <a:extLst>
              <a:ext uri="{FF2B5EF4-FFF2-40B4-BE49-F238E27FC236}">
                <a16:creationId xmlns:a16="http://schemas.microsoft.com/office/drawing/2014/main" xmlns="" id="{0EE82F5B-6DAD-4551-B1D4-6998E2F0CAB7}"/>
              </a:ext>
            </a:extLst>
          </p:cNvPr>
          <p:cNvSpPr txBox="1"/>
          <p:nvPr/>
        </p:nvSpPr>
        <p:spPr>
          <a:xfrm>
            <a:off x="609042" y="2138943"/>
            <a:ext cx="4801314" cy="1015663"/>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60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下一年度计划</a:t>
            </a:r>
          </a:p>
        </p:txBody>
      </p:sp>
      <p:sp>
        <p:nvSpPr>
          <p:cNvPr id="3" name="文本框 2">
            <a:extLst>
              <a:ext uri="{FF2B5EF4-FFF2-40B4-BE49-F238E27FC236}">
                <a16:creationId xmlns:a16="http://schemas.microsoft.com/office/drawing/2014/main" xmlns="" id="{7D661F7E-0488-4A7B-8D3B-C0E58CA8B0C0}"/>
              </a:ext>
            </a:extLst>
          </p:cNvPr>
          <p:cNvSpPr txBox="1"/>
          <p:nvPr/>
        </p:nvSpPr>
        <p:spPr>
          <a:xfrm>
            <a:off x="6629584" y="3805774"/>
            <a:ext cx="4623382" cy="1938992"/>
          </a:xfrm>
          <a:prstGeom prst="rect">
            <a:avLst/>
          </a:prstGeom>
          <a:noFill/>
        </p:spPr>
        <p:txBody>
          <a:bodyPr wrap="none" rtlCol="0">
            <a:spAutoFit/>
          </a:bodyPr>
          <a:lstStyle/>
          <a:p>
            <a:pPr algn="r"/>
            <a:r>
              <a:rPr lang="en-US" altLang="zh-CN"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rPr>
              <a:t>Part</a:t>
            </a:r>
            <a:endParaRPr lang="zh-CN" altLang="en-US"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11" name="文本框 110">
            <a:extLst>
              <a:ext uri="{FF2B5EF4-FFF2-40B4-BE49-F238E27FC236}">
                <a16:creationId xmlns:a16="http://schemas.microsoft.com/office/drawing/2014/main" xmlns="" id="{CAAEB31F-544F-4452-97EC-6A5D9BF39C56}"/>
              </a:ext>
            </a:extLst>
          </p:cNvPr>
          <p:cNvSpPr txBox="1"/>
          <p:nvPr/>
        </p:nvSpPr>
        <p:spPr>
          <a:xfrm>
            <a:off x="624885" y="3059215"/>
            <a:ext cx="4671015" cy="276999"/>
          </a:xfrm>
          <a:prstGeom prst="rect">
            <a:avLst/>
          </a:prstGeom>
          <a:noFill/>
          <a:effectLst>
            <a:outerShdw blurRad="127000" dist="317500" dir="5400000" sx="96000" sy="96000" algn="t" rotWithShape="0">
              <a:srgbClr val="93C0EE">
                <a:alpha val="40000"/>
              </a:srgbClr>
            </a:outerShdw>
          </a:effectLst>
        </p:spPr>
        <p:txBody>
          <a:bodyPr wrap="square" rtlCol="0">
            <a:spAutoFit/>
          </a:bodyPr>
          <a:lstStyle/>
          <a:p>
            <a:pPr algn="dist"/>
            <a:r>
              <a:rPr lang="en-US" altLang="zh-CN" sz="1200" cap="all"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Next year's plan</a:t>
            </a:r>
            <a:endParaRPr lang="zh-CN" altLang="en-US" sz="1200" cap="all"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50" name="组合 49">
            <a:extLst>
              <a:ext uri="{FF2B5EF4-FFF2-40B4-BE49-F238E27FC236}">
                <a16:creationId xmlns:a16="http://schemas.microsoft.com/office/drawing/2014/main" xmlns="" id="{A5D0E6D9-5933-4A6D-8559-626B6EBB5DC9}"/>
              </a:ext>
            </a:extLst>
          </p:cNvPr>
          <p:cNvGrpSpPr/>
          <p:nvPr/>
        </p:nvGrpSpPr>
        <p:grpSpPr>
          <a:xfrm rot="16200000">
            <a:off x="752923" y="509110"/>
            <a:ext cx="375430" cy="277240"/>
            <a:chOff x="5840584" y="690726"/>
            <a:chExt cx="495300" cy="365760"/>
          </a:xfrm>
        </p:grpSpPr>
        <p:sp>
          <p:nvSpPr>
            <p:cNvPr id="46" name="任意多边形: 形状 45">
              <a:extLst>
                <a:ext uri="{FF2B5EF4-FFF2-40B4-BE49-F238E27FC236}">
                  <a16:creationId xmlns:a16="http://schemas.microsoft.com/office/drawing/2014/main" xmlns="" id="{964780EF-7F82-4877-93D1-3E5706DAA0F9}"/>
                </a:ext>
              </a:extLst>
            </p:cNvPr>
            <p:cNvSpPr/>
            <p:nvPr/>
          </p:nvSpPr>
          <p:spPr>
            <a:xfrm>
              <a:off x="5913120" y="690726"/>
              <a:ext cx="365760" cy="365760"/>
            </a:xfrm>
            <a:custGeom>
              <a:avLst/>
              <a:gdLst>
                <a:gd name="connsiteX0" fmla="*/ 0 w 342900"/>
                <a:gd name="connsiteY0" fmla="*/ 0 h 381000"/>
                <a:gd name="connsiteX1" fmla="*/ 0 w 342900"/>
                <a:gd name="connsiteY1" fmla="*/ 381000 h 381000"/>
                <a:gd name="connsiteX2" fmla="*/ 342900 w 342900"/>
                <a:gd name="connsiteY2" fmla="*/ 381000 h 381000"/>
              </a:gdLst>
              <a:ahLst/>
              <a:cxnLst>
                <a:cxn ang="0">
                  <a:pos x="connsiteX0" y="connsiteY0"/>
                </a:cxn>
                <a:cxn ang="0">
                  <a:pos x="connsiteX1" y="connsiteY1"/>
                </a:cxn>
                <a:cxn ang="0">
                  <a:pos x="connsiteX2" y="connsiteY2"/>
                </a:cxn>
              </a:cxnLst>
              <a:rect l="l" t="t" r="r" b="b"/>
              <a:pathLst>
                <a:path w="342900" h="381000">
                  <a:moveTo>
                    <a:pt x="0" y="0"/>
                  </a:moveTo>
                  <a:lnTo>
                    <a:pt x="0" y="381000"/>
                  </a:lnTo>
                  <a:lnTo>
                    <a:pt x="342900" y="381000"/>
                  </a:lnTo>
                </a:path>
              </a:pathLst>
            </a:cu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a:extLst>
                <a:ext uri="{FF2B5EF4-FFF2-40B4-BE49-F238E27FC236}">
                  <a16:creationId xmlns:a16="http://schemas.microsoft.com/office/drawing/2014/main" xmlns="" id="{29337BBD-BC2F-467A-9D80-BF1056F689FD}"/>
                </a:ext>
              </a:extLst>
            </p:cNvPr>
            <p:cNvCxnSpPr>
              <a:cxnSpLocks/>
            </p:cNvCxnSpPr>
            <p:nvPr/>
          </p:nvCxnSpPr>
          <p:spPr>
            <a:xfrm rot="18900000" flipH="1">
              <a:off x="5840584" y="873605"/>
              <a:ext cx="4953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0" name="组合 179">
            <a:extLst>
              <a:ext uri="{FF2B5EF4-FFF2-40B4-BE49-F238E27FC236}">
                <a16:creationId xmlns:a16="http://schemas.microsoft.com/office/drawing/2014/main" xmlns="" id="{20291F39-DCAD-4E1C-8859-85AAFD2E4E4A}"/>
              </a:ext>
            </a:extLst>
          </p:cNvPr>
          <p:cNvGrpSpPr/>
          <p:nvPr/>
        </p:nvGrpSpPr>
        <p:grpSpPr>
          <a:xfrm>
            <a:off x="2213153" y="1710363"/>
            <a:ext cx="193658" cy="193658"/>
            <a:chOff x="4687382" y="501695"/>
            <a:chExt cx="283350" cy="283350"/>
          </a:xfrm>
        </p:grpSpPr>
        <p:sp>
          <p:nvSpPr>
            <p:cNvPr id="181" name="椭圆 180">
              <a:extLst>
                <a:ext uri="{FF2B5EF4-FFF2-40B4-BE49-F238E27FC236}">
                  <a16:creationId xmlns:a16="http://schemas.microsoft.com/office/drawing/2014/main" xmlns="" id="{CB523380-E814-4550-9C85-519155F214EE}"/>
                </a:ext>
              </a:extLst>
            </p:cNvPr>
            <p:cNvSpPr/>
            <p:nvPr/>
          </p:nvSpPr>
          <p:spPr>
            <a:xfrm>
              <a:off x="4746148" y="560461"/>
              <a:ext cx="165820" cy="165820"/>
            </a:xfrm>
            <a:prstGeom prst="ellipse">
              <a:avLst/>
            </a:prstGeom>
            <a:noFill/>
            <a:ln w="95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2" name="直接连接符 181">
              <a:extLst>
                <a:ext uri="{FF2B5EF4-FFF2-40B4-BE49-F238E27FC236}">
                  <a16:creationId xmlns:a16="http://schemas.microsoft.com/office/drawing/2014/main" xmlns="" id="{CB82CF3D-E71F-46C0-9DBB-EDCDB7A29134}"/>
                </a:ext>
              </a:extLst>
            </p:cNvPr>
            <p:cNvCxnSpPr>
              <a:cxnSpLocks/>
            </p:cNvCxnSpPr>
            <p:nvPr/>
          </p:nvCxnSpPr>
          <p:spPr>
            <a:xfrm>
              <a:off x="4687382" y="643370"/>
              <a:ext cx="28335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xmlns="" id="{3F48E1BF-0156-44C9-B8D3-3C8EBE74C110}"/>
                </a:ext>
              </a:extLst>
            </p:cNvPr>
            <p:cNvCxnSpPr>
              <a:cxnSpLocks/>
            </p:cNvCxnSpPr>
            <p:nvPr/>
          </p:nvCxnSpPr>
          <p:spPr>
            <a:xfrm rot="5400000">
              <a:off x="4687382" y="643370"/>
              <a:ext cx="28335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5" name="任意多边形: 形状 174">
            <a:extLst>
              <a:ext uri="{FF2B5EF4-FFF2-40B4-BE49-F238E27FC236}">
                <a16:creationId xmlns:a16="http://schemas.microsoft.com/office/drawing/2014/main" xmlns="" id="{5F2311EA-411E-476B-B59D-0856092D77EA}"/>
              </a:ext>
            </a:extLst>
          </p:cNvPr>
          <p:cNvSpPr>
            <a:spLocks noChangeAspect="1"/>
          </p:cNvSpPr>
          <p:nvPr/>
        </p:nvSpPr>
        <p:spPr>
          <a:xfrm flipH="1">
            <a:off x="11368072" y="6199838"/>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6" name="任意多边形: 形状 175">
            <a:extLst>
              <a:ext uri="{FF2B5EF4-FFF2-40B4-BE49-F238E27FC236}">
                <a16:creationId xmlns:a16="http://schemas.microsoft.com/office/drawing/2014/main" xmlns="" id="{85957430-59D5-4CFC-BF6C-20B7E083A2EE}"/>
              </a:ext>
            </a:extLst>
          </p:cNvPr>
          <p:cNvSpPr>
            <a:spLocks noChangeAspect="1"/>
          </p:cNvSpPr>
          <p:nvPr/>
        </p:nvSpPr>
        <p:spPr>
          <a:xfrm flipH="1">
            <a:off x="11368072" y="5932809"/>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7" name="任意多边形: 形状 176">
            <a:extLst>
              <a:ext uri="{FF2B5EF4-FFF2-40B4-BE49-F238E27FC236}">
                <a16:creationId xmlns:a16="http://schemas.microsoft.com/office/drawing/2014/main" xmlns="" id="{253C6AA9-DBF1-4CC8-912D-4698F209EBDA}"/>
              </a:ext>
            </a:extLst>
          </p:cNvPr>
          <p:cNvSpPr>
            <a:spLocks noChangeAspect="1"/>
          </p:cNvSpPr>
          <p:nvPr/>
        </p:nvSpPr>
        <p:spPr>
          <a:xfrm flipH="1">
            <a:off x="11368072" y="5665780"/>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8" name="任意多边形: 形状 177">
            <a:extLst>
              <a:ext uri="{FF2B5EF4-FFF2-40B4-BE49-F238E27FC236}">
                <a16:creationId xmlns:a16="http://schemas.microsoft.com/office/drawing/2014/main" xmlns="" id="{EAF4BD1F-CB1E-404E-BCD8-57DD0BE41BDA}"/>
              </a:ext>
            </a:extLst>
          </p:cNvPr>
          <p:cNvSpPr>
            <a:spLocks noChangeAspect="1"/>
          </p:cNvSpPr>
          <p:nvPr/>
        </p:nvSpPr>
        <p:spPr>
          <a:xfrm flipH="1">
            <a:off x="11368072" y="5398751"/>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9" name="任意多边形: 形状 178">
            <a:extLst>
              <a:ext uri="{FF2B5EF4-FFF2-40B4-BE49-F238E27FC236}">
                <a16:creationId xmlns:a16="http://schemas.microsoft.com/office/drawing/2014/main" xmlns="" id="{8F62D995-4C7A-4A44-BEAA-10D35F0974AB}"/>
              </a:ext>
            </a:extLst>
          </p:cNvPr>
          <p:cNvSpPr>
            <a:spLocks noChangeAspect="1"/>
          </p:cNvSpPr>
          <p:nvPr/>
        </p:nvSpPr>
        <p:spPr>
          <a:xfrm flipH="1">
            <a:off x="11368072" y="5131722"/>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52" name="直接连接符 51">
            <a:extLst>
              <a:ext uri="{FF2B5EF4-FFF2-40B4-BE49-F238E27FC236}">
                <a16:creationId xmlns:a16="http://schemas.microsoft.com/office/drawing/2014/main" xmlns="" id="{6436543F-5D77-47B9-961D-897410C7EFF8}"/>
              </a:ext>
            </a:extLst>
          </p:cNvPr>
          <p:cNvCxnSpPr>
            <a:cxnSpLocks/>
          </p:cNvCxnSpPr>
          <p:nvPr/>
        </p:nvCxnSpPr>
        <p:spPr>
          <a:xfrm>
            <a:off x="11518900" y="2760795"/>
            <a:ext cx="0" cy="2095727"/>
          </a:xfrm>
          <a:prstGeom prst="line">
            <a:avLst/>
          </a:prstGeom>
          <a:ln w="22225">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a:extLst>
              <a:ext uri="{FF2B5EF4-FFF2-40B4-BE49-F238E27FC236}">
                <a16:creationId xmlns:a16="http://schemas.microsoft.com/office/drawing/2014/main" xmlns="" id="{982808A7-12D9-4B07-8C14-281F443B20E1}"/>
              </a:ext>
            </a:extLst>
          </p:cNvPr>
          <p:cNvGrpSpPr/>
          <p:nvPr/>
        </p:nvGrpSpPr>
        <p:grpSpPr>
          <a:xfrm>
            <a:off x="624885" y="5162295"/>
            <a:ext cx="1479920" cy="1285066"/>
            <a:chOff x="6961617" y="1332104"/>
            <a:chExt cx="2120835" cy="1841596"/>
          </a:xfrm>
        </p:grpSpPr>
        <p:grpSp>
          <p:nvGrpSpPr>
            <p:cNvPr id="45" name="组合 44">
              <a:extLst>
                <a:ext uri="{FF2B5EF4-FFF2-40B4-BE49-F238E27FC236}">
                  <a16:creationId xmlns:a16="http://schemas.microsoft.com/office/drawing/2014/main" xmlns="" id="{B9816A8B-957B-44FF-9003-E1DFE01CAA60}"/>
                </a:ext>
              </a:extLst>
            </p:cNvPr>
            <p:cNvGrpSpPr/>
            <p:nvPr/>
          </p:nvGrpSpPr>
          <p:grpSpPr>
            <a:xfrm>
              <a:off x="6961617" y="1332104"/>
              <a:ext cx="2120835" cy="920798"/>
              <a:chOff x="9534414" y="2265941"/>
              <a:chExt cx="457200" cy="557206"/>
            </a:xfrm>
          </p:grpSpPr>
          <p:cxnSp>
            <p:nvCxnSpPr>
              <p:cNvPr id="66" name="直接连接符 65">
                <a:extLst>
                  <a:ext uri="{FF2B5EF4-FFF2-40B4-BE49-F238E27FC236}">
                    <a16:creationId xmlns:a16="http://schemas.microsoft.com/office/drawing/2014/main" xmlns="" id="{68783264-D79F-4275-810D-7DB9F164BC1F}"/>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F1AE7C25-5664-4DF7-BD9F-27B511299DE8}"/>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566E1730-1D49-44C3-992B-13750FDF8BFF}"/>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A7469A0-6296-4EF9-8545-451EA8B84B37}"/>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06D2E5D7-E33E-4D0C-9C79-C2898A7C9406}"/>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B193F7BA-59A6-4B74-832C-A32BF5B0932D}"/>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E330E58C-7BDF-4E51-9D66-5CE732F62B6C}"/>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1C8BF340-FD4E-4D46-BB29-1F02E0E9EE09}"/>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564B4914-9B42-47B0-A5A5-694B0CC87212}"/>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7225EBD9-D8F2-4C9E-9DE6-6DA913383619}"/>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77F9EB62-BD69-4C88-BAF0-597B53A6B254}"/>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41CF4EED-C695-4EB8-9D23-DD3FFFE0B80C}"/>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B72F1357-CD65-484A-A14F-B9FFCB488930}"/>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5B1D9896-426A-4069-8E2C-EF8F4AC39764}"/>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xmlns="" id="{C0ADFC96-4B5C-49B6-8260-48FC3D888966}"/>
                </a:ext>
              </a:extLst>
            </p:cNvPr>
            <p:cNvGrpSpPr/>
            <p:nvPr/>
          </p:nvGrpSpPr>
          <p:grpSpPr>
            <a:xfrm>
              <a:off x="6961617" y="2252902"/>
              <a:ext cx="2120835" cy="920798"/>
              <a:chOff x="9534414" y="2265941"/>
              <a:chExt cx="457200" cy="557206"/>
            </a:xfrm>
          </p:grpSpPr>
          <p:cxnSp>
            <p:nvCxnSpPr>
              <p:cNvPr id="49" name="直接连接符 48">
                <a:extLst>
                  <a:ext uri="{FF2B5EF4-FFF2-40B4-BE49-F238E27FC236}">
                    <a16:creationId xmlns:a16="http://schemas.microsoft.com/office/drawing/2014/main" xmlns="" id="{9F2B04E5-96E7-479D-AD54-24DAF4476911}"/>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1BAA3D0-9139-4A4C-A30B-71754CBE5E77}"/>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9F7D7A8-A824-4A72-8B80-D5F5A29FE01E}"/>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C479DBEC-B9FA-46F3-B393-6C6CE505940B}"/>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C011CAAD-A60E-4AD8-811C-509E57F34793}"/>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69C2BD2F-199E-470E-BD4C-F5978D0EBC5F}"/>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F9894206-91E2-4885-8254-F62BC76F4172}"/>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43C6932F-F0A6-47C4-A3BF-85355987D602}"/>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AC3E748-9D5A-446A-AC3D-F48AEFE1C757}"/>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613AEFC9-261A-47CC-A2BE-BA802FB27AD6}"/>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CCC0BA93-4365-4DFF-802D-2A54F965AE03}"/>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DAA825BB-B34E-486A-BCFD-EE2AE93E5DB4}"/>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25A8152B-2AB1-4C02-BA8A-F12604187B44}"/>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A0D26C8A-2083-4856-9725-1AFE78049AA6}"/>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98" name="文本框 97">
            <a:extLst>
              <a:ext uri="{FF2B5EF4-FFF2-40B4-BE49-F238E27FC236}">
                <a16:creationId xmlns:a16="http://schemas.microsoft.com/office/drawing/2014/main" xmlns="" id="{6F423145-BAD3-4B9F-8CEC-EB1C514F7B11}"/>
              </a:ext>
            </a:extLst>
          </p:cNvPr>
          <p:cNvSpPr txBox="1"/>
          <p:nvPr/>
        </p:nvSpPr>
        <p:spPr>
          <a:xfrm>
            <a:off x="576809" y="5192534"/>
            <a:ext cx="1576072" cy="1323439"/>
          </a:xfrm>
          <a:prstGeom prst="rect">
            <a:avLst/>
          </a:prstGeom>
          <a:noFill/>
          <a:effectLst/>
        </p:spPr>
        <p:txBody>
          <a:bodyPr wrap="none">
            <a:spAutoFit/>
          </a:bodyPr>
          <a:lstStyle>
            <a:defPPr>
              <a:defRPr lang="zh-CN"/>
            </a:defPPr>
            <a:lvl1pPr algn="ctr">
              <a:defRPr sz="4800">
                <a:solidFill>
                  <a:srgbClr val="1078E0"/>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8000" dirty="0">
                <a:solidFill>
                  <a:srgbClr val="FFFFFF"/>
                </a:solidFill>
                <a:effectLst>
                  <a:outerShdw blurRad="101600" dist="63500" dir="2700000" algn="tl" rotWithShape="0">
                    <a:schemeClr val="accent1">
                      <a:alpha val="19000"/>
                    </a:schemeClr>
                  </a:outerShdw>
                </a:effectLst>
                <a:latin typeface="OPPOSans H" panose="00020600040101010101" pitchFamily="18" charset="-122"/>
                <a:ea typeface="OPPOSans H" panose="00020600040101010101" pitchFamily="18" charset="-122"/>
                <a:cs typeface="OPPOSans H" panose="00020600040101010101" pitchFamily="18" charset="-122"/>
              </a:rPr>
              <a:t>04</a:t>
            </a:r>
            <a:endParaRPr lang="zh-CN" altLang="en-US" sz="8000" dirty="0">
              <a:solidFill>
                <a:srgbClr val="FFFFFF"/>
              </a:solidFill>
              <a:effectLst>
                <a:outerShdw blurRad="101600" dist="63500" dir="2700000" algn="tl" rotWithShape="0">
                  <a:schemeClr val="accent1">
                    <a:alpha val="19000"/>
                  </a:scheme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08" name="组合 107">
            <a:extLst>
              <a:ext uri="{FF2B5EF4-FFF2-40B4-BE49-F238E27FC236}">
                <a16:creationId xmlns:a16="http://schemas.microsoft.com/office/drawing/2014/main" xmlns="" id="{9798F7BA-B1BE-452B-B912-90A7A9E26764}"/>
              </a:ext>
            </a:extLst>
          </p:cNvPr>
          <p:cNvGrpSpPr/>
          <p:nvPr/>
        </p:nvGrpSpPr>
        <p:grpSpPr>
          <a:xfrm>
            <a:off x="705500" y="1737662"/>
            <a:ext cx="1399305" cy="382904"/>
            <a:chOff x="1662961" y="3002708"/>
            <a:chExt cx="4863865" cy="385638"/>
          </a:xfrm>
        </p:grpSpPr>
        <p:grpSp>
          <p:nvGrpSpPr>
            <p:cNvPr id="109" name="组合 108">
              <a:extLst>
                <a:ext uri="{FF2B5EF4-FFF2-40B4-BE49-F238E27FC236}">
                  <a16:creationId xmlns:a16="http://schemas.microsoft.com/office/drawing/2014/main" xmlns="" id="{040323FB-49B5-4F17-BADC-081AF042A163}"/>
                </a:ext>
              </a:extLst>
            </p:cNvPr>
            <p:cNvGrpSpPr/>
            <p:nvPr/>
          </p:nvGrpSpPr>
          <p:grpSpPr>
            <a:xfrm rot="5400000">
              <a:off x="2238632" y="2427037"/>
              <a:ext cx="385637" cy="1536979"/>
              <a:chOff x="9534414" y="2265941"/>
              <a:chExt cx="457200" cy="557206"/>
            </a:xfrm>
          </p:grpSpPr>
          <p:cxnSp>
            <p:nvCxnSpPr>
              <p:cNvPr id="141" name="直接连接符 140">
                <a:extLst>
                  <a:ext uri="{FF2B5EF4-FFF2-40B4-BE49-F238E27FC236}">
                    <a16:creationId xmlns:a16="http://schemas.microsoft.com/office/drawing/2014/main" xmlns="" id="{77B243D1-11D5-40C0-8214-586ACA662C5E}"/>
                  </a:ext>
                </a:extLst>
              </p:cNvPr>
              <p:cNvCxnSpPr>
                <a:cxnSpLocks/>
              </p:cNvCxnSpPr>
              <p:nvPr/>
            </p:nvCxnSpPr>
            <p:spPr>
              <a:xfrm>
                <a:off x="9534414" y="2265941"/>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B421E4A4-6131-4061-A5A5-2E610ABBFC32}"/>
                  </a:ext>
                </a:extLst>
              </p:cNvPr>
              <p:cNvCxnSpPr>
                <a:cxnSpLocks/>
              </p:cNvCxnSpPr>
              <p:nvPr/>
            </p:nvCxnSpPr>
            <p:spPr>
              <a:xfrm>
                <a:off x="9534414" y="2308803"/>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2CECE80F-2A7B-4542-B0F2-873B6B33819F}"/>
                  </a:ext>
                </a:extLst>
              </p:cNvPr>
              <p:cNvCxnSpPr>
                <a:cxnSpLocks/>
              </p:cNvCxnSpPr>
              <p:nvPr/>
            </p:nvCxnSpPr>
            <p:spPr>
              <a:xfrm>
                <a:off x="9534414" y="2351665"/>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BCBD0BA4-2B92-4431-9CEA-C9A5A0FADBE3}"/>
                  </a:ext>
                </a:extLst>
              </p:cNvPr>
              <p:cNvCxnSpPr>
                <a:cxnSpLocks/>
              </p:cNvCxnSpPr>
              <p:nvPr/>
            </p:nvCxnSpPr>
            <p:spPr>
              <a:xfrm>
                <a:off x="9534414" y="2394527"/>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6C87E0CA-E884-4C15-88B8-52605B29DE91}"/>
                  </a:ext>
                </a:extLst>
              </p:cNvPr>
              <p:cNvCxnSpPr>
                <a:cxnSpLocks/>
              </p:cNvCxnSpPr>
              <p:nvPr/>
            </p:nvCxnSpPr>
            <p:spPr>
              <a:xfrm>
                <a:off x="9534414" y="2437389"/>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C5999F3A-90CC-4944-AF52-E4569439E05F}"/>
                  </a:ext>
                </a:extLst>
              </p:cNvPr>
              <p:cNvCxnSpPr>
                <a:cxnSpLocks/>
              </p:cNvCxnSpPr>
              <p:nvPr/>
            </p:nvCxnSpPr>
            <p:spPr>
              <a:xfrm>
                <a:off x="9534414" y="2480251"/>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67255A13-AB75-4C81-8DC4-CF497F9981E9}"/>
                  </a:ext>
                </a:extLst>
              </p:cNvPr>
              <p:cNvCxnSpPr>
                <a:cxnSpLocks/>
              </p:cNvCxnSpPr>
              <p:nvPr/>
            </p:nvCxnSpPr>
            <p:spPr>
              <a:xfrm>
                <a:off x="9534414" y="2523113"/>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209C788D-EB85-4ABC-96D8-716DF6CFAA83}"/>
                  </a:ext>
                </a:extLst>
              </p:cNvPr>
              <p:cNvCxnSpPr>
                <a:cxnSpLocks/>
              </p:cNvCxnSpPr>
              <p:nvPr/>
            </p:nvCxnSpPr>
            <p:spPr>
              <a:xfrm>
                <a:off x="9534414" y="2565975"/>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DF4D6F4F-2970-4711-9FAE-D3B6143D8282}"/>
                  </a:ext>
                </a:extLst>
              </p:cNvPr>
              <p:cNvCxnSpPr>
                <a:cxnSpLocks/>
              </p:cNvCxnSpPr>
              <p:nvPr/>
            </p:nvCxnSpPr>
            <p:spPr>
              <a:xfrm>
                <a:off x="9534414" y="2608837"/>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3C40A5D9-955F-46B9-9585-6579CC345B0F}"/>
                  </a:ext>
                </a:extLst>
              </p:cNvPr>
              <p:cNvCxnSpPr>
                <a:cxnSpLocks/>
              </p:cNvCxnSpPr>
              <p:nvPr/>
            </p:nvCxnSpPr>
            <p:spPr>
              <a:xfrm>
                <a:off x="9534414" y="2651699"/>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FCE207DC-F7A3-4888-A336-6A10A785F0AA}"/>
                  </a:ext>
                </a:extLst>
              </p:cNvPr>
              <p:cNvCxnSpPr>
                <a:cxnSpLocks/>
              </p:cNvCxnSpPr>
              <p:nvPr/>
            </p:nvCxnSpPr>
            <p:spPr>
              <a:xfrm>
                <a:off x="9534414" y="2694561"/>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214A7410-D81B-48D7-A3B8-161D3667C438}"/>
                  </a:ext>
                </a:extLst>
              </p:cNvPr>
              <p:cNvCxnSpPr>
                <a:cxnSpLocks/>
              </p:cNvCxnSpPr>
              <p:nvPr/>
            </p:nvCxnSpPr>
            <p:spPr>
              <a:xfrm>
                <a:off x="9534414" y="2737423"/>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FEDD8052-3B10-49D2-9246-B399356979AD}"/>
                  </a:ext>
                </a:extLst>
              </p:cNvPr>
              <p:cNvCxnSpPr>
                <a:cxnSpLocks/>
              </p:cNvCxnSpPr>
              <p:nvPr/>
            </p:nvCxnSpPr>
            <p:spPr>
              <a:xfrm>
                <a:off x="9534414" y="2780285"/>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393AEBC4-3980-4ABA-AE89-1702E4142C3E}"/>
                  </a:ext>
                </a:extLst>
              </p:cNvPr>
              <p:cNvCxnSpPr>
                <a:cxnSpLocks/>
              </p:cNvCxnSpPr>
              <p:nvPr/>
            </p:nvCxnSpPr>
            <p:spPr>
              <a:xfrm>
                <a:off x="9534414" y="2823147"/>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grpSp>
        <p:grpSp>
          <p:nvGrpSpPr>
            <p:cNvPr id="110" name="组合 109">
              <a:extLst>
                <a:ext uri="{FF2B5EF4-FFF2-40B4-BE49-F238E27FC236}">
                  <a16:creationId xmlns:a16="http://schemas.microsoft.com/office/drawing/2014/main" xmlns="" id="{14283D18-A946-4B92-9248-2701E17F90C6}"/>
                </a:ext>
              </a:extLst>
            </p:cNvPr>
            <p:cNvGrpSpPr/>
            <p:nvPr/>
          </p:nvGrpSpPr>
          <p:grpSpPr>
            <a:xfrm rot="5400000">
              <a:off x="3907872" y="2427038"/>
              <a:ext cx="385637" cy="1536979"/>
              <a:chOff x="9534414" y="2265941"/>
              <a:chExt cx="457200" cy="557206"/>
            </a:xfrm>
          </p:grpSpPr>
          <p:cxnSp>
            <p:nvCxnSpPr>
              <p:cNvPr id="127" name="直接连接符 126">
                <a:extLst>
                  <a:ext uri="{FF2B5EF4-FFF2-40B4-BE49-F238E27FC236}">
                    <a16:creationId xmlns:a16="http://schemas.microsoft.com/office/drawing/2014/main" xmlns="" id="{3059D8F0-1063-4D60-8618-508F599C0865}"/>
                  </a:ext>
                </a:extLst>
              </p:cNvPr>
              <p:cNvCxnSpPr>
                <a:cxnSpLocks/>
              </p:cNvCxnSpPr>
              <p:nvPr/>
            </p:nvCxnSpPr>
            <p:spPr>
              <a:xfrm>
                <a:off x="9534414" y="2265941"/>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28A0CD0F-B7BC-4D3D-AF8A-E5A2A3C0215C}"/>
                  </a:ext>
                </a:extLst>
              </p:cNvPr>
              <p:cNvCxnSpPr>
                <a:cxnSpLocks/>
              </p:cNvCxnSpPr>
              <p:nvPr/>
            </p:nvCxnSpPr>
            <p:spPr>
              <a:xfrm>
                <a:off x="9534414" y="2308803"/>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F3B894FF-731F-4A09-A77F-7DC3A28AFEB5}"/>
                  </a:ext>
                </a:extLst>
              </p:cNvPr>
              <p:cNvCxnSpPr>
                <a:cxnSpLocks/>
              </p:cNvCxnSpPr>
              <p:nvPr/>
            </p:nvCxnSpPr>
            <p:spPr>
              <a:xfrm>
                <a:off x="9534414" y="2351665"/>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B2CD398F-C8DD-4A23-B6A2-D460FB092433}"/>
                  </a:ext>
                </a:extLst>
              </p:cNvPr>
              <p:cNvCxnSpPr>
                <a:cxnSpLocks/>
              </p:cNvCxnSpPr>
              <p:nvPr/>
            </p:nvCxnSpPr>
            <p:spPr>
              <a:xfrm>
                <a:off x="9534414" y="2394527"/>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E4617597-ABE7-44AA-9146-2CD88C0B5D84}"/>
                  </a:ext>
                </a:extLst>
              </p:cNvPr>
              <p:cNvCxnSpPr>
                <a:cxnSpLocks/>
              </p:cNvCxnSpPr>
              <p:nvPr/>
            </p:nvCxnSpPr>
            <p:spPr>
              <a:xfrm>
                <a:off x="9534414" y="2437389"/>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5A836B14-04D2-4A94-B747-D04A78ED93D9}"/>
                  </a:ext>
                </a:extLst>
              </p:cNvPr>
              <p:cNvCxnSpPr>
                <a:cxnSpLocks/>
              </p:cNvCxnSpPr>
              <p:nvPr/>
            </p:nvCxnSpPr>
            <p:spPr>
              <a:xfrm>
                <a:off x="9534414" y="2480251"/>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FBC03B9D-D115-424F-8F9D-B5A0141F02A0}"/>
                  </a:ext>
                </a:extLst>
              </p:cNvPr>
              <p:cNvCxnSpPr>
                <a:cxnSpLocks/>
              </p:cNvCxnSpPr>
              <p:nvPr/>
            </p:nvCxnSpPr>
            <p:spPr>
              <a:xfrm>
                <a:off x="9534414" y="2523113"/>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945F1D02-7456-42BD-8429-8B8134915449}"/>
                  </a:ext>
                </a:extLst>
              </p:cNvPr>
              <p:cNvCxnSpPr>
                <a:cxnSpLocks/>
              </p:cNvCxnSpPr>
              <p:nvPr/>
            </p:nvCxnSpPr>
            <p:spPr>
              <a:xfrm>
                <a:off x="9534414" y="2565975"/>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01D6E4DB-D010-4F4E-B783-98434A2FDF99}"/>
                  </a:ext>
                </a:extLst>
              </p:cNvPr>
              <p:cNvCxnSpPr>
                <a:cxnSpLocks/>
              </p:cNvCxnSpPr>
              <p:nvPr/>
            </p:nvCxnSpPr>
            <p:spPr>
              <a:xfrm>
                <a:off x="9534414" y="2608837"/>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D1FCFE26-AD17-470C-B5F0-173454350279}"/>
                  </a:ext>
                </a:extLst>
              </p:cNvPr>
              <p:cNvCxnSpPr>
                <a:cxnSpLocks/>
              </p:cNvCxnSpPr>
              <p:nvPr/>
            </p:nvCxnSpPr>
            <p:spPr>
              <a:xfrm>
                <a:off x="9534414" y="2651699"/>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7B60B4CC-EE03-4BD8-AC11-CA9F9D698836}"/>
                  </a:ext>
                </a:extLst>
              </p:cNvPr>
              <p:cNvCxnSpPr>
                <a:cxnSpLocks/>
              </p:cNvCxnSpPr>
              <p:nvPr/>
            </p:nvCxnSpPr>
            <p:spPr>
              <a:xfrm>
                <a:off x="9534414" y="2694561"/>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C94F358A-7776-434F-83FB-9B6A8F79C0B7}"/>
                  </a:ext>
                </a:extLst>
              </p:cNvPr>
              <p:cNvCxnSpPr>
                <a:cxnSpLocks/>
              </p:cNvCxnSpPr>
              <p:nvPr/>
            </p:nvCxnSpPr>
            <p:spPr>
              <a:xfrm>
                <a:off x="9534414" y="2737423"/>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6CA37923-2EF7-4226-B7C8-63461D9D701F}"/>
                  </a:ext>
                </a:extLst>
              </p:cNvPr>
              <p:cNvCxnSpPr>
                <a:cxnSpLocks/>
              </p:cNvCxnSpPr>
              <p:nvPr/>
            </p:nvCxnSpPr>
            <p:spPr>
              <a:xfrm>
                <a:off x="9534414" y="2780285"/>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62A08B56-A385-42BB-8897-477E2D98B0DD}"/>
                  </a:ext>
                </a:extLst>
              </p:cNvPr>
              <p:cNvCxnSpPr>
                <a:cxnSpLocks/>
              </p:cNvCxnSpPr>
              <p:nvPr/>
            </p:nvCxnSpPr>
            <p:spPr>
              <a:xfrm>
                <a:off x="9534414" y="2823147"/>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grpSp>
        <p:grpSp>
          <p:nvGrpSpPr>
            <p:cNvPr id="112" name="组合 111">
              <a:extLst>
                <a:ext uri="{FF2B5EF4-FFF2-40B4-BE49-F238E27FC236}">
                  <a16:creationId xmlns:a16="http://schemas.microsoft.com/office/drawing/2014/main" xmlns="" id="{48686A88-4A9A-4299-AC79-0F1934DF91EE}"/>
                </a:ext>
              </a:extLst>
            </p:cNvPr>
            <p:cNvGrpSpPr/>
            <p:nvPr/>
          </p:nvGrpSpPr>
          <p:grpSpPr>
            <a:xfrm rot="5400000">
              <a:off x="5565518" y="2427038"/>
              <a:ext cx="385637" cy="1536979"/>
              <a:chOff x="9534414" y="2265941"/>
              <a:chExt cx="457200" cy="557206"/>
            </a:xfrm>
          </p:grpSpPr>
          <p:cxnSp>
            <p:nvCxnSpPr>
              <p:cNvPr id="113" name="直接连接符 112">
                <a:extLst>
                  <a:ext uri="{FF2B5EF4-FFF2-40B4-BE49-F238E27FC236}">
                    <a16:creationId xmlns:a16="http://schemas.microsoft.com/office/drawing/2014/main" xmlns="" id="{D79EE9D2-13BC-4FFF-9169-68521F788F49}"/>
                  </a:ext>
                </a:extLst>
              </p:cNvPr>
              <p:cNvCxnSpPr>
                <a:cxnSpLocks/>
              </p:cNvCxnSpPr>
              <p:nvPr/>
            </p:nvCxnSpPr>
            <p:spPr>
              <a:xfrm>
                <a:off x="9534414" y="2265941"/>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46CA4A7B-6214-4A74-B4E4-8B247E1421C0}"/>
                  </a:ext>
                </a:extLst>
              </p:cNvPr>
              <p:cNvCxnSpPr>
                <a:cxnSpLocks/>
              </p:cNvCxnSpPr>
              <p:nvPr/>
            </p:nvCxnSpPr>
            <p:spPr>
              <a:xfrm>
                <a:off x="9534414" y="2308803"/>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B4CCA06F-C8FF-4739-8F31-0F5224F7858F}"/>
                  </a:ext>
                </a:extLst>
              </p:cNvPr>
              <p:cNvCxnSpPr>
                <a:cxnSpLocks/>
              </p:cNvCxnSpPr>
              <p:nvPr/>
            </p:nvCxnSpPr>
            <p:spPr>
              <a:xfrm>
                <a:off x="9534414" y="2351665"/>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E7B0E59D-72A9-47D2-AE10-3ED3781B86EA}"/>
                  </a:ext>
                </a:extLst>
              </p:cNvPr>
              <p:cNvCxnSpPr>
                <a:cxnSpLocks/>
              </p:cNvCxnSpPr>
              <p:nvPr/>
            </p:nvCxnSpPr>
            <p:spPr>
              <a:xfrm>
                <a:off x="9534414" y="2394527"/>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B345D51-EE31-4CCD-AE23-512AEE060C1F}"/>
                  </a:ext>
                </a:extLst>
              </p:cNvPr>
              <p:cNvCxnSpPr>
                <a:cxnSpLocks/>
              </p:cNvCxnSpPr>
              <p:nvPr/>
            </p:nvCxnSpPr>
            <p:spPr>
              <a:xfrm>
                <a:off x="9534414" y="2437389"/>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C078B9AE-BDBE-4D3E-A651-D6D54EF39284}"/>
                  </a:ext>
                </a:extLst>
              </p:cNvPr>
              <p:cNvCxnSpPr>
                <a:cxnSpLocks/>
              </p:cNvCxnSpPr>
              <p:nvPr/>
            </p:nvCxnSpPr>
            <p:spPr>
              <a:xfrm>
                <a:off x="9534414" y="2480251"/>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C007E602-1E4A-4715-955F-C0E770B1A828}"/>
                  </a:ext>
                </a:extLst>
              </p:cNvPr>
              <p:cNvCxnSpPr>
                <a:cxnSpLocks/>
              </p:cNvCxnSpPr>
              <p:nvPr/>
            </p:nvCxnSpPr>
            <p:spPr>
              <a:xfrm>
                <a:off x="9534414" y="2523113"/>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9BDA485A-266E-477A-A4A8-E3FA8090B65A}"/>
                  </a:ext>
                </a:extLst>
              </p:cNvPr>
              <p:cNvCxnSpPr>
                <a:cxnSpLocks/>
              </p:cNvCxnSpPr>
              <p:nvPr/>
            </p:nvCxnSpPr>
            <p:spPr>
              <a:xfrm>
                <a:off x="9534414" y="2565975"/>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47ED2F52-CB68-42BD-A890-9F12D8CF15A8}"/>
                  </a:ext>
                </a:extLst>
              </p:cNvPr>
              <p:cNvCxnSpPr>
                <a:cxnSpLocks/>
              </p:cNvCxnSpPr>
              <p:nvPr/>
            </p:nvCxnSpPr>
            <p:spPr>
              <a:xfrm>
                <a:off x="9534414" y="2608837"/>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12D8021A-DF94-46AD-BCE7-04667CCD97E7}"/>
                  </a:ext>
                </a:extLst>
              </p:cNvPr>
              <p:cNvCxnSpPr>
                <a:cxnSpLocks/>
              </p:cNvCxnSpPr>
              <p:nvPr/>
            </p:nvCxnSpPr>
            <p:spPr>
              <a:xfrm>
                <a:off x="9534414" y="2651699"/>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46115C25-5E6A-48C8-97F5-0F93A0C8AC4B}"/>
                  </a:ext>
                </a:extLst>
              </p:cNvPr>
              <p:cNvCxnSpPr>
                <a:cxnSpLocks/>
              </p:cNvCxnSpPr>
              <p:nvPr/>
            </p:nvCxnSpPr>
            <p:spPr>
              <a:xfrm>
                <a:off x="9534414" y="2694561"/>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E820796C-2BD3-4C72-A416-610320E4B1D5}"/>
                  </a:ext>
                </a:extLst>
              </p:cNvPr>
              <p:cNvCxnSpPr>
                <a:cxnSpLocks/>
              </p:cNvCxnSpPr>
              <p:nvPr/>
            </p:nvCxnSpPr>
            <p:spPr>
              <a:xfrm>
                <a:off x="9534414" y="2737423"/>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409A6C76-839F-46A1-83F2-948870A0AB7C}"/>
                  </a:ext>
                </a:extLst>
              </p:cNvPr>
              <p:cNvCxnSpPr>
                <a:cxnSpLocks/>
              </p:cNvCxnSpPr>
              <p:nvPr/>
            </p:nvCxnSpPr>
            <p:spPr>
              <a:xfrm>
                <a:off x="9534414" y="2780285"/>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94F21A1D-D33A-45EC-8409-E1BDF91BF3E0}"/>
                  </a:ext>
                </a:extLst>
              </p:cNvPr>
              <p:cNvCxnSpPr>
                <a:cxnSpLocks/>
              </p:cNvCxnSpPr>
              <p:nvPr/>
            </p:nvCxnSpPr>
            <p:spPr>
              <a:xfrm>
                <a:off x="9534414" y="2823147"/>
                <a:ext cx="457200" cy="0"/>
              </a:xfrm>
              <a:prstGeom prst="line">
                <a:avLst/>
              </a:prstGeom>
              <a:ln w="9525">
                <a:solidFill>
                  <a:srgbClr val="D3E6EC"/>
                </a:solidFill>
              </a:ln>
            </p:spPr>
            <p:style>
              <a:lnRef idx="1">
                <a:schemeClr val="accent1"/>
              </a:lnRef>
              <a:fillRef idx="0">
                <a:schemeClr val="accent1"/>
              </a:fillRef>
              <a:effectRef idx="0">
                <a:schemeClr val="accent1"/>
              </a:effectRef>
              <a:fontRef idx="minor">
                <a:schemeClr val="tx1"/>
              </a:fontRef>
            </p:style>
          </p:cxnSp>
        </p:grpSp>
      </p:grpSp>
      <p:sp>
        <p:nvSpPr>
          <p:cNvPr id="103" name="文本框 102">
            <a:extLst>
              <a:ext uri="{FF2B5EF4-FFF2-40B4-BE49-F238E27FC236}">
                <a16:creationId xmlns:a16="http://schemas.microsoft.com/office/drawing/2014/main" xmlns="" id="{D3AF5DB4-4559-4AEF-8AA9-5A03BE2F8FF3}"/>
              </a:ext>
            </a:extLst>
          </p:cNvPr>
          <p:cNvSpPr txBox="1"/>
          <p:nvPr/>
        </p:nvSpPr>
        <p:spPr>
          <a:xfrm>
            <a:off x="609042" y="1672660"/>
            <a:ext cx="1620957" cy="523220"/>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28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第四部分</a:t>
            </a:r>
          </a:p>
        </p:txBody>
      </p:sp>
      <p:sp>
        <p:nvSpPr>
          <p:cNvPr id="157" name="弧形 156">
            <a:extLst>
              <a:ext uri="{FF2B5EF4-FFF2-40B4-BE49-F238E27FC236}">
                <a16:creationId xmlns:a16="http://schemas.microsoft.com/office/drawing/2014/main" xmlns="" id="{CD92746E-A0F0-4632-BF4F-B80FDD216303}"/>
              </a:ext>
            </a:extLst>
          </p:cNvPr>
          <p:cNvSpPr/>
          <p:nvPr/>
        </p:nvSpPr>
        <p:spPr>
          <a:xfrm rot="13951704" flipH="1">
            <a:off x="4146882" y="1991084"/>
            <a:ext cx="2244920" cy="995284"/>
          </a:xfrm>
          <a:prstGeom prst="arc">
            <a:avLst>
              <a:gd name="adj1" fmla="val 20077029"/>
              <a:gd name="adj2" fmla="val 1242544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8" name="任意多边形: 形状 157">
            <a:extLst>
              <a:ext uri="{FF2B5EF4-FFF2-40B4-BE49-F238E27FC236}">
                <a16:creationId xmlns:a16="http://schemas.microsoft.com/office/drawing/2014/main" xmlns="" id="{9DE219C0-2C5C-414F-B3ED-57B56C8E34A3}"/>
              </a:ext>
            </a:extLst>
          </p:cNvPr>
          <p:cNvSpPr/>
          <p:nvPr/>
        </p:nvSpPr>
        <p:spPr>
          <a:xfrm flipH="1">
            <a:off x="5463648" y="1936123"/>
            <a:ext cx="1163490" cy="1147104"/>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9" name="任意多边形: 形状 158">
            <a:extLst>
              <a:ext uri="{FF2B5EF4-FFF2-40B4-BE49-F238E27FC236}">
                <a16:creationId xmlns:a16="http://schemas.microsoft.com/office/drawing/2014/main" xmlns="" id="{1593B93B-5998-450F-B418-C4687CF88F03}"/>
              </a:ext>
            </a:extLst>
          </p:cNvPr>
          <p:cNvSpPr/>
          <p:nvPr/>
        </p:nvSpPr>
        <p:spPr>
          <a:xfrm flipH="1">
            <a:off x="5404704" y="2146564"/>
            <a:ext cx="716138" cy="706052"/>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3">
              <a:lumMod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60" name="组合 159">
            <a:extLst>
              <a:ext uri="{FF2B5EF4-FFF2-40B4-BE49-F238E27FC236}">
                <a16:creationId xmlns:a16="http://schemas.microsoft.com/office/drawing/2014/main" xmlns="" id="{86A97306-CF62-4B86-94C1-1871783C371B}"/>
              </a:ext>
            </a:extLst>
          </p:cNvPr>
          <p:cNvGrpSpPr/>
          <p:nvPr/>
        </p:nvGrpSpPr>
        <p:grpSpPr>
          <a:xfrm>
            <a:off x="751674" y="3819398"/>
            <a:ext cx="8182776" cy="45719"/>
            <a:chOff x="751674" y="4115382"/>
            <a:chExt cx="8182776" cy="45719"/>
          </a:xfrm>
        </p:grpSpPr>
        <p:cxnSp>
          <p:nvCxnSpPr>
            <p:cNvPr id="161" name="直接连接符 160">
              <a:extLst>
                <a:ext uri="{FF2B5EF4-FFF2-40B4-BE49-F238E27FC236}">
                  <a16:creationId xmlns:a16="http://schemas.microsoft.com/office/drawing/2014/main" xmlns="" id="{5F3B1102-6857-4D87-B68F-29AB50085411}"/>
                </a:ext>
              </a:extLst>
            </p:cNvPr>
            <p:cNvCxnSpPr>
              <a:cxnSpLocks/>
            </p:cNvCxnSpPr>
            <p:nvPr/>
          </p:nvCxnSpPr>
          <p:spPr>
            <a:xfrm>
              <a:off x="751674" y="4161101"/>
              <a:ext cx="818277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矩形 161">
              <a:extLst>
                <a:ext uri="{FF2B5EF4-FFF2-40B4-BE49-F238E27FC236}">
                  <a16:creationId xmlns:a16="http://schemas.microsoft.com/office/drawing/2014/main" xmlns="" id="{BE0E423C-F0E9-43D9-9949-C15BAC65CE2C}"/>
                </a:ext>
              </a:extLst>
            </p:cNvPr>
            <p:cNvSpPr/>
            <p:nvPr/>
          </p:nvSpPr>
          <p:spPr>
            <a:xfrm flipV="1">
              <a:off x="751674" y="4115382"/>
              <a:ext cx="536036" cy="45719"/>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3" name="文本框 162">
            <a:extLst>
              <a:ext uri="{FF2B5EF4-FFF2-40B4-BE49-F238E27FC236}">
                <a16:creationId xmlns:a16="http://schemas.microsoft.com/office/drawing/2014/main" xmlns="" id="{E7000CA3-D44F-4663-9860-1892271E9855}"/>
              </a:ext>
            </a:extLst>
          </p:cNvPr>
          <p:cNvSpPr txBox="1"/>
          <p:nvPr/>
        </p:nvSpPr>
        <p:spPr>
          <a:xfrm>
            <a:off x="6403561" y="5141782"/>
            <a:ext cx="4849405" cy="1938992"/>
          </a:xfrm>
          <a:prstGeom prst="rect">
            <a:avLst/>
          </a:prstGeom>
          <a:noFill/>
        </p:spPr>
        <p:txBody>
          <a:bodyPr wrap="none" rtlCol="0">
            <a:spAutoFit/>
          </a:bodyPr>
          <a:lstStyle/>
          <a:p>
            <a:pPr algn="r"/>
            <a:r>
              <a:rPr lang="en-US" altLang="zh-CN"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rPr>
              <a:t>four</a:t>
            </a:r>
            <a:endParaRPr lang="zh-CN" altLang="en-US"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66" name="椭圆 165">
            <a:extLst>
              <a:ext uri="{FF2B5EF4-FFF2-40B4-BE49-F238E27FC236}">
                <a16:creationId xmlns:a16="http://schemas.microsoft.com/office/drawing/2014/main" xmlns="" id="{84F22703-7625-407F-A51B-A369EDB3703E}"/>
              </a:ext>
            </a:extLst>
          </p:cNvPr>
          <p:cNvSpPr/>
          <p:nvPr/>
        </p:nvSpPr>
        <p:spPr>
          <a:xfrm>
            <a:off x="7666041" y="6348510"/>
            <a:ext cx="3030860" cy="602363"/>
          </a:xfrm>
          <a:prstGeom prst="ellipse">
            <a:avLst/>
          </a:prstGeom>
          <a:gradFill flip="none" rotWithShape="1">
            <a:gsLst>
              <a:gs pos="30000">
                <a:schemeClr val="accent2"/>
              </a:gs>
              <a:gs pos="100000">
                <a:schemeClr val="accent2">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7" name="图片 166" descr="卡通人物&#10;&#10;描述已自动生成">
            <a:extLst>
              <a:ext uri="{FF2B5EF4-FFF2-40B4-BE49-F238E27FC236}">
                <a16:creationId xmlns:a16="http://schemas.microsoft.com/office/drawing/2014/main" xmlns="" id="{CFEF2848-45B4-4AC3-A7F8-1D64A7C3A65C}"/>
              </a:ext>
            </a:extLst>
          </p:cNvPr>
          <p:cNvPicPr>
            <a:picLocks noChangeAspect="1"/>
          </p:cNvPicPr>
          <p:nvPr/>
        </p:nvPicPr>
        <p:blipFill>
          <a:blip r:embed="rId4" cstate="screen">
            <a:extLst>
              <a:ext uri="{28A0092B-C50C-407E-A947-70E740481C1C}">
                <a14:useLocalDpi xmlns:a14="http://schemas.microsoft.com/office/drawing/2010/main"/>
              </a:ext>
            </a:extLst>
          </a:blip>
          <a:srcRect l="15692" r="32532"/>
          <a:stretch>
            <a:fillRect/>
          </a:stretch>
        </p:blipFill>
        <p:spPr>
          <a:xfrm>
            <a:off x="7291890" y="511267"/>
            <a:ext cx="3210023" cy="6199838"/>
          </a:xfrm>
          <a:custGeom>
            <a:avLst/>
            <a:gdLst>
              <a:gd name="connsiteX0" fmla="*/ 0 w 3210023"/>
              <a:gd name="connsiteY0" fmla="*/ 0 h 6199838"/>
              <a:gd name="connsiteX1" fmla="*/ 3210023 w 3210023"/>
              <a:gd name="connsiteY1" fmla="*/ 0 h 6199838"/>
              <a:gd name="connsiteX2" fmla="*/ 3210023 w 3210023"/>
              <a:gd name="connsiteY2" fmla="*/ 4139378 h 6199838"/>
              <a:gd name="connsiteX3" fmla="*/ 2788985 w 3210023"/>
              <a:gd name="connsiteY3" fmla="*/ 4139378 h 6199838"/>
              <a:gd name="connsiteX4" fmla="*/ 2788985 w 3210023"/>
              <a:gd name="connsiteY4" fmla="*/ 6199838 h 6199838"/>
              <a:gd name="connsiteX5" fmla="*/ 0 w 3210023"/>
              <a:gd name="connsiteY5" fmla="*/ 6199838 h 6199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0023" h="6199838">
                <a:moveTo>
                  <a:pt x="0" y="0"/>
                </a:moveTo>
                <a:lnTo>
                  <a:pt x="3210023" y="0"/>
                </a:lnTo>
                <a:lnTo>
                  <a:pt x="3210023" y="4139378"/>
                </a:lnTo>
                <a:lnTo>
                  <a:pt x="2788985" y="4139378"/>
                </a:lnTo>
                <a:lnTo>
                  <a:pt x="2788985" y="6199838"/>
                </a:lnTo>
                <a:lnTo>
                  <a:pt x="0" y="6199838"/>
                </a:lnTo>
                <a:close/>
              </a:path>
            </a:pathLst>
          </a:custGeom>
          <a:effectLst>
            <a:outerShdw blurRad="660400" dist="609600" dir="2700000" sx="92000" sy="92000" algn="tl" rotWithShape="0">
              <a:schemeClr val="accent3">
                <a:lumMod val="90000"/>
                <a:alpha val="40000"/>
              </a:schemeClr>
            </a:outerShdw>
          </a:effectLst>
        </p:spPr>
      </p:pic>
      <p:grpSp>
        <p:nvGrpSpPr>
          <p:cNvPr id="155" name="组合 154">
            <a:extLst>
              <a:ext uri="{FF2B5EF4-FFF2-40B4-BE49-F238E27FC236}">
                <a16:creationId xmlns:a16="http://schemas.microsoft.com/office/drawing/2014/main" xmlns="" id="{7F804BDA-E671-4D79-B7F7-C1791AF87743}"/>
              </a:ext>
            </a:extLst>
          </p:cNvPr>
          <p:cNvGrpSpPr/>
          <p:nvPr/>
        </p:nvGrpSpPr>
        <p:grpSpPr>
          <a:xfrm>
            <a:off x="10095926" y="334300"/>
            <a:ext cx="1687434" cy="828613"/>
            <a:chOff x="1458782" y="1495487"/>
            <a:chExt cx="1687434" cy="828613"/>
          </a:xfrm>
        </p:grpSpPr>
        <p:grpSp>
          <p:nvGrpSpPr>
            <p:cNvPr id="164" name="组合 163">
              <a:extLst>
                <a:ext uri="{FF2B5EF4-FFF2-40B4-BE49-F238E27FC236}">
                  <a16:creationId xmlns:a16="http://schemas.microsoft.com/office/drawing/2014/main" xmlns="" id="{99BBC8DF-2385-499E-A6F9-A4905FCF8FE1}"/>
                </a:ext>
              </a:extLst>
            </p:cNvPr>
            <p:cNvGrpSpPr/>
            <p:nvPr/>
          </p:nvGrpSpPr>
          <p:grpSpPr>
            <a:xfrm>
              <a:off x="1458782" y="1495487"/>
              <a:ext cx="1687434" cy="828613"/>
              <a:chOff x="1114764" y="2818528"/>
              <a:chExt cx="7419202" cy="3643194"/>
            </a:xfrm>
          </p:grpSpPr>
          <p:sp>
            <p:nvSpPr>
              <p:cNvPr id="185" name="弧形 184">
                <a:extLst>
                  <a:ext uri="{FF2B5EF4-FFF2-40B4-BE49-F238E27FC236}">
                    <a16:creationId xmlns:a16="http://schemas.microsoft.com/office/drawing/2014/main" xmlns="" id="{98E21997-8218-4AB2-902F-3C56843C7AC8}"/>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86" name="弧形 185">
                <a:extLst>
                  <a:ext uri="{FF2B5EF4-FFF2-40B4-BE49-F238E27FC236}">
                    <a16:creationId xmlns:a16="http://schemas.microsoft.com/office/drawing/2014/main" xmlns="" id="{F841DF36-8ED6-4763-B451-A8F66ACAD780}"/>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87" name="组合 186">
                <a:extLst>
                  <a:ext uri="{FF2B5EF4-FFF2-40B4-BE49-F238E27FC236}">
                    <a16:creationId xmlns:a16="http://schemas.microsoft.com/office/drawing/2014/main" xmlns="" id="{6663CD63-E0AF-4088-A113-312DB2AF2609}"/>
                  </a:ext>
                </a:extLst>
              </p:cNvPr>
              <p:cNvGrpSpPr/>
              <p:nvPr/>
            </p:nvGrpSpPr>
            <p:grpSpPr>
              <a:xfrm>
                <a:off x="3552730" y="3350929"/>
                <a:ext cx="3862198" cy="2543270"/>
                <a:chOff x="3552730" y="3350929"/>
                <a:chExt cx="3862198" cy="2543270"/>
              </a:xfrm>
            </p:grpSpPr>
            <p:grpSp>
              <p:nvGrpSpPr>
                <p:cNvPr id="188" name="组合 187">
                  <a:extLst>
                    <a:ext uri="{FF2B5EF4-FFF2-40B4-BE49-F238E27FC236}">
                      <a16:creationId xmlns:a16="http://schemas.microsoft.com/office/drawing/2014/main" xmlns="" id="{620AA217-A193-4DB0-8FB2-5AB0FA5765D3}"/>
                    </a:ext>
                  </a:extLst>
                </p:cNvPr>
                <p:cNvGrpSpPr/>
                <p:nvPr/>
              </p:nvGrpSpPr>
              <p:grpSpPr>
                <a:xfrm>
                  <a:off x="3552730" y="3350929"/>
                  <a:ext cx="2543270" cy="2543270"/>
                  <a:chOff x="3552730" y="3368490"/>
                  <a:chExt cx="2543270" cy="2543270"/>
                </a:xfrm>
              </p:grpSpPr>
              <p:sp>
                <p:nvSpPr>
                  <p:cNvPr id="190" name="椭圆 189">
                    <a:extLst>
                      <a:ext uri="{FF2B5EF4-FFF2-40B4-BE49-F238E27FC236}">
                        <a16:creationId xmlns:a16="http://schemas.microsoft.com/office/drawing/2014/main" xmlns="" id="{C3C50047-62D7-4588-8F98-C77D14499883}"/>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91" name="直接连接符 190">
                    <a:extLst>
                      <a:ext uri="{FF2B5EF4-FFF2-40B4-BE49-F238E27FC236}">
                        <a16:creationId xmlns:a16="http://schemas.microsoft.com/office/drawing/2014/main" xmlns="" id="{C17B854F-6ECA-43F6-ADDA-B5B2FF3C24B5}"/>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92" name="直接连接符 191">
                    <a:extLst>
                      <a:ext uri="{FF2B5EF4-FFF2-40B4-BE49-F238E27FC236}">
                        <a16:creationId xmlns:a16="http://schemas.microsoft.com/office/drawing/2014/main" xmlns="" id="{F5F699FF-D7FC-44BB-B2C5-DA6AAE1E1E96}"/>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89" name="椭圆 188">
                  <a:extLst>
                    <a:ext uri="{FF2B5EF4-FFF2-40B4-BE49-F238E27FC236}">
                      <a16:creationId xmlns:a16="http://schemas.microsoft.com/office/drawing/2014/main" xmlns="" id="{63F61A08-8D5E-42D7-86F5-F89832E7B238}"/>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65" name="文本框 164">
              <a:extLst>
                <a:ext uri="{FF2B5EF4-FFF2-40B4-BE49-F238E27FC236}">
                  <a16:creationId xmlns:a16="http://schemas.microsoft.com/office/drawing/2014/main" xmlns="" id="{2D9CE870-B428-4939-BD73-A7D3212F5EAC}"/>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72" name="文本框 171">
              <a:extLst>
                <a:ext uri="{FF2B5EF4-FFF2-40B4-BE49-F238E27FC236}">
                  <a16:creationId xmlns:a16="http://schemas.microsoft.com/office/drawing/2014/main" xmlns="" id="{FE0EE20F-9369-4552-8C55-6325A7ECB494}"/>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21093617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a:extLst>
              <a:ext uri="{FF2B5EF4-FFF2-40B4-BE49-F238E27FC236}">
                <a16:creationId xmlns:a16="http://schemas.microsoft.com/office/drawing/2014/main" xmlns="" id="{CD15EEE1-F3F8-41E1-BA52-37119E5492C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7" name="组合 26">
            <a:extLst>
              <a:ext uri="{FF2B5EF4-FFF2-40B4-BE49-F238E27FC236}">
                <a16:creationId xmlns:a16="http://schemas.microsoft.com/office/drawing/2014/main" xmlns="" id="{79D36024-13DF-4ED0-9FC8-2C5D9AE10101}"/>
              </a:ext>
            </a:extLst>
          </p:cNvPr>
          <p:cNvGrpSpPr/>
          <p:nvPr/>
        </p:nvGrpSpPr>
        <p:grpSpPr>
          <a:xfrm>
            <a:off x="3581400" y="1366407"/>
            <a:ext cx="5029200" cy="4692308"/>
            <a:chOff x="3295650" y="1419374"/>
            <a:chExt cx="3429000" cy="3199300"/>
          </a:xfrm>
        </p:grpSpPr>
        <p:sp>
          <p:nvSpPr>
            <p:cNvPr id="122" name="椭圆 121">
              <a:extLst>
                <a:ext uri="{FF2B5EF4-FFF2-40B4-BE49-F238E27FC236}">
                  <a16:creationId xmlns:a16="http://schemas.microsoft.com/office/drawing/2014/main" xmlns="" id="{4807A8A9-333B-41B9-A6B5-36F46B7A4675}"/>
                </a:ext>
              </a:extLst>
            </p:cNvPr>
            <p:cNvSpPr/>
            <p:nvPr/>
          </p:nvSpPr>
          <p:spPr>
            <a:xfrm>
              <a:off x="3295650" y="2161774"/>
              <a:ext cx="1714500" cy="1714500"/>
            </a:xfrm>
            <a:prstGeom prst="ellipse">
              <a:avLst/>
            </a:prstGeom>
            <a:gradFill flip="none" rotWithShape="1">
              <a:gsLst>
                <a:gs pos="40000">
                  <a:schemeClr val="accent1"/>
                </a:gs>
                <a:gs pos="100000">
                  <a:schemeClr val="accent1">
                    <a:alpha val="0"/>
                  </a:schemeClr>
                </a:gs>
              </a:gsLst>
              <a:lin ang="156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3" name="椭圆 122">
              <a:extLst>
                <a:ext uri="{FF2B5EF4-FFF2-40B4-BE49-F238E27FC236}">
                  <a16:creationId xmlns:a16="http://schemas.microsoft.com/office/drawing/2014/main" xmlns="" id="{2B6711B2-FAF7-46F5-84A0-2D092CEFDA23}"/>
                </a:ext>
              </a:extLst>
            </p:cNvPr>
            <p:cNvSpPr/>
            <p:nvPr/>
          </p:nvSpPr>
          <p:spPr>
            <a:xfrm>
              <a:off x="3724275" y="1419374"/>
              <a:ext cx="1714500" cy="1714500"/>
            </a:xfrm>
            <a:prstGeom prst="ellipse">
              <a:avLst/>
            </a:prstGeom>
            <a:gradFill flip="none" rotWithShape="1">
              <a:gsLst>
                <a:gs pos="39000">
                  <a:schemeClr val="accent1"/>
                </a:gs>
                <a:gs pos="100000">
                  <a:schemeClr val="accent1">
                    <a:alpha val="0"/>
                  </a:schemeClr>
                </a:gs>
              </a:gsLst>
              <a:lin ang="186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4" name="椭圆 123">
              <a:extLst>
                <a:ext uri="{FF2B5EF4-FFF2-40B4-BE49-F238E27FC236}">
                  <a16:creationId xmlns:a16="http://schemas.microsoft.com/office/drawing/2014/main" xmlns="" id="{B519E471-D5AF-497C-A37F-A0A3C24FF965}"/>
                </a:ext>
              </a:extLst>
            </p:cNvPr>
            <p:cNvSpPr/>
            <p:nvPr/>
          </p:nvSpPr>
          <p:spPr>
            <a:xfrm>
              <a:off x="4581525" y="1419374"/>
              <a:ext cx="1714500" cy="1714500"/>
            </a:xfrm>
            <a:prstGeom prst="ellipse">
              <a:avLst/>
            </a:prstGeom>
            <a:gradFill flip="none" rotWithShape="1">
              <a:gsLst>
                <a:gs pos="40000">
                  <a:schemeClr val="accent1"/>
                </a:gs>
                <a:gs pos="100000">
                  <a:schemeClr val="accent1">
                    <a:alpha val="0"/>
                  </a:schemeClr>
                </a:gs>
              </a:gsLst>
              <a:lin ang="6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5" name="椭圆 124">
              <a:extLst>
                <a:ext uri="{FF2B5EF4-FFF2-40B4-BE49-F238E27FC236}">
                  <a16:creationId xmlns:a16="http://schemas.microsoft.com/office/drawing/2014/main" xmlns="" id="{58B64A74-4EF8-4C9B-AB6E-EBBA1E086B3C}"/>
                </a:ext>
              </a:extLst>
            </p:cNvPr>
            <p:cNvSpPr/>
            <p:nvPr/>
          </p:nvSpPr>
          <p:spPr>
            <a:xfrm>
              <a:off x="5010150" y="2161774"/>
              <a:ext cx="1714500" cy="1714500"/>
            </a:xfrm>
            <a:prstGeom prst="ellipse">
              <a:avLst/>
            </a:prstGeom>
            <a:gradFill flip="none" rotWithShape="1">
              <a:gsLst>
                <a:gs pos="40000">
                  <a:schemeClr val="accent1"/>
                </a:gs>
                <a:gs pos="100000">
                  <a:schemeClr val="accent1">
                    <a:alpha val="0"/>
                  </a:schemeClr>
                </a:gs>
              </a:gsLst>
              <a:lin ang="48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7" name="椭圆 126">
              <a:extLst>
                <a:ext uri="{FF2B5EF4-FFF2-40B4-BE49-F238E27FC236}">
                  <a16:creationId xmlns:a16="http://schemas.microsoft.com/office/drawing/2014/main" xmlns="" id="{C98F2386-FAEA-462D-BE75-22470FCEBF65}"/>
                </a:ext>
              </a:extLst>
            </p:cNvPr>
            <p:cNvSpPr/>
            <p:nvPr/>
          </p:nvSpPr>
          <p:spPr>
            <a:xfrm>
              <a:off x="3724275" y="2904174"/>
              <a:ext cx="1714500" cy="1714500"/>
            </a:xfrm>
            <a:prstGeom prst="ellipse">
              <a:avLst/>
            </a:prstGeom>
            <a:gradFill flip="none" rotWithShape="1">
              <a:gsLst>
                <a:gs pos="40000">
                  <a:schemeClr val="accent1"/>
                </a:gs>
                <a:gs pos="100000">
                  <a:schemeClr val="accent1">
                    <a:alpha val="0"/>
                  </a:schemeClr>
                </a:gs>
              </a:gsLst>
              <a:lin ang="126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6" name="椭圆 125">
              <a:extLst>
                <a:ext uri="{FF2B5EF4-FFF2-40B4-BE49-F238E27FC236}">
                  <a16:creationId xmlns:a16="http://schemas.microsoft.com/office/drawing/2014/main" xmlns="" id="{B73B5729-DEB5-4C1E-A98C-15E715746376}"/>
                </a:ext>
              </a:extLst>
            </p:cNvPr>
            <p:cNvSpPr/>
            <p:nvPr/>
          </p:nvSpPr>
          <p:spPr>
            <a:xfrm>
              <a:off x="4581525" y="2904174"/>
              <a:ext cx="1714500" cy="1714500"/>
            </a:xfrm>
            <a:prstGeom prst="ellipse">
              <a:avLst/>
            </a:prstGeom>
            <a:gradFill flip="none" rotWithShape="1">
              <a:gsLst>
                <a:gs pos="40000">
                  <a:schemeClr val="accent1"/>
                </a:gs>
                <a:gs pos="100000">
                  <a:schemeClr val="accent1">
                    <a:alpha val="0"/>
                  </a:schemeClr>
                </a:gs>
              </a:gsLst>
              <a:lin ang="7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椭圆 25">
              <a:extLst>
                <a:ext uri="{FF2B5EF4-FFF2-40B4-BE49-F238E27FC236}">
                  <a16:creationId xmlns:a16="http://schemas.microsoft.com/office/drawing/2014/main" xmlns="" id="{44A39E71-EB9C-4D60-BB43-774EF3BCE299}"/>
                </a:ext>
              </a:extLst>
            </p:cNvPr>
            <p:cNvSpPr/>
            <p:nvPr/>
          </p:nvSpPr>
          <p:spPr>
            <a:xfrm>
              <a:off x="3815196" y="1824070"/>
              <a:ext cx="2389909" cy="2389908"/>
            </a:xfrm>
            <a:prstGeom prst="ellipse">
              <a:avLst/>
            </a:prstGeom>
            <a:solidFill>
              <a:schemeClr val="accent3"/>
            </a:solidFill>
            <a:ln w="0" cap="flat" cmpd="sng" algn="ctr">
              <a:noFill/>
              <a:prstDash val="solid"/>
              <a:miter lim="800000"/>
            </a:ln>
            <a:effectLst>
              <a:innerShdw blurRad="508000">
                <a:schemeClr val="accent3">
                  <a:lumMod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130" name="文本框 129">
            <a:extLst>
              <a:ext uri="{FF2B5EF4-FFF2-40B4-BE49-F238E27FC236}">
                <a16:creationId xmlns:a16="http://schemas.microsoft.com/office/drawing/2014/main" xmlns="" id="{2EE9D065-86FA-4283-900B-B16E828B5564}"/>
              </a:ext>
            </a:extLst>
          </p:cNvPr>
          <p:cNvSpPr txBox="1"/>
          <p:nvPr/>
        </p:nvSpPr>
        <p:spPr>
          <a:xfrm>
            <a:off x="5490707" y="2547991"/>
            <a:ext cx="1210588"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工作思路</a:t>
            </a:r>
          </a:p>
        </p:txBody>
      </p:sp>
      <p:sp>
        <p:nvSpPr>
          <p:cNvPr id="131" name="文本框 130">
            <a:extLst>
              <a:ext uri="{FF2B5EF4-FFF2-40B4-BE49-F238E27FC236}">
                <a16:creationId xmlns:a16="http://schemas.microsoft.com/office/drawing/2014/main" xmlns="" id="{BA705189-5FD3-4513-91B8-3CC567358A61}"/>
              </a:ext>
            </a:extLst>
          </p:cNvPr>
          <p:cNvSpPr txBox="1"/>
          <p:nvPr/>
        </p:nvSpPr>
        <p:spPr>
          <a:xfrm>
            <a:off x="4762500" y="3180860"/>
            <a:ext cx="2667000" cy="1555619"/>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以提高培养质量为核心，以学风教风活动为载体，加大教、科研项目培育与建设力度，加强质量监控，切实提高教、科研管理水平</a:t>
            </a:r>
          </a:p>
        </p:txBody>
      </p:sp>
      <p:cxnSp>
        <p:nvCxnSpPr>
          <p:cNvPr id="41" name="直接连接符 40">
            <a:extLst>
              <a:ext uri="{FF2B5EF4-FFF2-40B4-BE49-F238E27FC236}">
                <a16:creationId xmlns:a16="http://schemas.microsoft.com/office/drawing/2014/main" xmlns="" id="{7E251627-AB68-47BE-BE8B-8A6052D78D25}"/>
              </a:ext>
            </a:extLst>
          </p:cNvPr>
          <p:cNvCxnSpPr>
            <a:cxnSpLocks/>
          </p:cNvCxnSpPr>
          <p:nvPr/>
        </p:nvCxnSpPr>
        <p:spPr>
          <a:xfrm>
            <a:off x="5811128" y="2948101"/>
            <a:ext cx="569745" cy="0"/>
          </a:xfrm>
          <a:prstGeom prst="line">
            <a:avLst/>
          </a:prstGeom>
          <a:ln w="34925"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3C9928F6-B122-49AB-A6D4-1D9A8D9D7C86}"/>
              </a:ext>
            </a:extLst>
          </p:cNvPr>
          <p:cNvGrpSpPr/>
          <p:nvPr/>
        </p:nvGrpSpPr>
        <p:grpSpPr>
          <a:xfrm>
            <a:off x="1169978" y="1323389"/>
            <a:ext cx="2667000" cy="1355950"/>
            <a:chOff x="1169978" y="1323389"/>
            <a:chExt cx="2667000" cy="1355950"/>
          </a:xfrm>
        </p:grpSpPr>
        <p:sp>
          <p:nvSpPr>
            <p:cNvPr id="42" name="文本框 41">
              <a:extLst>
                <a:ext uri="{FF2B5EF4-FFF2-40B4-BE49-F238E27FC236}">
                  <a16:creationId xmlns:a16="http://schemas.microsoft.com/office/drawing/2014/main" xmlns="" id="{0FCD2AA3-0D95-4531-BDF3-9ED2958B8E6F}"/>
                </a:ext>
              </a:extLst>
            </p:cNvPr>
            <p:cNvSpPr txBox="1"/>
            <p:nvPr/>
          </p:nvSpPr>
          <p:spPr>
            <a:xfrm>
              <a:off x="1169978" y="1714651"/>
              <a:ext cx="2667000" cy="964688"/>
            </a:xfrm>
            <a:prstGeom prst="rect">
              <a:avLst/>
            </a:prstGeom>
            <a:noFill/>
          </p:spPr>
          <p:txBody>
            <a:bodyPr wrap="square">
              <a:spAutoFit/>
            </a:bodyPr>
            <a:lstStyle/>
            <a:p>
              <a:pPr algn="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全面从严管党治系，提升思政工作质量，加强基层党组织建设和宣传思想工作</a:t>
              </a:r>
            </a:p>
          </p:txBody>
        </p:sp>
        <p:sp>
          <p:nvSpPr>
            <p:cNvPr id="43" name="文本框 42">
              <a:extLst>
                <a:ext uri="{FF2B5EF4-FFF2-40B4-BE49-F238E27FC236}">
                  <a16:creationId xmlns:a16="http://schemas.microsoft.com/office/drawing/2014/main" xmlns="" id="{F91FB9C6-5790-44CF-993C-52E85D2456F4}"/>
                </a:ext>
              </a:extLst>
            </p:cNvPr>
            <p:cNvSpPr txBox="1"/>
            <p:nvPr/>
          </p:nvSpPr>
          <p:spPr>
            <a:xfrm>
              <a:off x="1600467" y="1323389"/>
              <a:ext cx="2236511" cy="400110"/>
            </a:xfrm>
            <a:prstGeom prst="rect">
              <a:avLst/>
            </a:prstGeom>
            <a:noFill/>
          </p:spPr>
          <p:txBody>
            <a:bodyPr wrap="none" rtlCol="0">
              <a:spAutoFit/>
            </a:bodyPr>
            <a:lstStyle/>
            <a:p>
              <a:pPr algn="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全面从严管党治校</a:t>
              </a:r>
            </a:p>
          </p:txBody>
        </p:sp>
      </p:grpSp>
      <p:grpSp>
        <p:nvGrpSpPr>
          <p:cNvPr id="4" name="组合 3">
            <a:extLst>
              <a:ext uri="{FF2B5EF4-FFF2-40B4-BE49-F238E27FC236}">
                <a16:creationId xmlns:a16="http://schemas.microsoft.com/office/drawing/2014/main" xmlns="" id="{7C481564-EF49-473D-93AF-A50AD9FCA206}"/>
              </a:ext>
            </a:extLst>
          </p:cNvPr>
          <p:cNvGrpSpPr/>
          <p:nvPr/>
        </p:nvGrpSpPr>
        <p:grpSpPr>
          <a:xfrm>
            <a:off x="558436" y="3147310"/>
            <a:ext cx="2667000" cy="1355950"/>
            <a:chOff x="558436" y="3219894"/>
            <a:chExt cx="2667000" cy="1355950"/>
          </a:xfrm>
        </p:grpSpPr>
        <p:sp>
          <p:nvSpPr>
            <p:cNvPr id="44" name="文本框 43">
              <a:extLst>
                <a:ext uri="{FF2B5EF4-FFF2-40B4-BE49-F238E27FC236}">
                  <a16:creationId xmlns:a16="http://schemas.microsoft.com/office/drawing/2014/main" xmlns="" id="{F2AA38CE-D326-4847-BFBB-30D65A1E49AC}"/>
                </a:ext>
              </a:extLst>
            </p:cNvPr>
            <p:cNvSpPr txBox="1"/>
            <p:nvPr/>
          </p:nvSpPr>
          <p:spPr>
            <a:xfrm>
              <a:off x="732445" y="3219894"/>
              <a:ext cx="2492991" cy="400110"/>
            </a:xfrm>
            <a:prstGeom prst="rect">
              <a:avLst/>
            </a:prstGeom>
            <a:noFill/>
          </p:spPr>
          <p:txBody>
            <a:bodyPr wrap="none" rtlCol="0">
              <a:spAutoFit/>
            </a:bodyPr>
            <a:lstStyle/>
            <a:p>
              <a:pPr algn="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人才培养与教学工作</a:t>
              </a:r>
            </a:p>
          </p:txBody>
        </p:sp>
        <p:sp>
          <p:nvSpPr>
            <p:cNvPr id="45" name="文本框 44">
              <a:extLst>
                <a:ext uri="{FF2B5EF4-FFF2-40B4-BE49-F238E27FC236}">
                  <a16:creationId xmlns:a16="http://schemas.microsoft.com/office/drawing/2014/main" xmlns="" id="{34189A23-CF91-4A40-B122-EB226304071E}"/>
                </a:ext>
              </a:extLst>
            </p:cNvPr>
            <p:cNvSpPr txBox="1"/>
            <p:nvPr/>
          </p:nvSpPr>
          <p:spPr>
            <a:xfrm>
              <a:off x="558436" y="3611156"/>
              <a:ext cx="2667000" cy="964688"/>
            </a:xfrm>
            <a:prstGeom prst="rect">
              <a:avLst/>
            </a:prstGeom>
            <a:noFill/>
          </p:spPr>
          <p:txBody>
            <a:bodyPr wrap="square">
              <a:spAutoFit/>
            </a:bodyPr>
            <a:lstStyle/>
            <a:p>
              <a:pPr algn="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打造一流高水平专业群，全面加强课程建设，推进信息技术与教育教学深度融合</a:t>
              </a:r>
            </a:p>
          </p:txBody>
        </p:sp>
      </p:grpSp>
      <p:grpSp>
        <p:nvGrpSpPr>
          <p:cNvPr id="6" name="组合 5">
            <a:extLst>
              <a:ext uri="{FF2B5EF4-FFF2-40B4-BE49-F238E27FC236}">
                <a16:creationId xmlns:a16="http://schemas.microsoft.com/office/drawing/2014/main" xmlns="" id="{EE650908-2062-4A2F-9A36-32E87B2BB443}"/>
              </a:ext>
            </a:extLst>
          </p:cNvPr>
          <p:cNvGrpSpPr/>
          <p:nvPr/>
        </p:nvGrpSpPr>
        <p:grpSpPr>
          <a:xfrm>
            <a:off x="1169978" y="4971232"/>
            <a:ext cx="2667000" cy="1355950"/>
            <a:chOff x="1169978" y="4971232"/>
            <a:chExt cx="2667000" cy="1355950"/>
          </a:xfrm>
        </p:grpSpPr>
        <p:sp>
          <p:nvSpPr>
            <p:cNvPr id="46" name="文本框 45">
              <a:extLst>
                <a:ext uri="{FF2B5EF4-FFF2-40B4-BE49-F238E27FC236}">
                  <a16:creationId xmlns:a16="http://schemas.microsoft.com/office/drawing/2014/main" xmlns="" id="{D37DD178-1EA5-4FB2-8D67-179D9C7DF35B}"/>
                </a:ext>
              </a:extLst>
            </p:cNvPr>
            <p:cNvSpPr txBox="1"/>
            <p:nvPr/>
          </p:nvSpPr>
          <p:spPr>
            <a:xfrm>
              <a:off x="1169978" y="5362494"/>
              <a:ext cx="2667000" cy="964688"/>
            </a:xfrm>
            <a:prstGeom prst="rect">
              <a:avLst/>
            </a:prstGeom>
            <a:noFill/>
          </p:spPr>
          <p:txBody>
            <a:bodyPr wrap="square">
              <a:spAutoFit/>
            </a:bodyPr>
            <a:lstStyle/>
            <a:p>
              <a:pPr algn="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加强教师引进与培养培训工作，加强专业带头人、骨干教师和优秀教学团队培养</a:t>
              </a:r>
            </a:p>
          </p:txBody>
        </p:sp>
        <p:sp>
          <p:nvSpPr>
            <p:cNvPr id="47" name="文本框 46">
              <a:extLst>
                <a:ext uri="{FF2B5EF4-FFF2-40B4-BE49-F238E27FC236}">
                  <a16:creationId xmlns:a16="http://schemas.microsoft.com/office/drawing/2014/main" xmlns="" id="{2DE0A393-6133-4A08-B932-C83D4A75035A}"/>
                </a:ext>
              </a:extLst>
            </p:cNvPr>
            <p:cNvSpPr txBox="1"/>
            <p:nvPr/>
          </p:nvSpPr>
          <p:spPr>
            <a:xfrm>
              <a:off x="1600467" y="4971232"/>
              <a:ext cx="2236511" cy="400110"/>
            </a:xfrm>
            <a:prstGeom prst="rect">
              <a:avLst/>
            </a:prstGeom>
            <a:noFill/>
          </p:spPr>
          <p:txBody>
            <a:bodyPr wrap="none" rtlCol="0">
              <a:spAutoFit/>
            </a:bodyPr>
            <a:lstStyle/>
            <a:p>
              <a:pPr algn="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师资队伍建设工作</a:t>
              </a:r>
            </a:p>
          </p:txBody>
        </p:sp>
      </p:grpSp>
      <p:grpSp>
        <p:nvGrpSpPr>
          <p:cNvPr id="3" name="组合 2">
            <a:extLst>
              <a:ext uri="{FF2B5EF4-FFF2-40B4-BE49-F238E27FC236}">
                <a16:creationId xmlns:a16="http://schemas.microsoft.com/office/drawing/2014/main" xmlns="" id="{A3ABB990-A7A6-49A2-87A8-1C9DB115E86F}"/>
              </a:ext>
            </a:extLst>
          </p:cNvPr>
          <p:cNvGrpSpPr/>
          <p:nvPr/>
        </p:nvGrpSpPr>
        <p:grpSpPr>
          <a:xfrm>
            <a:off x="8266822" y="1323389"/>
            <a:ext cx="2667000" cy="1355950"/>
            <a:chOff x="8266822" y="1323389"/>
            <a:chExt cx="2667000" cy="1355950"/>
          </a:xfrm>
        </p:grpSpPr>
        <p:sp>
          <p:nvSpPr>
            <p:cNvPr id="48" name="文本框 47">
              <a:extLst>
                <a:ext uri="{FF2B5EF4-FFF2-40B4-BE49-F238E27FC236}">
                  <a16:creationId xmlns:a16="http://schemas.microsoft.com/office/drawing/2014/main" xmlns="" id="{E2F52929-19AF-43A5-9468-AF2133B936F7}"/>
                </a:ext>
              </a:extLst>
            </p:cNvPr>
            <p:cNvSpPr txBox="1"/>
            <p:nvPr/>
          </p:nvSpPr>
          <p:spPr>
            <a:xfrm>
              <a:off x="8266822" y="1714651"/>
              <a:ext cx="2667000" cy="964688"/>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系统谋划新一阶段学科发展布局，不断夯实临床学科内涵转化基础</a:t>
              </a:r>
            </a:p>
          </p:txBody>
        </p:sp>
        <p:sp>
          <p:nvSpPr>
            <p:cNvPr id="49" name="文本框 48">
              <a:extLst>
                <a:ext uri="{FF2B5EF4-FFF2-40B4-BE49-F238E27FC236}">
                  <a16:creationId xmlns:a16="http://schemas.microsoft.com/office/drawing/2014/main" xmlns="" id="{48E068F2-2091-470E-9CEB-68504A2F3AC1}"/>
                </a:ext>
              </a:extLst>
            </p:cNvPr>
            <p:cNvSpPr txBox="1"/>
            <p:nvPr/>
          </p:nvSpPr>
          <p:spPr>
            <a:xfrm>
              <a:off x="8266822" y="1323389"/>
              <a:ext cx="1210588" cy="400110"/>
            </a:xfrm>
            <a:prstGeom prst="rect">
              <a:avLst/>
            </a:prstGeom>
            <a:noFill/>
          </p:spPr>
          <p:txBody>
            <a:bodyPr wrap="none" rtlCol="0">
              <a:spAutoFit/>
            </a:bodyPr>
            <a:lstStyle/>
            <a:p>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学科建设</a:t>
              </a:r>
            </a:p>
          </p:txBody>
        </p:sp>
      </p:grpSp>
      <p:grpSp>
        <p:nvGrpSpPr>
          <p:cNvPr id="5" name="组合 4">
            <a:extLst>
              <a:ext uri="{FF2B5EF4-FFF2-40B4-BE49-F238E27FC236}">
                <a16:creationId xmlns:a16="http://schemas.microsoft.com/office/drawing/2014/main" xmlns="" id="{F05E545E-BC86-4956-B641-C32B145BA3FD}"/>
              </a:ext>
            </a:extLst>
          </p:cNvPr>
          <p:cNvGrpSpPr/>
          <p:nvPr/>
        </p:nvGrpSpPr>
        <p:grpSpPr>
          <a:xfrm>
            <a:off x="8876459" y="3147310"/>
            <a:ext cx="2667000" cy="1355950"/>
            <a:chOff x="8876459" y="3219894"/>
            <a:chExt cx="2667000" cy="1355950"/>
          </a:xfrm>
        </p:grpSpPr>
        <p:sp>
          <p:nvSpPr>
            <p:cNvPr id="50" name="文本框 49">
              <a:extLst>
                <a:ext uri="{FF2B5EF4-FFF2-40B4-BE49-F238E27FC236}">
                  <a16:creationId xmlns:a16="http://schemas.microsoft.com/office/drawing/2014/main" xmlns="" id="{F97B3709-B28C-4860-A00D-4161C67B765F}"/>
                </a:ext>
              </a:extLst>
            </p:cNvPr>
            <p:cNvSpPr txBox="1"/>
            <p:nvPr/>
          </p:nvSpPr>
          <p:spPr>
            <a:xfrm>
              <a:off x="8876459" y="3219894"/>
              <a:ext cx="2492990" cy="400110"/>
            </a:xfrm>
            <a:prstGeom prst="rect">
              <a:avLst/>
            </a:prstGeom>
            <a:noFill/>
          </p:spPr>
          <p:txBody>
            <a:bodyPr wrap="none" rtlCol="0">
              <a:spAutoFit/>
            </a:bodyPr>
            <a:lstStyle/>
            <a:p>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科研与社会服务工作</a:t>
              </a:r>
            </a:p>
          </p:txBody>
        </p:sp>
        <p:sp>
          <p:nvSpPr>
            <p:cNvPr id="51" name="文本框 50">
              <a:extLst>
                <a:ext uri="{FF2B5EF4-FFF2-40B4-BE49-F238E27FC236}">
                  <a16:creationId xmlns:a16="http://schemas.microsoft.com/office/drawing/2014/main" xmlns="" id="{4BFB7E6A-44D8-419B-B1EF-A45F8199EDA6}"/>
                </a:ext>
              </a:extLst>
            </p:cNvPr>
            <p:cNvSpPr txBox="1"/>
            <p:nvPr/>
          </p:nvSpPr>
          <p:spPr>
            <a:xfrm>
              <a:off x="8876459" y="3611156"/>
              <a:ext cx="2667000" cy="964688"/>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促进产学研合作，提高科研产出，大力推动科技管理体制机制改革</a:t>
              </a:r>
            </a:p>
          </p:txBody>
        </p:sp>
      </p:grpSp>
      <p:grpSp>
        <p:nvGrpSpPr>
          <p:cNvPr id="8" name="组合 7">
            <a:extLst>
              <a:ext uri="{FF2B5EF4-FFF2-40B4-BE49-F238E27FC236}">
                <a16:creationId xmlns:a16="http://schemas.microsoft.com/office/drawing/2014/main" xmlns="" id="{03355C3F-739F-429A-A79B-BAABAEF248E6}"/>
              </a:ext>
            </a:extLst>
          </p:cNvPr>
          <p:cNvGrpSpPr/>
          <p:nvPr/>
        </p:nvGrpSpPr>
        <p:grpSpPr>
          <a:xfrm>
            <a:off x="8266822" y="4971232"/>
            <a:ext cx="2667000" cy="1355950"/>
            <a:chOff x="8266822" y="4971232"/>
            <a:chExt cx="2667000" cy="1355950"/>
          </a:xfrm>
        </p:grpSpPr>
        <p:sp>
          <p:nvSpPr>
            <p:cNvPr id="52" name="文本框 51">
              <a:extLst>
                <a:ext uri="{FF2B5EF4-FFF2-40B4-BE49-F238E27FC236}">
                  <a16:creationId xmlns:a16="http://schemas.microsoft.com/office/drawing/2014/main" xmlns="" id="{7058CE45-FB65-4979-9048-2D66D123B104}"/>
                </a:ext>
              </a:extLst>
            </p:cNvPr>
            <p:cNvSpPr txBox="1"/>
            <p:nvPr/>
          </p:nvSpPr>
          <p:spPr>
            <a:xfrm>
              <a:off x="8266822" y="5362494"/>
              <a:ext cx="2667000" cy="964688"/>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加强教学督导工作，明确专家督导重点，增加专家评教评学次数</a:t>
              </a:r>
            </a:p>
          </p:txBody>
        </p:sp>
        <p:sp>
          <p:nvSpPr>
            <p:cNvPr id="53" name="文本框 52">
              <a:extLst>
                <a:ext uri="{FF2B5EF4-FFF2-40B4-BE49-F238E27FC236}">
                  <a16:creationId xmlns:a16="http://schemas.microsoft.com/office/drawing/2014/main" xmlns="" id="{D84CBBFA-5CD4-43DA-8D8B-A2995D7EB901}"/>
                </a:ext>
              </a:extLst>
            </p:cNvPr>
            <p:cNvSpPr txBox="1"/>
            <p:nvPr/>
          </p:nvSpPr>
          <p:spPr>
            <a:xfrm>
              <a:off x="8266822" y="4971232"/>
              <a:ext cx="2492990" cy="400110"/>
            </a:xfrm>
            <a:prstGeom prst="rect">
              <a:avLst/>
            </a:prstGeom>
            <a:noFill/>
          </p:spPr>
          <p:txBody>
            <a:bodyPr wrap="none" rtlCol="0">
              <a:spAutoFit/>
            </a:bodyPr>
            <a:lstStyle/>
            <a:p>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质量保证与监控工作</a:t>
              </a:r>
            </a:p>
          </p:txBody>
        </p:sp>
      </p:grpSp>
      <p:cxnSp>
        <p:nvCxnSpPr>
          <p:cNvPr id="60" name="直接连接符 59">
            <a:extLst>
              <a:ext uri="{FF2B5EF4-FFF2-40B4-BE49-F238E27FC236}">
                <a16:creationId xmlns:a16="http://schemas.microsoft.com/office/drawing/2014/main" xmlns="" id="{2EC7EE49-7AEF-4153-B97C-F7F156936CD1}"/>
              </a:ext>
            </a:extLst>
          </p:cNvPr>
          <p:cNvCxnSpPr>
            <a:cxnSpLocks/>
          </p:cNvCxnSpPr>
          <p:nvPr/>
        </p:nvCxnSpPr>
        <p:spPr>
          <a:xfrm rot="5400000">
            <a:off x="4590563" y="877058"/>
            <a:ext cx="0" cy="1219200"/>
          </a:xfrm>
          <a:prstGeom prst="line">
            <a:avLst/>
          </a:prstGeom>
          <a:ln w="15875">
            <a:solidFill>
              <a:schemeClr val="accent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8A6C4784-A7E5-4009-9F96-9CCB6CF9813D}"/>
              </a:ext>
            </a:extLst>
          </p:cNvPr>
          <p:cNvCxnSpPr>
            <a:cxnSpLocks/>
          </p:cNvCxnSpPr>
          <p:nvPr/>
        </p:nvCxnSpPr>
        <p:spPr>
          <a:xfrm rot="5400000">
            <a:off x="7505700" y="877058"/>
            <a:ext cx="0" cy="1219200"/>
          </a:xfrm>
          <a:prstGeom prst="line">
            <a:avLst/>
          </a:prstGeom>
          <a:ln w="15875">
            <a:solidFill>
              <a:schemeClr val="accent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7C6E5639-3152-4CCE-8AA4-0E2F37DD8AB8}"/>
              </a:ext>
            </a:extLst>
          </p:cNvPr>
          <p:cNvCxnSpPr>
            <a:cxnSpLocks/>
          </p:cNvCxnSpPr>
          <p:nvPr/>
        </p:nvCxnSpPr>
        <p:spPr>
          <a:xfrm flipH="1">
            <a:off x="3352800" y="3314700"/>
            <a:ext cx="373626" cy="0"/>
          </a:xfrm>
          <a:prstGeom prst="line">
            <a:avLst/>
          </a:prstGeom>
          <a:ln w="15875">
            <a:solidFill>
              <a:schemeClr val="accent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20F5BD8F-D6E6-4C0B-B47E-9AD1965A03F8}"/>
              </a:ext>
            </a:extLst>
          </p:cNvPr>
          <p:cNvCxnSpPr>
            <a:cxnSpLocks/>
          </p:cNvCxnSpPr>
          <p:nvPr/>
        </p:nvCxnSpPr>
        <p:spPr>
          <a:xfrm flipH="1">
            <a:off x="8423787" y="3314700"/>
            <a:ext cx="373626" cy="0"/>
          </a:xfrm>
          <a:prstGeom prst="line">
            <a:avLst/>
          </a:prstGeom>
          <a:ln w="15875">
            <a:solidFill>
              <a:schemeClr val="accent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8C5AB6CD-AB1F-4F7D-B156-E75F3A2114F9}"/>
              </a:ext>
            </a:extLst>
          </p:cNvPr>
          <p:cNvCxnSpPr>
            <a:cxnSpLocks/>
          </p:cNvCxnSpPr>
          <p:nvPr/>
        </p:nvCxnSpPr>
        <p:spPr>
          <a:xfrm flipH="1">
            <a:off x="3980963" y="5181600"/>
            <a:ext cx="384560" cy="0"/>
          </a:xfrm>
          <a:prstGeom prst="line">
            <a:avLst/>
          </a:prstGeom>
          <a:ln w="15875">
            <a:solidFill>
              <a:schemeClr val="accent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5F6D3F2C-F653-4280-84F6-1A571F006FE4}"/>
              </a:ext>
            </a:extLst>
          </p:cNvPr>
          <p:cNvCxnSpPr>
            <a:cxnSpLocks/>
          </p:cNvCxnSpPr>
          <p:nvPr/>
        </p:nvCxnSpPr>
        <p:spPr>
          <a:xfrm flipH="1">
            <a:off x="7789670" y="5181600"/>
            <a:ext cx="384560" cy="0"/>
          </a:xfrm>
          <a:prstGeom prst="line">
            <a:avLst/>
          </a:prstGeom>
          <a:ln w="15875">
            <a:solidFill>
              <a:schemeClr val="accent1"/>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xmlns="" id="{6406026F-792A-4325-966B-F2AF3118AC34}"/>
              </a:ext>
            </a:extLst>
          </p:cNvPr>
          <p:cNvGrpSpPr/>
          <p:nvPr/>
        </p:nvGrpSpPr>
        <p:grpSpPr>
          <a:xfrm>
            <a:off x="338139" y="324865"/>
            <a:ext cx="857035" cy="559875"/>
            <a:chOff x="338139" y="324865"/>
            <a:chExt cx="857035" cy="559875"/>
          </a:xfrm>
        </p:grpSpPr>
        <p:sp>
          <p:nvSpPr>
            <p:cNvPr id="76" name="任意多边形: 形状 75">
              <a:extLst>
                <a:ext uri="{FF2B5EF4-FFF2-40B4-BE49-F238E27FC236}">
                  <a16:creationId xmlns:a16="http://schemas.microsoft.com/office/drawing/2014/main" xmlns="" id="{36D87B60-35F9-4152-B75F-10FDDDE8DB57}"/>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xmlns="" id="{1C8D4C7B-1254-469A-9045-F65B81B56ECE}"/>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5" name="文本框 154">
            <a:extLst>
              <a:ext uri="{FF2B5EF4-FFF2-40B4-BE49-F238E27FC236}">
                <a16:creationId xmlns:a16="http://schemas.microsoft.com/office/drawing/2014/main" xmlns="" id="{C71EA8C7-4F74-4904-A415-46595BEC2B9A}"/>
              </a:ext>
            </a:extLst>
          </p:cNvPr>
          <p:cNvSpPr txBox="1"/>
          <p:nvPr/>
        </p:nvSpPr>
        <p:spPr>
          <a:xfrm>
            <a:off x="548526" y="545525"/>
            <a:ext cx="2339102"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年度工作计划</a:t>
            </a:r>
          </a:p>
        </p:txBody>
      </p:sp>
      <p:grpSp>
        <p:nvGrpSpPr>
          <p:cNvPr id="78" name="组合 77">
            <a:extLst>
              <a:ext uri="{FF2B5EF4-FFF2-40B4-BE49-F238E27FC236}">
                <a16:creationId xmlns:a16="http://schemas.microsoft.com/office/drawing/2014/main" xmlns="" id="{508250D9-295B-4196-9A73-9F8C592C0D53}"/>
              </a:ext>
            </a:extLst>
          </p:cNvPr>
          <p:cNvGrpSpPr/>
          <p:nvPr/>
        </p:nvGrpSpPr>
        <p:grpSpPr>
          <a:xfrm>
            <a:off x="0" y="6642557"/>
            <a:ext cx="12192000" cy="215443"/>
            <a:chOff x="0" y="6642557"/>
            <a:chExt cx="12192000" cy="215443"/>
          </a:xfrm>
        </p:grpSpPr>
        <p:sp>
          <p:nvSpPr>
            <p:cNvPr id="79" name="矩形 78">
              <a:extLst>
                <a:ext uri="{FF2B5EF4-FFF2-40B4-BE49-F238E27FC236}">
                  <a16:creationId xmlns:a16="http://schemas.microsoft.com/office/drawing/2014/main" xmlns="" id="{5E622645-6212-4424-AE14-009FE78725E0}"/>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0" name="组合 79">
              <a:extLst>
                <a:ext uri="{FF2B5EF4-FFF2-40B4-BE49-F238E27FC236}">
                  <a16:creationId xmlns:a16="http://schemas.microsoft.com/office/drawing/2014/main" xmlns="" id="{4DE617C0-0853-4C90-93F9-A7500D8878B8}"/>
                </a:ext>
              </a:extLst>
            </p:cNvPr>
            <p:cNvGrpSpPr>
              <a:grpSpLocks noChangeAspect="1"/>
            </p:cNvGrpSpPr>
            <p:nvPr/>
          </p:nvGrpSpPr>
          <p:grpSpPr>
            <a:xfrm>
              <a:off x="125798" y="6677126"/>
              <a:ext cx="146140" cy="146304"/>
              <a:chOff x="3892870" y="-9542"/>
              <a:chExt cx="666946" cy="667704"/>
            </a:xfrm>
          </p:grpSpPr>
          <p:sp>
            <p:nvSpPr>
              <p:cNvPr id="95" name="泪滴形 94">
                <a:extLst>
                  <a:ext uri="{FF2B5EF4-FFF2-40B4-BE49-F238E27FC236}">
                    <a16:creationId xmlns:a16="http://schemas.microsoft.com/office/drawing/2014/main" xmlns="" id="{76C05154-0B28-4E2C-9028-464A4C828835}"/>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泪滴形 95">
                <a:extLst>
                  <a:ext uri="{FF2B5EF4-FFF2-40B4-BE49-F238E27FC236}">
                    <a16:creationId xmlns:a16="http://schemas.microsoft.com/office/drawing/2014/main" xmlns="" id="{E10A5C54-F533-4341-A24D-72F0B1960067}"/>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泪滴形 96">
                <a:extLst>
                  <a:ext uri="{FF2B5EF4-FFF2-40B4-BE49-F238E27FC236}">
                    <a16:creationId xmlns:a16="http://schemas.microsoft.com/office/drawing/2014/main" xmlns="" id="{96BEFC27-3AD0-4112-99D7-285AFEB49FD6}"/>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泪滴形 97">
                <a:extLst>
                  <a:ext uri="{FF2B5EF4-FFF2-40B4-BE49-F238E27FC236}">
                    <a16:creationId xmlns:a16="http://schemas.microsoft.com/office/drawing/2014/main" xmlns="" id="{EDA432D0-C6D0-44B8-B684-40172B2AEDC2}"/>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1" name="直接连接符 80">
              <a:extLst>
                <a:ext uri="{FF2B5EF4-FFF2-40B4-BE49-F238E27FC236}">
                  <a16:creationId xmlns:a16="http://schemas.microsoft.com/office/drawing/2014/main" xmlns="" id="{1334CB6A-15CC-4F46-B837-C7E0E80CD1DB}"/>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90" name="组合 89">
              <a:extLst>
                <a:ext uri="{FF2B5EF4-FFF2-40B4-BE49-F238E27FC236}">
                  <a16:creationId xmlns:a16="http://schemas.microsoft.com/office/drawing/2014/main" xmlns="" id="{5C889D27-68F8-45CF-9C03-0A274230A8A2}"/>
                </a:ext>
              </a:extLst>
            </p:cNvPr>
            <p:cNvGrpSpPr>
              <a:grpSpLocks noChangeAspect="1"/>
            </p:cNvGrpSpPr>
            <p:nvPr/>
          </p:nvGrpSpPr>
          <p:grpSpPr>
            <a:xfrm>
              <a:off x="11920063" y="6677126"/>
              <a:ext cx="146140" cy="146304"/>
              <a:chOff x="3892870" y="-9542"/>
              <a:chExt cx="666946" cy="667704"/>
            </a:xfrm>
          </p:grpSpPr>
          <p:sp>
            <p:nvSpPr>
              <p:cNvPr id="91" name="泪滴形 90">
                <a:extLst>
                  <a:ext uri="{FF2B5EF4-FFF2-40B4-BE49-F238E27FC236}">
                    <a16:creationId xmlns:a16="http://schemas.microsoft.com/office/drawing/2014/main" xmlns="" id="{D0144156-980D-4519-AC9A-F77E23A41D82}"/>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泪滴形 91">
                <a:extLst>
                  <a:ext uri="{FF2B5EF4-FFF2-40B4-BE49-F238E27FC236}">
                    <a16:creationId xmlns:a16="http://schemas.microsoft.com/office/drawing/2014/main" xmlns="" id="{607131CB-240C-433F-868C-4F4569E0744A}"/>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泪滴形 92">
                <a:extLst>
                  <a:ext uri="{FF2B5EF4-FFF2-40B4-BE49-F238E27FC236}">
                    <a16:creationId xmlns:a16="http://schemas.microsoft.com/office/drawing/2014/main" xmlns="" id="{7A1BA96B-C84A-4817-9788-BDAAC3AB3B94}"/>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泪滴形 93">
                <a:extLst>
                  <a:ext uri="{FF2B5EF4-FFF2-40B4-BE49-F238E27FC236}">
                    <a16:creationId xmlns:a16="http://schemas.microsoft.com/office/drawing/2014/main" xmlns="" id="{19566460-09C2-4614-8D9D-103C84205570}"/>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 name="组合 12">
            <a:extLst>
              <a:ext uri="{FF2B5EF4-FFF2-40B4-BE49-F238E27FC236}">
                <a16:creationId xmlns:a16="http://schemas.microsoft.com/office/drawing/2014/main" xmlns="" id="{EC412CED-0BDF-475C-ADFC-642705C3E643}"/>
              </a:ext>
            </a:extLst>
          </p:cNvPr>
          <p:cNvGrpSpPr/>
          <p:nvPr/>
        </p:nvGrpSpPr>
        <p:grpSpPr>
          <a:xfrm>
            <a:off x="5286375" y="4968990"/>
            <a:ext cx="1619250" cy="195195"/>
            <a:chOff x="4972050" y="7281759"/>
            <a:chExt cx="1619250" cy="195195"/>
          </a:xfrm>
        </p:grpSpPr>
        <p:grpSp>
          <p:nvGrpSpPr>
            <p:cNvPr id="12" name="组合 11">
              <a:extLst>
                <a:ext uri="{FF2B5EF4-FFF2-40B4-BE49-F238E27FC236}">
                  <a16:creationId xmlns:a16="http://schemas.microsoft.com/office/drawing/2014/main" xmlns="" id="{CA977D34-2B1E-4BAD-BE4E-4048CE248757}"/>
                </a:ext>
              </a:extLst>
            </p:cNvPr>
            <p:cNvGrpSpPr/>
            <p:nvPr/>
          </p:nvGrpSpPr>
          <p:grpSpPr>
            <a:xfrm>
              <a:off x="5636511" y="7281759"/>
              <a:ext cx="290329" cy="195195"/>
              <a:chOff x="5644319" y="7281759"/>
              <a:chExt cx="290329" cy="195195"/>
            </a:xfrm>
          </p:grpSpPr>
          <p:sp>
            <p:nvSpPr>
              <p:cNvPr id="100" name="矩形: 对角圆角 99">
                <a:extLst>
                  <a:ext uri="{FF2B5EF4-FFF2-40B4-BE49-F238E27FC236}">
                    <a16:creationId xmlns:a16="http://schemas.microsoft.com/office/drawing/2014/main" xmlns="" id="{DB37A1C1-72EF-4F7B-8406-647F10F68095}"/>
                  </a:ext>
                </a:extLst>
              </p:cNvPr>
              <p:cNvSpPr/>
              <p:nvPr/>
            </p:nvSpPr>
            <p:spPr>
              <a:xfrm rot="2378030" flipH="1" flipV="1">
                <a:off x="5644319" y="7281759"/>
                <a:ext cx="160752" cy="195195"/>
              </a:xfrm>
              <a:prstGeom prst="round2DiagRect">
                <a:avLst>
                  <a:gd name="adj1" fmla="val 50000"/>
                  <a:gd name="adj2" fmla="val 0"/>
                </a:avLst>
              </a:prstGeom>
              <a:noFill/>
              <a:ln w="9525" cap="flat" cmpd="sng" algn="ctr">
                <a:solidFill>
                  <a:schemeClr val="accent3">
                    <a:lumMod val="90000"/>
                  </a:schemeClr>
                </a:solidFill>
                <a:prstDash val="solid"/>
                <a:miter lim="800000"/>
              </a:ln>
              <a:effectLst>
                <a:outerShdw blurRad="317500" dist="254000" dir="5400000" sx="90000" sy="90000" algn="t" rotWithShape="0">
                  <a:srgbClr val="E0A49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1" name="矩形: 对角圆角 100">
                <a:extLst>
                  <a:ext uri="{FF2B5EF4-FFF2-40B4-BE49-F238E27FC236}">
                    <a16:creationId xmlns:a16="http://schemas.microsoft.com/office/drawing/2014/main" xmlns="" id="{41DDA1F1-D055-44F0-8F11-2CDBE3FF868A}"/>
                  </a:ext>
                </a:extLst>
              </p:cNvPr>
              <p:cNvSpPr/>
              <p:nvPr/>
            </p:nvSpPr>
            <p:spPr>
              <a:xfrm rot="2378030" flipH="1" flipV="1">
                <a:off x="5773896" y="7281759"/>
                <a:ext cx="160752" cy="195195"/>
              </a:xfrm>
              <a:prstGeom prst="round2DiagRect">
                <a:avLst>
                  <a:gd name="adj1" fmla="val 50000"/>
                  <a:gd name="adj2" fmla="val 0"/>
                </a:avLst>
              </a:prstGeom>
              <a:noFill/>
              <a:ln w="9525" cap="flat" cmpd="sng" algn="ctr">
                <a:solidFill>
                  <a:schemeClr val="accent3">
                    <a:lumMod val="90000"/>
                  </a:schemeClr>
                </a:solidFill>
                <a:prstDash val="solid"/>
                <a:miter lim="800000"/>
              </a:ln>
              <a:effectLst>
                <a:outerShdw blurRad="317500" dist="254000" dir="5400000" sx="90000" sy="90000" algn="t" rotWithShape="0">
                  <a:srgbClr val="E0A49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1" name="组合 10">
              <a:extLst>
                <a:ext uri="{FF2B5EF4-FFF2-40B4-BE49-F238E27FC236}">
                  <a16:creationId xmlns:a16="http://schemas.microsoft.com/office/drawing/2014/main" xmlns="" id="{42927408-C355-452A-9EAD-0BD0A8B92A06}"/>
                </a:ext>
              </a:extLst>
            </p:cNvPr>
            <p:cNvGrpSpPr/>
            <p:nvPr/>
          </p:nvGrpSpPr>
          <p:grpSpPr>
            <a:xfrm>
              <a:off x="4972050" y="7379356"/>
              <a:ext cx="1619250" cy="0"/>
              <a:chOff x="4972050" y="7379356"/>
              <a:chExt cx="1619250" cy="0"/>
            </a:xfrm>
          </p:grpSpPr>
          <p:cxnSp>
            <p:nvCxnSpPr>
              <p:cNvPr id="10" name="直接连接符 9">
                <a:extLst>
                  <a:ext uri="{FF2B5EF4-FFF2-40B4-BE49-F238E27FC236}">
                    <a16:creationId xmlns:a16="http://schemas.microsoft.com/office/drawing/2014/main" xmlns="" id="{6EDF439F-F2D6-4A0C-BC09-160486C46024}"/>
                  </a:ext>
                </a:extLst>
              </p:cNvPr>
              <p:cNvCxnSpPr/>
              <p:nvPr/>
            </p:nvCxnSpPr>
            <p:spPr>
              <a:xfrm>
                <a:off x="6096000" y="7379356"/>
                <a:ext cx="495300" cy="0"/>
              </a:xfrm>
              <a:prstGeom prst="line">
                <a:avLst/>
              </a:prstGeom>
              <a:ln>
                <a:gradFill flip="none" rotWithShape="1">
                  <a:gsLst>
                    <a:gs pos="0">
                      <a:schemeClr val="accent3">
                        <a:lumMod val="90000"/>
                        <a:alpha val="0"/>
                      </a:schemeClr>
                    </a:gs>
                    <a:gs pos="100000">
                      <a:schemeClr val="accent3">
                        <a:lumMod val="9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31D77F67-BDCB-452B-BD19-D707F6734DD0}"/>
                  </a:ext>
                </a:extLst>
              </p:cNvPr>
              <p:cNvCxnSpPr/>
              <p:nvPr/>
            </p:nvCxnSpPr>
            <p:spPr>
              <a:xfrm>
                <a:off x="4972050" y="7379356"/>
                <a:ext cx="495300" cy="0"/>
              </a:xfrm>
              <a:prstGeom prst="line">
                <a:avLst/>
              </a:prstGeom>
              <a:ln>
                <a:gradFill flip="none" rotWithShape="1">
                  <a:gsLst>
                    <a:gs pos="0">
                      <a:schemeClr val="accent3">
                        <a:lumMod val="90000"/>
                        <a:alpha val="0"/>
                      </a:schemeClr>
                    </a:gs>
                    <a:gs pos="100000">
                      <a:schemeClr val="accent3">
                        <a:lumMod val="90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82" name="组合 81">
            <a:extLst>
              <a:ext uri="{FF2B5EF4-FFF2-40B4-BE49-F238E27FC236}">
                <a16:creationId xmlns:a16="http://schemas.microsoft.com/office/drawing/2014/main" xmlns="" id="{0D3A3FDD-2DC4-4950-B43F-36E1F25C8219}"/>
              </a:ext>
            </a:extLst>
          </p:cNvPr>
          <p:cNvGrpSpPr/>
          <p:nvPr/>
        </p:nvGrpSpPr>
        <p:grpSpPr>
          <a:xfrm>
            <a:off x="10095926" y="334300"/>
            <a:ext cx="1687434" cy="828613"/>
            <a:chOff x="1458782" y="1495487"/>
            <a:chExt cx="1687434" cy="828613"/>
          </a:xfrm>
        </p:grpSpPr>
        <p:grpSp>
          <p:nvGrpSpPr>
            <p:cNvPr id="83" name="组合 82">
              <a:extLst>
                <a:ext uri="{FF2B5EF4-FFF2-40B4-BE49-F238E27FC236}">
                  <a16:creationId xmlns:a16="http://schemas.microsoft.com/office/drawing/2014/main" xmlns="" id="{F799AD24-2C44-4F00-B05B-789D745978B4}"/>
                </a:ext>
              </a:extLst>
            </p:cNvPr>
            <p:cNvGrpSpPr/>
            <p:nvPr/>
          </p:nvGrpSpPr>
          <p:grpSpPr>
            <a:xfrm>
              <a:off x="1458782" y="1495487"/>
              <a:ext cx="1687434" cy="828613"/>
              <a:chOff x="1114764" y="2818528"/>
              <a:chExt cx="7419202" cy="3643194"/>
            </a:xfrm>
          </p:grpSpPr>
          <p:sp>
            <p:nvSpPr>
              <p:cNvPr id="86" name="弧形 85">
                <a:extLst>
                  <a:ext uri="{FF2B5EF4-FFF2-40B4-BE49-F238E27FC236}">
                    <a16:creationId xmlns:a16="http://schemas.microsoft.com/office/drawing/2014/main" xmlns="" id="{88C0F569-63AA-4D74-9B69-692FFDEC7318}"/>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7" name="弧形 86">
                <a:extLst>
                  <a:ext uri="{FF2B5EF4-FFF2-40B4-BE49-F238E27FC236}">
                    <a16:creationId xmlns:a16="http://schemas.microsoft.com/office/drawing/2014/main" xmlns="" id="{A0362B37-D17C-401A-A950-A116896FA923}"/>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88" name="组合 87">
                <a:extLst>
                  <a:ext uri="{FF2B5EF4-FFF2-40B4-BE49-F238E27FC236}">
                    <a16:creationId xmlns:a16="http://schemas.microsoft.com/office/drawing/2014/main" xmlns="" id="{0300BD47-2E43-40BC-8676-DF1D3C7E7084}"/>
                  </a:ext>
                </a:extLst>
              </p:cNvPr>
              <p:cNvGrpSpPr/>
              <p:nvPr/>
            </p:nvGrpSpPr>
            <p:grpSpPr>
              <a:xfrm>
                <a:off x="3552730" y="3350929"/>
                <a:ext cx="3862198" cy="2543270"/>
                <a:chOff x="3552730" y="3350929"/>
                <a:chExt cx="3862198" cy="2543270"/>
              </a:xfrm>
            </p:grpSpPr>
            <p:grpSp>
              <p:nvGrpSpPr>
                <p:cNvPr id="89" name="组合 88">
                  <a:extLst>
                    <a:ext uri="{FF2B5EF4-FFF2-40B4-BE49-F238E27FC236}">
                      <a16:creationId xmlns:a16="http://schemas.microsoft.com/office/drawing/2014/main" xmlns="" id="{1B40B2FA-73F3-45A4-AFBE-E9477DFD0986}"/>
                    </a:ext>
                  </a:extLst>
                </p:cNvPr>
                <p:cNvGrpSpPr/>
                <p:nvPr/>
              </p:nvGrpSpPr>
              <p:grpSpPr>
                <a:xfrm>
                  <a:off x="3552730" y="3350929"/>
                  <a:ext cx="2543270" cy="2543270"/>
                  <a:chOff x="3552730" y="3368490"/>
                  <a:chExt cx="2543270" cy="2543270"/>
                </a:xfrm>
              </p:grpSpPr>
              <p:sp>
                <p:nvSpPr>
                  <p:cNvPr id="102" name="椭圆 101">
                    <a:extLst>
                      <a:ext uri="{FF2B5EF4-FFF2-40B4-BE49-F238E27FC236}">
                        <a16:creationId xmlns:a16="http://schemas.microsoft.com/office/drawing/2014/main" xmlns="" id="{0C71F36E-BBB1-45D6-8D11-C8D3DB4862AC}"/>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03" name="直接连接符 102">
                    <a:extLst>
                      <a:ext uri="{FF2B5EF4-FFF2-40B4-BE49-F238E27FC236}">
                        <a16:creationId xmlns:a16="http://schemas.microsoft.com/office/drawing/2014/main" xmlns="" id="{5228C130-6471-4FA4-B797-CF320DF2DCC3}"/>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04" name="直接连接符 103">
                    <a:extLst>
                      <a:ext uri="{FF2B5EF4-FFF2-40B4-BE49-F238E27FC236}">
                        <a16:creationId xmlns:a16="http://schemas.microsoft.com/office/drawing/2014/main" xmlns="" id="{E79DBDBB-0468-4067-AB45-1E20213BEB7A}"/>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99" name="椭圆 98">
                  <a:extLst>
                    <a:ext uri="{FF2B5EF4-FFF2-40B4-BE49-F238E27FC236}">
                      <a16:creationId xmlns:a16="http://schemas.microsoft.com/office/drawing/2014/main" xmlns="" id="{8226DAA1-D3FE-48BA-8BBD-FCE480EB60AD}"/>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84" name="文本框 83">
              <a:extLst>
                <a:ext uri="{FF2B5EF4-FFF2-40B4-BE49-F238E27FC236}">
                  <a16:creationId xmlns:a16="http://schemas.microsoft.com/office/drawing/2014/main" xmlns="" id="{509FA688-DA15-43EC-BF9E-C751F8897E56}"/>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5" name="文本框 84">
              <a:extLst>
                <a:ext uri="{FF2B5EF4-FFF2-40B4-BE49-F238E27FC236}">
                  <a16:creationId xmlns:a16="http://schemas.microsoft.com/office/drawing/2014/main" xmlns="" id="{812EF515-959A-46D0-A85D-9A4C0856451D}"/>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2125383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图片 75">
            <a:extLst>
              <a:ext uri="{FF2B5EF4-FFF2-40B4-BE49-F238E27FC236}">
                <a16:creationId xmlns:a16="http://schemas.microsoft.com/office/drawing/2014/main" xmlns="" id="{6E09AC3E-B569-42AE-BC7A-6905A8A668E7}"/>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680BF256-C4DD-4BC5-9BDD-9C306B61D240}"/>
              </a:ext>
            </a:extLst>
          </p:cNvPr>
          <p:cNvSpPr/>
          <p:nvPr/>
        </p:nvSpPr>
        <p:spPr>
          <a:xfrm>
            <a:off x="666544" y="0"/>
            <a:ext cx="914400" cy="6858000"/>
          </a:xfrm>
          <a:prstGeom prst="rect">
            <a:avLst/>
          </a:prstGeom>
          <a:solidFill>
            <a:schemeClr val="accent1">
              <a:alpha val="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矩形 80">
            <a:extLst>
              <a:ext uri="{FF2B5EF4-FFF2-40B4-BE49-F238E27FC236}">
                <a16:creationId xmlns:a16="http://schemas.microsoft.com/office/drawing/2014/main" xmlns="" id="{CDB9D91C-EF5F-42F4-B55C-1795B161A970}"/>
              </a:ext>
            </a:extLst>
          </p:cNvPr>
          <p:cNvSpPr/>
          <p:nvPr/>
        </p:nvSpPr>
        <p:spPr>
          <a:xfrm>
            <a:off x="1569994" y="0"/>
            <a:ext cx="914400" cy="6858000"/>
          </a:xfrm>
          <a:prstGeom prst="rect">
            <a:avLst/>
          </a:prstGeom>
          <a:solidFill>
            <a:schemeClr val="accent3">
              <a:alpha val="1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0" name="矩形 99">
            <a:extLst>
              <a:ext uri="{FF2B5EF4-FFF2-40B4-BE49-F238E27FC236}">
                <a16:creationId xmlns:a16="http://schemas.microsoft.com/office/drawing/2014/main" xmlns="" id="{D7D37810-95A8-4D3D-ADA0-301134948448}"/>
              </a:ext>
            </a:extLst>
          </p:cNvPr>
          <p:cNvSpPr/>
          <p:nvPr/>
        </p:nvSpPr>
        <p:spPr>
          <a:xfrm>
            <a:off x="2473444" y="0"/>
            <a:ext cx="914400" cy="6858000"/>
          </a:xfrm>
          <a:prstGeom prst="rect">
            <a:avLst/>
          </a:prstGeom>
          <a:solidFill>
            <a:schemeClr val="accent1">
              <a:alpha val="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1" name="矩形 100">
            <a:extLst>
              <a:ext uri="{FF2B5EF4-FFF2-40B4-BE49-F238E27FC236}">
                <a16:creationId xmlns:a16="http://schemas.microsoft.com/office/drawing/2014/main" xmlns="" id="{B6041018-2BD0-47B4-9E84-7030F57A3E03}"/>
              </a:ext>
            </a:extLst>
          </p:cNvPr>
          <p:cNvSpPr/>
          <p:nvPr/>
        </p:nvSpPr>
        <p:spPr>
          <a:xfrm>
            <a:off x="3376894" y="0"/>
            <a:ext cx="914400" cy="6858000"/>
          </a:xfrm>
          <a:prstGeom prst="rect">
            <a:avLst/>
          </a:prstGeom>
          <a:solidFill>
            <a:schemeClr val="accent3">
              <a:alpha val="1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2" name="矩形 101">
            <a:extLst>
              <a:ext uri="{FF2B5EF4-FFF2-40B4-BE49-F238E27FC236}">
                <a16:creationId xmlns:a16="http://schemas.microsoft.com/office/drawing/2014/main" xmlns="" id="{5B9A05C5-C3CB-48D9-AADD-64D84C53BF5F}"/>
              </a:ext>
            </a:extLst>
          </p:cNvPr>
          <p:cNvSpPr/>
          <p:nvPr/>
        </p:nvSpPr>
        <p:spPr>
          <a:xfrm>
            <a:off x="4280344" y="0"/>
            <a:ext cx="914400" cy="6858000"/>
          </a:xfrm>
          <a:prstGeom prst="rect">
            <a:avLst/>
          </a:prstGeom>
          <a:solidFill>
            <a:schemeClr val="accent1">
              <a:alpha val="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3" name="矩形 102">
            <a:extLst>
              <a:ext uri="{FF2B5EF4-FFF2-40B4-BE49-F238E27FC236}">
                <a16:creationId xmlns:a16="http://schemas.microsoft.com/office/drawing/2014/main" xmlns="" id="{26F7677E-FAA1-43F2-A8EC-C7D64734165C}"/>
              </a:ext>
            </a:extLst>
          </p:cNvPr>
          <p:cNvSpPr/>
          <p:nvPr/>
        </p:nvSpPr>
        <p:spPr>
          <a:xfrm>
            <a:off x="5183794" y="0"/>
            <a:ext cx="914400" cy="6858000"/>
          </a:xfrm>
          <a:prstGeom prst="rect">
            <a:avLst/>
          </a:prstGeom>
          <a:solidFill>
            <a:schemeClr val="accent3">
              <a:alpha val="1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4" name="矩形 103">
            <a:extLst>
              <a:ext uri="{FF2B5EF4-FFF2-40B4-BE49-F238E27FC236}">
                <a16:creationId xmlns:a16="http://schemas.microsoft.com/office/drawing/2014/main" xmlns="" id="{1F78CCCD-028C-41DB-8F2C-BF28E996B379}"/>
              </a:ext>
            </a:extLst>
          </p:cNvPr>
          <p:cNvSpPr/>
          <p:nvPr/>
        </p:nvSpPr>
        <p:spPr>
          <a:xfrm>
            <a:off x="6087244" y="0"/>
            <a:ext cx="914400" cy="6858000"/>
          </a:xfrm>
          <a:prstGeom prst="rect">
            <a:avLst/>
          </a:prstGeom>
          <a:solidFill>
            <a:schemeClr val="accent1">
              <a:alpha val="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5" name="矩形 104">
            <a:extLst>
              <a:ext uri="{FF2B5EF4-FFF2-40B4-BE49-F238E27FC236}">
                <a16:creationId xmlns:a16="http://schemas.microsoft.com/office/drawing/2014/main" xmlns="" id="{1B79C6A3-42FC-4007-908E-BE99F3B10DCA}"/>
              </a:ext>
            </a:extLst>
          </p:cNvPr>
          <p:cNvSpPr/>
          <p:nvPr/>
        </p:nvSpPr>
        <p:spPr>
          <a:xfrm>
            <a:off x="6990694" y="0"/>
            <a:ext cx="914400" cy="6858000"/>
          </a:xfrm>
          <a:prstGeom prst="rect">
            <a:avLst/>
          </a:prstGeom>
          <a:solidFill>
            <a:schemeClr val="accent3">
              <a:alpha val="1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6" name="矩形 105">
            <a:extLst>
              <a:ext uri="{FF2B5EF4-FFF2-40B4-BE49-F238E27FC236}">
                <a16:creationId xmlns:a16="http://schemas.microsoft.com/office/drawing/2014/main" xmlns="" id="{F4529542-44EE-43B9-8736-8A13C6CE727A}"/>
              </a:ext>
            </a:extLst>
          </p:cNvPr>
          <p:cNvSpPr/>
          <p:nvPr/>
        </p:nvSpPr>
        <p:spPr>
          <a:xfrm>
            <a:off x="7894144" y="0"/>
            <a:ext cx="914400" cy="6858000"/>
          </a:xfrm>
          <a:prstGeom prst="rect">
            <a:avLst/>
          </a:prstGeom>
          <a:solidFill>
            <a:schemeClr val="accent1">
              <a:alpha val="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7" name="矩形 106">
            <a:extLst>
              <a:ext uri="{FF2B5EF4-FFF2-40B4-BE49-F238E27FC236}">
                <a16:creationId xmlns:a16="http://schemas.microsoft.com/office/drawing/2014/main" xmlns="" id="{D3C2459C-CBA3-4BA6-9C4B-766CA6DAB066}"/>
              </a:ext>
            </a:extLst>
          </p:cNvPr>
          <p:cNvSpPr/>
          <p:nvPr/>
        </p:nvSpPr>
        <p:spPr>
          <a:xfrm>
            <a:off x="8797594" y="0"/>
            <a:ext cx="914400" cy="6858000"/>
          </a:xfrm>
          <a:prstGeom prst="rect">
            <a:avLst/>
          </a:prstGeom>
          <a:solidFill>
            <a:schemeClr val="accent3">
              <a:alpha val="1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8" name="矩形 107">
            <a:extLst>
              <a:ext uri="{FF2B5EF4-FFF2-40B4-BE49-F238E27FC236}">
                <a16:creationId xmlns:a16="http://schemas.microsoft.com/office/drawing/2014/main" xmlns="" id="{AEB7253D-BFF8-4008-A0E7-89EA917C8484}"/>
              </a:ext>
            </a:extLst>
          </p:cNvPr>
          <p:cNvSpPr/>
          <p:nvPr/>
        </p:nvSpPr>
        <p:spPr>
          <a:xfrm>
            <a:off x="9701044" y="0"/>
            <a:ext cx="914400" cy="6858000"/>
          </a:xfrm>
          <a:prstGeom prst="rect">
            <a:avLst/>
          </a:prstGeom>
          <a:solidFill>
            <a:schemeClr val="accent1">
              <a:alpha val="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9" name="矩形 108">
            <a:extLst>
              <a:ext uri="{FF2B5EF4-FFF2-40B4-BE49-F238E27FC236}">
                <a16:creationId xmlns:a16="http://schemas.microsoft.com/office/drawing/2014/main" xmlns="" id="{3FBBBA33-7A3F-4C87-8427-9D3EA4F31BCA}"/>
              </a:ext>
            </a:extLst>
          </p:cNvPr>
          <p:cNvSpPr/>
          <p:nvPr/>
        </p:nvSpPr>
        <p:spPr>
          <a:xfrm>
            <a:off x="10604499" y="0"/>
            <a:ext cx="914400" cy="6858000"/>
          </a:xfrm>
          <a:prstGeom prst="rect">
            <a:avLst/>
          </a:prstGeom>
          <a:solidFill>
            <a:schemeClr val="accent3">
              <a:alpha val="1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文本框 43">
            <a:extLst>
              <a:ext uri="{FF2B5EF4-FFF2-40B4-BE49-F238E27FC236}">
                <a16:creationId xmlns:a16="http://schemas.microsoft.com/office/drawing/2014/main" xmlns="" id="{9CC89F24-2AE8-491A-B75F-8DD4C4748654}"/>
              </a:ext>
            </a:extLst>
          </p:cNvPr>
          <p:cNvSpPr txBox="1"/>
          <p:nvPr/>
        </p:nvSpPr>
        <p:spPr>
          <a:xfrm>
            <a:off x="775696" y="5733083"/>
            <a:ext cx="694207"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一月</a:t>
            </a:r>
          </a:p>
        </p:txBody>
      </p:sp>
      <p:sp>
        <p:nvSpPr>
          <p:cNvPr id="48" name="文本框 47">
            <a:extLst>
              <a:ext uri="{FF2B5EF4-FFF2-40B4-BE49-F238E27FC236}">
                <a16:creationId xmlns:a16="http://schemas.microsoft.com/office/drawing/2014/main" xmlns="" id="{4921078C-5D34-4A3B-B351-428521EF2496}"/>
              </a:ext>
            </a:extLst>
          </p:cNvPr>
          <p:cNvSpPr txBox="1"/>
          <p:nvPr/>
        </p:nvSpPr>
        <p:spPr>
          <a:xfrm>
            <a:off x="1679317" y="5733083"/>
            <a:ext cx="694208"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二月</a:t>
            </a:r>
          </a:p>
        </p:txBody>
      </p:sp>
      <p:sp>
        <p:nvSpPr>
          <p:cNvPr id="51" name="文本框 50">
            <a:extLst>
              <a:ext uri="{FF2B5EF4-FFF2-40B4-BE49-F238E27FC236}">
                <a16:creationId xmlns:a16="http://schemas.microsoft.com/office/drawing/2014/main" xmlns="" id="{2B46CD1F-C089-4A54-BFBB-8CA639D07D00}"/>
              </a:ext>
            </a:extLst>
          </p:cNvPr>
          <p:cNvSpPr txBox="1"/>
          <p:nvPr/>
        </p:nvSpPr>
        <p:spPr>
          <a:xfrm>
            <a:off x="2582940" y="5733083"/>
            <a:ext cx="694208"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三月</a:t>
            </a:r>
          </a:p>
        </p:txBody>
      </p:sp>
      <p:sp>
        <p:nvSpPr>
          <p:cNvPr id="54" name="文本框 53">
            <a:extLst>
              <a:ext uri="{FF2B5EF4-FFF2-40B4-BE49-F238E27FC236}">
                <a16:creationId xmlns:a16="http://schemas.microsoft.com/office/drawing/2014/main" xmlns="" id="{3B5979EB-242D-4D60-92DF-76527B8117D6}"/>
              </a:ext>
            </a:extLst>
          </p:cNvPr>
          <p:cNvSpPr txBox="1"/>
          <p:nvPr/>
        </p:nvSpPr>
        <p:spPr>
          <a:xfrm>
            <a:off x="3486563" y="5733083"/>
            <a:ext cx="694207"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四月</a:t>
            </a:r>
          </a:p>
        </p:txBody>
      </p:sp>
      <p:sp>
        <p:nvSpPr>
          <p:cNvPr id="57" name="文本框 56">
            <a:extLst>
              <a:ext uri="{FF2B5EF4-FFF2-40B4-BE49-F238E27FC236}">
                <a16:creationId xmlns:a16="http://schemas.microsoft.com/office/drawing/2014/main" xmlns="" id="{D3170A13-5477-4CEC-B0E5-229A5AA40CFC}"/>
              </a:ext>
            </a:extLst>
          </p:cNvPr>
          <p:cNvSpPr txBox="1"/>
          <p:nvPr/>
        </p:nvSpPr>
        <p:spPr>
          <a:xfrm>
            <a:off x="4390184" y="5733083"/>
            <a:ext cx="694208"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五月</a:t>
            </a:r>
          </a:p>
        </p:txBody>
      </p:sp>
      <p:sp>
        <p:nvSpPr>
          <p:cNvPr id="60" name="文本框 59">
            <a:extLst>
              <a:ext uri="{FF2B5EF4-FFF2-40B4-BE49-F238E27FC236}">
                <a16:creationId xmlns:a16="http://schemas.microsoft.com/office/drawing/2014/main" xmlns="" id="{1539F8F4-C3F5-46FC-9ED3-B324378C36B3}"/>
              </a:ext>
            </a:extLst>
          </p:cNvPr>
          <p:cNvSpPr txBox="1"/>
          <p:nvPr/>
        </p:nvSpPr>
        <p:spPr>
          <a:xfrm>
            <a:off x="5293807" y="5733083"/>
            <a:ext cx="694208"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六月</a:t>
            </a:r>
          </a:p>
        </p:txBody>
      </p:sp>
      <p:sp>
        <p:nvSpPr>
          <p:cNvPr id="63" name="文本框 62">
            <a:extLst>
              <a:ext uri="{FF2B5EF4-FFF2-40B4-BE49-F238E27FC236}">
                <a16:creationId xmlns:a16="http://schemas.microsoft.com/office/drawing/2014/main" xmlns="" id="{674F45BB-2085-4A53-888D-8D21E089789A}"/>
              </a:ext>
            </a:extLst>
          </p:cNvPr>
          <p:cNvSpPr txBox="1"/>
          <p:nvPr/>
        </p:nvSpPr>
        <p:spPr>
          <a:xfrm>
            <a:off x="6197429" y="5733083"/>
            <a:ext cx="694208"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七月</a:t>
            </a:r>
          </a:p>
        </p:txBody>
      </p:sp>
      <p:sp>
        <p:nvSpPr>
          <p:cNvPr id="66" name="文本框 65">
            <a:extLst>
              <a:ext uri="{FF2B5EF4-FFF2-40B4-BE49-F238E27FC236}">
                <a16:creationId xmlns:a16="http://schemas.microsoft.com/office/drawing/2014/main" xmlns="" id="{4984C8DC-A4E2-4020-833D-3233A09AF4B9}"/>
              </a:ext>
            </a:extLst>
          </p:cNvPr>
          <p:cNvSpPr txBox="1"/>
          <p:nvPr/>
        </p:nvSpPr>
        <p:spPr>
          <a:xfrm>
            <a:off x="7101051" y="5733083"/>
            <a:ext cx="694208"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八月</a:t>
            </a:r>
          </a:p>
        </p:txBody>
      </p:sp>
      <p:sp>
        <p:nvSpPr>
          <p:cNvPr id="69" name="文本框 68">
            <a:extLst>
              <a:ext uri="{FF2B5EF4-FFF2-40B4-BE49-F238E27FC236}">
                <a16:creationId xmlns:a16="http://schemas.microsoft.com/office/drawing/2014/main" xmlns="" id="{F6119B23-C3CD-4542-992A-3066BB04D8A6}"/>
              </a:ext>
            </a:extLst>
          </p:cNvPr>
          <p:cNvSpPr txBox="1"/>
          <p:nvPr/>
        </p:nvSpPr>
        <p:spPr>
          <a:xfrm>
            <a:off x="8004674" y="5733083"/>
            <a:ext cx="694207"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九月</a:t>
            </a:r>
          </a:p>
        </p:txBody>
      </p:sp>
      <p:sp>
        <p:nvSpPr>
          <p:cNvPr id="72" name="文本框 71">
            <a:extLst>
              <a:ext uri="{FF2B5EF4-FFF2-40B4-BE49-F238E27FC236}">
                <a16:creationId xmlns:a16="http://schemas.microsoft.com/office/drawing/2014/main" xmlns="" id="{395FB9CF-DA50-4706-BFD5-77B237721A32}"/>
              </a:ext>
            </a:extLst>
          </p:cNvPr>
          <p:cNvSpPr txBox="1"/>
          <p:nvPr/>
        </p:nvSpPr>
        <p:spPr>
          <a:xfrm>
            <a:off x="8908296" y="5733083"/>
            <a:ext cx="694208"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十月</a:t>
            </a:r>
          </a:p>
        </p:txBody>
      </p:sp>
      <p:sp>
        <p:nvSpPr>
          <p:cNvPr id="75" name="文本框 74">
            <a:extLst>
              <a:ext uri="{FF2B5EF4-FFF2-40B4-BE49-F238E27FC236}">
                <a16:creationId xmlns:a16="http://schemas.microsoft.com/office/drawing/2014/main" xmlns="" id="{D0D21DD7-4A4E-44DB-B738-9608C56434C2}"/>
              </a:ext>
            </a:extLst>
          </p:cNvPr>
          <p:cNvSpPr txBox="1"/>
          <p:nvPr/>
        </p:nvSpPr>
        <p:spPr>
          <a:xfrm>
            <a:off x="9681969" y="5733083"/>
            <a:ext cx="954107"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十一月</a:t>
            </a:r>
          </a:p>
        </p:txBody>
      </p:sp>
      <p:sp>
        <p:nvSpPr>
          <p:cNvPr id="78" name="文本框 77">
            <a:extLst>
              <a:ext uri="{FF2B5EF4-FFF2-40B4-BE49-F238E27FC236}">
                <a16:creationId xmlns:a16="http://schemas.microsoft.com/office/drawing/2014/main" xmlns="" id="{5605A8C8-3ABF-424B-B100-3D6BE6A8AC4F}"/>
              </a:ext>
            </a:extLst>
          </p:cNvPr>
          <p:cNvSpPr txBox="1"/>
          <p:nvPr/>
        </p:nvSpPr>
        <p:spPr>
          <a:xfrm>
            <a:off x="10585591" y="5733083"/>
            <a:ext cx="954107" cy="400110"/>
          </a:xfrm>
          <a:prstGeom prst="rect">
            <a:avLst/>
          </a:prstGeom>
          <a:noFill/>
        </p:spPr>
        <p:txBody>
          <a:bodyPr wrap="none" rtlCol="0">
            <a:spAutoFit/>
          </a:bodyPr>
          <a:lstStyle/>
          <a:p>
            <a:pPr algn="ctr"/>
            <a:r>
              <a:rPr lang="zh-CN" altLang="en-US" sz="20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十二月</a:t>
            </a:r>
          </a:p>
        </p:txBody>
      </p:sp>
      <p:grpSp>
        <p:nvGrpSpPr>
          <p:cNvPr id="11" name="组合 10">
            <a:extLst>
              <a:ext uri="{FF2B5EF4-FFF2-40B4-BE49-F238E27FC236}">
                <a16:creationId xmlns:a16="http://schemas.microsoft.com/office/drawing/2014/main" xmlns="" id="{86F12864-005F-42D2-A497-31ACFF8EC0D8}"/>
              </a:ext>
            </a:extLst>
          </p:cNvPr>
          <p:cNvGrpSpPr/>
          <p:nvPr/>
        </p:nvGrpSpPr>
        <p:grpSpPr>
          <a:xfrm>
            <a:off x="631530" y="1519197"/>
            <a:ext cx="2031325" cy="531585"/>
            <a:chOff x="1563617" y="2366204"/>
            <a:chExt cx="2031325" cy="531585"/>
          </a:xfrm>
        </p:grpSpPr>
        <p:sp>
          <p:nvSpPr>
            <p:cNvPr id="113" name="矩形: 圆角 112">
              <a:extLst>
                <a:ext uri="{FF2B5EF4-FFF2-40B4-BE49-F238E27FC236}">
                  <a16:creationId xmlns:a16="http://schemas.microsoft.com/office/drawing/2014/main" xmlns="" id="{10AB06CD-8610-4EAB-9CE1-607960C3B5BB}"/>
                </a:ext>
              </a:extLst>
            </p:cNvPr>
            <p:cNvSpPr/>
            <p:nvPr/>
          </p:nvSpPr>
          <p:spPr>
            <a:xfrm>
              <a:off x="1608637" y="2366204"/>
              <a:ext cx="1828800" cy="91440"/>
            </a:xfrm>
            <a:prstGeom prst="roundRect">
              <a:avLst>
                <a:gd name="adj" fmla="val 50000"/>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4" name="文本框 113">
              <a:extLst>
                <a:ext uri="{FF2B5EF4-FFF2-40B4-BE49-F238E27FC236}">
                  <a16:creationId xmlns:a16="http://schemas.microsoft.com/office/drawing/2014/main" xmlns="" id="{73BFB9E9-EDE3-4D6F-B13C-A156065E82BF}"/>
                </a:ext>
              </a:extLst>
            </p:cNvPr>
            <p:cNvSpPr txBox="1"/>
            <p:nvPr/>
          </p:nvSpPr>
          <p:spPr>
            <a:xfrm>
              <a:off x="1563617" y="2524289"/>
              <a:ext cx="2031325" cy="373500"/>
            </a:xfrm>
            <a:prstGeom prst="rect">
              <a:avLst/>
            </a:prstGeom>
            <a:noFill/>
          </p:spPr>
          <p:txBody>
            <a:bodyPr wrap="non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年度检查及工作计划</a:t>
              </a:r>
            </a:p>
          </p:txBody>
        </p:sp>
      </p:grpSp>
      <p:grpSp>
        <p:nvGrpSpPr>
          <p:cNvPr id="115" name="组合 114">
            <a:extLst>
              <a:ext uri="{FF2B5EF4-FFF2-40B4-BE49-F238E27FC236}">
                <a16:creationId xmlns:a16="http://schemas.microsoft.com/office/drawing/2014/main" xmlns="" id="{925F0F79-6F31-4B5B-837F-F8F2269595D5}"/>
              </a:ext>
            </a:extLst>
          </p:cNvPr>
          <p:cNvGrpSpPr/>
          <p:nvPr/>
        </p:nvGrpSpPr>
        <p:grpSpPr>
          <a:xfrm>
            <a:off x="2426332" y="3531462"/>
            <a:ext cx="2031325" cy="531585"/>
            <a:chOff x="1563617" y="2366204"/>
            <a:chExt cx="2031325" cy="531585"/>
          </a:xfrm>
        </p:grpSpPr>
        <p:sp>
          <p:nvSpPr>
            <p:cNvPr id="116" name="矩形: 圆角 115">
              <a:extLst>
                <a:ext uri="{FF2B5EF4-FFF2-40B4-BE49-F238E27FC236}">
                  <a16:creationId xmlns:a16="http://schemas.microsoft.com/office/drawing/2014/main" xmlns="" id="{45816D07-5A83-41F3-97B5-884AA9C300D9}"/>
                </a:ext>
              </a:extLst>
            </p:cNvPr>
            <p:cNvSpPr/>
            <p:nvPr/>
          </p:nvSpPr>
          <p:spPr>
            <a:xfrm>
              <a:off x="1608637" y="2366204"/>
              <a:ext cx="1828800" cy="91440"/>
            </a:xfrm>
            <a:prstGeom prst="roundRect">
              <a:avLst>
                <a:gd name="adj" fmla="val 50000"/>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7" name="文本框 116">
              <a:extLst>
                <a:ext uri="{FF2B5EF4-FFF2-40B4-BE49-F238E27FC236}">
                  <a16:creationId xmlns:a16="http://schemas.microsoft.com/office/drawing/2014/main" xmlns="" id="{BF210D4F-4D30-4AB6-B526-173FED32B757}"/>
                </a:ext>
              </a:extLst>
            </p:cNvPr>
            <p:cNvSpPr txBox="1"/>
            <p:nvPr/>
          </p:nvSpPr>
          <p:spPr>
            <a:xfrm>
              <a:off x="1563617" y="2524289"/>
              <a:ext cx="2031325" cy="373500"/>
            </a:xfrm>
            <a:prstGeom prst="rect">
              <a:avLst/>
            </a:prstGeom>
            <a:noFill/>
          </p:spPr>
          <p:txBody>
            <a:bodyPr wrap="non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教风学风建设月活动</a:t>
              </a:r>
            </a:p>
          </p:txBody>
        </p:sp>
      </p:grpSp>
      <p:grpSp>
        <p:nvGrpSpPr>
          <p:cNvPr id="118" name="组合 117">
            <a:extLst>
              <a:ext uri="{FF2B5EF4-FFF2-40B4-BE49-F238E27FC236}">
                <a16:creationId xmlns:a16="http://schemas.microsoft.com/office/drawing/2014/main" xmlns="" id="{350273D0-969C-4E2A-85E1-2982E430090C}"/>
              </a:ext>
            </a:extLst>
          </p:cNvPr>
          <p:cNvGrpSpPr/>
          <p:nvPr/>
        </p:nvGrpSpPr>
        <p:grpSpPr>
          <a:xfrm>
            <a:off x="8727574" y="4764747"/>
            <a:ext cx="2788220" cy="531585"/>
            <a:chOff x="1563617" y="2366204"/>
            <a:chExt cx="2788220" cy="531585"/>
          </a:xfrm>
        </p:grpSpPr>
        <p:sp>
          <p:nvSpPr>
            <p:cNvPr id="119" name="矩形: 圆角 118">
              <a:extLst>
                <a:ext uri="{FF2B5EF4-FFF2-40B4-BE49-F238E27FC236}">
                  <a16:creationId xmlns:a16="http://schemas.microsoft.com/office/drawing/2014/main" xmlns="" id="{83C5EC13-53E8-4767-8313-DCB456DF1933}"/>
                </a:ext>
              </a:extLst>
            </p:cNvPr>
            <p:cNvSpPr/>
            <p:nvPr/>
          </p:nvSpPr>
          <p:spPr>
            <a:xfrm>
              <a:off x="1608637" y="2366204"/>
              <a:ext cx="2743200" cy="91440"/>
            </a:xfrm>
            <a:prstGeom prst="roundRect">
              <a:avLst>
                <a:gd name="adj" fmla="val 50000"/>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0" name="文本框 119">
              <a:extLst>
                <a:ext uri="{FF2B5EF4-FFF2-40B4-BE49-F238E27FC236}">
                  <a16:creationId xmlns:a16="http://schemas.microsoft.com/office/drawing/2014/main" xmlns="" id="{4CD11AB8-BC1E-4630-9DAB-1F8BF1FBBF0F}"/>
                </a:ext>
              </a:extLst>
            </p:cNvPr>
            <p:cNvSpPr txBox="1"/>
            <p:nvPr/>
          </p:nvSpPr>
          <p:spPr>
            <a:xfrm>
              <a:off x="1563617" y="2524289"/>
              <a:ext cx="1826141" cy="373500"/>
            </a:xfrm>
            <a:prstGeom prst="rect">
              <a:avLst/>
            </a:prstGeom>
            <a:noFill/>
          </p:spPr>
          <p:txBody>
            <a:bodyPr wrap="non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教学业绩考核工作</a:t>
              </a:r>
            </a:p>
          </p:txBody>
        </p:sp>
      </p:grpSp>
      <p:grpSp>
        <p:nvGrpSpPr>
          <p:cNvPr id="121" name="组合 120">
            <a:extLst>
              <a:ext uri="{FF2B5EF4-FFF2-40B4-BE49-F238E27FC236}">
                <a16:creationId xmlns:a16="http://schemas.microsoft.com/office/drawing/2014/main" xmlns="" id="{EEFE548D-BA4B-4F51-81FA-3A53A8B1F59A}"/>
              </a:ext>
            </a:extLst>
          </p:cNvPr>
          <p:cNvGrpSpPr/>
          <p:nvPr/>
        </p:nvGrpSpPr>
        <p:grpSpPr>
          <a:xfrm>
            <a:off x="2418214" y="2189952"/>
            <a:ext cx="9097580" cy="531585"/>
            <a:chOff x="1563617" y="2366204"/>
            <a:chExt cx="9097580" cy="531585"/>
          </a:xfrm>
        </p:grpSpPr>
        <p:sp>
          <p:nvSpPr>
            <p:cNvPr id="122" name="矩形: 圆角 121">
              <a:extLst>
                <a:ext uri="{FF2B5EF4-FFF2-40B4-BE49-F238E27FC236}">
                  <a16:creationId xmlns:a16="http://schemas.microsoft.com/office/drawing/2014/main" xmlns="" id="{B5A80290-07C3-41CE-BBF2-A102B1EF7AEE}"/>
                </a:ext>
              </a:extLst>
            </p:cNvPr>
            <p:cNvSpPr/>
            <p:nvPr/>
          </p:nvSpPr>
          <p:spPr>
            <a:xfrm>
              <a:off x="1608637" y="2366204"/>
              <a:ext cx="9052560" cy="91440"/>
            </a:xfrm>
            <a:prstGeom prst="roundRect">
              <a:avLst>
                <a:gd name="adj" fmla="val 50000"/>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3" name="文本框 122">
              <a:extLst>
                <a:ext uri="{FF2B5EF4-FFF2-40B4-BE49-F238E27FC236}">
                  <a16:creationId xmlns:a16="http://schemas.microsoft.com/office/drawing/2014/main" xmlns="" id="{AA89AE0B-D30C-4502-959F-38169EA6AD6D}"/>
                </a:ext>
              </a:extLst>
            </p:cNvPr>
            <p:cNvSpPr txBox="1"/>
            <p:nvPr/>
          </p:nvSpPr>
          <p:spPr>
            <a:xfrm>
              <a:off x="1563617" y="2524289"/>
              <a:ext cx="1826141" cy="373500"/>
            </a:xfrm>
            <a:prstGeom prst="rect">
              <a:avLst/>
            </a:prstGeom>
            <a:noFill/>
          </p:spPr>
          <p:txBody>
            <a:bodyPr wrap="non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教、科研项目实施</a:t>
              </a:r>
            </a:p>
          </p:txBody>
        </p:sp>
      </p:grpSp>
      <p:grpSp>
        <p:nvGrpSpPr>
          <p:cNvPr id="12" name="组合 11">
            <a:extLst>
              <a:ext uri="{FF2B5EF4-FFF2-40B4-BE49-F238E27FC236}">
                <a16:creationId xmlns:a16="http://schemas.microsoft.com/office/drawing/2014/main" xmlns="" id="{32FD382E-46AC-47B6-8BB0-7E028AFE9C39}"/>
              </a:ext>
            </a:extLst>
          </p:cNvPr>
          <p:cNvGrpSpPr/>
          <p:nvPr/>
        </p:nvGrpSpPr>
        <p:grpSpPr>
          <a:xfrm>
            <a:off x="1067774" y="2860707"/>
            <a:ext cx="6823265" cy="531585"/>
            <a:chOff x="1067774" y="2730107"/>
            <a:chExt cx="6823265" cy="531585"/>
          </a:xfrm>
        </p:grpSpPr>
        <p:grpSp>
          <p:nvGrpSpPr>
            <p:cNvPr id="10" name="组合 9">
              <a:extLst>
                <a:ext uri="{FF2B5EF4-FFF2-40B4-BE49-F238E27FC236}">
                  <a16:creationId xmlns:a16="http://schemas.microsoft.com/office/drawing/2014/main" xmlns="" id="{13E08D55-2A10-402D-8F35-97C2501752A3}"/>
                </a:ext>
              </a:extLst>
            </p:cNvPr>
            <p:cNvGrpSpPr/>
            <p:nvPr/>
          </p:nvGrpSpPr>
          <p:grpSpPr>
            <a:xfrm>
              <a:off x="1067774" y="2730107"/>
              <a:ext cx="1416620" cy="531585"/>
              <a:chOff x="1067774" y="1483083"/>
              <a:chExt cx="1416620" cy="531585"/>
            </a:xfrm>
          </p:grpSpPr>
          <p:sp>
            <p:nvSpPr>
              <p:cNvPr id="8" name="矩形: 圆角 7">
                <a:extLst>
                  <a:ext uri="{FF2B5EF4-FFF2-40B4-BE49-F238E27FC236}">
                    <a16:creationId xmlns:a16="http://schemas.microsoft.com/office/drawing/2014/main" xmlns="" id="{1751A94B-3C26-4407-8322-5CA2995DF0F2}"/>
                  </a:ext>
                </a:extLst>
              </p:cNvPr>
              <p:cNvSpPr/>
              <p:nvPr/>
            </p:nvSpPr>
            <p:spPr>
              <a:xfrm>
                <a:off x="1112794" y="1483083"/>
                <a:ext cx="1371600" cy="91440"/>
              </a:xfrm>
              <a:prstGeom prst="roundRect">
                <a:avLst>
                  <a:gd name="adj" fmla="val 50000"/>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1" name="文本框 110">
                <a:extLst>
                  <a:ext uri="{FF2B5EF4-FFF2-40B4-BE49-F238E27FC236}">
                    <a16:creationId xmlns:a16="http://schemas.microsoft.com/office/drawing/2014/main" xmlns="" id="{95BFC2FD-977C-4AA5-98AC-D9FA45F32EEB}"/>
                  </a:ext>
                </a:extLst>
              </p:cNvPr>
              <p:cNvSpPr txBox="1"/>
              <p:nvPr/>
            </p:nvSpPr>
            <p:spPr>
              <a:xfrm>
                <a:off x="1067774" y="1641168"/>
                <a:ext cx="1005403" cy="373500"/>
              </a:xfrm>
              <a:prstGeom prst="rect">
                <a:avLst/>
              </a:prstGeom>
              <a:noFill/>
            </p:spPr>
            <p:txBody>
              <a:bodyPr wrap="non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开学准备</a:t>
                </a:r>
              </a:p>
            </p:txBody>
          </p:sp>
        </p:grpSp>
        <p:grpSp>
          <p:nvGrpSpPr>
            <p:cNvPr id="124" name="组合 123">
              <a:extLst>
                <a:ext uri="{FF2B5EF4-FFF2-40B4-BE49-F238E27FC236}">
                  <a16:creationId xmlns:a16="http://schemas.microsoft.com/office/drawing/2014/main" xmlns="" id="{8CF57CCE-9BBB-4B6E-8E6E-9E26D36466D8}"/>
                </a:ext>
              </a:extLst>
            </p:cNvPr>
            <p:cNvGrpSpPr/>
            <p:nvPr/>
          </p:nvGrpSpPr>
          <p:grpSpPr>
            <a:xfrm>
              <a:off x="6474419" y="2730107"/>
              <a:ext cx="1416620" cy="531585"/>
              <a:chOff x="1067774" y="1483083"/>
              <a:chExt cx="1416620" cy="531585"/>
            </a:xfrm>
          </p:grpSpPr>
          <p:sp>
            <p:nvSpPr>
              <p:cNvPr id="125" name="矩形: 圆角 124">
                <a:extLst>
                  <a:ext uri="{FF2B5EF4-FFF2-40B4-BE49-F238E27FC236}">
                    <a16:creationId xmlns:a16="http://schemas.microsoft.com/office/drawing/2014/main" xmlns="" id="{733DF683-DCBA-44B4-9A92-5990AA639A40}"/>
                  </a:ext>
                </a:extLst>
              </p:cNvPr>
              <p:cNvSpPr/>
              <p:nvPr/>
            </p:nvSpPr>
            <p:spPr>
              <a:xfrm>
                <a:off x="1112794" y="1483083"/>
                <a:ext cx="1371600" cy="91440"/>
              </a:xfrm>
              <a:prstGeom prst="roundRect">
                <a:avLst>
                  <a:gd name="adj" fmla="val 50000"/>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6" name="文本框 125">
                <a:extLst>
                  <a:ext uri="{FF2B5EF4-FFF2-40B4-BE49-F238E27FC236}">
                    <a16:creationId xmlns:a16="http://schemas.microsoft.com/office/drawing/2014/main" xmlns="" id="{B8F32595-A0D0-44DC-A058-5C30D5FF3395}"/>
                  </a:ext>
                </a:extLst>
              </p:cNvPr>
              <p:cNvSpPr txBox="1"/>
              <p:nvPr/>
            </p:nvSpPr>
            <p:spPr>
              <a:xfrm>
                <a:off x="1067774" y="1641168"/>
                <a:ext cx="1005403" cy="373500"/>
              </a:xfrm>
              <a:prstGeom prst="rect">
                <a:avLst/>
              </a:prstGeom>
              <a:noFill/>
            </p:spPr>
            <p:txBody>
              <a:bodyPr wrap="non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开学准备</a:t>
                </a:r>
              </a:p>
            </p:txBody>
          </p:sp>
        </p:grpSp>
      </p:grpSp>
      <p:grpSp>
        <p:nvGrpSpPr>
          <p:cNvPr id="127" name="组合 126">
            <a:extLst>
              <a:ext uri="{FF2B5EF4-FFF2-40B4-BE49-F238E27FC236}">
                <a16:creationId xmlns:a16="http://schemas.microsoft.com/office/drawing/2014/main" xmlns="" id="{0E9BCDFA-85FF-4A2D-927A-F9CCA8C9CDF5}"/>
              </a:ext>
            </a:extLst>
          </p:cNvPr>
          <p:cNvGrpSpPr/>
          <p:nvPr/>
        </p:nvGrpSpPr>
        <p:grpSpPr>
          <a:xfrm>
            <a:off x="5128463" y="4202218"/>
            <a:ext cx="2503094" cy="827051"/>
            <a:chOff x="1563616" y="2366204"/>
            <a:chExt cx="2503094" cy="827051"/>
          </a:xfrm>
        </p:grpSpPr>
        <p:sp>
          <p:nvSpPr>
            <p:cNvPr id="128" name="矩形: 圆角 127">
              <a:extLst>
                <a:ext uri="{FF2B5EF4-FFF2-40B4-BE49-F238E27FC236}">
                  <a16:creationId xmlns:a16="http://schemas.microsoft.com/office/drawing/2014/main" xmlns="" id="{93154274-7C35-4F7F-A717-146978AD58C4}"/>
                </a:ext>
              </a:extLst>
            </p:cNvPr>
            <p:cNvSpPr/>
            <p:nvPr/>
          </p:nvSpPr>
          <p:spPr>
            <a:xfrm>
              <a:off x="1608637" y="2366204"/>
              <a:ext cx="1828800" cy="91440"/>
            </a:xfrm>
            <a:prstGeom prst="roundRect">
              <a:avLst>
                <a:gd name="adj" fmla="val 50000"/>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9" name="文本框 128">
              <a:extLst>
                <a:ext uri="{FF2B5EF4-FFF2-40B4-BE49-F238E27FC236}">
                  <a16:creationId xmlns:a16="http://schemas.microsoft.com/office/drawing/2014/main" xmlns="" id="{E5457DC1-4866-44C7-9099-7A0E92694300}"/>
                </a:ext>
              </a:extLst>
            </p:cNvPr>
            <p:cNvSpPr txBox="1"/>
            <p:nvPr/>
          </p:nvSpPr>
          <p:spPr>
            <a:xfrm>
              <a:off x="1563616" y="2524289"/>
              <a:ext cx="2503094" cy="668966"/>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教学名师、教坛新秀评选、优秀实验员评比活动</a:t>
              </a:r>
            </a:p>
          </p:txBody>
        </p:sp>
      </p:grpSp>
      <p:grpSp>
        <p:nvGrpSpPr>
          <p:cNvPr id="94" name="组合 93">
            <a:extLst>
              <a:ext uri="{FF2B5EF4-FFF2-40B4-BE49-F238E27FC236}">
                <a16:creationId xmlns:a16="http://schemas.microsoft.com/office/drawing/2014/main" xmlns="" id="{8D8D2321-C8E4-4BA3-8BBA-2FCD2E69EC96}"/>
              </a:ext>
            </a:extLst>
          </p:cNvPr>
          <p:cNvGrpSpPr/>
          <p:nvPr/>
        </p:nvGrpSpPr>
        <p:grpSpPr>
          <a:xfrm>
            <a:off x="338139" y="324865"/>
            <a:ext cx="857035" cy="559875"/>
            <a:chOff x="338139" y="324865"/>
            <a:chExt cx="857035" cy="559875"/>
          </a:xfrm>
        </p:grpSpPr>
        <p:sp>
          <p:nvSpPr>
            <p:cNvPr id="95" name="任意多边形: 形状 94">
              <a:extLst>
                <a:ext uri="{FF2B5EF4-FFF2-40B4-BE49-F238E27FC236}">
                  <a16:creationId xmlns:a16="http://schemas.microsoft.com/office/drawing/2014/main" xmlns="" id="{4FD978F3-7536-4029-9FE2-D66263E0EFB0}"/>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6" name="任意多边形: 形状 95">
              <a:extLst>
                <a:ext uri="{FF2B5EF4-FFF2-40B4-BE49-F238E27FC236}">
                  <a16:creationId xmlns:a16="http://schemas.microsoft.com/office/drawing/2014/main" xmlns="" id="{464D459E-EF3C-441F-80FA-B83DD22B7E1D}"/>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5" name="文本框 154">
            <a:extLst>
              <a:ext uri="{FF2B5EF4-FFF2-40B4-BE49-F238E27FC236}">
                <a16:creationId xmlns:a16="http://schemas.microsoft.com/office/drawing/2014/main" xmlns="" id="{C71EA8C7-4F74-4904-A415-46595BEC2B9A}"/>
              </a:ext>
            </a:extLst>
          </p:cNvPr>
          <p:cNvSpPr txBox="1"/>
          <p:nvPr/>
        </p:nvSpPr>
        <p:spPr>
          <a:xfrm>
            <a:off x="548526" y="545525"/>
            <a:ext cx="1620957"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工作月历</a:t>
            </a:r>
          </a:p>
        </p:txBody>
      </p:sp>
      <p:grpSp>
        <p:nvGrpSpPr>
          <p:cNvPr id="97" name="组合 96">
            <a:extLst>
              <a:ext uri="{FF2B5EF4-FFF2-40B4-BE49-F238E27FC236}">
                <a16:creationId xmlns:a16="http://schemas.microsoft.com/office/drawing/2014/main" xmlns="" id="{FE9C8EAE-E214-470D-8D23-BE5CE5A38DE4}"/>
              </a:ext>
            </a:extLst>
          </p:cNvPr>
          <p:cNvGrpSpPr/>
          <p:nvPr/>
        </p:nvGrpSpPr>
        <p:grpSpPr>
          <a:xfrm>
            <a:off x="0" y="6642557"/>
            <a:ext cx="12192000" cy="215443"/>
            <a:chOff x="0" y="6642557"/>
            <a:chExt cx="12192000" cy="215443"/>
          </a:xfrm>
        </p:grpSpPr>
        <p:sp>
          <p:nvSpPr>
            <p:cNvPr id="98" name="矩形 97">
              <a:extLst>
                <a:ext uri="{FF2B5EF4-FFF2-40B4-BE49-F238E27FC236}">
                  <a16:creationId xmlns:a16="http://schemas.microsoft.com/office/drawing/2014/main" xmlns="" id="{3A9A00D2-C42A-4C69-9363-7E34D4829A2B}"/>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9" name="组合 98">
              <a:extLst>
                <a:ext uri="{FF2B5EF4-FFF2-40B4-BE49-F238E27FC236}">
                  <a16:creationId xmlns:a16="http://schemas.microsoft.com/office/drawing/2014/main" xmlns="" id="{9A077708-DE1A-4A67-993E-BD530B9DB12D}"/>
                </a:ext>
              </a:extLst>
            </p:cNvPr>
            <p:cNvGrpSpPr>
              <a:grpSpLocks noChangeAspect="1"/>
            </p:cNvGrpSpPr>
            <p:nvPr/>
          </p:nvGrpSpPr>
          <p:grpSpPr>
            <a:xfrm>
              <a:off x="125798" y="6677126"/>
              <a:ext cx="146140" cy="146304"/>
              <a:chOff x="3892870" y="-9542"/>
              <a:chExt cx="666946" cy="667704"/>
            </a:xfrm>
          </p:grpSpPr>
          <p:sp>
            <p:nvSpPr>
              <p:cNvPr id="134" name="泪滴形 133">
                <a:extLst>
                  <a:ext uri="{FF2B5EF4-FFF2-40B4-BE49-F238E27FC236}">
                    <a16:creationId xmlns:a16="http://schemas.microsoft.com/office/drawing/2014/main" xmlns="" id="{151FFAEE-DA8B-4BEE-9FE7-EFA4C1FD5667}"/>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泪滴形 151">
                <a:extLst>
                  <a:ext uri="{FF2B5EF4-FFF2-40B4-BE49-F238E27FC236}">
                    <a16:creationId xmlns:a16="http://schemas.microsoft.com/office/drawing/2014/main" xmlns="" id="{7435DE5B-6E83-40C6-BDD8-072C9090A8E2}"/>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泪滴形 152">
                <a:extLst>
                  <a:ext uri="{FF2B5EF4-FFF2-40B4-BE49-F238E27FC236}">
                    <a16:creationId xmlns:a16="http://schemas.microsoft.com/office/drawing/2014/main" xmlns="" id="{D57A1836-85E4-4B22-AB9E-B81E067A47CE}"/>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泪滴形 153">
                <a:extLst>
                  <a:ext uri="{FF2B5EF4-FFF2-40B4-BE49-F238E27FC236}">
                    <a16:creationId xmlns:a16="http://schemas.microsoft.com/office/drawing/2014/main" xmlns="" id="{893ABFBB-1A7D-48C2-8DFF-9A44E2D926B6}"/>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0" name="直接连接符 109">
              <a:extLst>
                <a:ext uri="{FF2B5EF4-FFF2-40B4-BE49-F238E27FC236}">
                  <a16:creationId xmlns:a16="http://schemas.microsoft.com/office/drawing/2014/main" xmlns="" id="{22BC97EE-1F53-42BD-9DF7-F86465B8BC13}"/>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112" name="组合 111">
              <a:extLst>
                <a:ext uri="{FF2B5EF4-FFF2-40B4-BE49-F238E27FC236}">
                  <a16:creationId xmlns:a16="http://schemas.microsoft.com/office/drawing/2014/main" xmlns="" id="{10223CDD-E247-4316-959F-998112C31B11}"/>
                </a:ext>
              </a:extLst>
            </p:cNvPr>
            <p:cNvGrpSpPr>
              <a:grpSpLocks noChangeAspect="1"/>
            </p:cNvGrpSpPr>
            <p:nvPr/>
          </p:nvGrpSpPr>
          <p:grpSpPr>
            <a:xfrm>
              <a:off x="11920063" y="6677126"/>
              <a:ext cx="146140" cy="146304"/>
              <a:chOff x="3892870" y="-9542"/>
              <a:chExt cx="666946" cy="667704"/>
            </a:xfrm>
          </p:grpSpPr>
          <p:sp>
            <p:nvSpPr>
              <p:cNvPr id="130" name="泪滴形 129">
                <a:extLst>
                  <a:ext uri="{FF2B5EF4-FFF2-40B4-BE49-F238E27FC236}">
                    <a16:creationId xmlns:a16="http://schemas.microsoft.com/office/drawing/2014/main" xmlns="" id="{3EB243BF-A545-4276-A967-445CB5213107}"/>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泪滴形 130">
                <a:extLst>
                  <a:ext uri="{FF2B5EF4-FFF2-40B4-BE49-F238E27FC236}">
                    <a16:creationId xmlns:a16="http://schemas.microsoft.com/office/drawing/2014/main" xmlns="" id="{7C6EA3D3-507A-4EE3-ACF9-487C74A1E6BD}"/>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泪滴形 131">
                <a:extLst>
                  <a:ext uri="{FF2B5EF4-FFF2-40B4-BE49-F238E27FC236}">
                    <a16:creationId xmlns:a16="http://schemas.microsoft.com/office/drawing/2014/main" xmlns="" id="{5ABA341B-917A-4E8B-A796-1E0FDA806693}"/>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泪滴形 132">
                <a:extLst>
                  <a:ext uri="{FF2B5EF4-FFF2-40B4-BE49-F238E27FC236}">
                    <a16:creationId xmlns:a16="http://schemas.microsoft.com/office/drawing/2014/main" xmlns="" id="{38DB6AE5-C834-4E1E-B384-91A7748CA103}"/>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4" name="组合 73">
            <a:extLst>
              <a:ext uri="{FF2B5EF4-FFF2-40B4-BE49-F238E27FC236}">
                <a16:creationId xmlns:a16="http://schemas.microsoft.com/office/drawing/2014/main" xmlns="" id="{34817135-C83C-41AF-A78C-420295B5A291}"/>
              </a:ext>
            </a:extLst>
          </p:cNvPr>
          <p:cNvGrpSpPr/>
          <p:nvPr/>
        </p:nvGrpSpPr>
        <p:grpSpPr>
          <a:xfrm>
            <a:off x="10095926" y="334300"/>
            <a:ext cx="1687434" cy="828613"/>
            <a:chOff x="1458782" y="1495487"/>
            <a:chExt cx="1687434" cy="828613"/>
          </a:xfrm>
        </p:grpSpPr>
        <p:grpSp>
          <p:nvGrpSpPr>
            <p:cNvPr id="82" name="组合 81">
              <a:extLst>
                <a:ext uri="{FF2B5EF4-FFF2-40B4-BE49-F238E27FC236}">
                  <a16:creationId xmlns:a16="http://schemas.microsoft.com/office/drawing/2014/main" xmlns="" id="{735883E8-7298-4E19-B350-03FB47EC51A3}"/>
                </a:ext>
              </a:extLst>
            </p:cNvPr>
            <p:cNvGrpSpPr/>
            <p:nvPr/>
          </p:nvGrpSpPr>
          <p:grpSpPr>
            <a:xfrm>
              <a:off x="1458782" y="1495487"/>
              <a:ext cx="1687434" cy="828613"/>
              <a:chOff x="1114764" y="2818528"/>
              <a:chExt cx="7419202" cy="3643194"/>
            </a:xfrm>
          </p:grpSpPr>
          <p:sp>
            <p:nvSpPr>
              <p:cNvPr id="85" name="弧形 84">
                <a:extLst>
                  <a:ext uri="{FF2B5EF4-FFF2-40B4-BE49-F238E27FC236}">
                    <a16:creationId xmlns:a16="http://schemas.microsoft.com/office/drawing/2014/main" xmlns="" id="{801241AB-D2B4-40ED-A0A3-0D77325E5533}"/>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6" name="弧形 85">
                <a:extLst>
                  <a:ext uri="{FF2B5EF4-FFF2-40B4-BE49-F238E27FC236}">
                    <a16:creationId xmlns:a16="http://schemas.microsoft.com/office/drawing/2014/main" xmlns="" id="{697B7034-658D-478D-8DBC-B96680EE6A49}"/>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87" name="组合 86">
                <a:extLst>
                  <a:ext uri="{FF2B5EF4-FFF2-40B4-BE49-F238E27FC236}">
                    <a16:creationId xmlns:a16="http://schemas.microsoft.com/office/drawing/2014/main" xmlns="" id="{DEF3A4D7-603A-48E5-A08B-4E5EAFAA4D7C}"/>
                  </a:ext>
                </a:extLst>
              </p:cNvPr>
              <p:cNvGrpSpPr/>
              <p:nvPr/>
            </p:nvGrpSpPr>
            <p:grpSpPr>
              <a:xfrm>
                <a:off x="3552730" y="3350929"/>
                <a:ext cx="3862198" cy="2543270"/>
                <a:chOff x="3552730" y="3350929"/>
                <a:chExt cx="3862198" cy="2543270"/>
              </a:xfrm>
            </p:grpSpPr>
            <p:grpSp>
              <p:nvGrpSpPr>
                <p:cNvPr id="88" name="组合 87">
                  <a:extLst>
                    <a:ext uri="{FF2B5EF4-FFF2-40B4-BE49-F238E27FC236}">
                      <a16:creationId xmlns:a16="http://schemas.microsoft.com/office/drawing/2014/main" xmlns="" id="{01457607-36D6-4702-9567-9408ACC9890A}"/>
                    </a:ext>
                  </a:extLst>
                </p:cNvPr>
                <p:cNvGrpSpPr/>
                <p:nvPr/>
              </p:nvGrpSpPr>
              <p:grpSpPr>
                <a:xfrm>
                  <a:off x="3552730" y="3350929"/>
                  <a:ext cx="2543270" cy="2543270"/>
                  <a:chOff x="3552730" y="3368490"/>
                  <a:chExt cx="2543270" cy="2543270"/>
                </a:xfrm>
              </p:grpSpPr>
              <p:sp>
                <p:nvSpPr>
                  <p:cNvPr id="135" name="椭圆 134">
                    <a:extLst>
                      <a:ext uri="{FF2B5EF4-FFF2-40B4-BE49-F238E27FC236}">
                        <a16:creationId xmlns:a16="http://schemas.microsoft.com/office/drawing/2014/main" xmlns="" id="{FC1E3F1F-CA09-4940-8DCD-5768E7D68F1A}"/>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36" name="直接连接符 135">
                    <a:extLst>
                      <a:ext uri="{FF2B5EF4-FFF2-40B4-BE49-F238E27FC236}">
                        <a16:creationId xmlns:a16="http://schemas.microsoft.com/office/drawing/2014/main" xmlns="" id="{6245E50E-FCD3-4677-BEB1-9B3081C4DEDD}"/>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37" name="直接连接符 136">
                    <a:extLst>
                      <a:ext uri="{FF2B5EF4-FFF2-40B4-BE49-F238E27FC236}">
                        <a16:creationId xmlns:a16="http://schemas.microsoft.com/office/drawing/2014/main" xmlns="" id="{D300F4EE-8594-4240-B038-EC7D903CE3AF}"/>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89" name="椭圆 88">
                  <a:extLst>
                    <a:ext uri="{FF2B5EF4-FFF2-40B4-BE49-F238E27FC236}">
                      <a16:creationId xmlns:a16="http://schemas.microsoft.com/office/drawing/2014/main" xmlns="" id="{FE0473DB-9234-488D-B994-66482A668A18}"/>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83" name="文本框 82">
              <a:extLst>
                <a:ext uri="{FF2B5EF4-FFF2-40B4-BE49-F238E27FC236}">
                  <a16:creationId xmlns:a16="http://schemas.microsoft.com/office/drawing/2014/main" xmlns="" id="{A7027BAF-C333-4A32-8B1B-68466E47B5D2}"/>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4" name="文本框 83">
              <a:extLst>
                <a:ext uri="{FF2B5EF4-FFF2-40B4-BE49-F238E27FC236}">
                  <a16:creationId xmlns:a16="http://schemas.microsoft.com/office/drawing/2014/main" xmlns="" id="{9B502791-A9D1-43CB-9BC6-F1A8530F9FF3}"/>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23522227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68">
            <a:extLst>
              <a:ext uri="{FF2B5EF4-FFF2-40B4-BE49-F238E27FC236}">
                <a16:creationId xmlns:a16="http://schemas.microsoft.com/office/drawing/2014/main" xmlns="" id="{78A8D165-6BDB-49A2-A9A9-140A7A30EE4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0" name="文本框 29">
            <a:extLst>
              <a:ext uri="{FF2B5EF4-FFF2-40B4-BE49-F238E27FC236}">
                <a16:creationId xmlns:a16="http://schemas.microsoft.com/office/drawing/2014/main" xmlns="" id="{38EBA4D5-B01D-4367-ADD8-0A544CDF1E27}"/>
              </a:ext>
            </a:extLst>
          </p:cNvPr>
          <p:cNvSpPr txBox="1"/>
          <p:nvPr/>
        </p:nvSpPr>
        <p:spPr>
          <a:xfrm>
            <a:off x="1032510" y="1579552"/>
            <a:ext cx="7802136" cy="1107996"/>
          </a:xfrm>
          <a:prstGeom prst="rect">
            <a:avLst/>
          </a:prstGeom>
          <a:noFill/>
        </p:spPr>
        <p:txBody>
          <a:bodyPr wrap="none" rtlCol="0">
            <a:spAutoFit/>
          </a:bodyPr>
          <a:lstStyle/>
          <a:p>
            <a:r>
              <a:rPr lang="zh-CN" altLang="en-US" sz="66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勤勉深耕，教书育人</a:t>
            </a:r>
          </a:p>
        </p:txBody>
      </p:sp>
      <p:sp>
        <p:nvSpPr>
          <p:cNvPr id="6" name="任意多边形: 形状 5">
            <a:extLst>
              <a:ext uri="{FF2B5EF4-FFF2-40B4-BE49-F238E27FC236}">
                <a16:creationId xmlns:a16="http://schemas.microsoft.com/office/drawing/2014/main" xmlns="" id="{58908FAB-DEE6-4087-9440-C35BBFB71B18}"/>
              </a:ext>
            </a:extLst>
          </p:cNvPr>
          <p:cNvSpPr/>
          <p:nvPr/>
        </p:nvSpPr>
        <p:spPr>
          <a:xfrm>
            <a:off x="648929" y="2790899"/>
            <a:ext cx="10854813" cy="324464"/>
          </a:xfrm>
          <a:custGeom>
            <a:avLst/>
            <a:gdLst>
              <a:gd name="connsiteX0" fmla="*/ 0 w 10854813"/>
              <a:gd name="connsiteY0" fmla="*/ 0 h 324464"/>
              <a:gd name="connsiteX1" fmla="*/ 1179871 w 10854813"/>
              <a:gd name="connsiteY1" fmla="*/ 0 h 324464"/>
              <a:gd name="connsiteX2" fmla="*/ 1179871 w 10854813"/>
              <a:gd name="connsiteY2" fmla="*/ 324464 h 324464"/>
              <a:gd name="connsiteX3" fmla="*/ 1484671 w 10854813"/>
              <a:gd name="connsiteY3" fmla="*/ 19664 h 324464"/>
              <a:gd name="connsiteX4" fmla="*/ 10854813 w 10854813"/>
              <a:gd name="connsiteY4" fmla="*/ 19664 h 324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4813" h="324464">
                <a:moveTo>
                  <a:pt x="0" y="0"/>
                </a:moveTo>
                <a:lnTo>
                  <a:pt x="1179871" y="0"/>
                </a:lnTo>
                <a:lnTo>
                  <a:pt x="1179871" y="324464"/>
                </a:lnTo>
                <a:lnTo>
                  <a:pt x="1484671" y="19664"/>
                </a:lnTo>
                <a:lnTo>
                  <a:pt x="10854813" y="19664"/>
                </a:lnTo>
              </a:path>
            </a:pathLst>
          </a:custGeom>
          <a:noFill/>
          <a:ln w="2857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097408ED-2AA4-4E21-8B78-CD77C4D3C53D}"/>
              </a:ext>
            </a:extLst>
          </p:cNvPr>
          <p:cNvSpPr txBox="1"/>
          <p:nvPr/>
        </p:nvSpPr>
        <p:spPr>
          <a:xfrm>
            <a:off x="4534934" y="4562656"/>
            <a:ext cx="3276600" cy="1555619"/>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敬业爱生是每个教师都应该遵守的职业道德，这是做好教育工作的思想前提。只有这样，才能热爱学生、严谨治学、廉洁从教、为人师表、为祖国培养高素质的人才。</a:t>
            </a:r>
          </a:p>
        </p:txBody>
      </p:sp>
      <p:cxnSp>
        <p:nvCxnSpPr>
          <p:cNvPr id="44" name="直接连接符 43">
            <a:extLst>
              <a:ext uri="{FF2B5EF4-FFF2-40B4-BE49-F238E27FC236}">
                <a16:creationId xmlns:a16="http://schemas.microsoft.com/office/drawing/2014/main" xmlns="" id="{E4060D0F-0B41-4AE2-93FA-7535A62549AC}"/>
              </a:ext>
            </a:extLst>
          </p:cNvPr>
          <p:cNvCxnSpPr>
            <a:cxnSpLocks/>
          </p:cNvCxnSpPr>
          <p:nvPr/>
        </p:nvCxnSpPr>
        <p:spPr>
          <a:xfrm>
            <a:off x="4648717" y="6214742"/>
            <a:ext cx="569745" cy="0"/>
          </a:xfrm>
          <a:prstGeom prst="line">
            <a:avLst/>
          </a:prstGeom>
          <a:ln w="349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xmlns="" id="{9F786C48-06B7-4F46-9681-895C3DE76E0F}"/>
              </a:ext>
            </a:extLst>
          </p:cNvPr>
          <p:cNvSpPr/>
          <p:nvPr/>
        </p:nvSpPr>
        <p:spPr>
          <a:xfrm>
            <a:off x="4648717" y="3494956"/>
            <a:ext cx="822960" cy="822960"/>
          </a:xfrm>
          <a:prstGeom prst="ellipse">
            <a:avLst/>
          </a:prstGeom>
          <a:gradFill>
            <a:gsLst>
              <a:gs pos="72000">
                <a:schemeClr val="accent1"/>
              </a:gs>
              <a:gs pos="0">
                <a:schemeClr val="accent1">
                  <a:lumMod val="80000"/>
                  <a:lumOff val="20000"/>
                </a:schemeClr>
              </a:gs>
            </a:gsLst>
            <a:lin ang="2700000" scaled="1"/>
          </a:gradFill>
          <a:ln w="15875" cap="flat" cmpd="sng" algn="ctr">
            <a:noFill/>
            <a:prstDash val="solid"/>
            <a:miter lim="800000"/>
          </a:ln>
          <a:effectLst>
            <a:outerShdw blurRad="279400" dist="2286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nvGrpSpPr>
          <p:cNvPr id="49" name="组合 48">
            <a:extLst>
              <a:ext uri="{FF2B5EF4-FFF2-40B4-BE49-F238E27FC236}">
                <a16:creationId xmlns:a16="http://schemas.microsoft.com/office/drawing/2014/main" xmlns="" id="{1575BA3E-9297-483E-A939-0FC3E9630EBF}"/>
              </a:ext>
            </a:extLst>
          </p:cNvPr>
          <p:cNvGrpSpPr>
            <a:grpSpLocks noChangeAspect="1"/>
          </p:cNvGrpSpPr>
          <p:nvPr/>
        </p:nvGrpSpPr>
        <p:grpSpPr>
          <a:xfrm>
            <a:off x="4877317" y="3723556"/>
            <a:ext cx="365760" cy="365760"/>
            <a:chOff x="4155592" y="5313313"/>
            <a:chExt cx="364557" cy="531753"/>
          </a:xfrm>
          <a:solidFill>
            <a:schemeClr val="bg1"/>
          </a:solidFill>
        </p:grpSpPr>
        <p:sp>
          <p:nvSpPr>
            <p:cNvPr id="50" name="任意多边形: 形状 49">
              <a:extLst>
                <a:ext uri="{FF2B5EF4-FFF2-40B4-BE49-F238E27FC236}">
                  <a16:creationId xmlns:a16="http://schemas.microsoft.com/office/drawing/2014/main" xmlns="" id="{3DD342FE-A8EE-4BEC-93B5-7BD4F1B57752}"/>
                </a:ext>
              </a:extLst>
            </p:cNvPr>
            <p:cNvSpPr/>
            <p:nvPr/>
          </p:nvSpPr>
          <p:spPr>
            <a:xfrm>
              <a:off x="4155592" y="5313313"/>
              <a:ext cx="364557" cy="478181"/>
            </a:xfrm>
            <a:custGeom>
              <a:avLst/>
              <a:gdLst>
                <a:gd name="connsiteX0" fmla="*/ 278887 w 711170"/>
                <a:gd name="connsiteY0" fmla="*/ 30938 h 932826"/>
                <a:gd name="connsiteX1" fmla="*/ 249383 w 711170"/>
                <a:gd name="connsiteY1" fmla="*/ 60442 h 932826"/>
                <a:gd name="connsiteX2" fmla="*/ 249383 w 711170"/>
                <a:gd name="connsiteY2" fmla="*/ 161440 h 932826"/>
                <a:gd name="connsiteX3" fmla="*/ 249383 w 711170"/>
                <a:gd name="connsiteY3" fmla="*/ 282458 h 932826"/>
                <a:gd name="connsiteX4" fmla="*/ 249383 w 711170"/>
                <a:gd name="connsiteY4" fmla="*/ 319683 h 932826"/>
                <a:gd name="connsiteX5" fmla="*/ 54808 w 711170"/>
                <a:gd name="connsiteY5" fmla="*/ 847563 h 932826"/>
                <a:gd name="connsiteX6" fmla="*/ 83526 w 711170"/>
                <a:gd name="connsiteY6" fmla="*/ 889407 h 932826"/>
                <a:gd name="connsiteX7" fmla="*/ 627645 w 711170"/>
                <a:gd name="connsiteY7" fmla="*/ 889407 h 932826"/>
                <a:gd name="connsiteX8" fmla="*/ 656363 w 711170"/>
                <a:gd name="connsiteY8" fmla="*/ 847563 h 932826"/>
                <a:gd name="connsiteX9" fmla="*/ 461786 w 711170"/>
                <a:gd name="connsiteY9" fmla="*/ 319677 h 932826"/>
                <a:gd name="connsiteX10" fmla="*/ 461786 w 711170"/>
                <a:gd name="connsiteY10" fmla="*/ 282458 h 932826"/>
                <a:gd name="connsiteX11" fmla="*/ 461786 w 711170"/>
                <a:gd name="connsiteY11" fmla="*/ 161440 h 932826"/>
                <a:gd name="connsiteX12" fmla="*/ 461786 w 711170"/>
                <a:gd name="connsiteY12" fmla="*/ 60442 h 932826"/>
                <a:gd name="connsiteX13" fmla="*/ 432282 w 711170"/>
                <a:gd name="connsiteY13" fmla="*/ 30938 h 932826"/>
                <a:gd name="connsiteX14" fmla="*/ 262000 w 711170"/>
                <a:gd name="connsiteY14" fmla="*/ 0 h 932826"/>
                <a:gd name="connsiteX15" fmla="*/ 449169 w 711170"/>
                <a:gd name="connsiteY15" fmla="*/ 0 h 932826"/>
                <a:gd name="connsiteX16" fmla="*/ 485169 w 711170"/>
                <a:gd name="connsiteY16" fmla="*/ 36000 h 932826"/>
                <a:gd name="connsiteX17" fmla="*/ 485169 w 711170"/>
                <a:gd name="connsiteY17" fmla="*/ 284385 h 932826"/>
                <a:gd name="connsiteX18" fmla="*/ 708872 w 711170"/>
                <a:gd name="connsiteY18" fmla="*/ 884247 h 932826"/>
                <a:gd name="connsiteX19" fmla="*/ 675141 w 711170"/>
                <a:gd name="connsiteY19" fmla="*/ 932826 h 932826"/>
                <a:gd name="connsiteX20" fmla="*/ 36030 w 711170"/>
                <a:gd name="connsiteY20" fmla="*/ 932826 h 932826"/>
                <a:gd name="connsiteX21" fmla="*/ 2299 w 711170"/>
                <a:gd name="connsiteY21" fmla="*/ 884247 h 932826"/>
                <a:gd name="connsiteX22" fmla="*/ 226000 w 711170"/>
                <a:gd name="connsiteY22" fmla="*/ 284392 h 932826"/>
                <a:gd name="connsiteX23" fmla="*/ 226000 w 711170"/>
                <a:gd name="connsiteY23" fmla="*/ 36000 h 932826"/>
                <a:gd name="connsiteX24" fmla="*/ 262000 w 711170"/>
                <a:gd name="connsiteY24" fmla="*/ 0 h 93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11170" h="932826">
                  <a:moveTo>
                    <a:pt x="278887" y="30938"/>
                  </a:moveTo>
                  <a:cubicBezTo>
                    <a:pt x="262601" y="30938"/>
                    <a:pt x="249383" y="44156"/>
                    <a:pt x="249383" y="60442"/>
                  </a:cubicBezTo>
                  <a:lnTo>
                    <a:pt x="249383" y="161440"/>
                  </a:lnTo>
                  <a:lnTo>
                    <a:pt x="249383" y="282458"/>
                  </a:lnTo>
                  <a:lnTo>
                    <a:pt x="249383" y="319683"/>
                  </a:lnTo>
                  <a:lnTo>
                    <a:pt x="54808" y="847563"/>
                  </a:lnTo>
                  <a:cubicBezTo>
                    <a:pt x="47343" y="867815"/>
                    <a:pt x="62161" y="889407"/>
                    <a:pt x="83526" y="889407"/>
                  </a:cubicBezTo>
                  <a:lnTo>
                    <a:pt x="627645" y="889407"/>
                  </a:lnTo>
                  <a:cubicBezTo>
                    <a:pt x="649010" y="889407"/>
                    <a:pt x="663828" y="867815"/>
                    <a:pt x="656363" y="847563"/>
                  </a:cubicBezTo>
                  <a:lnTo>
                    <a:pt x="461786" y="319677"/>
                  </a:lnTo>
                  <a:lnTo>
                    <a:pt x="461786" y="282458"/>
                  </a:lnTo>
                  <a:lnTo>
                    <a:pt x="461786" y="161440"/>
                  </a:lnTo>
                  <a:lnTo>
                    <a:pt x="461786" y="60442"/>
                  </a:lnTo>
                  <a:cubicBezTo>
                    <a:pt x="461786" y="44156"/>
                    <a:pt x="448568" y="30938"/>
                    <a:pt x="432282" y="30938"/>
                  </a:cubicBezTo>
                  <a:close/>
                  <a:moveTo>
                    <a:pt x="262000" y="0"/>
                  </a:moveTo>
                  <a:lnTo>
                    <a:pt x="449169" y="0"/>
                  </a:lnTo>
                  <a:cubicBezTo>
                    <a:pt x="469041" y="0"/>
                    <a:pt x="485169" y="16128"/>
                    <a:pt x="485169" y="36000"/>
                  </a:cubicBezTo>
                  <a:lnTo>
                    <a:pt x="485169" y="284385"/>
                  </a:lnTo>
                  <a:lnTo>
                    <a:pt x="708872" y="884247"/>
                  </a:lnTo>
                  <a:cubicBezTo>
                    <a:pt x="717640" y="907759"/>
                    <a:pt x="700235" y="932826"/>
                    <a:pt x="675141" y="932826"/>
                  </a:cubicBezTo>
                  <a:lnTo>
                    <a:pt x="36030" y="932826"/>
                  </a:lnTo>
                  <a:cubicBezTo>
                    <a:pt x="10936" y="932826"/>
                    <a:pt x="-6469" y="907759"/>
                    <a:pt x="2299" y="884247"/>
                  </a:cubicBezTo>
                  <a:lnTo>
                    <a:pt x="226000" y="284392"/>
                  </a:lnTo>
                  <a:lnTo>
                    <a:pt x="226000" y="36000"/>
                  </a:lnTo>
                  <a:cubicBezTo>
                    <a:pt x="226000" y="16128"/>
                    <a:pt x="242128" y="0"/>
                    <a:pt x="262000"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任意多边形: 形状 50">
              <a:extLst>
                <a:ext uri="{FF2B5EF4-FFF2-40B4-BE49-F238E27FC236}">
                  <a16:creationId xmlns:a16="http://schemas.microsoft.com/office/drawing/2014/main" xmlns="" id="{EA221FAF-1964-4570-82CC-2EC61B3944FB}"/>
                </a:ext>
              </a:extLst>
            </p:cNvPr>
            <p:cNvSpPr/>
            <p:nvPr/>
          </p:nvSpPr>
          <p:spPr>
            <a:xfrm rot="9784560" flipH="1">
              <a:off x="4223213" y="5409306"/>
              <a:ext cx="45719" cy="435760"/>
            </a:xfrm>
            <a:custGeom>
              <a:avLst/>
              <a:gdLst>
                <a:gd name="connsiteX0" fmla="*/ 62756 w 125511"/>
                <a:gd name="connsiteY0" fmla="*/ 0 h 1446165"/>
                <a:gd name="connsiteX1" fmla="*/ 85232 w 125511"/>
                <a:gd name="connsiteY1" fmla="*/ 8927 h 1446165"/>
                <a:gd name="connsiteX2" fmla="*/ 91250 w 125511"/>
                <a:gd name="connsiteY2" fmla="*/ 22860 h 1446165"/>
                <a:gd name="connsiteX3" fmla="*/ 94133 w 125511"/>
                <a:gd name="connsiteY3" fmla="*/ 22860 h 1446165"/>
                <a:gd name="connsiteX4" fmla="*/ 94293 w 125511"/>
                <a:gd name="connsiteY4" fmla="*/ 29904 h 1446165"/>
                <a:gd name="connsiteX5" fmla="*/ 94541 w 125511"/>
                <a:gd name="connsiteY5" fmla="*/ 30480 h 1446165"/>
                <a:gd name="connsiteX6" fmla="*/ 94317 w 125511"/>
                <a:gd name="connsiteY6" fmla="*/ 30998 h 1446165"/>
                <a:gd name="connsiteX7" fmla="*/ 125511 w 125511"/>
                <a:gd name="connsiteY7" fmla="*/ 1410479 h 1446165"/>
                <a:gd name="connsiteX8" fmla="*/ 123345 w 125511"/>
                <a:gd name="connsiteY8" fmla="*/ 1410479 h 1446165"/>
                <a:gd name="connsiteX9" fmla="*/ 125509 w 125511"/>
                <a:gd name="connsiteY9" fmla="*/ 1415685 h 1446165"/>
                <a:gd name="connsiteX10" fmla="*/ 62755 w 125511"/>
                <a:gd name="connsiteY10" fmla="*/ 1446165 h 1446165"/>
                <a:gd name="connsiteX11" fmla="*/ 1 w 125511"/>
                <a:gd name="connsiteY11" fmla="*/ 1415685 h 1446165"/>
                <a:gd name="connsiteX12" fmla="*/ 2165 w 125511"/>
                <a:gd name="connsiteY12" fmla="*/ 1410479 h 1446165"/>
                <a:gd name="connsiteX13" fmla="*/ 0 w 125511"/>
                <a:gd name="connsiteY13" fmla="*/ 1410479 h 1446165"/>
                <a:gd name="connsiteX14" fmla="*/ 31194 w 125511"/>
                <a:gd name="connsiteY14" fmla="*/ 30996 h 1446165"/>
                <a:gd name="connsiteX15" fmla="*/ 30971 w 125511"/>
                <a:gd name="connsiteY15" fmla="*/ 30480 h 1446165"/>
                <a:gd name="connsiteX16" fmla="*/ 31219 w 125511"/>
                <a:gd name="connsiteY16" fmla="*/ 29907 h 1446165"/>
                <a:gd name="connsiteX17" fmla="*/ 31378 w 125511"/>
                <a:gd name="connsiteY17" fmla="*/ 22860 h 1446165"/>
                <a:gd name="connsiteX18" fmla="*/ 34263 w 125511"/>
                <a:gd name="connsiteY18" fmla="*/ 22860 h 1446165"/>
                <a:gd name="connsiteX19" fmla="*/ 40281 w 125511"/>
                <a:gd name="connsiteY19" fmla="*/ 8927 h 1446165"/>
                <a:gd name="connsiteX20" fmla="*/ 62756 w 125511"/>
                <a:gd name="connsiteY20" fmla="*/ 0 h 144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5511" h="1446165">
                  <a:moveTo>
                    <a:pt x="62756" y="0"/>
                  </a:moveTo>
                  <a:cubicBezTo>
                    <a:pt x="71533" y="0"/>
                    <a:pt x="79480" y="3411"/>
                    <a:pt x="85232" y="8927"/>
                  </a:cubicBezTo>
                  <a:lnTo>
                    <a:pt x="91250" y="22860"/>
                  </a:lnTo>
                  <a:lnTo>
                    <a:pt x="94133" y="22860"/>
                  </a:lnTo>
                  <a:lnTo>
                    <a:pt x="94293" y="29904"/>
                  </a:lnTo>
                  <a:lnTo>
                    <a:pt x="94541" y="30480"/>
                  </a:lnTo>
                  <a:lnTo>
                    <a:pt x="94317" y="30998"/>
                  </a:lnTo>
                  <a:lnTo>
                    <a:pt x="125511" y="1410479"/>
                  </a:lnTo>
                  <a:lnTo>
                    <a:pt x="123345" y="1410479"/>
                  </a:lnTo>
                  <a:lnTo>
                    <a:pt x="125509" y="1415685"/>
                  </a:lnTo>
                  <a:cubicBezTo>
                    <a:pt x="125509" y="1432519"/>
                    <a:pt x="97413" y="1446165"/>
                    <a:pt x="62755" y="1446165"/>
                  </a:cubicBezTo>
                  <a:cubicBezTo>
                    <a:pt x="28097" y="1446165"/>
                    <a:pt x="1" y="1432519"/>
                    <a:pt x="1" y="1415685"/>
                  </a:cubicBezTo>
                  <a:lnTo>
                    <a:pt x="2165" y="1410479"/>
                  </a:lnTo>
                  <a:lnTo>
                    <a:pt x="0" y="1410479"/>
                  </a:lnTo>
                  <a:lnTo>
                    <a:pt x="31194" y="30996"/>
                  </a:lnTo>
                  <a:lnTo>
                    <a:pt x="30971" y="30480"/>
                  </a:lnTo>
                  <a:lnTo>
                    <a:pt x="31219" y="29907"/>
                  </a:lnTo>
                  <a:lnTo>
                    <a:pt x="31378" y="22860"/>
                  </a:lnTo>
                  <a:lnTo>
                    <a:pt x="34263" y="22860"/>
                  </a:lnTo>
                  <a:lnTo>
                    <a:pt x="40281" y="8927"/>
                  </a:lnTo>
                  <a:cubicBezTo>
                    <a:pt x="46033" y="3411"/>
                    <a:pt x="53979" y="0"/>
                    <a:pt x="62756"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9" name="文本框 38">
            <a:extLst>
              <a:ext uri="{FF2B5EF4-FFF2-40B4-BE49-F238E27FC236}">
                <a16:creationId xmlns:a16="http://schemas.microsoft.com/office/drawing/2014/main" xmlns="" id="{203DD197-3B20-43F9-91DF-35656C940D29}"/>
              </a:ext>
            </a:extLst>
          </p:cNvPr>
          <p:cNvSpPr txBox="1"/>
          <p:nvPr/>
        </p:nvSpPr>
        <p:spPr>
          <a:xfrm>
            <a:off x="546305" y="4562656"/>
            <a:ext cx="3276600" cy="1555619"/>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教师是是人类文明的传承者，承载着传播知识、传播思想、传播真理，塑造灵魂、塑造生命、塑造新人的时代重任。作为一名一线教师，潜心教书育人，是我们的神圣使命。</a:t>
            </a:r>
          </a:p>
        </p:txBody>
      </p:sp>
      <p:cxnSp>
        <p:nvCxnSpPr>
          <p:cNvPr id="43" name="直接连接符 42">
            <a:extLst>
              <a:ext uri="{FF2B5EF4-FFF2-40B4-BE49-F238E27FC236}">
                <a16:creationId xmlns:a16="http://schemas.microsoft.com/office/drawing/2014/main" xmlns="" id="{9E34691D-FA8A-4E99-BAA6-436273510CEE}"/>
              </a:ext>
            </a:extLst>
          </p:cNvPr>
          <p:cNvCxnSpPr>
            <a:cxnSpLocks/>
          </p:cNvCxnSpPr>
          <p:nvPr/>
        </p:nvCxnSpPr>
        <p:spPr>
          <a:xfrm>
            <a:off x="670404" y="6214742"/>
            <a:ext cx="569745" cy="0"/>
          </a:xfrm>
          <a:prstGeom prst="line">
            <a:avLst/>
          </a:prstGeom>
          <a:ln w="349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椭圆 45">
            <a:extLst>
              <a:ext uri="{FF2B5EF4-FFF2-40B4-BE49-F238E27FC236}">
                <a16:creationId xmlns:a16="http://schemas.microsoft.com/office/drawing/2014/main" xmlns="" id="{D55AF17E-4D4C-47C9-A7F5-6C75CC3DDCCD}"/>
              </a:ext>
            </a:extLst>
          </p:cNvPr>
          <p:cNvSpPr/>
          <p:nvPr/>
        </p:nvSpPr>
        <p:spPr>
          <a:xfrm>
            <a:off x="670404" y="3494956"/>
            <a:ext cx="822960" cy="822960"/>
          </a:xfrm>
          <a:prstGeom prst="ellipse">
            <a:avLst/>
          </a:prstGeom>
          <a:gradFill>
            <a:gsLst>
              <a:gs pos="72000">
                <a:schemeClr val="accent1"/>
              </a:gs>
              <a:gs pos="0">
                <a:schemeClr val="accent1">
                  <a:lumMod val="80000"/>
                  <a:lumOff val="20000"/>
                </a:schemeClr>
              </a:gs>
            </a:gsLst>
            <a:lin ang="2700000" scaled="1"/>
          </a:gradFill>
          <a:ln w="15875" cap="flat" cmpd="sng" algn="ctr">
            <a:noFill/>
            <a:prstDash val="solid"/>
            <a:miter lim="800000"/>
          </a:ln>
          <a:effectLst>
            <a:outerShdw blurRad="279400" dist="2286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nvGrpSpPr>
          <p:cNvPr id="52" name="组合 51">
            <a:extLst>
              <a:ext uri="{FF2B5EF4-FFF2-40B4-BE49-F238E27FC236}">
                <a16:creationId xmlns:a16="http://schemas.microsoft.com/office/drawing/2014/main" xmlns="" id="{C6DF9AF5-26AC-471A-8CA1-C48B41571CC7}"/>
              </a:ext>
            </a:extLst>
          </p:cNvPr>
          <p:cNvGrpSpPr>
            <a:grpSpLocks noChangeAspect="1"/>
          </p:cNvGrpSpPr>
          <p:nvPr/>
        </p:nvGrpSpPr>
        <p:grpSpPr>
          <a:xfrm>
            <a:off x="899004" y="3723556"/>
            <a:ext cx="365760" cy="365760"/>
            <a:chOff x="5404503" y="-1593683"/>
            <a:chExt cx="965888" cy="1126356"/>
          </a:xfrm>
          <a:solidFill>
            <a:schemeClr val="bg1"/>
          </a:solidFill>
        </p:grpSpPr>
        <p:sp>
          <p:nvSpPr>
            <p:cNvPr id="53" name="任意多边形: 形状 52">
              <a:extLst>
                <a:ext uri="{FF2B5EF4-FFF2-40B4-BE49-F238E27FC236}">
                  <a16:creationId xmlns:a16="http://schemas.microsoft.com/office/drawing/2014/main" xmlns="" id="{A86F3A02-D6AA-475F-BAFC-43D3AEB23A26}"/>
                </a:ext>
              </a:extLst>
            </p:cNvPr>
            <p:cNvSpPr/>
            <p:nvPr/>
          </p:nvSpPr>
          <p:spPr>
            <a:xfrm>
              <a:off x="5656417" y="-1593683"/>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任意多边形: 形状 53">
              <a:extLst>
                <a:ext uri="{FF2B5EF4-FFF2-40B4-BE49-F238E27FC236}">
                  <a16:creationId xmlns:a16="http://schemas.microsoft.com/office/drawing/2014/main" xmlns="" id="{69F33D85-F457-423E-AC7B-4D4A6DE8AF4A}"/>
                </a:ext>
              </a:extLst>
            </p:cNvPr>
            <p:cNvSpPr/>
            <p:nvPr/>
          </p:nvSpPr>
          <p:spPr>
            <a:xfrm>
              <a:off x="5404503" y="-1333501"/>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形状 54">
              <a:extLst>
                <a:ext uri="{FF2B5EF4-FFF2-40B4-BE49-F238E27FC236}">
                  <a16:creationId xmlns:a16="http://schemas.microsoft.com/office/drawing/2014/main" xmlns="" id="{EC9C6094-6B90-4648-BFCA-DE35E0749049}"/>
                </a:ext>
              </a:extLst>
            </p:cNvPr>
            <p:cNvSpPr/>
            <p:nvPr/>
          </p:nvSpPr>
          <p:spPr>
            <a:xfrm>
              <a:off x="5910505" y="-1333501"/>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1" name="文本框 40">
            <a:extLst>
              <a:ext uri="{FF2B5EF4-FFF2-40B4-BE49-F238E27FC236}">
                <a16:creationId xmlns:a16="http://schemas.microsoft.com/office/drawing/2014/main" xmlns="" id="{7FCFFB41-A2CF-49F0-BFA7-F4EA2937B074}"/>
              </a:ext>
            </a:extLst>
          </p:cNvPr>
          <p:cNvSpPr txBox="1"/>
          <p:nvPr/>
        </p:nvSpPr>
        <p:spPr>
          <a:xfrm>
            <a:off x="8523563" y="4562656"/>
            <a:ext cx="3276600" cy="1555619"/>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不忘初心，牢记使命，忠诚党的教育事业，坚持“教书和育人相统一、言传和身教相统一、潜心问道和关注社会相统一、学术自由和学术规范相统一”。</a:t>
            </a:r>
          </a:p>
        </p:txBody>
      </p:sp>
      <p:cxnSp>
        <p:nvCxnSpPr>
          <p:cNvPr id="45" name="直接连接符 44">
            <a:extLst>
              <a:ext uri="{FF2B5EF4-FFF2-40B4-BE49-F238E27FC236}">
                <a16:creationId xmlns:a16="http://schemas.microsoft.com/office/drawing/2014/main" xmlns="" id="{738B0D2F-005E-4B75-9025-5F33DF731C59}"/>
              </a:ext>
            </a:extLst>
          </p:cNvPr>
          <p:cNvCxnSpPr>
            <a:cxnSpLocks/>
          </p:cNvCxnSpPr>
          <p:nvPr/>
        </p:nvCxnSpPr>
        <p:spPr>
          <a:xfrm>
            <a:off x="8627031" y="6214742"/>
            <a:ext cx="569745" cy="0"/>
          </a:xfrm>
          <a:prstGeom prst="line">
            <a:avLst/>
          </a:prstGeom>
          <a:ln w="3492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椭圆 47">
            <a:extLst>
              <a:ext uri="{FF2B5EF4-FFF2-40B4-BE49-F238E27FC236}">
                <a16:creationId xmlns:a16="http://schemas.microsoft.com/office/drawing/2014/main" xmlns="" id="{DC025895-E011-4DD4-99D1-9BBC885ACB8D}"/>
              </a:ext>
            </a:extLst>
          </p:cNvPr>
          <p:cNvSpPr/>
          <p:nvPr/>
        </p:nvSpPr>
        <p:spPr>
          <a:xfrm>
            <a:off x="8627031" y="3494956"/>
            <a:ext cx="822960" cy="822960"/>
          </a:xfrm>
          <a:prstGeom prst="ellipse">
            <a:avLst/>
          </a:prstGeom>
          <a:gradFill>
            <a:gsLst>
              <a:gs pos="72000">
                <a:schemeClr val="accent1"/>
              </a:gs>
              <a:gs pos="0">
                <a:schemeClr val="accent1">
                  <a:lumMod val="80000"/>
                  <a:lumOff val="20000"/>
                </a:schemeClr>
              </a:gs>
            </a:gsLst>
            <a:lin ang="2700000" scaled="1"/>
          </a:gradFill>
          <a:ln w="15875" cap="flat" cmpd="sng" algn="ctr">
            <a:noFill/>
            <a:prstDash val="solid"/>
            <a:miter lim="800000"/>
          </a:ln>
          <a:effectLst>
            <a:outerShdw blurRad="279400" dist="2286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nvGrpSpPr>
          <p:cNvPr id="56" name="组合 55">
            <a:extLst>
              <a:ext uri="{FF2B5EF4-FFF2-40B4-BE49-F238E27FC236}">
                <a16:creationId xmlns:a16="http://schemas.microsoft.com/office/drawing/2014/main" xmlns="" id="{6A87F045-9601-478A-82D4-A50BC41D9FF5}"/>
              </a:ext>
            </a:extLst>
          </p:cNvPr>
          <p:cNvGrpSpPr>
            <a:grpSpLocks noChangeAspect="1"/>
          </p:cNvGrpSpPr>
          <p:nvPr/>
        </p:nvGrpSpPr>
        <p:grpSpPr>
          <a:xfrm>
            <a:off x="8855631" y="3723556"/>
            <a:ext cx="365760" cy="365760"/>
            <a:chOff x="5199940" y="-1524000"/>
            <a:chExt cx="607220" cy="888634"/>
          </a:xfrm>
          <a:solidFill>
            <a:schemeClr val="bg1"/>
          </a:solidFill>
        </p:grpSpPr>
        <p:sp>
          <p:nvSpPr>
            <p:cNvPr id="57" name="任意多边形: 形状 56">
              <a:extLst>
                <a:ext uri="{FF2B5EF4-FFF2-40B4-BE49-F238E27FC236}">
                  <a16:creationId xmlns:a16="http://schemas.microsoft.com/office/drawing/2014/main" xmlns="" id="{572B4B22-58EA-4A67-81CE-BDAD344917E4}"/>
                </a:ext>
              </a:extLst>
            </p:cNvPr>
            <p:cNvSpPr/>
            <p:nvPr/>
          </p:nvSpPr>
          <p:spPr>
            <a:xfrm>
              <a:off x="5199940" y="-1524000"/>
              <a:ext cx="607220" cy="888634"/>
            </a:xfrm>
            <a:custGeom>
              <a:avLst/>
              <a:gdLst>
                <a:gd name="connsiteX0" fmla="*/ 73283 w 607220"/>
                <a:gd name="connsiteY0" fmla="*/ 40145 h 888634"/>
                <a:gd name="connsiteX1" fmla="*/ 27432 w 607220"/>
                <a:gd name="connsiteY1" fmla="*/ 85996 h 888634"/>
                <a:gd name="connsiteX2" fmla="*/ 27432 w 607220"/>
                <a:gd name="connsiteY2" fmla="*/ 802638 h 888634"/>
                <a:gd name="connsiteX3" fmla="*/ 73283 w 607220"/>
                <a:gd name="connsiteY3" fmla="*/ 848489 h 888634"/>
                <a:gd name="connsiteX4" fmla="*/ 533937 w 607220"/>
                <a:gd name="connsiteY4" fmla="*/ 848489 h 888634"/>
                <a:gd name="connsiteX5" fmla="*/ 579788 w 607220"/>
                <a:gd name="connsiteY5" fmla="*/ 802638 h 888634"/>
                <a:gd name="connsiteX6" fmla="*/ 579788 w 607220"/>
                <a:gd name="connsiteY6" fmla="*/ 85996 h 888634"/>
                <a:gd name="connsiteX7" fmla="*/ 533937 w 607220"/>
                <a:gd name="connsiteY7" fmla="*/ 40145 h 888634"/>
                <a:gd name="connsiteX8" fmla="*/ 50405 w 607220"/>
                <a:gd name="connsiteY8" fmla="*/ 0 h 888634"/>
                <a:gd name="connsiteX9" fmla="*/ 556815 w 607220"/>
                <a:gd name="connsiteY9" fmla="*/ 0 h 888634"/>
                <a:gd name="connsiteX10" fmla="*/ 607220 w 607220"/>
                <a:gd name="connsiteY10" fmla="*/ 50405 h 888634"/>
                <a:gd name="connsiteX11" fmla="*/ 607220 w 607220"/>
                <a:gd name="connsiteY11" fmla="*/ 838229 h 888634"/>
                <a:gd name="connsiteX12" fmla="*/ 556815 w 607220"/>
                <a:gd name="connsiteY12" fmla="*/ 888634 h 888634"/>
                <a:gd name="connsiteX13" fmla="*/ 50405 w 607220"/>
                <a:gd name="connsiteY13" fmla="*/ 888634 h 888634"/>
                <a:gd name="connsiteX14" fmla="*/ 0 w 607220"/>
                <a:gd name="connsiteY14" fmla="*/ 838229 h 888634"/>
                <a:gd name="connsiteX15" fmla="*/ 0 w 607220"/>
                <a:gd name="connsiteY15" fmla="*/ 50405 h 888634"/>
                <a:gd name="connsiteX16" fmla="*/ 50405 w 607220"/>
                <a:gd name="connsiteY16" fmla="*/ 0 h 88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7220" h="888634">
                  <a:moveTo>
                    <a:pt x="73283" y="40145"/>
                  </a:moveTo>
                  <a:cubicBezTo>
                    <a:pt x="47960" y="40145"/>
                    <a:pt x="27432" y="60673"/>
                    <a:pt x="27432" y="85996"/>
                  </a:cubicBezTo>
                  <a:lnTo>
                    <a:pt x="27432" y="802638"/>
                  </a:lnTo>
                  <a:cubicBezTo>
                    <a:pt x="27432" y="827961"/>
                    <a:pt x="47960" y="848489"/>
                    <a:pt x="73283" y="848489"/>
                  </a:cubicBezTo>
                  <a:lnTo>
                    <a:pt x="533937" y="848489"/>
                  </a:lnTo>
                  <a:cubicBezTo>
                    <a:pt x="559260" y="848489"/>
                    <a:pt x="579788" y="827961"/>
                    <a:pt x="579788" y="802638"/>
                  </a:cubicBezTo>
                  <a:lnTo>
                    <a:pt x="579788" y="85996"/>
                  </a:lnTo>
                  <a:cubicBezTo>
                    <a:pt x="579788" y="60673"/>
                    <a:pt x="559260" y="40145"/>
                    <a:pt x="533937" y="40145"/>
                  </a:cubicBezTo>
                  <a:close/>
                  <a:moveTo>
                    <a:pt x="50405" y="0"/>
                  </a:moveTo>
                  <a:lnTo>
                    <a:pt x="556815" y="0"/>
                  </a:lnTo>
                  <a:cubicBezTo>
                    <a:pt x="584653" y="0"/>
                    <a:pt x="607220" y="22567"/>
                    <a:pt x="607220" y="50405"/>
                  </a:cubicBezTo>
                  <a:lnTo>
                    <a:pt x="607220" y="838229"/>
                  </a:lnTo>
                  <a:cubicBezTo>
                    <a:pt x="607220" y="866067"/>
                    <a:pt x="584653" y="888634"/>
                    <a:pt x="556815" y="888634"/>
                  </a:cubicBezTo>
                  <a:lnTo>
                    <a:pt x="50405" y="888634"/>
                  </a:lnTo>
                  <a:cubicBezTo>
                    <a:pt x="22567" y="888634"/>
                    <a:pt x="0" y="866067"/>
                    <a:pt x="0" y="838229"/>
                  </a:cubicBezTo>
                  <a:lnTo>
                    <a:pt x="0" y="50405"/>
                  </a:lnTo>
                  <a:cubicBezTo>
                    <a:pt x="0" y="22567"/>
                    <a:pt x="22567" y="0"/>
                    <a:pt x="50405" y="0"/>
                  </a:cubicBezTo>
                  <a:close/>
                </a:path>
              </a:pathLst>
            </a:cu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椭圆 57">
              <a:extLst>
                <a:ext uri="{FF2B5EF4-FFF2-40B4-BE49-F238E27FC236}">
                  <a16:creationId xmlns:a16="http://schemas.microsoft.com/office/drawing/2014/main" xmlns="" id="{433B35A4-DD7C-439F-A6D8-C91DEEAE1FB5}"/>
                </a:ext>
              </a:extLst>
            </p:cNvPr>
            <p:cNvSpPr/>
            <p:nvPr/>
          </p:nvSpPr>
          <p:spPr>
            <a:xfrm>
              <a:off x="5307653" y="-1291658"/>
              <a:ext cx="45719" cy="45719"/>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A261E87C-0257-4850-9F17-0B06A2014CD2}"/>
                </a:ext>
              </a:extLst>
            </p:cNvPr>
            <p:cNvSpPr/>
            <p:nvPr/>
          </p:nvSpPr>
          <p:spPr>
            <a:xfrm>
              <a:off x="5307653" y="-1177925"/>
              <a:ext cx="45719" cy="45719"/>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0F5E9ECB-2072-48E4-A59D-3644701DF2FC}"/>
                </a:ext>
              </a:extLst>
            </p:cNvPr>
            <p:cNvSpPr/>
            <p:nvPr/>
          </p:nvSpPr>
          <p:spPr>
            <a:xfrm>
              <a:off x="5307653" y="-1064192"/>
              <a:ext cx="45719" cy="45719"/>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5DDFA7DE-7C9D-4A72-95A1-8D779E7CC6DB}"/>
                </a:ext>
              </a:extLst>
            </p:cNvPr>
            <p:cNvSpPr/>
            <p:nvPr/>
          </p:nvSpPr>
          <p:spPr>
            <a:xfrm>
              <a:off x="5307653" y="-950459"/>
              <a:ext cx="45719" cy="45719"/>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5066FE9E-50C6-418C-B6B9-E5D852AC4F27}"/>
                </a:ext>
              </a:extLst>
            </p:cNvPr>
            <p:cNvSpPr/>
            <p:nvPr/>
          </p:nvSpPr>
          <p:spPr>
            <a:xfrm>
              <a:off x="5307653" y="-836726"/>
              <a:ext cx="45719" cy="45719"/>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角 62">
              <a:extLst>
                <a:ext uri="{FF2B5EF4-FFF2-40B4-BE49-F238E27FC236}">
                  <a16:creationId xmlns:a16="http://schemas.microsoft.com/office/drawing/2014/main" xmlns="" id="{C956DE5B-D9AF-43D7-AF5F-218264393A51}"/>
                </a:ext>
              </a:extLst>
            </p:cNvPr>
            <p:cNvSpPr/>
            <p:nvPr/>
          </p:nvSpPr>
          <p:spPr>
            <a:xfrm>
              <a:off x="5412159" y="-1291659"/>
              <a:ext cx="295184" cy="45719"/>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圆角 63">
              <a:extLst>
                <a:ext uri="{FF2B5EF4-FFF2-40B4-BE49-F238E27FC236}">
                  <a16:creationId xmlns:a16="http://schemas.microsoft.com/office/drawing/2014/main" xmlns="" id="{F1EC022B-AF21-4540-A072-0EE7E602B5AB}"/>
                </a:ext>
              </a:extLst>
            </p:cNvPr>
            <p:cNvSpPr/>
            <p:nvPr/>
          </p:nvSpPr>
          <p:spPr>
            <a:xfrm>
              <a:off x="5412159" y="-1178047"/>
              <a:ext cx="295184" cy="45719"/>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圆角 64">
              <a:extLst>
                <a:ext uri="{FF2B5EF4-FFF2-40B4-BE49-F238E27FC236}">
                  <a16:creationId xmlns:a16="http://schemas.microsoft.com/office/drawing/2014/main" xmlns="" id="{067E9386-EFA1-4076-88C3-0D356791F966}"/>
                </a:ext>
              </a:extLst>
            </p:cNvPr>
            <p:cNvSpPr/>
            <p:nvPr/>
          </p:nvSpPr>
          <p:spPr>
            <a:xfrm>
              <a:off x="5412159" y="-1064435"/>
              <a:ext cx="295184" cy="45719"/>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a:extLst>
                <a:ext uri="{FF2B5EF4-FFF2-40B4-BE49-F238E27FC236}">
                  <a16:creationId xmlns:a16="http://schemas.microsoft.com/office/drawing/2014/main" xmlns="" id="{F542549B-1E09-4195-81A4-3C5536007B2D}"/>
                </a:ext>
              </a:extLst>
            </p:cNvPr>
            <p:cNvSpPr/>
            <p:nvPr/>
          </p:nvSpPr>
          <p:spPr>
            <a:xfrm>
              <a:off x="5412159" y="-950823"/>
              <a:ext cx="295184" cy="45719"/>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角 66">
              <a:extLst>
                <a:ext uri="{FF2B5EF4-FFF2-40B4-BE49-F238E27FC236}">
                  <a16:creationId xmlns:a16="http://schemas.microsoft.com/office/drawing/2014/main" xmlns="" id="{CB75B8D1-FDF6-4DC6-87BB-ECF27F962C2A}"/>
                </a:ext>
              </a:extLst>
            </p:cNvPr>
            <p:cNvSpPr/>
            <p:nvPr/>
          </p:nvSpPr>
          <p:spPr>
            <a:xfrm>
              <a:off x="5412159" y="-837211"/>
              <a:ext cx="295184" cy="45719"/>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0B0F6E3A-1E31-40F7-9B97-42304995852C}"/>
              </a:ext>
            </a:extLst>
          </p:cNvPr>
          <p:cNvGrpSpPr/>
          <p:nvPr/>
        </p:nvGrpSpPr>
        <p:grpSpPr>
          <a:xfrm>
            <a:off x="4178919" y="4697509"/>
            <a:ext cx="3988630" cy="1353809"/>
            <a:chOff x="4178919" y="4886734"/>
            <a:chExt cx="3988630" cy="1164584"/>
          </a:xfrm>
        </p:grpSpPr>
        <p:cxnSp>
          <p:nvCxnSpPr>
            <p:cNvPr id="68" name="直接连接符 67">
              <a:extLst>
                <a:ext uri="{FF2B5EF4-FFF2-40B4-BE49-F238E27FC236}">
                  <a16:creationId xmlns:a16="http://schemas.microsoft.com/office/drawing/2014/main" xmlns="" id="{BF7B0C8F-F736-4656-A7D5-40355B0C8E74}"/>
                </a:ext>
              </a:extLst>
            </p:cNvPr>
            <p:cNvCxnSpPr>
              <a:cxnSpLocks/>
            </p:cNvCxnSpPr>
            <p:nvPr/>
          </p:nvCxnSpPr>
          <p:spPr>
            <a:xfrm>
              <a:off x="4178919" y="4886734"/>
              <a:ext cx="1" cy="1164584"/>
            </a:xfrm>
            <a:prstGeom prst="line">
              <a:avLst/>
            </a:prstGeom>
            <a:ln>
              <a:solidFill>
                <a:srgbClr val="93C0EE"/>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3EA8E8FD-EC23-45A6-8C2E-AA88B617CE32}"/>
                </a:ext>
              </a:extLst>
            </p:cNvPr>
            <p:cNvCxnSpPr>
              <a:cxnSpLocks/>
            </p:cNvCxnSpPr>
            <p:nvPr/>
          </p:nvCxnSpPr>
          <p:spPr>
            <a:xfrm>
              <a:off x="8167548" y="4886734"/>
              <a:ext cx="1" cy="1164584"/>
            </a:xfrm>
            <a:prstGeom prst="line">
              <a:avLst/>
            </a:prstGeom>
            <a:ln>
              <a:solidFill>
                <a:srgbClr val="93C0EE"/>
              </a:solidFill>
              <a:prstDash val="dash"/>
            </a:ln>
          </p:spPr>
          <p:style>
            <a:lnRef idx="1">
              <a:schemeClr val="accent1"/>
            </a:lnRef>
            <a:fillRef idx="0">
              <a:schemeClr val="accent1"/>
            </a:fillRef>
            <a:effectRef idx="0">
              <a:schemeClr val="accent1"/>
            </a:effectRef>
            <a:fontRef idx="minor">
              <a:schemeClr val="tx1"/>
            </a:fontRef>
          </p:style>
        </p:cxnSp>
      </p:grpSp>
      <p:grpSp>
        <p:nvGrpSpPr>
          <p:cNvPr id="79" name="组合 78">
            <a:extLst>
              <a:ext uri="{FF2B5EF4-FFF2-40B4-BE49-F238E27FC236}">
                <a16:creationId xmlns:a16="http://schemas.microsoft.com/office/drawing/2014/main" xmlns="" id="{E73F6802-25B7-42A3-95D6-C9570921ED95}"/>
              </a:ext>
            </a:extLst>
          </p:cNvPr>
          <p:cNvGrpSpPr/>
          <p:nvPr/>
        </p:nvGrpSpPr>
        <p:grpSpPr>
          <a:xfrm>
            <a:off x="338139" y="324865"/>
            <a:ext cx="857035" cy="559875"/>
            <a:chOff x="338139" y="324865"/>
            <a:chExt cx="857035" cy="559875"/>
          </a:xfrm>
        </p:grpSpPr>
        <p:sp>
          <p:nvSpPr>
            <p:cNvPr id="80" name="任意多边形: 形状 79">
              <a:extLst>
                <a:ext uri="{FF2B5EF4-FFF2-40B4-BE49-F238E27FC236}">
                  <a16:creationId xmlns:a16="http://schemas.microsoft.com/office/drawing/2014/main" xmlns="" id="{6E51EF15-A6C7-4CCC-8D00-4024077344C8}"/>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1" name="任意多边形: 形状 80">
              <a:extLst>
                <a:ext uri="{FF2B5EF4-FFF2-40B4-BE49-F238E27FC236}">
                  <a16:creationId xmlns:a16="http://schemas.microsoft.com/office/drawing/2014/main" xmlns="" id="{B484FBA0-0BF6-4589-8DE7-F6815E096CDF}"/>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75" name="文本框 74">
            <a:extLst>
              <a:ext uri="{FF2B5EF4-FFF2-40B4-BE49-F238E27FC236}">
                <a16:creationId xmlns:a16="http://schemas.microsoft.com/office/drawing/2014/main" xmlns="" id="{C1CB6706-3FA9-4C41-BCFB-2DFF505BD0B5}"/>
              </a:ext>
            </a:extLst>
          </p:cNvPr>
          <p:cNvSpPr txBox="1">
            <a:spLocks noChangeAspect="1"/>
          </p:cNvSpPr>
          <p:nvPr/>
        </p:nvSpPr>
        <p:spPr>
          <a:xfrm>
            <a:off x="656011" y="468335"/>
            <a:ext cx="752999" cy="733790"/>
          </a:xfrm>
          <a:custGeom>
            <a:avLst/>
            <a:gdLst/>
            <a:ahLst/>
            <a:cxnLst/>
            <a:rect l="l" t="t" r="r" b="b"/>
            <a:pathLst>
              <a:path w="1713815" h="1670094">
                <a:moveTo>
                  <a:pt x="1713815" y="0"/>
                </a:moveTo>
                <a:lnTo>
                  <a:pt x="1713815" y="314782"/>
                </a:lnTo>
                <a:cubicBezTo>
                  <a:pt x="1633024" y="342471"/>
                  <a:pt x="1557426" y="408415"/>
                  <a:pt x="1487018" y="512614"/>
                </a:cubicBezTo>
                <a:cubicBezTo>
                  <a:pt x="1416611" y="616813"/>
                  <a:pt x="1377081" y="737406"/>
                  <a:pt x="1368428" y="874395"/>
                </a:cubicBezTo>
                <a:lnTo>
                  <a:pt x="1713815" y="874395"/>
                </a:lnTo>
                <a:lnTo>
                  <a:pt x="1713815" y="1670094"/>
                </a:lnTo>
                <a:lnTo>
                  <a:pt x="996811" y="1670094"/>
                </a:lnTo>
                <a:lnTo>
                  <a:pt x="996811" y="904999"/>
                </a:lnTo>
                <a:cubicBezTo>
                  <a:pt x="1000481" y="726962"/>
                  <a:pt x="1041718" y="573943"/>
                  <a:pt x="1120521" y="445941"/>
                </a:cubicBezTo>
                <a:cubicBezTo>
                  <a:pt x="1199325" y="317940"/>
                  <a:pt x="1293673" y="216413"/>
                  <a:pt x="1403566" y="141360"/>
                </a:cubicBezTo>
                <a:cubicBezTo>
                  <a:pt x="1513459" y="66308"/>
                  <a:pt x="1616875" y="19188"/>
                  <a:pt x="1713815" y="0"/>
                </a:cubicBezTo>
                <a:close/>
                <a:moveTo>
                  <a:pt x="717004" y="0"/>
                </a:moveTo>
                <a:lnTo>
                  <a:pt x="717004" y="314782"/>
                </a:lnTo>
                <a:cubicBezTo>
                  <a:pt x="636214" y="342471"/>
                  <a:pt x="560615" y="408415"/>
                  <a:pt x="490208" y="512614"/>
                </a:cubicBezTo>
                <a:cubicBezTo>
                  <a:pt x="419801" y="616813"/>
                  <a:pt x="380271" y="737406"/>
                  <a:pt x="371618" y="874395"/>
                </a:cubicBezTo>
                <a:lnTo>
                  <a:pt x="712632" y="874395"/>
                </a:lnTo>
                <a:lnTo>
                  <a:pt x="712632" y="1670094"/>
                </a:lnTo>
                <a:lnTo>
                  <a:pt x="0" y="1670094"/>
                </a:lnTo>
                <a:lnTo>
                  <a:pt x="0" y="904999"/>
                </a:lnTo>
                <a:cubicBezTo>
                  <a:pt x="3671" y="726962"/>
                  <a:pt x="44908" y="573943"/>
                  <a:pt x="123711" y="445941"/>
                </a:cubicBezTo>
                <a:cubicBezTo>
                  <a:pt x="202515" y="317940"/>
                  <a:pt x="296863" y="216413"/>
                  <a:pt x="406756" y="141360"/>
                </a:cubicBezTo>
                <a:cubicBezTo>
                  <a:pt x="516649" y="66308"/>
                  <a:pt x="620065" y="19188"/>
                  <a:pt x="717004" y="0"/>
                </a:cubicBezTo>
                <a:close/>
              </a:path>
            </a:pathLst>
          </a:custGeom>
          <a:solidFill>
            <a:schemeClr val="accent1"/>
          </a:solidFill>
          <a:ln w="12700" cap="flat" cmpd="sng" algn="ctr">
            <a:noFill/>
            <a:prstDash val="solid"/>
            <a:miter lim="800000"/>
          </a:ln>
          <a:effectLst>
            <a:outerShdw blurRad="177800" dist="152400" dir="5400000" sx="90000" sy="90000" algn="t" rotWithShape="0">
              <a:srgbClr val="FCE7DA">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nvGrpSpPr>
          <p:cNvPr id="90" name="组合 89">
            <a:extLst>
              <a:ext uri="{FF2B5EF4-FFF2-40B4-BE49-F238E27FC236}">
                <a16:creationId xmlns:a16="http://schemas.microsoft.com/office/drawing/2014/main" xmlns="" id="{4EFE3667-20DD-470D-8F10-9AC275342C10}"/>
              </a:ext>
            </a:extLst>
          </p:cNvPr>
          <p:cNvGrpSpPr/>
          <p:nvPr/>
        </p:nvGrpSpPr>
        <p:grpSpPr>
          <a:xfrm>
            <a:off x="0" y="6642557"/>
            <a:ext cx="12192000" cy="215443"/>
            <a:chOff x="0" y="6642557"/>
            <a:chExt cx="12192000" cy="215443"/>
          </a:xfrm>
        </p:grpSpPr>
        <p:sp>
          <p:nvSpPr>
            <p:cNvPr id="91" name="矩形 90">
              <a:extLst>
                <a:ext uri="{FF2B5EF4-FFF2-40B4-BE49-F238E27FC236}">
                  <a16:creationId xmlns:a16="http://schemas.microsoft.com/office/drawing/2014/main" xmlns="" id="{B8F9386B-B0DD-4705-87E1-4C507901A259}"/>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2" name="组合 91">
              <a:extLst>
                <a:ext uri="{FF2B5EF4-FFF2-40B4-BE49-F238E27FC236}">
                  <a16:creationId xmlns:a16="http://schemas.microsoft.com/office/drawing/2014/main" xmlns="" id="{1E65FF6C-0049-46E2-82B0-C7B5589176D3}"/>
                </a:ext>
              </a:extLst>
            </p:cNvPr>
            <p:cNvGrpSpPr>
              <a:grpSpLocks noChangeAspect="1"/>
            </p:cNvGrpSpPr>
            <p:nvPr/>
          </p:nvGrpSpPr>
          <p:grpSpPr>
            <a:xfrm>
              <a:off x="125798" y="6677126"/>
              <a:ext cx="146140" cy="146304"/>
              <a:chOff x="3892870" y="-9542"/>
              <a:chExt cx="666946" cy="667704"/>
            </a:xfrm>
          </p:grpSpPr>
          <p:sp>
            <p:nvSpPr>
              <p:cNvPr id="99" name="泪滴形 98">
                <a:extLst>
                  <a:ext uri="{FF2B5EF4-FFF2-40B4-BE49-F238E27FC236}">
                    <a16:creationId xmlns:a16="http://schemas.microsoft.com/office/drawing/2014/main" xmlns="" id="{6A644DCC-E2AC-4E20-863D-5036AB013632}"/>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泪滴形 99">
                <a:extLst>
                  <a:ext uri="{FF2B5EF4-FFF2-40B4-BE49-F238E27FC236}">
                    <a16:creationId xmlns:a16="http://schemas.microsoft.com/office/drawing/2014/main" xmlns="" id="{8208F5C2-B38C-4E38-9A70-A61C0E13F615}"/>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泪滴形 100">
                <a:extLst>
                  <a:ext uri="{FF2B5EF4-FFF2-40B4-BE49-F238E27FC236}">
                    <a16:creationId xmlns:a16="http://schemas.microsoft.com/office/drawing/2014/main" xmlns="" id="{22E875A5-5350-4F40-A2D7-6C29B14E3F9D}"/>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泪滴形 101">
                <a:extLst>
                  <a:ext uri="{FF2B5EF4-FFF2-40B4-BE49-F238E27FC236}">
                    <a16:creationId xmlns:a16="http://schemas.microsoft.com/office/drawing/2014/main" xmlns="" id="{1929F50B-EF43-4C31-B12E-16F00C83BCCD}"/>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3" name="直接连接符 92">
              <a:extLst>
                <a:ext uri="{FF2B5EF4-FFF2-40B4-BE49-F238E27FC236}">
                  <a16:creationId xmlns:a16="http://schemas.microsoft.com/office/drawing/2014/main" xmlns="" id="{4B2CC3A0-2127-427D-8883-8AE2766648D3}"/>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94" name="组合 93">
              <a:extLst>
                <a:ext uri="{FF2B5EF4-FFF2-40B4-BE49-F238E27FC236}">
                  <a16:creationId xmlns:a16="http://schemas.microsoft.com/office/drawing/2014/main" xmlns="" id="{0C8D3D0D-5383-48F0-A2B7-B2BCDF95F84C}"/>
                </a:ext>
              </a:extLst>
            </p:cNvPr>
            <p:cNvGrpSpPr>
              <a:grpSpLocks noChangeAspect="1"/>
            </p:cNvGrpSpPr>
            <p:nvPr/>
          </p:nvGrpSpPr>
          <p:grpSpPr>
            <a:xfrm>
              <a:off x="11920063" y="6677126"/>
              <a:ext cx="146140" cy="146304"/>
              <a:chOff x="3892870" y="-9542"/>
              <a:chExt cx="666946" cy="667704"/>
            </a:xfrm>
          </p:grpSpPr>
          <p:sp>
            <p:nvSpPr>
              <p:cNvPr id="95" name="泪滴形 94">
                <a:extLst>
                  <a:ext uri="{FF2B5EF4-FFF2-40B4-BE49-F238E27FC236}">
                    <a16:creationId xmlns:a16="http://schemas.microsoft.com/office/drawing/2014/main" xmlns="" id="{6CFA73D2-B141-4D60-AC0B-EA6397BA468A}"/>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泪滴形 95">
                <a:extLst>
                  <a:ext uri="{FF2B5EF4-FFF2-40B4-BE49-F238E27FC236}">
                    <a16:creationId xmlns:a16="http://schemas.microsoft.com/office/drawing/2014/main" xmlns="" id="{9750C629-627E-40D2-8BE2-2E72959B0C4F}"/>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泪滴形 96">
                <a:extLst>
                  <a:ext uri="{FF2B5EF4-FFF2-40B4-BE49-F238E27FC236}">
                    <a16:creationId xmlns:a16="http://schemas.microsoft.com/office/drawing/2014/main" xmlns="" id="{B19A47C6-BC26-42A7-A22C-41CF0A4D2B71}"/>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泪滴形 97">
                <a:extLst>
                  <a:ext uri="{FF2B5EF4-FFF2-40B4-BE49-F238E27FC236}">
                    <a16:creationId xmlns:a16="http://schemas.microsoft.com/office/drawing/2014/main" xmlns="" id="{766250E2-AE2C-4CCE-9B8D-87C4DE0C6BA4}"/>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2" name="组合 81">
            <a:extLst>
              <a:ext uri="{FF2B5EF4-FFF2-40B4-BE49-F238E27FC236}">
                <a16:creationId xmlns:a16="http://schemas.microsoft.com/office/drawing/2014/main" xmlns="" id="{BB891B3B-49AA-43E1-9A05-4928FAA9D548}"/>
              </a:ext>
            </a:extLst>
          </p:cNvPr>
          <p:cNvGrpSpPr/>
          <p:nvPr/>
        </p:nvGrpSpPr>
        <p:grpSpPr>
          <a:xfrm>
            <a:off x="10095926" y="334300"/>
            <a:ext cx="1687434" cy="828613"/>
            <a:chOff x="1458782" y="1495487"/>
            <a:chExt cx="1687434" cy="828613"/>
          </a:xfrm>
        </p:grpSpPr>
        <p:grpSp>
          <p:nvGrpSpPr>
            <p:cNvPr id="83" name="组合 82">
              <a:extLst>
                <a:ext uri="{FF2B5EF4-FFF2-40B4-BE49-F238E27FC236}">
                  <a16:creationId xmlns:a16="http://schemas.microsoft.com/office/drawing/2014/main" xmlns="" id="{CC0B0B15-F3BF-49A5-88FD-CBDF374811CA}"/>
                </a:ext>
              </a:extLst>
            </p:cNvPr>
            <p:cNvGrpSpPr/>
            <p:nvPr/>
          </p:nvGrpSpPr>
          <p:grpSpPr>
            <a:xfrm>
              <a:off x="1458782" y="1495487"/>
              <a:ext cx="1687434" cy="828613"/>
              <a:chOff x="1114764" y="2818528"/>
              <a:chExt cx="7419202" cy="3643194"/>
            </a:xfrm>
          </p:grpSpPr>
          <p:sp>
            <p:nvSpPr>
              <p:cNvPr id="86" name="弧形 85">
                <a:extLst>
                  <a:ext uri="{FF2B5EF4-FFF2-40B4-BE49-F238E27FC236}">
                    <a16:creationId xmlns:a16="http://schemas.microsoft.com/office/drawing/2014/main" xmlns="" id="{D98A99EA-463F-4199-9928-ACA8DEBADBE4}"/>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7" name="弧形 86">
                <a:extLst>
                  <a:ext uri="{FF2B5EF4-FFF2-40B4-BE49-F238E27FC236}">
                    <a16:creationId xmlns:a16="http://schemas.microsoft.com/office/drawing/2014/main" xmlns="" id="{60A838A8-A2E6-4F46-9E59-78C70A3E9E53}"/>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88" name="组合 87">
                <a:extLst>
                  <a:ext uri="{FF2B5EF4-FFF2-40B4-BE49-F238E27FC236}">
                    <a16:creationId xmlns:a16="http://schemas.microsoft.com/office/drawing/2014/main" xmlns="" id="{8F7BF003-3084-494B-968D-4C338964D6A1}"/>
                  </a:ext>
                </a:extLst>
              </p:cNvPr>
              <p:cNvGrpSpPr/>
              <p:nvPr/>
            </p:nvGrpSpPr>
            <p:grpSpPr>
              <a:xfrm>
                <a:off x="3552730" y="3350929"/>
                <a:ext cx="3862198" cy="2543270"/>
                <a:chOff x="3552730" y="3350929"/>
                <a:chExt cx="3862198" cy="2543270"/>
              </a:xfrm>
            </p:grpSpPr>
            <p:grpSp>
              <p:nvGrpSpPr>
                <p:cNvPr id="89" name="组合 88">
                  <a:extLst>
                    <a:ext uri="{FF2B5EF4-FFF2-40B4-BE49-F238E27FC236}">
                      <a16:creationId xmlns:a16="http://schemas.microsoft.com/office/drawing/2014/main" xmlns="" id="{9EBFED4F-04BE-4171-A9BA-E9AB34CB2E22}"/>
                    </a:ext>
                  </a:extLst>
                </p:cNvPr>
                <p:cNvGrpSpPr/>
                <p:nvPr/>
              </p:nvGrpSpPr>
              <p:grpSpPr>
                <a:xfrm>
                  <a:off x="3552730" y="3350929"/>
                  <a:ext cx="2543270" cy="2543270"/>
                  <a:chOff x="3552730" y="3368490"/>
                  <a:chExt cx="2543270" cy="2543270"/>
                </a:xfrm>
              </p:grpSpPr>
              <p:sp>
                <p:nvSpPr>
                  <p:cNvPr id="104" name="椭圆 103">
                    <a:extLst>
                      <a:ext uri="{FF2B5EF4-FFF2-40B4-BE49-F238E27FC236}">
                        <a16:creationId xmlns:a16="http://schemas.microsoft.com/office/drawing/2014/main" xmlns="" id="{041BA14A-4AA8-4E7C-B363-DC116A1D3E3C}"/>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05" name="直接连接符 104">
                    <a:extLst>
                      <a:ext uri="{FF2B5EF4-FFF2-40B4-BE49-F238E27FC236}">
                        <a16:creationId xmlns:a16="http://schemas.microsoft.com/office/drawing/2014/main" xmlns="" id="{A04B5405-931C-4E51-9BB3-375F871E2A28}"/>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06" name="直接连接符 105">
                    <a:extLst>
                      <a:ext uri="{FF2B5EF4-FFF2-40B4-BE49-F238E27FC236}">
                        <a16:creationId xmlns:a16="http://schemas.microsoft.com/office/drawing/2014/main" xmlns="" id="{03167CEE-A84C-43FA-9A2F-0F95CE86C887}"/>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03" name="椭圆 102">
                  <a:extLst>
                    <a:ext uri="{FF2B5EF4-FFF2-40B4-BE49-F238E27FC236}">
                      <a16:creationId xmlns:a16="http://schemas.microsoft.com/office/drawing/2014/main" xmlns="" id="{335A5FCE-5840-455E-ABC0-D21D79FD65E2}"/>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84" name="文本框 83">
              <a:extLst>
                <a:ext uri="{FF2B5EF4-FFF2-40B4-BE49-F238E27FC236}">
                  <a16:creationId xmlns:a16="http://schemas.microsoft.com/office/drawing/2014/main" xmlns="" id="{F79FB013-6902-4F5A-93C7-FEB92EBAD789}"/>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5" name="文本框 84">
              <a:extLst>
                <a:ext uri="{FF2B5EF4-FFF2-40B4-BE49-F238E27FC236}">
                  <a16:creationId xmlns:a16="http://schemas.microsoft.com/office/drawing/2014/main" xmlns="" id="{1DBF4645-05A4-4E68-946B-857780A3CEFD}"/>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31512860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a:extLst>
              <a:ext uri="{FF2B5EF4-FFF2-40B4-BE49-F238E27FC236}">
                <a16:creationId xmlns:a16="http://schemas.microsoft.com/office/drawing/2014/main" xmlns="" id="{61066EE7-33A0-4A2F-B163-DBE642A697E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0" name="文本框 29">
            <a:extLst>
              <a:ext uri="{FF2B5EF4-FFF2-40B4-BE49-F238E27FC236}">
                <a16:creationId xmlns:a16="http://schemas.microsoft.com/office/drawing/2014/main" xmlns="" id="{38EBA4D5-B01D-4367-ADD8-0A544CDF1E27}"/>
              </a:ext>
            </a:extLst>
          </p:cNvPr>
          <p:cNvSpPr txBox="1"/>
          <p:nvPr/>
        </p:nvSpPr>
        <p:spPr>
          <a:xfrm>
            <a:off x="1570636" y="1630176"/>
            <a:ext cx="3570208" cy="1107996"/>
          </a:xfrm>
          <a:prstGeom prst="rect">
            <a:avLst/>
          </a:prstGeom>
          <a:noFill/>
        </p:spPr>
        <p:txBody>
          <a:bodyPr wrap="none" rtlCol="0">
            <a:spAutoFit/>
          </a:bodyPr>
          <a:lstStyle/>
          <a:p>
            <a:r>
              <a:rPr lang="zh-CN" altLang="en-US" sz="66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勤勉深耕</a:t>
            </a:r>
          </a:p>
        </p:txBody>
      </p:sp>
      <p:sp>
        <p:nvSpPr>
          <p:cNvPr id="6" name="任意多边形: 形状 5">
            <a:extLst>
              <a:ext uri="{FF2B5EF4-FFF2-40B4-BE49-F238E27FC236}">
                <a16:creationId xmlns:a16="http://schemas.microsoft.com/office/drawing/2014/main" xmlns="" id="{58908FAB-DEE6-4087-9440-C35BBFB71B18}"/>
              </a:ext>
            </a:extLst>
          </p:cNvPr>
          <p:cNvSpPr/>
          <p:nvPr/>
        </p:nvSpPr>
        <p:spPr>
          <a:xfrm>
            <a:off x="648929" y="3814274"/>
            <a:ext cx="9638071" cy="270565"/>
          </a:xfrm>
          <a:custGeom>
            <a:avLst/>
            <a:gdLst>
              <a:gd name="connsiteX0" fmla="*/ 0 w 10854813"/>
              <a:gd name="connsiteY0" fmla="*/ 0 h 324464"/>
              <a:gd name="connsiteX1" fmla="*/ 1179871 w 10854813"/>
              <a:gd name="connsiteY1" fmla="*/ 0 h 324464"/>
              <a:gd name="connsiteX2" fmla="*/ 1179871 w 10854813"/>
              <a:gd name="connsiteY2" fmla="*/ 324464 h 324464"/>
              <a:gd name="connsiteX3" fmla="*/ 1484671 w 10854813"/>
              <a:gd name="connsiteY3" fmla="*/ 19664 h 324464"/>
              <a:gd name="connsiteX4" fmla="*/ 10854813 w 10854813"/>
              <a:gd name="connsiteY4" fmla="*/ 19664 h 324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4813" h="324464">
                <a:moveTo>
                  <a:pt x="0" y="0"/>
                </a:moveTo>
                <a:lnTo>
                  <a:pt x="1179871" y="0"/>
                </a:lnTo>
                <a:lnTo>
                  <a:pt x="1179871" y="324464"/>
                </a:lnTo>
                <a:lnTo>
                  <a:pt x="1484671" y="19664"/>
                </a:lnTo>
                <a:lnTo>
                  <a:pt x="10854813" y="19664"/>
                </a:lnTo>
              </a:path>
            </a:pathLst>
          </a:custGeom>
          <a:noFill/>
          <a:ln w="2857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011294B1-4B98-4D4B-873F-6CF9FA8AD0F8}"/>
              </a:ext>
            </a:extLst>
          </p:cNvPr>
          <p:cNvSpPr txBox="1"/>
          <p:nvPr/>
        </p:nvSpPr>
        <p:spPr>
          <a:xfrm>
            <a:off x="1570636" y="2509201"/>
            <a:ext cx="3570208" cy="1107996"/>
          </a:xfrm>
          <a:prstGeom prst="rect">
            <a:avLst/>
          </a:prstGeom>
          <a:noFill/>
        </p:spPr>
        <p:txBody>
          <a:bodyPr wrap="none" rtlCol="0">
            <a:spAutoFit/>
          </a:bodyPr>
          <a:lstStyle/>
          <a:p>
            <a:r>
              <a:rPr lang="zh-CN" altLang="en-US" sz="66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教书育人</a:t>
            </a:r>
          </a:p>
        </p:txBody>
      </p:sp>
      <p:sp>
        <p:nvSpPr>
          <p:cNvPr id="36" name="任意多边形: 形状 35">
            <a:extLst>
              <a:ext uri="{FF2B5EF4-FFF2-40B4-BE49-F238E27FC236}">
                <a16:creationId xmlns:a16="http://schemas.microsoft.com/office/drawing/2014/main" xmlns="" id="{C03FBBA5-69B4-45F0-B762-F99B36C44FAB}"/>
              </a:ext>
            </a:extLst>
          </p:cNvPr>
          <p:cNvSpPr/>
          <p:nvPr/>
        </p:nvSpPr>
        <p:spPr>
          <a:xfrm>
            <a:off x="8972016" y="2295268"/>
            <a:ext cx="2515963" cy="2500030"/>
          </a:xfrm>
          <a:custGeom>
            <a:avLst/>
            <a:gdLst>
              <a:gd name="connsiteX0" fmla="*/ 823077 w 1843708"/>
              <a:gd name="connsiteY0" fmla="*/ 1826580 h 1832028"/>
              <a:gd name="connsiteX1" fmla="*/ 1020631 w 1843708"/>
              <a:gd name="connsiteY1" fmla="*/ 1826580 h 1832028"/>
              <a:gd name="connsiteX2" fmla="*/ 1016125 w 1843708"/>
              <a:gd name="connsiteY2" fmla="*/ 1827268 h 1832028"/>
              <a:gd name="connsiteX3" fmla="*/ 921854 w 1843708"/>
              <a:gd name="connsiteY3" fmla="*/ 1832028 h 1832028"/>
              <a:gd name="connsiteX4" fmla="*/ 827583 w 1843708"/>
              <a:gd name="connsiteY4" fmla="*/ 1827268 h 1832028"/>
              <a:gd name="connsiteX5" fmla="*/ 512477 w 1843708"/>
              <a:gd name="connsiteY5" fmla="*/ 1735251 h 1832028"/>
              <a:gd name="connsiteX6" fmla="*/ 1331232 w 1843708"/>
              <a:gd name="connsiteY6" fmla="*/ 1735251 h 1832028"/>
              <a:gd name="connsiteX7" fmla="*/ 1293268 w 1843708"/>
              <a:gd name="connsiteY7" fmla="*/ 1753539 h 1832028"/>
              <a:gd name="connsiteX8" fmla="*/ 550440 w 1843708"/>
              <a:gd name="connsiteY8" fmla="*/ 1753539 h 1832028"/>
              <a:gd name="connsiteX9" fmla="*/ 369208 w 1843708"/>
              <a:gd name="connsiteY9" fmla="*/ 1643922 h 1832028"/>
              <a:gd name="connsiteX10" fmla="*/ 1474500 w 1843708"/>
              <a:gd name="connsiteY10" fmla="*/ 1643922 h 1832028"/>
              <a:gd name="connsiteX11" fmla="*/ 1452335 w 1843708"/>
              <a:gd name="connsiteY11" fmla="*/ 1662210 h 1832028"/>
              <a:gd name="connsiteX12" fmla="*/ 391374 w 1843708"/>
              <a:gd name="connsiteY12" fmla="*/ 1662210 h 1832028"/>
              <a:gd name="connsiteX13" fmla="*/ 262147 w 1843708"/>
              <a:gd name="connsiteY13" fmla="*/ 1552593 h 1832028"/>
              <a:gd name="connsiteX14" fmla="*/ 1581561 w 1843708"/>
              <a:gd name="connsiteY14" fmla="*/ 1552593 h 1832028"/>
              <a:gd name="connsiteX15" fmla="*/ 1573821 w 1843708"/>
              <a:gd name="connsiteY15" fmla="*/ 1561975 h 1832028"/>
              <a:gd name="connsiteX16" fmla="*/ 1563026 w 1843708"/>
              <a:gd name="connsiteY16" fmla="*/ 1570881 h 1832028"/>
              <a:gd name="connsiteX17" fmla="*/ 280682 w 1843708"/>
              <a:gd name="connsiteY17" fmla="*/ 1570881 h 1832028"/>
              <a:gd name="connsiteX18" fmla="*/ 269887 w 1843708"/>
              <a:gd name="connsiteY18" fmla="*/ 1561975 h 1832028"/>
              <a:gd name="connsiteX19" fmla="*/ 186793 w 1843708"/>
              <a:gd name="connsiteY19" fmla="*/ 1461264 h 1832028"/>
              <a:gd name="connsiteX20" fmla="*/ 1656915 w 1843708"/>
              <a:gd name="connsiteY20" fmla="*/ 1461264 h 1832028"/>
              <a:gd name="connsiteX21" fmla="*/ 1641826 w 1843708"/>
              <a:gd name="connsiteY21" fmla="*/ 1479552 h 1832028"/>
              <a:gd name="connsiteX22" fmla="*/ 201882 w 1843708"/>
              <a:gd name="connsiteY22" fmla="*/ 1479552 h 1832028"/>
              <a:gd name="connsiteX23" fmla="*/ 127131 w 1843708"/>
              <a:gd name="connsiteY23" fmla="*/ 1369935 h 1832028"/>
              <a:gd name="connsiteX24" fmla="*/ 1716577 w 1843708"/>
              <a:gd name="connsiteY24" fmla="*/ 1369935 h 1832028"/>
              <a:gd name="connsiteX25" fmla="*/ 1706651 w 1843708"/>
              <a:gd name="connsiteY25" fmla="*/ 1388223 h 1832028"/>
              <a:gd name="connsiteX26" fmla="*/ 137057 w 1843708"/>
              <a:gd name="connsiteY26" fmla="*/ 1388223 h 1832028"/>
              <a:gd name="connsiteX27" fmla="*/ 77559 w 1843708"/>
              <a:gd name="connsiteY27" fmla="*/ 1278606 h 1832028"/>
              <a:gd name="connsiteX28" fmla="*/ 1766149 w 1843708"/>
              <a:gd name="connsiteY28" fmla="*/ 1278606 h 1832028"/>
              <a:gd name="connsiteX29" fmla="*/ 1756223 w 1843708"/>
              <a:gd name="connsiteY29" fmla="*/ 1296894 h 1832028"/>
              <a:gd name="connsiteX30" fmla="*/ 87486 w 1843708"/>
              <a:gd name="connsiteY30" fmla="*/ 1296894 h 1832028"/>
              <a:gd name="connsiteX31" fmla="*/ 42417 w 1843708"/>
              <a:gd name="connsiteY31" fmla="*/ 1187277 h 1832028"/>
              <a:gd name="connsiteX32" fmla="*/ 1801292 w 1843708"/>
              <a:gd name="connsiteY32" fmla="*/ 1187277 h 1832028"/>
              <a:gd name="connsiteX33" fmla="*/ 1794598 w 1843708"/>
              <a:gd name="connsiteY33" fmla="*/ 1205565 h 1832028"/>
              <a:gd name="connsiteX34" fmla="*/ 49110 w 1843708"/>
              <a:gd name="connsiteY34" fmla="*/ 1205565 h 1832028"/>
              <a:gd name="connsiteX35" fmla="*/ 18597 w 1843708"/>
              <a:gd name="connsiteY35" fmla="*/ 1095948 h 1832028"/>
              <a:gd name="connsiteX36" fmla="*/ 1825111 w 1843708"/>
              <a:gd name="connsiteY36" fmla="*/ 1095948 h 1832028"/>
              <a:gd name="connsiteX37" fmla="*/ 1820409 w 1843708"/>
              <a:gd name="connsiteY37" fmla="*/ 1114236 h 1832028"/>
              <a:gd name="connsiteX38" fmla="*/ 23300 w 1843708"/>
              <a:gd name="connsiteY38" fmla="*/ 1114236 h 1832028"/>
              <a:gd name="connsiteX39" fmla="*/ 4646 w 1843708"/>
              <a:gd name="connsiteY39" fmla="*/ 1004619 h 1832028"/>
              <a:gd name="connsiteX40" fmla="*/ 1839062 w 1843708"/>
              <a:gd name="connsiteY40" fmla="*/ 1004619 h 1832028"/>
              <a:gd name="connsiteX41" fmla="*/ 1836271 w 1843708"/>
              <a:gd name="connsiteY41" fmla="*/ 1022907 h 1832028"/>
              <a:gd name="connsiteX42" fmla="*/ 7437 w 1843708"/>
              <a:gd name="connsiteY42" fmla="*/ 1022907 h 1832028"/>
              <a:gd name="connsiteX43" fmla="*/ 0 w 1843708"/>
              <a:gd name="connsiteY43" fmla="*/ 913290 h 1832028"/>
              <a:gd name="connsiteX44" fmla="*/ 1843708 w 1843708"/>
              <a:gd name="connsiteY44" fmla="*/ 913290 h 1832028"/>
              <a:gd name="connsiteX45" fmla="*/ 1842785 w 1843708"/>
              <a:gd name="connsiteY45" fmla="*/ 931578 h 1832028"/>
              <a:gd name="connsiteX46" fmla="*/ 923 w 1843708"/>
              <a:gd name="connsiteY46" fmla="*/ 931578 h 1832028"/>
              <a:gd name="connsiteX47" fmla="*/ 4280 w 1843708"/>
              <a:gd name="connsiteY47" fmla="*/ 821961 h 1832028"/>
              <a:gd name="connsiteX48" fmla="*/ 1839428 w 1843708"/>
              <a:gd name="connsiteY48" fmla="*/ 821961 h 1832028"/>
              <a:gd name="connsiteX49" fmla="*/ 1840352 w 1843708"/>
              <a:gd name="connsiteY49" fmla="*/ 840249 h 1832028"/>
              <a:gd name="connsiteX50" fmla="*/ 3357 w 1843708"/>
              <a:gd name="connsiteY50" fmla="*/ 840249 h 1832028"/>
              <a:gd name="connsiteX51" fmla="*/ 17583 w 1843708"/>
              <a:gd name="connsiteY51" fmla="*/ 730632 h 1832028"/>
              <a:gd name="connsiteX52" fmla="*/ 1826125 w 1843708"/>
              <a:gd name="connsiteY52" fmla="*/ 730632 h 1832028"/>
              <a:gd name="connsiteX53" fmla="*/ 1828916 w 1843708"/>
              <a:gd name="connsiteY53" fmla="*/ 748920 h 1832028"/>
              <a:gd name="connsiteX54" fmla="*/ 14792 w 1843708"/>
              <a:gd name="connsiteY54" fmla="*/ 748920 h 1832028"/>
              <a:gd name="connsiteX55" fmla="*/ 40393 w 1843708"/>
              <a:gd name="connsiteY55" fmla="*/ 639303 h 1832028"/>
              <a:gd name="connsiteX56" fmla="*/ 1803316 w 1843708"/>
              <a:gd name="connsiteY56" fmla="*/ 639303 h 1832028"/>
              <a:gd name="connsiteX57" fmla="*/ 1808018 w 1843708"/>
              <a:gd name="connsiteY57" fmla="*/ 657591 h 1832028"/>
              <a:gd name="connsiteX58" fmla="*/ 35690 w 1843708"/>
              <a:gd name="connsiteY58" fmla="*/ 657591 h 1832028"/>
              <a:gd name="connsiteX59" fmla="*/ 73996 w 1843708"/>
              <a:gd name="connsiteY59" fmla="*/ 547974 h 1832028"/>
              <a:gd name="connsiteX60" fmla="*/ 1769712 w 1843708"/>
              <a:gd name="connsiteY60" fmla="*/ 547974 h 1832028"/>
              <a:gd name="connsiteX61" fmla="*/ 1771417 w 1843708"/>
              <a:gd name="connsiteY61" fmla="*/ 551116 h 1832028"/>
              <a:gd name="connsiteX62" fmla="*/ 1776961 w 1843708"/>
              <a:gd name="connsiteY62" fmla="*/ 566262 h 1832028"/>
              <a:gd name="connsiteX63" fmla="*/ 66748 w 1843708"/>
              <a:gd name="connsiteY63" fmla="*/ 566262 h 1832028"/>
              <a:gd name="connsiteX64" fmla="*/ 72291 w 1843708"/>
              <a:gd name="connsiteY64" fmla="*/ 551116 h 1832028"/>
              <a:gd name="connsiteX65" fmla="*/ 123568 w 1843708"/>
              <a:gd name="connsiteY65" fmla="*/ 456645 h 1832028"/>
              <a:gd name="connsiteX66" fmla="*/ 1720140 w 1843708"/>
              <a:gd name="connsiteY66" fmla="*/ 456645 h 1832028"/>
              <a:gd name="connsiteX67" fmla="*/ 1730066 w 1843708"/>
              <a:gd name="connsiteY67" fmla="*/ 474933 h 1832028"/>
              <a:gd name="connsiteX68" fmla="*/ 113642 w 1843708"/>
              <a:gd name="connsiteY68" fmla="*/ 474933 h 1832028"/>
              <a:gd name="connsiteX69" fmla="*/ 181378 w 1843708"/>
              <a:gd name="connsiteY69" fmla="*/ 365316 h 1832028"/>
              <a:gd name="connsiteX70" fmla="*/ 1662331 w 1843708"/>
              <a:gd name="connsiteY70" fmla="*/ 365316 h 1832028"/>
              <a:gd name="connsiteX71" fmla="*/ 1677420 w 1843708"/>
              <a:gd name="connsiteY71" fmla="*/ 383604 h 1832028"/>
              <a:gd name="connsiteX72" fmla="*/ 166289 w 1843708"/>
              <a:gd name="connsiteY72" fmla="*/ 383604 h 1832028"/>
              <a:gd name="connsiteX73" fmla="*/ 256731 w 1843708"/>
              <a:gd name="connsiteY73" fmla="*/ 273987 h 1832028"/>
              <a:gd name="connsiteX74" fmla="*/ 1586977 w 1843708"/>
              <a:gd name="connsiteY74" fmla="*/ 273987 h 1832028"/>
              <a:gd name="connsiteX75" fmla="*/ 1602066 w 1843708"/>
              <a:gd name="connsiteY75" fmla="*/ 292275 h 1832028"/>
              <a:gd name="connsiteX76" fmla="*/ 241642 w 1843708"/>
              <a:gd name="connsiteY76" fmla="*/ 292275 h 1832028"/>
              <a:gd name="connsiteX77" fmla="*/ 361253 w 1843708"/>
              <a:gd name="connsiteY77" fmla="*/ 182658 h 1832028"/>
              <a:gd name="connsiteX78" fmla="*/ 1482456 w 1843708"/>
              <a:gd name="connsiteY78" fmla="*/ 182658 h 1832028"/>
              <a:gd name="connsiteX79" fmla="*/ 1504621 w 1843708"/>
              <a:gd name="connsiteY79" fmla="*/ 200946 h 1832028"/>
              <a:gd name="connsiteX80" fmla="*/ 339087 w 1843708"/>
              <a:gd name="connsiteY80" fmla="*/ 200946 h 1832028"/>
              <a:gd name="connsiteX81" fmla="*/ 498851 w 1843708"/>
              <a:gd name="connsiteY81" fmla="*/ 91329 h 1832028"/>
              <a:gd name="connsiteX82" fmla="*/ 1344858 w 1843708"/>
              <a:gd name="connsiteY82" fmla="*/ 91329 h 1832028"/>
              <a:gd name="connsiteX83" fmla="*/ 1361344 w 1843708"/>
              <a:gd name="connsiteY83" fmla="*/ 99271 h 1832028"/>
              <a:gd name="connsiteX84" fmla="*/ 1378374 w 1843708"/>
              <a:gd name="connsiteY84" fmla="*/ 109617 h 1832028"/>
              <a:gd name="connsiteX85" fmla="*/ 465334 w 1843708"/>
              <a:gd name="connsiteY85" fmla="*/ 109617 h 1832028"/>
              <a:gd name="connsiteX86" fmla="*/ 482364 w 1843708"/>
              <a:gd name="connsiteY86" fmla="*/ 99271 h 1832028"/>
              <a:gd name="connsiteX87" fmla="*/ 780067 w 1843708"/>
              <a:gd name="connsiteY87" fmla="*/ 0 h 1832028"/>
              <a:gd name="connsiteX88" fmla="*/ 1063641 w 1843708"/>
              <a:gd name="connsiteY88" fmla="*/ 0 h 1832028"/>
              <a:gd name="connsiteX89" fmla="*/ 1107673 w 1843708"/>
              <a:gd name="connsiteY89" fmla="*/ 6720 h 1832028"/>
              <a:gd name="connsiteX90" fmla="*/ 1152662 w 1843708"/>
              <a:gd name="connsiteY90" fmla="*/ 18288 h 1832028"/>
              <a:gd name="connsiteX91" fmla="*/ 691046 w 1843708"/>
              <a:gd name="connsiteY91" fmla="*/ 18288 h 1832028"/>
              <a:gd name="connsiteX92" fmla="*/ 736035 w 1843708"/>
              <a:gd name="connsiteY92" fmla="*/ 6720 h 183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843708" h="1832028">
                <a:moveTo>
                  <a:pt x="823077" y="1826580"/>
                </a:moveTo>
                <a:lnTo>
                  <a:pt x="1020631" y="1826580"/>
                </a:lnTo>
                <a:lnTo>
                  <a:pt x="1016125" y="1827268"/>
                </a:lnTo>
                <a:cubicBezTo>
                  <a:pt x="985130" y="1830416"/>
                  <a:pt x="953680" y="1832028"/>
                  <a:pt x="921854" y="1832028"/>
                </a:cubicBezTo>
                <a:cubicBezTo>
                  <a:pt x="890028" y="1832028"/>
                  <a:pt x="858578" y="1830416"/>
                  <a:pt x="827583" y="1827268"/>
                </a:cubicBezTo>
                <a:close/>
                <a:moveTo>
                  <a:pt x="512477" y="1735251"/>
                </a:moveTo>
                <a:lnTo>
                  <a:pt x="1331232" y="1735251"/>
                </a:lnTo>
                <a:lnTo>
                  <a:pt x="1293268" y="1753539"/>
                </a:lnTo>
                <a:lnTo>
                  <a:pt x="550440" y="1753539"/>
                </a:lnTo>
                <a:close/>
                <a:moveTo>
                  <a:pt x="369208" y="1643922"/>
                </a:moveTo>
                <a:lnTo>
                  <a:pt x="1474500" y="1643922"/>
                </a:lnTo>
                <a:lnTo>
                  <a:pt x="1452335" y="1662210"/>
                </a:lnTo>
                <a:lnTo>
                  <a:pt x="391374" y="1662210"/>
                </a:lnTo>
                <a:close/>
                <a:moveTo>
                  <a:pt x="262147" y="1552593"/>
                </a:moveTo>
                <a:lnTo>
                  <a:pt x="1581561" y="1552593"/>
                </a:lnTo>
                <a:lnTo>
                  <a:pt x="1573821" y="1561975"/>
                </a:lnTo>
                <a:lnTo>
                  <a:pt x="1563026" y="1570881"/>
                </a:lnTo>
                <a:lnTo>
                  <a:pt x="280682" y="1570881"/>
                </a:lnTo>
                <a:lnTo>
                  <a:pt x="269887" y="1561975"/>
                </a:lnTo>
                <a:close/>
                <a:moveTo>
                  <a:pt x="186793" y="1461264"/>
                </a:moveTo>
                <a:lnTo>
                  <a:pt x="1656915" y="1461264"/>
                </a:lnTo>
                <a:lnTo>
                  <a:pt x="1641826" y="1479552"/>
                </a:lnTo>
                <a:lnTo>
                  <a:pt x="201882" y="1479552"/>
                </a:lnTo>
                <a:close/>
                <a:moveTo>
                  <a:pt x="127131" y="1369935"/>
                </a:moveTo>
                <a:lnTo>
                  <a:pt x="1716577" y="1369935"/>
                </a:lnTo>
                <a:lnTo>
                  <a:pt x="1706651" y="1388223"/>
                </a:lnTo>
                <a:lnTo>
                  <a:pt x="137057" y="1388223"/>
                </a:lnTo>
                <a:close/>
                <a:moveTo>
                  <a:pt x="77559" y="1278606"/>
                </a:moveTo>
                <a:lnTo>
                  <a:pt x="1766149" y="1278606"/>
                </a:lnTo>
                <a:lnTo>
                  <a:pt x="1756223" y="1296894"/>
                </a:lnTo>
                <a:lnTo>
                  <a:pt x="87486" y="1296894"/>
                </a:lnTo>
                <a:close/>
                <a:moveTo>
                  <a:pt x="42417" y="1187277"/>
                </a:moveTo>
                <a:lnTo>
                  <a:pt x="1801292" y="1187277"/>
                </a:lnTo>
                <a:lnTo>
                  <a:pt x="1794598" y="1205565"/>
                </a:lnTo>
                <a:lnTo>
                  <a:pt x="49110" y="1205565"/>
                </a:lnTo>
                <a:close/>
                <a:moveTo>
                  <a:pt x="18597" y="1095948"/>
                </a:moveTo>
                <a:lnTo>
                  <a:pt x="1825111" y="1095948"/>
                </a:lnTo>
                <a:lnTo>
                  <a:pt x="1820409" y="1114236"/>
                </a:lnTo>
                <a:lnTo>
                  <a:pt x="23300" y="1114236"/>
                </a:lnTo>
                <a:close/>
                <a:moveTo>
                  <a:pt x="4646" y="1004619"/>
                </a:moveTo>
                <a:lnTo>
                  <a:pt x="1839062" y="1004619"/>
                </a:lnTo>
                <a:lnTo>
                  <a:pt x="1836271" y="1022907"/>
                </a:lnTo>
                <a:lnTo>
                  <a:pt x="7437" y="1022907"/>
                </a:lnTo>
                <a:close/>
                <a:moveTo>
                  <a:pt x="0" y="913290"/>
                </a:moveTo>
                <a:lnTo>
                  <a:pt x="1843708" y="913290"/>
                </a:lnTo>
                <a:lnTo>
                  <a:pt x="1842785" y="931578"/>
                </a:lnTo>
                <a:lnTo>
                  <a:pt x="923" y="931578"/>
                </a:lnTo>
                <a:close/>
                <a:moveTo>
                  <a:pt x="4280" y="821961"/>
                </a:moveTo>
                <a:lnTo>
                  <a:pt x="1839428" y="821961"/>
                </a:lnTo>
                <a:lnTo>
                  <a:pt x="1840352" y="840249"/>
                </a:lnTo>
                <a:lnTo>
                  <a:pt x="3357" y="840249"/>
                </a:lnTo>
                <a:close/>
                <a:moveTo>
                  <a:pt x="17583" y="730632"/>
                </a:moveTo>
                <a:lnTo>
                  <a:pt x="1826125" y="730632"/>
                </a:lnTo>
                <a:lnTo>
                  <a:pt x="1828916" y="748920"/>
                </a:lnTo>
                <a:lnTo>
                  <a:pt x="14792" y="748920"/>
                </a:lnTo>
                <a:close/>
                <a:moveTo>
                  <a:pt x="40393" y="639303"/>
                </a:moveTo>
                <a:lnTo>
                  <a:pt x="1803316" y="639303"/>
                </a:lnTo>
                <a:lnTo>
                  <a:pt x="1808018" y="657591"/>
                </a:lnTo>
                <a:lnTo>
                  <a:pt x="35690" y="657591"/>
                </a:lnTo>
                <a:close/>
                <a:moveTo>
                  <a:pt x="73996" y="547974"/>
                </a:moveTo>
                <a:lnTo>
                  <a:pt x="1769712" y="547974"/>
                </a:lnTo>
                <a:lnTo>
                  <a:pt x="1771417" y="551116"/>
                </a:lnTo>
                <a:lnTo>
                  <a:pt x="1776961" y="566262"/>
                </a:lnTo>
                <a:lnTo>
                  <a:pt x="66748" y="566262"/>
                </a:lnTo>
                <a:lnTo>
                  <a:pt x="72291" y="551116"/>
                </a:lnTo>
                <a:close/>
                <a:moveTo>
                  <a:pt x="123568" y="456645"/>
                </a:moveTo>
                <a:lnTo>
                  <a:pt x="1720140" y="456645"/>
                </a:lnTo>
                <a:lnTo>
                  <a:pt x="1730066" y="474933"/>
                </a:lnTo>
                <a:lnTo>
                  <a:pt x="113642" y="474933"/>
                </a:lnTo>
                <a:close/>
                <a:moveTo>
                  <a:pt x="181378" y="365316"/>
                </a:moveTo>
                <a:lnTo>
                  <a:pt x="1662331" y="365316"/>
                </a:lnTo>
                <a:lnTo>
                  <a:pt x="1677420" y="383604"/>
                </a:lnTo>
                <a:lnTo>
                  <a:pt x="166289" y="383604"/>
                </a:lnTo>
                <a:close/>
                <a:moveTo>
                  <a:pt x="256731" y="273987"/>
                </a:moveTo>
                <a:lnTo>
                  <a:pt x="1586977" y="273987"/>
                </a:lnTo>
                <a:lnTo>
                  <a:pt x="1602066" y="292275"/>
                </a:lnTo>
                <a:lnTo>
                  <a:pt x="241642" y="292275"/>
                </a:lnTo>
                <a:close/>
                <a:moveTo>
                  <a:pt x="361253" y="182658"/>
                </a:moveTo>
                <a:lnTo>
                  <a:pt x="1482456" y="182658"/>
                </a:lnTo>
                <a:lnTo>
                  <a:pt x="1504621" y="200946"/>
                </a:lnTo>
                <a:lnTo>
                  <a:pt x="339087" y="200946"/>
                </a:lnTo>
                <a:close/>
                <a:moveTo>
                  <a:pt x="498851" y="91329"/>
                </a:moveTo>
                <a:lnTo>
                  <a:pt x="1344858" y="91329"/>
                </a:lnTo>
                <a:lnTo>
                  <a:pt x="1361344" y="99271"/>
                </a:lnTo>
                <a:lnTo>
                  <a:pt x="1378374" y="109617"/>
                </a:lnTo>
                <a:lnTo>
                  <a:pt x="465334" y="109617"/>
                </a:lnTo>
                <a:lnTo>
                  <a:pt x="482364" y="99271"/>
                </a:lnTo>
                <a:close/>
                <a:moveTo>
                  <a:pt x="780067" y="0"/>
                </a:moveTo>
                <a:lnTo>
                  <a:pt x="1063641" y="0"/>
                </a:lnTo>
                <a:lnTo>
                  <a:pt x="1107673" y="6720"/>
                </a:lnTo>
                <a:lnTo>
                  <a:pt x="1152662" y="18288"/>
                </a:lnTo>
                <a:lnTo>
                  <a:pt x="691046" y="18288"/>
                </a:lnTo>
                <a:lnTo>
                  <a:pt x="736035" y="6720"/>
                </a:lnTo>
                <a:close/>
              </a:path>
            </a:pathLst>
          </a:custGeom>
          <a:solidFill>
            <a:schemeClr val="accent2"/>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xmlns="" id="{C97A1470-520E-4E31-8693-A028D307B694}"/>
              </a:ext>
            </a:extLst>
          </p:cNvPr>
          <p:cNvSpPr/>
          <p:nvPr/>
        </p:nvSpPr>
        <p:spPr>
          <a:xfrm>
            <a:off x="6982140" y="4599649"/>
            <a:ext cx="1566710" cy="1556788"/>
          </a:xfrm>
          <a:custGeom>
            <a:avLst/>
            <a:gdLst>
              <a:gd name="connsiteX0" fmla="*/ 823077 w 1843708"/>
              <a:gd name="connsiteY0" fmla="*/ 1826580 h 1832028"/>
              <a:gd name="connsiteX1" fmla="*/ 1020631 w 1843708"/>
              <a:gd name="connsiteY1" fmla="*/ 1826580 h 1832028"/>
              <a:gd name="connsiteX2" fmla="*/ 1016125 w 1843708"/>
              <a:gd name="connsiteY2" fmla="*/ 1827268 h 1832028"/>
              <a:gd name="connsiteX3" fmla="*/ 921854 w 1843708"/>
              <a:gd name="connsiteY3" fmla="*/ 1832028 h 1832028"/>
              <a:gd name="connsiteX4" fmla="*/ 827583 w 1843708"/>
              <a:gd name="connsiteY4" fmla="*/ 1827268 h 1832028"/>
              <a:gd name="connsiteX5" fmla="*/ 512477 w 1843708"/>
              <a:gd name="connsiteY5" fmla="*/ 1735251 h 1832028"/>
              <a:gd name="connsiteX6" fmla="*/ 1331232 w 1843708"/>
              <a:gd name="connsiteY6" fmla="*/ 1735251 h 1832028"/>
              <a:gd name="connsiteX7" fmla="*/ 1293268 w 1843708"/>
              <a:gd name="connsiteY7" fmla="*/ 1753539 h 1832028"/>
              <a:gd name="connsiteX8" fmla="*/ 550440 w 1843708"/>
              <a:gd name="connsiteY8" fmla="*/ 1753539 h 1832028"/>
              <a:gd name="connsiteX9" fmla="*/ 369208 w 1843708"/>
              <a:gd name="connsiteY9" fmla="*/ 1643922 h 1832028"/>
              <a:gd name="connsiteX10" fmla="*/ 1474500 w 1843708"/>
              <a:gd name="connsiteY10" fmla="*/ 1643922 h 1832028"/>
              <a:gd name="connsiteX11" fmla="*/ 1452335 w 1843708"/>
              <a:gd name="connsiteY11" fmla="*/ 1662210 h 1832028"/>
              <a:gd name="connsiteX12" fmla="*/ 391374 w 1843708"/>
              <a:gd name="connsiteY12" fmla="*/ 1662210 h 1832028"/>
              <a:gd name="connsiteX13" fmla="*/ 262147 w 1843708"/>
              <a:gd name="connsiteY13" fmla="*/ 1552593 h 1832028"/>
              <a:gd name="connsiteX14" fmla="*/ 1581561 w 1843708"/>
              <a:gd name="connsiteY14" fmla="*/ 1552593 h 1832028"/>
              <a:gd name="connsiteX15" fmla="*/ 1573821 w 1843708"/>
              <a:gd name="connsiteY15" fmla="*/ 1561975 h 1832028"/>
              <a:gd name="connsiteX16" fmla="*/ 1563026 w 1843708"/>
              <a:gd name="connsiteY16" fmla="*/ 1570881 h 1832028"/>
              <a:gd name="connsiteX17" fmla="*/ 280682 w 1843708"/>
              <a:gd name="connsiteY17" fmla="*/ 1570881 h 1832028"/>
              <a:gd name="connsiteX18" fmla="*/ 269887 w 1843708"/>
              <a:gd name="connsiteY18" fmla="*/ 1561975 h 1832028"/>
              <a:gd name="connsiteX19" fmla="*/ 186793 w 1843708"/>
              <a:gd name="connsiteY19" fmla="*/ 1461264 h 1832028"/>
              <a:gd name="connsiteX20" fmla="*/ 1656915 w 1843708"/>
              <a:gd name="connsiteY20" fmla="*/ 1461264 h 1832028"/>
              <a:gd name="connsiteX21" fmla="*/ 1641826 w 1843708"/>
              <a:gd name="connsiteY21" fmla="*/ 1479552 h 1832028"/>
              <a:gd name="connsiteX22" fmla="*/ 201882 w 1843708"/>
              <a:gd name="connsiteY22" fmla="*/ 1479552 h 1832028"/>
              <a:gd name="connsiteX23" fmla="*/ 127131 w 1843708"/>
              <a:gd name="connsiteY23" fmla="*/ 1369935 h 1832028"/>
              <a:gd name="connsiteX24" fmla="*/ 1716577 w 1843708"/>
              <a:gd name="connsiteY24" fmla="*/ 1369935 h 1832028"/>
              <a:gd name="connsiteX25" fmla="*/ 1706651 w 1843708"/>
              <a:gd name="connsiteY25" fmla="*/ 1388223 h 1832028"/>
              <a:gd name="connsiteX26" fmla="*/ 137057 w 1843708"/>
              <a:gd name="connsiteY26" fmla="*/ 1388223 h 1832028"/>
              <a:gd name="connsiteX27" fmla="*/ 77559 w 1843708"/>
              <a:gd name="connsiteY27" fmla="*/ 1278606 h 1832028"/>
              <a:gd name="connsiteX28" fmla="*/ 1766149 w 1843708"/>
              <a:gd name="connsiteY28" fmla="*/ 1278606 h 1832028"/>
              <a:gd name="connsiteX29" fmla="*/ 1756223 w 1843708"/>
              <a:gd name="connsiteY29" fmla="*/ 1296894 h 1832028"/>
              <a:gd name="connsiteX30" fmla="*/ 87486 w 1843708"/>
              <a:gd name="connsiteY30" fmla="*/ 1296894 h 1832028"/>
              <a:gd name="connsiteX31" fmla="*/ 42417 w 1843708"/>
              <a:gd name="connsiteY31" fmla="*/ 1187277 h 1832028"/>
              <a:gd name="connsiteX32" fmla="*/ 1801292 w 1843708"/>
              <a:gd name="connsiteY32" fmla="*/ 1187277 h 1832028"/>
              <a:gd name="connsiteX33" fmla="*/ 1794598 w 1843708"/>
              <a:gd name="connsiteY33" fmla="*/ 1205565 h 1832028"/>
              <a:gd name="connsiteX34" fmla="*/ 49110 w 1843708"/>
              <a:gd name="connsiteY34" fmla="*/ 1205565 h 1832028"/>
              <a:gd name="connsiteX35" fmla="*/ 18597 w 1843708"/>
              <a:gd name="connsiteY35" fmla="*/ 1095948 h 1832028"/>
              <a:gd name="connsiteX36" fmla="*/ 1825111 w 1843708"/>
              <a:gd name="connsiteY36" fmla="*/ 1095948 h 1832028"/>
              <a:gd name="connsiteX37" fmla="*/ 1820409 w 1843708"/>
              <a:gd name="connsiteY37" fmla="*/ 1114236 h 1832028"/>
              <a:gd name="connsiteX38" fmla="*/ 23300 w 1843708"/>
              <a:gd name="connsiteY38" fmla="*/ 1114236 h 1832028"/>
              <a:gd name="connsiteX39" fmla="*/ 4646 w 1843708"/>
              <a:gd name="connsiteY39" fmla="*/ 1004619 h 1832028"/>
              <a:gd name="connsiteX40" fmla="*/ 1839062 w 1843708"/>
              <a:gd name="connsiteY40" fmla="*/ 1004619 h 1832028"/>
              <a:gd name="connsiteX41" fmla="*/ 1836271 w 1843708"/>
              <a:gd name="connsiteY41" fmla="*/ 1022907 h 1832028"/>
              <a:gd name="connsiteX42" fmla="*/ 7437 w 1843708"/>
              <a:gd name="connsiteY42" fmla="*/ 1022907 h 1832028"/>
              <a:gd name="connsiteX43" fmla="*/ 0 w 1843708"/>
              <a:gd name="connsiteY43" fmla="*/ 913290 h 1832028"/>
              <a:gd name="connsiteX44" fmla="*/ 1843708 w 1843708"/>
              <a:gd name="connsiteY44" fmla="*/ 913290 h 1832028"/>
              <a:gd name="connsiteX45" fmla="*/ 1842785 w 1843708"/>
              <a:gd name="connsiteY45" fmla="*/ 931578 h 1832028"/>
              <a:gd name="connsiteX46" fmla="*/ 923 w 1843708"/>
              <a:gd name="connsiteY46" fmla="*/ 931578 h 1832028"/>
              <a:gd name="connsiteX47" fmla="*/ 4280 w 1843708"/>
              <a:gd name="connsiteY47" fmla="*/ 821961 h 1832028"/>
              <a:gd name="connsiteX48" fmla="*/ 1839428 w 1843708"/>
              <a:gd name="connsiteY48" fmla="*/ 821961 h 1832028"/>
              <a:gd name="connsiteX49" fmla="*/ 1840352 w 1843708"/>
              <a:gd name="connsiteY49" fmla="*/ 840249 h 1832028"/>
              <a:gd name="connsiteX50" fmla="*/ 3357 w 1843708"/>
              <a:gd name="connsiteY50" fmla="*/ 840249 h 1832028"/>
              <a:gd name="connsiteX51" fmla="*/ 17583 w 1843708"/>
              <a:gd name="connsiteY51" fmla="*/ 730632 h 1832028"/>
              <a:gd name="connsiteX52" fmla="*/ 1826125 w 1843708"/>
              <a:gd name="connsiteY52" fmla="*/ 730632 h 1832028"/>
              <a:gd name="connsiteX53" fmla="*/ 1828916 w 1843708"/>
              <a:gd name="connsiteY53" fmla="*/ 748920 h 1832028"/>
              <a:gd name="connsiteX54" fmla="*/ 14792 w 1843708"/>
              <a:gd name="connsiteY54" fmla="*/ 748920 h 1832028"/>
              <a:gd name="connsiteX55" fmla="*/ 40393 w 1843708"/>
              <a:gd name="connsiteY55" fmla="*/ 639303 h 1832028"/>
              <a:gd name="connsiteX56" fmla="*/ 1803316 w 1843708"/>
              <a:gd name="connsiteY56" fmla="*/ 639303 h 1832028"/>
              <a:gd name="connsiteX57" fmla="*/ 1808018 w 1843708"/>
              <a:gd name="connsiteY57" fmla="*/ 657591 h 1832028"/>
              <a:gd name="connsiteX58" fmla="*/ 35690 w 1843708"/>
              <a:gd name="connsiteY58" fmla="*/ 657591 h 1832028"/>
              <a:gd name="connsiteX59" fmla="*/ 73996 w 1843708"/>
              <a:gd name="connsiteY59" fmla="*/ 547974 h 1832028"/>
              <a:gd name="connsiteX60" fmla="*/ 1769712 w 1843708"/>
              <a:gd name="connsiteY60" fmla="*/ 547974 h 1832028"/>
              <a:gd name="connsiteX61" fmla="*/ 1771417 w 1843708"/>
              <a:gd name="connsiteY61" fmla="*/ 551116 h 1832028"/>
              <a:gd name="connsiteX62" fmla="*/ 1776961 w 1843708"/>
              <a:gd name="connsiteY62" fmla="*/ 566262 h 1832028"/>
              <a:gd name="connsiteX63" fmla="*/ 66748 w 1843708"/>
              <a:gd name="connsiteY63" fmla="*/ 566262 h 1832028"/>
              <a:gd name="connsiteX64" fmla="*/ 72291 w 1843708"/>
              <a:gd name="connsiteY64" fmla="*/ 551116 h 1832028"/>
              <a:gd name="connsiteX65" fmla="*/ 123568 w 1843708"/>
              <a:gd name="connsiteY65" fmla="*/ 456645 h 1832028"/>
              <a:gd name="connsiteX66" fmla="*/ 1720140 w 1843708"/>
              <a:gd name="connsiteY66" fmla="*/ 456645 h 1832028"/>
              <a:gd name="connsiteX67" fmla="*/ 1730066 w 1843708"/>
              <a:gd name="connsiteY67" fmla="*/ 474933 h 1832028"/>
              <a:gd name="connsiteX68" fmla="*/ 113642 w 1843708"/>
              <a:gd name="connsiteY68" fmla="*/ 474933 h 1832028"/>
              <a:gd name="connsiteX69" fmla="*/ 181378 w 1843708"/>
              <a:gd name="connsiteY69" fmla="*/ 365316 h 1832028"/>
              <a:gd name="connsiteX70" fmla="*/ 1662331 w 1843708"/>
              <a:gd name="connsiteY70" fmla="*/ 365316 h 1832028"/>
              <a:gd name="connsiteX71" fmla="*/ 1677420 w 1843708"/>
              <a:gd name="connsiteY71" fmla="*/ 383604 h 1832028"/>
              <a:gd name="connsiteX72" fmla="*/ 166289 w 1843708"/>
              <a:gd name="connsiteY72" fmla="*/ 383604 h 1832028"/>
              <a:gd name="connsiteX73" fmla="*/ 256731 w 1843708"/>
              <a:gd name="connsiteY73" fmla="*/ 273987 h 1832028"/>
              <a:gd name="connsiteX74" fmla="*/ 1586977 w 1843708"/>
              <a:gd name="connsiteY74" fmla="*/ 273987 h 1832028"/>
              <a:gd name="connsiteX75" fmla="*/ 1602066 w 1843708"/>
              <a:gd name="connsiteY75" fmla="*/ 292275 h 1832028"/>
              <a:gd name="connsiteX76" fmla="*/ 241642 w 1843708"/>
              <a:gd name="connsiteY76" fmla="*/ 292275 h 1832028"/>
              <a:gd name="connsiteX77" fmla="*/ 361253 w 1843708"/>
              <a:gd name="connsiteY77" fmla="*/ 182658 h 1832028"/>
              <a:gd name="connsiteX78" fmla="*/ 1482456 w 1843708"/>
              <a:gd name="connsiteY78" fmla="*/ 182658 h 1832028"/>
              <a:gd name="connsiteX79" fmla="*/ 1504621 w 1843708"/>
              <a:gd name="connsiteY79" fmla="*/ 200946 h 1832028"/>
              <a:gd name="connsiteX80" fmla="*/ 339087 w 1843708"/>
              <a:gd name="connsiteY80" fmla="*/ 200946 h 1832028"/>
              <a:gd name="connsiteX81" fmla="*/ 498851 w 1843708"/>
              <a:gd name="connsiteY81" fmla="*/ 91329 h 1832028"/>
              <a:gd name="connsiteX82" fmla="*/ 1344858 w 1843708"/>
              <a:gd name="connsiteY82" fmla="*/ 91329 h 1832028"/>
              <a:gd name="connsiteX83" fmla="*/ 1361344 w 1843708"/>
              <a:gd name="connsiteY83" fmla="*/ 99271 h 1832028"/>
              <a:gd name="connsiteX84" fmla="*/ 1378374 w 1843708"/>
              <a:gd name="connsiteY84" fmla="*/ 109617 h 1832028"/>
              <a:gd name="connsiteX85" fmla="*/ 465334 w 1843708"/>
              <a:gd name="connsiteY85" fmla="*/ 109617 h 1832028"/>
              <a:gd name="connsiteX86" fmla="*/ 482364 w 1843708"/>
              <a:gd name="connsiteY86" fmla="*/ 99271 h 1832028"/>
              <a:gd name="connsiteX87" fmla="*/ 780067 w 1843708"/>
              <a:gd name="connsiteY87" fmla="*/ 0 h 1832028"/>
              <a:gd name="connsiteX88" fmla="*/ 1063641 w 1843708"/>
              <a:gd name="connsiteY88" fmla="*/ 0 h 1832028"/>
              <a:gd name="connsiteX89" fmla="*/ 1107673 w 1843708"/>
              <a:gd name="connsiteY89" fmla="*/ 6720 h 1832028"/>
              <a:gd name="connsiteX90" fmla="*/ 1152662 w 1843708"/>
              <a:gd name="connsiteY90" fmla="*/ 18288 h 1832028"/>
              <a:gd name="connsiteX91" fmla="*/ 691046 w 1843708"/>
              <a:gd name="connsiteY91" fmla="*/ 18288 h 1832028"/>
              <a:gd name="connsiteX92" fmla="*/ 736035 w 1843708"/>
              <a:gd name="connsiteY92" fmla="*/ 6720 h 183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843708" h="1832028">
                <a:moveTo>
                  <a:pt x="823077" y="1826580"/>
                </a:moveTo>
                <a:lnTo>
                  <a:pt x="1020631" y="1826580"/>
                </a:lnTo>
                <a:lnTo>
                  <a:pt x="1016125" y="1827268"/>
                </a:lnTo>
                <a:cubicBezTo>
                  <a:pt x="985130" y="1830416"/>
                  <a:pt x="953680" y="1832028"/>
                  <a:pt x="921854" y="1832028"/>
                </a:cubicBezTo>
                <a:cubicBezTo>
                  <a:pt x="890028" y="1832028"/>
                  <a:pt x="858578" y="1830416"/>
                  <a:pt x="827583" y="1827268"/>
                </a:cubicBezTo>
                <a:close/>
                <a:moveTo>
                  <a:pt x="512477" y="1735251"/>
                </a:moveTo>
                <a:lnTo>
                  <a:pt x="1331232" y="1735251"/>
                </a:lnTo>
                <a:lnTo>
                  <a:pt x="1293268" y="1753539"/>
                </a:lnTo>
                <a:lnTo>
                  <a:pt x="550440" y="1753539"/>
                </a:lnTo>
                <a:close/>
                <a:moveTo>
                  <a:pt x="369208" y="1643922"/>
                </a:moveTo>
                <a:lnTo>
                  <a:pt x="1474500" y="1643922"/>
                </a:lnTo>
                <a:lnTo>
                  <a:pt x="1452335" y="1662210"/>
                </a:lnTo>
                <a:lnTo>
                  <a:pt x="391374" y="1662210"/>
                </a:lnTo>
                <a:close/>
                <a:moveTo>
                  <a:pt x="262147" y="1552593"/>
                </a:moveTo>
                <a:lnTo>
                  <a:pt x="1581561" y="1552593"/>
                </a:lnTo>
                <a:lnTo>
                  <a:pt x="1573821" y="1561975"/>
                </a:lnTo>
                <a:lnTo>
                  <a:pt x="1563026" y="1570881"/>
                </a:lnTo>
                <a:lnTo>
                  <a:pt x="280682" y="1570881"/>
                </a:lnTo>
                <a:lnTo>
                  <a:pt x="269887" y="1561975"/>
                </a:lnTo>
                <a:close/>
                <a:moveTo>
                  <a:pt x="186793" y="1461264"/>
                </a:moveTo>
                <a:lnTo>
                  <a:pt x="1656915" y="1461264"/>
                </a:lnTo>
                <a:lnTo>
                  <a:pt x="1641826" y="1479552"/>
                </a:lnTo>
                <a:lnTo>
                  <a:pt x="201882" y="1479552"/>
                </a:lnTo>
                <a:close/>
                <a:moveTo>
                  <a:pt x="127131" y="1369935"/>
                </a:moveTo>
                <a:lnTo>
                  <a:pt x="1716577" y="1369935"/>
                </a:lnTo>
                <a:lnTo>
                  <a:pt x="1706651" y="1388223"/>
                </a:lnTo>
                <a:lnTo>
                  <a:pt x="137057" y="1388223"/>
                </a:lnTo>
                <a:close/>
                <a:moveTo>
                  <a:pt x="77559" y="1278606"/>
                </a:moveTo>
                <a:lnTo>
                  <a:pt x="1766149" y="1278606"/>
                </a:lnTo>
                <a:lnTo>
                  <a:pt x="1756223" y="1296894"/>
                </a:lnTo>
                <a:lnTo>
                  <a:pt x="87486" y="1296894"/>
                </a:lnTo>
                <a:close/>
                <a:moveTo>
                  <a:pt x="42417" y="1187277"/>
                </a:moveTo>
                <a:lnTo>
                  <a:pt x="1801292" y="1187277"/>
                </a:lnTo>
                <a:lnTo>
                  <a:pt x="1794598" y="1205565"/>
                </a:lnTo>
                <a:lnTo>
                  <a:pt x="49110" y="1205565"/>
                </a:lnTo>
                <a:close/>
                <a:moveTo>
                  <a:pt x="18597" y="1095948"/>
                </a:moveTo>
                <a:lnTo>
                  <a:pt x="1825111" y="1095948"/>
                </a:lnTo>
                <a:lnTo>
                  <a:pt x="1820409" y="1114236"/>
                </a:lnTo>
                <a:lnTo>
                  <a:pt x="23300" y="1114236"/>
                </a:lnTo>
                <a:close/>
                <a:moveTo>
                  <a:pt x="4646" y="1004619"/>
                </a:moveTo>
                <a:lnTo>
                  <a:pt x="1839062" y="1004619"/>
                </a:lnTo>
                <a:lnTo>
                  <a:pt x="1836271" y="1022907"/>
                </a:lnTo>
                <a:lnTo>
                  <a:pt x="7437" y="1022907"/>
                </a:lnTo>
                <a:close/>
                <a:moveTo>
                  <a:pt x="0" y="913290"/>
                </a:moveTo>
                <a:lnTo>
                  <a:pt x="1843708" y="913290"/>
                </a:lnTo>
                <a:lnTo>
                  <a:pt x="1842785" y="931578"/>
                </a:lnTo>
                <a:lnTo>
                  <a:pt x="923" y="931578"/>
                </a:lnTo>
                <a:close/>
                <a:moveTo>
                  <a:pt x="4280" y="821961"/>
                </a:moveTo>
                <a:lnTo>
                  <a:pt x="1839428" y="821961"/>
                </a:lnTo>
                <a:lnTo>
                  <a:pt x="1840352" y="840249"/>
                </a:lnTo>
                <a:lnTo>
                  <a:pt x="3357" y="840249"/>
                </a:lnTo>
                <a:close/>
                <a:moveTo>
                  <a:pt x="17583" y="730632"/>
                </a:moveTo>
                <a:lnTo>
                  <a:pt x="1826125" y="730632"/>
                </a:lnTo>
                <a:lnTo>
                  <a:pt x="1828916" y="748920"/>
                </a:lnTo>
                <a:lnTo>
                  <a:pt x="14792" y="748920"/>
                </a:lnTo>
                <a:close/>
                <a:moveTo>
                  <a:pt x="40393" y="639303"/>
                </a:moveTo>
                <a:lnTo>
                  <a:pt x="1803316" y="639303"/>
                </a:lnTo>
                <a:lnTo>
                  <a:pt x="1808018" y="657591"/>
                </a:lnTo>
                <a:lnTo>
                  <a:pt x="35690" y="657591"/>
                </a:lnTo>
                <a:close/>
                <a:moveTo>
                  <a:pt x="73996" y="547974"/>
                </a:moveTo>
                <a:lnTo>
                  <a:pt x="1769712" y="547974"/>
                </a:lnTo>
                <a:lnTo>
                  <a:pt x="1771417" y="551116"/>
                </a:lnTo>
                <a:lnTo>
                  <a:pt x="1776961" y="566262"/>
                </a:lnTo>
                <a:lnTo>
                  <a:pt x="66748" y="566262"/>
                </a:lnTo>
                <a:lnTo>
                  <a:pt x="72291" y="551116"/>
                </a:lnTo>
                <a:close/>
                <a:moveTo>
                  <a:pt x="123568" y="456645"/>
                </a:moveTo>
                <a:lnTo>
                  <a:pt x="1720140" y="456645"/>
                </a:lnTo>
                <a:lnTo>
                  <a:pt x="1730066" y="474933"/>
                </a:lnTo>
                <a:lnTo>
                  <a:pt x="113642" y="474933"/>
                </a:lnTo>
                <a:close/>
                <a:moveTo>
                  <a:pt x="181378" y="365316"/>
                </a:moveTo>
                <a:lnTo>
                  <a:pt x="1662331" y="365316"/>
                </a:lnTo>
                <a:lnTo>
                  <a:pt x="1677420" y="383604"/>
                </a:lnTo>
                <a:lnTo>
                  <a:pt x="166289" y="383604"/>
                </a:lnTo>
                <a:close/>
                <a:moveTo>
                  <a:pt x="256731" y="273987"/>
                </a:moveTo>
                <a:lnTo>
                  <a:pt x="1586977" y="273987"/>
                </a:lnTo>
                <a:lnTo>
                  <a:pt x="1602066" y="292275"/>
                </a:lnTo>
                <a:lnTo>
                  <a:pt x="241642" y="292275"/>
                </a:lnTo>
                <a:close/>
                <a:moveTo>
                  <a:pt x="361253" y="182658"/>
                </a:moveTo>
                <a:lnTo>
                  <a:pt x="1482456" y="182658"/>
                </a:lnTo>
                <a:lnTo>
                  <a:pt x="1504621" y="200946"/>
                </a:lnTo>
                <a:lnTo>
                  <a:pt x="339087" y="200946"/>
                </a:lnTo>
                <a:close/>
                <a:moveTo>
                  <a:pt x="498851" y="91329"/>
                </a:moveTo>
                <a:lnTo>
                  <a:pt x="1344858" y="91329"/>
                </a:lnTo>
                <a:lnTo>
                  <a:pt x="1361344" y="99271"/>
                </a:lnTo>
                <a:lnTo>
                  <a:pt x="1378374" y="109617"/>
                </a:lnTo>
                <a:lnTo>
                  <a:pt x="465334" y="109617"/>
                </a:lnTo>
                <a:lnTo>
                  <a:pt x="482364" y="99271"/>
                </a:lnTo>
                <a:close/>
                <a:moveTo>
                  <a:pt x="780067" y="0"/>
                </a:moveTo>
                <a:lnTo>
                  <a:pt x="1063641" y="0"/>
                </a:lnTo>
                <a:lnTo>
                  <a:pt x="1107673" y="6720"/>
                </a:lnTo>
                <a:lnTo>
                  <a:pt x="1152662" y="18288"/>
                </a:lnTo>
                <a:lnTo>
                  <a:pt x="691046" y="18288"/>
                </a:lnTo>
                <a:lnTo>
                  <a:pt x="736035" y="6720"/>
                </a:lnTo>
                <a:close/>
              </a:path>
            </a:pathLst>
          </a:custGeom>
          <a:solidFill>
            <a:schemeClr val="accent2">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文本框 42">
            <a:extLst>
              <a:ext uri="{FF2B5EF4-FFF2-40B4-BE49-F238E27FC236}">
                <a16:creationId xmlns:a16="http://schemas.microsoft.com/office/drawing/2014/main" xmlns="" id="{3650D4D9-6D12-4FF2-A46E-E241B3525428}"/>
              </a:ext>
            </a:extLst>
          </p:cNvPr>
          <p:cNvSpPr txBox="1"/>
          <p:nvPr/>
        </p:nvSpPr>
        <p:spPr>
          <a:xfrm>
            <a:off x="1570636" y="4576757"/>
            <a:ext cx="5211164" cy="964688"/>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学为人师、行为世范，引领学生探求真知、追逐梦想，争做党和人民满意的好老师，为培养德智体美劳全面发展的社会主义事业建设者和接班人做出更大的贡献！</a:t>
            </a:r>
          </a:p>
        </p:txBody>
      </p:sp>
      <p:pic>
        <p:nvPicPr>
          <p:cNvPr id="47" name="图片 46" descr="卡通人物&#10;&#10;描述已自动生成">
            <a:extLst>
              <a:ext uri="{FF2B5EF4-FFF2-40B4-BE49-F238E27FC236}">
                <a16:creationId xmlns:a16="http://schemas.microsoft.com/office/drawing/2014/main" xmlns="" id="{36576D4F-2E21-419A-AFEA-5E0376833388}"/>
              </a:ext>
            </a:extLst>
          </p:cNvPr>
          <p:cNvPicPr>
            <a:picLocks noChangeAspect="1"/>
          </p:cNvPicPr>
          <p:nvPr/>
        </p:nvPicPr>
        <p:blipFill>
          <a:blip r:embed="rId5" cstate="screen">
            <a:extLst>
              <a:ext uri="{28A0092B-C50C-407E-A947-70E740481C1C}">
                <a14:useLocalDpi xmlns:a14="http://schemas.microsoft.com/office/drawing/2010/main"/>
              </a:ext>
            </a:extLst>
          </a:blip>
          <a:srcRect l="18323" r="33154" b="37898"/>
          <a:stretch>
            <a:fillRect/>
          </a:stretch>
        </p:blipFill>
        <p:spPr>
          <a:xfrm>
            <a:off x="6781529" y="1227014"/>
            <a:ext cx="4222755" cy="5404409"/>
          </a:xfrm>
          <a:custGeom>
            <a:avLst/>
            <a:gdLst>
              <a:gd name="connsiteX0" fmla="*/ 0 w 5131231"/>
              <a:gd name="connsiteY0" fmla="*/ 0 h 6567104"/>
              <a:gd name="connsiteX1" fmla="*/ 5131231 w 5131231"/>
              <a:gd name="connsiteY1" fmla="*/ 0 h 6567104"/>
              <a:gd name="connsiteX2" fmla="*/ 5131231 w 5131231"/>
              <a:gd name="connsiteY2" fmla="*/ 6567104 h 6567104"/>
              <a:gd name="connsiteX3" fmla="*/ 0 w 5131231"/>
              <a:gd name="connsiteY3" fmla="*/ 6567104 h 6567104"/>
            </a:gdLst>
            <a:ahLst/>
            <a:cxnLst>
              <a:cxn ang="0">
                <a:pos x="connsiteX0" y="connsiteY0"/>
              </a:cxn>
              <a:cxn ang="0">
                <a:pos x="connsiteX1" y="connsiteY1"/>
              </a:cxn>
              <a:cxn ang="0">
                <a:pos x="connsiteX2" y="connsiteY2"/>
              </a:cxn>
              <a:cxn ang="0">
                <a:pos x="connsiteX3" y="connsiteY3"/>
              </a:cxn>
            </a:cxnLst>
            <a:rect l="l" t="t" r="r" b="b"/>
            <a:pathLst>
              <a:path w="5131231" h="6567104">
                <a:moveTo>
                  <a:pt x="0" y="0"/>
                </a:moveTo>
                <a:lnTo>
                  <a:pt x="5131231" y="0"/>
                </a:lnTo>
                <a:lnTo>
                  <a:pt x="5131231" y="6567104"/>
                </a:lnTo>
                <a:lnTo>
                  <a:pt x="0" y="6567104"/>
                </a:lnTo>
                <a:close/>
              </a:path>
            </a:pathLst>
          </a:custGeom>
          <a:effectLst>
            <a:outerShdw blurRad="660400" dist="609600" dir="2700000" sx="92000" sy="92000" algn="tl" rotWithShape="0">
              <a:schemeClr val="accent3">
                <a:lumMod val="90000"/>
                <a:alpha val="40000"/>
              </a:schemeClr>
            </a:outerShdw>
          </a:effectLst>
        </p:spPr>
      </p:pic>
      <p:sp>
        <p:nvSpPr>
          <p:cNvPr id="50" name="等腰三角形 49">
            <a:extLst>
              <a:ext uri="{FF2B5EF4-FFF2-40B4-BE49-F238E27FC236}">
                <a16:creationId xmlns:a16="http://schemas.microsoft.com/office/drawing/2014/main" xmlns="" id="{5A41581B-1198-4CA0-8BAC-43AF685CE8E5}"/>
              </a:ext>
            </a:extLst>
          </p:cNvPr>
          <p:cNvSpPr/>
          <p:nvPr/>
        </p:nvSpPr>
        <p:spPr>
          <a:xfrm rot="10800000" flipV="1">
            <a:off x="667979" y="6049973"/>
            <a:ext cx="215443" cy="185727"/>
          </a:xfrm>
          <a:prstGeom prst="triangle">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a16="http://schemas.microsoft.com/office/drawing/2014/main" xmlns="" id="{EA003F30-B2CE-48D5-91B0-F512D236B3C0}"/>
              </a:ext>
            </a:extLst>
          </p:cNvPr>
          <p:cNvGrpSpPr/>
          <p:nvPr/>
        </p:nvGrpSpPr>
        <p:grpSpPr>
          <a:xfrm>
            <a:off x="338139" y="324865"/>
            <a:ext cx="857035" cy="559875"/>
            <a:chOff x="338139" y="324865"/>
            <a:chExt cx="857035" cy="559875"/>
          </a:xfrm>
        </p:grpSpPr>
        <p:sp>
          <p:nvSpPr>
            <p:cNvPr id="49" name="任意多边形: 形状 48">
              <a:extLst>
                <a:ext uri="{FF2B5EF4-FFF2-40B4-BE49-F238E27FC236}">
                  <a16:creationId xmlns:a16="http://schemas.microsoft.com/office/drawing/2014/main" xmlns="" id="{F826042F-009A-4C8D-A2A0-B9D53D33F8A0}"/>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xmlns="" id="{EDBDB924-083E-42F9-AA62-79EE410E3D1B}"/>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2" name="文本框 31">
            <a:extLst>
              <a:ext uri="{FF2B5EF4-FFF2-40B4-BE49-F238E27FC236}">
                <a16:creationId xmlns:a16="http://schemas.microsoft.com/office/drawing/2014/main" xmlns="" id="{59499E2C-E00A-4E60-8337-B6D0ABE5AA26}"/>
              </a:ext>
            </a:extLst>
          </p:cNvPr>
          <p:cNvSpPr txBox="1">
            <a:spLocks noChangeAspect="1"/>
          </p:cNvSpPr>
          <p:nvPr/>
        </p:nvSpPr>
        <p:spPr>
          <a:xfrm>
            <a:off x="656011" y="468335"/>
            <a:ext cx="752999" cy="733790"/>
          </a:xfrm>
          <a:custGeom>
            <a:avLst/>
            <a:gdLst/>
            <a:ahLst/>
            <a:cxnLst/>
            <a:rect l="l" t="t" r="r" b="b"/>
            <a:pathLst>
              <a:path w="1713815" h="1670094">
                <a:moveTo>
                  <a:pt x="1713815" y="0"/>
                </a:moveTo>
                <a:lnTo>
                  <a:pt x="1713815" y="314782"/>
                </a:lnTo>
                <a:cubicBezTo>
                  <a:pt x="1633024" y="342471"/>
                  <a:pt x="1557426" y="408415"/>
                  <a:pt x="1487018" y="512614"/>
                </a:cubicBezTo>
                <a:cubicBezTo>
                  <a:pt x="1416611" y="616813"/>
                  <a:pt x="1377081" y="737406"/>
                  <a:pt x="1368428" y="874395"/>
                </a:cubicBezTo>
                <a:lnTo>
                  <a:pt x="1713815" y="874395"/>
                </a:lnTo>
                <a:lnTo>
                  <a:pt x="1713815" y="1670094"/>
                </a:lnTo>
                <a:lnTo>
                  <a:pt x="996811" y="1670094"/>
                </a:lnTo>
                <a:lnTo>
                  <a:pt x="996811" y="904999"/>
                </a:lnTo>
                <a:cubicBezTo>
                  <a:pt x="1000481" y="726962"/>
                  <a:pt x="1041718" y="573943"/>
                  <a:pt x="1120521" y="445941"/>
                </a:cubicBezTo>
                <a:cubicBezTo>
                  <a:pt x="1199325" y="317940"/>
                  <a:pt x="1293673" y="216413"/>
                  <a:pt x="1403566" y="141360"/>
                </a:cubicBezTo>
                <a:cubicBezTo>
                  <a:pt x="1513459" y="66308"/>
                  <a:pt x="1616875" y="19188"/>
                  <a:pt x="1713815" y="0"/>
                </a:cubicBezTo>
                <a:close/>
                <a:moveTo>
                  <a:pt x="717004" y="0"/>
                </a:moveTo>
                <a:lnTo>
                  <a:pt x="717004" y="314782"/>
                </a:lnTo>
                <a:cubicBezTo>
                  <a:pt x="636214" y="342471"/>
                  <a:pt x="560615" y="408415"/>
                  <a:pt x="490208" y="512614"/>
                </a:cubicBezTo>
                <a:cubicBezTo>
                  <a:pt x="419801" y="616813"/>
                  <a:pt x="380271" y="737406"/>
                  <a:pt x="371618" y="874395"/>
                </a:cubicBezTo>
                <a:lnTo>
                  <a:pt x="712632" y="874395"/>
                </a:lnTo>
                <a:lnTo>
                  <a:pt x="712632" y="1670094"/>
                </a:lnTo>
                <a:lnTo>
                  <a:pt x="0" y="1670094"/>
                </a:lnTo>
                <a:lnTo>
                  <a:pt x="0" y="904999"/>
                </a:lnTo>
                <a:cubicBezTo>
                  <a:pt x="3671" y="726962"/>
                  <a:pt x="44908" y="573943"/>
                  <a:pt x="123711" y="445941"/>
                </a:cubicBezTo>
                <a:cubicBezTo>
                  <a:pt x="202515" y="317940"/>
                  <a:pt x="296863" y="216413"/>
                  <a:pt x="406756" y="141360"/>
                </a:cubicBezTo>
                <a:cubicBezTo>
                  <a:pt x="516649" y="66308"/>
                  <a:pt x="620065" y="19188"/>
                  <a:pt x="717004" y="0"/>
                </a:cubicBezTo>
                <a:close/>
              </a:path>
            </a:pathLst>
          </a:custGeom>
          <a:solidFill>
            <a:schemeClr val="accent1"/>
          </a:solidFill>
          <a:ln w="12700" cap="flat" cmpd="sng" algn="ctr">
            <a:noFill/>
            <a:prstDash val="solid"/>
            <a:miter lim="800000"/>
          </a:ln>
          <a:effectLst>
            <a:outerShdw blurRad="177800" dist="152400" dir="5400000" sx="90000" sy="90000" algn="t" rotWithShape="0">
              <a:srgbClr val="FCE7DA">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nvGrpSpPr>
          <p:cNvPr id="52" name="组合 51">
            <a:extLst>
              <a:ext uri="{FF2B5EF4-FFF2-40B4-BE49-F238E27FC236}">
                <a16:creationId xmlns:a16="http://schemas.microsoft.com/office/drawing/2014/main" xmlns="" id="{FAD080CE-E82C-44B9-A6BD-88477C2C6B1E}"/>
              </a:ext>
            </a:extLst>
          </p:cNvPr>
          <p:cNvGrpSpPr/>
          <p:nvPr/>
        </p:nvGrpSpPr>
        <p:grpSpPr>
          <a:xfrm>
            <a:off x="0" y="6642557"/>
            <a:ext cx="12192000" cy="215443"/>
            <a:chOff x="0" y="6642557"/>
            <a:chExt cx="12192000" cy="215443"/>
          </a:xfrm>
        </p:grpSpPr>
        <p:sp>
          <p:nvSpPr>
            <p:cNvPr id="53" name="矩形 52">
              <a:extLst>
                <a:ext uri="{FF2B5EF4-FFF2-40B4-BE49-F238E27FC236}">
                  <a16:creationId xmlns:a16="http://schemas.microsoft.com/office/drawing/2014/main" xmlns="" id="{13246CD7-0E71-4123-B3F0-F9855CBC5216}"/>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4" name="组合 53">
              <a:extLst>
                <a:ext uri="{FF2B5EF4-FFF2-40B4-BE49-F238E27FC236}">
                  <a16:creationId xmlns:a16="http://schemas.microsoft.com/office/drawing/2014/main" xmlns="" id="{D76D6D4F-67DF-44D1-B238-C4C9A069CA66}"/>
                </a:ext>
              </a:extLst>
            </p:cNvPr>
            <p:cNvGrpSpPr>
              <a:grpSpLocks noChangeAspect="1"/>
            </p:cNvGrpSpPr>
            <p:nvPr/>
          </p:nvGrpSpPr>
          <p:grpSpPr>
            <a:xfrm>
              <a:off x="125798" y="6677126"/>
              <a:ext cx="146140" cy="146304"/>
              <a:chOff x="3892870" y="-9542"/>
              <a:chExt cx="666946" cy="667704"/>
            </a:xfrm>
          </p:grpSpPr>
          <p:sp>
            <p:nvSpPr>
              <p:cNvPr id="61" name="泪滴形 60">
                <a:extLst>
                  <a:ext uri="{FF2B5EF4-FFF2-40B4-BE49-F238E27FC236}">
                    <a16:creationId xmlns:a16="http://schemas.microsoft.com/office/drawing/2014/main" xmlns="" id="{5D6F6451-CECE-44A7-92F9-4BE3A767026A}"/>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泪滴形 61">
                <a:extLst>
                  <a:ext uri="{FF2B5EF4-FFF2-40B4-BE49-F238E27FC236}">
                    <a16:creationId xmlns:a16="http://schemas.microsoft.com/office/drawing/2014/main" xmlns="" id="{355A2507-FD6E-4814-9831-8C3FF8007C76}"/>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泪滴形 62">
                <a:extLst>
                  <a:ext uri="{FF2B5EF4-FFF2-40B4-BE49-F238E27FC236}">
                    <a16:creationId xmlns:a16="http://schemas.microsoft.com/office/drawing/2014/main" xmlns="" id="{9D42B61E-EED2-43EB-8D13-D36854CFF69E}"/>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泪滴形 63">
                <a:extLst>
                  <a:ext uri="{FF2B5EF4-FFF2-40B4-BE49-F238E27FC236}">
                    <a16:creationId xmlns:a16="http://schemas.microsoft.com/office/drawing/2014/main" xmlns="" id="{E8642FC8-6DD7-4C1C-A68A-91671576562D}"/>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a:extLst>
                <a:ext uri="{FF2B5EF4-FFF2-40B4-BE49-F238E27FC236}">
                  <a16:creationId xmlns:a16="http://schemas.microsoft.com/office/drawing/2014/main" xmlns="" id="{95B7B64F-D307-4B2A-9D49-FE983AB74179}"/>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a16="http://schemas.microsoft.com/office/drawing/2014/main" xmlns="" id="{61C8F672-565E-43AC-A87F-E564C1B3AD08}"/>
                </a:ext>
              </a:extLst>
            </p:cNvPr>
            <p:cNvGrpSpPr>
              <a:grpSpLocks noChangeAspect="1"/>
            </p:cNvGrpSpPr>
            <p:nvPr/>
          </p:nvGrpSpPr>
          <p:grpSpPr>
            <a:xfrm>
              <a:off x="11920063" y="6677126"/>
              <a:ext cx="146140" cy="146304"/>
              <a:chOff x="3892870" y="-9542"/>
              <a:chExt cx="666946" cy="667704"/>
            </a:xfrm>
          </p:grpSpPr>
          <p:sp>
            <p:nvSpPr>
              <p:cNvPr id="57" name="泪滴形 56">
                <a:extLst>
                  <a:ext uri="{FF2B5EF4-FFF2-40B4-BE49-F238E27FC236}">
                    <a16:creationId xmlns:a16="http://schemas.microsoft.com/office/drawing/2014/main" xmlns="" id="{F2DF651B-5863-4A43-B84A-F39AF59F4A07}"/>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泪滴形 57">
                <a:extLst>
                  <a:ext uri="{FF2B5EF4-FFF2-40B4-BE49-F238E27FC236}">
                    <a16:creationId xmlns:a16="http://schemas.microsoft.com/office/drawing/2014/main" xmlns="" id="{BFD4600C-85B7-49AB-97A9-B6F0A001D016}"/>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泪滴形 58">
                <a:extLst>
                  <a:ext uri="{FF2B5EF4-FFF2-40B4-BE49-F238E27FC236}">
                    <a16:creationId xmlns:a16="http://schemas.microsoft.com/office/drawing/2014/main" xmlns="" id="{121C8BF8-4718-42C8-A0D8-888C2DA87B4C}"/>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泪滴形 59">
                <a:extLst>
                  <a:ext uri="{FF2B5EF4-FFF2-40B4-BE49-F238E27FC236}">
                    <a16:creationId xmlns:a16="http://schemas.microsoft.com/office/drawing/2014/main" xmlns="" id="{850AD2AA-61A6-42DC-A198-CC2FBBAB9A57}"/>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5" name="组合 64">
            <a:extLst>
              <a:ext uri="{FF2B5EF4-FFF2-40B4-BE49-F238E27FC236}">
                <a16:creationId xmlns:a16="http://schemas.microsoft.com/office/drawing/2014/main" xmlns="" id="{600EFC62-F0D1-4994-8A1A-AAD6FAAD720E}"/>
              </a:ext>
            </a:extLst>
          </p:cNvPr>
          <p:cNvGrpSpPr/>
          <p:nvPr/>
        </p:nvGrpSpPr>
        <p:grpSpPr>
          <a:xfrm>
            <a:off x="10095926" y="334300"/>
            <a:ext cx="1687434" cy="828613"/>
            <a:chOff x="1458782" y="1495487"/>
            <a:chExt cx="1687434" cy="828613"/>
          </a:xfrm>
        </p:grpSpPr>
        <p:grpSp>
          <p:nvGrpSpPr>
            <p:cNvPr id="66" name="组合 65">
              <a:extLst>
                <a:ext uri="{FF2B5EF4-FFF2-40B4-BE49-F238E27FC236}">
                  <a16:creationId xmlns:a16="http://schemas.microsoft.com/office/drawing/2014/main" xmlns="" id="{9A563F3B-723D-4294-93FD-ED774B69CBE6}"/>
                </a:ext>
              </a:extLst>
            </p:cNvPr>
            <p:cNvGrpSpPr/>
            <p:nvPr/>
          </p:nvGrpSpPr>
          <p:grpSpPr>
            <a:xfrm>
              <a:off x="1458782" y="1495487"/>
              <a:ext cx="1687434" cy="828613"/>
              <a:chOff x="1114764" y="2818528"/>
              <a:chExt cx="7419202" cy="3643194"/>
            </a:xfrm>
          </p:grpSpPr>
          <p:sp>
            <p:nvSpPr>
              <p:cNvPr id="69" name="弧形 68">
                <a:extLst>
                  <a:ext uri="{FF2B5EF4-FFF2-40B4-BE49-F238E27FC236}">
                    <a16:creationId xmlns:a16="http://schemas.microsoft.com/office/drawing/2014/main" xmlns="" id="{355131EE-BFF7-4DC8-BFAF-A458EF5F1994}"/>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70" name="弧形 69">
                <a:extLst>
                  <a:ext uri="{FF2B5EF4-FFF2-40B4-BE49-F238E27FC236}">
                    <a16:creationId xmlns:a16="http://schemas.microsoft.com/office/drawing/2014/main" xmlns="" id="{61C96103-4871-486F-A95C-D093A2FE30C9}"/>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71" name="组合 70">
                <a:extLst>
                  <a:ext uri="{FF2B5EF4-FFF2-40B4-BE49-F238E27FC236}">
                    <a16:creationId xmlns:a16="http://schemas.microsoft.com/office/drawing/2014/main" xmlns="" id="{2A865485-37D5-464D-817A-435EB14EE6F2}"/>
                  </a:ext>
                </a:extLst>
              </p:cNvPr>
              <p:cNvGrpSpPr/>
              <p:nvPr/>
            </p:nvGrpSpPr>
            <p:grpSpPr>
              <a:xfrm>
                <a:off x="3552730" y="3350929"/>
                <a:ext cx="3862198" cy="2543270"/>
                <a:chOff x="3552730" y="3350929"/>
                <a:chExt cx="3862198" cy="2543270"/>
              </a:xfrm>
            </p:grpSpPr>
            <p:grpSp>
              <p:nvGrpSpPr>
                <p:cNvPr id="72" name="组合 71">
                  <a:extLst>
                    <a:ext uri="{FF2B5EF4-FFF2-40B4-BE49-F238E27FC236}">
                      <a16:creationId xmlns:a16="http://schemas.microsoft.com/office/drawing/2014/main" xmlns="" id="{1EE1DB9F-45D5-4AAA-B60B-F053183DA1D3}"/>
                    </a:ext>
                  </a:extLst>
                </p:cNvPr>
                <p:cNvGrpSpPr/>
                <p:nvPr/>
              </p:nvGrpSpPr>
              <p:grpSpPr>
                <a:xfrm>
                  <a:off x="3552730" y="3350929"/>
                  <a:ext cx="2543270" cy="2543270"/>
                  <a:chOff x="3552730" y="3368490"/>
                  <a:chExt cx="2543270" cy="2543270"/>
                </a:xfrm>
              </p:grpSpPr>
              <p:sp>
                <p:nvSpPr>
                  <p:cNvPr id="74" name="椭圆 73">
                    <a:extLst>
                      <a:ext uri="{FF2B5EF4-FFF2-40B4-BE49-F238E27FC236}">
                        <a16:creationId xmlns:a16="http://schemas.microsoft.com/office/drawing/2014/main" xmlns="" id="{127D77A1-AF66-43BD-9953-6DED5591BC18}"/>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75" name="直接连接符 74">
                    <a:extLst>
                      <a:ext uri="{FF2B5EF4-FFF2-40B4-BE49-F238E27FC236}">
                        <a16:creationId xmlns:a16="http://schemas.microsoft.com/office/drawing/2014/main" xmlns="" id="{DE1A7464-D608-4A63-BF3F-87BBFD513287}"/>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a:extLst>
                      <a:ext uri="{FF2B5EF4-FFF2-40B4-BE49-F238E27FC236}">
                        <a16:creationId xmlns:a16="http://schemas.microsoft.com/office/drawing/2014/main" xmlns="" id="{0F9FDAE4-7ED6-4104-B9C6-ADC47B17ABAC}"/>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73" name="椭圆 72">
                  <a:extLst>
                    <a:ext uri="{FF2B5EF4-FFF2-40B4-BE49-F238E27FC236}">
                      <a16:creationId xmlns:a16="http://schemas.microsoft.com/office/drawing/2014/main" xmlns="" id="{13F7E8D5-FE2C-45C5-A184-31820832192C}"/>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67" name="文本框 66">
              <a:extLst>
                <a:ext uri="{FF2B5EF4-FFF2-40B4-BE49-F238E27FC236}">
                  <a16:creationId xmlns:a16="http://schemas.microsoft.com/office/drawing/2014/main" xmlns="" id="{738225EE-0C71-4D7A-8A97-6DD9BA31F0F9}"/>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68" name="文本框 67">
              <a:extLst>
                <a:ext uri="{FF2B5EF4-FFF2-40B4-BE49-F238E27FC236}">
                  <a16:creationId xmlns:a16="http://schemas.microsoft.com/office/drawing/2014/main" xmlns="" id="{BC7558B1-3E86-4C80-A866-13E5DE62FAD0}"/>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34843416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368C9A9-7275-4E8B-9EB7-B30EF1131BE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3" name="图片 122" descr="穿着白色衣服的人&#10;&#10;中度可信度描述已自动生成">
            <a:extLst>
              <a:ext uri="{FF2B5EF4-FFF2-40B4-BE49-F238E27FC236}">
                <a16:creationId xmlns:a16="http://schemas.microsoft.com/office/drawing/2014/main" xmlns="" id="{C10481A4-CECF-4C9B-A5E2-23F650B6304D}"/>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矩形: 对角圆角 3">
            <a:extLst>
              <a:ext uri="{FF2B5EF4-FFF2-40B4-BE49-F238E27FC236}">
                <a16:creationId xmlns:a16="http://schemas.microsoft.com/office/drawing/2014/main" xmlns="" id="{83FBFD02-FA1C-471E-81D8-88A1F7AC04A3}"/>
              </a:ext>
            </a:extLst>
          </p:cNvPr>
          <p:cNvSpPr/>
          <p:nvPr/>
        </p:nvSpPr>
        <p:spPr>
          <a:xfrm>
            <a:off x="712259" y="984314"/>
            <a:ext cx="10767482" cy="5913377"/>
          </a:xfrm>
          <a:prstGeom prst="round2DiagRect">
            <a:avLst>
              <a:gd name="adj1" fmla="val 26976"/>
              <a:gd name="adj2" fmla="val 0"/>
            </a:avLst>
          </a:prstGeom>
          <a:gradFill flip="none" rotWithShape="1">
            <a:gsLst>
              <a:gs pos="0">
                <a:srgbClr val="FFFFFF">
                  <a:alpha val="0"/>
                </a:srgbClr>
              </a:gs>
              <a:gs pos="59000">
                <a:srgbClr val="FFFFFF">
                  <a:alpha val="70000"/>
                </a:srgb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6" name="组合 55">
            <a:extLst>
              <a:ext uri="{FF2B5EF4-FFF2-40B4-BE49-F238E27FC236}">
                <a16:creationId xmlns:a16="http://schemas.microsoft.com/office/drawing/2014/main" xmlns="" id="{CB9B67CA-F9B6-4E60-B8BF-CABC9F50F25F}"/>
              </a:ext>
            </a:extLst>
          </p:cNvPr>
          <p:cNvGrpSpPr/>
          <p:nvPr/>
        </p:nvGrpSpPr>
        <p:grpSpPr>
          <a:xfrm>
            <a:off x="4935" y="5778689"/>
            <a:ext cx="3191564" cy="1028212"/>
            <a:chOff x="9534414" y="2223079"/>
            <a:chExt cx="2898385" cy="600068"/>
          </a:xfrm>
        </p:grpSpPr>
        <p:cxnSp>
          <p:nvCxnSpPr>
            <p:cNvPr id="57" name="直接连接符 56">
              <a:extLst>
                <a:ext uri="{FF2B5EF4-FFF2-40B4-BE49-F238E27FC236}">
                  <a16:creationId xmlns:a16="http://schemas.microsoft.com/office/drawing/2014/main" xmlns="" id="{7521724D-3023-4FD0-8ACA-F7C03D328FF1}"/>
                </a:ext>
              </a:extLst>
            </p:cNvPr>
            <p:cNvCxnSpPr>
              <a:cxnSpLocks/>
            </p:cNvCxnSpPr>
            <p:nvPr/>
          </p:nvCxnSpPr>
          <p:spPr>
            <a:xfrm>
              <a:off x="9534414" y="2223079"/>
              <a:ext cx="2898385"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03F458BF-9F9A-408B-A55E-998B765CAF84}"/>
                </a:ext>
              </a:extLst>
            </p:cNvPr>
            <p:cNvCxnSpPr>
              <a:cxnSpLocks/>
            </p:cNvCxnSpPr>
            <p:nvPr/>
          </p:nvCxnSpPr>
          <p:spPr>
            <a:xfrm>
              <a:off x="9534414" y="2265941"/>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FF021C14-6E65-4B94-81DB-D8096EF8EED7}"/>
                </a:ext>
              </a:extLst>
            </p:cNvPr>
            <p:cNvCxnSpPr>
              <a:cxnSpLocks/>
            </p:cNvCxnSpPr>
            <p:nvPr/>
          </p:nvCxnSpPr>
          <p:spPr>
            <a:xfrm>
              <a:off x="9534414" y="2308803"/>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99406A51-74E1-4436-BE80-AD532CB1D0C0}"/>
                </a:ext>
              </a:extLst>
            </p:cNvPr>
            <p:cNvCxnSpPr>
              <a:cxnSpLocks/>
            </p:cNvCxnSpPr>
            <p:nvPr/>
          </p:nvCxnSpPr>
          <p:spPr>
            <a:xfrm>
              <a:off x="9534414" y="2351665"/>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AD2F669C-63D1-43DF-B506-50E8529943F5}"/>
                </a:ext>
              </a:extLst>
            </p:cNvPr>
            <p:cNvCxnSpPr>
              <a:cxnSpLocks/>
            </p:cNvCxnSpPr>
            <p:nvPr/>
          </p:nvCxnSpPr>
          <p:spPr>
            <a:xfrm>
              <a:off x="9534414" y="2394527"/>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85EA55CF-3DA9-48D8-AAB8-40E887D7247F}"/>
                </a:ext>
              </a:extLst>
            </p:cNvPr>
            <p:cNvCxnSpPr>
              <a:cxnSpLocks/>
            </p:cNvCxnSpPr>
            <p:nvPr/>
          </p:nvCxnSpPr>
          <p:spPr>
            <a:xfrm>
              <a:off x="9534414" y="2437389"/>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E1ECF8A8-DE9F-4956-B19D-C4E9689300D6}"/>
                </a:ext>
              </a:extLst>
            </p:cNvPr>
            <p:cNvCxnSpPr>
              <a:cxnSpLocks/>
            </p:cNvCxnSpPr>
            <p:nvPr/>
          </p:nvCxnSpPr>
          <p:spPr>
            <a:xfrm>
              <a:off x="9534414" y="2480251"/>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4D76565E-CD5B-4641-9BA3-5EA6E113F6E7}"/>
                </a:ext>
              </a:extLst>
            </p:cNvPr>
            <p:cNvCxnSpPr>
              <a:cxnSpLocks/>
            </p:cNvCxnSpPr>
            <p:nvPr/>
          </p:nvCxnSpPr>
          <p:spPr>
            <a:xfrm>
              <a:off x="9534414" y="2523113"/>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C0086652-665E-44C1-93FB-001BFC92A189}"/>
                </a:ext>
              </a:extLst>
            </p:cNvPr>
            <p:cNvCxnSpPr>
              <a:cxnSpLocks/>
            </p:cNvCxnSpPr>
            <p:nvPr/>
          </p:nvCxnSpPr>
          <p:spPr>
            <a:xfrm>
              <a:off x="9534414" y="2565975"/>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A4E6F1CC-15C9-4819-9A0A-3A159C424F18}"/>
                </a:ext>
              </a:extLst>
            </p:cNvPr>
            <p:cNvCxnSpPr>
              <a:cxnSpLocks/>
            </p:cNvCxnSpPr>
            <p:nvPr/>
          </p:nvCxnSpPr>
          <p:spPr>
            <a:xfrm>
              <a:off x="9534414" y="2608837"/>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8340A028-597B-4103-982A-A7745CAF8D22}"/>
                </a:ext>
              </a:extLst>
            </p:cNvPr>
            <p:cNvCxnSpPr>
              <a:cxnSpLocks/>
            </p:cNvCxnSpPr>
            <p:nvPr/>
          </p:nvCxnSpPr>
          <p:spPr>
            <a:xfrm>
              <a:off x="9534414" y="2651699"/>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0A193B2D-49FA-4CA3-8159-76DA23479DA5}"/>
                </a:ext>
              </a:extLst>
            </p:cNvPr>
            <p:cNvCxnSpPr>
              <a:cxnSpLocks/>
            </p:cNvCxnSpPr>
            <p:nvPr/>
          </p:nvCxnSpPr>
          <p:spPr>
            <a:xfrm>
              <a:off x="9534414" y="2694561"/>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D9CFC27F-4366-4419-8558-704E269047E6}"/>
                </a:ext>
              </a:extLst>
            </p:cNvPr>
            <p:cNvCxnSpPr>
              <a:cxnSpLocks/>
            </p:cNvCxnSpPr>
            <p:nvPr/>
          </p:nvCxnSpPr>
          <p:spPr>
            <a:xfrm>
              <a:off x="9534414" y="2737423"/>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22599085-F90B-4BB6-A4B8-79240B08DC10}"/>
                </a:ext>
              </a:extLst>
            </p:cNvPr>
            <p:cNvCxnSpPr>
              <a:cxnSpLocks/>
            </p:cNvCxnSpPr>
            <p:nvPr/>
          </p:nvCxnSpPr>
          <p:spPr>
            <a:xfrm>
              <a:off x="9534414" y="2780285"/>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80EA7F84-D064-4384-AF18-A51162B8C9C9}"/>
                </a:ext>
              </a:extLst>
            </p:cNvPr>
            <p:cNvCxnSpPr>
              <a:cxnSpLocks/>
            </p:cNvCxnSpPr>
            <p:nvPr/>
          </p:nvCxnSpPr>
          <p:spPr>
            <a:xfrm>
              <a:off x="9534414" y="2823147"/>
              <a:ext cx="457200" cy="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165" name="文本框 164">
            <a:extLst>
              <a:ext uri="{FF2B5EF4-FFF2-40B4-BE49-F238E27FC236}">
                <a16:creationId xmlns:a16="http://schemas.microsoft.com/office/drawing/2014/main" xmlns="" id="{7328CEA9-F34B-453C-9DAA-ECF5288F75B0}"/>
              </a:ext>
            </a:extLst>
          </p:cNvPr>
          <p:cNvSpPr txBox="1"/>
          <p:nvPr/>
        </p:nvSpPr>
        <p:spPr>
          <a:xfrm>
            <a:off x="619321" y="5337062"/>
            <a:ext cx="11413350" cy="1520938"/>
          </a:xfrm>
          <a:custGeom>
            <a:avLst/>
            <a:gdLst/>
            <a:ahLst/>
            <a:cxnLst/>
            <a:rect l="l" t="t" r="r" b="b"/>
            <a:pathLst>
              <a:path w="11413350" h="1520938">
                <a:moveTo>
                  <a:pt x="10383993" y="1273540"/>
                </a:moveTo>
                <a:cubicBezTo>
                  <a:pt x="10409253" y="1354935"/>
                  <a:pt x="10454862" y="1416682"/>
                  <a:pt x="10520820" y="1458782"/>
                </a:cubicBezTo>
                <a:cubicBezTo>
                  <a:pt x="10570288" y="1490358"/>
                  <a:pt x="10629623" y="1510093"/>
                  <a:pt x="10698825" y="1517986"/>
                </a:cubicBezTo>
                <a:lnTo>
                  <a:pt x="10753041" y="1520938"/>
                </a:lnTo>
                <a:lnTo>
                  <a:pt x="10174047" y="1520938"/>
                </a:lnTo>
                <a:lnTo>
                  <a:pt x="10154282" y="1489042"/>
                </a:lnTo>
                <a:cubicBezTo>
                  <a:pt x="10140073" y="1460449"/>
                  <a:pt x="10128232" y="1430014"/>
                  <a:pt x="10118759" y="1397737"/>
                </a:cubicBezTo>
                <a:close/>
                <a:moveTo>
                  <a:pt x="4689634" y="292599"/>
                </a:moveTo>
                <a:lnTo>
                  <a:pt x="4464397" y="1048303"/>
                </a:lnTo>
                <a:lnTo>
                  <a:pt x="4912767" y="1048303"/>
                </a:lnTo>
                <a:close/>
                <a:moveTo>
                  <a:pt x="8238706" y="27365"/>
                </a:moveTo>
                <a:lnTo>
                  <a:pt x="8569195" y="27365"/>
                </a:lnTo>
                <a:lnTo>
                  <a:pt x="8569195" y="810435"/>
                </a:lnTo>
                <a:lnTo>
                  <a:pt x="9175442" y="27365"/>
                </a:lnTo>
                <a:lnTo>
                  <a:pt x="9571187" y="27365"/>
                </a:lnTo>
                <a:lnTo>
                  <a:pt x="8899684" y="848325"/>
                </a:lnTo>
                <a:lnTo>
                  <a:pt x="9442064" y="1520938"/>
                </a:lnTo>
                <a:lnTo>
                  <a:pt x="9043920" y="1520938"/>
                </a:lnTo>
                <a:lnTo>
                  <a:pt x="8569195" y="900951"/>
                </a:lnTo>
                <a:lnTo>
                  <a:pt x="8569195" y="1520938"/>
                </a:lnTo>
                <a:lnTo>
                  <a:pt x="8238706" y="1520938"/>
                </a:lnTo>
                <a:close/>
                <a:moveTo>
                  <a:pt x="6095581" y="27365"/>
                </a:moveTo>
                <a:lnTo>
                  <a:pt x="6445015" y="27365"/>
                </a:lnTo>
                <a:lnTo>
                  <a:pt x="7217559" y="1183024"/>
                </a:lnTo>
                <a:lnTo>
                  <a:pt x="7217559" y="27365"/>
                </a:lnTo>
                <a:lnTo>
                  <a:pt x="7514368" y="27365"/>
                </a:lnTo>
                <a:lnTo>
                  <a:pt x="7514368" y="1520938"/>
                </a:lnTo>
                <a:lnTo>
                  <a:pt x="7046347" y="1520938"/>
                </a:lnTo>
                <a:lnTo>
                  <a:pt x="6394494" y="551517"/>
                </a:lnTo>
                <a:lnTo>
                  <a:pt x="6394494" y="1520938"/>
                </a:lnTo>
                <a:lnTo>
                  <a:pt x="6095581" y="1520938"/>
                </a:lnTo>
                <a:close/>
                <a:moveTo>
                  <a:pt x="4493868" y="27365"/>
                </a:moveTo>
                <a:lnTo>
                  <a:pt x="4902241" y="27365"/>
                </a:lnTo>
                <a:lnTo>
                  <a:pt x="5401300" y="1520938"/>
                </a:lnTo>
                <a:lnTo>
                  <a:pt x="5054848" y="1520938"/>
                </a:lnTo>
                <a:lnTo>
                  <a:pt x="4996967" y="1326166"/>
                </a:lnTo>
                <a:lnTo>
                  <a:pt x="4380196" y="1326166"/>
                </a:lnTo>
                <a:lnTo>
                  <a:pt x="4322316" y="1520938"/>
                </a:lnTo>
                <a:lnTo>
                  <a:pt x="3994808" y="1520938"/>
                </a:lnTo>
                <a:close/>
                <a:moveTo>
                  <a:pt x="1895056" y="27365"/>
                </a:moveTo>
                <a:lnTo>
                  <a:pt x="2225545" y="27365"/>
                </a:lnTo>
                <a:lnTo>
                  <a:pt x="2225545" y="719919"/>
                </a:lnTo>
                <a:lnTo>
                  <a:pt x="2989670" y="719919"/>
                </a:lnTo>
                <a:lnTo>
                  <a:pt x="2989670" y="27365"/>
                </a:lnTo>
                <a:lnTo>
                  <a:pt x="3320159" y="27365"/>
                </a:lnTo>
                <a:lnTo>
                  <a:pt x="3320159" y="1520938"/>
                </a:lnTo>
                <a:lnTo>
                  <a:pt x="2989670" y="1520938"/>
                </a:lnTo>
                <a:lnTo>
                  <a:pt x="2989670" y="995677"/>
                </a:lnTo>
                <a:lnTo>
                  <a:pt x="2225545" y="995677"/>
                </a:lnTo>
                <a:lnTo>
                  <a:pt x="2225545" y="1520938"/>
                </a:lnTo>
                <a:lnTo>
                  <a:pt x="1895056" y="1520938"/>
                </a:lnTo>
                <a:close/>
                <a:moveTo>
                  <a:pt x="0" y="27365"/>
                </a:moveTo>
                <a:lnTo>
                  <a:pt x="1250385" y="27365"/>
                </a:lnTo>
                <a:lnTo>
                  <a:pt x="1250385" y="305229"/>
                </a:lnTo>
                <a:lnTo>
                  <a:pt x="791490" y="305229"/>
                </a:lnTo>
                <a:lnTo>
                  <a:pt x="791490" y="1520938"/>
                </a:lnTo>
                <a:lnTo>
                  <a:pt x="461001" y="1520938"/>
                </a:lnTo>
                <a:lnTo>
                  <a:pt x="461001" y="305229"/>
                </a:lnTo>
                <a:lnTo>
                  <a:pt x="0" y="305229"/>
                </a:lnTo>
                <a:close/>
                <a:moveTo>
                  <a:pt x="10788158" y="0"/>
                </a:moveTo>
                <a:cubicBezTo>
                  <a:pt x="10945333" y="0"/>
                  <a:pt x="11074440" y="31225"/>
                  <a:pt x="11175482" y="93674"/>
                </a:cubicBezTo>
                <a:cubicBezTo>
                  <a:pt x="11276523" y="156123"/>
                  <a:pt x="11345989" y="246990"/>
                  <a:pt x="11383880" y="366275"/>
                </a:cubicBezTo>
                <a:lnTo>
                  <a:pt x="11120752" y="488366"/>
                </a:lnTo>
                <a:cubicBezTo>
                  <a:pt x="11094088" y="419602"/>
                  <a:pt x="11055145" y="367678"/>
                  <a:pt x="11003923" y="332594"/>
                </a:cubicBezTo>
                <a:cubicBezTo>
                  <a:pt x="10952701" y="297510"/>
                  <a:pt x="10883586" y="279968"/>
                  <a:pt x="10796577" y="279968"/>
                </a:cubicBezTo>
                <a:cubicBezTo>
                  <a:pt x="10702554" y="279968"/>
                  <a:pt x="10632035" y="297861"/>
                  <a:pt x="10585023" y="333647"/>
                </a:cubicBezTo>
                <a:cubicBezTo>
                  <a:pt x="10538010" y="369432"/>
                  <a:pt x="10514504" y="421707"/>
                  <a:pt x="10514504" y="490471"/>
                </a:cubicBezTo>
                <a:cubicBezTo>
                  <a:pt x="10514504" y="556429"/>
                  <a:pt x="10539064" y="606949"/>
                  <a:pt x="10588179" y="642033"/>
                </a:cubicBezTo>
                <a:cubicBezTo>
                  <a:pt x="10637297" y="677117"/>
                  <a:pt x="10723604" y="705885"/>
                  <a:pt x="10847098" y="728339"/>
                </a:cubicBezTo>
                <a:cubicBezTo>
                  <a:pt x="11044970" y="763423"/>
                  <a:pt x="11188814" y="824468"/>
                  <a:pt x="11278628" y="911476"/>
                </a:cubicBezTo>
                <a:cubicBezTo>
                  <a:pt x="11368443" y="998484"/>
                  <a:pt x="11413350" y="1119172"/>
                  <a:pt x="11413350" y="1273540"/>
                </a:cubicBezTo>
                <a:cubicBezTo>
                  <a:pt x="11413350" y="1324061"/>
                  <a:pt x="11406597" y="1372038"/>
                  <a:pt x="11393090" y="1417471"/>
                </a:cubicBezTo>
                <a:lnTo>
                  <a:pt x="11344212" y="1520938"/>
                </a:lnTo>
                <a:lnTo>
                  <a:pt x="10789583" y="1520938"/>
                </a:lnTo>
                <a:lnTo>
                  <a:pt x="10842559" y="1518052"/>
                </a:lnTo>
                <a:cubicBezTo>
                  <a:pt x="10909262" y="1510290"/>
                  <a:pt x="10962348" y="1490884"/>
                  <a:pt x="11001817" y="1459835"/>
                </a:cubicBezTo>
                <a:cubicBezTo>
                  <a:pt x="11054443" y="1418436"/>
                  <a:pt x="11080756" y="1359145"/>
                  <a:pt x="11080756" y="1281960"/>
                </a:cubicBezTo>
                <a:cubicBezTo>
                  <a:pt x="11080756" y="1208986"/>
                  <a:pt x="11053039" y="1151449"/>
                  <a:pt x="10997607" y="1109348"/>
                </a:cubicBezTo>
                <a:cubicBezTo>
                  <a:pt x="10942175" y="1067248"/>
                  <a:pt x="10846397" y="1033567"/>
                  <a:pt x="10710272" y="1008307"/>
                </a:cubicBezTo>
                <a:cubicBezTo>
                  <a:pt x="10530643" y="976030"/>
                  <a:pt x="10398027" y="918493"/>
                  <a:pt x="10312422" y="835695"/>
                </a:cubicBezTo>
                <a:cubicBezTo>
                  <a:pt x="10226818" y="752897"/>
                  <a:pt x="10184016" y="642735"/>
                  <a:pt x="10184016" y="505206"/>
                </a:cubicBezTo>
                <a:cubicBezTo>
                  <a:pt x="10184016" y="406972"/>
                  <a:pt x="10208222" y="319613"/>
                  <a:pt x="10256638" y="243131"/>
                </a:cubicBezTo>
                <a:cubicBezTo>
                  <a:pt x="10305054" y="166648"/>
                  <a:pt x="10374872" y="107006"/>
                  <a:pt x="10466088" y="64203"/>
                </a:cubicBezTo>
                <a:cubicBezTo>
                  <a:pt x="10557307" y="21401"/>
                  <a:pt x="10664663" y="0"/>
                  <a:pt x="10788158" y="0"/>
                </a:cubicBezTo>
                <a:close/>
              </a:path>
            </a:pathLst>
          </a:custGeom>
          <a:solidFill>
            <a:schemeClr val="accent2">
              <a:alpha val="2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6600" cap="all" dirty="0">
              <a:solidFill>
                <a:schemeClr val="accent2">
                  <a:alpha val="20000"/>
                </a:schemeClr>
              </a:solidFill>
              <a:latin typeface="OPPOSans H" panose="00020600040101010101" pitchFamily="18" charset="-122"/>
              <a:cs typeface="OPPOSans H" panose="00020600040101010101" pitchFamily="18" charset="-122"/>
            </a:endParaRPr>
          </a:p>
        </p:txBody>
      </p:sp>
      <p:sp>
        <p:nvSpPr>
          <p:cNvPr id="166" name="文本框 165">
            <a:extLst>
              <a:ext uri="{FF2B5EF4-FFF2-40B4-BE49-F238E27FC236}">
                <a16:creationId xmlns:a16="http://schemas.microsoft.com/office/drawing/2014/main" xmlns="" id="{0FBD417F-CF0C-4A8D-8027-E4D45C8F23C4}"/>
              </a:ext>
            </a:extLst>
          </p:cNvPr>
          <p:cNvSpPr txBox="1"/>
          <p:nvPr/>
        </p:nvSpPr>
        <p:spPr>
          <a:xfrm flipV="1">
            <a:off x="277696" y="0"/>
            <a:ext cx="11413350" cy="1569820"/>
          </a:xfrm>
          <a:custGeom>
            <a:avLst/>
            <a:gdLst/>
            <a:ahLst/>
            <a:cxnLst/>
            <a:rect l="l" t="t" r="r" b="b"/>
            <a:pathLst>
              <a:path w="11413350" h="1569820">
                <a:moveTo>
                  <a:pt x="6500584" y="1048302"/>
                </a:moveTo>
                <a:lnTo>
                  <a:pt x="6723716" y="292598"/>
                </a:lnTo>
                <a:lnTo>
                  <a:pt x="6948954" y="1048302"/>
                </a:lnTo>
                <a:close/>
                <a:moveTo>
                  <a:pt x="10621860" y="1569820"/>
                </a:moveTo>
                <a:lnTo>
                  <a:pt x="10952349" y="1569820"/>
                </a:lnTo>
                <a:lnTo>
                  <a:pt x="10952349" y="305229"/>
                </a:lnTo>
                <a:lnTo>
                  <a:pt x="11413350" y="305229"/>
                </a:lnTo>
                <a:lnTo>
                  <a:pt x="11413350" y="27365"/>
                </a:lnTo>
                <a:lnTo>
                  <a:pt x="10162965" y="27365"/>
                </a:lnTo>
                <a:lnTo>
                  <a:pt x="10162965" y="305229"/>
                </a:lnTo>
                <a:lnTo>
                  <a:pt x="10621860" y="305229"/>
                </a:lnTo>
                <a:close/>
                <a:moveTo>
                  <a:pt x="8093192" y="1569820"/>
                </a:moveTo>
                <a:lnTo>
                  <a:pt x="8423680" y="1569820"/>
                </a:lnTo>
                <a:lnTo>
                  <a:pt x="8423680" y="995677"/>
                </a:lnTo>
                <a:lnTo>
                  <a:pt x="9187805" y="995677"/>
                </a:lnTo>
                <a:lnTo>
                  <a:pt x="9187805" y="1569820"/>
                </a:lnTo>
                <a:lnTo>
                  <a:pt x="9518294" y="1569820"/>
                </a:lnTo>
                <a:lnTo>
                  <a:pt x="9518294" y="27365"/>
                </a:lnTo>
                <a:lnTo>
                  <a:pt x="9187805" y="27365"/>
                </a:lnTo>
                <a:lnTo>
                  <a:pt x="9187805" y="719919"/>
                </a:lnTo>
                <a:lnTo>
                  <a:pt x="8423680" y="719919"/>
                </a:lnTo>
                <a:lnTo>
                  <a:pt x="8423680" y="27365"/>
                </a:lnTo>
                <a:lnTo>
                  <a:pt x="8093192" y="27365"/>
                </a:lnTo>
                <a:close/>
                <a:moveTo>
                  <a:pt x="5995717" y="1569820"/>
                </a:moveTo>
                <a:lnTo>
                  <a:pt x="6343976" y="1569820"/>
                </a:lnTo>
                <a:lnTo>
                  <a:pt x="6416383" y="1326166"/>
                </a:lnTo>
                <a:lnTo>
                  <a:pt x="7033155" y="1326166"/>
                </a:lnTo>
                <a:lnTo>
                  <a:pt x="7105561" y="1569820"/>
                </a:lnTo>
                <a:lnTo>
                  <a:pt x="7434876" y="1569820"/>
                </a:lnTo>
                <a:lnTo>
                  <a:pt x="6919483" y="27365"/>
                </a:lnTo>
                <a:lnTo>
                  <a:pt x="6511109" y="27365"/>
                </a:lnTo>
                <a:close/>
                <a:moveTo>
                  <a:pt x="3898983" y="1569820"/>
                </a:moveTo>
                <a:lnTo>
                  <a:pt x="4334135" y="1569820"/>
                </a:lnTo>
                <a:lnTo>
                  <a:pt x="5018856" y="551516"/>
                </a:lnTo>
                <a:lnTo>
                  <a:pt x="5018856" y="1569820"/>
                </a:lnTo>
                <a:lnTo>
                  <a:pt x="5317769" y="1569820"/>
                </a:lnTo>
                <a:lnTo>
                  <a:pt x="5317769" y="27365"/>
                </a:lnTo>
                <a:lnTo>
                  <a:pt x="4968335" y="27365"/>
                </a:lnTo>
                <a:lnTo>
                  <a:pt x="4195791" y="1183024"/>
                </a:lnTo>
                <a:lnTo>
                  <a:pt x="4195791" y="27365"/>
                </a:lnTo>
                <a:lnTo>
                  <a:pt x="3898983" y="27365"/>
                </a:lnTo>
                <a:close/>
                <a:moveTo>
                  <a:pt x="1931869" y="1569820"/>
                </a:moveTo>
                <a:lnTo>
                  <a:pt x="2332002" y="1569820"/>
                </a:lnTo>
                <a:lnTo>
                  <a:pt x="2844155" y="900951"/>
                </a:lnTo>
                <a:lnTo>
                  <a:pt x="2844155" y="1569820"/>
                </a:lnTo>
                <a:lnTo>
                  <a:pt x="3174644" y="1569820"/>
                </a:lnTo>
                <a:lnTo>
                  <a:pt x="3174644" y="27365"/>
                </a:lnTo>
                <a:lnTo>
                  <a:pt x="2844155" y="27365"/>
                </a:lnTo>
                <a:lnTo>
                  <a:pt x="2844155" y="810435"/>
                </a:lnTo>
                <a:lnTo>
                  <a:pt x="2237908" y="27365"/>
                </a:lnTo>
                <a:lnTo>
                  <a:pt x="1842163" y="27365"/>
                </a:lnTo>
                <a:lnTo>
                  <a:pt x="2513666" y="848325"/>
                </a:lnTo>
                <a:close/>
                <a:moveTo>
                  <a:pt x="102465" y="1569820"/>
                </a:moveTo>
                <a:lnTo>
                  <a:pt x="1208853" y="1569820"/>
                </a:lnTo>
                <a:lnTo>
                  <a:pt x="1209338" y="1569296"/>
                </a:lnTo>
                <a:cubicBezTo>
                  <a:pt x="1247228" y="1519477"/>
                  <a:pt x="1275646" y="1462291"/>
                  <a:pt x="1294591" y="1397736"/>
                </a:cubicBezTo>
                <a:lnTo>
                  <a:pt x="1029357" y="1273540"/>
                </a:lnTo>
                <a:cubicBezTo>
                  <a:pt x="1004097" y="1354934"/>
                  <a:pt x="958488" y="1416682"/>
                  <a:pt x="892530" y="1458782"/>
                </a:cubicBezTo>
                <a:cubicBezTo>
                  <a:pt x="826573" y="1500883"/>
                  <a:pt x="743074" y="1521933"/>
                  <a:pt x="642033" y="1521933"/>
                </a:cubicBezTo>
                <a:cubicBezTo>
                  <a:pt x="540991" y="1521933"/>
                  <a:pt x="464158" y="1501233"/>
                  <a:pt x="411533" y="1459835"/>
                </a:cubicBezTo>
                <a:cubicBezTo>
                  <a:pt x="358907" y="1418436"/>
                  <a:pt x="332594" y="1359144"/>
                  <a:pt x="332594" y="1281960"/>
                </a:cubicBezTo>
                <a:cubicBezTo>
                  <a:pt x="332594" y="1208986"/>
                  <a:pt x="360311" y="1151449"/>
                  <a:pt x="415743" y="1109348"/>
                </a:cubicBezTo>
                <a:cubicBezTo>
                  <a:pt x="471175" y="1067248"/>
                  <a:pt x="566953" y="1033567"/>
                  <a:pt x="703078" y="1008307"/>
                </a:cubicBezTo>
                <a:cubicBezTo>
                  <a:pt x="882707" y="976030"/>
                  <a:pt x="1015323" y="918492"/>
                  <a:pt x="1100928" y="835695"/>
                </a:cubicBezTo>
                <a:cubicBezTo>
                  <a:pt x="1186532" y="752897"/>
                  <a:pt x="1229334" y="642734"/>
                  <a:pt x="1229334" y="505206"/>
                </a:cubicBezTo>
                <a:cubicBezTo>
                  <a:pt x="1229334" y="406971"/>
                  <a:pt x="1205128" y="319613"/>
                  <a:pt x="1156712" y="243130"/>
                </a:cubicBezTo>
                <a:cubicBezTo>
                  <a:pt x="1108296" y="166648"/>
                  <a:pt x="1038478" y="107005"/>
                  <a:pt x="947262" y="64203"/>
                </a:cubicBezTo>
                <a:cubicBezTo>
                  <a:pt x="856043" y="21401"/>
                  <a:pt x="748687" y="0"/>
                  <a:pt x="625192" y="0"/>
                </a:cubicBezTo>
                <a:cubicBezTo>
                  <a:pt x="468017" y="0"/>
                  <a:pt x="338910" y="31224"/>
                  <a:pt x="237868" y="93673"/>
                </a:cubicBezTo>
                <a:cubicBezTo>
                  <a:pt x="136827" y="156123"/>
                  <a:pt x="67361" y="246989"/>
                  <a:pt x="29470" y="366274"/>
                </a:cubicBezTo>
                <a:lnTo>
                  <a:pt x="292598" y="488366"/>
                </a:lnTo>
                <a:cubicBezTo>
                  <a:pt x="319262" y="419602"/>
                  <a:pt x="358205" y="367678"/>
                  <a:pt x="409427" y="332594"/>
                </a:cubicBezTo>
                <a:cubicBezTo>
                  <a:pt x="460649" y="297510"/>
                  <a:pt x="529764" y="279968"/>
                  <a:pt x="616773" y="279968"/>
                </a:cubicBezTo>
                <a:cubicBezTo>
                  <a:pt x="710796" y="279968"/>
                  <a:pt x="781315" y="297861"/>
                  <a:pt x="828327" y="333646"/>
                </a:cubicBezTo>
                <a:cubicBezTo>
                  <a:pt x="875340" y="369432"/>
                  <a:pt x="898846" y="421707"/>
                  <a:pt x="898846" y="490471"/>
                </a:cubicBezTo>
                <a:cubicBezTo>
                  <a:pt x="898846" y="556428"/>
                  <a:pt x="874286" y="606949"/>
                  <a:pt x="825171" y="642032"/>
                </a:cubicBezTo>
                <a:cubicBezTo>
                  <a:pt x="776053" y="677116"/>
                  <a:pt x="689746" y="705885"/>
                  <a:pt x="566252" y="728339"/>
                </a:cubicBezTo>
                <a:cubicBezTo>
                  <a:pt x="368380" y="763422"/>
                  <a:pt x="224536" y="824468"/>
                  <a:pt x="134722" y="911476"/>
                </a:cubicBezTo>
                <a:cubicBezTo>
                  <a:pt x="44907" y="998484"/>
                  <a:pt x="0" y="1119171"/>
                  <a:pt x="0" y="1273540"/>
                </a:cubicBezTo>
                <a:cubicBezTo>
                  <a:pt x="0" y="1374581"/>
                  <a:pt x="27013" y="1465448"/>
                  <a:pt x="81044" y="1546141"/>
                </a:cubicBezTo>
                <a:close/>
              </a:path>
            </a:pathLst>
          </a:custGeom>
          <a:solidFill>
            <a:schemeClr val="accent3">
              <a:lumMod val="90000"/>
              <a:alpha val="2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6600" cap="all" dirty="0">
              <a:solidFill>
                <a:schemeClr val="accent3">
                  <a:lumMod val="90000"/>
                  <a:alpha val="20000"/>
                </a:schemeClr>
              </a:solidFill>
              <a:latin typeface="OPPOSans H" panose="00020600040101010101" pitchFamily="18" charset="-122"/>
              <a:cs typeface="OPPOSans H" panose="00020600040101010101" pitchFamily="18" charset="-122"/>
            </a:endParaRPr>
          </a:p>
        </p:txBody>
      </p:sp>
      <p:sp>
        <p:nvSpPr>
          <p:cNvPr id="15" name="文本框 14">
            <a:extLst>
              <a:ext uri="{FF2B5EF4-FFF2-40B4-BE49-F238E27FC236}">
                <a16:creationId xmlns:a16="http://schemas.microsoft.com/office/drawing/2014/main" xmlns="" id="{41A7F46A-63C4-4B5F-9CD7-10F42303913F}"/>
              </a:ext>
            </a:extLst>
          </p:cNvPr>
          <p:cNvSpPr txBox="1"/>
          <p:nvPr/>
        </p:nvSpPr>
        <p:spPr>
          <a:xfrm>
            <a:off x="1564525" y="2104022"/>
            <a:ext cx="4339650" cy="923330"/>
          </a:xfrm>
          <a:prstGeom prst="rect">
            <a:avLst/>
          </a:prstGeom>
          <a:noFill/>
        </p:spPr>
        <p:txBody>
          <a:bodyPr wrap="none" rtlCol="0">
            <a:spAutoFit/>
          </a:bodyPr>
          <a:lstStyle/>
          <a:p>
            <a:r>
              <a:rPr lang="zh-CN" altLang="en-US" sz="5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感谢您的观赏</a:t>
            </a:r>
          </a:p>
        </p:txBody>
      </p:sp>
      <p:sp>
        <p:nvSpPr>
          <p:cNvPr id="72" name="文本框 71">
            <a:extLst>
              <a:ext uri="{FF2B5EF4-FFF2-40B4-BE49-F238E27FC236}">
                <a16:creationId xmlns:a16="http://schemas.microsoft.com/office/drawing/2014/main" xmlns="" id="{A621B2E3-F518-43D4-9AB2-96A308BA6841}"/>
              </a:ext>
            </a:extLst>
          </p:cNvPr>
          <p:cNvSpPr txBox="1"/>
          <p:nvPr/>
        </p:nvSpPr>
        <p:spPr>
          <a:xfrm>
            <a:off x="1564525" y="5427883"/>
            <a:ext cx="1609736" cy="338554"/>
          </a:xfrm>
          <a:prstGeom prst="rect">
            <a:avLst/>
          </a:prstGeom>
          <a:noFill/>
        </p:spPr>
        <p:txBody>
          <a:bodyPr wrap="none" rtlCol="0">
            <a:spAutoFit/>
          </a:bodyPr>
          <a:lstStyle/>
          <a:p>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汇报人：年小度</a:t>
            </a:r>
          </a:p>
        </p:txBody>
      </p:sp>
      <p:cxnSp>
        <p:nvCxnSpPr>
          <p:cNvPr id="18" name="直接连接符 17">
            <a:extLst>
              <a:ext uri="{FF2B5EF4-FFF2-40B4-BE49-F238E27FC236}">
                <a16:creationId xmlns:a16="http://schemas.microsoft.com/office/drawing/2014/main" xmlns="" id="{86B5EE12-AA88-4BDA-BB93-91F54FBA30D9}"/>
              </a:ext>
            </a:extLst>
          </p:cNvPr>
          <p:cNvCxnSpPr/>
          <p:nvPr/>
        </p:nvCxnSpPr>
        <p:spPr>
          <a:xfrm>
            <a:off x="1662960" y="5354907"/>
            <a:ext cx="59114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xmlns="" id="{0C22B5D5-6CAB-41E8-979C-79FA5BD8D1D9}"/>
              </a:ext>
            </a:extLst>
          </p:cNvPr>
          <p:cNvGrpSpPr/>
          <p:nvPr/>
        </p:nvGrpSpPr>
        <p:grpSpPr>
          <a:xfrm>
            <a:off x="1662961" y="3002708"/>
            <a:ext cx="3975839" cy="385638"/>
            <a:chOff x="1662961" y="3002708"/>
            <a:chExt cx="4863865" cy="385638"/>
          </a:xfrm>
        </p:grpSpPr>
        <p:grpSp>
          <p:nvGrpSpPr>
            <p:cNvPr id="38" name="组合 37">
              <a:extLst>
                <a:ext uri="{FF2B5EF4-FFF2-40B4-BE49-F238E27FC236}">
                  <a16:creationId xmlns:a16="http://schemas.microsoft.com/office/drawing/2014/main" xmlns="" id="{2BF9989D-105C-41CB-BB05-5F5B9C50A58F}"/>
                </a:ext>
              </a:extLst>
            </p:cNvPr>
            <p:cNvGrpSpPr/>
            <p:nvPr/>
          </p:nvGrpSpPr>
          <p:grpSpPr>
            <a:xfrm rot="5400000">
              <a:off x="2238632" y="2427037"/>
              <a:ext cx="385637" cy="1536979"/>
              <a:chOff x="9534414" y="2265941"/>
              <a:chExt cx="457200" cy="557206"/>
            </a:xfrm>
          </p:grpSpPr>
          <p:cxnSp>
            <p:nvCxnSpPr>
              <p:cNvPr id="40" name="直接连接符 39">
                <a:extLst>
                  <a:ext uri="{FF2B5EF4-FFF2-40B4-BE49-F238E27FC236}">
                    <a16:creationId xmlns:a16="http://schemas.microsoft.com/office/drawing/2014/main" xmlns="" id="{8749C56D-B99F-4AF9-8D1B-2CAD4A9A0F00}"/>
                  </a:ext>
                </a:extLst>
              </p:cNvPr>
              <p:cNvCxnSpPr>
                <a:cxnSpLocks/>
              </p:cNvCxnSpPr>
              <p:nvPr/>
            </p:nvCxnSpPr>
            <p:spPr>
              <a:xfrm>
                <a:off x="9534414" y="226594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3B55C1C9-CFD7-445A-8A57-5253B35E6BC1}"/>
                  </a:ext>
                </a:extLst>
              </p:cNvPr>
              <p:cNvCxnSpPr>
                <a:cxnSpLocks/>
              </p:cNvCxnSpPr>
              <p:nvPr/>
            </p:nvCxnSpPr>
            <p:spPr>
              <a:xfrm>
                <a:off x="9534414" y="230880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B815ABF3-3D63-4A22-A474-C6AA35CAFD6A}"/>
                  </a:ext>
                </a:extLst>
              </p:cNvPr>
              <p:cNvCxnSpPr>
                <a:cxnSpLocks/>
              </p:cNvCxnSpPr>
              <p:nvPr/>
            </p:nvCxnSpPr>
            <p:spPr>
              <a:xfrm>
                <a:off x="9534414" y="235166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EE27B5BC-B43F-4E0D-BCF6-5F75C9FEC988}"/>
                  </a:ext>
                </a:extLst>
              </p:cNvPr>
              <p:cNvCxnSpPr>
                <a:cxnSpLocks/>
              </p:cNvCxnSpPr>
              <p:nvPr/>
            </p:nvCxnSpPr>
            <p:spPr>
              <a:xfrm>
                <a:off x="9534414" y="239452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D442F601-99E5-4CC0-A734-893E0640DBE6}"/>
                  </a:ext>
                </a:extLst>
              </p:cNvPr>
              <p:cNvCxnSpPr>
                <a:cxnSpLocks/>
              </p:cNvCxnSpPr>
              <p:nvPr/>
            </p:nvCxnSpPr>
            <p:spPr>
              <a:xfrm>
                <a:off x="9534414" y="243738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B61D76FF-F386-4D4A-8F15-B1A6AF06B9EA}"/>
                  </a:ext>
                </a:extLst>
              </p:cNvPr>
              <p:cNvCxnSpPr>
                <a:cxnSpLocks/>
              </p:cNvCxnSpPr>
              <p:nvPr/>
            </p:nvCxnSpPr>
            <p:spPr>
              <a:xfrm>
                <a:off x="9534414" y="248025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6E12E91A-5C9B-47C3-9D39-957D383753A9}"/>
                  </a:ext>
                </a:extLst>
              </p:cNvPr>
              <p:cNvCxnSpPr>
                <a:cxnSpLocks/>
              </p:cNvCxnSpPr>
              <p:nvPr/>
            </p:nvCxnSpPr>
            <p:spPr>
              <a:xfrm>
                <a:off x="9534414" y="252311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0BAA88F3-247F-4580-86FC-D5872FD7CD46}"/>
                  </a:ext>
                </a:extLst>
              </p:cNvPr>
              <p:cNvCxnSpPr>
                <a:cxnSpLocks/>
              </p:cNvCxnSpPr>
              <p:nvPr/>
            </p:nvCxnSpPr>
            <p:spPr>
              <a:xfrm>
                <a:off x="9534414" y="256597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B5D510D7-4049-4B6E-A7CB-EB444922AFA7}"/>
                  </a:ext>
                </a:extLst>
              </p:cNvPr>
              <p:cNvCxnSpPr>
                <a:cxnSpLocks/>
              </p:cNvCxnSpPr>
              <p:nvPr/>
            </p:nvCxnSpPr>
            <p:spPr>
              <a:xfrm>
                <a:off x="9534414" y="260883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977FCE31-56A1-4A1D-A11B-2827DA859CAB}"/>
                  </a:ext>
                </a:extLst>
              </p:cNvPr>
              <p:cNvCxnSpPr>
                <a:cxnSpLocks/>
              </p:cNvCxnSpPr>
              <p:nvPr/>
            </p:nvCxnSpPr>
            <p:spPr>
              <a:xfrm>
                <a:off x="9534414" y="265169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332484AB-D373-4412-BAB3-F27058931171}"/>
                  </a:ext>
                </a:extLst>
              </p:cNvPr>
              <p:cNvCxnSpPr>
                <a:cxnSpLocks/>
              </p:cNvCxnSpPr>
              <p:nvPr/>
            </p:nvCxnSpPr>
            <p:spPr>
              <a:xfrm>
                <a:off x="9534414" y="269456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02C9DF65-A9E6-4773-9DB6-B10BEA6A7E33}"/>
                  </a:ext>
                </a:extLst>
              </p:cNvPr>
              <p:cNvCxnSpPr>
                <a:cxnSpLocks/>
              </p:cNvCxnSpPr>
              <p:nvPr/>
            </p:nvCxnSpPr>
            <p:spPr>
              <a:xfrm>
                <a:off x="9534414" y="273742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4F5333CD-EBFD-4B36-B992-7089E1BA48A9}"/>
                  </a:ext>
                </a:extLst>
              </p:cNvPr>
              <p:cNvCxnSpPr>
                <a:cxnSpLocks/>
              </p:cNvCxnSpPr>
              <p:nvPr/>
            </p:nvCxnSpPr>
            <p:spPr>
              <a:xfrm>
                <a:off x="9534414" y="278028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2382EF7-02AC-4BE1-8975-6C60525A058D}"/>
                  </a:ext>
                </a:extLst>
              </p:cNvPr>
              <p:cNvCxnSpPr>
                <a:cxnSpLocks/>
              </p:cNvCxnSpPr>
              <p:nvPr/>
            </p:nvCxnSpPr>
            <p:spPr>
              <a:xfrm>
                <a:off x="9534414" y="282314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07" name="组合 106">
              <a:extLst>
                <a:ext uri="{FF2B5EF4-FFF2-40B4-BE49-F238E27FC236}">
                  <a16:creationId xmlns:a16="http://schemas.microsoft.com/office/drawing/2014/main" xmlns="" id="{646EA6AE-9B54-44C5-ADA5-A4B1FFA8AE42}"/>
                </a:ext>
              </a:extLst>
            </p:cNvPr>
            <p:cNvGrpSpPr/>
            <p:nvPr/>
          </p:nvGrpSpPr>
          <p:grpSpPr>
            <a:xfrm rot="5400000">
              <a:off x="3907872" y="2427038"/>
              <a:ext cx="385637" cy="1536979"/>
              <a:chOff x="9534414" y="2265941"/>
              <a:chExt cx="457200" cy="557206"/>
            </a:xfrm>
          </p:grpSpPr>
          <p:cxnSp>
            <p:nvCxnSpPr>
              <p:cNvPr id="108" name="直接连接符 107">
                <a:extLst>
                  <a:ext uri="{FF2B5EF4-FFF2-40B4-BE49-F238E27FC236}">
                    <a16:creationId xmlns:a16="http://schemas.microsoft.com/office/drawing/2014/main" xmlns="" id="{792E7617-BAB3-4B10-B744-4BC16B86F288}"/>
                  </a:ext>
                </a:extLst>
              </p:cNvPr>
              <p:cNvCxnSpPr>
                <a:cxnSpLocks/>
              </p:cNvCxnSpPr>
              <p:nvPr/>
            </p:nvCxnSpPr>
            <p:spPr>
              <a:xfrm>
                <a:off x="9534414" y="226594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C7DDF71C-45C4-4E71-AC70-DF3861D967C1}"/>
                  </a:ext>
                </a:extLst>
              </p:cNvPr>
              <p:cNvCxnSpPr>
                <a:cxnSpLocks/>
              </p:cNvCxnSpPr>
              <p:nvPr/>
            </p:nvCxnSpPr>
            <p:spPr>
              <a:xfrm>
                <a:off x="9534414" y="230880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C29F5653-CCCE-4572-8BD4-0A598C141A54}"/>
                  </a:ext>
                </a:extLst>
              </p:cNvPr>
              <p:cNvCxnSpPr>
                <a:cxnSpLocks/>
              </p:cNvCxnSpPr>
              <p:nvPr/>
            </p:nvCxnSpPr>
            <p:spPr>
              <a:xfrm>
                <a:off x="9534414" y="235166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F1E14A9F-E5CB-4950-BC14-1B05D0ECDE96}"/>
                  </a:ext>
                </a:extLst>
              </p:cNvPr>
              <p:cNvCxnSpPr>
                <a:cxnSpLocks/>
              </p:cNvCxnSpPr>
              <p:nvPr/>
            </p:nvCxnSpPr>
            <p:spPr>
              <a:xfrm>
                <a:off x="9534414" y="239452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03A723D5-A30B-4FDA-B8D9-2379883C4CA3}"/>
                  </a:ext>
                </a:extLst>
              </p:cNvPr>
              <p:cNvCxnSpPr>
                <a:cxnSpLocks/>
              </p:cNvCxnSpPr>
              <p:nvPr/>
            </p:nvCxnSpPr>
            <p:spPr>
              <a:xfrm>
                <a:off x="9534414" y="243738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039024DB-F59F-4766-B6C6-6776E765B9E8}"/>
                  </a:ext>
                </a:extLst>
              </p:cNvPr>
              <p:cNvCxnSpPr>
                <a:cxnSpLocks/>
              </p:cNvCxnSpPr>
              <p:nvPr/>
            </p:nvCxnSpPr>
            <p:spPr>
              <a:xfrm>
                <a:off x="9534414" y="248025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A578C8FE-6045-4224-86D0-634853A2B0E8}"/>
                  </a:ext>
                </a:extLst>
              </p:cNvPr>
              <p:cNvCxnSpPr>
                <a:cxnSpLocks/>
              </p:cNvCxnSpPr>
              <p:nvPr/>
            </p:nvCxnSpPr>
            <p:spPr>
              <a:xfrm>
                <a:off x="9534414" y="252311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7489486B-E392-417F-A48B-8C93B5D0B8F4}"/>
                  </a:ext>
                </a:extLst>
              </p:cNvPr>
              <p:cNvCxnSpPr>
                <a:cxnSpLocks/>
              </p:cNvCxnSpPr>
              <p:nvPr/>
            </p:nvCxnSpPr>
            <p:spPr>
              <a:xfrm>
                <a:off x="9534414" y="256597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95E04862-E3E7-494C-BB4C-3AE2128CDF3A}"/>
                  </a:ext>
                </a:extLst>
              </p:cNvPr>
              <p:cNvCxnSpPr>
                <a:cxnSpLocks/>
              </p:cNvCxnSpPr>
              <p:nvPr/>
            </p:nvCxnSpPr>
            <p:spPr>
              <a:xfrm>
                <a:off x="9534414" y="260883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801904CE-ADE5-4896-B9F4-16D682E1BA1E}"/>
                  </a:ext>
                </a:extLst>
              </p:cNvPr>
              <p:cNvCxnSpPr>
                <a:cxnSpLocks/>
              </p:cNvCxnSpPr>
              <p:nvPr/>
            </p:nvCxnSpPr>
            <p:spPr>
              <a:xfrm>
                <a:off x="9534414" y="265169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D6728169-BC19-42E1-A993-83417F58439B}"/>
                  </a:ext>
                </a:extLst>
              </p:cNvPr>
              <p:cNvCxnSpPr>
                <a:cxnSpLocks/>
              </p:cNvCxnSpPr>
              <p:nvPr/>
            </p:nvCxnSpPr>
            <p:spPr>
              <a:xfrm>
                <a:off x="9534414" y="269456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74E1AE70-58C1-4C4C-A3CC-A26E61B83157}"/>
                  </a:ext>
                </a:extLst>
              </p:cNvPr>
              <p:cNvCxnSpPr>
                <a:cxnSpLocks/>
              </p:cNvCxnSpPr>
              <p:nvPr/>
            </p:nvCxnSpPr>
            <p:spPr>
              <a:xfrm>
                <a:off x="9534414" y="273742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70BCA065-27E8-420B-AA0A-522E9413E419}"/>
                  </a:ext>
                </a:extLst>
              </p:cNvPr>
              <p:cNvCxnSpPr>
                <a:cxnSpLocks/>
              </p:cNvCxnSpPr>
              <p:nvPr/>
            </p:nvCxnSpPr>
            <p:spPr>
              <a:xfrm>
                <a:off x="9534414" y="278028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36913B03-0E35-44D4-BE68-03494823EC13}"/>
                  </a:ext>
                </a:extLst>
              </p:cNvPr>
              <p:cNvCxnSpPr>
                <a:cxnSpLocks/>
              </p:cNvCxnSpPr>
              <p:nvPr/>
            </p:nvCxnSpPr>
            <p:spPr>
              <a:xfrm>
                <a:off x="9534414" y="282314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43" name="组合 142">
              <a:extLst>
                <a:ext uri="{FF2B5EF4-FFF2-40B4-BE49-F238E27FC236}">
                  <a16:creationId xmlns:a16="http://schemas.microsoft.com/office/drawing/2014/main" xmlns="" id="{FE707C54-41C9-4056-8CED-1625CB59E4D1}"/>
                </a:ext>
              </a:extLst>
            </p:cNvPr>
            <p:cNvGrpSpPr/>
            <p:nvPr/>
          </p:nvGrpSpPr>
          <p:grpSpPr>
            <a:xfrm rot="5400000">
              <a:off x="5565518" y="2427038"/>
              <a:ext cx="385637" cy="1536979"/>
              <a:chOff x="9534414" y="2265941"/>
              <a:chExt cx="457200" cy="557206"/>
            </a:xfrm>
          </p:grpSpPr>
          <p:cxnSp>
            <p:nvCxnSpPr>
              <p:cNvPr id="144" name="直接连接符 143">
                <a:extLst>
                  <a:ext uri="{FF2B5EF4-FFF2-40B4-BE49-F238E27FC236}">
                    <a16:creationId xmlns:a16="http://schemas.microsoft.com/office/drawing/2014/main" xmlns="" id="{9518B7BB-066F-413E-8BD3-CBDE92819B77}"/>
                  </a:ext>
                </a:extLst>
              </p:cNvPr>
              <p:cNvCxnSpPr>
                <a:cxnSpLocks/>
              </p:cNvCxnSpPr>
              <p:nvPr/>
            </p:nvCxnSpPr>
            <p:spPr>
              <a:xfrm>
                <a:off x="9534414" y="226594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FB2DC648-B728-41AC-A04D-5DC2AED7DDAF}"/>
                  </a:ext>
                </a:extLst>
              </p:cNvPr>
              <p:cNvCxnSpPr>
                <a:cxnSpLocks/>
              </p:cNvCxnSpPr>
              <p:nvPr/>
            </p:nvCxnSpPr>
            <p:spPr>
              <a:xfrm>
                <a:off x="9534414" y="230880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00A7C083-1F7D-448C-BAEC-E01EE84B96BE}"/>
                  </a:ext>
                </a:extLst>
              </p:cNvPr>
              <p:cNvCxnSpPr>
                <a:cxnSpLocks/>
              </p:cNvCxnSpPr>
              <p:nvPr/>
            </p:nvCxnSpPr>
            <p:spPr>
              <a:xfrm>
                <a:off x="9534414" y="235166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4E6392D0-D887-42B9-969D-3132C0B7F305}"/>
                  </a:ext>
                </a:extLst>
              </p:cNvPr>
              <p:cNvCxnSpPr>
                <a:cxnSpLocks/>
              </p:cNvCxnSpPr>
              <p:nvPr/>
            </p:nvCxnSpPr>
            <p:spPr>
              <a:xfrm>
                <a:off x="9534414" y="239452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E35BD1C6-E474-4475-B381-33320563B6B7}"/>
                  </a:ext>
                </a:extLst>
              </p:cNvPr>
              <p:cNvCxnSpPr>
                <a:cxnSpLocks/>
              </p:cNvCxnSpPr>
              <p:nvPr/>
            </p:nvCxnSpPr>
            <p:spPr>
              <a:xfrm>
                <a:off x="9534414" y="243738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6AFF5C4A-48A7-4747-8738-28338552C429}"/>
                  </a:ext>
                </a:extLst>
              </p:cNvPr>
              <p:cNvCxnSpPr>
                <a:cxnSpLocks/>
              </p:cNvCxnSpPr>
              <p:nvPr/>
            </p:nvCxnSpPr>
            <p:spPr>
              <a:xfrm>
                <a:off x="9534414" y="248025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11F3829B-0B95-4CA3-866B-86C21AB4D0EE}"/>
                  </a:ext>
                </a:extLst>
              </p:cNvPr>
              <p:cNvCxnSpPr>
                <a:cxnSpLocks/>
              </p:cNvCxnSpPr>
              <p:nvPr/>
            </p:nvCxnSpPr>
            <p:spPr>
              <a:xfrm>
                <a:off x="9534414" y="252311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D5C4BEBD-B57A-4E26-9DD7-6FD78590D0ED}"/>
                  </a:ext>
                </a:extLst>
              </p:cNvPr>
              <p:cNvCxnSpPr>
                <a:cxnSpLocks/>
              </p:cNvCxnSpPr>
              <p:nvPr/>
            </p:nvCxnSpPr>
            <p:spPr>
              <a:xfrm>
                <a:off x="9534414" y="256597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85258ED9-F575-4405-8344-7C9BE23B3362}"/>
                  </a:ext>
                </a:extLst>
              </p:cNvPr>
              <p:cNvCxnSpPr>
                <a:cxnSpLocks/>
              </p:cNvCxnSpPr>
              <p:nvPr/>
            </p:nvCxnSpPr>
            <p:spPr>
              <a:xfrm>
                <a:off x="9534414" y="260883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4973D514-FC45-404D-8132-FD93F827E230}"/>
                  </a:ext>
                </a:extLst>
              </p:cNvPr>
              <p:cNvCxnSpPr>
                <a:cxnSpLocks/>
              </p:cNvCxnSpPr>
              <p:nvPr/>
            </p:nvCxnSpPr>
            <p:spPr>
              <a:xfrm>
                <a:off x="9534414" y="2651699"/>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3DB11E72-BDD6-432A-AE29-23CAC59963C5}"/>
                  </a:ext>
                </a:extLst>
              </p:cNvPr>
              <p:cNvCxnSpPr>
                <a:cxnSpLocks/>
              </p:cNvCxnSpPr>
              <p:nvPr/>
            </p:nvCxnSpPr>
            <p:spPr>
              <a:xfrm>
                <a:off x="9534414" y="2694561"/>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xmlns="" id="{CA5C3682-962A-4005-AA00-5A665C019BCC}"/>
                  </a:ext>
                </a:extLst>
              </p:cNvPr>
              <p:cNvCxnSpPr>
                <a:cxnSpLocks/>
              </p:cNvCxnSpPr>
              <p:nvPr/>
            </p:nvCxnSpPr>
            <p:spPr>
              <a:xfrm>
                <a:off x="9534414" y="2737423"/>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xmlns="" id="{9DAD1C56-58BB-431D-9A73-FCED2609798A}"/>
                  </a:ext>
                </a:extLst>
              </p:cNvPr>
              <p:cNvCxnSpPr>
                <a:cxnSpLocks/>
              </p:cNvCxnSpPr>
              <p:nvPr/>
            </p:nvCxnSpPr>
            <p:spPr>
              <a:xfrm>
                <a:off x="9534414" y="2780285"/>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9E1ED7CB-E78D-4A0C-9645-4C18E8A0A63F}"/>
                  </a:ext>
                </a:extLst>
              </p:cNvPr>
              <p:cNvCxnSpPr>
                <a:cxnSpLocks/>
              </p:cNvCxnSpPr>
              <p:nvPr/>
            </p:nvCxnSpPr>
            <p:spPr>
              <a:xfrm>
                <a:off x="9534414" y="2823147"/>
                <a:ext cx="457200" cy="0"/>
              </a:xfrm>
              <a:prstGeom prst="line">
                <a:avLst/>
              </a:prstGeom>
              <a:ln w="222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
        <p:nvSpPr>
          <p:cNvPr id="106" name="文本框 105">
            <a:extLst>
              <a:ext uri="{FF2B5EF4-FFF2-40B4-BE49-F238E27FC236}">
                <a16:creationId xmlns:a16="http://schemas.microsoft.com/office/drawing/2014/main" xmlns="" id="{EE182330-9447-4F84-9681-A94C658D8948}"/>
              </a:ext>
            </a:extLst>
          </p:cNvPr>
          <p:cNvSpPr txBox="1"/>
          <p:nvPr/>
        </p:nvSpPr>
        <p:spPr>
          <a:xfrm>
            <a:off x="1564525" y="3009900"/>
            <a:ext cx="4177167" cy="400110"/>
          </a:xfrm>
          <a:prstGeom prst="rect">
            <a:avLst/>
          </a:prstGeom>
          <a:noFill/>
        </p:spPr>
        <p:txBody>
          <a:bodyPr wrap="square" rtlCol="0">
            <a:spAutoFit/>
          </a:bodyPr>
          <a:lstStyle/>
          <a:p>
            <a:pPr algn="dist"/>
            <a:r>
              <a:rPr lang="en-US" altLang="zh-CN" sz="2000" cap="all" dirty="0">
                <a:ln>
                  <a:solidFill>
                    <a:schemeClr val="tx1">
                      <a:lumMod val="85000"/>
                      <a:lumOff val="15000"/>
                    </a:schemeClr>
                  </a:solidFill>
                </a:ln>
                <a:noFill/>
                <a:latin typeface="OPPOSans H" panose="00020600040101010101" pitchFamily="18" charset="-122"/>
                <a:ea typeface="OPPOSans H" panose="00020600040101010101" pitchFamily="18" charset="-122"/>
                <a:cs typeface="OPPOSans H" panose="00020600040101010101" pitchFamily="18" charset="-122"/>
              </a:rPr>
              <a:t>Thank you for watching</a:t>
            </a:r>
            <a:endParaRPr lang="zh-CN" altLang="en-US" sz="2000" cap="all" dirty="0">
              <a:ln>
                <a:solidFill>
                  <a:schemeClr val="tx1">
                    <a:lumMod val="85000"/>
                    <a:lumOff val="15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89" name="组合 188">
            <a:extLst>
              <a:ext uri="{FF2B5EF4-FFF2-40B4-BE49-F238E27FC236}">
                <a16:creationId xmlns:a16="http://schemas.microsoft.com/office/drawing/2014/main" xmlns="" id="{FF2F2DA7-BBCB-4E47-BD90-6FA2036C199F}"/>
              </a:ext>
            </a:extLst>
          </p:cNvPr>
          <p:cNvGrpSpPr/>
          <p:nvPr/>
        </p:nvGrpSpPr>
        <p:grpSpPr>
          <a:xfrm>
            <a:off x="362103" y="5487568"/>
            <a:ext cx="466442" cy="1074281"/>
            <a:chOff x="9534414" y="2265941"/>
            <a:chExt cx="457200" cy="557206"/>
          </a:xfrm>
        </p:grpSpPr>
        <p:cxnSp>
          <p:nvCxnSpPr>
            <p:cNvPr id="191" name="直接连接符 190">
              <a:extLst>
                <a:ext uri="{FF2B5EF4-FFF2-40B4-BE49-F238E27FC236}">
                  <a16:creationId xmlns:a16="http://schemas.microsoft.com/office/drawing/2014/main" xmlns="" id="{EB965539-048E-4974-8442-7D3A0454132A}"/>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xmlns="" id="{EABE67C3-E60D-4F73-9A8A-4268DE640948}"/>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xmlns="" id="{84183DAB-C642-4A0B-B5C2-6E9699EA6ECE}"/>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xmlns="" id="{12C7D24B-D050-44CD-A8BA-7FDA663333FC}"/>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xmlns="" id="{D477E0A8-6785-4944-BE85-5E6F99B43113}"/>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xmlns="" id="{58BF1204-4010-4937-9DE7-2C6733DE517B}"/>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xmlns="" id="{F8D73F47-244C-44B5-BCFE-0BB9EC2AF144}"/>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xmlns="" id="{6D72DB4B-BFBC-4666-952C-4238B16178D5}"/>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xmlns="" id="{185EB947-280B-46D2-A35C-E661AE06A716}"/>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xmlns="" id="{C04E962C-FC9C-479E-976A-8DE996E04127}"/>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xmlns="" id="{2EBD1D31-16E6-471A-A7A1-BBFF90FF7DCA}"/>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xmlns="" id="{D1104F7C-D4F3-45DE-BBE7-AF8351C64C72}"/>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xmlns="" id="{115D89D9-71B9-4F6E-A8C4-9492B68BE0AA}"/>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xmlns="" id="{E823C029-9830-4989-9A9D-0166EE2F0C51}"/>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xmlns="" id="{F922DDAF-C610-4DA7-B9BC-4A3167D633A5}"/>
              </a:ext>
            </a:extLst>
          </p:cNvPr>
          <p:cNvGrpSpPr/>
          <p:nvPr/>
        </p:nvGrpSpPr>
        <p:grpSpPr>
          <a:xfrm>
            <a:off x="378283" y="1357309"/>
            <a:ext cx="1855438" cy="2244920"/>
            <a:chOff x="378283" y="1357309"/>
            <a:chExt cx="1855438" cy="2244920"/>
          </a:xfrm>
        </p:grpSpPr>
        <p:sp>
          <p:nvSpPr>
            <p:cNvPr id="184" name="弧形 183">
              <a:extLst>
                <a:ext uri="{FF2B5EF4-FFF2-40B4-BE49-F238E27FC236}">
                  <a16:creationId xmlns:a16="http://schemas.microsoft.com/office/drawing/2014/main" xmlns="" id="{E6BDDB75-A247-4DC8-8F59-0F5AE25667DC}"/>
                </a:ext>
              </a:extLst>
            </p:cNvPr>
            <p:cNvSpPr/>
            <p:nvPr/>
          </p:nvSpPr>
          <p:spPr>
            <a:xfrm rot="7648296">
              <a:off x="613619" y="1982127"/>
              <a:ext cx="2244920" cy="995284"/>
            </a:xfrm>
            <a:prstGeom prst="arc">
              <a:avLst>
                <a:gd name="adj1" fmla="val 20077029"/>
                <a:gd name="adj2" fmla="val 1242544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5" name="任意多边形: 形状 184">
              <a:extLst>
                <a:ext uri="{FF2B5EF4-FFF2-40B4-BE49-F238E27FC236}">
                  <a16:creationId xmlns:a16="http://schemas.microsoft.com/office/drawing/2014/main" xmlns="" id="{61E1C20C-3585-4554-ADC5-4857AE3623AB}"/>
                </a:ext>
              </a:extLst>
            </p:cNvPr>
            <p:cNvSpPr/>
            <p:nvPr/>
          </p:nvSpPr>
          <p:spPr>
            <a:xfrm>
              <a:off x="378283" y="1927166"/>
              <a:ext cx="1163490" cy="1147104"/>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6" name="任意多边形: 形状 185">
              <a:extLst>
                <a:ext uri="{FF2B5EF4-FFF2-40B4-BE49-F238E27FC236}">
                  <a16:creationId xmlns:a16="http://schemas.microsoft.com/office/drawing/2014/main" xmlns="" id="{9BF3FB1A-32D8-48D2-89C3-DACD2359E2EE}"/>
                </a:ext>
              </a:extLst>
            </p:cNvPr>
            <p:cNvSpPr/>
            <p:nvPr/>
          </p:nvSpPr>
          <p:spPr>
            <a:xfrm>
              <a:off x="884579" y="2137607"/>
              <a:ext cx="716138" cy="706052"/>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3">
                <a:lumMod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227" name="任意多边形: 形状 226">
            <a:extLst>
              <a:ext uri="{FF2B5EF4-FFF2-40B4-BE49-F238E27FC236}">
                <a16:creationId xmlns:a16="http://schemas.microsoft.com/office/drawing/2014/main" xmlns="" id="{A57EA93B-F7C0-4A91-8E8D-D5FA41027EFB}"/>
              </a:ext>
            </a:extLst>
          </p:cNvPr>
          <p:cNvSpPr/>
          <p:nvPr/>
        </p:nvSpPr>
        <p:spPr>
          <a:xfrm>
            <a:off x="7486710" y="2042357"/>
            <a:ext cx="2515963" cy="2500030"/>
          </a:xfrm>
          <a:custGeom>
            <a:avLst/>
            <a:gdLst>
              <a:gd name="connsiteX0" fmla="*/ 823077 w 1843708"/>
              <a:gd name="connsiteY0" fmla="*/ 1826580 h 1832028"/>
              <a:gd name="connsiteX1" fmla="*/ 1020631 w 1843708"/>
              <a:gd name="connsiteY1" fmla="*/ 1826580 h 1832028"/>
              <a:gd name="connsiteX2" fmla="*/ 1016125 w 1843708"/>
              <a:gd name="connsiteY2" fmla="*/ 1827268 h 1832028"/>
              <a:gd name="connsiteX3" fmla="*/ 921854 w 1843708"/>
              <a:gd name="connsiteY3" fmla="*/ 1832028 h 1832028"/>
              <a:gd name="connsiteX4" fmla="*/ 827583 w 1843708"/>
              <a:gd name="connsiteY4" fmla="*/ 1827268 h 1832028"/>
              <a:gd name="connsiteX5" fmla="*/ 512477 w 1843708"/>
              <a:gd name="connsiteY5" fmla="*/ 1735251 h 1832028"/>
              <a:gd name="connsiteX6" fmla="*/ 1331232 w 1843708"/>
              <a:gd name="connsiteY6" fmla="*/ 1735251 h 1832028"/>
              <a:gd name="connsiteX7" fmla="*/ 1293268 w 1843708"/>
              <a:gd name="connsiteY7" fmla="*/ 1753539 h 1832028"/>
              <a:gd name="connsiteX8" fmla="*/ 550440 w 1843708"/>
              <a:gd name="connsiteY8" fmla="*/ 1753539 h 1832028"/>
              <a:gd name="connsiteX9" fmla="*/ 369208 w 1843708"/>
              <a:gd name="connsiteY9" fmla="*/ 1643922 h 1832028"/>
              <a:gd name="connsiteX10" fmla="*/ 1474500 w 1843708"/>
              <a:gd name="connsiteY10" fmla="*/ 1643922 h 1832028"/>
              <a:gd name="connsiteX11" fmla="*/ 1452335 w 1843708"/>
              <a:gd name="connsiteY11" fmla="*/ 1662210 h 1832028"/>
              <a:gd name="connsiteX12" fmla="*/ 391374 w 1843708"/>
              <a:gd name="connsiteY12" fmla="*/ 1662210 h 1832028"/>
              <a:gd name="connsiteX13" fmla="*/ 262147 w 1843708"/>
              <a:gd name="connsiteY13" fmla="*/ 1552593 h 1832028"/>
              <a:gd name="connsiteX14" fmla="*/ 1581561 w 1843708"/>
              <a:gd name="connsiteY14" fmla="*/ 1552593 h 1832028"/>
              <a:gd name="connsiteX15" fmla="*/ 1573821 w 1843708"/>
              <a:gd name="connsiteY15" fmla="*/ 1561975 h 1832028"/>
              <a:gd name="connsiteX16" fmla="*/ 1563026 w 1843708"/>
              <a:gd name="connsiteY16" fmla="*/ 1570881 h 1832028"/>
              <a:gd name="connsiteX17" fmla="*/ 280682 w 1843708"/>
              <a:gd name="connsiteY17" fmla="*/ 1570881 h 1832028"/>
              <a:gd name="connsiteX18" fmla="*/ 269887 w 1843708"/>
              <a:gd name="connsiteY18" fmla="*/ 1561975 h 1832028"/>
              <a:gd name="connsiteX19" fmla="*/ 186793 w 1843708"/>
              <a:gd name="connsiteY19" fmla="*/ 1461264 h 1832028"/>
              <a:gd name="connsiteX20" fmla="*/ 1656915 w 1843708"/>
              <a:gd name="connsiteY20" fmla="*/ 1461264 h 1832028"/>
              <a:gd name="connsiteX21" fmla="*/ 1641826 w 1843708"/>
              <a:gd name="connsiteY21" fmla="*/ 1479552 h 1832028"/>
              <a:gd name="connsiteX22" fmla="*/ 201882 w 1843708"/>
              <a:gd name="connsiteY22" fmla="*/ 1479552 h 1832028"/>
              <a:gd name="connsiteX23" fmla="*/ 127131 w 1843708"/>
              <a:gd name="connsiteY23" fmla="*/ 1369935 h 1832028"/>
              <a:gd name="connsiteX24" fmla="*/ 1716577 w 1843708"/>
              <a:gd name="connsiteY24" fmla="*/ 1369935 h 1832028"/>
              <a:gd name="connsiteX25" fmla="*/ 1706651 w 1843708"/>
              <a:gd name="connsiteY25" fmla="*/ 1388223 h 1832028"/>
              <a:gd name="connsiteX26" fmla="*/ 137057 w 1843708"/>
              <a:gd name="connsiteY26" fmla="*/ 1388223 h 1832028"/>
              <a:gd name="connsiteX27" fmla="*/ 77559 w 1843708"/>
              <a:gd name="connsiteY27" fmla="*/ 1278606 h 1832028"/>
              <a:gd name="connsiteX28" fmla="*/ 1766149 w 1843708"/>
              <a:gd name="connsiteY28" fmla="*/ 1278606 h 1832028"/>
              <a:gd name="connsiteX29" fmla="*/ 1756223 w 1843708"/>
              <a:gd name="connsiteY29" fmla="*/ 1296894 h 1832028"/>
              <a:gd name="connsiteX30" fmla="*/ 87486 w 1843708"/>
              <a:gd name="connsiteY30" fmla="*/ 1296894 h 1832028"/>
              <a:gd name="connsiteX31" fmla="*/ 42417 w 1843708"/>
              <a:gd name="connsiteY31" fmla="*/ 1187277 h 1832028"/>
              <a:gd name="connsiteX32" fmla="*/ 1801292 w 1843708"/>
              <a:gd name="connsiteY32" fmla="*/ 1187277 h 1832028"/>
              <a:gd name="connsiteX33" fmla="*/ 1794598 w 1843708"/>
              <a:gd name="connsiteY33" fmla="*/ 1205565 h 1832028"/>
              <a:gd name="connsiteX34" fmla="*/ 49110 w 1843708"/>
              <a:gd name="connsiteY34" fmla="*/ 1205565 h 1832028"/>
              <a:gd name="connsiteX35" fmla="*/ 18597 w 1843708"/>
              <a:gd name="connsiteY35" fmla="*/ 1095948 h 1832028"/>
              <a:gd name="connsiteX36" fmla="*/ 1825111 w 1843708"/>
              <a:gd name="connsiteY36" fmla="*/ 1095948 h 1832028"/>
              <a:gd name="connsiteX37" fmla="*/ 1820409 w 1843708"/>
              <a:gd name="connsiteY37" fmla="*/ 1114236 h 1832028"/>
              <a:gd name="connsiteX38" fmla="*/ 23300 w 1843708"/>
              <a:gd name="connsiteY38" fmla="*/ 1114236 h 1832028"/>
              <a:gd name="connsiteX39" fmla="*/ 4646 w 1843708"/>
              <a:gd name="connsiteY39" fmla="*/ 1004619 h 1832028"/>
              <a:gd name="connsiteX40" fmla="*/ 1839062 w 1843708"/>
              <a:gd name="connsiteY40" fmla="*/ 1004619 h 1832028"/>
              <a:gd name="connsiteX41" fmla="*/ 1836271 w 1843708"/>
              <a:gd name="connsiteY41" fmla="*/ 1022907 h 1832028"/>
              <a:gd name="connsiteX42" fmla="*/ 7437 w 1843708"/>
              <a:gd name="connsiteY42" fmla="*/ 1022907 h 1832028"/>
              <a:gd name="connsiteX43" fmla="*/ 0 w 1843708"/>
              <a:gd name="connsiteY43" fmla="*/ 913290 h 1832028"/>
              <a:gd name="connsiteX44" fmla="*/ 1843708 w 1843708"/>
              <a:gd name="connsiteY44" fmla="*/ 913290 h 1832028"/>
              <a:gd name="connsiteX45" fmla="*/ 1842785 w 1843708"/>
              <a:gd name="connsiteY45" fmla="*/ 931578 h 1832028"/>
              <a:gd name="connsiteX46" fmla="*/ 923 w 1843708"/>
              <a:gd name="connsiteY46" fmla="*/ 931578 h 1832028"/>
              <a:gd name="connsiteX47" fmla="*/ 4280 w 1843708"/>
              <a:gd name="connsiteY47" fmla="*/ 821961 h 1832028"/>
              <a:gd name="connsiteX48" fmla="*/ 1839428 w 1843708"/>
              <a:gd name="connsiteY48" fmla="*/ 821961 h 1832028"/>
              <a:gd name="connsiteX49" fmla="*/ 1840352 w 1843708"/>
              <a:gd name="connsiteY49" fmla="*/ 840249 h 1832028"/>
              <a:gd name="connsiteX50" fmla="*/ 3357 w 1843708"/>
              <a:gd name="connsiteY50" fmla="*/ 840249 h 1832028"/>
              <a:gd name="connsiteX51" fmla="*/ 17583 w 1843708"/>
              <a:gd name="connsiteY51" fmla="*/ 730632 h 1832028"/>
              <a:gd name="connsiteX52" fmla="*/ 1826125 w 1843708"/>
              <a:gd name="connsiteY52" fmla="*/ 730632 h 1832028"/>
              <a:gd name="connsiteX53" fmla="*/ 1828916 w 1843708"/>
              <a:gd name="connsiteY53" fmla="*/ 748920 h 1832028"/>
              <a:gd name="connsiteX54" fmla="*/ 14792 w 1843708"/>
              <a:gd name="connsiteY54" fmla="*/ 748920 h 1832028"/>
              <a:gd name="connsiteX55" fmla="*/ 40393 w 1843708"/>
              <a:gd name="connsiteY55" fmla="*/ 639303 h 1832028"/>
              <a:gd name="connsiteX56" fmla="*/ 1803316 w 1843708"/>
              <a:gd name="connsiteY56" fmla="*/ 639303 h 1832028"/>
              <a:gd name="connsiteX57" fmla="*/ 1808018 w 1843708"/>
              <a:gd name="connsiteY57" fmla="*/ 657591 h 1832028"/>
              <a:gd name="connsiteX58" fmla="*/ 35690 w 1843708"/>
              <a:gd name="connsiteY58" fmla="*/ 657591 h 1832028"/>
              <a:gd name="connsiteX59" fmla="*/ 73996 w 1843708"/>
              <a:gd name="connsiteY59" fmla="*/ 547974 h 1832028"/>
              <a:gd name="connsiteX60" fmla="*/ 1769712 w 1843708"/>
              <a:gd name="connsiteY60" fmla="*/ 547974 h 1832028"/>
              <a:gd name="connsiteX61" fmla="*/ 1771417 w 1843708"/>
              <a:gd name="connsiteY61" fmla="*/ 551116 h 1832028"/>
              <a:gd name="connsiteX62" fmla="*/ 1776961 w 1843708"/>
              <a:gd name="connsiteY62" fmla="*/ 566262 h 1832028"/>
              <a:gd name="connsiteX63" fmla="*/ 66748 w 1843708"/>
              <a:gd name="connsiteY63" fmla="*/ 566262 h 1832028"/>
              <a:gd name="connsiteX64" fmla="*/ 72291 w 1843708"/>
              <a:gd name="connsiteY64" fmla="*/ 551116 h 1832028"/>
              <a:gd name="connsiteX65" fmla="*/ 123568 w 1843708"/>
              <a:gd name="connsiteY65" fmla="*/ 456645 h 1832028"/>
              <a:gd name="connsiteX66" fmla="*/ 1720140 w 1843708"/>
              <a:gd name="connsiteY66" fmla="*/ 456645 h 1832028"/>
              <a:gd name="connsiteX67" fmla="*/ 1730066 w 1843708"/>
              <a:gd name="connsiteY67" fmla="*/ 474933 h 1832028"/>
              <a:gd name="connsiteX68" fmla="*/ 113642 w 1843708"/>
              <a:gd name="connsiteY68" fmla="*/ 474933 h 1832028"/>
              <a:gd name="connsiteX69" fmla="*/ 181378 w 1843708"/>
              <a:gd name="connsiteY69" fmla="*/ 365316 h 1832028"/>
              <a:gd name="connsiteX70" fmla="*/ 1662331 w 1843708"/>
              <a:gd name="connsiteY70" fmla="*/ 365316 h 1832028"/>
              <a:gd name="connsiteX71" fmla="*/ 1677420 w 1843708"/>
              <a:gd name="connsiteY71" fmla="*/ 383604 h 1832028"/>
              <a:gd name="connsiteX72" fmla="*/ 166289 w 1843708"/>
              <a:gd name="connsiteY72" fmla="*/ 383604 h 1832028"/>
              <a:gd name="connsiteX73" fmla="*/ 256731 w 1843708"/>
              <a:gd name="connsiteY73" fmla="*/ 273987 h 1832028"/>
              <a:gd name="connsiteX74" fmla="*/ 1586977 w 1843708"/>
              <a:gd name="connsiteY74" fmla="*/ 273987 h 1832028"/>
              <a:gd name="connsiteX75" fmla="*/ 1602066 w 1843708"/>
              <a:gd name="connsiteY75" fmla="*/ 292275 h 1832028"/>
              <a:gd name="connsiteX76" fmla="*/ 241642 w 1843708"/>
              <a:gd name="connsiteY76" fmla="*/ 292275 h 1832028"/>
              <a:gd name="connsiteX77" fmla="*/ 361253 w 1843708"/>
              <a:gd name="connsiteY77" fmla="*/ 182658 h 1832028"/>
              <a:gd name="connsiteX78" fmla="*/ 1482456 w 1843708"/>
              <a:gd name="connsiteY78" fmla="*/ 182658 h 1832028"/>
              <a:gd name="connsiteX79" fmla="*/ 1504621 w 1843708"/>
              <a:gd name="connsiteY79" fmla="*/ 200946 h 1832028"/>
              <a:gd name="connsiteX80" fmla="*/ 339087 w 1843708"/>
              <a:gd name="connsiteY80" fmla="*/ 200946 h 1832028"/>
              <a:gd name="connsiteX81" fmla="*/ 498851 w 1843708"/>
              <a:gd name="connsiteY81" fmla="*/ 91329 h 1832028"/>
              <a:gd name="connsiteX82" fmla="*/ 1344858 w 1843708"/>
              <a:gd name="connsiteY82" fmla="*/ 91329 h 1832028"/>
              <a:gd name="connsiteX83" fmla="*/ 1361344 w 1843708"/>
              <a:gd name="connsiteY83" fmla="*/ 99271 h 1832028"/>
              <a:gd name="connsiteX84" fmla="*/ 1378374 w 1843708"/>
              <a:gd name="connsiteY84" fmla="*/ 109617 h 1832028"/>
              <a:gd name="connsiteX85" fmla="*/ 465334 w 1843708"/>
              <a:gd name="connsiteY85" fmla="*/ 109617 h 1832028"/>
              <a:gd name="connsiteX86" fmla="*/ 482364 w 1843708"/>
              <a:gd name="connsiteY86" fmla="*/ 99271 h 1832028"/>
              <a:gd name="connsiteX87" fmla="*/ 780067 w 1843708"/>
              <a:gd name="connsiteY87" fmla="*/ 0 h 1832028"/>
              <a:gd name="connsiteX88" fmla="*/ 1063641 w 1843708"/>
              <a:gd name="connsiteY88" fmla="*/ 0 h 1832028"/>
              <a:gd name="connsiteX89" fmla="*/ 1107673 w 1843708"/>
              <a:gd name="connsiteY89" fmla="*/ 6720 h 1832028"/>
              <a:gd name="connsiteX90" fmla="*/ 1152662 w 1843708"/>
              <a:gd name="connsiteY90" fmla="*/ 18288 h 1832028"/>
              <a:gd name="connsiteX91" fmla="*/ 691046 w 1843708"/>
              <a:gd name="connsiteY91" fmla="*/ 18288 h 1832028"/>
              <a:gd name="connsiteX92" fmla="*/ 736035 w 1843708"/>
              <a:gd name="connsiteY92" fmla="*/ 6720 h 183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843708" h="1832028">
                <a:moveTo>
                  <a:pt x="823077" y="1826580"/>
                </a:moveTo>
                <a:lnTo>
                  <a:pt x="1020631" y="1826580"/>
                </a:lnTo>
                <a:lnTo>
                  <a:pt x="1016125" y="1827268"/>
                </a:lnTo>
                <a:cubicBezTo>
                  <a:pt x="985130" y="1830416"/>
                  <a:pt x="953680" y="1832028"/>
                  <a:pt x="921854" y="1832028"/>
                </a:cubicBezTo>
                <a:cubicBezTo>
                  <a:pt x="890028" y="1832028"/>
                  <a:pt x="858578" y="1830416"/>
                  <a:pt x="827583" y="1827268"/>
                </a:cubicBezTo>
                <a:close/>
                <a:moveTo>
                  <a:pt x="512477" y="1735251"/>
                </a:moveTo>
                <a:lnTo>
                  <a:pt x="1331232" y="1735251"/>
                </a:lnTo>
                <a:lnTo>
                  <a:pt x="1293268" y="1753539"/>
                </a:lnTo>
                <a:lnTo>
                  <a:pt x="550440" y="1753539"/>
                </a:lnTo>
                <a:close/>
                <a:moveTo>
                  <a:pt x="369208" y="1643922"/>
                </a:moveTo>
                <a:lnTo>
                  <a:pt x="1474500" y="1643922"/>
                </a:lnTo>
                <a:lnTo>
                  <a:pt x="1452335" y="1662210"/>
                </a:lnTo>
                <a:lnTo>
                  <a:pt x="391374" y="1662210"/>
                </a:lnTo>
                <a:close/>
                <a:moveTo>
                  <a:pt x="262147" y="1552593"/>
                </a:moveTo>
                <a:lnTo>
                  <a:pt x="1581561" y="1552593"/>
                </a:lnTo>
                <a:lnTo>
                  <a:pt x="1573821" y="1561975"/>
                </a:lnTo>
                <a:lnTo>
                  <a:pt x="1563026" y="1570881"/>
                </a:lnTo>
                <a:lnTo>
                  <a:pt x="280682" y="1570881"/>
                </a:lnTo>
                <a:lnTo>
                  <a:pt x="269887" y="1561975"/>
                </a:lnTo>
                <a:close/>
                <a:moveTo>
                  <a:pt x="186793" y="1461264"/>
                </a:moveTo>
                <a:lnTo>
                  <a:pt x="1656915" y="1461264"/>
                </a:lnTo>
                <a:lnTo>
                  <a:pt x="1641826" y="1479552"/>
                </a:lnTo>
                <a:lnTo>
                  <a:pt x="201882" y="1479552"/>
                </a:lnTo>
                <a:close/>
                <a:moveTo>
                  <a:pt x="127131" y="1369935"/>
                </a:moveTo>
                <a:lnTo>
                  <a:pt x="1716577" y="1369935"/>
                </a:lnTo>
                <a:lnTo>
                  <a:pt x="1706651" y="1388223"/>
                </a:lnTo>
                <a:lnTo>
                  <a:pt x="137057" y="1388223"/>
                </a:lnTo>
                <a:close/>
                <a:moveTo>
                  <a:pt x="77559" y="1278606"/>
                </a:moveTo>
                <a:lnTo>
                  <a:pt x="1766149" y="1278606"/>
                </a:lnTo>
                <a:lnTo>
                  <a:pt x="1756223" y="1296894"/>
                </a:lnTo>
                <a:lnTo>
                  <a:pt x="87486" y="1296894"/>
                </a:lnTo>
                <a:close/>
                <a:moveTo>
                  <a:pt x="42417" y="1187277"/>
                </a:moveTo>
                <a:lnTo>
                  <a:pt x="1801292" y="1187277"/>
                </a:lnTo>
                <a:lnTo>
                  <a:pt x="1794598" y="1205565"/>
                </a:lnTo>
                <a:lnTo>
                  <a:pt x="49110" y="1205565"/>
                </a:lnTo>
                <a:close/>
                <a:moveTo>
                  <a:pt x="18597" y="1095948"/>
                </a:moveTo>
                <a:lnTo>
                  <a:pt x="1825111" y="1095948"/>
                </a:lnTo>
                <a:lnTo>
                  <a:pt x="1820409" y="1114236"/>
                </a:lnTo>
                <a:lnTo>
                  <a:pt x="23300" y="1114236"/>
                </a:lnTo>
                <a:close/>
                <a:moveTo>
                  <a:pt x="4646" y="1004619"/>
                </a:moveTo>
                <a:lnTo>
                  <a:pt x="1839062" y="1004619"/>
                </a:lnTo>
                <a:lnTo>
                  <a:pt x="1836271" y="1022907"/>
                </a:lnTo>
                <a:lnTo>
                  <a:pt x="7437" y="1022907"/>
                </a:lnTo>
                <a:close/>
                <a:moveTo>
                  <a:pt x="0" y="913290"/>
                </a:moveTo>
                <a:lnTo>
                  <a:pt x="1843708" y="913290"/>
                </a:lnTo>
                <a:lnTo>
                  <a:pt x="1842785" y="931578"/>
                </a:lnTo>
                <a:lnTo>
                  <a:pt x="923" y="931578"/>
                </a:lnTo>
                <a:close/>
                <a:moveTo>
                  <a:pt x="4280" y="821961"/>
                </a:moveTo>
                <a:lnTo>
                  <a:pt x="1839428" y="821961"/>
                </a:lnTo>
                <a:lnTo>
                  <a:pt x="1840352" y="840249"/>
                </a:lnTo>
                <a:lnTo>
                  <a:pt x="3357" y="840249"/>
                </a:lnTo>
                <a:close/>
                <a:moveTo>
                  <a:pt x="17583" y="730632"/>
                </a:moveTo>
                <a:lnTo>
                  <a:pt x="1826125" y="730632"/>
                </a:lnTo>
                <a:lnTo>
                  <a:pt x="1828916" y="748920"/>
                </a:lnTo>
                <a:lnTo>
                  <a:pt x="14792" y="748920"/>
                </a:lnTo>
                <a:close/>
                <a:moveTo>
                  <a:pt x="40393" y="639303"/>
                </a:moveTo>
                <a:lnTo>
                  <a:pt x="1803316" y="639303"/>
                </a:lnTo>
                <a:lnTo>
                  <a:pt x="1808018" y="657591"/>
                </a:lnTo>
                <a:lnTo>
                  <a:pt x="35690" y="657591"/>
                </a:lnTo>
                <a:close/>
                <a:moveTo>
                  <a:pt x="73996" y="547974"/>
                </a:moveTo>
                <a:lnTo>
                  <a:pt x="1769712" y="547974"/>
                </a:lnTo>
                <a:lnTo>
                  <a:pt x="1771417" y="551116"/>
                </a:lnTo>
                <a:lnTo>
                  <a:pt x="1776961" y="566262"/>
                </a:lnTo>
                <a:lnTo>
                  <a:pt x="66748" y="566262"/>
                </a:lnTo>
                <a:lnTo>
                  <a:pt x="72291" y="551116"/>
                </a:lnTo>
                <a:close/>
                <a:moveTo>
                  <a:pt x="123568" y="456645"/>
                </a:moveTo>
                <a:lnTo>
                  <a:pt x="1720140" y="456645"/>
                </a:lnTo>
                <a:lnTo>
                  <a:pt x="1730066" y="474933"/>
                </a:lnTo>
                <a:lnTo>
                  <a:pt x="113642" y="474933"/>
                </a:lnTo>
                <a:close/>
                <a:moveTo>
                  <a:pt x="181378" y="365316"/>
                </a:moveTo>
                <a:lnTo>
                  <a:pt x="1662331" y="365316"/>
                </a:lnTo>
                <a:lnTo>
                  <a:pt x="1677420" y="383604"/>
                </a:lnTo>
                <a:lnTo>
                  <a:pt x="166289" y="383604"/>
                </a:lnTo>
                <a:close/>
                <a:moveTo>
                  <a:pt x="256731" y="273987"/>
                </a:moveTo>
                <a:lnTo>
                  <a:pt x="1586977" y="273987"/>
                </a:lnTo>
                <a:lnTo>
                  <a:pt x="1602066" y="292275"/>
                </a:lnTo>
                <a:lnTo>
                  <a:pt x="241642" y="292275"/>
                </a:lnTo>
                <a:close/>
                <a:moveTo>
                  <a:pt x="361253" y="182658"/>
                </a:moveTo>
                <a:lnTo>
                  <a:pt x="1482456" y="182658"/>
                </a:lnTo>
                <a:lnTo>
                  <a:pt x="1504621" y="200946"/>
                </a:lnTo>
                <a:lnTo>
                  <a:pt x="339087" y="200946"/>
                </a:lnTo>
                <a:close/>
                <a:moveTo>
                  <a:pt x="498851" y="91329"/>
                </a:moveTo>
                <a:lnTo>
                  <a:pt x="1344858" y="91329"/>
                </a:lnTo>
                <a:lnTo>
                  <a:pt x="1361344" y="99271"/>
                </a:lnTo>
                <a:lnTo>
                  <a:pt x="1378374" y="109617"/>
                </a:lnTo>
                <a:lnTo>
                  <a:pt x="465334" y="109617"/>
                </a:lnTo>
                <a:lnTo>
                  <a:pt x="482364" y="99271"/>
                </a:lnTo>
                <a:close/>
                <a:moveTo>
                  <a:pt x="780067" y="0"/>
                </a:moveTo>
                <a:lnTo>
                  <a:pt x="1063641" y="0"/>
                </a:lnTo>
                <a:lnTo>
                  <a:pt x="1107673" y="6720"/>
                </a:lnTo>
                <a:lnTo>
                  <a:pt x="1152662" y="18288"/>
                </a:lnTo>
                <a:lnTo>
                  <a:pt x="691046" y="18288"/>
                </a:lnTo>
                <a:lnTo>
                  <a:pt x="736035" y="6720"/>
                </a:lnTo>
                <a:close/>
              </a:path>
            </a:pathLst>
          </a:custGeom>
          <a:solidFill>
            <a:srgbClr val="93C0EE"/>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0" name="任意多边形: 形状 229">
            <a:extLst>
              <a:ext uri="{FF2B5EF4-FFF2-40B4-BE49-F238E27FC236}">
                <a16:creationId xmlns:a16="http://schemas.microsoft.com/office/drawing/2014/main" xmlns="" id="{FD1D7C69-1E93-4B2B-8D62-81D50E6C1F40}"/>
              </a:ext>
            </a:extLst>
          </p:cNvPr>
          <p:cNvSpPr/>
          <p:nvPr/>
        </p:nvSpPr>
        <p:spPr>
          <a:xfrm>
            <a:off x="7419710" y="3800177"/>
            <a:ext cx="1566710" cy="1556788"/>
          </a:xfrm>
          <a:custGeom>
            <a:avLst/>
            <a:gdLst>
              <a:gd name="connsiteX0" fmla="*/ 823077 w 1843708"/>
              <a:gd name="connsiteY0" fmla="*/ 1826580 h 1832028"/>
              <a:gd name="connsiteX1" fmla="*/ 1020631 w 1843708"/>
              <a:gd name="connsiteY1" fmla="*/ 1826580 h 1832028"/>
              <a:gd name="connsiteX2" fmla="*/ 1016125 w 1843708"/>
              <a:gd name="connsiteY2" fmla="*/ 1827268 h 1832028"/>
              <a:gd name="connsiteX3" fmla="*/ 921854 w 1843708"/>
              <a:gd name="connsiteY3" fmla="*/ 1832028 h 1832028"/>
              <a:gd name="connsiteX4" fmla="*/ 827583 w 1843708"/>
              <a:gd name="connsiteY4" fmla="*/ 1827268 h 1832028"/>
              <a:gd name="connsiteX5" fmla="*/ 512477 w 1843708"/>
              <a:gd name="connsiteY5" fmla="*/ 1735251 h 1832028"/>
              <a:gd name="connsiteX6" fmla="*/ 1331232 w 1843708"/>
              <a:gd name="connsiteY6" fmla="*/ 1735251 h 1832028"/>
              <a:gd name="connsiteX7" fmla="*/ 1293268 w 1843708"/>
              <a:gd name="connsiteY7" fmla="*/ 1753539 h 1832028"/>
              <a:gd name="connsiteX8" fmla="*/ 550440 w 1843708"/>
              <a:gd name="connsiteY8" fmla="*/ 1753539 h 1832028"/>
              <a:gd name="connsiteX9" fmla="*/ 369208 w 1843708"/>
              <a:gd name="connsiteY9" fmla="*/ 1643922 h 1832028"/>
              <a:gd name="connsiteX10" fmla="*/ 1474500 w 1843708"/>
              <a:gd name="connsiteY10" fmla="*/ 1643922 h 1832028"/>
              <a:gd name="connsiteX11" fmla="*/ 1452335 w 1843708"/>
              <a:gd name="connsiteY11" fmla="*/ 1662210 h 1832028"/>
              <a:gd name="connsiteX12" fmla="*/ 391374 w 1843708"/>
              <a:gd name="connsiteY12" fmla="*/ 1662210 h 1832028"/>
              <a:gd name="connsiteX13" fmla="*/ 262147 w 1843708"/>
              <a:gd name="connsiteY13" fmla="*/ 1552593 h 1832028"/>
              <a:gd name="connsiteX14" fmla="*/ 1581561 w 1843708"/>
              <a:gd name="connsiteY14" fmla="*/ 1552593 h 1832028"/>
              <a:gd name="connsiteX15" fmla="*/ 1573821 w 1843708"/>
              <a:gd name="connsiteY15" fmla="*/ 1561975 h 1832028"/>
              <a:gd name="connsiteX16" fmla="*/ 1563026 w 1843708"/>
              <a:gd name="connsiteY16" fmla="*/ 1570881 h 1832028"/>
              <a:gd name="connsiteX17" fmla="*/ 280682 w 1843708"/>
              <a:gd name="connsiteY17" fmla="*/ 1570881 h 1832028"/>
              <a:gd name="connsiteX18" fmla="*/ 269887 w 1843708"/>
              <a:gd name="connsiteY18" fmla="*/ 1561975 h 1832028"/>
              <a:gd name="connsiteX19" fmla="*/ 186793 w 1843708"/>
              <a:gd name="connsiteY19" fmla="*/ 1461264 h 1832028"/>
              <a:gd name="connsiteX20" fmla="*/ 1656915 w 1843708"/>
              <a:gd name="connsiteY20" fmla="*/ 1461264 h 1832028"/>
              <a:gd name="connsiteX21" fmla="*/ 1641826 w 1843708"/>
              <a:gd name="connsiteY21" fmla="*/ 1479552 h 1832028"/>
              <a:gd name="connsiteX22" fmla="*/ 201882 w 1843708"/>
              <a:gd name="connsiteY22" fmla="*/ 1479552 h 1832028"/>
              <a:gd name="connsiteX23" fmla="*/ 127131 w 1843708"/>
              <a:gd name="connsiteY23" fmla="*/ 1369935 h 1832028"/>
              <a:gd name="connsiteX24" fmla="*/ 1716577 w 1843708"/>
              <a:gd name="connsiteY24" fmla="*/ 1369935 h 1832028"/>
              <a:gd name="connsiteX25" fmla="*/ 1706651 w 1843708"/>
              <a:gd name="connsiteY25" fmla="*/ 1388223 h 1832028"/>
              <a:gd name="connsiteX26" fmla="*/ 137057 w 1843708"/>
              <a:gd name="connsiteY26" fmla="*/ 1388223 h 1832028"/>
              <a:gd name="connsiteX27" fmla="*/ 77559 w 1843708"/>
              <a:gd name="connsiteY27" fmla="*/ 1278606 h 1832028"/>
              <a:gd name="connsiteX28" fmla="*/ 1766149 w 1843708"/>
              <a:gd name="connsiteY28" fmla="*/ 1278606 h 1832028"/>
              <a:gd name="connsiteX29" fmla="*/ 1756223 w 1843708"/>
              <a:gd name="connsiteY29" fmla="*/ 1296894 h 1832028"/>
              <a:gd name="connsiteX30" fmla="*/ 87486 w 1843708"/>
              <a:gd name="connsiteY30" fmla="*/ 1296894 h 1832028"/>
              <a:gd name="connsiteX31" fmla="*/ 42417 w 1843708"/>
              <a:gd name="connsiteY31" fmla="*/ 1187277 h 1832028"/>
              <a:gd name="connsiteX32" fmla="*/ 1801292 w 1843708"/>
              <a:gd name="connsiteY32" fmla="*/ 1187277 h 1832028"/>
              <a:gd name="connsiteX33" fmla="*/ 1794598 w 1843708"/>
              <a:gd name="connsiteY33" fmla="*/ 1205565 h 1832028"/>
              <a:gd name="connsiteX34" fmla="*/ 49110 w 1843708"/>
              <a:gd name="connsiteY34" fmla="*/ 1205565 h 1832028"/>
              <a:gd name="connsiteX35" fmla="*/ 18597 w 1843708"/>
              <a:gd name="connsiteY35" fmla="*/ 1095948 h 1832028"/>
              <a:gd name="connsiteX36" fmla="*/ 1825111 w 1843708"/>
              <a:gd name="connsiteY36" fmla="*/ 1095948 h 1832028"/>
              <a:gd name="connsiteX37" fmla="*/ 1820409 w 1843708"/>
              <a:gd name="connsiteY37" fmla="*/ 1114236 h 1832028"/>
              <a:gd name="connsiteX38" fmla="*/ 23300 w 1843708"/>
              <a:gd name="connsiteY38" fmla="*/ 1114236 h 1832028"/>
              <a:gd name="connsiteX39" fmla="*/ 4646 w 1843708"/>
              <a:gd name="connsiteY39" fmla="*/ 1004619 h 1832028"/>
              <a:gd name="connsiteX40" fmla="*/ 1839062 w 1843708"/>
              <a:gd name="connsiteY40" fmla="*/ 1004619 h 1832028"/>
              <a:gd name="connsiteX41" fmla="*/ 1836271 w 1843708"/>
              <a:gd name="connsiteY41" fmla="*/ 1022907 h 1832028"/>
              <a:gd name="connsiteX42" fmla="*/ 7437 w 1843708"/>
              <a:gd name="connsiteY42" fmla="*/ 1022907 h 1832028"/>
              <a:gd name="connsiteX43" fmla="*/ 0 w 1843708"/>
              <a:gd name="connsiteY43" fmla="*/ 913290 h 1832028"/>
              <a:gd name="connsiteX44" fmla="*/ 1843708 w 1843708"/>
              <a:gd name="connsiteY44" fmla="*/ 913290 h 1832028"/>
              <a:gd name="connsiteX45" fmla="*/ 1842785 w 1843708"/>
              <a:gd name="connsiteY45" fmla="*/ 931578 h 1832028"/>
              <a:gd name="connsiteX46" fmla="*/ 923 w 1843708"/>
              <a:gd name="connsiteY46" fmla="*/ 931578 h 1832028"/>
              <a:gd name="connsiteX47" fmla="*/ 4280 w 1843708"/>
              <a:gd name="connsiteY47" fmla="*/ 821961 h 1832028"/>
              <a:gd name="connsiteX48" fmla="*/ 1839428 w 1843708"/>
              <a:gd name="connsiteY48" fmla="*/ 821961 h 1832028"/>
              <a:gd name="connsiteX49" fmla="*/ 1840352 w 1843708"/>
              <a:gd name="connsiteY49" fmla="*/ 840249 h 1832028"/>
              <a:gd name="connsiteX50" fmla="*/ 3357 w 1843708"/>
              <a:gd name="connsiteY50" fmla="*/ 840249 h 1832028"/>
              <a:gd name="connsiteX51" fmla="*/ 17583 w 1843708"/>
              <a:gd name="connsiteY51" fmla="*/ 730632 h 1832028"/>
              <a:gd name="connsiteX52" fmla="*/ 1826125 w 1843708"/>
              <a:gd name="connsiteY52" fmla="*/ 730632 h 1832028"/>
              <a:gd name="connsiteX53" fmla="*/ 1828916 w 1843708"/>
              <a:gd name="connsiteY53" fmla="*/ 748920 h 1832028"/>
              <a:gd name="connsiteX54" fmla="*/ 14792 w 1843708"/>
              <a:gd name="connsiteY54" fmla="*/ 748920 h 1832028"/>
              <a:gd name="connsiteX55" fmla="*/ 40393 w 1843708"/>
              <a:gd name="connsiteY55" fmla="*/ 639303 h 1832028"/>
              <a:gd name="connsiteX56" fmla="*/ 1803316 w 1843708"/>
              <a:gd name="connsiteY56" fmla="*/ 639303 h 1832028"/>
              <a:gd name="connsiteX57" fmla="*/ 1808018 w 1843708"/>
              <a:gd name="connsiteY57" fmla="*/ 657591 h 1832028"/>
              <a:gd name="connsiteX58" fmla="*/ 35690 w 1843708"/>
              <a:gd name="connsiteY58" fmla="*/ 657591 h 1832028"/>
              <a:gd name="connsiteX59" fmla="*/ 73996 w 1843708"/>
              <a:gd name="connsiteY59" fmla="*/ 547974 h 1832028"/>
              <a:gd name="connsiteX60" fmla="*/ 1769712 w 1843708"/>
              <a:gd name="connsiteY60" fmla="*/ 547974 h 1832028"/>
              <a:gd name="connsiteX61" fmla="*/ 1771417 w 1843708"/>
              <a:gd name="connsiteY61" fmla="*/ 551116 h 1832028"/>
              <a:gd name="connsiteX62" fmla="*/ 1776961 w 1843708"/>
              <a:gd name="connsiteY62" fmla="*/ 566262 h 1832028"/>
              <a:gd name="connsiteX63" fmla="*/ 66748 w 1843708"/>
              <a:gd name="connsiteY63" fmla="*/ 566262 h 1832028"/>
              <a:gd name="connsiteX64" fmla="*/ 72291 w 1843708"/>
              <a:gd name="connsiteY64" fmla="*/ 551116 h 1832028"/>
              <a:gd name="connsiteX65" fmla="*/ 123568 w 1843708"/>
              <a:gd name="connsiteY65" fmla="*/ 456645 h 1832028"/>
              <a:gd name="connsiteX66" fmla="*/ 1720140 w 1843708"/>
              <a:gd name="connsiteY66" fmla="*/ 456645 h 1832028"/>
              <a:gd name="connsiteX67" fmla="*/ 1730066 w 1843708"/>
              <a:gd name="connsiteY67" fmla="*/ 474933 h 1832028"/>
              <a:gd name="connsiteX68" fmla="*/ 113642 w 1843708"/>
              <a:gd name="connsiteY68" fmla="*/ 474933 h 1832028"/>
              <a:gd name="connsiteX69" fmla="*/ 181378 w 1843708"/>
              <a:gd name="connsiteY69" fmla="*/ 365316 h 1832028"/>
              <a:gd name="connsiteX70" fmla="*/ 1662331 w 1843708"/>
              <a:gd name="connsiteY70" fmla="*/ 365316 h 1832028"/>
              <a:gd name="connsiteX71" fmla="*/ 1677420 w 1843708"/>
              <a:gd name="connsiteY71" fmla="*/ 383604 h 1832028"/>
              <a:gd name="connsiteX72" fmla="*/ 166289 w 1843708"/>
              <a:gd name="connsiteY72" fmla="*/ 383604 h 1832028"/>
              <a:gd name="connsiteX73" fmla="*/ 256731 w 1843708"/>
              <a:gd name="connsiteY73" fmla="*/ 273987 h 1832028"/>
              <a:gd name="connsiteX74" fmla="*/ 1586977 w 1843708"/>
              <a:gd name="connsiteY74" fmla="*/ 273987 h 1832028"/>
              <a:gd name="connsiteX75" fmla="*/ 1602066 w 1843708"/>
              <a:gd name="connsiteY75" fmla="*/ 292275 h 1832028"/>
              <a:gd name="connsiteX76" fmla="*/ 241642 w 1843708"/>
              <a:gd name="connsiteY76" fmla="*/ 292275 h 1832028"/>
              <a:gd name="connsiteX77" fmla="*/ 361253 w 1843708"/>
              <a:gd name="connsiteY77" fmla="*/ 182658 h 1832028"/>
              <a:gd name="connsiteX78" fmla="*/ 1482456 w 1843708"/>
              <a:gd name="connsiteY78" fmla="*/ 182658 h 1832028"/>
              <a:gd name="connsiteX79" fmla="*/ 1504621 w 1843708"/>
              <a:gd name="connsiteY79" fmla="*/ 200946 h 1832028"/>
              <a:gd name="connsiteX80" fmla="*/ 339087 w 1843708"/>
              <a:gd name="connsiteY80" fmla="*/ 200946 h 1832028"/>
              <a:gd name="connsiteX81" fmla="*/ 498851 w 1843708"/>
              <a:gd name="connsiteY81" fmla="*/ 91329 h 1832028"/>
              <a:gd name="connsiteX82" fmla="*/ 1344858 w 1843708"/>
              <a:gd name="connsiteY82" fmla="*/ 91329 h 1832028"/>
              <a:gd name="connsiteX83" fmla="*/ 1361344 w 1843708"/>
              <a:gd name="connsiteY83" fmla="*/ 99271 h 1832028"/>
              <a:gd name="connsiteX84" fmla="*/ 1378374 w 1843708"/>
              <a:gd name="connsiteY84" fmla="*/ 109617 h 1832028"/>
              <a:gd name="connsiteX85" fmla="*/ 465334 w 1843708"/>
              <a:gd name="connsiteY85" fmla="*/ 109617 h 1832028"/>
              <a:gd name="connsiteX86" fmla="*/ 482364 w 1843708"/>
              <a:gd name="connsiteY86" fmla="*/ 99271 h 1832028"/>
              <a:gd name="connsiteX87" fmla="*/ 780067 w 1843708"/>
              <a:gd name="connsiteY87" fmla="*/ 0 h 1832028"/>
              <a:gd name="connsiteX88" fmla="*/ 1063641 w 1843708"/>
              <a:gd name="connsiteY88" fmla="*/ 0 h 1832028"/>
              <a:gd name="connsiteX89" fmla="*/ 1107673 w 1843708"/>
              <a:gd name="connsiteY89" fmla="*/ 6720 h 1832028"/>
              <a:gd name="connsiteX90" fmla="*/ 1152662 w 1843708"/>
              <a:gd name="connsiteY90" fmla="*/ 18288 h 1832028"/>
              <a:gd name="connsiteX91" fmla="*/ 691046 w 1843708"/>
              <a:gd name="connsiteY91" fmla="*/ 18288 h 1832028"/>
              <a:gd name="connsiteX92" fmla="*/ 736035 w 1843708"/>
              <a:gd name="connsiteY92" fmla="*/ 6720 h 183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843708" h="1832028">
                <a:moveTo>
                  <a:pt x="823077" y="1826580"/>
                </a:moveTo>
                <a:lnTo>
                  <a:pt x="1020631" y="1826580"/>
                </a:lnTo>
                <a:lnTo>
                  <a:pt x="1016125" y="1827268"/>
                </a:lnTo>
                <a:cubicBezTo>
                  <a:pt x="985130" y="1830416"/>
                  <a:pt x="953680" y="1832028"/>
                  <a:pt x="921854" y="1832028"/>
                </a:cubicBezTo>
                <a:cubicBezTo>
                  <a:pt x="890028" y="1832028"/>
                  <a:pt x="858578" y="1830416"/>
                  <a:pt x="827583" y="1827268"/>
                </a:cubicBezTo>
                <a:close/>
                <a:moveTo>
                  <a:pt x="512477" y="1735251"/>
                </a:moveTo>
                <a:lnTo>
                  <a:pt x="1331232" y="1735251"/>
                </a:lnTo>
                <a:lnTo>
                  <a:pt x="1293268" y="1753539"/>
                </a:lnTo>
                <a:lnTo>
                  <a:pt x="550440" y="1753539"/>
                </a:lnTo>
                <a:close/>
                <a:moveTo>
                  <a:pt x="369208" y="1643922"/>
                </a:moveTo>
                <a:lnTo>
                  <a:pt x="1474500" y="1643922"/>
                </a:lnTo>
                <a:lnTo>
                  <a:pt x="1452335" y="1662210"/>
                </a:lnTo>
                <a:lnTo>
                  <a:pt x="391374" y="1662210"/>
                </a:lnTo>
                <a:close/>
                <a:moveTo>
                  <a:pt x="262147" y="1552593"/>
                </a:moveTo>
                <a:lnTo>
                  <a:pt x="1581561" y="1552593"/>
                </a:lnTo>
                <a:lnTo>
                  <a:pt x="1573821" y="1561975"/>
                </a:lnTo>
                <a:lnTo>
                  <a:pt x="1563026" y="1570881"/>
                </a:lnTo>
                <a:lnTo>
                  <a:pt x="280682" y="1570881"/>
                </a:lnTo>
                <a:lnTo>
                  <a:pt x="269887" y="1561975"/>
                </a:lnTo>
                <a:close/>
                <a:moveTo>
                  <a:pt x="186793" y="1461264"/>
                </a:moveTo>
                <a:lnTo>
                  <a:pt x="1656915" y="1461264"/>
                </a:lnTo>
                <a:lnTo>
                  <a:pt x="1641826" y="1479552"/>
                </a:lnTo>
                <a:lnTo>
                  <a:pt x="201882" y="1479552"/>
                </a:lnTo>
                <a:close/>
                <a:moveTo>
                  <a:pt x="127131" y="1369935"/>
                </a:moveTo>
                <a:lnTo>
                  <a:pt x="1716577" y="1369935"/>
                </a:lnTo>
                <a:lnTo>
                  <a:pt x="1706651" y="1388223"/>
                </a:lnTo>
                <a:lnTo>
                  <a:pt x="137057" y="1388223"/>
                </a:lnTo>
                <a:close/>
                <a:moveTo>
                  <a:pt x="77559" y="1278606"/>
                </a:moveTo>
                <a:lnTo>
                  <a:pt x="1766149" y="1278606"/>
                </a:lnTo>
                <a:lnTo>
                  <a:pt x="1756223" y="1296894"/>
                </a:lnTo>
                <a:lnTo>
                  <a:pt x="87486" y="1296894"/>
                </a:lnTo>
                <a:close/>
                <a:moveTo>
                  <a:pt x="42417" y="1187277"/>
                </a:moveTo>
                <a:lnTo>
                  <a:pt x="1801292" y="1187277"/>
                </a:lnTo>
                <a:lnTo>
                  <a:pt x="1794598" y="1205565"/>
                </a:lnTo>
                <a:lnTo>
                  <a:pt x="49110" y="1205565"/>
                </a:lnTo>
                <a:close/>
                <a:moveTo>
                  <a:pt x="18597" y="1095948"/>
                </a:moveTo>
                <a:lnTo>
                  <a:pt x="1825111" y="1095948"/>
                </a:lnTo>
                <a:lnTo>
                  <a:pt x="1820409" y="1114236"/>
                </a:lnTo>
                <a:lnTo>
                  <a:pt x="23300" y="1114236"/>
                </a:lnTo>
                <a:close/>
                <a:moveTo>
                  <a:pt x="4646" y="1004619"/>
                </a:moveTo>
                <a:lnTo>
                  <a:pt x="1839062" y="1004619"/>
                </a:lnTo>
                <a:lnTo>
                  <a:pt x="1836271" y="1022907"/>
                </a:lnTo>
                <a:lnTo>
                  <a:pt x="7437" y="1022907"/>
                </a:lnTo>
                <a:close/>
                <a:moveTo>
                  <a:pt x="0" y="913290"/>
                </a:moveTo>
                <a:lnTo>
                  <a:pt x="1843708" y="913290"/>
                </a:lnTo>
                <a:lnTo>
                  <a:pt x="1842785" y="931578"/>
                </a:lnTo>
                <a:lnTo>
                  <a:pt x="923" y="931578"/>
                </a:lnTo>
                <a:close/>
                <a:moveTo>
                  <a:pt x="4280" y="821961"/>
                </a:moveTo>
                <a:lnTo>
                  <a:pt x="1839428" y="821961"/>
                </a:lnTo>
                <a:lnTo>
                  <a:pt x="1840352" y="840249"/>
                </a:lnTo>
                <a:lnTo>
                  <a:pt x="3357" y="840249"/>
                </a:lnTo>
                <a:close/>
                <a:moveTo>
                  <a:pt x="17583" y="730632"/>
                </a:moveTo>
                <a:lnTo>
                  <a:pt x="1826125" y="730632"/>
                </a:lnTo>
                <a:lnTo>
                  <a:pt x="1828916" y="748920"/>
                </a:lnTo>
                <a:lnTo>
                  <a:pt x="14792" y="748920"/>
                </a:lnTo>
                <a:close/>
                <a:moveTo>
                  <a:pt x="40393" y="639303"/>
                </a:moveTo>
                <a:lnTo>
                  <a:pt x="1803316" y="639303"/>
                </a:lnTo>
                <a:lnTo>
                  <a:pt x="1808018" y="657591"/>
                </a:lnTo>
                <a:lnTo>
                  <a:pt x="35690" y="657591"/>
                </a:lnTo>
                <a:close/>
                <a:moveTo>
                  <a:pt x="73996" y="547974"/>
                </a:moveTo>
                <a:lnTo>
                  <a:pt x="1769712" y="547974"/>
                </a:lnTo>
                <a:lnTo>
                  <a:pt x="1771417" y="551116"/>
                </a:lnTo>
                <a:lnTo>
                  <a:pt x="1776961" y="566262"/>
                </a:lnTo>
                <a:lnTo>
                  <a:pt x="66748" y="566262"/>
                </a:lnTo>
                <a:lnTo>
                  <a:pt x="72291" y="551116"/>
                </a:lnTo>
                <a:close/>
                <a:moveTo>
                  <a:pt x="123568" y="456645"/>
                </a:moveTo>
                <a:lnTo>
                  <a:pt x="1720140" y="456645"/>
                </a:lnTo>
                <a:lnTo>
                  <a:pt x="1730066" y="474933"/>
                </a:lnTo>
                <a:lnTo>
                  <a:pt x="113642" y="474933"/>
                </a:lnTo>
                <a:close/>
                <a:moveTo>
                  <a:pt x="181378" y="365316"/>
                </a:moveTo>
                <a:lnTo>
                  <a:pt x="1662331" y="365316"/>
                </a:lnTo>
                <a:lnTo>
                  <a:pt x="1677420" y="383604"/>
                </a:lnTo>
                <a:lnTo>
                  <a:pt x="166289" y="383604"/>
                </a:lnTo>
                <a:close/>
                <a:moveTo>
                  <a:pt x="256731" y="273987"/>
                </a:moveTo>
                <a:lnTo>
                  <a:pt x="1586977" y="273987"/>
                </a:lnTo>
                <a:lnTo>
                  <a:pt x="1602066" y="292275"/>
                </a:lnTo>
                <a:lnTo>
                  <a:pt x="241642" y="292275"/>
                </a:lnTo>
                <a:close/>
                <a:moveTo>
                  <a:pt x="361253" y="182658"/>
                </a:moveTo>
                <a:lnTo>
                  <a:pt x="1482456" y="182658"/>
                </a:lnTo>
                <a:lnTo>
                  <a:pt x="1504621" y="200946"/>
                </a:lnTo>
                <a:lnTo>
                  <a:pt x="339087" y="200946"/>
                </a:lnTo>
                <a:close/>
                <a:moveTo>
                  <a:pt x="498851" y="91329"/>
                </a:moveTo>
                <a:lnTo>
                  <a:pt x="1344858" y="91329"/>
                </a:lnTo>
                <a:lnTo>
                  <a:pt x="1361344" y="99271"/>
                </a:lnTo>
                <a:lnTo>
                  <a:pt x="1378374" y="109617"/>
                </a:lnTo>
                <a:lnTo>
                  <a:pt x="465334" y="109617"/>
                </a:lnTo>
                <a:lnTo>
                  <a:pt x="482364" y="99271"/>
                </a:lnTo>
                <a:close/>
                <a:moveTo>
                  <a:pt x="780067" y="0"/>
                </a:moveTo>
                <a:lnTo>
                  <a:pt x="1063641" y="0"/>
                </a:lnTo>
                <a:lnTo>
                  <a:pt x="1107673" y="6720"/>
                </a:lnTo>
                <a:lnTo>
                  <a:pt x="1152662" y="18288"/>
                </a:lnTo>
                <a:lnTo>
                  <a:pt x="691046" y="18288"/>
                </a:lnTo>
                <a:lnTo>
                  <a:pt x="736035" y="6720"/>
                </a:lnTo>
                <a:close/>
              </a:path>
            </a:pathLst>
          </a:custGeom>
          <a:solidFill>
            <a:srgbClr val="D5E4E9"/>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椭圆 1">
            <a:extLst>
              <a:ext uri="{FF2B5EF4-FFF2-40B4-BE49-F238E27FC236}">
                <a16:creationId xmlns:a16="http://schemas.microsoft.com/office/drawing/2014/main" xmlns="" id="{CC798D9D-7293-486F-9A4F-37EA7825829E}"/>
              </a:ext>
            </a:extLst>
          </p:cNvPr>
          <p:cNvSpPr/>
          <p:nvPr/>
        </p:nvSpPr>
        <p:spPr>
          <a:xfrm>
            <a:off x="7681231" y="6204538"/>
            <a:ext cx="3030860" cy="602363"/>
          </a:xfrm>
          <a:prstGeom prst="ellipse">
            <a:avLst/>
          </a:prstGeom>
          <a:gradFill flip="none" rotWithShape="1">
            <a:gsLst>
              <a:gs pos="29000">
                <a:schemeClr val="accent2"/>
              </a:gs>
              <a:gs pos="100000">
                <a:schemeClr val="accent2">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6" name="图片 125">
            <a:extLst>
              <a:ext uri="{FF2B5EF4-FFF2-40B4-BE49-F238E27FC236}">
                <a16:creationId xmlns:a16="http://schemas.microsoft.com/office/drawing/2014/main" xmlns="" id="{E66233DD-CFF6-4CDF-963A-266660D06902}"/>
              </a:ext>
            </a:extLst>
          </p:cNvPr>
          <p:cNvPicPr>
            <a:picLocks noChangeAspect="1"/>
          </p:cNvPicPr>
          <p:nvPr/>
        </p:nvPicPr>
        <p:blipFill>
          <a:blip r:embed="rId4" cstate="screen">
            <a:extLst>
              <a:ext uri="{28A0092B-C50C-407E-A947-70E740481C1C}">
                <a14:useLocalDpi xmlns:a14="http://schemas.microsoft.com/office/drawing/2010/main"/>
              </a:ext>
            </a:extLst>
          </a:blip>
          <a:srcRect l="49798" b="9884"/>
          <a:stretch>
            <a:fillRect/>
          </a:stretch>
        </p:blipFill>
        <p:spPr>
          <a:xfrm>
            <a:off x="7031883" y="107396"/>
            <a:ext cx="3700769" cy="6643208"/>
          </a:xfrm>
          <a:custGeom>
            <a:avLst/>
            <a:gdLst>
              <a:gd name="connsiteX0" fmla="*/ 0 w 3620114"/>
              <a:gd name="connsiteY0" fmla="*/ 0 h 6498425"/>
              <a:gd name="connsiteX1" fmla="*/ 3620114 w 3620114"/>
              <a:gd name="connsiteY1" fmla="*/ 0 h 6498425"/>
              <a:gd name="connsiteX2" fmla="*/ 3620114 w 3620114"/>
              <a:gd name="connsiteY2" fmla="*/ 6498425 h 6498425"/>
              <a:gd name="connsiteX3" fmla="*/ 441042 w 3620114"/>
              <a:gd name="connsiteY3" fmla="*/ 6498425 h 6498425"/>
              <a:gd name="connsiteX4" fmla="*/ 579823 w 3620114"/>
              <a:gd name="connsiteY4" fmla="*/ 6389673 h 6498425"/>
              <a:gd name="connsiteX5" fmla="*/ 1576032 w 3620114"/>
              <a:gd name="connsiteY5" fmla="*/ 4374996 h 6498425"/>
              <a:gd name="connsiteX6" fmla="*/ 1316310 w 3620114"/>
              <a:gd name="connsiteY6" fmla="*/ 3279035 h 6498425"/>
              <a:gd name="connsiteX7" fmla="*/ 1234411 w 3620114"/>
              <a:gd name="connsiteY7" fmla="*/ 3134197 h 6498425"/>
              <a:gd name="connsiteX8" fmla="*/ 1327718 w 3620114"/>
              <a:gd name="connsiteY8" fmla="*/ 3022157 h 6498425"/>
              <a:gd name="connsiteX9" fmla="*/ 874968 w 3620114"/>
              <a:gd name="connsiteY9" fmla="*/ 2645110 h 6498425"/>
              <a:gd name="connsiteX10" fmla="*/ 821334 w 3620114"/>
              <a:gd name="connsiteY10" fmla="*/ 2584008 h 6498425"/>
              <a:gd name="connsiteX11" fmla="*/ 18737 w 3620114"/>
              <a:gd name="connsiteY11" fmla="*/ 1984819 h 6498425"/>
              <a:gd name="connsiteX12" fmla="*/ 0 w 3620114"/>
              <a:gd name="connsiteY12" fmla="*/ 1976024 h 649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0114" h="6498425">
                <a:moveTo>
                  <a:pt x="0" y="0"/>
                </a:moveTo>
                <a:lnTo>
                  <a:pt x="3620114" y="0"/>
                </a:lnTo>
                <a:lnTo>
                  <a:pt x="3620114" y="6498425"/>
                </a:lnTo>
                <a:lnTo>
                  <a:pt x="441042" y="6498425"/>
                </a:lnTo>
                <a:lnTo>
                  <a:pt x="579823" y="6389673"/>
                </a:lnTo>
                <a:cubicBezTo>
                  <a:pt x="1194459" y="5878387"/>
                  <a:pt x="1576032" y="5164654"/>
                  <a:pt x="1576032" y="4374996"/>
                </a:cubicBezTo>
                <a:cubicBezTo>
                  <a:pt x="1576032" y="3986242"/>
                  <a:pt x="1483551" y="3615890"/>
                  <a:pt x="1316310" y="3279035"/>
                </a:cubicBezTo>
                <a:lnTo>
                  <a:pt x="1234411" y="3134197"/>
                </a:lnTo>
                <a:lnTo>
                  <a:pt x="1327718" y="3022157"/>
                </a:lnTo>
                <a:lnTo>
                  <a:pt x="874968" y="2645110"/>
                </a:lnTo>
                <a:lnTo>
                  <a:pt x="821334" y="2584008"/>
                </a:lnTo>
                <a:cubicBezTo>
                  <a:pt x="594016" y="2349348"/>
                  <a:pt x="322935" y="2146596"/>
                  <a:pt x="18737" y="1984819"/>
                </a:cubicBezTo>
                <a:lnTo>
                  <a:pt x="0" y="1976024"/>
                </a:lnTo>
                <a:close/>
              </a:path>
            </a:pathLst>
          </a:custGeom>
          <a:effectLst>
            <a:outerShdw blurRad="711200" dist="635000" dir="2700000" sx="92000" sy="92000" algn="tl" rotWithShape="0">
              <a:schemeClr val="accent3">
                <a:lumMod val="75000"/>
                <a:alpha val="35000"/>
              </a:schemeClr>
            </a:outerShdw>
          </a:effectLst>
        </p:spPr>
      </p:pic>
      <p:sp>
        <p:nvSpPr>
          <p:cNvPr id="209" name="矩形: 对角圆角 208">
            <a:extLst>
              <a:ext uri="{FF2B5EF4-FFF2-40B4-BE49-F238E27FC236}">
                <a16:creationId xmlns:a16="http://schemas.microsoft.com/office/drawing/2014/main" xmlns="" id="{E6C04E7A-3106-4B80-B327-EB5FC504D98A}"/>
              </a:ext>
            </a:extLst>
          </p:cNvPr>
          <p:cNvSpPr/>
          <p:nvPr/>
        </p:nvSpPr>
        <p:spPr>
          <a:xfrm>
            <a:off x="1658491" y="3710579"/>
            <a:ext cx="2723944" cy="446940"/>
          </a:xfrm>
          <a:prstGeom prst="round2DiagRect">
            <a:avLst>
              <a:gd name="adj1" fmla="val 50000"/>
              <a:gd name="adj2" fmla="val 0"/>
            </a:avLst>
          </a:prstGeom>
          <a:solidFill>
            <a:schemeClr val="accent1"/>
          </a:solidFill>
          <a:ln w="0" cap="flat" cmpd="sng" algn="ctr">
            <a:noFill/>
            <a:prstDash val="solid"/>
            <a:miter lim="800000"/>
          </a:ln>
          <a:effectLst>
            <a:outerShdw blurRad="190500" dist="1524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8" name="文本框 207">
            <a:extLst>
              <a:ext uri="{FF2B5EF4-FFF2-40B4-BE49-F238E27FC236}">
                <a16:creationId xmlns:a16="http://schemas.microsoft.com/office/drawing/2014/main" xmlns="" id="{95B7EDA1-C29B-4C19-9C25-06BC08668236}"/>
              </a:ext>
            </a:extLst>
          </p:cNvPr>
          <p:cNvSpPr txBox="1"/>
          <p:nvPr/>
        </p:nvSpPr>
        <p:spPr>
          <a:xfrm>
            <a:off x="1829247" y="3751757"/>
            <a:ext cx="2492990" cy="400110"/>
          </a:xfrm>
          <a:prstGeom prst="rect">
            <a:avLst/>
          </a:prstGeom>
          <a:noFill/>
        </p:spPr>
        <p:txBody>
          <a:bodyPr wrap="none" rtlCol="0">
            <a:spAutoFit/>
          </a:bodyPr>
          <a:lstStyle/>
          <a:p>
            <a:r>
              <a:rPr lang="zh-CN" altLang="en-US" sz="2000" dirty="0">
                <a:solidFill>
                  <a:srgbClr val="FFFFFF"/>
                </a:solidFill>
                <a:latin typeface="OPPOSans H" panose="00020600040101010101" pitchFamily="18" charset="-122"/>
                <a:ea typeface="OPPOSans H" panose="00020600040101010101" pitchFamily="18" charset="-122"/>
                <a:cs typeface="OPPOSans H" panose="00020600040101010101" pitchFamily="18" charset="-122"/>
              </a:rPr>
              <a:t>勤勉深耕，教书育人</a:t>
            </a:r>
          </a:p>
        </p:txBody>
      </p:sp>
      <p:grpSp>
        <p:nvGrpSpPr>
          <p:cNvPr id="124" name="组合 123">
            <a:extLst>
              <a:ext uri="{FF2B5EF4-FFF2-40B4-BE49-F238E27FC236}">
                <a16:creationId xmlns:a16="http://schemas.microsoft.com/office/drawing/2014/main" xmlns="" id="{BD26E685-9242-4B89-A391-16387930228B}"/>
              </a:ext>
            </a:extLst>
          </p:cNvPr>
          <p:cNvGrpSpPr/>
          <p:nvPr/>
        </p:nvGrpSpPr>
        <p:grpSpPr>
          <a:xfrm>
            <a:off x="10913905" y="5381938"/>
            <a:ext cx="1080850" cy="938538"/>
            <a:chOff x="6961617" y="1332104"/>
            <a:chExt cx="2120835" cy="1841596"/>
          </a:xfrm>
        </p:grpSpPr>
        <p:grpSp>
          <p:nvGrpSpPr>
            <p:cNvPr id="125" name="组合 124">
              <a:extLst>
                <a:ext uri="{FF2B5EF4-FFF2-40B4-BE49-F238E27FC236}">
                  <a16:creationId xmlns:a16="http://schemas.microsoft.com/office/drawing/2014/main" xmlns="" id="{7762AFEB-443F-4713-884E-5C5C58E6963A}"/>
                </a:ext>
              </a:extLst>
            </p:cNvPr>
            <p:cNvGrpSpPr/>
            <p:nvPr/>
          </p:nvGrpSpPr>
          <p:grpSpPr>
            <a:xfrm>
              <a:off x="6961617" y="1332104"/>
              <a:ext cx="2120835" cy="920798"/>
              <a:chOff x="9534414" y="2265941"/>
              <a:chExt cx="457200" cy="557206"/>
            </a:xfrm>
          </p:grpSpPr>
          <p:cxnSp>
            <p:nvCxnSpPr>
              <p:cNvPr id="142" name="直接连接符 141">
                <a:extLst>
                  <a:ext uri="{FF2B5EF4-FFF2-40B4-BE49-F238E27FC236}">
                    <a16:creationId xmlns:a16="http://schemas.microsoft.com/office/drawing/2014/main" xmlns="" id="{289C7343-235E-41D1-8108-33D5EE5ACF0B}"/>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xmlns="" id="{708DC06F-BAC5-4887-9E1B-F526AB9514A6}"/>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xmlns="" id="{86E06F72-06CE-4145-AF71-40A6BF0F27CA}"/>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xmlns="" id="{7407B790-F414-4821-A126-CE353098CE3D}"/>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xmlns="" id="{BDC28135-F79F-44D3-BBAE-9BCCC9B119F2}"/>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xmlns="" id="{19824105-8476-4763-BDEB-32E59F41694C}"/>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xmlns="" id="{B36CCE87-DCB6-4C0D-B09F-8FFEA09A59E1}"/>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xmlns="" id="{5508A2A1-13FB-4474-9D91-E7940B4BA40B}"/>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xmlns="" id="{284D9828-9E52-4351-BF51-236DCB0EEFCF}"/>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xmlns="" id="{79CD2F97-0F12-44AE-881C-17E768511EBB}"/>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xmlns="" id="{32C95708-45E8-40B9-80F7-05B8BB6CC8E8}"/>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xmlns="" id="{483C2FA5-B960-4BE2-9EB0-AC0A6D710A93}"/>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xmlns="" id="{526B0E6B-5E9C-4853-B10C-8EF0B29F1E5E}"/>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xmlns="" id="{2052B273-EA25-458A-A9CE-3091AEDA836F}"/>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27" name="组合 126">
              <a:extLst>
                <a:ext uri="{FF2B5EF4-FFF2-40B4-BE49-F238E27FC236}">
                  <a16:creationId xmlns:a16="http://schemas.microsoft.com/office/drawing/2014/main" xmlns="" id="{38EF92D9-055B-4346-97E4-ABDC097BBB71}"/>
                </a:ext>
              </a:extLst>
            </p:cNvPr>
            <p:cNvGrpSpPr/>
            <p:nvPr/>
          </p:nvGrpSpPr>
          <p:grpSpPr>
            <a:xfrm>
              <a:off x="6961617" y="2252902"/>
              <a:ext cx="2120835" cy="920798"/>
              <a:chOff x="9534414" y="2265941"/>
              <a:chExt cx="457200" cy="557206"/>
            </a:xfrm>
          </p:grpSpPr>
          <p:cxnSp>
            <p:nvCxnSpPr>
              <p:cNvPr id="128" name="直接连接符 127">
                <a:extLst>
                  <a:ext uri="{FF2B5EF4-FFF2-40B4-BE49-F238E27FC236}">
                    <a16:creationId xmlns:a16="http://schemas.microsoft.com/office/drawing/2014/main" xmlns="" id="{5C275DA6-E5FB-4423-8E9D-FA5323A87A87}"/>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BF64B30D-9E67-466B-923A-24568E84282F}"/>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8256C7E4-6985-428C-9C00-C25F556F9E29}"/>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75A8A537-4970-4CB8-A80A-C81017115613}"/>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7935A5BC-2EAB-419C-AE99-039B91BB47E6}"/>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E50E544C-0EDA-4975-956D-50337A455C00}"/>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8F33AB07-5A4E-4A3A-9EC6-325B6B36FEF7}"/>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BAA34B6A-544B-4A70-9F9F-2BDAECEF1F74}"/>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2EC0D3DB-9515-44E4-B6D5-8DF91C3D2E4C}"/>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656EA0D5-A3A3-4B38-BA7A-9041045676E1}"/>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FB304AA8-6A85-4CFC-ABCC-54DFE3B64199}"/>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132F01A1-F067-493A-BB2B-BC46845DB29D}"/>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04C9BDDC-F036-4F0D-B69B-4B238C557125}"/>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xmlns="" id="{1C1977E7-04A3-4E16-A575-A29E5FFF5381}"/>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167" name="组合 166">
            <a:extLst>
              <a:ext uri="{FF2B5EF4-FFF2-40B4-BE49-F238E27FC236}">
                <a16:creationId xmlns:a16="http://schemas.microsoft.com/office/drawing/2014/main" xmlns="" id="{61B17815-95E0-47F4-A0A3-5A0777162584}"/>
              </a:ext>
            </a:extLst>
          </p:cNvPr>
          <p:cNvGrpSpPr/>
          <p:nvPr/>
        </p:nvGrpSpPr>
        <p:grpSpPr>
          <a:xfrm>
            <a:off x="10494664" y="5436334"/>
            <a:ext cx="1687434" cy="828613"/>
            <a:chOff x="1458782" y="1495487"/>
            <a:chExt cx="1687434" cy="828613"/>
          </a:xfrm>
        </p:grpSpPr>
        <p:grpSp>
          <p:nvGrpSpPr>
            <p:cNvPr id="168" name="组合 167">
              <a:extLst>
                <a:ext uri="{FF2B5EF4-FFF2-40B4-BE49-F238E27FC236}">
                  <a16:creationId xmlns:a16="http://schemas.microsoft.com/office/drawing/2014/main" xmlns="" id="{60EBC742-AC7B-45D5-9528-6D429ED39BB4}"/>
                </a:ext>
              </a:extLst>
            </p:cNvPr>
            <p:cNvGrpSpPr/>
            <p:nvPr/>
          </p:nvGrpSpPr>
          <p:grpSpPr>
            <a:xfrm>
              <a:off x="1458782" y="1495487"/>
              <a:ext cx="1687434" cy="828613"/>
              <a:chOff x="1114764" y="2818528"/>
              <a:chExt cx="7419202" cy="3643194"/>
            </a:xfrm>
          </p:grpSpPr>
          <p:sp>
            <p:nvSpPr>
              <p:cNvPr id="171" name="弧形 170">
                <a:extLst>
                  <a:ext uri="{FF2B5EF4-FFF2-40B4-BE49-F238E27FC236}">
                    <a16:creationId xmlns:a16="http://schemas.microsoft.com/office/drawing/2014/main" xmlns="" id="{93E79AEC-C196-4010-BF7C-70EDE8FDB373}"/>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72" name="弧形 171">
                <a:extLst>
                  <a:ext uri="{FF2B5EF4-FFF2-40B4-BE49-F238E27FC236}">
                    <a16:creationId xmlns:a16="http://schemas.microsoft.com/office/drawing/2014/main" xmlns="" id="{1BE79570-DAD6-4216-BA59-19E6311D804C}"/>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87" name="组合 186">
                <a:extLst>
                  <a:ext uri="{FF2B5EF4-FFF2-40B4-BE49-F238E27FC236}">
                    <a16:creationId xmlns:a16="http://schemas.microsoft.com/office/drawing/2014/main" xmlns="" id="{0FF47700-D8C3-46D4-B413-DD1CFF62B297}"/>
                  </a:ext>
                </a:extLst>
              </p:cNvPr>
              <p:cNvGrpSpPr/>
              <p:nvPr/>
            </p:nvGrpSpPr>
            <p:grpSpPr>
              <a:xfrm>
                <a:off x="3552730" y="3350929"/>
                <a:ext cx="3862198" cy="2543270"/>
                <a:chOff x="3552730" y="3350929"/>
                <a:chExt cx="3862198" cy="2543270"/>
              </a:xfrm>
            </p:grpSpPr>
            <p:grpSp>
              <p:nvGrpSpPr>
                <p:cNvPr id="188" name="组合 187">
                  <a:extLst>
                    <a:ext uri="{FF2B5EF4-FFF2-40B4-BE49-F238E27FC236}">
                      <a16:creationId xmlns:a16="http://schemas.microsoft.com/office/drawing/2014/main" xmlns="" id="{95B73D15-8741-4881-95A8-880E2FC05CC8}"/>
                    </a:ext>
                  </a:extLst>
                </p:cNvPr>
                <p:cNvGrpSpPr/>
                <p:nvPr/>
              </p:nvGrpSpPr>
              <p:grpSpPr>
                <a:xfrm>
                  <a:off x="3552730" y="3350929"/>
                  <a:ext cx="2543270" cy="2543270"/>
                  <a:chOff x="3552730" y="3368490"/>
                  <a:chExt cx="2543270" cy="2543270"/>
                </a:xfrm>
              </p:grpSpPr>
              <p:sp>
                <p:nvSpPr>
                  <p:cNvPr id="207" name="椭圆 206">
                    <a:extLst>
                      <a:ext uri="{FF2B5EF4-FFF2-40B4-BE49-F238E27FC236}">
                        <a16:creationId xmlns:a16="http://schemas.microsoft.com/office/drawing/2014/main" xmlns="" id="{9F876879-25F4-4081-BBEA-400058CEB635}"/>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210" name="直接连接符 209">
                    <a:extLst>
                      <a:ext uri="{FF2B5EF4-FFF2-40B4-BE49-F238E27FC236}">
                        <a16:creationId xmlns:a16="http://schemas.microsoft.com/office/drawing/2014/main" xmlns="" id="{16E8D426-743D-46B1-AB2E-4F65B67F3648}"/>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211" name="直接连接符 210">
                    <a:extLst>
                      <a:ext uri="{FF2B5EF4-FFF2-40B4-BE49-F238E27FC236}">
                        <a16:creationId xmlns:a16="http://schemas.microsoft.com/office/drawing/2014/main" xmlns="" id="{EBB85AFC-77E7-4934-9E65-DABDA5F85606}"/>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90" name="椭圆 189">
                  <a:extLst>
                    <a:ext uri="{FF2B5EF4-FFF2-40B4-BE49-F238E27FC236}">
                      <a16:creationId xmlns:a16="http://schemas.microsoft.com/office/drawing/2014/main" xmlns="" id="{7BEA50FD-7982-4EB6-AB81-8DADDE38A51E}"/>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69" name="文本框 168">
              <a:extLst>
                <a:ext uri="{FF2B5EF4-FFF2-40B4-BE49-F238E27FC236}">
                  <a16:creationId xmlns:a16="http://schemas.microsoft.com/office/drawing/2014/main" xmlns="" id="{A07AC14F-EE1B-4AF0-8943-9C4A59541615}"/>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70" name="文本框 169">
              <a:extLst>
                <a:ext uri="{FF2B5EF4-FFF2-40B4-BE49-F238E27FC236}">
                  <a16:creationId xmlns:a16="http://schemas.microsoft.com/office/drawing/2014/main" xmlns="" id="{49A824AA-0E80-4546-843E-9E6155FCD463}"/>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466965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xmlns="" id="{023240B9-198B-48B5-80FD-8D73241917F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a:ln>
            <a:solidFill>
              <a:schemeClr val="accent3"/>
            </a:solidFill>
          </a:ln>
        </p:spPr>
      </p:pic>
      <p:grpSp>
        <p:nvGrpSpPr>
          <p:cNvPr id="16" name="组合 15">
            <a:extLst>
              <a:ext uri="{FF2B5EF4-FFF2-40B4-BE49-F238E27FC236}">
                <a16:creationId xmlns:a16="http://schemas.microsoft.com/office/drawing/2014/main" xmlns="" id="{4D312910-D2FC-4268-9138-9261EBBB676D}"/>
              </a:ext>
            </a:extLst>
          </p:cNvPr>
          <p:cNvGrpSpPr/>
          <p:nvPr/>
        </p:nvGrpSpPr>
        <p:grpSpPr>
          <a:xfrm>
            <a:off x="338139" y="324865"/>
            <a:ext cx="857035" cy="559875"/>
            <a:chOff x="338139" y="324865"/>
            <a:chExt cx="857035" cy="559875"/>
          </a:xfrm>
        </p:grpSpPr>
        <p:sp>
          <p:nvSpPr>
            <p:cNvPr id="191" name="任意多边形: 形状 190">
              <a:extLst>
                <a:ext uri="{FF2B5EF4-FFF2-40B4-BE49-F238E27FC236}">
                  <a16:creationId xmlns:a16="http://schemas.microsoft.com/office/drawing/2014/main" xmlns="" id="{630BEE51-A2B4-4DAF-974C-28E0BAD93F0B}"/>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2" name="任意多边形: 形状 191">
              <a:extLst>
                <a:ext uri="{FF2B5EF4-FFF2-40B4-BE49-F238E27FC236}">
                  <a16:creationId xmlns:a16="http://schemas.microsoft.com/office/drawing/2014/main" xmlns="" id="{B3692704-DD26-432A-A4AD-A145999F95EE}"/>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93" name="文本框 192">
            <a:extLst>
              <a:ext uri="{FF2B5EF4-FFF2-40B4-BE49-F238E27FC236}">
                <a16:creationId xmlns:a16="http://schemas.microsoft.com/office/drawing/2014/main" xmlns="" id="{73E91226-D271-4605-A101-652D40D421AF}"/>
              </a:ext>
            </a:extLst>
          </p:cNvPr>
          <p:cNvSpPr txBox="1"/>
          <p:nvPr/>
        </p:nvSpPr>
        <p:spPr>
          <a:xfrm>
            <a:off x="548526" y="545525"/>
            <a:ext cx="1114408"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前  言</a:t>
            </a:r>
          </a:p>
        </p:txBody>
      </p:sp>
      <p:sp>
        <p:nvSpPr>
          <p:cNvPr id="40" name="任意多边形: 形状 39">
            <a:extLst>
              <a:ext uri="{FF2B5EF4-FFF2-40B4-BE49-F238E27FC236}">
                <a16:creationId xmlns:a16="http://schemas.microsoft.com/office/drawing/2014/main" xmlns="" id="{ED3AA538-E0CF-45DF-A31F-95470865A300}"/>
              </a:ext>
            </a:extLst>
          </p:cNvPr>
          <p:cNvSpPr/>
          <p:nvPr/>
        </p:nvSpPr>
        <p:spPr>
          <a:xfrm flipH="1">
            <a:off x="0" y="2106973"/>
            <a:ext cx="12173390" cy="3284111"/>
          </a:xfrm>
          <a:custGeom>
            <a:avLst/>
            <a:gdLst>
              <a:gd name="connsiteX0" fmla="*/ 12173390 w 12173390"/>
              <a:gd name="connsiteY0" fmla="*/ 0 h 3284111"/>
              <a:gd name="connsiteX1" fmla="*/ 11531600 w 12173390"/>
              <a:gd name="connsiteY1" fmla="*/ 0 h 3284111"/>
              <a:gd name="connsiteX2" fmla="*/ 3432052 w 12173390"/>
              <a:gd name="connsiteY2" fmla="*/ 0 h 3284111"/>
              <a:gd name="connsiteX3" fmla="*/ 1969057 w 12173390"/>
              <a:gd name="connsiteY3" fmla="*/ 0 h 3284111"/>
              <a:gd name="connsiteX4" fmla="*/ 1805812 w 12173390"/>
              <a:gd name="connsiteY4" fmla="*/ 59748 h 3284111"/>
              <a:gd name="connsiteX5" fmla="*/ 0 w 12173390"/>
              <a:gd name="connsiteY5" fmla="*/ 2784086 h 3284111"/>
              <a:gd name="connsiteX6" fmla="*/ 0 w 12173390"/>
              <a:gd name="connsiteY6" fmla="*/ 3045598 h 3284111"/>
              <a:gd name="connsiteX7" fmla="*/ 9613719 w 12173390"/>
              <a:gd name="connsiteY7" fmla="*/ 3045598 h 3284111"/>
              <a:gd name="connsiteX8" fmla="*/ 10045791 w 12173390"/>
              <a:gd name="connsiteY8" fmla="*/ 3284111 h 3284111"/>
              <a:gd name="connsiteX9" fmla="*/ 10477862 w 12173390"/>
              <a:gd name="connsiteY9" fmla="*/ 3045598 h 3284111"/>
              <a:gd name="connsiteX10" fmla="*/ 12173390 w 12173390"/>
              <a:gd name="connsiteY10" fmla="*/ 3045598 h 3284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3390" h="3284111">
                <a:moveTo>
                  <a:pt x="12173390" y="0"/>
                </a:moveTo>
                <a:lnTo>
                  <a:pt x="11531600" y="0"/>
                </a:lnTo>
                <a:lnTo>
                  <a:pt x="3432052" y="0"/>
                </a:lnTo>
                <a:lnTo>
                  <a:pt x="1969057" y="0"/>
                </a:lnTo>
                <a:lnTo>
                  <a:pt x="1805812" y="59748"/>
                </a:lnTo>
                <a:cubicBezTo>
                  <a:pt x="744612" y="508598"/>
                  <a:pt x="0" y="1559386"/>
                  <a:pt x="0" y="2784086"/>
                </a:cubicBezTo>
                <a:lnTo>
                  <a:pt x="0" y="3045598"/>
                </a:lnTo>
                <a:lnTo>
                  <a:pt x="9613719" y="3045598"/>
                </a:lnTo>
                <a:lnTo>
                  <a:pt x="10045791" y="3284111"/>
                </a:lnTo>
                <a:lnTo>
                  <a:pt x="10477862" y="3045598"/>
                </a:lnTo>
                <a:lnTo>
                  <a:pt x="12173390" y="3045598"/>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1" name="任意多边形: 形状 210">
            <a:extLst>
              <a:ext uri="{FF2B5EF4-FFF2-40B4-BE49-F238E27FC236}">
                <a16:creationId xmlns:a16="http://schemas.microsoft.com/office/drawing/2014/main" xmlns="" id="{91877B3C-C668-4E9C-A28B-879BDBC31CCD}"/>
              </a:ext>
            </a:extLst>
          </p:cNvPr>
          <p:cNvSpPr/>
          <p:nvPr/>
        </p:nvSpPr>
        <p:spPr>
          <a:xfrm>
            <a:off x="7555322" y="1328579"/>
            <a:ext cx="1566710" cy="1556788"/>
          </a:xfrm>
          <a:custGeom>
            <a:avLst/>
            <a:gdLst>
              <a:gd name="connsiteX0" fmla="*/ 823077 w 1843708"/>
              <a:gd name="connsiteY0" fmla="*/ 1826580 h 1832028"/>
              <a:gd name="connsiteX1" fmla="*/ 1020631 w 1843708"/>
              <a:gd name="connsiteY1" fmla="*/ 1826580 h 1832028"/>
              <a:gd name="connsiteX2" fmla="*/ 1016125 w 1843708"/>
              <a:gd name="connsiteY2" fmla="*/ 1827268 h 1832028"/>
              <a:gd name="connsiteX3" fmla="*/ 921854 w 1843708"/>
              <a:gd name="connsiteY3" fmla="*/ 1832028 h 1832028"/>
              <a:gd name="connsiteX4" fmla="*/ 827583 w 1843708"/>
              <a:gd name="connsiteY4" fmla="*/ 1827268 h 1832028"/>
              <a:gd name="connsiteX5" fmla="*/ 512477 w 1843708"/>
              <a:gd name="connsiteY5" fmla="*/ 1735251 h 1832028"/>
              <a:gd name="connsiteX6" fmla="*/ 1331232 w 1843708"/>
              <a:gd name="connsiteY6" fmla="*/ 1735251 h 1832028"/>
              <a:gd name="connsiteX7" fmla="*/ 1293268 w 1843708"/>
              <a:gd name="connsiteY7" fmla="*/ 1753539 h 1832028"/>
              <a:gd name="connsiteX8" fmla="*/ 550440 w 1843708"/>
              <a:gd name="connsiteY8" fmla="*/ 1753539 h 1832028"/>
              <a:gd name="connsiteX9" fmla="*/ 369208 w 1843708"/>
              <a:gd name="connsiteY9" fmla="*/ 1643922 h 1832028"/>
              <a:gd name="connsiteX10" fmla="*/ 1474500 w 1843708"/>
              <a:gd name="connsiteY10" fmla="*/ 1643922 h 1832028"/>
              <a:gd name="connsiteX11" fmla="*/ 1452335 w 1843708"/>
              <a:gd name="connsiteY11" fmla="*/ 1662210 h 1832028"/>
              <a:gd name="connsiteX12" fmla="*/ 391374 w 1843708"/>
              <a:gd name="connsiteY12" fmla="*/ 1662210 h 1832028"/>
              <a:gd name="connsiteX13" fmla="*/ 262147 w 1843708"/>
              <a:gd name="connsiteY13" fmla="*/ 1552593 h 1832028"/>
              <a:gd name="connsiteX14" fmla="*/ 1581561 w 1843708"/>
              <a:gd name="connsiteY14" fmla="*/ 1552593 h 1832028"/>
              <a:gd name="connsiteX15" fmla="*/ 1573821 w 1843708"/>
              <a:gd name="connsiteY15" fmla="*/ 1561975 h 1832028"/>
              <a:gd name="connsiteX16" fmla="*/ 1563026 w 1843708"/>
              <a:gd name="connsiteY16" fmla="*/ 1570881 h 1832028"/>
              <a:gd name="connsiteX17" fmla="*/ 280682 w 1843708"/>
              <a:gd name="connsiteY17" fmla="*/ 1570881 h 1832028"/>
              <a:gd name="connsiteX18" fmla="*/ 269887 w 1843708"/>
              <a:gd name="connsiteY18" fmla="*/ 1561975 h 1832028"/>
              <a:gd name="connsiteX19" fmla="*/ 186793 w 1843708"/>
              <a:gd name="connsiteY19" fmla="*/ 1461264 h 1832028"/>
              <a:gd name="connsiteX20" fmla="*/ 1656915 w 1843708"/>
              <a:gd name="connsiteY20" fmla="*/ 1461264 h 1832028"/>
              <a:gd name="connsiteX21" fmla="*/ 1641826 w 1843708"/>
              <a:gd name="connsiteY21" fmla="*/ 1479552 h 1832028"/>
              <a:gd name="connsiteX22" fmla="*/ 201882 w 1843708"/>
              <a:gd name="connsiteY22" fmla="*/ 1479552 h 1832028"/>
              <a:gd name="connsiteX23" fmla="*/ 127131 w 1843708"/>
              <a:gd name="connsiteY23" fmla="*/ 1369935 h 1832028"/>
              <a:gd name="connsiteX24" fmla="*/ 1716577 w 1843708"/>
              <a:gd name="connsiteY24" fmla="*/ 1369935 h 1832028"/>
              <a:gd name="connsiteX25" fmla="*/ 1706651 w 1843708"/>
              <a:gd name="connsiteY25" fmla="*/ 1388223 h 1832028"/>
              <a:gd name="connsiteX26" fmla="*/ 137057 w 1843708"/>
              <a:gd name="connsiteY26" fmla="*/ 1388223 h 1832028"/>
              <a:gd name="connsiteX27" fmla="*/ 77559 w 1843708"/>
              <a:gd name="connsiteY27" fmla="*/ 1278606 h 1832028"/>
              <a:gd name="connsiteX28" fmla="*/ 1766149 w 1843708"/>
              <a:gd name="connsiteY28" fmla="*/ 1278606 h 1832028"/>
              <a:gd name="connsiteX29" fmla="*/ 1756223 w 1843708"/>
              <a:gd name="connsiteY29" fmla="*/ 1296894 h 1832028"/>
              <a:gd name="connsiteX30" fmla="*/ 87486 w 1843708"/>
              <a:gd name="connsiteY30" fmla="*/ 1296894 h 1832028"/>
              <a:gd name="connsiteX31" fmla="*/ 42417 w 1843708"/>
              <a:gd name="connsiteY31" fmla="*/ 1187277 h 1832028"/>
              <a:gd name="connsiteX32" fmla="*/ 1801292 w 1843708"/>
              <a:gd name="connsiteY32" fmla="*/ 1187277 h 1832028"/>
              <a:gd name="connsiteX33" fmla="*/ 1794598 w 1843708"/>
              <a:gd name="connsiteY33" fmla="*/ 1205565 h 1832028"/>
              <a:gd name="connsiteX34" fmla="*/ 49110 w 1843708"/>
              <a:gd name="connsiteY34" fmla="*/ 1205565 h 1832028"/>
              <a:gd name="connsiteX35" fmla="*/ 18597 w 1843708"/>
              <a:gd name="connsiteY35" fmla="*/ 1095948 h 1832028"/>
              <a:gd name="connsiteX36" fmla="*/ 1825111 w 1843708"/>
              <a:gd name="connsiteY36" fmla="*/ 1095948 h 1832028"/>
              <a:gd name="connsiteX37" fmla="*/ 1820409 w 1843708"/>
              <a:gd name="connsiteY37" fmla="*/ 1114236 h 1832028"/>
              <a:gd name="connsiteX38" fmla="*/ 23300 w 1843708"/>
              <a:gd name="connsiteY38" fmla="*/ 1114236 h 1832028"/>
              <a:gd name="connsiteX39" fmla="*/ 4646 w 1843708"/>
              <a:gd name="connsiteY39" fmla="*/ 1004619 h 1832028"/>
              <a:gd name="connsiteX40" fmla="*/ 1839062 w 1843708"/>
              <a:gd name="connsiteY40" fmla="*/ 1004619 h 1832028"/>
              <a:gd name="connsiteX41" fmla="*/ 1836271 w 1843708"/>
              <a:gd name="connsiteY41" fmla="*/ 1022907 h 1832028"/>
              <a:gd name="connsiteX42" fmla="*/ 7437 w 1843708"/>
              <a:gd name="connsiteY42" fmla="*/ 1022907 h 1832028"/>
              <a:gd name="connsiteX43" fmla="*/ 0 w 1843708"/>
              <a:gd name="connsiteY43" fmla="*/ 913290 h 1832028"/>
              <a:gd name="connsiteX44" fmla="*/ 1843708 w 1843708"/>
              <a:gd name="connsiteY44" fmla="*/ 913290 h 1832028"/>
              <a:gd name="connsiteX45" fmla="*/ 1842785 w 1843708"/>
              <a:gd name="connsiteY45" fmla="*/ 931578 h 1832028"/>
              <a:gd name="connsiteX46" fmla="*/ 923 w 1843708"/>
              <a:gd name="connsiteY46" fmla="*/ 931578 h 1832028"/>
              <a:gd name="connsiteX47" fmla="*/ 4280 w 1843708"/>
              <a:gd name="connsiteY47" fmla="*/ 821961 h 1832028"/>
              <a:gd name="connsiteX48" fmla="*/ 1839428 w 1843708"/>
              <a:gd name="connsiteY48" fmla="*/ 821961 h 1832028"/>
              <a:gd name="connsiteX49" fmla="*/ 1840352 w 1843708"/>
              <a:gd name="connsiteY49" fmla="*/ 840249 h 1832028"/>
              <a:gd name="connsiteX50" fmla="*/ 3357 w 1843708"/>
              <a:gd name="connsiteY50" fmla="*/ 840249 h 1832028"/>
              <a:gd name="connsiteX51" fmla="*/ 17583 w 1843708"/>
              <a:gd name="connsiteY51" fmla="*/ 730632 h 1832028"/>
              <a:gd name="connsiteX52" fmla="*/ 1826125 w 1843708"/>
              <a:gd name="connsiteY52" fmla="*/ 730632 h 1832028"/>
              <a:gd name="connsiteX53" fmla="*/ 1828916 w 1843708"/>
              <a:gd name="connsiteY53" fmla="*/ 748920 h 1832028"/>
              <a:gd name="connsiteX54" fmla="*/ 14792 w 1843708"/>
              <a:gd name="connsiteY54" fmla="*/ 748920 h 1832028"/>
              <a:gd name="connsiteX55" fmla="*/ 40393 w 1843708"/>
              <a:gd name="connsiteY55" fmla="*/ 639303 h 1832028"/>
              <a:gd name="connsiteX56" fmla="*/ 1803316 w 1843708"/>
              <a:gd name="connsiteY56" fmla="*/ 639303 h 1832028"/>
              <a:gd name="connsiteX57" fmla="*/ 1808018 w 1843708"/>
              <a:gd name="connsiteY57" fmla="*/ 657591 h 1832028"/>
              <a:gd name="connsiteX58" fmla="*/ 35690 w 1843708"/>
              <a:gd name="connsiteY58" fmla="*/ 657591 h 1832028"/>
              <a:gd name="connsiteX59" fmla="*/ 73996 w 1843708"/>
              <a:gd name="connsiteY59" fmla="*/ 547974 h 1832028"/>
              <a:gd name="connsiteX60" fmla="*/ 1769712 w 1843708"/>
              <a:gd name="connsiteY60" fmla="*/ 547974 h 1832028"/>
              <a:gd name="connsiteX61" fmla="*/ 1771417 w 1843708"/>
              <a:gd name="connsiteY61" fmla="*/ 551116 h 1832028"/>
              <a:gd name="connsiteX62" fmla="*/ 1776961 w 1843708"/>
              <a:gd name="connsiteY62" fmla="*/ 566262 h 1832028"/>
              <a:gd name="connsiteX63" fmla="*/ 66748 w 1843708"/>
              <a:gd name="connsiteY63" fmla="*/ 566262 h 1832028"/>
              <a:gd name="connsiteX64" fmla="*/ 72291 w 1843708"/>
              <a:gd name="connsiteY64" fmla="*/ 551116 h 1832028"/>
              <a:gd name="connsiteX65" fmla="*/ 123568 w 1843708"/>
              <a:gd name="connsiteY65" fmla="*/ 456645 h 1832028"/>
              <a:gd name="connsiteX66" fmla="*/ 1720140 w 1843708"/>
              <a:gd name="connsiteY66" fmla="*/ 456645 h 1832028"/>
              <a:gd name="connsiteX67" fmla="*/ 1730066 w 1843708"/>
              <a:gd name="connsiteY67" fmla="*/ 474933 h 1832028"/>
              <a:gd name="connsiteX68" fmla="*/ 113642 w 1843708"/>
              <a:gd name="connsiteY68" fmla="*/ 474933 h 1832028"/>
              <a:gd name="connsiteX69" fmla="*/ 181378 w 1843708"/>
              <a:gd name="connsiteY69" fmla="*/ 365316 h 1832028"/>
              <a:gd name="connsiteX70" fmla="*/ 1662331 w 1843708"/>
              <a:gd name="connsiteY70" fmla="*/ 365316 h 1832028"/>
              <a:gd name="connsiteX71" fmla="*/ 1677420 w 1843708"/>
              <a:gd name="connsiteY71" fmla="*/ 383604 h 1832028"/>
              <a:gd name="connsiteX72" fmla="*/ 166289 w 1843708"/>
              <a:gd name="connsiteY72" fmla="*/ 383604 h 1832028"/>
              <a:gd name="connsiteX73" fmla="*/ 256731 w 1843708"/>
              <a:gd name="connsiteY73" fmla="*/ 273987 h 1832028"/>
              <a:gd name="connsiteX74" fmla="*/ 1586977 w 1843708"/>
              <a:gd name="connsiteY74" fmla="*/ 273987 h 1832028"/>
              <a:gd name="connsiteX75" fmla="*/ 1602066 w 1843708"/>
              <a:gd name="connsiteY75" fmla="*/ 292275 h 1832028"/>
              <a:gd name="connsiteX76" fmla="*/ 241642 w 1843708"/>
              <a:gd name="connsiteY76" fmla="*/ 292275 h 1832028"/>
              <a:gd name="connsiteX77" fmla="*/ 361253 w 1843708"/>
              <a:gd name="connsiteY77" fmla="*/ 182658 h 1832028"/>
              <a:gd name="connsiteX78" fmla="*/ 1482456 w 1843708"/>
              <a:gd name="connsiteY78" fmla="*/ 182658 h 1832028"/>
              <a:gd name="connsiteX79" fmla="*/ 1504621 w 1843708"/>
              <a:gd name="connsiteY79" fmla="*/ 200946 h 1832028"/>
              <a:gd name="connsiteX80" fmla="*/ 339087 w 1843708"/>
              <a:gd name="connsiteY80" fmla="*/ 200946 h 1832028"/>
              <a:gd name="connsiteX81" fmla="*/ 498851 w 1843708"/>
              <a:gd name="connsiteY81" fmla="*/ 91329 h 1832028"/>
              <a:gd name="connsiteX82" fmla="*/ 1344858 w 1843708"/>
              <a:gd name="connsiteY82" fmla="*/ 91329 h 1832028"/>
              <a:gd name="connsiteX83" fmla="*/ 1361344 w 1843708"/>
              <a:gd name="connsiteY83" fmla="*/ 99271 h 1832028"/>
              <a:gd name="connsiteX84" fmla="*/ 1378374 w 1843708"/>
              <a:gd name="connsiteY84" fmla="*/ 109617 h 1832028"/>
              <a:gd name="connsiteX85" fmla="*/ 465334 w 1843708"/>
              <a:gd name="connsiteY85" fmla="*/ 109617 h 1832028"/>
              <a:gd name="connsiteX86" fmla="*/ 482364 w 1843708"/>
              <a:gd name="connsiteY86" fmla="*/ 99271 h 1832028"/>
              <a:gd name="connsiteX87" fmla="*/ 780067 w 1843708"/>
              <a:gd name="connsiteY87" fmla="*/ 0 h 1832028"/>
              <a:gd name="connsiteX88" fmla="*/ 1063641 w 1843708"/>
              <a:gd name="connsiteY88" fmla="*/ 0 h 1832028"/>
              <a:gd name="connsiteX89" fmla="*/ 1107673 w 1843708"/>
              <a:gd name="connsiteY89" fmla="*/ 6720 h 1832028"/>
              <a:gd name="connsiteX90" fmla="*/ 1152662 w 1843708"/>
              <a:gd name="connsiteY90" fmla="*/ 18288 h 1832028"/>
              <a:gd name="connsiteX91" fmla="*/ 691046 w 1843708"/>
              <a:gd name="connsiteY91" fmla="*/ 18288 h 1832028"/>
              <a:gd name="connsiteX92" fmla="*/ 736035 w 1843708"/>
              <a:gd name="connsiteY92" fmla="*/ 6720 h 183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843708" h="1832028">
                <a:moveTo>
                  <a:pt x="823077" y="1826580"/>
                </a:moveTo>
                <a:lnTo>
                  <a:pt x="1020631" y="1826580"/>
                </a:lnTo>
                <a:lnTo>
                  <a:pt x="1016125" y="1827268"/>
                </a:lnTo>
                <a:cubicBezTo>
                  <a:pt x="985130" y="1830416"/>
                  <a:pt x="953680" y="1832028"/>
                  <a:pt x="921854" y="1832028"/>
                </a:cubicBezTo>
                <a:cubicBezTo>
                  <a:pt x="890028" y="1832028"/>
                  <a:pt x="858578" y="1830416"/>
                  <a:pt x="827583" y="1827268"/>
                </a:cubicBezTo>
                <a:close/>
                <a:moveTo>
                  <a:pt x="512477" y="1735251"/>
                </a:moveTo>
                <a:lnTo>
                  <a:pt x="1331232" y="1735251"/>
                </a:lnTo>
                <a:lnTo>
                  <a:pt x="1293268" y="1753539"/>
                </a:lnTo>
                <a:lnTo>
                  <a:pt x="550440" y="1753539"/>
                </a:lnTo>
                <a:close/>
                <a:moveTo>
                  <a:pt x="369208" y="1643922"/>
                </a:moveTo>
                <a:lnTo>
                  <a:pt x="1474500" y="1643922"/>
                </a:lnTo>
                <a:lnTo>
                  <a:pt x="1452335" y="1662210"/>
                </a:lnTo>
                <a:lnTo>
                  <a:pt x="391374" y="1662210"/>
                </a:lnTo>
                <a:close/>
                <a:moveTo>
                  <a:pt x="262147" y="1552593"/>
                </a:moveTo>
                <a:lnTo>
                  <a:pt x="1581561" y="1552593"/>
                </a:lnTo>
                <a:lnTo>
                  <a:pt x="1573821" y="1561975"/>
                </a:lnTo>
                <a:lnTo>
                  <a:pt x="1563026" y="1570881"/>
                </a:lnTo>
                <a:lnTo>
                  <a:pt x="280682" y="1570881"/>
                </a:lnTo>
                <a:lnTo>
                  <a:pt x="269887" y="1561975"/>
                </a:lnTo>
                <a:close/>
                <a:moveTo>
                  <a:pt x="186793" y="1461264"/>
                </a:moveTo>
                <a:lnTo>
                  <a:pt x="1656915" y="1461264"/>
                </a:lnTo>
                <a:lnTo>
                  <a:pt x="1641826" y="1479552"/>
                </a:lnTo>
                <a:lnTo>
                  <a:pt x="201882" y="1479552"/>
                </a:lnTo>
                <a:close/>
                <a:moveTo>
                  <a:pt x="127131" y="1369935"/>
                </a:moveTo>
                <a:lnTo>
                  <a:pt x="1716577" y="1369935"/>
                </a:lnTo>
                <a:lnTo>
                  <a:pt x="1706651" y="1388223"/>
                </a:lnTo>
                <a:lnTo>
                  <a:pt x="137057" y="1388223"/>
                </a:lnTo>
                <a:close/>
                <a:moveTo>
                  <a:pt x="77559" y="1278606"/>
                </a:moveTo>
                <a:lnTo>
                  <a:pt x="1766149" y="1278606"/>
                </a:lnTo>
                <a:lnTo>
                  <a:pt x="1756223" y="1296894"/>
                </a:lnTo>
                <a:lnTo>
                  <a:pt x="87486" y="1296894"/>
                </a:lnTo>
                <a:close/>
                <a:moveTo>
                  <a:pt x="42417" y="1187277"/>
                </a:moveTo>
                <a:lnTo>
                  <a:pt x="1801292" y="1187277"/>
                </a:lnTo>
                <a:lnTo>
                  <a:pt x="1794598" y="1205565"/>
                </a:lnTo>
                <a:lnTo>
                  <a:pt x="49110" y="1205565"/>
                </a:lnTo>
                <a:close/>
                <a:moveTo>
                  <a:pt x="18597" y="1095948"/>
                </a:moveTo>
                <a:lnTo>
                  <a:pt x="1825111" y="1095948"/>
                </a:lnTo>
                <a:lnTo>
                  <a:pt x="1820409" y="1114236"/>
                </a:lnTo>
                <a:lnTo>
                  <a:pt x="23300" y="1114236"/>
                </a:lnTo>
                <a:close/>
                <a:moveTo>
                  <a:pt x="4646" y="1004619"/>
                </a:moveTo>
                <a:lnTo>
                  <a:pt x="1839062" y="1004619"/>
                </a:lnTo>
                <a:lnTo>
                  <a:pt x="1836271" y="1022907"/>
                </a:lnTo>
                <a:lnTo>
                  <a:pt x="7437" y="1022907"/>
                </a:lnTo>
                <a:close/>
                <a:moveTo>
                  <a:pt x="0" y="913290"/>
                </a:moveTo>
                <a:lnTo>
                  <a:pt x="1843708" y="913290"/>
                </a:lnTo>
                <a:lnTo>
                  <a:pt x="1842785" y="931578"/>
                </a:lnTo>
                <a:lnTo>
                  <a:pt x="923" y="931578"/>
                </a:lnTo>
                <a:close/>
                <a:moveTo>
                  <a:pt x="4280" y="821961"/>
                </a:moveTo>
                <a:lnTo>
                  <a:pt x="1839428" y="821961"/>
                </a:lnTo>
                <a:lnTo>
                  <a:pt x="1840352" y="840249"/>
                </a:lnTo>
                <a:lnTo>
                  <a:pt x="3357" y="840249"/>
                </a:lnTo>
                <a:close/>
                <a:moveTo>
                  <a:pt x="17583" y="730632"/>
                </a:moveTo>
                <a:lnTo>
                  <a:pt x="1826125" y="730632"/>
                </a:lnTo>
                <a:lnTo>
                  <a:pt x="1828916" y="748920"/>
                </a:lnTo>
                <a:lnTo>
                  <a:pt x="14792" y="748920"/>
                </a:lnTo>
                <a:close/>
                <a:moveTo>
                  <a:pt x="40393" y="639303"/>
                </a:moveTo>
                <a:lnTo>
                  <a:pt x="1803316" y="639303"/>
                </a:lnTo>
                <a:lnTo>
                  <a:pt x="1808018" y="657591"/>
                </a:lnTo>
                <a:lnTo>
                  <a:pt x="35690" y="657591"/>
                </a:lnTo>
                <a:close/>
                <a:moveTo>
                  <a:pt x="73996" y="547974"/>
                </a:moveTo>
                <a:lnTo>
                  <a:pt x="1769712" y="547974"/>
                </a:lnTo>
                <a:lnTo>
                  <a:pt x="1771417" y="551116"/>
                </a:lnTo>
                <a:lnTo>
                  <a:pt x="1776961" y="566262"/>
                </a:lnTo>
                <a:lnTo>
                  <a:pt x="66748" y="566262"/>
                </a:lnTo>
                <a:lnTo>
                  <a:pt x="72291" y="551116"/>
                </a:lnTo>
                <a:close/>
                <a:moveTo>
                  <a:pt x="123568" y="456645"/>
                </a:moveTo>
                <a:lnTo>
                  <a:pt x="1720140" y="456645"/>
                </a:lnTo>
                <a:lnTo>
                  <a:pt x="1730066" y="474933"/>
                </a:lnTo>
                <a:lnTo>
                  <a:pt x="113642" y="474933"/>
                </a:lnTo>
                <a:close/>
                <a:moveTo>
                  <a:pt x="181378" y="365316"/>
                </a:moveTo>
                <a:lnTo>
                  <a:pt x="1662331" y="365316"/>
                </a:lnTo>
                <a:lnTo>
                  <a:pt x="1677420" y="383604"/>
                </a:lnTo>
                <a:lnTo>
                  <a:pt x="166289" y="383604"/>
                </a:lnTo>
                <a:close/>
                <a:moveTo>
                  <a:pt x="256731" y="273987"/>
                </a:moveTo>
                <a:lnTo>
                  <a:pt x="1586977" y="273987"/>
                </a:lnTo>
                <a:lnTo>
                  <a:pt x="1602066" y="292275"/>
                </a:lnTo>
                <a:lnTo>
                  <a:pt x="241642" y="292275"/>
                </a:lnTo>
                <a:close/>
                <a:moveTo>
                  <a:pt x="361253" y="182658"/>
                </a:moveTo>
                <a:lnTo>
                  <a:pt x="1482456" y="182658"/>
                </a:lnTo>
                <a:lnTo>
                  <a:pt x="1504621" y="200946"/>
                </a:lnTo>
                <a:lnTo>
                  <a:pt x="339087" y="200946"/>
                </a:lnTo>
                <a:close/>
                <a:moveTo>
                  <a:pt x="498851" y="91329"/>
                </a:moveTo>
                <a:lnTo>
                  <a:pt x="1344858" y="91329"/>
                </a:lnTo>
                <a:lnTo>
                  <a:pt x="1361344" y="99271"/>
                </a:lnTo>
                <a:lnTo>
                  <a:pt x="1378374" y="109617"/>
                </a:lnTo>
                <a:lnTo>
                  <a:pt x="465334" y="109617"/>
                </a:lnTo>
                <a:lnTo>
                  <a:pt x="482364" y="99271"/>
                </a:lnTo>
                <a:close/>
                <a:moveTo>
                  <a:pt x="780067" y="0"/>
                </a:moveTo>
                <a:lnTo>
                  <a:pt x="1063641" y="0"/>
                </a:lnTo>
                <a:lnTo>
                  <a:pt x="1107673" y="6720"/>
                </a:lnTo>
                <a:lnTo>
                  <a:pt x="1152662" y="18288"/>
                </a:lnTo>
                <a:lnTo>
                  <a:pt x="691046" y="18288"/>
                </a:lnTo>
                <a:lnTo>
                  <a:pt x="736035" y="6720"/>
                </a:lnTo>
                <a:close/>
              </a:path>
            </a:pathLst>
          </a:custGeom>
          <a:solidFill>
            <a:schemeClr val="accent2"/>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8" name="文本框 207">
            <a:extLst>
              <a:ext uri="{FF2B5EF4-FFF2-40B4-BE49-F238E27FC236}">
                <a16:creationId xmlns:a16="http://schemas.microsoft.com/office/drawing/2014/main" xmlns="" id="{D10A95B2-6568-4B49-9C7B-0FAFE08B6756}"/>
              </a:ext>
            </a:extLst>
          </p:cNvPr>
          <p:cNvSpPr txBox="1"/>
          <p:nvPr/>
        </p:nvSpPr>
        <p:spPr>
          <a:xfrm>
            <a:off x="510426" y="2585584"/>
            <a:ext cx="6955360" cy="667170"/>
          </a:xfrm>
          <a:prstGeom prst="rect">
            <a:avLst/>
          </a:prstGeom>
          <a:noFill/>
        </p:spPr>
        <p:txBody>
          <a:bodyPr wrap="square">
            <a:spAutoFit/>
          </a:bodyPr>
          <a:lstStyle/>
          <a:p>
            <a:pPr>
              <a:lnSpc>
                <a:spcPct val="120000"/>
              </a:lnSpc>
            </a:pPr>
            <a:r>
              <a:rPr lang="zh-CN" altLang="en-US" sz="16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教科研是学校发展的必要条件之一，一个学校的教育要发展，教科研必须先行，教科研与学校的教改和发展，有着密切的关系。</a:t>
            </a:r>
          </a:p>
        </p:txBody>
      </p:sp>
      <p:sp>
        <p:nvSpPr>
          <p:cNvPr id="209" name="文本框 208">
            <a:extLst>
              <a:ext uri="{FF2B5EF4-FFF2-40B4-BE49-F238E27FC236}">
                <a16:creationId xmlns:a16="http://schemas.microsoft.com/office/drawing/2014/main" xmlns="" id="{EEAD974B-9E99-43BE-9F7F-B12568E2E8F6}"/>
              </a:ext>
            </a:extLst>
          </p:cNvPr>
          <p:cNvSpPr txBox="1"/>
          <p:nvPr/>
        </p:nvSpPr>
        <p:spPr>
          <a:xfrm>
            <a:off x="510426" y="3339947"/>
            <a:ext cx="6955360" cy="1258101"/>
          </a:xfrm>
          <a:prstGeom prst="rect">
            <a:avLst/>
          </a:prstGeom>
          <a:noFill/>
        </p:spPr>
        <p:txBody>
          <a:bodyPr wrap="square">
            <a:spAutoFit/>
          </a:bodyPr>
          <a:lstStyle/>
          <a:p>
            <a:pPr>
              <a:lnSpc>
                <a:spcPct val="120000"/>
              </a:lnSpc>
            </a:pPr>
            <a:r>
              <a:rPr lang="zh-CN" altLang="en-US" sz="16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本学期，在全体教师共同努力下，大力开展教育创新，努力发展教师专业水平，积极探索提高有效课堂的途径；不断丰富学校内涵文化，大力推进素质教育，努力提高教育教学质量，在实践中提高了教师以学生为中心的意识，逐步形成稳定的、科学的教科研的有效策略。</a:t>
            </a:r>
          </a:p>
        </p:txBody>
      </p:sp>
      <p:pic>
        <p:nvPicPr>
          <p:cNvPr id="42" name="图片 41">
            <a:extLst>
              <a:ext uri="{FF2B5EF4-FFF2-40B4-BE49-F238E27FC236}">
                <a16:creationId xmlns:a16="http://schemas.microsoft.com/office/drawing/2014/main" xmlns="" id="{851E6168-4490-45E1-81B3-77419F63EB50}"/>
              </a:ext>
            </a:extLst>
          </p:cNvPr>
          <p:cNvPicPr>
            <a:picLocks noChangeAspect="1"/>
          </p:cNvPicPr>
          <p:nvPr/>
        </p:nvPicPr>
        <p:blipFill>
          <a:blip r:embed="rId4" cstate="screen">
            <a:extLst>
              <a:ext uri="{28A0092B-C50C-407E-A947-70E740481C1C}">
                <a14:useLocalDpi xmlns:a14="http://schemas.microsoft.com/office/drawing/2010/main"/>
              </a:ext>
            </a:extLst>
          </a:blip>
          <a:srcRect l="49798" b="38422"/>
          <a:stretch>
            <a:fillRect/>
          </a:stretch>
        </p:blipFill>
        <p:spPr>
          <a:xfrm>
            <a:off x="7465786" y="1037942"/>
            <a:ext cx="4744824" cy="5820059"/>
          </a:xfrm>
          <a:custGeom>
            <a:avLst/>
            <a:gdLst>
              <a:gd name="connsiteX0" fmla="*/ 0 w 4932989"/>
              <a:gd name="connsiteY0" fmla="*/ 0 h 6050865"/>
              <a:gd name="connsiteX1" fmla="*/ 4932989 w 4932989"/>
              <a:gd name="connsiteY1" fmla="*/ 0 h 6050865"/>
              <a:gd name="connsiteX2" fmla="*/ 4932989 w 4932989"/>
              <a:gd name="connsiteY2" fmla="*/ 6050865 h 6050865"/>
              <a:gd name="connsiteX3" fmla="*/ 2144908 w 4932989"/>
              <a:gd name="connsiteY3" fmla="*/ 6050865 h 6050865"/>
              <a:gd name="connsiteX4" fmla="*/ 2147598 w 4932989"/>
              <a:gd name="connsiteY4" fmla="*/ 5961638 h 6050865"/>
              <a:gd name="connsiteX5" fmla="*/ 1793685 w 4932989"/>
              <a:gd name="connsiteY5" fmla="*/ 4468214 h 6050865"/>
              <a:gd name="connsiteX6" fmla="*/ 1682084 w 4932989"/>
              <a:gd name="connsiteY6" fmla="*/ 4270849 h 6050865"/>
              <a:gd name="connsiteX7" fmla="*/ 1809230 w 4932989"/>
              <a:gd name="connsiteY7" fmla="*/ 4118176 h 6050865"/>
              <a:gd name="connsiteX8" fmla="*/ 1192285 w 4932989"/>
              <a:gd name="connsiteY8" fmla="*/ 3604389 h 6050865"/>
              <a:gd name="connsiteX9" fmla="*/ 1119200 w 4932989"/>
              <a:gd name="connsiteY9" fmla="*/ 3521128 h 6050865"/>
              <a:gd name="connsiteX10" fmla="*/ 25532 w 4932989"/>
              <a:gd name="connsiteY10" fmla="*/ 2704636 h 6050865"/>
              <a:gd name="connsiteX11" fmla="*/ 0 w 4932989"/>
              <a:gd name="connsiteY11" fmla="*/ 2692651 h 605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2989" h="6050865">
                <a:moveTo>
                  <a:pt x="0" y="0"/>
                </a:moveTo>
                <a:lnTo>
                  <a:pt x="4932989" y="0"/>
                </a:lnTo>
                <a:lnTo>
                  <a:pt x="4932989" y="6050865"/>
                </a:lnTo>
                <a:lnTo>
                  <a:pt x="2144908" y="6050865"/>
                </a:lnTo>
                <a:lnTo>
                  <a:pt x="2147598" y="5961638"/>
                </a:lnTo>
                <a:cubicBezTo>
                  <a:pt x="2147598" y="5431898"/>
                  <a:pt x="2021577" y="4927233"/>
                  <a:pt x="1793685" y="4468214"/>
                </a:cubicBezTo>
                <a:lnTo>
                  <a:pt x="1682084" y="4270849"/>
                </a:lnTo>
                <a:lnTo>
                  <a:pt x="1809230" y="4118176"/>
                </a:lnTo>
                <a:lnTo>
                  <a:pt x="1192285" y="3604389"/>
                </a:lnTo>
                <a:lnTo>
                  <a:pt x="1119200" y="3521128"/>
                </a:lnTo>
                <a:cubicBezTo>
                  <a:pt x="809443" y="3201366"/>
                  <a:pt x="440051" y="2925084"/>
                  <a:pt x="25532" y="2704636"/>
                </a:cubicBezTo>
                <a:lnTo>
                  <a:pt x="0" y="2692651"/>
                </a:lnTo>
                <a:close/>
              </a:path>
            </a:pathLst>
          </a:custGeom>
          <a:effectLst>
            <a:outerShdw blurRad="711200" dist="635000" dir="2700000" sx="92000" sy="92000" algn="tl" rotWithShape="0">
              <a:schemeClr val="accent3">
                <a:lumMod val="75000"/>
                <a:alpha val="35000"/>
              </a:schemeClr>
            </a:outerShdw>
          </a:effectLst>
        </p:spPr>
      </p:pic>
      <p:sp>
        <p:nvSpPr>
          <p:cNvPr id="207" name="文本框 206">
            <a:extLst>
              <a:ext uri="{FF2B5EF4-FFF2-40B4-BE49-F238E27FC236}">
                <a16:creationId xmlns:a16="http://schemas.microsoft.com/office/drawing/2014/main" xmlns="" id="{4D614E22-B8F7-47B7-85A9-21DB1B04B71A}"/>
              </a:ext>
            </a:extLst>
          </p:cNvPr>
          <p:cNvSpPr txBox="1"/>
          <p:nvPr/>
        </p:nvSpPr>
        <p:spPr>
          <a:xfrm>
            <a:off x="660400" y="1536135"/>
            <a:ext cx="739404" cy="720541"/>
          </a:xfrm>
          <a:custGeom>
            <a:avLst/>
            <a:gdLst/>
            <a:ahLst/>
            <a:cxnLst/>
            <a:rect l="l" t="t" r="r" b="b"/>
            <a:pathLst>
              <a:path w="1713815" h="1670094">
                <a:moveTo>
                  <a:pt x="1713815" y="0"/>
                </a:moveTo>
                <a:lnTo>
                  <a:pt x="1713815" y="314782"/>
                </a:lnTo>
                <a:cubicBezTo>
                  <a:pt x="1633024" y="342471"/>
                  <a:pt x="1557426" y="408415"/>
                  <a:pt x="1487018" y="512614"/>
                </a:cubicBezTo>
                <a:cubicBezTo>
                  <a:pt x="1416611" y="616813"/>
                  <a:pt x="1377081" y="737406"/>
                  <a:pt x="1368428" y="874395"/>
                </a:cubicBezTo>
                <a:lnTo>
                  <a:pt x="1713815" y="874395"/>
                </a:lnTo>
                <a:lnTo>
                  <a:pt x="1713815" y="1670094"/>
                </a:lnTo>
                <a:lnTo>
                  <a:pt x="996811" y="1670094"/>
                </a:lnTo>
                <a:lnTo>
                  <a:pt x="996811" y="904999"/>
                </a:lnTo>
                <a:cubicBezTo>
                  <a:pt x="1000481" y="726962"/>
                  <a:pt x="1041718" y="573943"/>
                  <a:pt x="1120521" y="445941"/>
                </a:cubicBezTo>
                <a:cubicBezTo>
                  <a:pt x="1199325" y="317940"/>
                  <a:pt x="1293673" y="216413"/>
                  <a:pt x="1403566" y="141360"/>
                </a:cubicBezTo>
                <a:cubicBezTo>
                  <a:pt x="1513459" y="66308"/>
                  <a:pt x="1616875" y="19188"/>
                  <a:pt x="1713815" y="0"/>
                </a:cubicBezTo>
                <a:close/>
                <a:moveTo>
                  <a:pt x="717004" y="0"/>
                </a:moveTo>
                <a:lnTo>
                  <a:pt x="717004" y="314782"/>
                </a:lnTo>
                <a:cubicBezTo>
                  <a:pt x="636214" y="342471"/>
                  <a:pt x="560615" y="408415"/>
                  <a:pt x="490208" y="512614"/>
                </a:cubicBezTo>
                <a:cubicBezTo>
                  <a:pt x="419801" y="616813"/>
                  <a:pt x="380271" y="737406"/>
                  <a:pt x="371618" y="874395"/>
                </a:cubicBezTo>
                <a:lnTo>
                  <a:pt x="712632" y="874395"/>
                </a:lnTo>
                <a:lnTo>
                  <a:pt x="712632" y="1670094"/>
                </a:lnTo>
                <a:lnTo>
                  <a:pt x="0" y="1670094"/>
                </a:lnTo>
                <a:lnTo>
                  <a:pt x="0" y="904999"/>
                </a:lnTo>
                <a:cubicBezTo>
                  <a:pt x="3671" y="726962"/>
                  <a:pt x="44908" y="573943"/>
                  <a:pt x="123711" y="445941"/>
                </a:cubicBezTo>
                <a:cubicBezTo>
                  <a:pt x="202515" y="317940"/>
                  <a:pt x="296863" y="216413"/>
                  <a:pt x="406756" y="141360"/>
                </a:cubicBezTo>
                <a:cubicBezTo>
                  <a:pt x="516649" y="66308"/>
                  <a:pt x="620065" y="19188"/>
                  <a:pt x="717004" y="0"/>
                </a:cubicBezTo>
                <a:close/>
              </a:path>
            </a:pathLst>
          </a:custGeom>
          <a:solidFill>
            <a:schemeClr val="accent2"/>
          </a:solidFill>
          <a:ln w="12700" cap="flat" cmpd="sng" algn="ctr">
            <a:noFill/>
            <a:prstDash val="solid"/>
            <a:miter lim="800000"/>
          </a:ln>
          <a:effectLst>
            <a:outerShdw blurRad="254000" dist="203200" dir="5400000" sx="90000" sy="9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43" name="文本框 42">
            <a:extLst>
              <a:ext uri="{FF2B5EF4-FFF2-40B4-BE49-F238E27FC236}">
                <a16:creationId xmlns:a16="http://schemas.microsoft.com/office/drawing/2014/main" xmlns="" id="{8A6D1970-E0DA-4E22-A874-0B5FDFF309E0}"/>
              </a:ext>
            </a:extLst>
          </p:cNvPr>
          <p:cNvSpPr txBox="1"/>
          <p:nvPr/>
        </p:nvSpPr>
        <p:spPr>
          <a:xfrm>
            <a:off x="557146" y="5556769"/>
            <a:ext cx="6955750" cy="461665"/>
          </a:xfrm>
          <a:prstGeom prst="rect">
            <a:avLst/>
          </a:prstGeom>
          <a:noFill/>
        </p:spPr>
        <p:txBody>
          <a:bodyPr wrap="none" rtlCol="0">
            <a:spAutoFit/>
          </a:bodyPr>
          <a:lstStyle/>
          <a:p>
            <a:r>
              <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埋头勤勉深耕，全心教书育人，谨记我们的座右铭</a:t>
            </a:r>
          </a:p>
        </p:txBody>
      </p:sp>
      <p:pic>
        <p:nvPicPr>
          <p:cNvPr id="32" name="图片 31">
            <a:extLst>
              <a:ext uri="{FF2B5EF4-FFF2-40B4-BE49-F238E27FC236}">
                <a16:creationId xmlns:a16="http://schemas.microsoft.com/office/drawing/2014/main" xmlns="" id="{23240621-90B8-4B22-AB02-D56C7309F082}"/>
              </a:ext>
            </a:extLst>
          </p:cNvPr>
          <p:cNvPicPr>
            <a:picLocks noChangeAspect="1"/>
          </p:cNvPicPr>
          <p:nvPr/>
        </p:nvPicPr>
        <p:blipFill>
          <a:blip r:embed="rId5" cstate="screen">
            <a:extLst>
              <a:ext uri="{28A0092B-C50C-407E-A947-70E740481C1C}">
                <a14:useLocalDpi xmlns:a14="http://schemas.microsoft.com/office/drawing/2010/main"/>
              </a:ext>
            </a:extLst>
          </a:blip>
          <a:srcRect l="32934" b="65820"/>
          <a:stretch>
            <a:fillRect/>
          </a:stretch>
        </p:blipFill>
        <p:spPr>
          <a:xfrm>
            <a:off x="0" y="6182851"/>
            <a:ext cx="1328824" cy="675149"/>
          </a:xfrm>
          <a:custGeom>
            <a:avLst/>
            <a:gdLst>
              <a:gd name="connsiteX0" fmla="*/ 0 w 1328824"/>
              <a:gd name="connsiteY0" fmla="*/ 0 h 675149"/>
              <a:gd name="connsiteX1" fmla="*/ 1328824 w 1328824"/>
              <a:gd name="connsiteY1" fmla="*/ 0 h 675149"/>
              <a:gd name="connsiteX2" fmla="*/ 1328824 w 1328824"/>
              <a:gd name="connsiteY2" fmla="*/ 675149 h 675149"/>
              <a:gd name="connsiteX3" fmla="*/ 0 w 1328824"/>
              <a:gd name="connsiteY3" fmla="*/ 675149 h 675149"/>
            </a:gdLst>
            <a:ahLst/>
            <a:cxnLst>
              <a:cxn ang="0">
                <a:pos x="connsiteX0" y="connsiteY0"/>
              </a:cxn>
              <a:cxn ang="0">
                <a:pos x="connsiteX1" y="connsiteY1"/>
              </a:cxn>
              <a:cxn ang="0">
                <a:pos x="connsiteX2" y="connsiteY2"/>
              </a:cxn>
              <a:cxn ang="0">
                <a:pos x="connsiteX3" y="connsiteY3"/>
              </a:cxn>
            </a:cxnLst>
            <a:rect l="l" t="t" r="r" b="b"/>
            <a:pathLst>
              <a:path w="1328824" h="675149">
                <a:moveTo>
                  <a:pt x="0" y="0"/>
                </a:moveTo>
                <a:lnTo>
                  <a:pt x="1328824" y="0"/>
                </a:lnTo>
                <a:lnTo>
                  <a:pt x="1328824" y="675149"/>
                </a:lnTo>
                <a:lnTo>
                  <a:pt x="0" y="675149"/>
                </a:lnTo>
                <a:close/>
              </a:path>
            </a:pathLst>
          </a:custGeom>
        </p:spPr>
      </p:pic>
      <p:grpSp>
        <p:nvGrpSpPr>
          <p:cNvPr id="23" name="组合 22">
            <a:extLst>
              <a:ext uri="{FF2B5EF4-FFF2-40B4-BE49-F238E27FC236}">
                <a16:creationId xmlns:a16="http://schemas.microsoft.com/office/drawing/2014/main" xmlns="" id="{9D757C40-CBE0-4B8E-A89B-3E660A35FF9D}"/>
              </a:ext>
            </a:extLst>
          </p:cNvPr>
          <p:cNvGrpSpPr/>
          <p:nvPr/>
        </p:nvGrpSpPr>
        <p:grpSpPr>
          <a:xfrm>
            <a:off x="10095926" y="334300"/>
            <a:ext cx="1687434" cy="828613"/>
            <a:chOff x="1458782" y="1495487"/>
            <a:chExt cx="1687434" cy="828613"/>
          </a:xfrm>
        </p:grpSpPr>
        <p:grpSp>
          <p:nvGrpSpPr>
            <p:cNvPr id="33" name="组合 32">
              <a:extLst>
                <a:ext uri="{FF2B5EF4-FFF2-40B4-BE49-F238E27FC236}">
                  <a16:creationId xmlns:a16="http://schemas.microsoft.com/office/drawing/2014/main" xmlns="" id="{9C57B496-AB03-489E-BB62-A769106CEA58}"/>
                </a:ext>
              </a:extLst>
            </p:cNvPr>
            <p:cNvGrpSpPr/>
            <p:nvPr/>
          </p:nvGrpSpPr>
          <p:grpSpPr>
            <a:xfrm>
              <a:off x="1458782" y="1495487"/>
              <a:ext cx="1687434" cy="828613"/>
              <a:chOff x="1114764" y="2818528"/>
              <a:chExt cx="7419202" cy="3643194"/>
            </a:xfrm>
          </p:grpSpPr>
          <p:sp>
            <p:nvSpPr>
              <p:cNvPr id="36" name="弧形 35">
                <a:extLst>
                  <a:ext uri="{FF2B5EF4-FFF2-40B4-BE49-F238E27FC236}">
                    <a16:creationId xmlns:a16="http://schemas.microsoft.com/office/drawing/2014/main" xmlns="" id="{FBCD98C6-69EA-478B-923D-0A317C6C5CB9}"/>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7" name="弧形 36">
                <a:extLst>
                  <a:ext uri="{FF2B5EF4-FFF2-40B4-BE49-F238E27FC236}">
                    <a16:creationId xmlns:a16="http://schemas.microsoft.com/office/drawing/2014/main" xmlns="" id="{A57BD8C5-9EA1-4954-B88C-88CEA8360AB9}"/>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38" name="组合 37">
                <a:extLst>
                  <a:ext uri="{FF2B5EF4-FFF2-40B4-BE49-F238E27FC236}">
                    <a16:creationId xmlns:a16="http://schemas.microsoft.com/office/drawing/2014/main" xmlns="" id="{B5483FBD-F9F6-401B-8223-0A7DC8E2542E}"/>
                  </a:ext>
                </a:extLst>
              </p:cNvPr>
              <p:cNvGrpSpPr/>
              <p:nvPr/>
            </p:nvGrpSpPr>
            <p:grpSpPr>
              <a:xfrm>
                <a:off x="3552730" y="3350929"/>
                <a:ext cx="3862198" cy="2543270"/>
                <a:chOff x="3552730" y="3350929"/>
                <a:chExt cx="3862198" cy="2543270"/>
              </a:xfrm>
            </p:grpSpPr>
            <p:grpSp>
              <p:nvGrpSpPr>
                <p:cNvPr id="39" name="组合 38">
                  <a:extLst>
                    <a:ext uri="{FF2B5EF4-FFF2-40B4-BE49-F238E27FC236}">
                      <a16:creationId xmlns:a16="http://schemas.microsoft.com/office/drawing/2014/main" xmlns="" id="{F48462B6-9081-4E80-8B7B-BE9AF867BCD9}"/>
                    </a:ext>
                  </a:extLst>
                </p:cNvPr>
                <p:cNvGrpSpPr/>
                <p:nvPr/>
              </p:nvGrpSpPr>
              <p:grpSpPr>
                <a:xfrm>
                  <a:off x="3552730" y="3350929"/>
                  <a:ext cx="2543270" cy="2543270"/>
                  <a:chOff x="3552730" y="3368490"/>
                  <a:chExt cx="2543270" cy="2543270"/>
                </a:xfrm>
              </p:grpSpPr>
              <p:sp>
                <p:nvSpPr>
                  <p:cNvPr id="44" name="椭圆 43">
                    <a:extLst>
                      <a:ext uri="{FF2B5EF4-FFF2-40B4-BE49-F238E27FC236}">
                        <a16:creationId xmlns:a16="http://schemas.microsoft.com/office/drawing/2014/main" xmlns="" id="{37D1A1FA-EA76-4570-BE1F-326A89767176}"/>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45" name="直接连接符 44">
                    <a:extLst>
                      <a:ext uri="{FF2B5EF4-FFF2-40B4-BE49-F238E27FC236}">
                        <a16:creationId xmlns:a16="http://schemas.microsoft.com/office/drawing/2014/main" xmlns="" id="{124AA69B-CB7D-4FF0-8BA8-4CDE3C0ED796}"/>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a:extLst>
                      <a:ext uri="{FF2B5EF4-FFF2-40B4-BE49-F238E27FC236}">
                        <a16:creationId xmlns:a16="http://schemas.microsoft.com/office/drawing/2014/main" xmlns="" id="{535BD061-A8A7-4D64-8DCF-504F12C147B1}"/>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41" name="椭圆 40">
                  <a:extLst>
                    <a:ext uri="{FF2B5EF4-FFF2-40B4-BE49-F238E27FC236}">
                      <a16:creationId xmlns:a16="http://schemas.microsoft.com/office/drawing/2014/main" xmlns="" id="{42DE1D80-8DFA-47B2-BB3A-2C676DD542A8}"/>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34" name="文本框 33">
              <a:extLst>
                <a:ext uri="{FF2B5EF4-FFF2-40B4-BE49-F238E27FC236}">
                  <a16:creationId xmlns:a16="http://schemas.microsoft.com/office/drawing/2014/main" xmlns="" id="{A82BAD8F-5D52-489A-90FC-46C66BAF514B}"/>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5" name="文本框 34">
              <a:extLst>
                <a:ext uri="{FF2B5EF4-FFF2-40B4-BE49-F238E27FC236}">
                  <a16:creationId xmlns:a16="http://schemas.microsoft.com/office/drawing/2014/main" xmlns="" id="{A55A4720-2ED7-49AA-B023-687BD05028B6}"/>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35174521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5" cstate="screen">
            <a:extLst>
              <a:ext uri="{28A0092B-C50C-407E-A947-70E740481C1C}">
                <a14:useLocalDpi xmlns:a14="http://schemas.microsoft.com/office/drawing/2010/main"/>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xmlns="" id="{DA4E18CC-D0D9-4819-84E5-F07A4AF1525B}"/>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xmlns="" id="{009762F0-AC7F-49E4-BA30-FEED0099CAD0}"/>
              </a:ext>
            </a:extLst>
          </p:cNvPr>
          <p:cNvSpPr txBox="1"/>
          <p:nvPr/>
        </p:nvSpPr>
        <p:spPr>
          <a:xfrm>
            <a:off x="1807272" y="2880776"/>
            <a:ext cx="1985661" cy="716734"/>
          </a:xfrm>
          <a:prstGeom prst="rect">
            <a:avLst/>
          </a:prstGeom>
          <a:noFill/>
          <a:effectLst/>
        </p:spPr>
        <p:txBody>
          <a:bodyPr wrap="square" lIns="92583" tIns="46291" rIns="92583" bIns="46291" rtlCol="0">
            <a:spAutoFit/>
          </a:bodyPr>
          <a:lstStyle/>
          <a:p>
            <a:r>
              <a:rPr lang="zh-CN" altLang="en-US"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rPr>
              <a:t>稿定</a:t>
            </a:r>
            <a:r>
              <a:rPr lang="en-US" altLang="zh-CN"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rPr>
              <a:t>PPT</a:t>
            </a:r>
            <a:r>
              <a:rPr lang="zh-CN" altLang="en-US"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rPr>
              <a:t>实验室</a:t>
            </a:r>
          </a:p>
        </p:txBody>
      </p:sp>
      <p:cxnSp>
        <p:nvCxnSpPr>
          <p:cNvPr id="13" name="直接连接符 12">
            <a:extLst>
              <a:ext uri="{FF2B5EF4-FFF2-40B4-BE49-F238E27FC236}">
                <a16:creationId xmlns:a16="http://schemas.microsoft.com/office/drawing/2014/main" xmlns=""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关注公众号</a:t>
            </a:r>
            <a:endParaRPr lang="en-US" altLang="zh-CN"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endParaRPr>
          </a:p>
          <a:p>
            <a:r>
              <a:rPr lang="zh-CN" altLang="en-US"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后台回复</a:t>
            </a:r>
            <a:r>
              <a:rPr lang="en-US" altLang="zh-CN"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模板</a:t>
            </a:r>
            <a:r>
              <a:rPr lang="en-US" altLang="zh-CN"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a:t>
            </a:r>
          </a:p>
          <a:p>
            <a:r>
              <a:rPr lang="zh-CN" altLang="en-US"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即可获得</a:t>
            </a:r>
            <a:r>
              <a:rPr lang="en-US" altLang="zh-CN"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10</a:t>
            </a:r>
            <a:r>
              <a:rPr lang="zh-CN" altLang="en-US"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套免费年终回报模板</a:t>
            </a:r>
          </a:p>
        </p:txBody>
      </p:sp>
      <p:pic>
        <p:nvPicPr>
          <p:cNvPr id="20" name="图片 19">
            <a:extLst>
              <a:ext uri="{FF2B5EF4-FFF2-40B4-BE49-F238E27FC236}">
                <a16:creationId xmlns:a16="http://schemas.microsoft.com/office/drawing/2014/main" xmlns="" id="{FFFC01A1-519D-49F8-9C2D-CFEA2F4A4332}"/>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xmlns=""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rPr>
              <a:t>稿定</a:t>
            </a:r>
            <a:r>
              <a:rPr lang="en-US" altLang="zh-CN"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22" name="直接连接符 21">
            <a:extLst>
              <a:ext uri="{FF2B5EF4-FFF2-40B4-BE49-F238E27FC236}">
                <a16:creationId xmlns:a16="http://schemas.microsoft.com/office/drawing/2014/main" xmlns=""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让我们</a:t>
            </a:r>
            <a:endParaRPr lang="en-US" altLang="zh-CN"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endParaRPr>
          </a:p>
          <a:p>
            <a:r>
              <a:rPr lang="zh-CN" altLang="en-US"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轻松稿定</a:t>
            </a:r>
            <a:r>
              <a:rPr lang="en-US" altLang="zh-CN"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PPT</a:t>
            </a:r>
            <a:r>
              <a:rPr lang="zh-CN" altLang="en-US"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a:t>
            </a:r>
          </a:p>
        </p:txBody>
      </p:sp>
      <p:cxnSp>
        <p:nvCxnSpPr>
          <p:cNvPr id="26" name="直接连接符 25">
            <a:extLst>
              <a:ext uri="{FF2B5EF4-FFF2-40B4-BE49-F238E27FC236}">
                <a16:creationId xmlns:a16="http://schemas.microsoft.com/office/drawing/2014/main" xmlns=""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xmlns=""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xmlns="" id="{F30EFF6D-02A3-48D4-B058-AFB1BE27C2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xmlns="" id="{60104124-C68A-4A44-B86C-AB6D4B05D4DB}"/>
                </a:ext>
              </a:extLst>
            </p:cNvPr>
            <p:cNvSpPr txBox="1"/>
            <p:nvPr/>
          </p:nvSpPr>
          <p:spPr>
            <a:xfrm>
              <a:off x="5691232" y="4781148"/>
              <a:ext cx="1985661" cy="716734"/>
            </a:xfrm>
            <a:prstGeom prst="rect">
              <a:avLst/>
            </a:prstGeom>
            <a:noFill/>
            <a:effectLst/>
          </p:spPr>
          <p:txBody>
            <a:bodyPr wrap="square" lIns="92583" tIns="46291" rIns="92583" bIns="46291" rtlCol="0">
              <a:spAutoFit/>
            </a:bodyPr>
            <a:lstStyle/>
            <a:p>
              <a:r>
                <a:rPr lang="zh-CN" altLang="en-US"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rPr>
                <a:t>微软</a:t>
              </a:r>
              <a:r>
                <a:rPr lang="en-US" altLang="zh-CN"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rPr>
                <a:t>Office</a:t>
              </a:r>
              <a:r>
                <a:rPr lang="zh-CN" altLang="en-US"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rPr>
                <a:t>文档</a:t>
              </a:r>
            </a:p>
          </p:txBody>
        </p:sp>
        <p:sp>
          <p:nvSpPr>
            <p:cNvPr id="31" name="文本框 30">
              <a:extLst>
                <a:ext uri="{FF2B5EF4-FFF2-40B4-BE49-F238E27FC236}">
                  <a16:creationId xmlns:a16="http://schemas.microsoft.com/office/drawing/2014/main" xmlns=""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关注公众号，第一时间</a:t>
              </a:r>
              <a:endParaRPr lang="en-US" altLang="zh-CN"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endParaRPr>
            </a:p>
            <a:p>
              <a:r>
                <a:rPr lang="zh-CN" altLang="en-US"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xmlns=""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xmlns=""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xmlns="" id="{917A45BB-68A5-4ADD-A06F-F3F7529B59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xmlns=""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rPr>
                <a:t>轻站</a:t>
              </a:r>
            </a:p>
          </p:txBody>
        </p:sp>
        <p:sp>
          <p:nvSpPr>
            <p:cNvPr id="27" name="文本框 26">
              <a:extLst>
                <a:ext uri="{FF2B5EF4-FFF2-40B4-BE49-F238E27FC236}">
                  <a16:creationId xmlns:a16="http://schemas.microsoft.com/office/drawing/2014/main" xmlns=""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一款完全免费的</a:t>
              </a:r>
              <a:endParaRPr lang="en-US" altLang="zh-CN"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endParaRPr>
            </a:p>
            <a:p>
              <a:r>
                <a:rPr lang="zh-CN" altLang="en-US"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xmlns="" id="{23229C79-0D81-4114-AF9D-8CAC5D1220E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xmlns=""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rPr>
              <a:t>老秦</a:t>
            </a:r>
          </a:p>
        </p:txBody>
      </p:sp>
      <p:cxnSp>
        <p:nvCxnSpPr>
          <p:cNvPr id="36" name="直接连接符 35">
            <a:extLst>
              <a:ext uri="{FF2B5EF4-FFF2-40B4-BE49-F238E27FC236}">
                <a16:creationId xmlns:a16="http://schemas.microsoft.com/office/drawing/2014/main" xmlns=""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关注公众号</a:t>
            </a:r>
            <a:endParaRPr lang="en-US" altLang="zh-CN"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endParaRPr>
          </a:p>
          <a:p>
            <a:r>
              <a:rPr lang="zh-CN" altLang="en-US"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后台回复</a:t>
            </a:r>
            <a:r>
              <a:rPr lang="en-US" altLang="zh-CN"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福利</a:t>
            </a:r>
            <a:r>
              <a:rPr lang="en-US" altLang="zh-CN"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a:t>
            </a:r>
          </a:p>
          <a:p>
            <a:r>
              <a:rPr lang="zh-CN" altLang="en-US"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免费获取</a:t>
            </a:r>
            <a:r>
              <a:rPr lang="en-US" altLang="zh-CN"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4.9G</a:t>
            </a:r>
            <a:r>
              <a:rPr lang="zh-CN" altLang="en-US"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超大</a:t>
            </a:r>
            <a:r>
              <a:rPr lang="en-US" altLang="zh-CN"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Office</a:t>
            </a:r>
            <a:r>
              <a:rPr lang="zh-CN" altLang="en-US" sz="1215"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资料包</a:t>
            </a:r>
          </a:p>
        </p:txBody>
      </p:sp>
      <p:pic>
        <p:nvPicPr>
          <p:cNvPr id="32" name="图片 31">
            <a:extLst>
              <a:ext uri="{FF2B5EF4-FFF2-40B4-BE49-F238E27FC236}">
                <a16:creationId xmlns:a16="http://schemas.microsoft.com/office/drawing/2014/main" xmlns="" id="{F35B0EED-8269-44D8-9635-740BF33E268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xmlns=""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OPPOSans H" panose="00020600040101010101" pitchFamily="18" charset="-122"/>
                <a:ea typeface="OPPOSans H" panose="00020600040101010101" pitchFamily="18" charset="-122"/>
                <a:cs typeface="OPPOSans H" panose="00020600040101010101" pitchFamily="18" charset="-122"/>
              </a:rPr>
              <a:t>花瓣</a:t>
            </a:r>
          </a:p>
        </p:txBody>
      </p:sp>
      <p:cxnSp>
        <p:nvCxnSpPr>
          <p:cNvPr id="40" name="直接连接符 39">
            <a:extLst>
              <a:ext uri="{FF2B5EF4-FFF2-40B4-BE49-F238E27FC236}">
                <a16:creationId xmlns:a16="http://schemas.microsoft.com/office/drawing/2014/main" xmlns=""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花瓣，</a:t>
            </a:r>
            <a:endParaRPr lang="en-US" altLang="zh-CN"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endParaRPr>
          </a:p>
          <a:p>
            <a:r>
              <a:rPr lang="zh-CN" altLang="en-US" sz="1600" dirty="0">
                <a:solidFill>
                  <a:srgbClr val="191C78"/>
                </a:solidFill>
                <a:latin typeface="OPPOSans R" panose="00020600040101010101" pitchFamily="18" charset="-122"/>
                <a:ea typeface="OPPOSans R" panose="00020600040101010101" pitchFamily="18" charset="-122"/>
                <a:cs typeface="OPPOSans R" panose="00020600040101010101" pitchFamily="18" charset="-122"/>
              </a:rPr>
              <a:t>陪你做生活的设计师</a:t>
            </a:r>
          </a:p>
        </p:txBody>
      </p:sp>
      <p:sp>
        <p:nvSpPr>
          <p:cNvPr id="5" name="文本框 4">
            <a:extLst>
              <a:ext uri="{FF2B5EF4-FFF2-40B4-BE49-F238E27FC236}">
                <a16:creationId xmlns:a16="http://schemas.microsoft.com/office/drawing/2014/main" xmlns=""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OPPOSans R" panose="00020600040101010101" pitchFamily="18" charset="-122"/>
                <a:ea typeface="OPPOSans R" panose="00020600040101010101"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xmlns="" id="{DED3AA31-2DDA-4D6C-8139-66559E46B4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2" cstate="screen">
            <a:extLst>
              <a:ext uri="{28A0092B-C50C-407E-A947-70E740481C1C}">
                <a14:useLocalDpi xmlns:a14="http://schemas.microsoft.com/office/drawing/2010/main"/>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xmlns="" id="{84F55727-0E77-41EF-B28B-4CE4DB4D987E}"/>
              </a:ext>
            </a:extLst>
          </p:cNvPr>
          <p:cNvSpPr txBox="1"/>
          <p:nvPr/>
        </p:nvSpPr>
        <p:spPr>
          <a:xfrm>
            <a:off x="3223260" y="2164080"/>
            <a:ext cx="5745480" cy="3631763"/>
          </a:xfrm>
          <a:prstGeom prst="rect">
            <a:avLst/>
          </a:prstGeom>
          <a:noFill/>
        </p:spPr>
        <p:txBody>
          <a:bodyPr wrap="square" rtlCol="0">
            <a:spAutoFit/>
          </a:bodyPr>
          <a:lstStyle/>
          <a:p>
            <a:pPr algn="ctr"/>
            <a:r>
              <a:rPr lang="zh-CN" altLang="en-US" sz="11500" dirty="0">
                <a:latin typeface="OPPOSans R" panose="00020600040101010101" pitchFamily="18" charset="-122"/>
                <a:ea typeface="OPPOSans R" panose="00020600040101010101" pitchFamily="18" charset="-122"/>
              </a:rPr>
              <a:t>明年再见</a:t>
            </a:r>
          </a:p>
        </p:txBody>
      </p:sp>
      <p:sp>
        <p:nvSpPr>
          <p:cNvPr id="13" name="文本框 12">
            <a:extLst>
              <a:ext uri="{FF2B5EF4-FFF2-40B4-BE49-F238E27FC236}">
                <a16:creationId xmlns:a16="http://schemas.microsoft.com/office/drawing/2014/main" xmlns=""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OPPOSans R" panose="00020600040101010101" pitchFamily="18" charset="-122"/>
              <a:ea typeface="OPPOSans R" panose="00020600040101010101" pitchFamily="18" charset="-122"/>
            </a:endParaRPr>
          </a:p>
        </p:txBody>
      </p:sp>
      <p:sp>
        <p:nvSpPr>
          <p:cNvPr id="11" name="文本框 10">
            <a:extLst>
              <a:ext uri="{FF2B5EF4-FFF2-40B4-BE49-F238E27FC236}">
                <a16:creationId xmlns:a16="http://schemas.microsoft.com/office/drawing/2014/main" xmlns=""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OPPOSans R" panose="00020600040101010101" pitchFamily="18" charset="-122"/>
              <a:ea typeface="OPPOSans R" panose="00020600040101010101" pitchFamily="18" charset="-122"/>
            </a:endParaRPr>
          </a:p>
        </p:txBody>
      </p:sp>
      <p:sp>
        <p:nvSpPr>
          <p:cNvPr id="15" name="文本框 14">
            <a:extLst>
              <a:ext uri="{FF2B5EF4-FFF2-40B4-BE49-F238E27FC236}">
                <a16:creationId xmlns:a16="http://schemas.microsoft.com/office/drawing/2014/main" xmlns=""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OPPOSans R" panose="00020600040101010101" pitchFamily="18" charset="-122"/>
              <a:ea typeface="OPPOSans R" panose="00020600040101010101" pitchFamily="18" charset="-122"/>
            </a:endParaRPr>
          </a:p>
        </p:txBody>
      </p:sp>
      <p:sp>
        <p:nvSpPr>
          <p:cNvPr id="17" name="文本框 16">
            <a:extLst>
              <a:ext uri="{FF2B5EF4-FFF2-40B4-BE49-F238E27FC236}">
                <a16:creationId xmlns:a16="http://schemas.microsoft.com/office/drawing/2014/main" xmlns=""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OPPOSans R" panose="00020600040101010101" pitchFamily="18" charset="-122"/>
              <a:ea typeface="OPPOSans R" panose="00020600040101010101" pitchFamily="18" charset="-122"/>
            </a:endParaRPr>
          </a:p>
        </p:txBody>
      </p:sp>
      <p:pic>
        <p:nvPicPr>
          <p:cNvPr id="10" name="图片 9" descr="QR 代码&#10;&#10;描述已自动生成">
            <a:extLst>
              <a:ext uri="{FF2B5EF4-FFF2-40B4-BE49-F238E27FC236}">
                <a16:creationId xmlns:a16="http://schemas.microsoft.com/office/drawing/2014/main" xmlns="" id="{6A2E948E-5AC8-42F0-A34C-6A2E6A900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xmlns=""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xmlns="" id="{FE69B3F4-2F91-4925-A695-B24FE4A88756}"/>
              </a:ext>
            </a:extLst>
          </p:cNvPr>
          <p:cNvPicPr>
            <a:picLocks/>
          </p:cNvPicPr>
          <p:nvPr/>
        </p:nvPicPr>
        <p:blipFill>
          <a:blip r:embed="rId4" r:link="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xmlns="" id="{90EE45A0-32EE-4308-A07C-ADA3D08F3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48100" y="2286000"/>
            <a:ext cx="5359159" cy="1200329"/>
          </a:xfrm>
          <a:prstGeom prst="rect">
            <a:avLst/>
          </a:prstGeom>
          <a:noFill/>
        </p:spPr>
        <p:txBody>
          <a:bodyPr wrap="none" rtlCol="0">
            <a:spAutoFit/>
          </a:bodyPr>
          <a:lstStyle/>
          <a:p>
            <a:r>
              <a:rPr lang="zh-CN" altLang="en-US" b="1" u="sng" dirty="0">
                <a:hlinkClick r:id="rId2"/>
              </a:rPr>
              <a:t>稿定年终</a:t>
            </a:r>
            <a:r>
              <a:rPr lang="en-US" altLang="zh-CN" b="1" u="sng" dirty="0">
                <a:hlinkClick r:id="rId2"/>
              </a:rPr>
              <a:t>PPT</a:t>
            </a:r>
            <a:r>
              <a:rPr lang="zh-CN" altLang="en-US" b="1" u="sng" dirty="0">
                <a:hlinkClick r:id="rId2"/>
              </a:rPr>
              <a:t>模板</a:t>
            </a:r>
            <a:r>
              <a:rPr lang="zh-CN" altLang="en-US" b="1" u="sng" dirty="0" smtClean="0">
                <a:hlinkClick r:id="rId2"/>
              </a:rPr>
              <a:t>大赛</a:t>
            </a:r>
            <a:r>
              <a:rPr lang="zh-CN" altLang="en-US" b="1" u="sng" dirty="0" smtClean="0"/>
              <a:t>   </a:t>
            </a:r>
            <a:r>
              <a:rPr lang="en-US" altLang="zh-CN" b="1" u="sng" dirty="0" err="1" smtClean="0"/>
              <a:t>Winney</a:t>
            </a:r>
            <a:r>
              <a:rPr lang="en-US" altLang="zh-CN" b="1" u="sng" dirty="0" smtClean="0"/>
              <a:t>  </a:t>
            </a:r>
            <a:r>
              <a:rPr lang="zh-CN" altLang="en-US" b="1" u="sng" dirty="0" smtClean="0"/>
              <a:t>作品</a:t>
            </a:r>
            <a:endParaRPr lang="en-US" altLang="zh-CN" b="1" u="sng" dirty="0" smtClean="0"/>
          </a:p>
          <a:p>
            <a:endParaRPr lang="en-US" altLang="zh-CN" b="1" u="sng" dirty="0"/>
          </a:p>
          <a:p>
            <a:endParaRPr lang="en-US" altLang="zh-CN" b="1" u="sng" dirty="0" smtClean="0"/>
          </a:p>
          <a:p>
            <a:r>
              <a:rPr lang="en-US" altLang="zh-CN" b="1" u="sng" dirty="0" smtClean="0"/>
              <a:t>51PPT</a:t>
            </a:r>
            <a:r>
              <a:rPr lang="zh-CN" altLang="en-US" b="1" u="sng" dirty="0" smtClean="0"/>
              <a:t>模板网   </a:t>
            </a:r>
            <a:r>
              <a:rPr lang="en-US" altLang="zh-CN" b="1" u="sng" dirty="0" smtClean="0">
                <a:hlinkClick r:id="rId3"/>
              </a:rPr>
              <a:t>www.51pptmoban.com</a:t>
            </a:r>
            <a:r>
              <a:rPr lang="en-US" altLang="zh-CN" b="1" u="sng" dirty="0" smtClean="0"/>
              <a:t>  </a:t>
            </a:r>
            <a:r>
              <a:rPr lang="zh-CN" altLang="en-US" b="1" u="sng" dirty="0" smtClean="0"/>
              <a:t>授权发布</a:t>
            </a:r>
            <a:endParaRPr lang="zh-CN" altLang="en-US" dirty="0"/>
          </a:p>
        </p:txBody>
      </p:sp>
    </p:spTree>
    <p:extLst>
      <p:ext uri="{BB962C8B-B14F-4D97-AF65-F5344CB8AC3E}">
        <p14:creationId xmlns:p14="http://schemas.microsoft.com/office/powerpoint/2010/main" val="556249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图片 117">
            <a:extLst>
              <a:ext uri="{FF2B5EF4-FFF2-40B4-BE49-F238E27FC236}">
                <a16:creationId xmlns:a16="http://schemas.microsoft.com/office/drawing/2014/main" xmlns="" id="{CFFCA15D-1050-4014-8CEC-CCD7591F768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6" name="文本框 25">
            <a:extLst>
              <a:ext uri="{FF2B5EF4-FFF2-40B4-BE49-F238E27FC236}">
                <a16:creationId xmlns:a16="http://schemas.microsoft.com/office/drawing/2014/main" xmlns="" id="{29225D3A-5186-4EAF-8C73-559655C7A1F2}"/>
              </a:ext>
            </a:extLst>
          </p:cNvPr>
          <p:cNvSpPr txBox="1"/>
          <p:nvPr/>
        </p:nvSpPr>
        <p:spPr>
          <a:xfrm>
            <a:off x="995523" y="3015366"/>
            <a:ext cx="2012089" cy="461665"/>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教学科研</a:t>
            </a:r>
            <a:r>
              <a:rPr lang="zh-CN" altLang="en-US" sz="2400" dirty="0">
                <a:gradFill flip="none" rotWithShape="1">
                  <a:gsLst>
                    <a:gs pos="0">
                      <a:srgbClr val="5C5C5C"/>
                    </a:gs>
                    <a:gs pos="70000">
                      <a:srgbClr val="262626"/>
                    </a:gs>
                  </a:gsLst>
                  <a:lin ang="5400000" scaled="1"/>
                  <a:tileRect/>
                </a:gradFill>
                <a:latin typeface="OPPOSans H" panose="00020600040101010101" pitchFamily="18" charset="-122"/>
                <a:ea typeface="OPPOSans H" panose="00020600040101010101" pitchFamily="18" charset="-122"/>
                <a:cs typeface="OPPOSans H" panose="00020600040101010101" pitchFamily="18" charset="-122"/>
              </a:rPr>
              <a:t>任务</a:t>
            </a:r>
          </a:p>
        </p:txBody>
      </p:sp>
      <p:sp>
        <p:nvSpPr>
          <p:cNvPr id="27" name="文本框 26">
            <a:extLst>
              <a:ext uri="{FF2B5EF4-FFF2-40B4-BE49-F238E27FC236}">
                <a16:creationId xmlns:a16="http://schemas.microsoft.com/office/drawing/2014/main" xmlns="" id="{4C1AEC5C-8691-4FE0-829C-ED24DCCA73E1}"/>
              </a:ext>
            </a:extLst>
          </p:cNvPr>
          <p:cNvSpPr txBox="1"/>
          <p:nvPr/>
        </p:nvSpPr>
        <p:spPr>
          <a:xfrm>
            <a:off x="3725145" y="3015366"/>
            <a:ext cx="2012089" cy="461665"/>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人才团队建设</a:t>
            </a:r>
          </a:p>
        </p:txBody>
      </p:sp>
      <p:sp>
        <p:nvSpPr>
          <p:cNvPr id="28" name="文本框 27">
            <a:extLst>
              <a:ext uri="{FF2B5EF4-FFF2-40B4-BE49-F238E27FC236}">
                <a16:creationId xmlns:a16="http://schemas.microsoft.com/office/drawing/2014/main" xmlns="" id="{C325E109-D8C6-46CC-AF7F-B394EFB76548}"/>
              </a:ext>
            </a:extLst>
          </p:cNvPr>
          <p:cNvSpPr txBox="1"/>
          <p:nvPr/>
        </p:nvSpPr>
        <p:spPr>
          <a:xfrm>
            <a:off x="6589085" y="3015366"/>
            <a:ext cx="1707519" cy="461665"/>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问题和不足</a:t>
            </a:r>
          </a:p>
        </p:txBody>
      </p:sp>
      <p:sp>
        <p:nvSpPr>
          <p:cNvPr id="29" name="文本框 28">
            <a:extLst>
              <a:ext uri="{FF2B5EF4-FFF2-40B4-BE49-F238E27FC236}">
                <a16:creationId xmlns:a16="http://schemas.microsoft.com/office/drawing/2014/main" xmlns="" id="{D30670B9-B9EB-41EB-B8A1-9AC704F1176A}"/>
              </a:ext>
            </a:extLst>
          </p:cNvPr>
          <p:cNvSpPr txBox="1"/>
          <p:nvPr/>
        </p:nvSpPr>
        <p:spPr>
          <a:xfrm>
            <a:off x="9184389" y="3015366"/>
            <a:ext cx="2012089" cy="461665"/>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下一年度计划</a:t>
            </a:r>
          </a:p>
        </p:txBody>
      </p:sp>
      <p:sp>
        <p:nvSpPr>
          <p:cNvPr id="35" name="任意多边形: 形状 34">
            <a:extLst>
              <a:ext uri="{FF2B5EF4-FFF2-40B4-BE49-F238E27FC236}">
                <a16:creationId xmlns:a16="http://schemas.microsoft.com/office/drawing/2014/main" xmlns="" id="{1091B7A9-8740-461A-BBBA-A7C84AE1FC1B}"/>
              </a:ext>
            </a:extLst>
          </p:cNvPr>
          <p:cNvSpPr/>
          <p:nvPr/>
        </p:nvSpPr>
        <p:spPr>
          <a:xfrm>
            <a:off x="669971" y="1001270"/>
            <a:ext cx="2458754" cy="154025"/>
          </a:xfrm>
          <a:custGeom>
            <a:avLst/>
            <a:gdLst/>
            <a:ahLst/>
            <a:cxnLst/>
            <a:rect l="l" t="t" r="r" b="b"/>
            <a:pathLst>
              <a:path w="5762372" h="848700">
                <a:moveTo>
                  <a:pt x="5436657" y="845154"/>
                </a:moveTo>
                <a:lnTo>
                  <a:pt x="5504205" y="845154"/>
                </a:lnTo>
                <a:lnTo>
                  <a:pt x="5467831" y="848700"/>
                </a:lnTo>
                <a:close/>
                <a:moveTo>
                  <a:pt x="1093696" y="845154"/>
                </a:moveTo>
                <a:lnTo>
                  <a:pt x="1147236" y="845154"/>
                </a:lnTo>
                <a:lnTo>
                  <a:pt x="1120240" y="848700"/>
                </a:lnTo>
                <a:close/>
                <a:moveTo>
                  <a:pt x="343536" y="845154"/>
                </a:moveTo>
                <a:lnTo>
                  <a:pt x="399398" y="845154"/>
                </a:lnTo>
                <a:lnTo>
                  <a:pt x="370823" y="848700"/>
                </a:lnTo>
                <a:close/>
                <a:moveTo>
                  <a:pt x="5267343" y="795439"/>
                </a:moveTo>
                <a:lnTo>
                  <a:pt x="5654921" y="795439"/>
                </a:lnTo>
                <a:lnTo>
                  <a:pt x="5639201" y="805394"/>
                </a:lnTo>
                <a:lnTo>
                  <a:pt x="5285640" y="805394"/>
                </a:lnTo>
                <a:lnTo>
                  <a:pt x="5272149" y="799780"/>
                </a:lnTo>
                <a:close/>
                <a:moveTo>
                  <a:pt x="4731110" y="795439"/>
                </a:moveTo>
                <a:lnTo>
                  <a:pt x="4865642" y="795439"/>
                </a:lnTo>
                <a:lnTo>
                  <a:pt x="4865642" y="805394"/>
                </a:lnTo>
                <a:lnTo>
                  <a:pt x="4731110" y="805394"/>
                </a:lnTo>
                <a:close/>
                <a:moveTo>
                  <a:pt x="4248289" y="795439"/>
                </a:moveTo>
                <a:lnTo>
                  <a:pt x="4394383" y="795439"/>
                </a:lnTo>
                <a:lnTo>
                  <a:pt x="4394383" y="805394"/>
                </a:lnTo>
                <a:lnTo>
                  <a:pt x="4254970" y="805394"/>
                </a:lnTo>
                <a:close/>
                <a:moveTo>
                  <a:pt x="3738034" y="795439"/>
                </a:moveTo>
                <a:lnTo>
                  <a:pt x="3859316" y="795439"/>
                </a:lnTo>
                <a:lnTo>
                  <a:pt x="3859316" y="805394"/>
                </a:lnTo>
                <a:lnTo>
                  <a:pt x="3738034" y="805394"/>
                </a:lnTo>
                <a:close/>
                <a:moveTo>
                  <a:pt x="3090334" y="795439"/>
                </a:moveTo>
                <a:lnTo>
                  <a:pt x="3587691" y="795439"/>
                </a:lnTo>
                <a:lnTo>
                  <a:pt x="3587691" y="805394"/>
                </a:lnTo>
                <a:lnTo>
                  <a:pt x="3090334" y="805394"/>
                </a:lnTo>
                <a:close/>
                <a:moveTo>
                  <a:pt x="2616561" y="795439"/>
                </a:moveTo>
                <a:lnTo>
                  <a:pt x="2751092" y="795439"/>
                </a:lnTo>
                <a:lnTo>
                  <a:pt x="2751092" y="805394"/>
                </a:lnTo>
                <a:lnTo>
                  <a:pt x="2616561" y="805394"/>
                </a:lnTo>
                <a:close/>
                <a:moveTo>
                  <a:pt x="2133739" y="795439"/>
                </a:moveTo>
                <a:lnTo>
                  <a:pt x="2279833" y="795439"/>
                </a:lnTo>
                <a:lnTo>
                  <a:pt x="2279833" y="805394"/>
                </a:lnTo>
                <a:lnTo>
                  <a:pt x="2140420" y="805394"/>
                </a:lnTo>
                <a:close/>
                <a:moveTo>
                  <a:pt x="1623484" y="795439"/>
                </a:moveTo>
                <a:lnTo>
                  <a:pt x="1744766" y="795439"/>
                </a:lnTo>
                <a:lnTo>
                  <a:pt x="1744766" y="805394"/>
                </a:lnTo>
                <a:lnTo>
                  <a:pt x="1623484" y="805394"/>
                </a:lnTo>
                <a:close/>
                <a:moveTo>
                  <a:pt x="930912" y="795439"/>
                </a:moveTo>
                <a:lnTo>
                  <a:pt x="1311689" y="795439"/>
                </a:lnTo>
                <a:lnTo>
                  <a:pt x="1289494" y="805394"/>
                </a:lnTo>
                <a:lnTo>
                  <a:pt x="952838" y="805394"/>
                </a:lnTo>
                <a:close/>
                <a:moveTo>
                  <a:pt x="177735" y="795439"/>
                </a:moveTo>
                <a:lnTo>
                  <a:pt x="562739" y="795439"/>
                </a:lnTo>
                <a:lnTo>
                  <a:pt x="561408" y="796722"/>
                </a:lnTo>
                <a:lnTo>
                  <a:pt x="542307" y="805394"/>
                </a:lnTo>
                <a:lnTo>
                  <a:pt x="200237" y="805394"/>
                </a:lnTo>
                <a:close/>
                <a:moveTo>
                  <a:pt x="5212294" y="745724"/>
                </a:moveTo>
                <a:lnTo>
                  <a:pt x="5710264" y="745724"/>
                </a:lnTo>
                <a:lnTo>
                  <a:pt x="5701417" y="755679"/>
                </a:lnTo>
                <a:lnTo>
                  <a:pt x="5223317" y="755679"/>
                </a:lnTo>
                <a:close/>
                <a:moveTo>
                  <a:pt x="4731110" y="745724"/>
                </a:moveTo>
                <a:lnTo>
                  <a:pt x="4865642" y="745724"/>
                </a:lnTo>
                <a:lnTo>
                  <a:pt x="4865642" y="755679"/>
                </a:lnTo>
                <a:lnTo>
                  <a:pt x="4731110" y="755679"/>
                </a:lnTo>
                <a:close/>
                <a:moveTo>
                  <a:pt x="4214928" y="745724"/>
                </a:moveTo>
                <a:lnTo>
                  <a:pt x="4394383" y="745724"/>
                </a:lnTo>
                <a:lnTo>
                  <a:pt x="4394383" y="755679"/>
                </a:lnTo>
                <a:lnTo>
                  <a:pt x="4221609" y="755679"/>
                </a:lnTo>
                <a:close/>
                <a:moveTo>
                  <a:pt x="3738034" y="745724"/>
                </a:moveTo>
                <a:lnTo>
                  <a:pt x="3859316" y="745724"/>
                </a:lnTo>
                <a:lnTo>
                  <a:pt x="3859316" y="755679"/>
                </a:lnTo>
                <a:lnTo>
                  <a:pt x="3738034" y="755679"/>
                </a:lnTo>
                <a:close/>
                <a:moveTo>
                  <a:pt x="3090334" y="745724"/>
                </a:moveTo>
                <a:lnTo>
                  <a:pt x="3587691" y="745724"/>
                </a:lnTo>
                <a:lnTo>
                  <a:pt x="3587691" y="755679"/>
                </a:lnTo>
                <a:lnTo>
                  <a:pt x="3090334" y="755679"/>
                </a:lnTo>
                <a:close/>
                <a:moveTo>
                  <a:pt x="2616561" y="745724"/>
                </a:moveTo>
                <a:lnTo>
                  <a:pt x="2751092" y="745724"/>
                </a:lnTo>
                <a:lnTo>
                  <a:pt x="2751092" y="755679"/>
                </a:lnTo>
                <a:lnTo>
                  <a:pt x="2616561" y="755679"/>
                </a:lnTo>
                <a:close/>
                <a:moveTo>
                  <a:pt x="2100378" y="745724"/>
                </a:moveTo>
                <a:lnTo>
                  <a:pt x="2279833" y="745724"/>
                </a:lnTo>
                <a:lnTo>
                  <a:pt x="2279833" y="755679"/>
                </a:lnTo>
                <a:lnTo>
                  <a:pt x="2107059" y="755679"/>
                </a:lnTo>
                <a:close/>
                <a:moveTo>
                  <a:pt x="1623484" y="745724"/>
                </a:moveTo>
                <a:lnTo>
                  <a:pt x="1744766" y="745724"/>
                </a:lnTo>
                <a:lnTo>
                  <a:pt x="1744766" y="755679"/>
                </a:lnTo>
                <a:lnTo>
                  <a:pt x="1623484" y="755679"/>
                </a:lnTo>
                <a:close/>
                <a:moveTo>
                  <a:pt x="872578" y="745724"/>
                </a:moveTo>
                <a:lnTo>
                  <a:pt x="1369725" y="745724"/>
                </a:lnTo>
                <a:lnTo>
                  <a:pt x="1358267" y="755679"/>
                </a:lnTo>
                <a:lnTo>
                  <a:pt x="883992" y="755679"/>
                </a:lnTo>
                <a:close/>
                <a:moveTo>
                  <a:pt x="119498" y="745724"/>
                </a:moveTo>
                <a:lnTo>
                  <a:pt x="614303" y="745724"/>
                </a:lnTo>
                <a:lnTo>
                  <a:pt x="603978" y="755679"/>
                </a:lnTo>
                <a:lnTo>
                  <a:pt x="131106" y="755679"/>
                </a:lnTo>
                <a:close/>
                <a:moveTo>
                  <a:pt x="5589046" y="696009"/>
                </a:moveTo>
                <a:lnTo>
                  <a:pt x="5734752" y="696009"/>
                </a:lnTo>
                <a:lnTo>
                  <a:pt x="5731856" y="705964"/>
                </a:lnTo>
                <a:lnTo>
                  <a:pt x="5573866" y="705964"/>
                </a:lnTo>
                <a:lnTo>
                  <a:pt x="5586055" y="699900"/>
                </a:lnTo>
                <a:close/>
                <a:moveTo>
                  <a:pt x="5184140" y="696009"/>
                </a:moveTo>
                <a:lnTo>
                  <a:pt x="5337175" y="696009"/>
                </a:lnTo>
                <a:lnTo>
                  <a:pt x="5343492" y="701939"/>
                </a:lnTo>
                <a:lnTo>
                  <a:pt x="5352885" y="705964"/>
                </a:lnTo>
                <a:lnTo>
                  <a:pt x="5189134" y="705964"/>
                </a:lnTo>
                <a:close/>
                <a:moveTo>
                  <a:pt x="4731110" y="696009"/>
                </a:moveTo>
                <a:lnTo>
                  <a:pt x="4865642" y="696009"/>
                </a:lnTo>
                <a:lnTo>
                  <a:pt x="4865642" y="705964"/>
                </a:lnTo>
                <a:lnTo>
                  <a:pt x="4731110" y="705964"/>
                </a:lnTo>
                <a:close/>
                <a:moveTo>
                  <a:pt x="4181567" y="696009"/>
                </a:moveTo>
                <a:lnTo>
                  <a:pt x="4394383" y="696009"/>
                </a:lnTo>
                <a:lnTo>
                  <a:pt x="4394383" y="705964"/>
                </a:lnTo>
                <a:lnTo>
                  <a:pt x="4188247" y="705964"/>
                </a:lnTo>
                <a:close/>
                <a:moveTo>
                  <a:pt x="3738034" y="696009"/>
                </a:moveTo>
                <a:lnTo>
                  <a:pt x="3859316" y="696009"/>
                </a:lnTo>
                <a:lnTo>
                  <a:pt x="3859316" y="705964"/>
                </a:lnTo>
                <a:lnTo>
                  <a:pt x="3738034" y="705964"/>
                </a:lnTo>
                <a:close/>
                <a:moveTo>
                  <a:pt x="3090334" y="696009"/>
                </a:moveTo>
                <a:lnTo>
                  <a:pt x="3223846" y="696009"/>
                </a:lnTo>
                <a:lnTo>
                  <a:pt x="3223846" y="705964"/>
                </a:lnTo>
                <a:lnTo>
                  <a:pt x="3090334" y="705964"/>
                </a:lnTo>
                <a:close/>
                <a:moveTo>
                  <a:pt x="2616561" y="696009"/>
                </a:moveTo>
                <a:lnTo>
                  <a:pt x="2751092" y="696009"/>
                </a:lnTo>
                <a:lnTo>
                  <a:pt x="2751092" y="705964"/>
                </a:lnTo>
                <a:lnTo>
                  <a:pt x="2616561" y="705964"/>
                </a:lnTo>
                <a:close/>
                <a:moveTo>
                  <a:pt x="2067017" y="696009"/>
                </a:moveTo>
                <a:lnTo>
                  <a:pt x="2279833" y="696009"/>
                </a:lnTo>
                <a:lnTo>
                  <a:pt x="2279833" y="705964"/>
                </a:lnTo>
                <a:lnTo>
                  <a:pt x="2073697" y="705964"/>
                </a:lnTo>
                <a:close/>
                <a:moveTo>
                  <a:pt x="1623484" y="696009"/>
                </a:moveTo>
                <a:lnTo>
                  <a:pt x="1744766" y="696009"/>
                </a:lnTo>
                <a:lnTo>
                  <a:pt x="1744766" y="705964"/>
                </a:lnTo>
                <a:lnTo>
                  <a:pt x="1623484" y="705964"/>
                </a:lnTo>
                <a:close/>
                <a:moveTo>
                  <a:pt x="1245413" y="696009"/>
                </a:moveTo>
                <a:lnTo>
                  <a:pt x="1409949" y="696009"/>
                </a:lnTo>
                <a:lnTo>
                  <a:pt x="1403511" y="705964"/>
                </a:lnTo>
                <a:lnTo>
                  <a:pt x="1227841" y="705964"/>
                </a:lnTo>
                <a:lnTo>
                  <a:pt x="1243560" y="697862"/>
                </a:lnTo>
                <a:close/>
                <a:moveTo>
                  <a:pt x="831983" y="696009"/>
                </a:moveTo>
                <a:lnTo>
                  <a:pt x="995591" y="696009"/>
                </a:lnTo>
                <a:lnTo>
                  <a:pt x="997429" y="697862"/>
                </a:lnTo>
                <a:lnTo>
                  <a:pt x="1013045" y="705964"/>
                </a:lnTo>
                <a:lnTo>
                  <a:pt x="838439" y="705964"/>
                </a:lnTo>
                <a:close/>
                <a:moveTo>
                  <a:pt x="493760" y="696009"/>
                </a:moveTo>
                <a:lnTo>
                  <a:pt x="644151" y="696009"/>
                </a:lnTo>
                <a:lnTo>
                  <a:pt x="639361" y="705964"/>
                </a:lnTo>
                <a:lnTo>
                  <a:pt x="481835" y="705964"/>
                </a:lnTo>
                <a:lnTo>
                  <a:pt x="486499" y="703722"/>
                </a:lnTo>
                <a:close/>
                <a:moveTo>
                  <a:pt x="79380" y="696009"/>
                </a:moveTo>
                <a:lnTo>
                  <a:pt x="243641" y="696009"/>
                </a:lnTo>
                <a:lnTo>
                  <a:pt x="245464" y="697862"/>
                </a:lnTo>
                <a:lnTo>
                  <a:pt x="260976" y="705964"/>
                </a:lnTo>
                <a:lnTo>
                  <a:pt x="85870" y="705964"/>
                </a:lnTo>
                <a:close/>
                <a:moveTo>
                  <a:pt x="5619832" y="646294"/>
                </a:moveTo>
                <a:lnTo>
                  <a:pt x="5749210" y="646294"/>
                </a:lnTo>
                <a:lnTo>
                  <a:pt x="5746315" y="656249"/>
                </a:lnTo>
                <a:lnTo>
                  <a:pt x="5617942" y="656249"/>
                </a:lnTo>
                <a:close/>
                <a:moveTo>
                  <a:pt x="5195812" y="646294"/>
                </a:moveTo>
                <a:lnTo>
                  <a:pt x="5293669" y="646294"/>
                </a:lnTo>
                <a:lnTo>
                  <a:pt x="5298623" y="656249"/>
                </a:lnTo>
                <a:lnTo>
                  <a:pt x="5174508" y="656249"/>
                </a:lnTo>
                <a:close/>
                <a:moveTo>
                  <a:pt x="4731110" y="646294"/>
                </a:moveTo>
                <a:lnTo>
                  <a:pt x="4865642" y="646294"/>
                </a:lnTo>
                <a:lnTo>
                  <a:pt x="4865642" y="656249"/>
                </a:lnTo>
                <a:lnTo>
                  <a:pt x="4731110" y="656249"/>
                </a:lnTo>
                <a:close/>
                <a:moveTo>
                  <a:pt x="4148205" y="646294"/>
                </a:moveTo>
                <a:lnTo>
                  <a:pt x="4394383" y="646294"/>
                </a:lnTo>
                <a:lnTo>
                  <a:pt x="4394383" y="656249"/>
                </a:lnTo>
                <a:lnTo>
                  <a:pt x="4154886" y="656249"/>
                </a:lnTo>
                <a:close/>
                <a:moveTo>
                  <a:pt x="3738034" y="646294"/>
                </a:moveTo>
                <a:lnTo>
                  <a:pt x="3859316" y="646294"/>
                </a:lnTo>
                <a:lnTo>
                  <a:pt x="3859316" y="656249"/>
                </a:lnTo>
                <a:lnTo>
                  <a:pt x="3738034" y="656249"/>
                </a:lnTo>
                <a:close/>
                <a:moveTo>
                  <a:pt x="3090334" y="646294"/>
                </a:moveTo>
                <a:lnTo>
                  <a:pt x="3223846" y="646294"/>
                </a:lnTo>
                <a:lnTo>
                  <a:pt x="3223846" y="656249"/>
                </a:lnTo>
                <a:lnTo>
                  <a:pt x="3090334" y="656249"/>
                </a:lnTo>
                <a:close/>
                <a:moveTo>
                  <a:pt x="2616561" y="646294"/>
                </a:moveTo>
                <a:lnTo>
                  <a:pt x="2751092" y="646294"/>
                </a:lnTo>
                <a:lnTo>
                  <a:pt x="2751092" y="656249"/>
                </a:lnTo>
                <a:lnTo>
                  <a:pt x="2616561" y="656249"/>
                </a:lnTo>
                <a:close/>
                <a:moveTo>
                  <a:pt x="2033655" y="646294"/>
                </a:moveTo>
                <a:lnTo>
                  <a:pt x="2279833" y="646294"/>
                </a:lnTo>
                <a:lnTo>
                  <a:pt x="2279833" y="656249"/>
                </a:lnTo>
                <a:lnTo>
                  <a:pt x="2040336" y="656249"/>
                </a:lnTo>
                <a:close/>
                <a:moveTo>
                  <a:pt x="1623484" y="646294"/>
                </a:moveTo>
                <a:lnTo>
                  <a:pt x="1744766" y="646294"/>
                </a:lnTo>
                <a:lnTo>
                  <a:pt x="1744766" y="656249"/>
                </a:lnTo>
                <a:lnTo>
                  <a:pt x="1623484" y="656249"/>
                </a:lnTo>
                <a:close/>
                <a:moveTo>
                  <a:pt x="1293499" y="646294"/>
                </a:moveTo>
                <a:lnTo>
                  <a:pt x="1442096" y="646294"/>
                </a:lnTo>
                <a:lnTo>
                  <a:pt x="1435658" y="656249"/>
                </a:lnTo>
                <a:lnTo>
                  <a:pt x="1285173" y="656249"/>
                </a:lnTo>
                <a:lnTo>
                  <a:pt x="1291462" y="649961"/>
                </a:lnTo>
                <a:close/>
                <a:moveTo>
                  <a:pt x="799741" y="646294"/>
                </a:moveTo>
                <a:lnTo>
                  <a:pt x="947881" y="646294"/>
                </a:lnTo>
                <a:lnTo>
                  <a:pt x="949910" y="649961"/>
                </a:lnTo>
                <a:lnTo>
                  <a:pt x="956149" y="656249"/>
                </a:lnTo>
                <a:lnTo>
                  <a:pt x="806197" y="656249"/>
                </a:lnTo>
                <a:close/>
                <a:moveTo>
                  <a:pt x="533204" y="646294"/>
                </a:moveTo>
                <a:lnTo>
                  <a:pt x="647796" y="646294"/>
                </a:lnTo>
                <a:lnTo>
                  <a:pt x="664345" y="654038"/>
                </a:lnTo>
                <a:lnTo>
                  <a:pt x="663281" y="656249"/>
                </a:lnTo>
                <a:lnTo>
                  <a:pt x="528692" y="656249"/>
                </a:lnTo>
                <a:close/>
                <a:moveTo>
                  <a:pt x="46970" y="646294"/>
                </a:moveTo>
                <a:lnTo>
                  <a:pt x="196305" y="646294"/>
                </a:lnTo>
                <a:lnTo>
                  <a:pt x="198327" y="649961"/>
                </a:lnTo>
                <a:lnTo>
                  <a:pt x="204515" y="656249"/>
                </a:lnTo>
                <a:lnTo>
                  <a:pt x="53460" y="656249"/>
                </a:lnTo>
                <a:close/>
                <a:moveTo>
                  <a:pt x="553255" y="602060"/>
                </a:moveTo>
                <a:lnTo>
                  <a:pt x="562819" y="606534"/>
                </a:lnTo>
                <a:lnTo>
                  <a:pt x="551227" y="606534"/>
                </a:lnTo>
                <a:close/>
                <a:moveTo>
                  <a:pt x="5626323" y="596579"/>
                </a:moveTo>
                <a:lnTo>
                  <a:pt x="5761646" y="596579"/>
                </a:lnTo>
                <a:lnTo>
                  <a:pt x="5762372" y="601040"/>
                </a:lnTo>
                <a:lnTo>
                  <a:pt x="5760774" y="606534"/>
                </a:lnTo>
                <a:lnTo>
                  <a:pt x="5627380" y="606534"/>
                </a:lnTo>
                <a:lnTo>
                  <a:pt x="5627842" y="604098"/>
                </a:lnTo>
                <a:close/>
                <a:moveTo>
                  <a:pt x="4731110" y="596579"/>
                </a:moveTo>
                <a:lnTo>
                  <a:pt x="4865642" y="596579"/>
                </a:lnTo>
                <a:lnTo>
                  <a:pt x="4865642" y="606534"/>
                </a:lnTo>
                <a:lnTo>
                  <a:pt x="4731110" y="606534"/>
                </a:lnTo>
                <a:close/>
                <a:moveTo>
                  <a:pt x="4114844" y="596579"/>
                </a:moveTo>
                <a:lnTo>
                  <a:pt x="4394383" y="596579"/>
                </a:lnTo>
                <a:lnTo>
                  <a:pt x="4394383" y="606534"/>
                </a:lnTo>
                <a:lnTo>
                  <a:pt x="4121524" y="606534"/>
                </a:lnTo>
                <a:close/>
                <a:moveTo>
                  <a:pt x="3738034" y="596579"/>
                </a:moveTo>
                <a:lnTo>
                  <a:pt x="3859316" y="596579"/>
                </a:lnTo>
                <a:lnTo>
                  <a:pt x="3859316" y="606534"/>
                </a:lnTo>
                <a:lnTo>
                  <a:pt x="3738034" y="606534"/>
                </a:lnTo>
                <a:close/>
                <a:moveTo>
                  <a:pt x="3090334" y="596579"/>
                </a:moveTo>
                <a:lnTo>
                  <a:pt x="3223846" y="596579"/>
                </a:lnTo>
                <a:lnTo>
                  <a:pt x="3223846" y="606534"/>
                </a:lnTo>
                <a:lnTo>
                  <a:pt x="3090334" y="606534"/>
                </a:lnTo>
                <a:close/>
                <a:moveTo>
                  <a:pt x="2616561" y="596579"/>
                </a:moveTo>
                <a:lnTo>
                  <a:pt x="2751092" y="596579"/>
                </a:lnTo>
                <a:lnTo>
                  <a:pt x="2751092" y="606534"/>
                </a:lnTo>
                <a:lnTo>
                  <a:pt x="2616561" y="606534"/>
                </a:lnTo>
                <a:close/>
                <a:moveTo>
                  <a:pt x="2000294" y="596579"/>
                </a:moveTo>
                <a:lnTo>
                  <a:pt x="2279833" y="596579"/>
                </a:lnTo>
                <a:lnTo>
                  <a:pt x="2279833" y="606534"/>
                </a:lnTo>
                <a:lnTo>
                  <a:pt x="2006974" y="606534"/>
                </a:lnTo>
                <a:close/>
                <a:moveTo>
                  <a:pt x="1623484" y="596579"/>
                </a:moveTo>
                <a:lnTo>
                  <a:pt x="1744766" y="596579"/>
                </a:lnTo>
                <a:lnTo>
                  <a:pt x="1744766" y="606534"/>
                </a:lnTo>
                <a:lnTo>
                  <a:pt x="1623484" y="606534"/>
                </a:lnTo>
                <a:close/>
                <a:moveTo>
                  <a:pt x="1321118" y="596579"/>
                </a:moveTo>
                <a:lnTo>
                  <a:pt x="1459866" y="596579"/>
                </a:lnTo>
                <a:lnTo>
                  <a:pt x="1456524" y="606534"/>
                </a:lnTo>
                <a:lnTo>
                  <a:pt x="1315588" y="606534"/>
                </a:lnTo>
                <a:close/>
                <a:moveTo>
                  <a:pt x="781748" y="596579"/>
                </a:moveTo>
                <a:lnTo>
                  <a:pt x="920360" y="596579"/>
                </a:lnTo>
                <a:lnTo>
                  <a:pt x="925871" y="606534"/>
                </a:lnTo>
                <a:lnTo>
                  <a:pt x="785103" y="606534"/>
                </a:lnTo>
                <a:close/>
                <a:moveTo>
                  <a:pt x="29684" y="596579"/>
                </a:moveTo>
                <a:lnTo>
                  <a:pt x="168883" y="596579"/>
                </a:lnTo>
                <a:lnTo>
                  <a:pt x="174374" y="606534"/>
                </a:lnTo>
                <a:lnTo>
                  <a:pt x="33022" y="606534"/>
                </a:lnTo>
                <a:close/>
                <a:moveTo>
                  <a:pt x="5612656" y="546864"/>
                </a:moveTo>
                <a:lnTo>
                  <a:pt x="5753559" y="546864"/>
                </a:lnTo>
                <a:lnTo>
                  <a:pt x="5755179" y="556819"/>
                </a:lnTo>
                <a:lnTo>
                  <a:pt x="5618292" y="556819"/>
                </a:lnTo>
                <a:lnTo>
                  <a:pt x="5617522" y="553012"/>
                </a:lnTo>
                <a:close/>
                <a:moveTo>
                  <a:pt x="4731110" y="546864"/>
                </a:moveTo>
                <a:lnTo>
                  <a:pt x="4865642" y="546864"/>
                </a:lnTo>
                <a:lnTo>
                  <a:pt x="4865642" y="556819"/>
                </a:lnTo>
                <a:lnTo>
                  <a:pt x="4731110" y="556819"/>
                </a:lnTo>
                <a:close/>
                <a:moveTo>
                  <a:pt x="4273101" y="546864"/>
                </a:moveTo>
                <a:lnTo>
                  <a:pt x="4394383" y="546864"/>
                </a:lnTo>
                <a:lnTo>
                  <a:pt x="4394383" y="556819"/>
                </a:lnTo>
                <a:lnTo>
                  <a:pt x="4273101" y="556819"/>
                </a:lnTo>
                <a:close/>
                <a:moveTo>
                  <a:pt x="4081483" y="546864"/>
                </a:moveTo>
                <a:lnTo>
                  <a:pt x="4243702" y="546864"/>
                </a:lnTo>
                <a:lnTo>
                  <a:pt x="4250356" y="556819"/>
                </a:lnTo>
                <a:lnTo>
                  <a:pt x="4088163" y="556819"/>
                </a:lnTo>
                <a:close/>
                <a:moveTo>
                  <a:pt x="3738034" y="546864"/>
                </a:moveTo>
                <a:lnTo>
                  <a:pt x="3859316" y="546864"/>
                </a:lnTo>
                <a:lnTo>
                  <a:pt x="3859316" y="556819"/>
                </a:lnTo>
                <a:lnTo>
                  <a:pt x="3738034" y="556819"/>
                </a:lnTo>
                <a:close/>
                <a:moveTo>
                  <a:pt x="3090334" y="546864"/>
                </a:moveTo>
                <a:lnTo>
                  <a:pt x="3223846" y="546864"/>
                </a:lnTo>
                <a:lnTo>
                  <a:pt x="3223846" y="556819"/>
                </a:lnTo>
                <a:lnTo>
                  <a:pt x="3090334" y="556819"/>
                </a:lnTo>
                <a:close/>
                <a:moveTo>
                  <a:pt x="2616561" y="546864"/>
                </a:moveTo>
                <a:lnTo>
                  <a:pt x="2751092" y="546864"/>
                </a:lnTo>
                <a:lnTo>
                  <a:pt x="2751092" y="556819"/>
                </a:lnTo>
                <a:lnTo>
                  <a:pt x="2616561" y="556819"/>
                </a:lnTo>
                <a:close/>
                <a:moveTo>
                  <a:pt x="2158551" y="546864"/>
                </a:moveTo>
                <a:lnTo>
                  <a:pt x="2279833" y="546864"/>
                </a:lnTo>
                <a:lnTo>
                  <a:pt x="2279833" y="556819"/>
                </a:lnTo>
                <a:lnTo>
                  <a:pt x="2158551" y="556819"/>
                </a:lnTo>
                <a:close/>
                <a:moveTo>
                  <a:pt x="1966933" y="546864"/>
                </a:moveTo>
                <a:lnTo>
                  <a:pt x="2129152" y="546864"/>
                </a:lnTo>
                <a:lnTo>
                  <a:pt x="2135806" y="556819"/>
                </a:lnTo>
                <a:lnTo>
                  <a:pt x="1973613" y="556819"/>
                </a:lnTo>
                <a:close/>
                <a:moveTo>
                  <a:pt x="1623484" y="546864"/>
                </a:moveTo>
                <a:lnTo>
                  <a:pt x="1744766" y="546864"/>
                </a:lnTo>
                <a:lnTo>
                  <a:pt x="1744766" y="556819"/>
                </a:lnTo>
                <a:lnTo>
                  <a:pt x="1623484" y="556819"/>
                </a:lnTo>
                <a:close/>
                <a:moveTo>
                  <a:pt x="1338226" y="546864"/>
                </a:moveTo>
                <a:lnTo>
                  <a:pt x="1476559" y="546864"/>
                </a:lnTo>
                <a:lnTo>
                  <a:pt x="1473216" y="556819"/>
                </a:lnTo>
                <a:lnTo>
                  <a:pt x="1335386" y="556819"/>
                </a:lnTo>
                <a:close/>
                <a:moveTo>
                  <a:pt x="764994" y="546864"/>
                </a:moveTo>
                <a:lnTo>
                  <a:pt x="903274" y="546864"/>
                </a:lnTo>
                <a:lnTo>
                  <a:pt x="906114" y="556819"/>
                </a:lnTo>
                <a:lnTo>
                  <a:pt x="768349" y="556819"/>
                </a:lnTo>
                <a:close/>
                <a:moveTo>
                  <a:pt x="13011" y="546864"/>
                </a:moveTo>
                <a:lnTo>
                  <a:pt x="151818" y="546864"/>
                </a:lnTo>
                <a:lnTo>
                  <a:pt x="154658" y="556819"/>
                </a:lnTo>
                <a:lnTo>
                  <a:pt x="16350" y="556819"/>
                </a:lnTo>
                <a:close/>
                <a:moveTo>
                  <a:pt x="5541734" y="497149"/>
                </a:moveTo>
                <a:lnTo>
                  <a:pt x="5741472" y="497149"/>
                </a:lnTo>
                <a:lnTo>
                  <a:pt x="5746830" y="505493"/>
                </a:lnTo>
                <a:lnTo>
                  <a:pt x="5747092" y="507105"/>
                </a:lnTo>
                <a:lnTo>
                  <a:pt x="5568376" y="507105"/>
                </a:lnTo>
                <a:close/>
                <a:moveTo>
                  <a:pt x="4731110" y="497149"/>
                </a:moveTo>
                <a:lnTo>
                  <a:pt x="4865642" y="497149"/>
                </a:lnTo>
                <a:lnTo>
                  <a:pt x="4865642" y="507105"/>
                </a:lnTo>
                <a:lnTo>
                  <a:pt x="4731110" y="507105"/>
                </a:lnTo>
                <a:close/>
                <a:moveTo>
                  <a:pt x="4273101" y="497149"/>
                </a:moveTo>
                <a:lnTo>
                  <a:pt x="4394383" y="497149"/>
                </a:lnTo>
                <a:lnTo>
                  <a:pt x="4394383" y="507105"/>
                </a:lnTo>
                <a:lnTo>
                  <a:pt x="4273101" y="507105"/>
                </a:lnTo>
                <a:close/>
                <a:moveTo>
                  <a:pt x="4048122" y="497149"/>
                </a:moveTo>
                <a:lnTo>
                  <a:pt x="4210472" y="497149"/>
                </a:lnTo>
                <a:lnTo>
                  <a:pt x="4217126" y="507105"/>
                </a:lnTo>
                <a:lnTo>
                  <a:pt x="4054802" y="507105"/>
                </a:lnTo>
                <a:close/>
                <a:moveTo>
                  <a:pt x="3738034" y="497149"/>
                </a:moveTo>
                <a:lnTo>
                  <a:pt x="3859316" y="497149"/>
                </a:lnTo>
                <a:lnTo>
                  <a:pt x="3859316" y="507105"/>
                </a:lnTo>
                <a:lnTo>
                  <a:pt x="3738034" y="507105"/>
                </a:lnTo>
                <a:close/>
                <a:moveTo>
                  <a:pt x="3090334" y="497149"/>
                </a:moveTo>
                <a:lnTo>
                  <a:pt x="3223846" y="497149"/>
                </a:lnTo>
                <a:lnTo>
                  <a:pt x="3223846" y="507105"/>
                </a:lnTo>
                <a:lnTo>
                  <a:pt x="3090334" y="507105"/>
                </a:lnTo>
                <a:close/>
                <a:moveTo>
                  <a:pt x="2616561" y="497149"/>
                </a:moveTo>
                <a:lnTo>
                  <a:pt x="2751092" y="497149"/>
                </a:lnTo>
                <a:lnTo>
                  <a:pt x="2751092" y="507105"/>
                </a:lnTo>
                <a:lnTo>
                  <a:pt x="2616561" y="507105"/>
                </a:lnTo>
                <a:close/>
                <a:moveTo>
                  <a:pt x="2158551" y="497149"/>
                </a:moveTo>
                <a:lnTo>
                  <a:pt x="2279833" y="497149"/>
                </a:lnTo>
                <a:lnTo>
                  <a:pt x="2279833" y="507105"/>
                </a:lnTo>
                <a:lnTo>
                  <a:pt x="2158551" y="507105"/>
                </a:lnTo>
                <a:close/>
                <a:moveTo>
                  <a:pt x="1933571" y="497149"/>
                </a:moveTo>
                <a:lnTo>
                  <a:pt x="2095922" y="497149"/>
                </a:lnTo>
                <a:lnTo>
                  <a:pt x="2102576" y="507105"/>
                </a:lnTo>
                <a:lnTo>
                  <a:pt x="1940252" y="507105"/>
                </a:lnTo>
                <a:close/>
                <a:moveTo>
                  <a:pt x="1623484" y="497149"/>
                </a:moveTo>
                <a:lnTo>
                  <a:pt x="1744766" y="497149"/>
                </a:lnTo>
                <a:lnTo>
                  <a:pt x="1744766" y="507105"/>
                </a:lnTo>
                <a:lnTo>
                  <a:pt x="1623484" y="507105"/>
                </a:lnTo>
                <a:close/>
                <a:moveTo>
                  <a:pt x="1350210" y="497149"/>
                </a:moveTo>
                <a:lnTo>
                  <a:pt x="1483551" y="497149"/>
                </a:lnTo>
                <a:lnTo>
                  <a:pt x="1482567" y="507105"/>
                </a:lnTo>
                <a:lnTo>
                  <a:pt x="1349378" y="507105"/>
                </a:lnTo>
                <a:close/>
                <a:moveTo>
                  <a:pt x="757957" y="497149"/>
                </a:moveTo>
                <a:lnTo>
                  <a:pt x="891290" y="497149"/>
                </a:lnTo>
                <a:lnTo>
                  <a:pt x="892122" y="507105"/>
                </a:lnTo>
                <a:lnTo>
                  <a:pt x="758942" y="507105"/>
                </a:lnTo>
                <a:close/>
                <a:moveTo>
                  <a:pt x="6403" y="497149"/>
                </a:moveTo>
                <a:lnTo>
                  <a:pt x="139834" y="497149"/>
                </a:lnTo>
                <a:lnTo>
                  <a:pt x="140666" y="507105"/>
                </a:lnTo>
                <a:lnTo>
                  <a:pt x="7376" y="507105"/>
                </a:lnTo>
                <a:close/>
                <a:moveTo>
                  <a:pt x="5399650" y="447435"/>
                </a:moveTo>
                <a:lnTo>
                  <a:pt x="5709550" y="447435"/>
                </a:lnTo>
                <a:lnTo>
                  <a:pt x="5715942" y="457390"/>
                </a:lnTo>
                <a:lnTo>
                  <a:pt x="5433233" y="457390"/>
                </a:lnTo>
                <a:close/>
                <a:moveTo>
                  <a:pt x="4731110" y="447435"/>
                </a:moveTo>
                <a:lnTo>
                  <a:pt x="4865642" y="447435"/>
                </a:lnTo>
                <a:lnTo>
                  <a:pt x="4865642" y="457390"/>
                </a:lnTo>
                <a:lnTo>
                  <a:pt x="4731110" y="457390"/>
                </a:lnTo>
                <a:close/>
                <a:moveTo>
                  <a:pt x="4273101" y="447435"/>
                </a:moveTo>
                <a:lnTo>
                  <a:pt x="4394383" y="447435"/>
                </a:lnTo>
                <a:lnTo>
                  <a:pt x="4394383" y="457390"/>
                </a:lnTo>
                <a:lnTo>
                  <a:pt x="4273101" y="457390"/>
                </a:lnTo>
                <a:close/>
                <a:moveTo>
                  <a:pt x="4014760" y="447435"/>
                </a:moveTo>
                <a:lnTo>
                  <a:pt x="4177242" y="447435"/>
                </a:lnTo>
                <a:lnTo>
                  <a:pt x="4183896" y="457390"/>
                </a:lnTo>
                <a:lnTo>
                  <a:pt x="4021441" y="457390"/>
                </a:lnTo>
                <a:close/>
                <a:moveTo>
                  <a:pt x="3738034" y="447435"/>
                </a:moveTo>
                <a:lnTo>
                  <a:pt x="3859316" y="447435"/>
                </a:lnTo>
                <a:lnTo>
                  <a:pt x="3859316" y="457390"/>
                </a:lnTo>
                <a:lnTo>
                  <a:pt x="3738034" y="457390"/>
                </a:lnTo>
                <a:close/>
                <a:moveTo>
                  <a:pt x="3090334" y="447435"/>
                </a:moveTo>
                <a:lnTo>
                  <a:pt x="3564250" y="447435"/>
                </a:lnTo>
                <a:lnTo>
                  <a:pt x="3564250" y="456318"/>
                </a:lnTo>
                <a:lnTo>
                  <a:pt x="3223846" y="456318"/>
                </a:lnTo>
                <a:lnTo>
                  <a:pt x="3223846" y="457390"/>
                </a:lnTo>
                <a:lnTo>
                  <a:pt x="3090334" y="457390"/>
                </a:lnTo>
                <a:close/>
                <a:moveTo>
                  <a:pt x="2616561" y="447435"/>
                </a:moveTo>
                <a:lnTo>
                  <a:pt x="2751092" y="447435"/>
                </a:lnTo>
                <a:lnTo>
                  <a:pt x="2751092" y="457390"/>
                </a:lnTo>
                <a:lnTo>
                  <a:pt x="2616561" y="457390"/>
                </a:lnTo>
                <a:close/>
                <a:moveTo>
                  <a:pt x="2158551" y="447435"/>
                </a:moveTo>
                <a:lnTo>
                  <a:pt x="2279833" y="447435"/>
                </a:lnTo>
                <a:lnTo>
                  <a:pt x="2279833" y="457390"/>
                </a:lnTo>
                <a:lnTo>
                  <a:pt x="2158551" y="457390"/>
                </a:lnTo>
                <a:close/>
                <a:moveTo>
                  <a:pt x="1900210" y="447435"/>
                </a:moveTo>
                <a:lnTo>
                  <a:pt x="2062693" y="447435"/>
                </a:lnTo>
                <a:lnTo>
                  <a:pt x="2069347" y="457390"/>
                </a:lnTo>
                <a:lnTo>
                  <a:pt x="1906890" y="457390"/>
                </a:lnTo>
                <a:close/>
                <a:moveTo>
                  <a:pt x="1623484" y="447435"/>
                </a:moveTo>
                <a:lnTo>
                  <a:pt x="1744766" y="447435"/>
                </a:lnTo>
                <a:lnTo>
                  <a:pt x="1744766" y="457390"/>
                </a:lnTo>
                <a:lnTo>
                  <a:pt x="1623484" y="457390"/>
                </a:lnTo>
                <a:close/>
                <a:moveTo>
                  <a:pt x="1354365" y="447435"/>
                </a:moveTo>
                <a:lnTo>
                  <a:pt x="1488469" y="447435"/>
                </a:lnTo>
                <a:lnTo>
                  <a:pt x="1487485" y="457390"/>
                </a:lnTo>
                <a:lnTo>
                  <a:pt x="1353533" y="457390"/>
                </a:lnTo>
                <a:close/>
                <a:moveTo>
                  <a:pt x="753033" y="447435"/>
                </a:moveTo>
                <a:lnTo>
                  <a:pt x="887135" y="447435"/>
                </a:lnTo>
                <a:lnTo>
                  <a:pt x="887967" y="457390"/>
                </a:lnTo>
                <a:lnTo>
                  <a:pt x="754019" y="457390"/>
                </a:lnTo>
                <a:close/>
                <a:moveTo>
                  <a:pt x="1542" y="447435"/>
                </a:moveTo>
                <a:lnTo>
                  <a:pt x="135679" y="447435"/>
                </a:lnTo>
                <a:lnTo>
                  <a:pt x="136511" y="457390"/>
                </a:lnTo>
                <a:lnTo>
                  <a:pt x="2516" y="457390"/>
                </a:lnTo>
                <a:close/>
                <a:moveTo>
                  <a:pt x="5286432" y="397720"/>
                </a:moveTo>
                <a:lnTo>
                  <a:pt x="5645419" y="397720"/>
                </a:lnTo>
                <a:lnTo>
                  <a:pt x="5660931" y="407675"/>
                </a:lnTo>
                <a:lnTo>
                  <a:pt x="5301891" y="407675"/>
                </a:lnTo>
                <a:close/>
                <a:moveTo>
                  <a:pt x="4731110" y="397720"/>
                </a:moveTo>
                <a:lnTo>
                  <a:pt x="4865642" y="397720"/>
                </a:lnTo>
                <a:lnTo>
                  <a:pt x="4865642" y="407675"/>
                </a:lnTo>
                <a:lnTo>
                  <a:pt x="4731110" y="407675"/>
                </a:lnTo>
                <a:close/>
                <a:moveTo>
                  <a:pt x="4273101" y="397720"/>
                </a:moveTo>
                <a:lnTo>
                  <a:pt x="4394383" y="397720"/>
                </a:lnTo>
                <a:lnTo>
                  <a:pt x="4394383" y="407675"/>
                </a:lnTo>
                <a:lnTo>
                  <a:pt x="4273101" y="407675"/>
                </a:lnTo>
                <a:close/>
                <a:moveTo>
                  <a:pt x="3981399" y="397720"/>
                </a:moveTo>
                <a:lnTo>
                  <a:pt x="4144013" y="397720"/>
                </a:lnTo>
                <a:lnTo>
                  <a:pt x="4150667" y="407675"/>
                </a:lnTo>
                <a:lnTo>
                  <a:pt x="3988079" y="407675"/>
                </a:lnTo>
                <a:close/>
                <a:moveTo>
                  <a:pt x="3738034" y="397720"/>
                </a:moveTo>
                <a:lnTo>
                  <a:pt x="3859316" y="397720"/>
                </a:lnTo>
                <a:lnTo>
                  <a:pt x="3859316" y="407675"/>
                </a:lnTo>
                <a:lnTo>
                  <a:pt x="3738034" y="407675"/>
                </a:lnTo>
                <a:close/>
                <a:moveTo>
                  <a:pt x="3090334" y="397720"/>
                </a:moveTo>
                <a:lnTo>
                  <a:pt x="3564250" y="397720"/>
                </a:lnTo>
                <a:lnTo>
                  <a:pt x="3564250" y="407675"/>
                </a:lnTo>
                <a:lnTo>
                  <a:pt x="3090334" y="407675"/>
                </a:lnTo>
                <a:close/>
                <a:moveTo>
                  <a:pt x="2616561" y="397720"/>
                </a:moveTo>
                <a:lnTo>
                  <a:pt x="2751092" y="397720"/>
                </a:lnTo>
                <a:lnTo>
                  <a:pt x="2751092" y="407675"/>
                </a:lnTo>
                <a:lnTo>
                  <a:pt x="2616561" y="407675"/>
                </a:lnTo>
                <a:close/>
                <a:moveTo>
                  <a:pt x="2158551" y="397720"/>
                </a:moveTo>
                <a:lnTo>
                  <a:pt x="2279833" y="397720"/>
                </a:lnTo>
                <a:lnTo>
                  <a:pt x="2279833" y="407675"/>
                </a:lnTo>
                <a:lnTo>
                  <a:pt x="2158551" y="407675"/>
                </a:lnTo>
                <a:close/>
                <a:moveTo>
                  <a:pt x="1866849" y="397720"/>
                </a:moveTo>
                <a:lnTo>
                  <a:pt x="2029463" y="397720"/>
                </a:lnTo>
                <a:lnTo>
                  <a:pt x="2036117" y="407675"/>
                </a:lnTo>
                <a:lnTo>
                  <a:pt x="1873529" y="407675"/>
                </a:lnTo>
                <a:close/>
                <a:moveTo>
                  <a:pt x="1623484" y="397720"/>
                </a:moveTo>
                <a:lnTo>
                  <a:pt x="1744766" y="397720"/>
                </a:lnTo>
                <a:lnTo>
                  <a:pt x="1744766" y="407675"/>
                </a:lnTo>
                <a:lnTo>
                  <a:pt x="1623484" y="407675"/>
                </a:lnTo>
                <a:close/>
                <a:moveTo>
                  <a:pt x="1354858" y="397720"/>
                </a:moveTo>
                <a:lnTo>
                  <a:pt x="1489053" y="397720"/>
                </a:lnTo>
                <a:lnTo>
                  <a:pt x="1490038" y="407675"/>
                </a:lnTo>
                <a:lnTo>
                  <a:pt x="1355690" y="407675"/>
                </a:lnTo>
                <a:close/>
                <a:moveTo>
                  <a:pt x="752449" y="397720"/>
                </a:moveTo>
                <a:lnTo>
                  <a:pt x="886642" y="397720"/>
                </a:lnTo>
                <a:lnTo>
                  <a:pt x="885810" y="407675"/>
                </a:lnTo>
                <a:lnTo>
                  <a:pt x="751463" y="407675"/>
                </a:lnTo>
                <a:close/>
                <a:moveTo>
                  <a:pt x="979" y="397720"/>
                </a:moveTo>
                <a:lnTo>
                  <a:pt x="135186" y="397720"/>
                </a:lnTo>
                <a:lnTo>
                  <a:pt x="134354" y="407675"/>
                </a:lnTo>
                <a:lnTo>
                  <a:pt x="0" y="407675"/>
                </a:lnTo>
                <a:close/>
                <a:moveTo>
                  <a:pt x="5236141" y="348005"/>
                </a:moveTo>
                <a:lnTo>
                  <a:pt x="5506945" y="348005"/>
                </a:lnTo>
                <a:lnTo>
                  <a:pt x="5541210" y="357960"/>
                </a:lnTo>
                <a:lnTo>
                  <a:pt x="5242771" y="357960"/>
                </a:lnTo>
                <a:close/>
                <a:moveTo>
                  <a:pt x="4731110" y="348005"/>
                </a:moveTo>
                <a:lnTo>
                  <a:pt x="4865642" y="348005"/>
                </a:lnTo>
                <a:lnTo>
                  <a:pt x="4865642" y="357960"/>
                </a:lnTo>
                <a:lnTo>
                  <a:pt x="4731110" y="357960"/>
                </a:lnTo>
                <a:close/>
                <a:moveTo>
                  <a:pt x="4273101" y="348005"/>
                </a:moveTo>
                <a:lnTo>
                  <a:pt x="4394383" y="348005"/>
                </a:lnTo>
                <a:lnTo>
                  <a:pt x="4394383" y="357960"/>
                </a:lnTo>
                <a:lnTo>
                  <a:pt x="4273101" y="357960"/>
                </a:lnTo>
                <a:close/>
                <a:moveTo>
                  <a:pt x="3948038" y="348005"/>
                </a:moveTo>
                <a:lnTo>
                  <a:pt x="4110783" y="348005"/>
                </a:lnTo>
                <a:lnTo>
                  <a:pt x="4117437" y="357960"/>
                </a:lnTo>
                <a:lnTo>
                  <a:pt x="3954718" y="357960"/>
                </a:lnTo>
                <a:close/>
                <a:moveTo>
                  <a:pt x="3738034" y="348005"/>
                </a:moveTo>
                <a:lnTo>
                  <a:pt x="3859316" y="348005"/>
                </a:lnTo>
                <a:lnTo>
                  <a:pt x="3859316" y="357960"/>
                </a:lnTo>
                <a:lnTo>
                  <a:pt x="3738034" y="357960"/>
                </a:lnTo>
                <a:close/>
                <a:moveTo>
                  <a:pt x="3090334" y="348005"/>
                </a:moveTo>
                <a:lnTo>
                  <a:pt x="3564250" y="348005"/>
                </a:lnTo>
                <a:lnTo>
                  <a:pt x="3564250" y="357960"/>
                </a:lnTo>
                <a:lnTo>
                  <a:pt x="3090334" y="357960"/>
                </a:lnTo>
                <a:close/>
                <a:moveTo>
                  <a:pt x="2616561" y="348005"/>
                </a:moveTo>
                <a:lnTo>
                  <a:pt x="2751092" y="348005"/>
                </a:lnTo>
                <a:lnTo>
                  <a:pt x="2751092" y="357960"/>
                </a:lnTo>
                <a:lnTo>
                  <a:pt x="2616561" y="357960"/>
                </a:lnTo>
                <a:close/>
                <a:moveTo>
                  <a:pt x="2158551" y="348005"/>
                </a:moveTo>
                <a:lnTo>
                  <a:pt x="2279833" y="348005"/>
                </a:lnTo>
                <a:lnTo>
                  <a:pt x="2279833" y="357960"/>
                </a:lnTo>
                <a:lnTo>
                  <a:pt x="2158551" y="357960"/>
                </a:lnTo>
                <a:close/>
                <a:moveTo>
                  <a:pt x="1833487" y="348005"/>
                </a:moveTo>
                <a:lnTo>
                  <a:pt x="1996233" y="348005"/>
                </a:lnTo>
                <a:lnTo>
                  <a:pt x="2002887" y="357960"/>
                </a:lnTo>
                <a:lnTo>
                  <a:pt x="1840168" y="357960"/>
                </a:lnTo>
                <a:close/>
                <a:moveTo>
                  <a:pt x="1623484" y="348005"/>
                </a:moveTo>
                <a:lnTo>
                  <a:pt x="1744766" y="348005"/>
                </a:lnTo>
                <a:lnTo>
                  <a:pt x="1744766" y="357960"/>
                </a:lnTo>
                <a:lnTo>
                  <a:pt x="1623484" y="357960"/>
                </a:lnTo>
                <a:close/>
                <a:moveTo>
                  <a:pt x="1350703" y="348005"/>
                </a:moveTo>
                <a:lnTo>
                  <a:pt x="1484135" y="348005"/>
                </a:lnTo>
                <a:lnTo>
                  <a:pt x="1485120" y="357960"/>
                </a:lnTo>
                <a:lnTo>
                  <a:pt x="1351535" y="357960"/>
                </a:lnTo>
                <a:close/>
                <a:moveTo>
                  <a:pt x="757372" y="348005"/>
                </a:moveTo>
                <a:lnTo>
                  <a:pt x="890796" y="348005"/>
                </a:lnTo>
                <a:lnTo>
                  <a:pt x="889964" y="357960"/>
                </a:lnTo>
                <a:lnTo>
                  <a:pt x="756387" y="357960"/>
                </a:lnTo>
                <a:close/>
                <a:moveTo>
                  <a:pt x="5871" y="348005"/>
                </a:moveTo>
                <a:lnTo>
                  <a:pt x="139341" y="348005"/>
                </a:lnTo>
                <a:lnTo>
                  <a:pt x="138509" y="357960"/>
                </a:lnTo>
                <a:lnTo>
                  <a:pt x="4892" y="357960"/>
                </a:lnTo>
                <a:close/>
                <a:moveTo>
                  <a:pt x="5209403" y="298290"/>
                </a:moveTo>
                <a:lnTo>
                  <a:pt x="5373396" y="298290"/>
                </a:lnTo>
                <a:lnTo>
                  <a:pt x="5386626" y="308245"/>
                </a:lnTo>
                <a:lnTo>
                  <a:pt x="5211123" y="308245"/>
                </a:lnTo>
                <a:close/>
                <a:moveTo>
                  <a:pt x="4731110" y="298290"/>
                </a:moveTo>
                <a:lnTo>
                  <a:pt x="4865642" y="298290"/>
                </a:lnTo>
                <a:lnTo>
                  <a:pt x="4865642" y="308245"/>
                </a:lnTo>
                <a:lnTo>
                  <a:pt x="4731110" y="308245"/>
                </a:lnTo>
                <a:close/>
                <a:moveTo>
                  <a:pt x="4273101" y="298290"/>
                </a:moveTo>
                <a:lnTo>
                  <a:pt x="4394383" y="298290"/>
                </a:lnTo>
                <a:lnTo>
                  <a:pt x="4394383" y="308245"/>
                </a:lnTo>
                <a:lnTo>
                  <a:pt x="4273101" y="308245"/>
                </a:lnTo>
                <a:close/>
                <a:moveTo>
                  <a:pt x="3914676" y="298290"/>
                </a:moveTo>
                <a:lnTo>
                  <a:pt x="4077554" y="298290"/>
                </a:lnTo>
                <a:lnTo>
                  <a:pt x="4084208" y="308245"/>
                </a:lnTo>
                <a:lnTo>
                  <a:pt x="3921357" y="308245"/>
                </a:lnTo>
                <a:close/>
                <a:moveTo>
                  <a:pt x="3738034" y="298290"/>
                </a:moveTo>
                <a:lnTo>
                  <a:pt x="3859316" y="298290"/>
                </a:lnTo>
                <a:lnTo>
                  <a:pt x="3859316" y="308245"/>
                </a:lnTo>
                <a:lnTo>
                  <a:pt x="3738034" y="308245"/>
                </a:lnTo>
                <a:close/>
                <a:moveTo>
                  <a:pt x="3090334" y="298290"/>
                </a:moveTo>
                <a:lnTo>
                  <a:pt x="3223846" y="298290"/>
                </a:lnTo>
                <a:lnTo>
                  <a:pt x="3223846" y="308245"/>
                </a:lnTo>
                <a:lnTo>
                  <a:pt x="3090334" y="308245"/>
                </a:lnTo>
                <a:close/>
                <a:moveTo>
                  <a:pt x="2616561" y="298290"/>
                </a:moveTo>
                <a:lnTo>
                  <a:pt x="2751092" y="298290"/>
                </a:lnTo>
                <a:lnTo>
                  <a:pt x="2751092" y="308245"/>
                </a:lnTo>
                <a:lnTo>
                  <a:pt x="2616561" y="308245"/>
                </a:lnTo>
                <a:close/>
                <a:moveTo>
                  <a:pt x="2158551" y="298290"/>
                </a:moveTo>
                <a:lnTo>
                  <a:pt x="2279833" y="298290"/>
                </a:lnTo>
                <a:lnTo>
                  <a:pt x="2279833" y="308245"/>
                </a:lnTo>
                <a:lnTo>
                  <a:pt x="2158551" y="308245"/>
                </a:lnTo>
                <a:close/>
                <a:moveTo>
                  <a:pt x="1800126" y="298290"/>
                </a:moveTo>
                <a:lnTo>
                  <a:pt x="1963004" y="298290"/>
                </a:lnTo>
                <a:lnTo>
                  <a:pt x="1969658" y="308245"/>
                </a:lnTo>
                <a:lnTo>
                  <a:pt x="1806806" y="308245"/>
                </a:lnTo>
                <a:close/>
                <a:moveTo>
                  <a:pt x="1623484" y="298290"/>
                </a:moveTo>
                <a:lnTo>
                  <a:pt x="1744766" y="298290"/>
                </a:lnTo>
                <a:lnTo>
                  <a:pt x="1744766" y="308245"/>
                </a:lnTo>
                <a:lnTo>
                  <a:pt x="1623484" y="308245"/>
                </a:lnTo>
                <a:close/>
                <a:moveTo>
                  <a:pt x="1339908" y="298290"/>
                </a:moveTo>
                <a:lnTo>
                  <a:pt x="1478540" y="298290"/>
                </a:lnTo>
                <a:lnTo>
                  <a:pt x="1479500" y="301148"/>
                </a:lnTo>
                <a:lnTo>
                  <a:pt x="1480202" y="308245"/>
                </a:lnTo>
                <a:lnTo>
                  <a:pt x="1342748" y="308245"/>
                </a:lnTo>
                <a:close/>
                <a:moveTo>
                  <a:pt x="763006" y="298290"/>
                </a:moveTo>
                <a:lnTo>
                  <a:pt x="901591" y="298290"/>
                </a:lnTo>
                <a:lnTo>
                  <a:pt x="898752" y="308245"/>
                </a:lnTo>
                <a:lnTo>
                  <a:pt x="761310" y="308245"/>
                </a:lnTo>
                <a:lnTo>
                  <a:pt x="762000" y="301276"/>
                </a:lnTo>
                <a:close/>
                <a:moveTo>
                  <a:pt x="11291" y="298290"/>
                </a:moveTo>
                <a:lnTo>
                  <a:pt x="150135" y="298290"/>
                </a:lnTo>
                <a:lnTo>
                  <a:pt x="147296" y="308245"/>
                </a:lnTo>
                <a:lnTo>
                  <a:pt x="9783" y="308245"/>
                </a:lnTo>
                <a:lnTo>
                  <a:pt x="10544" y="300511"/>
                </a:lnTo>
                <a:close/>
                <a:moveTo>
                  <a:pt x="5200811" y="248575"/>
                </a:moveTo>
                <a:lnTo>
                  <a:pt x="5338999" y="248575"/>
                </a:lnTo>
                <a:lnTo>
                  <a:pt x="5341683" y="258530"/>
                </a:lnTo>
                <a:lnTo>
                  <a:pt x="5202531" y="258530"/>
                </a:lnTo>
                <a:close/>
                <a:moveTo>
                  <a:pt x="4731110" y="248575"/>
                </a:moveTo>
                <a:lnTo>
                  <a:pt x="4865642" y="248575"/>
                </a:lnTo>
                <a:lnTo>
                  <a:pt x="4865642" y="258530"/>
                </a:lnTo>
                <a:lnTo>
                  <a:pt x="4731110" y="258530"/>
                </a:lnTo>
                <a:close/>
                <a:moveTo>
                  <a:pt x="4273101" y="248575"/>
                </a:moveTo>
                <a:lnTo>
                  <a:pt x="4394383" y="248575"/>
                </a:lnTo>
                <a:lnTo>
                  <a:pt x="4394383" y="258530"/>
                </a:lnTo>
                <a:lnTo>
                  <a:pt x="4273101" y="258530"/>
                </a:lnTo>
                <a:close/>
                <a:moveTo>
                  <a:pt x="3881315" y="248575"/>
                </a:moveTo>
                <a:lnTo>
                  <a:pt x="4044324" y="248575"/>
                </a:lnTo>
                <a:lnTo>
                  <a:pt x="4050978" y="258530"/>
                </a:lnTo>
                <a:lnTo>
                  <a:pt x="3887995" y="258530"/>
                </a:lnTo>
                <a:close/>
                <a:moveTo>
                  <a:pt x="3738034" y="248575"/>
                </a:moveTo>
                <a:lnTo>
                  <a:pt x="3859316" y="248575"/>
                </a:lnTo>
                <a:lnTo>
                  <a:pt x="3859316" y="258530"/>
                </a:lnTo>
                <a:lnTo>
                  <a:pt x="3738034" y="258530"/>
                </a:lnTo>
                <a:close/>
                <a:moveTo>
                  <a:pt x="3090334" y="248575"/>
                </a:moveTo>
                <a:lnTo>
                  <a:pt x="3223846" y="248575"/>
                </a:lnTo>
                <a:lnTo>
                  <a:pt x="3223846" y="258530"/>
                </a:lnTo>
                <a:lnTo>
                  <a:pt x="3090334" y="258530"/>
                </a:lnTo>
                <a:close/>
                <a:moveTo>
                  <a:pt x="2616561" y="248575"/>
                </a:moveTo>
                <a:lnTo>
                  <a:pt x="2751092" y="248575"/>
                </a:lnTo>
                <a:lnTo>
                  <a:pt x="2751092" y="258530"/>
                </a:lnTo>
                <a:lnTo>
                  <a:pt x="2616561" y="258530"/>
                </a:lnTo>
                <a:close/>
                <a:moveTo>
                  <a:pt x="2158551" y="248575"/>
                </a:moveTo>
                <a:lnTo>
                  <a:pt x="2279833" y="248575"/>
                </a:lnTo>
                <a:lnTo>
                  <a:pt x="2279833" y="258530"/>
                </a:lnTo>
                <a:lnTo>
                  <a:pt x="2158551" y="258530"/>
                </a:lnTo>
                <a:close/>
                <a:moveTo>
                  <a:pt x="1766764" y="248575"/>
                </a:moveTo>
                <a:lnTo>
                  <a:pt x="1929774" y="248575"/>
                </a:lnTo>
                <a:lnTo>
                  <a:pt x="1936428" y="258530"/>
                </a:lnTo>
                <a:lnTo>
                  <a:pt x="1773445" y="258530"/>
                </a:lnTo>
                <a:close/>
                <a:moveTo>
                  <a:pt x="1623484" y="248575"/>
                </a:moveTo>
                <a:lnTo>
                  <a:pt x="1744766" y="248575"/>
                </a:lnTo>
                <a:lnTo>
                  <a:pt x="1744766" y="258530"/>
                </a:lnTo>
                <a:lnTo>
                  <a:pt x="1623484" y="258530"/>
                </a:lnTo>
                <a:close/>
                <a:moveTo>
                  <a:pt x="1324395" y="248575"/>
                </a:moveTo>
                <a:lnTo>
                  <a:pt x="1461847" y="248575"/>
                </a:lnTo>
                <a:lnTo>
                  <a:pt x="1465190" y="258530"/>
                </a:lnTo>
                <a:lnTo>
                  <a:pt x="1328567" y="258530"/>
                </a:lnTo>
                <a:lnTo>
                  <a:pt x="1327133" y="253502"/>
                </a:lnTo>
                <a:close/>
                <a:moveTo>
                  <a:pt x="779760" y="248575"/>
                </a:moveTo>
                <a:lnTo>
                  <a:pt x="917094" y="248575"/>
                </a:lnTo>
                <a:lnTo>
                  <a:pt x="914367" y="253502"/>
                </a:lnTo>
                <a:lnTo>
                  <a:pt x="912933" y="258530"/>
                </a:lnTo>
                <a:lnTo>
                  <a:pt x="776405" y="258530"/>
                </a:lnTo>
                <a:close/>
                <a:moveTo>
                  <a:pt x="28004" y="248575"/>
                </a:moveTo>
                <a:lnTo>
                  <a:pt x="165629" y="248575"/>
                </a:lnTo>
                <a:lnTo>
                  <a:pt x="162911" y="253502"/>
                </a:lnTo>
                <a:lnTo>
                  <a:pt x="161477" y="258530"/>
                </a:lnTo>
                <a:lnTo>
                  <a:pt x="24657" y="258530"/>
                </a:lnTo>
                <a:close/>
                <a:moveTo>
                  <a:pt x="5632770" y="198860"/>
                </a:moveTo>
                <a:lnTo>
                  <a:pt x="5664145" y="198860"/>
                </a:lnTo>
                <a:lnTo>
                  <a:pt x="5643041" y="208815"/>
                </a:lnTo>
                <a:lnTo>
                  <a:pt x="5638053" y="208815"/>
                </a:lnTo>
                <a:close/>
                <a:moveTo>
                  <a:pt x="5200044" y="198860"/>
                </a:moveTo>
                <a:lnTo>
                  <a:pt x="5335221" y="198860"/>
                </a:lnTo>
                <a:lnTo>
                  <a:pt x="5333345" y="208815"/>
                </a:lnTo>
                <a:lnTo>
                  <a:pt x="5198781" y="208815"/>
                </a:lnTo>
                <a:close/>
                <a:moveTo>
                  <a:pt x="4731110" y="198860"/>
                </a:moveTo>
                <a:lnTo>
                  <a:pt x="4865642" y="198860"/>
                </a:lnTo>
                <a:lnTo>
                  <a:pt x="4865642" y="208815"/>
                </a:lnTo>
                <a:lnTo>
                  <a:pt x="4731110" y="208815"/>
                </a:lnTo>
                <a:close/>
                <a:moveTo>
                  <a:pt x="4273101" y="198860"/>
                </a:moveTo>
                <a:lnTo>
                  <a:pt x="4394383" y="198860"/>
                </a:lnTo>
                <a:lnTo>
                  <a:pt x="4394383" y="208815"/>
                </a:lnTo>
                <a:lnTo>
                  <a:pt x="4273101" y="208815"/>
                </a:lnTo>
                <a:close/>
                <a:moveTo>
                  <a:pt x="3738034" y="198860"/>
                </a:moveTo>
                <a:lnTo>
                  <a:pt x="4011095" y="198860"/>
                </a:lnTo>
                <a:lnTo>
                  <a:pt x="4017749" y="208815"/>
                </a:lnTo>
                <a:lnTo>
                  <a:pt x="3738034" y="208815"/>
                </a:lnTo>
                <a:close/>
                <a:moveTo>
                  <a:pt x="3090334" y="198860"/>
                </a:moveTo>
                <a:lnTo>
                  <a:pt x="3223846" y="198860"/>
                </a:lnTo>
                <a:lnTo>
                  <a:pt x="3223846" y="208815"/>
                </a:lnTo>
                <a:lnTo>
                  <a:pt x="3090334" y="208815"/>
                </a:lnTo>
                <a:close/>
                <a:moveTo>
                  <a:pt x="2616561" y="198860"/>
                </a:moveTo>
                <a:lnTo>
                  <a:pt x="2751092" y="198860"/>
                </a:lnTo>
                <a:lnTo>
                  <a:pt x="2751092" y="208815"/>
                </a:lnTo>
                <a:lnTo>
                  <a:pt x="2616561" y="208815"/>
                </a:lnTo>
                <a:close/>
                <a:moveTo>
                  <a:pt x="2158551" y="198860"/>
                </a:moveTo>
                <a:lnTo>
                  <a:pt x="2279833" y="198860"/>
                </a:lnTo>
                <a:lnTo>
                  <a:pt x="2279833" y="208815"/>
                </a:lnTo>
                <a:lnTo>
                  <a:pt x="2158551" y="208815"/>
                </a:lnTo>
                <a:close/>
                <a:moveTo>
                  <a:pt x="1623484" y="198860"/>
                </a:moveTo>
                <a:lnTo>
                  <a:pt x="1896545" y="198860"/>
                </a:lnTo>
                <a:lnTo>
                  <a:pt x="1903198" y="208815"/>
                </a:lnTo>
                <a:lnTo>
                  <a:pt x="1623484" y="208815"/>
                </a:lnTo>
                <a:close/>
                <a:moveTo>
                  <a:pt x="1296776" y="198860"/>
                </a:moveTo>
                <a:lnTo>
                  <a:pt x="1445154" y="198860"/>
                </a:lnTo>
                <a:lnTo>
                  <a:pt x="1448497" y="208815"/>
                </a:lnTo>
                <a:lnTo>
                  <a:pt x="1302307" y="208815"/>
                </a:lnTo>
                <a:close/>
                <a:moveTo>
                  <a:pt x="796514" y="198860"/>
                </a:moveTo>
                <a:lnTo>
                  <a:pt x="944615" y="198860"/>
                </a:lnTo>
                <a:lnTo>
                  <a:pt x="939104" y="208815"/>
                </a:lnTo>
                <a:lnTo>
                  <a:pt x="793159" y="208815"/>
                </a:lnTo>
                <a:close/>
                <a:moveTo>
                  <a:pt x="535298" y="198860"/>
                </a:moveTo>
                <a:lnTo>
                  <a:pt x="635748" y="198860"/>
                </a:lnTo>
                <a:lnTo>
                  <a:pt x="614880" y="208815"/>
                </a:lnTo>
                <a:lnTo>
                  <a:pt x="539840" y="208815"/>
                </a:lnTo>
                <a:close/>
                <a:moveTo>
                  <a:pt x="44717" y="198860"/>
                </a:moveTo>
                <a:lnTo>
                  <a:pt x="193051" y="198860"/>
                </a:lnTo>
                <a:lnTo>
                  <a:pt x="187560" y="208815"/>
                </a:lnTo>
                <a:lnTo>
                  <a:pt x="41370" y="208815"/>
                </a:lnTo>
                <a:close/>
                <a:moveTo>
                  <a:pt x="5598409" y="149145"/>
                </a:moveTo>
                <a:lnTo>
                  <a:pt x="5741582" y="149145"/>
                </a:lnTo>
                <a:lnTo>
                  <a:pt x="5746753" y="159100"/>
                </a:lnTo>
                <a:lnTo>
                  <a:pt x="5608673" y="159100"/>
                </a:lnTo>
                <a:close/>
                <a:moveTo>
                  <a:pt x="5209622" y="149145"/>
                </a:moveTo>
                <a:lnTo>
                  <a:pt x="5357330" y="149145"/>
                </a:lnTo>
                <a:lnTo>
                  <a:pt x="5349705" y="159100"/>
                </a:lnTo>
                <a:lnTo>
                  <a:pt x="5205289" y="159100"/>
                </a:lnTo>
                <a:close/>
                <a:moveTo>
                  <a:pt x="4731110" y="149145"/>
                </a:moveTo>
                <a:lnTo>
                  <a:pt x="4865642" y="149145"/>
                </a:lnTo>
                <a:lnTo>
                  <a:pt x="4865642" y="159100"/>
                </a:lnTo>
                <a:lnTo>
                  <a:pt x="4731110" y="159100"/>
                </a:lnTo>
                <a:close/>
                <a:moveTo>
                  <a:pt x="4273101" y="149145"/>
                </a:moveTo>
                <a:lnTo>
                  <a:pt x="4394383" y="149145"/>
                </a:lnTo>
                <a:lnTo>
                  <a:pt x="4394383" y="159100"/>
                </a:lnTo>
                <a:lnTo>
                  <a:pt x="4273101" y="159100"/>
                </a:lnTo>
                <a:close/>
                <a:moveTo>
                  <a:pt x="3738034" y="149145"/>
                </a:moveTo>
                <a:lnTo>
                  <a:pt x="3977865" y="149145"/>
                </a:lnTo>
                <a:lnTo>
                  <a:pt x="3984519" y="159100"/>
                </a:lnTo>
                <a:lnTo>
                  <a:pt x="3738034" y="159100"/>
                </a:lnTo>
                <a:close/>
                <a:moveTo>
                  <a:pt x="3090334" y="149145"/>
                </a:moveTo>
                <a:lnTo>
                  <a:pt x="3223846" y="149145"/>
                </a:lnTo>
                <a:lnTo>
                  <a:pt x="3223846" y="159100"/>
                </a:lnTo>
                <a:lnTo>
                  <a:pt x="3090334" y="159100"/>
                </a:lnTo>
                <a:close/>
                <a:moveTo>
                  <a:pt x="2616561" y="149145"/>
                </a:moveTo>
                <a:lnTo>
                  <a:pt x="2751092" y="149145"/>
                </a:lnTo>
                <a:lnTo>
                  <a:pt x="2751092" y="159100"/>
                </a:lnTo>
                <a:lnTo>
                  <a:pt x="2616561" y="159100"/>
                </a:lnTo>
                <a:close/>
                <a:moveTo>
                  <a:pt x="2158551" y="149145"/>
                </a:moveTo>
                <a:lnTo>
                  <a:pt x="2279833" y="149145"/>
                </a:lnTo>
                <a:lnTo>
                  <a:pt x="2279833" y="159100"/>
                </a:lnTo>
                <a:lnTo>
                  <a:pt x="2158551" y="159100"/>
                </a:lnTo>
                <a:close/>
                <a:moveTo>
                  <a:pt x="1623484" y="149145"/>
                </a:moveTo>
                <a:lnTo>
                  <a:pt x="1863315" y="149145"/>
                </a:lnTo>
                <a:lnTo>
                  <a:pt x="1869969" y="159100"/>
                </a:lnTo>
                <a:lnTo>
                  <a:pt x="1623484" y="159100"/>
                </a:lnTo>
                <a:close/>
                <a:moveTo>
                  <a:pt x="1251313" y="149145"/>
                </a:moveTo>
                <a:lnTo>
                  <a:pt x="1413763" y="149145"/>
                </a:lnTo>
                <a:lnTo>
                  <a:pt x="1420200" y="159100"/>
                </a:lnTo>
                <a:lnTo>
                  <a:pt x="1261268" y="159100"/>
                </a:lnTo>
                <a:close/>
                <a:moveTo>
                  <a:pt x="828157" y="149145"/>
                </a:moveTo>
                <a:lnTo>
                  <a:pt x="989739" y="149145"/>
                </a:lnTo>
                <a:lnTo>
                  <a:pt x="979863" y="159100"/>
                </a:lnTo>
                <a:lnTo>
                  <a:pt x="821701" y="159100"/>
                </a:lnTo>
                <a:close/>
                <a:moveTo>
                  <a:pt x="498510" y="149145"/>
                </a:moveTo>
                <a:lnTo>
                  <a:pt x="646852" y="149145"/>
                </a:lnTo>
                <a:lnTo>
                  <a:pt x="651680" y="159100"/>
                </a:lnTo>
                <a:lnTo>
                  <a:pt x="507841" y="159100"/>
                </a:lnTo>
                <a:close/>
                <a:moveTo>
                  <a:pt x="76153" y="149145"/>
                </a:moveTo>
                <a:lnTo>
                  <a:pt x="237836" y="149145"/>
                </a:lnTo>
                <a:lnTo>
                  <a:pt x="228039" y="159100"/>
                </a:lnTo>
                <a:lnTo>
                  <a:pt x="69673" y="159100"/>
                </a:lnTo>
                <a:close/>
                <a:moveTo>
                  <a:pt x="5232642" y="99430"/>
                </a:moveTo>
                <a:lnTo>
                  <a:pt x="5715759" y="99430"/>
                </a:lnTo>
                <a:lnTo>
                  <a:pt x="5720930" y="109385"/>
                </a:lnTo>
                <a:lnTo>
                  <a:pt x="5509412" y="109385"/>
                </a:lnTo>
                <a:lnTo>
                  <a:pt x="5477004" y="105721"/>
                </a:lnTo>
                <a:lnTo>
                  <a:pt x="5445548" y="109385"/>
                </a:lnTo>
                <a:lnTo>
                  <a:pt x="5226928" y="109385"/>
                </a:lnTo>
                <a:lnTo>
                  <a:pt x="5229854" y="102664"/>
                </a:lnTo>
                <a:close/>
                <a:moveTo>
                  <a:pt x="4509950" y="99430"/>
                </a:moveTo>
                <a:lnTo>
                  <a:pt x="5085783" y="99430"/>
                </a:lnTo>
                <a:lnTo>
                  <a:pt x="5085783" y="109385"/>
                </a:lnTo>
                <a:lnTo>
                  <a:pt x="4509950" y="109385"/>
                </a:lnTo>
                <a:close/>
                <a:moveTo>
                  <a:pt x="4273101" y="99430"/>
                </a:moveTo>
                <a:lnTo>
                  <a:pt x="4394383" y="99430"/>
                </a:lnTo>
                <a:lnTo>
                  <a:pt x="4394383" y="109385"/>
                </a:lnTo>
                <a:lnTo>
                  <a:pt x="4273101" y="109385"/>
                </a:lnTo>
                <a:close/>
                <a:moveTo>
                  <a:pt x="3738034" y="99430"/>
                </a:moveTo>
                <a:lnTo>
                  <a:pt x="3944635" y="99430"/>
                </a:lnTo>
                <a:lnTo>
                  <a:pt x="3951289" y="109385"/>
                </a:lnTo>
                <a:lnTo>
                  <a:pt x="3738034" y="109385"/>
                </a:lnTo>
                <a:close/>
                <a:moveTo>
                  <a:pt x="3090334" y="99430"/>
                </a:moveTo>
                <a:lnTo>
                  <a:pt x="3587691" y="99430"/>
                </a:lnTo>
                <a:lnTo>
                  <a:pt x="3587691" y="109385"/>
                </a:lnTo>
                <a:lnTo>
                  <a:pt x="3090334" y="109385"/>
                </a:lnTo>
                <a:close/>
                <a:moveTo>
                  <a:pt x="2395400" y="99430"/>
                </a:moveTo>
                <a:lnTo>
                  <a:pt x="2971233" y="99430"/>
                </a:lnTo>
                <a:lnTo>
                  <a:pt x="2971233" y="109385"/>
                </a:lnTo>
                <a:lnTo>
                  <a:pt x="2395400" y="109385"/>
                </a:lnTo>
                <a:close/>
                <a:moveTo>
                  <a:pt x="2158551" y="99430"/>
                </a:moveTo>
                <a:lnTo>
                  <a:pt x="2279833" y="99430"/>
                </a:lnTo>
                <a:lnTo>
                  <a:pt x="2279833" y="109385"/>
                </a:lnTo>
                <a:lnTo>
                  <a:pt x="2158551" y="109385"/>
                </a:lnTo>
                <a:close/>
                <a:moveTo>
                  <a:pt x="1623484" y="99430"/>
                </a:moveTo>
                <a:lnTo>
                  <a:pt x="1830085" y="99430"/>
                </a:lnTo>
                <a:lnTo>
                  <a:pt x="1836739" y="109385"/>
                </a:lnTo>
                <a:lnTo>
                  <a:pt x="1623484" y="109385"/>
                </a:lnTo>
                <a:close/>
                <a:moveTo>
                  <a:pt x="865815" y="99430"/>
                </a:moveTo>
                <a:lnTo>
                  <a:pt x="1376515" y="99430"/>
                </a:lnTo>
                <a:lnTo>
                  <a:pt x="1387973" y="109385"/>
                </a:lnTo>
                <a:lnTo>
                  <a:pt x="1171246" y="109385"/>
                </a:lnTo>
                <a:lnTo>
                  <a:pt x="1120240" y="101645"/>
                </a:lnTo>
                <a:lnTo>
                  <a:pt x="1069334" y="109385"/>
                </a:lnTo>
                <a:lnTo>
                  <a:pt x="854402" y="109385"/>
                </a:lnTo>
                <a:close/>
                <a:moveTo>
                  <a:pt x="113590" y="99430"/>
                </a:moveTo>
                <a:lnTo>
                  <a:pt x="619773" y="99430"/>
                </a:lnTo>
                <a:lnTo>
                  <a:pt x="625362" y="104830"/>
                </a:lnTo>
                <a:lnTo>
                  <a:pt x="627571" y="109385"/>
                </a:lnTo>
                <a:lnTo>
                  <a:pt x="427145" y="109385"/>
                </a:lnTo>
                <a:lnTo>
                  <a:pt x="367765" y="101645"/>
                </a:lnTo>
                <a:lnTo>
                  <a:pt x="316958" y="109385"/>
                </a:lnTo>
                <a:lnTo>
                  <a:pt x="102051" y="109385"/>
                </a:lnTo>
                <a:close/>
                <a:moveTo>
                  <a:pt x="5279629" y="49715"/>
                </a:moveTo>
                <a:lnTo>
                  <a:pt x="5667361" y="49715"/>
                </a:lnTo>
                <a:lnTo>
                  <a:pt x="5678459" y="59670"/>
                </a:lnTo>
                <a:lnTo>
                  <a:pt x="5266921" y="59670"/>
                </a:lnTo>
                <a:lnTo>
                  <a:pt x="5270493" y="55527"/>
                </a:lnTo>
                <a:close/>
                <a:moveTo>
                  <a:pt x="4509950" y="49715"/>
                </a:moveTo>
                <a:lnTo>
                  <a:pt x="5085783" y="49715"/>
                </a:lnTo>
                <a:lnTo>
                  <a:pt x="5085783" y="59670"/>
                </a:lnTo>
                <a:lnTo>
                  <a:pt x="4509950" y="59670"/>
                </a:lnTo>
                <a:close/>
                <a:moveTo>
                  <a:pt x="4273101" y="49715"/>
                </a:moveTo>
                <a:lnTo>
                  <a:pt x="4394383" y="49715"/>
                </a:lnTo>
                <a:lnTo>
                  <a:pt x="4394383" y="59670"/>
                </a:lnTo>
                <a:lnTo>
                  <a:pt x="4273101" y="59670"/>
                </a:lnTo>
                <a:close/>
                <a:moveTo>
                  <a:pt x="3738034" y="49715"/>
                </a:moveTo>
                <a:lnTo>
                  <a:pt x="3911406" y="49715"/>
                </a:lnTo>
                <a:lnTo>
                  <a:pt x="3918060" y="59670"/>
                </a:lnTo>
                <a:lnTo>
                  <a:pt x="3738034" y="59670"/>
                </a:lnTo>
                <a:close/>
                <a:moveTo>
                  <a:pt x="3090334" y="49715"/>
                </a:moveTo>
                <a:lnTo>
                  <a:pt x="3587691" y="49715"/>
                </a:lnTo>
                <a:lnTo>
                  <a:pt x="3587691" y="59670"/>
                </a:lnTo>
                <a:lnTo>
                  <a:pt x="3090334" y="59670"/>
                </a:lnTo>
                <a:close/>
                <a:moveTo>
                  <a:pt x="2395400" y="49715"/>
                </a:moveTo>
                <a:lnTo>
                  <a:pt x="2971233" y="49715"/>
                </a:lnTo>
                <a:lnTo>
                  <a:pt x="2971233" y="59670"/>
                </a:lnTo>
                <a:lnTo>
                  <a:pt x="2395400" y="59670"/>
                </a:lnTo>
                <a:close/>
                <a:moveTo>
                  <a:pt x="2158551" y="49715"/>
                </a:moveTo>
                <a:lnTo>
                  <a:pt x="2279833" y="49715"/>
                </a:lnTo>
                <a:lnTo>
                  <a:pt x="2279833" y="59670"/>
                </a:lnTo>
                <a:lnTo>
                  <a:pt x="2158551" y="59670"/>
                </a:lnTo>
                <a:close/>
                <a:moveTo>
                  <a:pt x="1623484" y="49715"/>
                </a:moveTo>
                <a:lnTo>
                  <a:pt x="1796855" y="49715"/>
                </a:lnTo>
                <a:lnTo>
                  <a:pt x="1803510" y="59670"/>
                </a:lnTo>
                <a:lnTo>
                  <a:pt x="1623484" y="59670"/>
                </a:lnTo>
                <a:close/>
                <a:moveTo>
                  <a:pt x="922813" y="49715"/>
                </a:moveTo>
                <a:lnTo>
                  <a:pt x="1319295" y="49715"/>
                </a:lnTo>
                <a:lnTo>
                  <a:pt x="1330753" y="59670"/>
                </a:lnTo>
                <a:lnTo>
                  <a:pt x="911399" y="59670"/>
                </a:lnTo>
                <a:close/>
                <a:moveTo>
                  <a:pt x="171217" y="49715"/>
                </a:moveTo>
                <a:lnTo>
                  <a:pt x="568315" y="49715"/>
                </a:lnTo>
                <a:lnTo>
                  <a:pt x="578619" y="59670"/>
                </a:lnTo>
                <a:lnTo>
                  <a:pt x="159677" y="59670"/>
                </a:lnTo>
                <a:close/>
                <a:moveTo>
                  <a:pt x="4509950" y="3804"/>
                </a:moveTo>
                <a:lnTo>
                  <a:pt x="5085783" y="3804"/>
                </a:lnTo>
                <a:lnTo>
                  <a:pt x="5085783" y="9955"/>
                </a:lnTo>
                <a:lnTo>
                  <a:pt x="4509950" y="9955"/>
                </a:lnTo>
                <a:close/>
                <a:moveTo>
                  <a:pt x="4273101" y="3804"/>
                </a:moveTo>
                <a:lnTo>
                  <a:pt x="4394383" y="3804"/>
                </a:lnTo>
                <a:lnTo>
                  <a:pt x="4394383" y="9955"/>
                </a:lnTo>
                <a:lnTo>
                  <a:pt x="4273101" y="9955"/>
                </a:lnTo>
                <a:close/>
                <a:moveTo>
                  <a:pt x="3738034" y="3804"/>
                </a:moveTo>
                <a:lnTo>
                  <a:pt x="3880719" y="3804"/>
                </a:lnTo>
                <a:lnTo>
                  <a:pt x="3884830" y="9955"/>
                </a:lnTo>
                <a:lnTo>
                  <a:pt x="3738034" y="9955"/>
                </a:lnTo>
                <a:close/>
                <a:moveTo>
                  <a:pt x="3090334" y="3804"/>
                </a:moveTo>
                <a:lnTo>
                  <a:pt x="3587691" y="3804"/>
                </a:lnTo>
                <a:lnTo>
                  <a:pt x="3587691" y="9955"/>
                </a:lnTo>
                <a:lnTo>
                  <a:pt x="3090334" y="9955"/>
                </a:lnTo>
                <a:close/>
                <a:moveTo>
                  <a:pt x="2395400" y="3804"/>
                </a:moveTo>
                <a:lnTo>
                  <a:pt x="2971233" y="3804"/>
                </a:lnTo>
                <a:lnTo>
                  <a:pt x="2971233" y="9955"/>
                </a:lnTo>
                <a:lnTo>
                  <a:pt x="2395400" y="9955"/>
                </a:lnTo>
                <a:close/>
                <a:moveTo>
                  <a:pt x="2158551" y="3804"/>
                </a:moveTo>
                <a:lnTo>
                  <a:pt x="2279833" y="3804"/>
                </a:lnTo>
                <a:lnTo>
                  <a:pt x="2279833" y="9955"/>
                </a:lnTo>
                <a:lnTo>
                  <a:pt x="2158551" y="9955"/>
                </a:lnTo>
                <a:close/>
                <a:moveTo>
                  <a:pt x="1623484" y="3804"/>
                </a:moveTo>
                <a:lnTo>
                  <a:pt x="1766168" y="3804"/>
                </a:lnTo>
                <a:lnTo>
                  <a:pt x="1770280" y="9955"/>
                </a:lnTo>
                <a:lnTo>
                  <a:pt x="1623484" y="9955"/>
                </a:lnTo>
                <a:close/>
                <a:moveTo>
                  <a:pt x="5388346" y="0"/>
                </a:moveTo>
                <a:lnTo>
                  <a:pt x="5557637" y="0"/>
                </a:lnTo>
                <a:lnTo>
                  <a:pt x="5571023" y="1511"/>
                </a:lnTo>
                <a:lnTo>
                  <a:pt x="5591381" y="9955"/>
                </a:lnTo>
                <a:lnTo>
                  <a:pt x="5357566" y="9955"/>
                </a:lnTo>
                <a:close/>
                <a:moveTo>
                  <a:pt x="1049531" y="0"/>
                </a:moveTo>
                <a:lnTo>
                  <a:pt x="1192151" y="0"/>
                </a:lnTo>
                <a:lnTo>
                  <a:pt x="1223049" y="4059"/>
                </a:lnTo>
                <a:lnTo>
                  <a:pt x="1236196" y="9955"/>
                </a:lnTo>
                <a:lnTo>
                  <a:pt x="1005489" y="9955"/>
                </a:lnTo>
                <a:lnTo>
                  <a:pt x="1018195" y="4186"/>
                </a:lnTo>
                <a:close/>
                <a:moveTo>
                  <a:pt x="298823" y="0"/>
                </a:moveTo>
                <a:lnTo>
                  <a:pt x="446203" y="0"/>
                </a:lnTo>
                <a:lnTo>
                  <a:pt x="475543" y="3677"/>
                </a:lnTo>
                <a:lnTo>
                  <a:pt x="489238" y="9955"/>
                </a:lnTo>
                <a:lnTo>
                  <a:pt x="254684" y="9955"/>
                </a:lnTo>
                <a:lnTo>
                  <a:pt x="267886" y="4059"/>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3" name="组合 72">
            <a:extLst>
              <a:ext uri="{FF2B5EF4-FFF2-40B4-BE49-F238E27FC236}">
                <a16:creationId xmlns:a16="http://schemas.microsoft.com/office/drawing/2014/main" xmlns="" id="{D1E0962E-1A4C-4D3D-AA1C-D3184ED19835}"/>
              </a:ext>
            </a:extLst>
          </p:cNvPr>
          <p:cNvGrpSpPr/>
          <p:nvPr/>
        </p:nvGrpSpPr>
        <p:grpSpPr>
          <a:xfrm>
            <a:off x="7913743" y="2177965"/>
            <a:ext cx="193658" cy="193658"/>
            <a:chOff x="4687382" y="501695"/>
            <a:chExt cx="283350" cy="283350"/>
          </a:xfrm>
        </p:grpSpPr>
        <p:sp>
          <p:nvSpPr>
            <p:cNvPr id="74" name="椭圆 73">
              <a:extLst>
                <a:ext uri="{FF2B5EF4-FFF2-40B4-BE49-F238E27FC236}">
                  <a16:creationId xmlns:a16="http://schemas.microsoft.com/office/drawing/2014/main" xmlns="" id="{98833796-AEF2-4FAD-AB8C-944B8EC72A02}"/>
                </a:ext>
              </a:extLst>
            </p:cNvPr>
            <p:cNvSpPr/>
            <p:nvPr/>
          </p:nvSpPr>
          <p:spPr>
            <a:xfrm>
              <a:off x="4746148" y="560461"/>
              <a:ext cx="165820" cy="165820"/>
            </a:xfrm>
            <a:prstGeom prst="ellipse">
              <a:avLst/>
            </a:prstGeom>
            <a:noFill/>
            <a:ln w="9525" cap="flat" cmpd="sng" algn="ctr">
              <a:solidFill>
                <a:schemeClr val="accent3">
                  <a:lumMod val="9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a:extLst>
                <a:ext uri="{FF2B5EF4-FFF2-40B4-BE49-F238E27FC236}">
                  <a16:creationId xmlns:a16="http://schemas.microsoft.com/office/drawing/2014/main" xmlns="" id="{0C0EE9F6-1CA7-451D-B34B-4F7573D0A6ED}"/>
                </a:ext>
              </a:extLst>
            </p:cNvPr>
            <p:cNvCxnSpPr>
              <a:cxnSpLocks/>
            </p:cNvCxnSpPr>
            <p:nvPr/>
          </p:nvCxnSpPr>
          <p:spPr>
            <a:xfrm>
              <a:off x="4687382" y="643370"/>
              <a:ext cx="283350" cy="0"/>
            </a:xfrm>
            <a:prstGeom prst="line">
              <a:avLst/>
            </a:prstGeom>
            <a:ln w="952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9803E83B-D723-4655-A99C-709A86006617}"/>
                </a:ext>
              </a:extLst>
            </p:cNvPr>
            <p:cNvCxnSpPr>
              <a:cxnSpLocks/>
            </p:cNvCxnSpPr>
            <p:nvPr/>
          </p:nvCxnSpPr>
          <p:spPr>
            <a:xfrm rot="5400000">
              <a:off x="4687382" y="643370"/>
              <a:ext cx="283350" cy="0"/>
            </a:xfrm>
            <a:prstGeom prst="line">
              <a:avLst/>
            </a:prstGeom>
            <a:ln w="952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77" name="组合 76">
            <a:extLst>
              <a:ext uri="{FF2B5EF4-FFF2-40B4-BE49-F238E27FC236}">
                <a16:creationId xmlns:a16="http://schemas.microsoft.com/office/drawing/2014/main" xmlns="" id="{7320AE81-CBFA-4A84-8D2D-C5C6402D2FC6}"/>
              </a:ext>
            </a:extLst>
          </p:cNvPr>
          <p:cNvGrpSpPr/>
          <p:nvPr/>
        </p:nvGrpSpPr>
        <p:grpSpPr>
          <a:xfrm>
            <a:off x="5159776" y="2177965"/>
            <a:ext cx="193658" cy="193658"/>
            <a:chOff x="4687382" y="501695"/>
            <a:chExt cx="283350" cy="283350"/>
          </a:xfrm>
        </p:grpSpPr>
        <p:sp>
          <p:nvSpPr>
            <p:cNvPr id="78" name="椭圆 77">
              <a:extLst>
                <a:ext uri="{FF2B5EF4-FFF2-40B4-BE49-F238E27FC236}">
                  <a16:creationId xmlns:a16="http://schemas.microsoft.com/office/drawing/2014/main" xmlns="" id="{267EE1D4-F48F-4E72-B411-DA2CB96E3697}"/>
                </a:ext>
              </a:extLst>
            </p:cNvPr>
            <p:cNvSpPr/>
            <p:nvPr/>
          </p:nvSpPr>
          <p:spPr>
            <a:xfrm>
              <a:off x="4746148" y="560461"/>
              <a:ext cx="165820" cy="165820"/>
            </a:xfrm>
            <a:prstGeom prst="ellipse">
              <a:avLst/>
            </a:prstGeom>
            <a:noFill/>
            <a:ln w="9525" cap="flat" cmpd="sng" algn="ctr">
              <a:solidFill>
                <a:schemeClr val="accent3">
                  <a:lumMod val="9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a:extLst>
                <a:ext uri="{FF2B5EF4-FFF2-40B4-BE49-F238E27FC236}">
                  <a16:creationId xmlns:a16="http://schemas.microsoft.com/office/drawing/2014/main" xmlns="" id="{DF0A7A4E-29AA-4D96-964F-0BBB16C9CCBF}"/>
                </a:ext>
              </a:extLst>
            </p:cNvPr>
            <p:cNvCxnSpPr>
              <a:cxnSpLocks/>
            </p:cNvCxnSpPr>
            <p:nvPr/>
          </p:nvCxnSpPr>
          <p:spPr>
            <a:xfrm>
              <a:off x="4687382" y="643370"/>
              <a:ext cx="283350" cy="0"/>
            </a:xfrm>
            <a:prstGeom prst="line">
              <a:avLst/>
            </a:prstGeom>
            <a:ln w="952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19BBBDDD-B62A-41E0-AE2E-B1B504D70304}"/>
                </a:ext>
              </a:extLst>
            </p:cNvPr>
            <p:cNvCxnSpPr>
              <a:cxnSpLocks/>
            </p:cNvCxnSpPr>
            <p:nvPr/>
          </p:nvCxnSpPr>
          <p:spPr>
            <a:xfrm rot="5400000">
              <a:off x="4687382" y="643370"/>
              <a:ext cx="283350" cy="0"/>
            </a:xfrm>
            <a:prstGeom prst="line">
              <a:avLst/>
            </a:prstGeom>
            <a:ln w="952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a:extLst>
              <a:ext uri="{FF2B5EF4-FFF2-40B4-BE49-F238E27FC236}">
                <a16:creationId xmlns:a16="http://schemas.microsoft.com/office/drawing/2014/main" xmlns="" id="{089EF216-8BD8-4B13-885D-58C0DD0178E2}"/>
              </a:ext>
            </a:extLst>
          </p:cNvPr>
          <p:cNvGrpSpPr/>
          <p:nvPr/>
        </p:nvGrpSpPr>
        <p:grpSpPr>
          <a:xfrm>
            <a:off x="2405809" y="2182125"/>
            <a:ext cx="193658" cy="193658"/>
            <a:chOff x="4687382" y="501695"/>
            <a:chExt cx="283350" cy="283350"/>
          </a:xfrm>
        </p:grpSpPr>
        <p:sp>
          <p:nvSpPr>
            <p:cNvPr id="82" name="椭圆 81">
              <a:extLst>
                <a:ext uri="{FF2B5EF4-FFF2-40B4-BE49-F238E27FC236}">
                  <a16:creationId xmlns:a16="http://schemas.microsoft.com/office/drawing/2014/main" xmlns="" id="{E9CF777C-14E0-4E3C-9B0A-75ACB3326D49}"/>
                </a:ext>
              </a:extLst>
            </p:cNvPr>
            <p:cNvSpPr/>
            <p:nvPr/>
          </p:nvSpPr>
          <p:spPr>
            <a:xfrm>
              <a:off x="4746148" y="560461"/>
              <a:ext cx="165820" cy="165820"/>
            </a:xfrm>
            <a:prstGeom prst="ellipse">
              <a:avLst/>
            </a:prstGeom>
            <a:noFill/>
            <a:ln w="9525" cap="flat" cmpd="sng" algn="ctr">
              <a:solidFill>
                <a:schemeClr val="accent3">
                  <a:lumMod val="9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3" name="直接连接符 82">
              <a:extLst>
                <a:ext uri="{FF2B5EF4-FFF2-40B4-BE49-F238E27FC236}">
                  <a16:creationId xmlns:a16="http://schemas.microsoft.com/office/drawing/2014/main" xmlns="" id="{1CC37492-8773-42FB-BD93-DC66E81D62A3}"/>
                </a:ext>
              </a:extLst>
            </p:cNvPr>
            <p:cNvCxnSpPr>
              <a:cxnSpLocks/>
            </p:cNvCxnSpPr>
            <p:nvPr/>
          </p:nvCxnSpPr>
          <p:spPr>
            <a:xfrm>
              <a:off x="4687382" y="643370"/>
              <a:ext cx="283350" cy="0"/>
            </a:xfrm>
            <a:prstGeom prst="line">
              <a:avLst/>
            </a:prstGeom>
            <a:ln w="952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DA5302D3-6E06-4769-AC8A-4D37C8EC5636}"/>
                </a:ext>
              </a:extLst>
            </p:cNvPr>
            <p:cNvCxnSpPr>
              <a:cxnSpLocks/>
            </p:cNvCxnSpPr>
            <p:nvPr/>
          </p:nvCxnSpPr>
          <p:spPr>
            <a:xfrm rot="5400000">
              <a:off x="4687382" y="643370"/>
              <a:ext cx="283350" cy="0"/>
            </a:xfrm>
            <a:prstGeom prst="line">
              <a:avLst/>
            </a:prstGeom>
            <a:ln w="952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grpSp>
      <p:sp>
        <p:nvSpPr>
          <p:cNvPr id="38" name="文本框 37">
            <a:extLst>
              <a:ext uri="{FF2B5EF4-FFF2-40B4-BE49-F238E27FC236}">
                <a16:creationId xmlns:a16="http://schemas.microsoft.com/office/drawing/2014/main" xmlns="" id="{15C3B5C0-EE38-4FAB-B489-3A9C2233B0F3}"/>
              </a:ext>
            </a:extLst>
          </p:cNvPr>
          <p:cNvSpPr txBox="1"/>
          <p:nvPr/>
        </p:nvSpPr>
        <p:spPr>
          <a:xfrm>
            <a:off x="4185732" y="2079164"/>
            <a:ext cx="1090914" cy="830997"/>
          </a:xfrm>
          <a:prstGeom prst="rect">
            <a:avLst/>
          </a:prstGeom>
          <a:noFill/>
        </p:spPr>
        <p:txBody>
          <a:bodyPr wrap="square">
            <a:spAutoFit/>
          </a:bodyPr>
          <a:lstStyle/>
          <a:p>
            <a:pPr algn="ctr"/>
            <a:r>
              <a:rPr lang="en-US" altLang="zh-CN" sz="4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4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7" name="文本框 36">
            <a:extLst>
              <a:ext uri="{FF2B5EF4-FFF2-40B4-BE49-F238E27FC236}">
                <a16:creationId xmlns:a16="http://schemas.microsoft.com/office/drawing/2014/main" xmlns="" id="{CFB784BC-61AE-4AED-99DD-CBAC89CC0F8A}"/>
              </a:ext>
            </a:extLst>
          </p:cNvPr>
          <p:cNvSpPr txBox="1"/>
          <p:nvPr/>
        </p:nvSpPr>
        <p:spPr>
          <a:xfrm>
            <a:off x="1094229" y="2079164"/>
            <a:ext cx="1814676" cy="830997"/>
          </a:xfrm>
          <a:prstGeom prst="rect">
            <a:avLst/>
          </a:prstGeom>
          <a:noFill/>
        </p:spPr>
        <p:txBody>
          <a:bodyPr wrap="square">
            <a:spAutoFit/>
          </a:bodyPr>
          <a:lstStyle>
            <a:defPPr>
              <a:defRPr lang="zh-CN"/>
            </a:defPPr>
            <a:lvl1pPr algn="ctr">
              <a:defRPr sz="4800">
                <a:solidFill>
                  <a:srgbClr val="1078E0"/>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9" name="文本框 38">
            <a:extLst>
              <a:ext uri="{FF2B5EF4-FFF2-40B4-BE49-F238E27FC236}">
                <a16:creationId xmlns:a16="http://schemas.microsoft.com/office/drawing/2014/main" xmlns="" id="{3E4B109F-CAB3-4055-AABB-65B242458BB6}"/>
              </a:ext>
            </a:extLst>
          </p:cNvPr>
          <p:cNvSpPr txBox="1"/>
          <p:nvPr/>
        </p:nvSpPr>
        <p:spPr>
          <a:xfrm>
            <a:off x="6933002" y="2079164"/>
            <a:ext cx="1019684" cy="830997"/>
          </a:xfrm>
          <a:prstGeom prst="rect">
            <a:avLst/>
          </a:prstGeom>
          <a:noFill/>
        </p:spPr>
        <p:txBody>
          <a:bodyPr wrap="square">
            <a:spAutoFit/>
          </a:bodyPr>
          <a:lstStyle/>
          <a:p>
            <a:pPr algn="ctr"/>
            <a:r>
              <a:rPr lang="en-US" altLang="zh-CN" sz="4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4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40" name="文本框 39">
            <a:extLst>
              <a:ext uri="{FF2B5EF4-FFF2-40B4-BE49-F238E27FC236}">
                <a16:creationId xmlns:a16="http://schemas.microsoft.com/office/drawing/2014/main" xmlns="" id="{F7984B92-27D0-443A-8FF7-EF33A6BE2BBB}"/>
              </a:ext>
            </a:extLst>
          </p:cNvPr>
          <p:cNvSpPr txBox="1"/>
          <p:nvPr/>
        </p:nvSpPr>
        <p:spPr>
          <a:xfrm>
            <a:off x="9609095" y="2079164"/>
            <a:ext cx="1162676" cy="830997"/>
          </a:xfrm>
          <a:prstGeom prst="rect">
            <a:avLst/>
          </a:prstGeom>
          <a:noFill/>
        </p:spPr>
        <p:txBody>
          <a:bodyPr wrap="square">
            <a:spAutoFit/>
          </a:bodyPr>
          <a:lstStyle/>
          <a:p>
            <a:pPr algn="ctr"/>
            <a:r>
              <a:rPr lang="en-US" altLang="zh-CN" sz="4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04</a:t>
            </a:r>
            <a:endParaRPr lang="zh-CN" altLang="en-US" sz="4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2" name="组合 1">
            <a:extLst>
              <a:ext uri="{FF2B5EF4-FFF2-40B4-BE49-F238E27FC236}">
                <a16:creationId xmlns:a16="http://schemas.microsoft.com/office/drawing/2014/main" xmlns="" id="{4B90082D-31EF-42EB-8880-9E1841D22580}"/>
              </a:ext>
            </a:extLst>
          </p:cNvPr>
          <p:cNvGrpSpPr/>
          <p:nvPr/>
        </p:nvGrpSpPr>
        <p:grpSpPr>
          <a:xfrm>
            <a:off x="887978" y="1989712"/>
            <a:ext cx="2178680" cy="1576626"/>
            <a:chOff x="887978" y="2180463"/>
            <a:chExt cx="2178680" cy="1576626"/>
          </a:xfrm>
          <a:solidFill>
            <a:schemeClr val="accent2"/>
          </a:solidFill>
        </p:grpSpPr>
        <p:grpSp>
          <p:nvGrpSpPr>
            <p:cNvPr id="94" name="组合 93">
              <a:extLst>
                <a:ext uri="{FF2B5EF4-FFF2-40B4-BE49-F238E27FC236}">
                  <a16:creationId xmlns:a16="http://schemas.microsoft.com/office/drawing/2014/main" xmlns="" id="{F722998D-0668-4B2C-A15A-64370F3F8F6F}"/>
                </a:ext>
              </a:extLst>
            </p:cNvPr>
            <p:cNvGrpSpPr/>
            <p:nvPr/>
          </p:nvGrpSpPr>
          <p:grpSpPr>
            <a:xfrm>
              <a:off x="887978" y="2180463"/>
              <a:ext cx="157753" cy="1576626"/>
              <a:chOff x="3420618" y="-190500"/>
              <a:chExt cx="157753" cy="390332"/>
            </a:xfrm>
            <a:grpFill/>
          </p:grpSpPr>
          <p:sp>
            <p:nvSpPr>
              <p:cNvPr id="99" name="矩形 98">
                <a:extLst>
                  <a:ext uri="{FF2B5EF4-FFF2-40B4-BE49-F238E27FC236}">
                    <a16:creationId xmlns:a16="http://schemas.microsoft.com/office/drawing/2014/main" xmlns="" id="{2940DB9C-92BC-462A-A19D-7D32FBE94F85}"/>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0" name="直接连接符 99">
                <a:extLst>
                  <a:ext uri="{FF2B5EF4-FFF2-40B4-BE49-F238E27FC236}">
                    <a16:creationId xmlns:a16="http://schemas.microsoft.com/office/drawing/2014/main" xmlns="" id="{4546A4F3-8CC5-4A41-A10E-9C78A57DB6B8}"/>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25502791-E78D-4A76-8D26-1DCAD20DD826}"/>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29" name="组合 128">
              <a:extLst>
                <a:ext uri="{FF2B5EF4-FFF2-40B4-BE49-F238E27FC236}">
                  <a16:creationId xmlns:a16="http://schemas.microsoft.com/office/drawing/2014/main" xmlns="" id="{5BDFE741-FA48-40BD-B115-C7DC2587BFBF}"/>
                </a:ext>
              </a:extLst>
            </p:cNvPr>
            <p:cNvGrpSpPr/>
            <p:nvPr/>
          </p:nvGrpSpPr>
          <p:grpSpPr>
            <a:xfrm flipH="1">
              <a:off x="2908905" y="2180463"/>
              <a:ext cx="157753" cy="1576626"/>
              <a:chOff x="3420618" y="-190500"/>
              <a:chExt cx="157753" cy="390332"/>
            </a:xfrm>
            <a:grpFill/>
          </p:grpSpPr>
          <p:sp>
            <p:nvSpPr>
              <p:cNvPr id="130" name="矩形 129">
                <a:extLst>
                  <a:ext uri="{FF2B5EF4-FFF2-40B4-BE49-F238E27FC236}">
                    <a16:creationId xmlns:a16="http://schemas.microsoft.com/office/drawing/2014/main" xmlns="" id="{756CB807-32F5-4F2E-B5CB-927AEDA9C8D0}"/>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1" name="直接连接符 130">
                <a:extLst>
                  <a:ext uri="{FF2B5EF4-FFF2-40B4-BE49-F238E27FC236}">
                    <a16:creationId xmlns:a16="http://schemas.microsoft.com/office/drawing/2014/main" xmlns="" id="{F6300B51-CCF8-4F17-B57F-566D08445D51}"/>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394D3E93-CF0C-4FED-8A80-693F6814DCEB}"/>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133" name="组合 132">
            <a:extLst>
              <a:ext uri="{FF2B5EF4-FFF2-40B4-BE49-F238E27FC236}">
                <a16:creationId xmlns:a16="http://schemas.microsoft.com/office/drawing/2014/main" xmlns="" id="{DD9A8674-E0FC-4FA4-8DFA-58BDD9E6C155}"/>
              </a:ext>
            </a:extLst>
          </p:cNvPr>
          <p:cNvGrpSpPr/>
          <p:nvPr/>
        </p:nvGrpSpPr>
        <p:grpSpPr>
          <a:xfrm>
            <a:off x="3628480" y="1989712"/>
            <a:ext cx="2178680" cy="1576626"/>
            <a:chOff x="887978" y="2180463"/>
            <a:chExt cx="2178680" cy="1576626"/>
          </a:xfrm>
          <a:solidFill>
            <a:schemeClr val="accent2"/>
          </a:solidFill>
        </p:grpSpPr>
        <p:grpSp>
          <p:nvGrpSpPr>
            <p:cNvPr id="134" name="组合 133">
              <a:extLst>
                <a:ext uri="{FF2B5EF4-FFF2-40B4-BE49-F238E27FC236}">
                  <a16:creationId xmlns:a16="http://schemas.microsoft.com/office/drawing/2014/main" xmlns="" id="{DEFB2A97-BAD9-4FE3-96A9-B119BDF1793D}"/>
                </a:ext>
              </a:extLst>
            </p:cNvPr>
            <p:cNvGrpSpPr/>
            <p:nvPr/>
          </p:nvGrpSpPr>
          <p:grpSpPr>
            <a:xfrm>
              <a:off x="887978" y="2180463"/>
              <a:ext cx="157753" cy="1576626"/>
              <a:chOff x="3420618" y="-190500"/>
              <a:chExt cx="157753" cy="390332"/>
            </a:xfrm>
            <a:grpFill/>
          </p:grpSpPr>
          <p:sp>
            <p:nvSpPr>
              <p:cNvPr id="139" name="矩形 138">
                <a:extLst>
                  <a:ext uri="{FF2B5EF4-FFF2-40B4-BE49-F238E27FC236}">
                    <a16:creationId xmlns:a16="http://schemas.microsoft.com/office/drawing/2014/main" xmlns="" id="{89CE3B1F-2124-4DFA-956A-E03D65FCBE15}"/>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0" name="直接连接符 139">
                <a:extLst>
                  <a:ext uri="{FF2B5EF4-FFF2-40B4-BE49-F238E27FC236}">
                    <a16:creationId xmlns:a16="http://schemas.microsoft.com/office/drawing/2014/main" xmlns="" id="{B4A00E1A-39D2-4B12-931A-4AA06D60560E}"/>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xmlns="" id="{DC6157F5-3FCA-4046-BB01-039CE76F0E90}"/>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35" name="组合 134">
              <a:extLst>
                <a:ext uri="{FF2B5EF4-FFF2-40B4-BE49-F238E27FC236}">
                  <a16:creationId xmlns:a16="http://schemas.microsoft.com/office/drawing/2014/main" xmlns="" id="{A26568BA-84AF-4FDE-985E-8306F0EEB6BD}"/>
                </a:ext>
              </a:extLst>
            </p:cNvPr>
            <p:cNvGrpSpPr/>
            <p:nvPr/>
          </p:nvGrpSpPr>
          <p:grpSpPr>
            <a:xfrm flipH="1">
              <a:off x="2908905" y="2180463"/>
              <a:ext cx="157753" cy="1576626"/>
              <a:chOff x="3420618" y="-190500"/>
              <a:chExt cx="157753" cy="390332"/>
            </a:xfrm>
            <a:grpFill/>
          </p:grpSpPr>
          <p:sp>
            <p:nvSpPr>
              <p:cNvPr id="136" name="矩形 135">
                <a:extLst>
                  <a:ext uri="{FF2B5EF4-FFF2-40B4-BE49-F238E27FC236}">
                    <a16:creationId xmlns:a16="http://schemas.microsoft.com/office/drawing/2014/main" xmlns="" id="{15FE6190-5938-4C87-9F9F-B97CC381E64C}"/>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a:extLst>
                  <a:ext uri="{FF2B5EF4-FFF2-40B4-BE49-F238E27FC236}">
                    <a16:creationId xmlns:a16="http://schemas.microsoft.com/office/drawing/2014/main" xmlns="" id="{9FEEA38F-7F0A-43C4-95BF-E57758E46A70}"/>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9BD7B6A2-66E7-4C9A-858C-91A5A69A6F11}"/>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142" name="组合 141">
            <a:extLst>
              <a:ext uri="{FF2B5EF4-FFF2-40B4-BE49-F238E27FC236}">
                <a16:creationId xmlns:a16="http://schemas.microsoft.com/office/drawing/2014/main" xmlns="" id="{7921269D-5F92-4CF9-A816-54AED514BD6C}"/>
              </a:ext>
            </a:extLst>
          </p:cNvPr>
          <p:cNvGrpSpPr/>
          <p:nvPr/>
        </p:nvGrpSpPr>
        <p:grpSpPr>
          <a:xfrm>
            <a:off x="6368982" y="1989712"/>
            <a:ext cx="2178680" cy="1576626"/>
            <a:chOff x="887978" y="2180463"/>
            <a:chExt cx="2178680" cy="1576626"/>
          </a:xfrm>
          <a:solidFill>
            <a:schemeClr val="accent2"/>
          </a:solidFill>
        </p:grpSpPr>
        <p:grpSp>
          <p:nvGrpSpPr>
            <p:cNvPr id="143" name="组合 142">
              <a:extLst>
                <a:ext uri="{FF2B5EF4-FFF2-40B4-BE49-F238E27FC236}">
                  <a16:creationId xmlns:a16="http://schemas.microsoft.com/office/drawing/2014/main" xmlns="" id="{41C4B5A6-9AC4-4245-B1F9-58B2CA5A39A0}"/>
                </a:ext>
              </a:extLst>
            </p:cNvPr>
            <p:cNvGrpSpPr/>
            <p:nvPr/>
          </p:nvGrpSpPr>
          <p:grpSpPr>
            <a:xfrm>
              <a:off x="887978" y="2180463"/>
              <a:ext cx="157753" cy="1576626"/>
              <a:chOff x="3420618" y="-190500"/>
              <a:chExt cx="157753" cy="390332"/>
            </a:xfrm>
            <a:grpFill/>
          </p:grpSpPr>
          <p:sp>
            <p:nvSpPr>
              <p:cNvPr id="148" name="矩形 147">
                <a:extLst>
                  <a:ext uri="{FF2B5EF4-FFF2-40B4-BE49-F238E27FC236}">
                    <a16:creationId xmlns:a16="http://schemas.microsoft.com/office/drawing/2014/main" xmlns="" id="{3BB651D2-572F-424B-955D-3B143D294212}"/>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9" name="直接连接符 148">
                <a:extLst>
                  <a:ext uri="{FF2B5EF4-FFF2-40B4-BE49-F238E27FC236}">
                    <a16:creationId xmlns:a16="http://schemas.microsoft.com/office/drawing/2014/main" xmlns="" id="{D602BFD6-DC28-4813-9BD9-BB103BC4EB07}"/>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EF5CB71B-496B-42F5-AA19-751870114B0A}"/>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44" name="组合 143">
              <a:extLst>
                <a:ext uri="{FF2B5EF4-FFF2-40B4-BE49-F238E27FC236}">
                  <a16:creationId xmlns:a16="http://schemas.microsoft.com/office/drawing/2014/main" xmlns="" id="{5BB65EC9-2FD0-4D44-9A84-02CA8F0FDC0F}"/>
                </a:ext>
              </a:extLst>
            </p:cNvPr>
            <p:cNvGrpSpPr/>
            <p:nvPr/>
          </p:nvGrpSpPr>
          <p:grpSpPr>
            <a:xfrm flipH="1">
              <a:off x="2908905" y="2180463"/>
              <a:ext cx="157753" cy="1576626"/>
              <a:chOff x="3420618" y="-190500"/>
              <a:chExt cx="157753" cy="390332"/>
            </a:xfrm>
            <a:grpFill/>
          </p:grpSpPr>
          <p:sp>
            <p:nvSpPr>
              <p:cNvPr id="145" name="矩形 144">
                <a:extLst>
                  <a:ext uri="{FF2B5EF4-FFF2-40B4-BE49-F238E27FC236}">
                    <a16:creationId xmlns:a16="http://schemas.microsoft.com/office/drawing/2014/main" xmlns="" id="{119A5C35-B845-4F9C-919D-E6D29C3174D9}"/>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6" name="直接连接符 145">
                <a:extLst>
                  <a:ext uri="{FF2B5EF4-FFF2-40B4-BE49-F238E27FC236}">
                    <a16:creationId xmlns:a16="http://schemas.microsoft.com/office/drawing/2014/main" xmlns="" id="{A5AD3182-04CF-4B27-BDCE-4415977E246E}"/>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F038A1E6-F27F-442F-9D07-5B8F75E970B1}"/>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151" name="组合 150">
            <a:extLst>
              <a:ext uri="{FF2B5EF4-FFF2-40B4-BE49-F238E27FC236}">
                <a16:creationId xmlns:a16="http://schemas.microsoft.com/office/drawing/2014/main" xmlns="" id="{E02D67FA-92BB-4BD2-AD5A-9222747405CF}"/>
              </a:ext>
            </a:extLst>
          </p:cNvPr>
          <p:cNvGrpSpPr/>
          <p:nvPr/>
        </p:nvGrpSpPr>
        <p:grpSpPr>
          <a:xfrm>
            <a:off x="9109484" y="1989712"/>
            <a:ext cx="2178680" cy="1576626"/>
            <a:chOff x="887978" y="2180463"/>
            <a:chExt cx="2178680" cy="1576626"/>
          </a:xfrm>
          <a:solidFill>
            <a:schemeClr val="accent2"/>
          </a:solidFill>
        </p:grpSpPr>
        <p:grpSp>
          <p:nvGrpSpPr>
            <p:cNvPr id="152" name="组合 151">
              <a:extLst>
                <a:ext uri="{FF2B5EF4-FFF2-40B4-BE49-F238E27FC236}">
                  <a16:creationId xmlns:a16="http://schemas.microsoft.com/office/drawing/2014/main" xmlns="" id="{43B70B8A-49BA-440A-BA72-11B88762DF39}"/>
                </a:ext>
              </a:extLst>
            </p:cNvPr>
            <p:cNvGrpSpPr/>
            <p:nvPr/>
          </p:nvGrpSpPr>
          <p:grpSpPr>
            <a:xfrm>
              <a:off x="887978" y="2180463"/>
              <a:ext cx="157753" cy="1576626"/>
              <a:chOff x="3420618" y="-190500"/>
              <a:chExt cx="157753" cy="390332"/>
            </a:xfrm>
            <a:grpFill/>
          </p:grpSpPr>
          <p:sp>
            <p:nvSpPr>
              <p:cNvPr id="157" name="矩形 156">
                <a:extLst>
                  <a:ext uri="{FF2B5EF4-FFF2-40B4-BE49-F238E27FC236}">
                    <a16:creationId xmlns:a16="http://schemas.microsoft.com/office/drawing/2014/main" xmlns="" id="{943DC552-1322-400D-BF7F-496F2CFEB8C9}"/>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a:extLst>
                  <a:ext uri="{FF2B5EF4-FFF2-40B4-BE49-F238E27FC236}">
                    <a16:creationId xmlns:a16="http://schemas.microsoft.com/office/drawing/2014/main" xmlns="" id="{4CE83804-393B-42A7-9311-61FC694C747E}"/>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xmlns="" id="{D7E3069D-6443-4436-B6E5-CA4A8A8D45F7}"/>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53" name="组合 152">
              <a:extLst>
                <a:ext uri="{FF2B5EF4-FFF2-40B4-BE49-F238E27FC236}">
                  <a16:creationId xmlns:a16="http://schemas.microsoft.com/office/drawing/2014/main" xmlns="" id="{41A8D370-BD1F-4D79-81A7-A2FAF797FFBC}"/>
                </a:ext>
              </a:extLst>
            </p:cNvPr>
            <p:cNvGrpSpPr/>
            <p:nvPr/>
          </p:nvGrpSpPr>
          <p:grpSpPr>
            <a:xfrm flipH="1">
              <a:off x="2908905" y="2180463"/>
              <a:ext cx="157753" cy="1576626"/>
              <a:chOff x="3420618" y="-190500"/>
              <a:chExt cx="157753" cy="390332"/>
            </a:xfrm>
            <a:grpFill/>
          </p:grpSpPr>
          <p:sp>
            <p:nvSpPr>
              <p:cNvPr id="154" name="矩形 153">
                <a:extLst>
                  <a:ext uri="{FF2B5EF4-FFF2-40B4-BE49-F238E27FC236}">
                    <a16:creationId xmlns:a16="http://schemas.microsoft.com/office/drawing/2014/main" xmlns="" id="{624A5FAE-17E5-4F83-8C74-A5518BB202D2}"/>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5" name="直接连接符 154">
                <a:extLst>
                  <a:ext uri="{FF2B5EF4-FFF2-40B4-BE49-F238E27FC236}">
                    <a16:creationId xmlns:a16="http://schemas.microsoft.com/office/drawing/2014/main" xmlns="" id="{F7096742-CEB6-4E47-856D-69025FDACC49}"/>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xmlns="" id="{C051D5E7-5D6B-4BA1-8E51-AB709FFFB169}"/>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160" name="组合 159">
            <a:extLst>
              <a:ext uri="{FF2B5EF4-FFF2-40B4-BE49-F238E27FC236}">
                <a16:creationId xmlns:a16="http://schemas.microsoft.com/office/drawing/2014/main" xmlns="" id="{2A463C39-EB75-4836-8D79-0036FE6E0B11}"/>
              </a:ext>
            </a:extLst>
          </p:cNvPr>
          <p:cNvGrpSpPr/>
          <p:nvPr/>
        </p:nvGrpSpPr>
        <p:grpSpPr>
          <a:xfrm>
            <a:off x="10667711" y="2177965"/>
            <a:ext cx="193658" cy="193658"/>
            <a:chOff x="4687382" y="501695"/>
            <a:chExt cx="283350" cy="283350"/>
          </a:xfrm>
        </p:grpSpPr>
        <p:sp>
          <p:nvSpPr>
            <p:cNvPr id="161" name="椭圆 160">
              <a:extLst>
                <a:ext uri="{FF2B5EF4-FFF2-40B4-BE49-F238E27FC236}">
                  <a16:creationId xmlns:a16="http://schemas.microsoft.com/office/drawing/2014/main" xmlns="" id="{AC13E5A2-7F52-49F9-B39A-781A50B0EE27}"/>
                </a:ext>
              </a:extLst>
            </p:cNvPr>
            <p:cNvSpPr/>
            <p:nvPr/>
          </p:nvSpPr>
          <p:spPr>
            <a:xfrm>
              <a:off x="4746148" y="560461"/>
              <a:ext cx="165820" cy="165820"/>
            </a:xfrm>
            <a:prstGeom prst="ellipse">
              <a:avLst/>
            </a:prstGeom>
            <a:noFill/>
            <a:ln w="9525" cap="flat" cmpd="sng" algn="ctr">
              <a:solidFill>
                <a:schemeClr val="accent3">
                  <a:lumMod val="9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2" name="直接连接符 161">
              <a:extLst>
                <a:ext uri="{FF2B5EF4-FFF2-40B4-BE49-F238E27FC236}">
                  <a16:creationId xmlns:a16="http://schemas.microsoft.com/office/drawing/2014/main" xmlns="" id="{FF93EE13-1BFF-4F27-B4BA-B3F910C853E9}"/>
                </a:ext>
              </a:extLst>
            </p:cNvPr>
            <p:cNvCxnSpPr>
              <a:cxnSpLocks/>
            </p:cNvCxnSpPr>
            <p:nvPr/>
          </p:nvCxnSpPr>
          <p:spPr>
            <a:xfrm>
              <a:off x="4687382" y="643370"/>
              <a:ext cx="283350" cy="0"/>
            </a:xfrm>
            <a:prstGeom prst="line">
              <a:avLst/>
            </a:prstGeom>
            <a:ln w="952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xmlns="" id="{294415CE-9501-46A0-A43A-2A9F56D51219}"/>
                </a:ext>
              </a:extLst>
            </p:cNvPr>
            <p:cNvCxnSpPr>
              <a:cxnSpLocks/>
            </p:cNvCxnSpPr>
            <p:nvPr/>
          </p:nvCxnSpPr>
          <p:spPr>
            <a:xfrm rot="5400000">
              <a:off x="4687382" y="643370"/>
              <a:ext cx="283350" cy="0"/>
            </a:xfrm>
            <a:prstGeom prst="line">
              <a:avLst/>
            </a:prstGeom>
            <a:ln w="952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275233A7-25E0-4E57-A05C-14EEB2E9827C}"/>
              </a:ext>
            </a:extLst>
          </p:cNvPr>
          <p:cNvGrpSpPr/>
          <p:nvPr/>
        </p:nvGrpSpPr>
        <p:grpSpPr>
          <a:xfrm>
            <a:off x="1994768" y="4005112"/>
            <a:ext cx="8202464" cy="1401633"/>
            <a:chOff x="2402667" y="3429000"/>
            <a:chExt cx="7397631" cy="1676547"/>
          </a:xfrm>
          <a:effectLst>
            <a:outerShdw blurRad="101600" dist="317500" dir="5400000" sx="96000" sy="96000" algn="t" rotWithShape="0">
              <a:srgbClr val="93C0EE">
                <a:alpha val="20000"/>
              </a:srgbClr>
            </a:outerShdw>
          </a:effectLst>
        </p:grpSpPr>
        <p:sp>
          <p:nvSpPr>
            <p:cNvPr id="17" name="任意多边形: 形状 16">
              <a:extLst>
                <a:ext uri="{FF2B5EF4-FFF2-40B4-BE49-F238E27FC236}">
                  <a16:creationId xmlns:a16="http://schemas.microsoft.com/office/drawing/2014/main" xmlns="" id="{D755BDED-41E8-4D8C-B88B-14504DD7CDA5}"/>
                </a:ext>
              </a:extLst>
            </p:cNvPr>
            <p:cNvSpPr/>
            <p:nvPr/>
          </p:nvSpPr>
          <p:spPr>
            <a:xfrm>
              <a:off x="2402667" y="3429000"/>
              <a:ext cx="1860036" cy="1676547"/>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63500" cap="rnd" cmpd="sng" algn="ctr">
              <a:gradFill flip="none" rotWithShape="1">
                <a:gsLst>
                  <a:gs pos="53000">
                    <a:schemeClr val="accent2"/>
                  </a:gs>
                  <a:gs pos="100000">
                    <a:schemeClr val="accent1"/>
                  </a:gs>
                </a:gsLst>
                <a:lin ang="16200000" scaled="1"/>
                <a:tileRect/>
              </a:gradFill>
              <a:prstDash val="solid"/>
              <a:miter lim="800000"/>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CEDBB7DE-F50C-4E45-8955-FDF645C41535}"/>
                </a:ext>
              </a:extLst>
            </p:cNvPr>
            <p:cNvSpPr/>
            <p:nvPr/>
          </p:nvSpPr>
          <p:spPr>
            <a:xfrm flipH="1">
              <a:off x="7940262" y="3429000"/>
              <a:ext cx="1860036" cy="1676547"/>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63500" cap="rnd" cmpd="sng" algn="ctr">
              <a:gradFill flip="none" rotWithShape="1">
                <a:gsLst>
                  <a:gs pos="53000">
                    <a:schemeClr val="accent2"/>
                  </a:gs>
                  <a:gs pos="100000">
                    <a:schemeClr val="accent1"/>
                  </a:gs>
                </a:gsLst>
                <a:lin ang="16200000" scaled="1"/>
                <a:tileRect/>
              </a:gradFill>
              <a:prstDash val="solid"/>
              <a:miter lim="800000"/>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1" name="组合 20">
            <a:extLst>
              <a:ext uri="{FF2B5EF4-FFF2-40B4-BE49-F238E27FC236}">
                <a16:creationId xmlns:a16="http://schemas.microsoft.com/office/drawing/2014/main" xmlns="" id="{C8C22FE4-124A-413D-B30F-5BD81DB66FE6}"/>
              </a:ext>
            </a:extLst>
          </p:cNvPr>
          <p:cNvGrpSpPr/>
          <p:nvPr/>
        </p:nvGrpSpPr>
        <p:grpSpPr>
          <a:xfrm>
            <a:off x="4717820" y="4074142"/>
            <a:ext cx="2756360" cy="1332603"/>
            <a:chOff x="4292334" y="3429000"/>
            <a:chExt cx="3638610" cy="1676547"/>
          </a:xfrm>
          <a:effectLst>
            <a:outerShdw blurRad="127000" dist="317500" dir="5400000" sx="96000" sy="96000" algn="t" rotWithShape="0">
              <a:srgbClr val="93C0EE">
                <a:alpha val="40000"/>
              </a:srgbClr>
            </a:outerShdw>
          </a:effectLst>
        </p:grpSpPr>
        <p:sp>
          <p:nvSpPr>
            <p:cNvPr id="19" name="任意多边形: 形状 18">
              <a:extLst>
                <a:ext uri="{FF2B5EF4-FFF2-40B4-BE49-F238E27FC236}">
                  <a16:creationId xmlns:a16="http://schemas.microsoft.com/office/drawing/2014/main" xmlns="" id="{A8D17AC8-C119-40C7-A9A9-B6C9E0CAC353}"/>
                </a:ext>
              </a:extLst>
            </p:cNvPr>
            <p:cNvSpPr/>
            <p:nvPr/>
          </p:nvSpPr>
          <p:spPr>
            <a:xfrm>
              <a:off x="4292334" y="3429000"/>
              <a:ext cx="941504" cy="1676547"/>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63500" cap="rnd" cmpd="sng" algn="ctr">
              <a:gradFill flip="none" rotWithShape="1">
                <a:gsLst>
                  <a:gs pos="53000">
                    <a:schemeClr val="accent2"/>
                  </a:gs>
                  <a:gs pos="100000">
                    <a:schemeClr val="accent1"/>
                  </a:gs>
                </a:gsLst>
                <a:lin ang="16200000" scaled="1"/>
                <a:tileRect/>
              </a:gradFill>
              <a:prstDash val="solid"/>
              <a:miter lim="800000"/>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xmlns="" id="{44069F2B-08CB-412F-A33F-0BED022610D4}"/>
                </a:ext>
              </a:extLst>
            </p:cNvPr>
            <p:cNvSpPr/>
            <p:nvPr/>
          </p:nvSpPr>
          <p:spPr>
            <a:xfrm flipH="1">
              <a:off x="6989440" y="3429000"/>
              <a:ext cx="941504" cy="1676547"/>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63500" cap="rnd" cmpd="sng" algn="ctr">
              <a:gradFill flip="none" rotWithShape="1">
                <a:gsLst>
                  <a:gs pos="53000">
                    <a:schemeClr val="accent2"/>
                  </a:gs>
                  <a:gs pos="100000">
                    <a:schemeClr val="accent1"/>
                  </a:gs>
                </a:gsLst>
                <a:lin ang="16200000" scaled="1"/>
                <a:tileRect/>
              </a:gradFill>
              <a:prstDash val="solid"/>
              <a:miter lim="800000"/>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任意多边形: 形状 67">
            <a:extLst>
              <a:ext uri="{FF2B5EF4-FFF2-40B4-BE49-F238E27FC236}">
                <a16:creationId xmlns:a16="http://schemas.microsoft.com/office/drawing/2014/main" xmlns="" id="{41418BAA-A0D3-4E37-B91D-CBA8E88CE421}"/>
              </a:ext>
            </a:extLst>
          </p:cNvPr>
          <p:cNvSpPr/>
          <p:nvPr/>
        </p:nvSpPr>
        <p:spPr>
          <a:xfrm>
            <a:off x="4093182" y="4283613"/>
            <a:ext cx="900090" cy="1332603"/>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41275" cap="rnd" cmpd="sng" algn="ctr">
            <a:gradFill flip="none" rotWithShape="1">
              <a:gsLst>
                <a:gs pos="0">
                  <a:schemeClr val="accent2">
                    <a:alpha val="0"/>
                  </a:schemeClr>
                </a:gs>
                <a:gs pos="100000">
                  <a:schemeClr val="accent2">
                    <a:alpha val="43000"/>
                  </a:schemeClr>
                </a:gs>
              </a:gsLst>
              <a:lin ang="16200000" scaled="1"/>
              <a:tileRect/>
            </a:gradFill>
            <a:prstDash val="solid"/>
            <a:miter lim="800000"/>
            <a:tailEnd type="oval" w="med" len="med"/>
          </a:ln>
          <a:effectLst>
            <a:outerShdw blurRad="127000" dist="317500" dir="5400000" sx="96000" sy="96000" algn="t" rotWithShape="0">
              <a:srgbClr val="93C0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形状 68">
            <a:extLst>
              <a:ext uri="{FF2B5EF4-FFF2-40B4-BE49-F238E27FC236}">
                <a16:creationId xmlns:a16="http://schemas.microsoft.com/office/drawing/2014/main" xmlns="" id="{08C1A066-F452-405C-8175-6DD62F1897E0}"/>
              </a:ext>
            </a:extLst>
          </p:cNvPr>
          <p:cNvSpPr/>
          <p:nvPr/>
        </p:nvSpPr>
        <p:spPr>
          <a:xfrm rot="1043646" flipH="1">
            <a:off x="7423015" y="4120088"/>
            <a:ext cx="722397" cy="1463051"/>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41275" cap="rnd" cmpd="sng" algn="ctr">
            <a:gradFill flip="none" rotWithShape="1">
              <a:gsLst>
                <a:gs pos="100000">
                  <a:schemeClr val="accent2">
                    <a:alpha val="23000"/>
                  </a:schemeClr>
                </a:gs>
                <a:gs pos="0">
                  <a:schemeClr val="accent2">
                    <a:alpha val="0"/>
                  </a:schemeClr>
                </a:gs>
              </a:gsLst>
              <a:lin ang="16200000" scaled="1"/>
              <a:tileRect/>
            </a:gradFill>
            <a:prstDash val="solid"/>
            <a:miter lim="800000"/>
            <a:tailEnd type="oval" w="med" len="med"/>
          </a:ln>
          <a:effectLst>
            <a:outerShdw blurRad="127000" dist="317500" dir="5400000" sx="96000" sy="96000" algn="t" rotWithShape="0">
              <a:srgbClr val="93C0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xmlns="" id="{18FD615E-90A0-476F-9F07-6F1823D54A10}"/>
              </a:ext>
            </a:extLst>
          </p:cNvPr>
          <p:cNvSpPr/>
          <p:nvPr/>
        </p:nvSpPr>
        <p:spPr>
          <a:xfrm rot="19771093" flipH="1">
            <a:off x="6332853" y="4111011"/>
            <a:ext cx="512464" cy="1227734"/>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41275" cap="rnd" cmpd="sng" algn="ctr">
            <a:gradFill flip="none" rotWithShape="1">
              <a:gsLst>
                <a:gs pos="0">
                  <a:schemeClr val="accent2">
                    <a:alpha val="0"/>
                  </a:schemeClr>
                </a:gs>
                <a:gs pos="100000">
                  <a:schemeClr val="accent2">
                    <a:alpha val="25000"/>
                  </a:schemeClr>
                </a:gs>
              </a:gsLst>
              <a:lin ang="16200000" scaled="1"/>
              <a:tileRect/>
            </a:gradFill>
            <a:prstDash val="solid"/>
            <a:miter lim="800000"/>
            <a:tailEnd type="oval" w="med" len="med"/>
          </a:ln>
          <a:effectLst>
            <a:outerShdw blurRad="127000" dist="317500" dir="5400000" sx="96000" sy="96000" algn="t" rotWithShape="0">
              <a:srgbClr val="93C0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形状 70">
            <a:extLst>
              <a:ext uri="{FF2B5EF4-FFF2-40B4-BE49-F238E27FC236}">
                <a16:creationId xmlns:a16="http://schemas.microsoft.com/office/drawing/2014/main" xmlns="" id="{3AF73F5A-10A9-493C-88AE-5E4A7E534100}"/>
              </a:ext>
            </a:extLst>
          </p:cNvPr>
          <p:cNvSpPr/>
          <p:nvPr/>
        </p:nvSpPr>
        <p:spPr>
          <a:xfrm rot="1828907">
            <a:off x="5654273" y="4171224"/>
            <a:ext cx="512464" cy="1227734"/>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41275" cap="rnd" cmpd="sng" algn="ctr">
            <a:gradFill flip="none" rotWithShape="1">
              <a:gsLst>
                <a:gs pos="0">
                  <a:schemeClr val="accent2"/>
                </a:gs>
                <a:gs pos="100000">
                  <a:schemeClr val="accent2">
                    <a:alpha val="22000"/>
                  </a:schemeClr>
                </a:gs>
              </a:gsLst>
              <a:lin ang="16200000" scaled="1"/>
              <a:tileRect/>
            </a:gradFill>
            <a:prstDash val="solid"/>
            <a:miter lim="800000"/>
            <a:tailEnd type="oval" w="med" len="med"/>
          </a:ln>
          <a:effectLst>
            <a:outerShdw blurRad="127000" dist="317500" dir="5400000" sx="96000" sy="96000" algn="t" rotWithShape="0">
              <a:srgbClr val="93C0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sp>
        <p:nvSpPr>
          <p:cNvPr id="72" name="任意多边形: 形状 71">
            <a:extLst>
              <a:ext uri="{FF2B5EF4-FFF2-40B4-BE49-F238E27FC236}">
                <a16:creationId xmlns:a16="http://schemas.microsoft.com/office/drawing/2014/main" xmlns="" id="{2EA83CD1-4FFF-455C-A069-9173C206587E}"/>
              </a:ext>
            </a:extLst>
          </p:cNvPr>
          <p:cNvSpPr/>
          <p:nvPr/>
        </p:nvSpPr>
        <p:spPr>
          <a:xfrm rot="1944468">
            <a:off x="5264886" y="4358103"/>
            <a:ext cx="512464" cy="1017199"/>
          </a:xfrm>
          <a:custGeom>
            <a:avLst/>
            <a:gdLst>
              <a:gd name="connsiteX0" fmla="*/ 1123950 w 1232101"/>
              <a:gd name="connsiteY0" fmla="*/ 2581275 h 2581275"/>
              <a:gd name="connsiteX1" fmla="*/ 1123950 w 1232101"/>
              <a:gd name="connsiteY1" fmla="*/ 1123950 h 2581275"/>
              <a:gd name="connsiteX2" fmla="*/ 0 w 1232101"/>
              <a:gd name="connsiteY2" fmla="*/ 0 h 2581275"/>
            </a:gdLst>
            <a:ahLst/>
            <a:cxnLst>
              <a:cxn ang="0">
                <a:pos x="connsiteX0" y="connsiteY0"/>
              </a:cxn>
              <a:cxn ang="0">
                <a:pos x="connsiteX1" y="connsiteY1"/>
              </a:cxn>
              <a:cxn ang="0">
                <a:pos x="connsiteX2" y="connsiteY2"/>
              </a:cxn>
            </a:cxnLst>
            <a:rect l="l" t="t" r="r" b="b"/>
            <a:pathLst>
              <a:path w="1232101" h="2581275">
                <a:moveTo>
                  <a:pt x="1123950" y="2581275"/>
                </a:moveTo>
                <a:cubicBezTo>
                  <a:pt x="1217612" y="2067718"/>
                  <a:pt x="1311275" y="1554162"/>
                  <a:pt x="1123950" y="1123950"/>
                </a:cubicBezTo>
                <a:cubicBezTo>
                  <a:pt x="936625" y="693738"/>
                  <a:pt x="263525" y="525462"/>
                  <a:pt x="0" y="0"/>
                </a:cubicBezTo>
              </a:path>
            </a:pathLst>
          </a:custGeom>
          <a:noFill/>
          <a:ln w="41275" cap="rnd" cmpd="sng" algn="ctr">
            <a:gradFill flip="none" rotWithShape="1">
              <a:gsLst>
                <a:gs pos="0">
                  <a:schemeClr val="accent2">
                    <a:alpha val="0"/>
                  </a:schemeClr>
                </a:gs>
                <a:gs pos="100000">
                  <a:schemeClr val="accent2">
                    <a:alpha val="62000"/>
                  </a:schemeClr>
                </a:gs>
              </a:gsLst>
              <a:lin ang="16200000" scaled="1"/>
              <a:tileRect/>
            </a:gradFill>
            <a:prstDash val="solid"/>
            <a:miter lim="800000"/>
            <a:tailEnd type="oval" w="med" len="med"/>
          </a:ln>
          <a:effectLst>
            <a:outerShdw blurRad="127000" dist="317500" dir="5400000" sx="96000" sy="96000" algn="t" rotWithShape="0">
              <a:srgbClr val="93C0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xmlns="" id="{9FDF4E11-EE0D-458C-8BF2-DC439E9DE852}"/>
              </a:ext>
            </a:extLst>
          </p:cNvPr>
          <p:cNvSpPr/>
          <p:nvPr/>
        </p:nvSpPr>
        <p:spPr>
          <a:xfrm>
            <a:off x="1163432" y="5465325"/>
            <a:ext cx="9825628" cy="1392674"/>
          </a:xfrm>
          <a:prstGeom prst="ellipse">
            <a:avLst/>
          </a:prstGeom>
          <a:gradFill flip="none" rotWithShape="1">
            <a:gsLst>
              <a:gs pos="0">
                <a:schemeClr val="accent2">
                  <a:lumMod val="40000"/>
                  <a:lumOff val="60000"/>
                  <a:alpha val="0"/>
                </a:schemeClr>
              </a:gs>
              <a:gs pos="59000">
                <a:schemeClr val="accent2">
                  <a:lumMod val="40000"/>
                  <a:lumOff val="60000"/>
                </a:schemeClr>
              </a:gs>
            </a:gsLst>
            <a:lin ang="540000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a:extLst>
              <a:ext uri="{FF2B5EF4-FFF2-40B4-BE49-F238E27FC236}">
                <a16:creationId xmlns:a16="http://schemas.microsoft.com/office/drawing/2014/main" xmlns="" id="{D30B3AB7-391A-44DE-B330-AAC95B319300}"/>
              </a:ext>
            </a:extLst>
          </p:cNvPr>
          <p:cNvSpPr/>
          <p:nvPr/>
        </p:nvSpPr>
        <p:spPr>
          <a:xfrm>
            <a:off x="2368436" y="5458691"/>
            <a:ext cx="7340874" cy="1040488"/>
          </a:xfrm>
          <a:prstGeom prst="ellipse">
            <a:avLst/>
          </a:prstGeom>
          <a:gradFill flip="none" rotWithShape="1">
            <a:gsLst>
              <a:gs pos="0">
                <a:schemeClr val="accent2">
                  <a:alpha val="0"/>
                </a:schemeClr>
              </a:gs>
              <a:gs pos="59000">
                <a:schemeClr val="accent2">
                  <a:lumMod val="20000"/>
                  <a:lumOff val="80000"/>
                </a:schemeClr>
              </a:gs>
            </a:gsLst>
            <a:lin ang="540000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对角圆角 9">
            <a:extLst>
              <a:ext uri="{FF2B5EF4-FFF2-40B4-BE49-F238E27FC236}">
                <a16:creationId xmlns:a16="http://schemas.microsoft.com/office/drawing/2014/main" xmlns="" id="{61A9FD1A-74AE-4B51-9B92-357D46622781}"/>
              </a:ext>
            </a:extLst>
          </p:cNvPr>
          <p:cNvSpPr/>
          <p:nvPr/>
        </p:nvSpPr>
        <p:spPr>
          <a:xfrm rot="20700000" flipH="1">
            <a:off x="3694332" y="4998798"/>
            <a:ext cx="1159753" cy="1148863"/>
          </a:xfrm>
          <a:prstGeom prst="round2DiagRect">
            <a:avLst>
              <a:gd name="adj1" fmla="val 50000"/>
              <a:gd name="adj2" fmla="val 0"/>
            </a:avLst>
          </a:prstGeom>
          <a:gradFill flip="none" rotWithShape="1">
            <a:gsLst>
              <a:gs pos="0">
                <a:schemeClr val="accent1">
                  <a:lumMod val="80000"/>
                  <a:lumOff val="20000"/>
                </a:schemeClr>
              </a:gs>
              <a:gs pos="71000">
                <a:schemeClr val="accent1"/>
              </a:gs>
            </a:gsLst>
            <a:lin ang="16200000" scaled="0"/>
            <a:tileRect/>
          </a:gradFill>
          <a:ln w="28575" cap="flat" cmpd="sng" algn="ctr">
            <a:gradFill flip="none" rotWithShape="1">
              <a:gsLst>
                <a:gs pos="0">
                  <a:schemeClr val="accent2">
                    <a:alpha val="0"/>
                  </a:schemeClr>
                </a:gs>
                <a:gs pos="72000">
                  <a:schemeClr val="accent2"/>
                </a:gs>
              </a:gsLst>
              <a:lin ang="17400000" scaled="0"/>
              <a:tileRect/>
            </a:gradFill>
            <a:prstDash val="solid"/>
            <a:miter lim="800000"/>
          </a:ln>
          <a:effectLst>
            <a:outerShdw blurRad="533400" dist="419100" dir="5400000" sx="80000" sy="8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对角圆角 10">
            <a:extLst>
              <a:ext uri="{FF2B5EF4-FFF2-40B4-BE49-F238E27FC236}">
                <a16:creationId xmlns:a16="http://schemas.microsoft.com/office/drawing/2014/main" xmlns="" id="{F15E8E1A-4D9D-410A-8FB2-81CB14968EAC}"/>
              </a:ext>
            </a:extLst>
          </p:cNvPr>
          <p:cNvSpPr/>
          <p:nvPr/>
        </p:nvSpPr>
        <p:spPr>
          <a:xfrm rot="900000">
            <a:off x="7274255" y="4998798"/>
            <a:ext cx="1159753" cy="1148863"/>
          </a:xfrm>
          <a:prstGeom prst="round2DiagRect">
            <a:avLst>
              <a:gd name="adj1" fmla="val 50000"/>
              <a:gd name="adj2" fmla="val 0"/>
            </a:avLst>
          </a:prstGeom>
          <a:gradFill flip="none" rotWithShape="1">
            <a:gsLst>
              <a:gs pos="0">
                <a:schemeClr val="accent1">
                  <a:lumMod val="80000"/>
                  <a:lumOff val="20000"/>
                </a:schemeClr>
              </a:gs>
              <a:gs pos="71000">
                <a:schemeClr val="accent1"/>
              </a:gs>
            </a:gsLst>
            <a:lin ang="16200000" scaled="0"/>
            <a:tileRect/>
          </a:gradFill>
          <a:ln w="28575" cap="flat" cmpd="sng" algn="ctr">
            <a:gradFill flip="none" rotWithShape="1">
              <a:gsLst>
                <a:gs pos="0">
                  <a:schemeClr val="accent2">
                    <a:alpha val="0"/>
                  </a:schemeClr>
                </a:gs>
                <a:gs pos="72000">
                  <a:schemeClr val="accent2"/>
                </a:gs>
              </a:gsLst>
              <a:lin ang="17400000" scaled="0"/>
              <a:tileRect/>
            </a:gradFill>
            <a:prstDash val="solid"/>
            <a:miter lim="800000"/>
          </a:ln>
          <a:effectLst>
            <a:outerShdw blurRad="533400" dist="419100" dir="5400000" sx="80000" sy="8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对角圆角 11">
            <a:extLst>
              <a:ext uri="{FF2B5EF4-FFF2-40B4-BE49-F238E27FC236}">
                <a16:creationId xmlns:a16="http://schemas.microsoft.com/office/drawing/2014/main" xmlns="" id="{D8F55CB0-6106-456A-AF34-FA034012692E}"/>
              </a:ext>
            </a:extLst>
          </p:cNvPr>
          <p:cNvSpPr/>
          <p:nvPr/>
        </p:nvSpPr>
        <p:spPr>
          <a:xfrm rot="21300000" flipH="1">
            <a:off x="4881856" y="4998798"/>
            <a:ext cx="1159753" cy="1148863"/>
          </a:xfrm>
          <a:prstGeom prst="round2DiagRect">
            <a:avLst>
              <a:gd name="adj1" fmla="val 50000"/>
              <a:gd name="adj2" fmla="val 0"/>
            </a:avLst>
          </a:prstGeom>
          <a:gradFill flip="none" rotWithShape="1">
            <a:gsLst>
              <a:gs pos="0">
                <a:schemeClr val="accent1">
                  <a:lumMod val="80000"/>
                  <a:lumOff val="20000"/>
                </a:schemeClr>
              </a:gs>
              <a:gs pos="71000">
                <a:schemeClr val="accent1"/>
              </a:gs>
            </a:gsLst>
            <a:lin ang="16200000" scaled="0"/>
            <a:tileRect/>
          </a:gradFill>
          <a:ln w="28575" cap="flat" cmpd="sng" algn="ctr">
            <a:gradFill flip="none" rotWithShape="1">
              <a:gsLst>
                <a:gs pos="0">
                  <a:schemeClr val="accent2">
                    <a:alpha val="0"/>
                  </a:schemeClr>
                </a:gs>
                <a:gs pos="72000">
                  <a:schemeClr val="accent2"/>
                </a:gs>
              </a:gsLst>
              <a:lin ang="17400000" scaled="0"/>
              <a:tileRect/>
            </a:gradFill>
            <a:prstDash val="solid"/>
            <a:miter lim="800000"/>
          </a:ln>
          <a:effectLst>
            <a:outerShdw blurRad="533400" dist="419100" dir="5400000" sx="80000" sy="8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对角圆角 12">
            <a:extLst>
              <a:ext uri="{FF2B5EF4-FFF2-40B4-BE49-F238E27FC236}">
                <a16:creationId xmlns:a16="http://schemas.microsoft.com/office/drawing/2014/main" xmlns="" id="{933BEED4-92CD-4706-98C3-D628BECD342C}"/>
              </a:ext>
            </a:extLst>
          </p:cNvPr>
          <p:cNvSpPr/>
          <p:nvPr/>
        </p:nvSpPr>
        <p:spPr>
          <a:xfrm rot="300000">
            <a:off x="6086732" y="4998798"/>
            <a:ext cx="1159753" cy="1148863"/>
          </a:xfrm>
          <a:prstGeom prst="round2DiagRect">
            <a:avLst>
              <a:gd name="adj1" fmla="val 50000"/>
              <a:gd name="adj2" fmla="val 0"/>
            </a:avLst>
          </a:prstGeom>
          <a:gradFill flip="none" rotWithShape="1">
            <a:gsLst>
              <a:gs pos="0">
                <a:schemeClr val="accent1">
                  <a:lumMod val="80000"/>
                  <a:lumOff val="20000"/>
                </a:schemeClr>
              </a:gs>
              <a:gs pos="71000">
                <a:schemeClr val="accent1"/>
              </a:gs>
            </a:gsLst>
            <a:lin ang="16200000" scaled="0"/>
            <a:tileRect/>
          </a:gradFill>
          <a:ln w="28575" cap="flat" cmpd="sng" algn="ctr">
            <a:gradFill flip="none" rotWithShape="1">
              <a:gsLst>
                <a:gs pos="0">
                  <a:schemeClr val="accent2">
                    <a:alpha val="0"/>
                  </a:schemeClr>
                </a:gs>
                <a:gs pos="72000">
                  <a:schemeClr val="accent2"/>
                </a:gs>
              </a:gsLst>
              <a:lin ang="17400000" scaled="0"/>
              <a:tileRect/>
            </a:gradFill>
            <a:prstDash val="solid"/>
            <a:miter lim="800000"/>
          </a:ln>
          <a:effectLst>
            <a:outerShdw blurRad="533400" dist="419100" dir="5400000" sx="80000" sy="8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对角圆角 85">
            <a:extLst>
              <a:ext uri="{FF2B5EF4-FFF2-40B4-BE49-F238E27FC236}">
                <a16:creationId xmlns:a16="http://schemas.microsoft.com/office/drawing/2014/main" xmlns="" id="{7E74643D-99D5-4704-8523-1662B53FF615}"/>
              </a:ext>
            </a:extLst>
          </p:cNvPr>
          <p:cNvSpPr/>
          <p:nvPr/>
        </p:nvSpPr>
        <p:spPr>
          <a:xfrm rot="20700000" flipH="1">
            <a:off x="3797135" y="5037010"/>
            <a:ext cx="1082604" cy="1072438"/>
          </a:xfrm>
          <a:prstGeom prst="round2DiagRect">
            <a:avLst>
              <a:gd name="adj1" fmla="val 50000"/>
              <a:gd name="adj2" fmla="val 0"/>
            </a:avLst>
          </a:prstGeom>
          <a:noFill/>
          <a:ln w="15875" cap="flat" cmpd="sng" algn="ctr">
            <a:gradFill flip="none" rotWithShape="1">
              <a:gsLst>
                <a:gs pos="45000">
                  <a:srgbClr val="FCE7DA">
                    <a:alpha val="0"/>
                  </a:srgbClr>
                </a:gs>
                <a:gs pos="100000">
                  <a:srgbClr val="F4AC80">
                    <a:alpha val="26000"/>
                  </a:srgbClr>
                </a:gs>
              </a:gsLst>
              <a:lin ang="17400000" scaled="0"/>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对角圆角 86">
            <a:extLst>
              <a:ext uri="{FF2B5EF4-FFF2-40B4-BE49-F238E27FC236}">
                <a16:creationId xmlns:a16="http://schemas.microsoft.com/office/drawing/2014/main" xmlns="" id="{D6203F38-DACD-4205-A7FE-0C9E447A7946}"/>
              </a:ext>
            </a:extLst>
          </p:cNvPr>
          <p:cNvSpPr/>
          <p:nvPr/>
        </p:nvSpPr>
        <p:spPr>
          <a:xfrm rot="900000">
            <a:off x="7237233" y="5037010"/>
            <a:ext cx="1082604" cy="1072438"/>
          </a:xfrm>
          <a:prstGeom prst="round2DiagRect">
            <a:avLst>
              <a:gd name="adj1" fmla="val 50000"/>
              <a:gd name="adj2" fmla="val 0"/>
            </a:avLst>
          </a:prstGeom>
          <a:noFill/>
          <a:ln w="15875" cap="flat" cmpd="sng" algn="ctr">
            <a:gradFill flip="none" rotWithShape="1">
              <a:gsLst>
                <a:gs pos="45000">
                  <a:srgbClr val="FCE7DA">
                    <a:alpha val="0"/>
                  </a:srgbClr>
                </a:gs>
                <a:gs pos="100000">
                  <a:srgbClr val="F4AC80">
                    <a:alpha val="26000"/>
                  </a:srgbClr>
                </a:gs>
              </a:gsLst>
              <a:lin ang="17400000" scaled="0"/>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对角圆角 87">
            <a:extLst>
              <a:ext uri="{FF2B5EF4-FFF2-40B4-BE49-F238E27FC236}">
                <a16:creationId xmlns:a16="http://schemas.microsoft.com/office/drawing/2014/main" xmlns="" id="{D2D91BCD-7D89-4034-8367-D32E7D293016}"/>
              </a:ext>
            </a:extLst>
          </p:cNvPr>
          <p:cNvSpPr/>
          <p:nvPr/>
        </p:nvSpPr>
        <p:spPr>
          <a:xfrm rot="21300000" flipH="1">
            <a:off x="4977095" y="5037010"/>
            <a:ext cx="1082604" cy="1072438"/>
          </a:xfrm>
          <a:prstGeom prst="round2DiagRect">
            <a:avLst>
              <a:gd name="adj1" fmla="val 50000"/>
              <a:gd name="adj2" fmla="val 0"/>
            </a:avLst>
          </a:prstGeom>
          <a:noFill/>
          <a:ln w="15875" cap="flat" cmpd="sng" algn="ctr">
            <a:gradFill flip="none" rotWithShape="1">
              <a:gsLst>
                <a:gs pos="45000">
                  <a:srgbClr val="FCE7DA">
                    <a:alpha val="0"/>
                  </a:srgbClr>
                </a:gs>
                <a:gs pos="100000">
                  <a:srgbClr val="F4AC80">
                    <a:alpha val="26000"/>
                  </a:srgbClr>
                </a:gs>
              </a:gsLst>
              <a:lin ang="17400000" scaled="0"/>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对角圆角 88">
            <a:extLst>
              <a:ext uri="{FF2B5EF4-FFF2-40B4-BE49-F238E27FC236}">
                <a16:creationId xmlns:a16="http://schemas.microsoft.com/office/drawing/2014/main" xmlns="" id="{0BC5EF8A-0AE6-443E-906B-9C4480ECE92E}"/>
              </a:ext>
            </a:extLst>
          </p:cNvPr>
          <p:cNvSpPr/>
          <p:nvPr/>
        </p:nvSpPr>
        <p:spPr>
          <a:xfrm rot="300000">
            <a:off x="6057273" y="5037010"/>
            <a:ext cx="1082604" cy="1072438"/>
          </a:xfrm>
          <a:prstGeom prst="round2DiagRect">
            <a:avLst>
              <a:gd name="adj1" fmla="val 50000"/>
              <a:gd name="adj2" fmla="val 0"/>
            </a:avLst>
          </a:prstGeom>
          <a:noFill/>
          <a:ln w="15875" cap="flat" cmpd="sng" algn="ctr">
            <a:gradFill flip="none" rotWithShape="1">
              <a:gsLst>
                <a:gs pos="45000">
                  <a:srgbClr val="FCE7DA">
                    <a:alpha val="0"/>
                  </a:srgbClr>
                </a:gs>
                <a:gs pos="100000">
                  <a:srgbClr val="F4AC80">
                    <a:alpha val="26000"/>
                  </a:srgbClr>
                </a:gs>
              </a:gsLst>
              <a:lin ang="17400000" scaled="0"/>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xmlns="" id="{DE28EF3B-DF64-4E42-9615-995EAF4EF425}"/>
              </a:ext>
            </a:extLst>
          </p:cNvPr>
          <p:cNvGrpSpPr>
            <a:grpSpLocks/>
          </p:cNvGrpSpPr>
          <p:nvPr/>
        </p:nvGrpSpPr>
        <p:grpSpPr>
          <a:xfrm>
            <a:off x="4057169" y="5344629"/>
            <a:ext cx="457200" cy="457200"/>
            <a:chOff x="4155592" y="5313313"/>
            <a:chExt cx="364557" cy="531753"/>
          </a:xfrm>
        </p:grpSpPr>
        <p:sp>
          <p:nvSpPr>
            <p:cNvPr id="111" name="任意多边形: 形状 110">
              <a:extLst>
                <a:ext uri="{FF2B5EF4-FFF2-40B4-BE49-F238E27FC236}">
                  <a16:creationId xmlns:a16="http://schemas.microsoft.com/office/drawing/2014/main" xmlns="" id="{7EB5D276-9F89-4AEF-822E-D928A2384569}"/>
                </a:ext>
              </a:extLst>
            </p:cNvPr>
            <p:cNvSpPr/>
            <p:nvPr/>
          </p:nvSpPr>
          <p:spPr>
            <a:xfrm>
              <a:off x="4155592" y="5313313"/>
              <a:ext cx="364557" cy="478181"/>
            </a:xfrm>
            <a:custGeom>
              <a:avLst/>
              <a:gdLst>
                <a:gd name="connsiteX0" fmla="*/ 278887 w 711170"/>
                <a:gd name="connsiteY0" fmla="*/ 30938 h 932826"/>
                <a:gd name="connsiteX1" fmla="*/ 249383 w 711170"/>
                <a:gd name="connsiteY1" fmla="*/ 60442 h 932826"/>
                <a:gd name="connsiteX2" fmla="*/ 249383 w 711170"/>
                <a:gd name="connsiteY2" fmla="*/ 161440 h 932826"/>
                <a:gd name="connsiteX3" fmla="*/ 249383 w 711170"/>
                <a:gd name="connsiteY3" fmla="*/ 282458 h 932826"/>
                <a:gd name="connsiteX4" fmla="*/ 249383 w 711170"/>
                <a:gd name="connsiteY4" fmla="*/ 319683 h 932826"/>
                <a:gd name="connsiteX5" fmla="*/ 54808 w 711170"/>
                <a:gd name="connsiteY5" fmla="*/ 847563 h 932826"/>
                <a:gd name="connsiteX6" fmla="*/ 83526 w 711170"/>
                <a:gd name="connsiteY6" fmla="*/ 889407 h 932826"/>
                <a:gd name="connsiteX7" fmla="*/ 627645 w 711170"/>
                <a:gd name="connsiteY7" fmla="*/ 889407 h 932826"/>
                <a:gd name="connsiteX8" fmla="*/ 656363 w 711170"/>
                <a:gd name="connsiteY8" fmla="*/ 847563 h 932826"/>
                <a:gd name="connsiteX9" fmla="*/ 461786 w 711170"/>
                <a:gd name="connsiteY9" fmla="*/ 319677 h 932826"/>
                <a:gd name="connsiteX10" fmla="*/ 461786 w 711170"/>
                <a:gd name="connsiteY10" fmla="*/ 282458 h 932826"/>
                <a:gd name="connsiteX11" fmla="*/ 461786 w 711170"/>
                <a:gd name="connsiteY11" fmla="*/ 161440 h 932826"/>
                <a:gd name="connsiteX12" fmla="*/ 461786 w 711170"/>
                <a:gd name="connsiteY12" fmla="*/ 60442 h 932826"/>
                <a:gd name="connsiteX13" fmla="*/ 432282 w 711170"/>
                <a:gd name="connsiteY13" fmla="*/ 30938 h 932826"/>
                <a:gd name="connsiteX14" fmla="*/ 262000 w 711170"/>
                <a:gd name="connsiteY14" fmla="*/ 0 h 932826"/>
                <a:gd name="connsiteX15" fmla="*/ 449169 w 711170"/>
                <a:gd name="connsiteY15" fmla="*/ 0 h 932826"/>
                <a:gd name="connsiteX16" fmla="*/ 485169 w 711170"/>
                <a:gd name="connsiteY16" fmla="*/ 36000 h 932826"/>
                <a:gd name="connsiteX17" fmla="*/ 485169 w 711170"/>
                <a:gd name="connsiteY17" fmla="*/ 284385 h 932826"/>
                <a:gd name="connsiteX18" fmla="*/ 708872 w 711170"/>
                <a:gd name="connsiteY18" fmla="*/ 884247 h 932826"/>
                <a:gd name="connsiteX19" fmla="*/ 675141 w 711170"/>
                <a:gd name="connsiteY19" fmla="*/ 932826 h 932826"/>
                <a:gd name="connsiteX20" fmla="*/ 36030 w 711170"/>
                <a:gd name="connsiteY20" fmla="*/ 932826 h 932826"/>
                <a:gd name="connsiteX21" fmla="*/ 2299 w 711170"/>
                <a:gd name="connsiteY21" fmla="*/ 884247 h 932826"/>
                <a:gd name="connsiteX22" fmla="*/ 226000 w 711170"/>
                <a:gd name="connsiteY22" fmla="*/ 284392 h 932826"/>
                <a:gd name="connsiteX23" fmla="*/ 226000 w 711170"/>
                <a:gd name="connsiteY23" fmla="*/ 36000 h 932826"/>
                <a:gd name="connsiteX24" fmla="*/ 262000 w 711170"/>
                <a:gd name="connsiteY24" fmla="*/ 0 h 93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11170" h="932826">
                  <a:moveTo>
                    <a:pt x="278887" y="30938"/>
                  </a:moveTo>
                  <a:cubicBezTo>
                    <a:pt x="262601" y="30938"/>
                    <a:pt x="249383" y="44156"/>
                    <a:pt x="249383" y="60442"/>
                  </a:cubicBezTo>
                  <a:lnTo>
                    <a:pt x="249383" y="161440"/>
                  </a:lnTo>
                  <a:lnTo>
                    <a:pt x="249383" y="282458"/>
                  </a:lnTo>
                  <a:lnTo>
                    <a:pt x="249383" y="319683"/>
                  </a:lnTo>
                  <a:lnTo>
                    <a:pt x="54808" y="847563"/>
                  </a:lnTo>
                  <a:cubicBezTo>
                    <a:pt x="47343" y="867815"/>
                    <a:pt x="62161" y="889407"/>
                    <a:pt x="83526" y="889407"/>
                  </a:cubicBezTo>
                  <a:lnTo>
                    <a:pt x="627645" y="889407"/>
                  </a:lnTo>
                  <a:cubicBezTo>
                    <a:pt x="649010" y="889407"/>
                    <a:pt x="663828" y="867815"/>
                    <a:pt x="656363" y="847563"/>
                  </a:cubicBezTo>
                  <a:lnTo>
                    <a:pt x="461786" y="319677"/>
                  </a:lnTo>
                  <a:lnTo>
                    <a:pt x="461786" y="282458"/>
                  </a:lnTo>
                  <a:lnTo>
                    <a:pt x="461786" y="161440"/>
                  </a:lnTo>
                  <a:lnTo>
                    <a:pt x="461786" y="60442"/>
                  </a:lnTo>
                  <a:cubicBezTo>
                    <a:pt x="461786" y="44156"/>
                    <a:pt x="448568" y="30938"/>
                    <a:pt x="432282" y="30938"/>
                  </a:cubicBezTo>
                  <a:close/>
                  <a:moveTo>
                    <a:pt x="262000" y="0"/>
                  </a:moveTo>
                  <a:lnTo>
                    <a:pt x="449169" y="0"/>
                  </a:lnTo>
                  <a:cubicBezTo>
                    <a:pt x="469041" y="0"/>
                    <a:pt x="485169" y="16128"/>
                    <a:pt x="485169" y="36000"/>
                  </a:cubicBezTo>
                  <a:lnTo>
                    <a:pt x="485169" y="284385"/>
                  </a:lnTo>
                  <a:lnTo>
                    <a:pt x="708872" y="884247"/>
                  </a:lnTo>
                  <a:cubicBezTo>
                    <a:pt x="717640" y="907759"/>
                    <a:pt x="700235" y="932826"/>
                    <a:pt x="675141" y="932826"/>
                  </a:cubicBezTo>
                  <a:lnTo>
                    <a:pt x="36030" y="932826"/>
                  </a:lnTo>
                  <a:cubicBezTo>
                    <a:pt x="10936" y="932826"/>
                    <a:pt x="-6469" y="907759"/>
                    <a:pt x="2299" y="884247"/>
                  </a:cubicBezTo>
                  <a:lnTo>
                    <a:pt x="226000" y="284392"/>
                  </a:lnTo>
                  <a:lnTo>
                    <a:pt x="226000" y="36000"/>
                  </a:lnTo>
                  <a:cubicBezTo>
                    <a:pt x="226000" y="16128"/>
                    <a:pt x="242128" y="0"/>
                    <a:pt x="262000" y="0"/>
                  </a:cubicBezTo>
                  <a:close/>
                </a:path>
              </a:pathLst>
            </a:cu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5" name="任意多边形: 形状 114">
              <a:extLst>
                <a:ext uri="{FF2B5EF4-FFF2-40B4-BE49-F238E27FC236}">
                  <a16:creationId xmlns:a16="http://schemas.microsoft.com/office/drawing/2014/main" xmlns="" id="{C9C4AE26-1C47-486E-BD1A-D8BC26C87D90}"/>
                </a:ext>
              </a:extLst>
            </p:cNvPr>
            <p:cNvSpPr/>
            <p:nvPr/>
          </p:nvSpPr>
          <p:spPr>
            <a:xfrm rot="9784560" flipH="1">
              <a:off x="4223213" y="5409306"/>
              <a:ext cx="45719" cy="435760"/>
            </a:xfrm>
            <a:custGeom>
              <a:avLst/>
              <a:gdLst>
                <a:gd name="connsiteX0" fmla="*/ 62756 w 125511"/>
                <a:gd name="connsiteY0" fmla="*/ 0 h 1446165"/>
                <a:gd name="connsiteX1" fmla="*/ 85232 w 125511"/>
                <a:gd name="connsiteY1" fmla="*/ 8927 h 1446165"/>
                <a:gd name="connsiteX2" fmla="*/ 91250 w 125511"/>
                <a:gd name="connsiteY2" fmla="*/ 22860 h 1446165"/>
                <a:gd name="connsiteX3" fmla="*/ 94133 w 125511"/>
                <a:gd name="connsiteY3" fmla="*/ 22860 h 1446165"/>
                <a:gd name="connsiteX4" fmla="*/ 94293 w 125511"/>
                <a:gd name="connsiteY4" fmla="*/ 29904 h 1446165"/>
                <a:gd name="connsiteX5" fmla="*/ 94541 w 125511"/>
                <a:gd name="connsiteY5" fmla="*/ 30480 h 1446165"/>
                <a:gd name="connsiteX6" fmla="*/ 94317 w 125511"/>
                <a:gd name="connsiteY6" fmla="*/ 30998 h 1446165"/>
                <a:gd name="connsiteX7" fmla="*/ 125511 w 125511"/>
                <a:gd name="connsiteY7" fmla="*/ 1410479 h 1446165"/>
                <a:gd name="connsiteX8" fmla="*/ 123345 w 125511"/>
                <a:gd name="connsiteY8" fmla="*/ 1410479 h 1446165"/>
                <a:gd name="connsiteX9" fmla="*/ 125509 w 125511"/>
                <a:gd name="connsiteY9" fmla="*/ 1415685 h 1446165"/>
                <a:gd name="connsiteX10" fmla="*/ 62755 w 125511"/>
                <a:gd name="connsiteY10" fmla="*/ 1446165 h 1446165"/>
                <a:gd name="connsiteX11" fmla="*/ 1 w 125511"/>
                <a:gd name="connsiteY11" fmla="*/ 1415685 h 1446165"/>
                <a:gd name="connsiteX12" fmla="*/ 2165 w 125511"/>
                <a:gd name="connsiteY12" fmla="*/ 1410479 h 1446165"/>
                <a:gd name="connsiteX13" fmla="*/ 0 w 125511"/>
                <a:gd name="connsiteY13" fmla="*/ 1410479 h 1446165"/>
                <a:gd name="connsiteX14" fmla="*/ 31194 w 125511"/>
                <a:gd name="connsiteY14" fmla="*/ 30996 h 1446165"/>
                <a:gd name="connsiteX15" fmla="*/ 30971 w 125511"/>
                <a:gd name="connsiteY15" fmla="*/ 30480 h 1446165"/>
                <a:gd name="connsiteX16" fmla="*/ 31219 w 125511"/>
                <a:gd name="connsiteY16" fmla="*/ 29907 h 1446165"/>
                <a:gd name="connsiteX17" fmla="*/ 31378 w 125511"/>
                <a:gd name="connsiteY17" fmla="*/ 22860 h 1446165"/>
                <a:gd name="connsiteX18" fmla="*/ 34263 w 125511"/>
                <a:gd name="connsiteY18" fmla="*/ 22860 h 1446165"/>
                <a:gd name="connsiteX19" fmla="*/ 40281 w 125511"/>
                <a:gd name="connsiteY19" fmla="*/ 8927 h 1446165"/>
                <a:gd name="connsiteX20" fmla="*/ 62756 w 125511"/>
                <a:gd name="connsiteY20" fmla="*/ 0 h 144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5511" h="1446165">
                  <a:moveTo>
                    <a:pt x="62756" y="0"/>
                  </a:moveTo>
                  <a:cubicBezTo>
                    <a:pt x="71533" y="0"/>
                    <a:pt x="79480" y="3411"/>
                    <a:pt x="85232" y="8927"/>
                  </a:cubicBezTo>
                  <a:lnTo>
                    <a:pt x="91250" y="22860"/>
                  </a:lnTo>
                  <a:lnTo>
                    <a:pt x="94133" y="22860"/>
                  </a:lnTo>
                  <a:lnTo>
                    <a:pt x="94293" y="29904"/>
                  </a:lnTo>
                  <a:lnTo>
                    <a:pt x="94541" y="30480"/>
                  </a:lnTo>
                  <a:lnTo>
                    <a:pt x="94317" y="30998"/>
                  </a:lnTo>
                  <a:lnTo>
                    <a:pt x="125511" y="1410479"/>
                  </a:lnTo>
                  <a:lnTo>
                    <a:pt x="123345" y="1410479"/>
                  </a:lnTo>
                  <a:lnTo>
                    <a:pt x="125509" y="1415685"/>
                  </a:lnTo>
                  <a:cubicBezTo>
                    <a:pt x="125509" y="1432519"/>
                    <a:pt x="97413" y="1446165"/>
                    <a:pt x="62755" y="1446165"/>
                  </a:cubicBezTo>
                  <a:cubicBezTo>
                    <a:pt x="28097" y="1446165"/>
                    <a:pt x="1" y="1432519"/>
                    <a:pt x="1" y="1415685"/>
                  </a:cubicBezTo>
                  <a:lnTo>
                    <a:pt x="2165" y="1410479"/>
                  </a:lnTo>
                  <a:lnTo>
                    <a:pt x="0" y="1410479"/>
                  </a:lnTo>
                  <a:lnTo>
                    <a:pt x="31194" y="30996"/>
                  </a:lnTo>
                  <a:lnTo>
                    <a:pt x="30971" y="30480"/>
                  </a:lnTo>
                  <a:lnTo>
                    <a:pt x="31219" y="29907"/>
                  </a:lnTo>
                  <a:lnTo>
                    <a:pt x="31378" y="22860"/>
                  </a:lnTo>
                  <a:lnTo>
                    <a:pt x="34263" y="22860"/>
                  </a:lnTo>
                  <a:lnTo>
                    <a:pt x="40281" y="8927"/>
                  </a:lnTo>
                  <a:cubicBezTo>
                    <a:pt x="46033" y="3411"/>
                    <a:pt x="53979" y="0"/>
                    <a:pt x="62756" y="0"/>
                  </a:cubicBezTo>
                  <a:close/>
                </a:path>
              </a:pathLst>
            </a:cu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1" name="组合 40">
            <a:extLst>
              <a:ext uri="{FF2B5EF4-FFF2-40B4-BE49-F238E27FC236}">
                <a16:creationId xmlns:a16="http://schemas.microsoft.com/office/drawing/2014/main" xmlns="" id="{85C72DC6-8114-4875-9E26-2DE91DBE9CCF}"/>
              </a:ext>
            </a:extLst>
          </p:cNvPr>
          <p:cNvGrpSpPr>
            <a:grpSpLocks/>
          </p:cNvGrpSpPr>
          <p:nvPr/>
        </p:nvGrpSpPr>
        <p:grpSpPr>
          <a:xfrm>
            <a:off x="5267532" y="5344629"/>
            <a:ext cx="457200" cy="457200"/>
            <a:chOff x="5404503" y="-1593683"/>
            <a:chExt cx="965888" cy="1126356"/>
          </a:xfrm>
        </p:grpSpPr>
        <p:sp>
          <p:nvSpPr>
            <p:cNvPr id="128" name="任意多边形: 形状 127">
              <a:extLst>
                <a:ext uri="{FF2B5EF4-FFF2-40B4-BE49-F238E27FC236}">
                  <a16:creationId xmlns:a16="http://schemas.microsoft.com/office/drawing/2014/main" xmlns="" id="{814AF585-98C7-4DCF-8954-AA321B844759}"/>
                </a:ext>
              </a:extLst>
            </p:cNvPr>
            <p:cNvSpPr/>
            <p:nvPr/>
          </p:nvSpPr>
          <p:spPr>
            <a:xfrm>
              <a:off x="5656417" y="-1593683"/>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6" name="任意多边形: 形状 125">
              <a:extLst>
                <a:ext uri="{FF2B5EF4-FFF2-40B4-BE49-F238E27FC236}">
                  <a16:creationId xmlns:a16="http://schemas.microsoft.com/office/drawing/2014/main" xmlns="" id="{79C0EA79-BE12-4650-859F-83266E0EBC01}"/>
                </a:ext>
              </a:extLst>
            </p:cNvPr>
            <p:cNvSpPr/>
            <p:nvPr/>
          </p:nvSpPr>
          <p:spPr>
            <a:xfrm>
              <a:off x="5404503" y="-1333501"/>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7" name="任意多边形: 形状 126">
              <a:extLst>
                <a:ext uri="{FF2B5EF4-FFF2-40B4-BE49-F238E27FC236}">
                  <a16:creationId xmlns:a16="http://schemas.microsoft.com/office/drawing/2014/main" xmlns="" id="{F6FA1818-CEAE-4F6E-AA4E-5DF65D11E033}"/>
                </a:ext>
              </a:extLst>
            </p:cNvPr>
            <p:cNvSpPr/>
            <p:nvPr/>
          </p:nvSpPr>
          <p:spPr>
            <a:xfrm>
              <a:off x="5910505" y="-1333501"/>
              <a:ext cx="459886" cy="866174"/>
            </a:xfrm>
            <a:custGeom>
              <a:avLst/>
              <a:gdLst>
                <a:gd name="connsiteX0" fmla="*/ 229943 w 459886"/>
                <a:gd name="connsiteY0" fmla="*/ 27433 h 866174"/>
                <a:gd name="connsiteX1" fmla="*/ 84661 w 459886"/>
                <a:gd name="connsiteY1" fmla="*/ 172715 h 866174"/>
                <a:gd name="connsiteX2" fmla="*/ 173393 w 459886"/>
                <a:gd name="connsiteY2" fmla="*/ 306580 h 866174"/>
                <a:gd name="connsiteX3" fmla="*/ 195927 w 459886"/>
                <a:gd name="connsiteY3" fmla="*/ 311130 h 866174"/>
                <a:gd name="connsiteX4" fmla="*/ 57229 w 459886"/>
                <a:gd name="connsiteY4" fmla="*/ 836367 h 866174"/>
                <a:gd name="connsiteX5" fmla="*/ 402657 w 459886"/>
                <a:gd name="connsiteY5" fmla="*/ 836367 h 866174"/>
                <a:gd name="connsiteX6" fmla="*/ 263959 w 459886"/>
                <a:gd name="connsiteY6" fmla="*/ 311130 h 866174"/>
                <a:gd name="connsiteX7" fmla="*/ 286494 w 459886"/>
                <a:gd name="connsiteY7" fmla="*/ 306580 h 866174"/>
                <a:gd name="connsiteX8" fmla="*/ 375225 w 459886"/>
                <a:gd name="connsiteY8" fmla="*/ 172715 h 866174"/>
                <a:gd name="connsiteX9" fmla="*/ 229943 w 459886"/>
                <a:gd name="connsiteY9" fmla="*/ 27433 h 866174"/>
                <a:gd name="connsiteX10" fmla="*/ 229943 w 459886"/>
                <a:gd name="connsiteY10" fmla="*/ 0 h 866174"/>
                <a:gd name="connsiteX11" fmla="*/ 402657 w 459886"/>
                <a:gd name="connsiteY11" fmla="*/ 172714 h 866174"/>
                <a:gd name="connsiteX12" fmla="*/ 297171 w 459886"/>
                <a:gd name="connsiteY12" fmla="*/ 331855 h 866174"/>
                <a:gd name="connsiteX13" fmla="*/ 288306 w 459886"/>
                <a:gd name="connsiteY13" fmla="*/ 333645 h 866174"/>
                <a:gd name="connsiteX14" fmla="*/ 459886 w 459886"/>
                <a:gd name="connsiteY14" fmla="*/ 866174 h 866174"/>
                <a:gd name="connsiteX15" fmla="*/ 0 w 459886"/>
                <a:gd name="connsiteY15" fmla="*/ 866174 h 866174"/>
                <a:gd name="connsiteX16" fmla="*/ 171580 w 459886"/>
                <a:gd name="connsiteY16" fmla="*/ 333645 h 866174"/>
                <a:gd name="connsiteX17" fmla="*/ 162715 w 459886"/>
                <a:gd name="connsiteY17" fmla="*/ 331855 h 866174"/>
                <a:gd name="connsiteX18" fmla="*/ 57229 w 459886"/>
                <a:gd name="connsiteY18" fmla="*/ 172714 h 866174"/>
                <a:gd name="connsiteX19" fmla="*/ 229943 w 459886"/>
                <a:gd name="connsiteY19" fmla="*/ 0 h 86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886" h="866174">
                  <a:moveTo>
                    <a:pt x="229943" y="27433"/>
                  </a:moveTo>
                  <a:cubicBezTo>
                    <a:pt x="149706" y="27433"/>
                    <a:pt x="84661" y="92478"/>
                    <a:pt x="84661" y="172715"/>
                  </a:cubicBezTo>
                  <a:cubicBezTo>
                    <a:pt x="84661" y="232893"/>
                    <a:pt x="121249" y="284525"/>
                    <a:pt x="173393" y="306580"/>
                  </a:cubicBezTo>
                  <a:lnTo>
                    <a:pt x="195927" y="311130"/>
                  </a:lnTo>
                  <a:lnTo>
                    <a:pt x="57229" y="836367"/>
                  </a:lnTo>
                  <a:lnTo>
                    <a:pt x="402657" y="836367"/>
                  </a:lnTo>
                  <a:lnTo>
                    <a:pt x="263959" y="311130"/>
                  </a:lnTo>
                  <a:lnTo>
                    <a:pt x="286494" y="306580"/>
                  </a:lnTo>
                  <a:cubicBezTo>
                    <a:pt x="338637" y="284525"/>
                    <a:pt x="375225" y="232893"/>
                    <a:pt x="375225" y="172715"/>
                  </a:cubicBezTo>
                  <a:cubicBezTo>
                    <a:pt x="375225" y="92478"/>
                    <a:pt x="310180" y="27433"/>
                    <a:pt x="229943" y="27433"/>
                  </a:cubicBezTo>
                  <a:close/>
                  <a:moveTo>
                    <a:pt x="229943" y="0"/>
                  </a:moveTo>
                  <a:cubicBezTo>
                    <a:pt x="325330" y="0"/>
                    <a:pt x="402657" y="77327"/>
                    <a:pt x="402657" y="172714"/>
                  </a:cubicBezTo>
                  <a:cubicBezTo>
                    <a:pt x="402657" y="244254"/>
                    <a:pt x="359161" y="305636"/>
                    <a:pt x="297171" y="331855"/>
                  </a:cubicBezTo>
                  <a:lnTo>
                    <a:pt x="288306" y="333645"/>
                  </a:lnTo>
                  <a:lnTo>
                    <a:pt x="459886" y="866174"/>
                  </a:lnTo>
                  <a:lnTo>
                    <a:pt x="0" y="866174"/>
                  </a:lnTo>
                  <a:lnTo>
                    <a:pt x="171580" y="333645"/>
                  </a:lnTo>
                  <a:lnTo>
                    <a:pt x="162715" y="331855"/>
                  </a:lnTo>
                  <a:cubicBezTo>
                    <a:pt x="100726" y="305636"/>
                    <a:pt x="57229" y="244254"/>
                    <a:pt x="57229" y="172714"/>
                  </a:cubicBezTo>
                  <a:cubicBezTo>
                    <a:pt x="57229" y="77327"/>
                    <a:pt x="134556" y="0"/>
                    <a:pt x="229943" y="0"/>
                  </a:cubicBezTo>
                  <a:close/>
                </a:path>
              </a:pathLst>
            </a:cu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7" name="组合 46">
            <a:extLst>
              <a:ext uri="{FF2B5EF4-FFF2-40B4-BE49-F238E27FC236}">
                <a16:creationId xmlns:a16="http://schemas.microsoft.com/office/drawing/2014/main" xmlns="" id="{6291EFC6-8D46-472A-8B91-318D9C513758}"/>
              </a:ext>
            </a:extLst>
          </p:cNvPr>
          <p:cNvGrpSpPr>
            <a:grpSpLocks/>
          </p:cNvGrpSpPr>
          <p:nvPr/>
        </p:nvGrpSpPr>
        <p:grpSpPr>
          <a:xfrm>
            <a:off x="7688258" y="5344629"/>
            <a:ext cx="457200" cy="457200"/>
            <a:chOff x="5199940" y="-1524000"/>
            <a:chExt cx="607220" cy="888634"/>
          </a:xfrm>
          <a:solidFill>
            <a:srgbClr val="FFFFFF"/>
          </a:solidFill>
        </p:grpSpPr>
        <p:sp>
          <p:nvSpPr>
            <p:cNvPr id="165" name="任意多边形: 形状 164">
              <a:extLst>
                <a:ext uri="{FF2B5EF4-FFF2-40B4-BE49-F238E27FC236}">
                  <a16:creationId xmlns:a16="http://schemas.microsoft.com/office/drawing/2014/main" xmlns="" id="{82BB50AC-19F8-4B89-ABA1-91ED80BB2012}"/>
                </a:ext>
              </a:extLst>
            </p:cNvPr>
            <p:cNvSpPr/>
            <p:nvPr/>
          </p:nvSpPr>
          <p:spPr>
            <a:xfrm>
              <a:off x="5199940" y="-1524000"/>
              <a:ext cx="607220" cy="888634"/>
            </a:xfrm>
            <a:custGeom>
              <a:avLst/>
              <a:gdLst>
                <a:gd name="connsiteX0" fmla="*/ 73283 w 607220"/>
                <a:gd name="connsiteY0" fmla="*/ 40145 h 888634"/>
                <a:gd name="connsiteX1" fmla="*/ 27432 w 607220"/>
                <a:gd name="connsiteY1" fmla="*/ 85996 h 888634"/>
                <a:gd name="connsiteX2" fmla="*/ 27432 w 607220"/>
                <a:gd name="connsiteY2" fmla="*/ 802638 h 888634"/>
                <a:gd name="connsiteX3" fmla="*/ 73283 w 607220"/>
                <a:gd name="connsiteY3" fmla="*/ 848489 h 888634"/>
                <a:gd name="connsiteX4" fmla="*/ 533937 w 607220"/>
                <a:gd name="connsiteY4" fmla="*/ 848489 h 888634"/>
                <a:gd name="connsiteX5" fmla="*/ 579788 w 607220"/>
                <a:gd name="connsiteY5" fmla="*/ 802638 h 888634"/>
                <a:gd name="connsiteX6" fmla="*/ 579788 w 607220"/>
                <a:gd name="connsiteY6" fmla="*/ 85996 h 888634"/>
                <a:gd name="connsiteX7" fmla="*/ 533937 w 607220"/>
                <a:gd name="connsiteY7" fmla="*/ 40145 h 888634"/>
                <a:gd name="connsiteX8" fmla="*/ 50405 w 607220"/>
                <a:gd name="connsiteY8" fmla="*/ 0 h 888634"/>
                <a:gd name="connsiteX9" fmla="*/ 556815 w 607220"/>
                <a:gd name="connsiteY9" fmla="*/ 0 h 888634"/>
                <a:gd name="connsiteX10" fmla="*/ 607220 w 607220"/>
                <a:gd name="connsiteY10" fmla="*/ 50405 h 888634"/>
                <a:gd name="connsiteX11" fmla="*/ 607220 w 607220"/>
                <a:gd name="connsiteY11" fmla="*/ 838229 h 888634"/>
                <a:gd name="connsiteX12" fmla="*/ 556815 w 607220"/>
                <a:gd name="connsiteY12" fmla="*/ 888634 h 888634"/>
                <a:gd name="connsiteX13" fmla="*/ 50405 w 607220"/>
                <a:gd name="connsiteY13" fmla="*/ 888634 h 888634"/>
                <a:gd name="connsiteX14" fmla="*/ 0 w 607220"/>
                <a:gd name="connsiteY14" fmla="*/ 838229 h 888634"/>
                <a:gd name="connsiteX15" fmla="*/ 0 w 607220"/>
                <a:gd name="connsiteY15" fmla="*/ 50405 h 888634"/>
                <a:gd name="connsiteX16" fmla="*/ 50405 w 607220"/>
                <a:gd name="connsiteY16" fmla="*/ 0 h 88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7220" h="888634">
                  <a:moveTo>
                    <a:pt x="73283" y="40145"/>
                  </a:moveTo>
                  <a:cubicBezTo>
                    <a:pt x="47960" y="40145"/>
                    <a:pt x="27432" y="60673"/>
                    <a:pt x="27432" y="85996"/>
                  </a:cubicBezTo>
                  <a:lnTo>
                    <a:pt x="27432" y="802638"/>
                  </a:lnTo>
                  <a:cubicBezTo>
                    <a:pt x="27432" y="827961"/>
                    <a:pt x="47960" y="848489"/>
                    <a:pt x="73283" y="848489"/>
                  </a:cubicBezTo>
                  <a:lnTo>
                    <a:pt x="533937" y="848489"/>
                  </a:lnTo>
                  <a:cubicBezTo>
                    <a:pt x="559260" y="848489"/>
                    <a:pt x="579788" y="827961"/>
                    <a:pt x="579788" y="802638"/>
                  </a:cubicBezTo>
                  <a:lnTo>
                    <a:pt x="579788" y="85996"/>
                  </a:lnTo>
                  <a:cubicBezTo>
                    <a:pt x="579788" y="60673"/>
                    <a:pt x="559260" y="40145"/>
                    <a:pt x="533937" y="40145"/>
                  </a:cubicBezTo>
                  <a:close/>
                  <a:moveTo>
                    <a:pt x="50405" y="0"/>
                  </a:moveTo>
                  <a:lnTo>
                    <a:pt x="556815" y="0"/>
                  </a:lnTo>
                  <a:cubicBezTo>
                    <a:pt x="584653" y="0"/>
                    <a:pt x="607220" y="22567"/>
                    <a:pt x="607220" y="50405"/>
                  </a:cubicBezTo>
                  <a:lnTo>
                    <a:pt x="607220" y="838229"/>
                  </a:lnTo>
                  <a:cubicBezTo>
                    <a:pt x="607220" y="866067"/>
                    <a:pt x="584653" y="888634"/>
                    <a:pt x="556815" y="888634"/>
                  </a:cubicBezTo>
                  <a:lnTo>
                    <a:pt x="50405" y="888634"/>
                  </a:lnTo>
                  <a:cubicBezTo>
                    <a:pt x="22567" y="888634"/>
                    <a:pt x="0" y="866067"/>
                    <a:pt x="0" y="838229"/>
                  </a:cubicBezTo>
                  <a:lnTo>
                    <a:pt x="0" y="50405"/>
                  </a:lnTo>
                  <a:cubicBezTo>
                    <a:pt x="0" y="22567"/>
                    <a:pt x="22567" y="0"/>
                    <a:pt x="50405" y="0"/>
                  </a:cubicBezTo>
                  <a:close/>
                </a:path>
              </a:pathLst>
            </a:cu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椭圆 42">
              <a:extLst>
                <a:ext uri="{FF2B5EF4-FFF2-40B4-BE49-F238E27FC236}">
                  <a16:creationId xmlns:a16="http://schemas.microsoft.com/office/drawing/2014/main" xmlns="" id="{985993F4-374E-42A2-A2DD-384D0956559F}"/>
                </a:ext>
              </a:extLst>
            </p:cNvPr>
            <p:cNvSpPr/>
            <p:nvPr/>
          </p:nvSpPr>
          <p:spPr>
            <a:xfrm>
              <a:off x="5307653" y="-1291658"/>
              <a:ext cx="45719" cy="45719"/>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xmlns="" id="{5A53EF2E-A411-41A5-951F-C3FB8D813823}"/>
                </a:ext>
              </a:extLst>
            </p:cNvPr>
            <p:cNvSpPr/>
            <p:nvPr/>
          </p:nvSpPr>
          <p:spPr>
            <a:xfrm>
              <a:off x="5307653" y="-1177925"/>
              <a:ext cx="45719" cy="45719"/>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xmlns="" id="{35687FDC-2A6E-41D9-B730-D3FB92051ED1}"/>
                </a:ext>
              </a:extLst>
            </p:cNvPr>
            <p:cNvSpPr/>
            <p:nvPr/>
          </p:nvSpPr>
          <p:spPr>
            <a:xfrm>
              <a:off x="5307653" y="-1064192"/>
              <a:ext cx="45719" cy="45719"/>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xmlns="" id="{50A89B5A-FBC2-4940-B842-B552EB854369}"/>
                </a:ext>
              </a:extLst>
            </p:cNvPr>
            <p:cNvSpPr/>
            <p:nvPr/>
          </p:nvSpPr>
          <p:spPr>
            <a:xfrm>
              <a:off x="5307653" y="-950459"/>
              <a:ext cx="45719" cy="45719"/>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xmlns="" id="{992A47D3-2FD6-4A70-9F89-D7BE15513BE5}"/>
                </a:ext>
              </a:extLst>
            </p:cNvPr>
            <p:cNvSpPr/>
            <p:nvPr/>
          </p:nvSpPr>
          <p:spPr>
            <a:xfrm>
              <a:off x="5307653" y="-836726"/>
              <a:ext cx="45719" cy="45719"/>
            </a:xfrm>
            <a:prstGeom prst="ellipse">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xmlns="" id="{7AF4457A-2234-4EB6-9C31-02ACAC84D905}"/>
                </a:ext>
              </a:extLst>
            </p:cNvPr>
            <p:cNvSpPr/>
            <p:nvPr/>
          </p:nvSpPr>
          <p:spPr>
            <a:xfrm>
              <a:off x="5412159" y="-1291659"/>
              <a:ext cx="295184" cy="45719"/>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圆角 169">
              <a:extLst>
                <a:ext uri="{FF2B5EF4-FFF2-40B4-BE49-F238E27FC236}">
                  <a16:creationId xmlns:a16="http://schemas.microsoft.com/office/drawing/2014/main" xmlns="" id="{F92300C3-AC52-407F-8F2E-58BA385D5B57}"/>
                </a:ext>
              </a:extLst>
            </p:cNvPr>
            <p:cNvSpPr/>
            <p:nvPr/>
          </p:nvSpPr>
          <p:spPr>
            <a:xfrm>
              <a:off x="5412159" y="-1178047"/>
              <a:ext cx="295184" cy="45719"/>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圆角 170">
              <a:extLst>
                <a:ext uri="{FF2B5EF4-FFF2-40B4-BE49-F238E27FC236}">
                  <a16:creationId xmlns:a16="http://schemas.microsoft.com/office/drawing/2014/main" xmlns="" id="{E4C614BC-B5BC-48E8-8C92-8C7BB9F1FC5E}"/>
                </a:ext>
              </a:extLst>
            </p:cNvPr>
            <p:cNvSpPr/>
            <p:nvPr/>
          </p:nvSpPr>
          <p:spPr>
            <a:xfrm>
              <a:off x="5412159" y="-1064435"/>
              <a:ext cx="295184" cy="45719"/>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圆角 172">
              <a:extLst>
                <a:ext uri="{FF2B5EF4-FFF2-40B4-BE49-F238E27FC236}">
                  <a16:creationId xmlns:a16="http://schemas.microsoft.com/office/drawing/2014/main" xmlns="" id="{ADBF70A4-01F1-431E-ABA8-082AD0117F2F}"/>
                </a:ext>
              </a:extLst>
            </p:cNvPr>
            <p:cNvSpPr/>
            <p:nvPr/>
          </p:nvSpPr>
          <p:spPr>
            <a:xfrm>
              <a:off x="5412159" y="-950823"/>
              <a:ext cx="295184" cy="45719"/>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矩形: 圆角 173">
              <a:extLst>
                <a:ext uri="{FF2B5EF4-FFF2-40B4-BE49-F238E27FC236}">
                  <a16:creationId xmlns:a16="http://schemas.microsoft.com/office/drawing/2014/main" xmlns="" id="{D8631E09-21E9-40B5-87E5-66591BEF3082}"/>
                </a:ext>
              </a:extLst>
            </p:cNvPr>
            <p:cNvSpPr/>
            <p:nvPr/>
          </p:nvSpPr>
          <p:spPr>
            <a:xfrm>
              <a:off x="5412159" y="-837211"/>
              <a:ext cx="295184" cy="45719"/>
            </a:xfrm>
            <a:prstGeom prst="roundRect">
              <a:avLst>
                <a:gd name="adj" fmla="val 50000"/>
              </a:avLst>
            </a:prstGeom>
            <a:grpFill/>
            <a:ln w="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a16="http://schemas.microsoft.com/office/drawing/2014/main" xmlns="" id="{C3E63B66-87AE-4F24-828F-2D97EC326F25}"/>
              </a:ext>
            </a:extLst>
          </p:cNvPr>
          <p:cNvGrpSpPr>
            <a:grpSpLocks/>
          </p:cNvGrpSpPr>
          <p:nvPr/>
        </p:nvGrpSpPr>
        <p:grpSpPr>
          <a:xfrm>
            <a:off x="6477895" y="5344629"/>
            <a:ext cx="457200" cy="457200"/>
            <a:chOff x="5058654" y="-535728"/>
            <a:chExt cx="1038031" cy="904671"/>
          </a:xfrm>
          <a:solidFill>
            <a:srgbClr val="FFFFFF"/>
          </a:solidFill>
        </p:grpSpPr>
        <p:sp>
          <p:nvSpPr>
            <p:cNvPr id="176" name="任意多边形: 形状 175">
              <a:extLst>
                <a:ext uri="{FF2B5EF4-FFF2-40B4-BE49-F238E27FC236}">
                  <a16:creationId xmlns:a16="http://schemas.microsoft.com/office/drawing/2014/main" xmlns="" id="{48DE5D76-2A66-4226-893C-AAEC87D72532}"/>
                </a:ext>
              </a:extLst>
            </p:cNvPr>
            <p:cNvSpPr/>
            <p:nvPr/>
          </p:nvSpPr>
          <p:spPr>
            <a:xfrm>
              <a:off x="5058654" y="-535728"/>
              <a:ext cx="1038031" cy="904671"/>
            </a:xfrm>
            <a:custGeom>
              <a:avLst/>
              <a:gdLst>
                <a:gd name="connsiteX0" fmla="*/ 519016 w 1038031"/>
                <a:gd name="connsiteY0" fmla="*/ 96830 h 904671"/>
                <a:gd name="connsiteX1" fmla="*/ 487875 w 1038031"/>
                <a:gd name="connsiteY1" fmla="*/ 114750 h 904671"/>
                <a:gd name="connsiteX2" fmla="*/ 87230 w 1038031"/>
                <a:gd name="connsiteY2" fmla="*/ 805518 h 904671"/>
                <a:gd name="connsiteX3" fmla="*/ 118371 w 1038031"/>
                <a:gd name="connsiteY3" fmla="*/ 859580 h 904671"/>
                <a:gd name="connsiteX4" fmla="*/ 919661 w 1038031"/>
                <a:gd name="connsiteY4" fmla="*/ 859580 h 904671"/>
                <a:gd name="connsiteX5" fmla="*/ 950802 w 1038031"/>
                <a:gd name="connsiteY5" fmla="*/ 805518 h 904671"/>
                <a:gd name="connsiteX6" fmla="*/ 550157 w 1038031"/>
                <a:gd name="connsiteY6" fmla="*/ 114750 h 904671"/>
                <a:gd name="connsiteX7" fmla="*/ 519016 w 1038031"/>
                <a:gd name="connsiteY7" fmla="*/ 96830 h 904671"/>
                <a:gd name="connsiteX8" fmla="*/ 519016 w 1038031"/>
                <a:gd name="connsiteY8" fmla="*/ 0 h 904671"/>
                <a:gd name="connsiteX9" fmla="*/ 550157 w 1038031"/>
                <a:gd name="connsiteY9" fmla="*/ 17920 h 904671"/>
                <a:gd name="connsiteX10" fmla="*/ 1033117 w 1038031"/>
                <a:gd name="connsiteY10" fmla="*/ 850609 h 904671"/>
                <a:gd name="connsiteX11" fmla="*/ 1001976 w 1038031"/>
                <a:gd name="connsiteY11" fmla="*/ 904671 h 904671"/>
                <a:gd name="connsiteX12" fmla="*/ 36056 w 1038031"/>
                <a:gd name="connsiteY12" fmla="*/ 904671 h 904671"/>
                <a:gd name="connsiteX13" fmla="*/ 4915 w 1038031"/>
                <a:gd name="connsiteY13" fmla="*/ 850609 h 904671"/>
                <a:gd name="connsiteX14" fmla="*/ 487875 w 1038031"/>
                <a:gd name="connsiteY14" fmla="*/ 17920 h 904671"/>
                <a:gd name="connsiteX15" fmla="*/ 519016 w 1038031"/>
                <a:gd name="connsiteY15" fmla="*/ 0 h 904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38031" h="904671">
                  <a:moveTo>
                    <a:pt x="519016" y="96830"/>
                  </a:moveTo>
                  <a:cubicBezTo>
                    <a:pt x="506910" y="96830"/>
                    <a:pt x="494804" y="102804"/>
                    <a:pt x="487875" y="114750"/>
                  </a:cubicBezTo>
                  <a:lnTo>
                    <a:pt x="87230" y="805518"/>
                  </a:lnTo>
                  <a:cubicBezTo>
                    <a:pt x="73308" y="829522"/>
                    <a:pt x="90622" y="859580"/>
                    <a:pt x="118371" y="859580"/>
                  </a:cubicBezTo>
                  <a:lnTo>
                    <a:pt x="919661" y="859580"/>
                  </a:lnTo>
                  <a:cubicBezTo>
                    <a:pt x="947410" y="859580"/>
                    <a:pt x="964724" y="829522"/>
                    <a:pt x="950802" y="805518"/>
                  </a:cubicBezTo>
                  <a:lnTo>
                    <a:pt x="550157" y="114750"/>
                  </a:lnTo>
                  <a:cubicBezTo>
                    <a:pt x="543228" y="102804"/>
                    <a:pt x="531122" y="96830"/>
                    <a:pt x="519016" y="96830"/>
                  </a:cubicBezTo>
                  <a:close/>
                  <a:moveTo>
                    <a:pt x="519016" y="0"/>
                  </a:moveTo>
                  <a:cubicBezTo>
                    <a:pt x="531122" y="0"/>
                    <a:pt x="543228" y="5974"/>
                    <a:pt x="550157" y="17920"/>
                  </a:cubicBezTo>
                  <a:lnTo>
                    <a:pt x="1033117" y="850609"/>
                  </a:lnTo>
                  <a:cubicBezTo>
                    <a:pt x="1047039" y="874613"/>
                    <a:pt x="1029725" y="904671"/>
                    <a:pt x="1001976" y="904671"/>
                  </a:cubicBezTo>
                  <a:lnTo>
                    <a:pt x="36056" y="904671"/>
                  </a:lnTo>
                  <a:cubicBezTo>
                    <a:pt x="8307" y="904671"/>
                    <a:pt x="-9007" y="874613"/>
                    <a:pt x="4915" y="850609"/>
                  </a:cubicBezTo>
                  <a:lnTo>
                    <a:pt x="487875" y="17920"/>
                  </a:lnTo>
                  <a:cubicBezTo>
                    <a:pt x="494804" y="5974"/>
                    <a:pt x="506910" y="0"/>
                    <a:pt x="519016" y="0"/>
                  </a:cubicBez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7" name="任意多边形: 形状 176">
              <a:extLst>
                <a:ext uri="{FF2B5EF4-FFF2-40B4-BE49-F238E27FC236}">
                  <a16:creationId xmlns:a16="http://schemas.microsoft.com/office/drawing/2014/main" xmlns="" id="{F5FE78D8-F649-4B1D-B395-768CB6B88AAB}"/>
                </a:ext>
              </a:extLst>
            </p:cNvPr>
            <p:cNvSpPr/>
            <p:nvPr/>
          </p:nvSpPr>
          <p:spPr>
            <a:xfrm flipH="1" flipV="1">
              <a:off x="5542001" y="-301273"/>
              <a:ext cx="71336" cy="435760"/>
            </a:xfrm>
            <a:custGeom>
              <a:avLst/>
              <a:gdLst>
                <a:gd name="connsiteX0" fmla="*/ 62756 w 125511"/>
                <a:gd name="connsiteY0" fmla="*/ 0 h 1446165"/>
                <a:gd name="connsiteX1" fmla="*/ 85232 w 125511"/>
                <a:gd name="connsiteY1" fmla="*/ 8927 h 1446165"/>
                <a:gd name="connsiteX2" fmla="*/ 91250 w 125511"/>
                <a:gd name="connsiteY2" fmla="*/ 22860 h 1446165"/>
                <a:gd name="connsiteX3" fmla="*/ 94133 w 125511"/>
                <a:gd name="connsiteY3" fmla="*/ 22860 h 1446165"/>
                <a:gd name="connsiteX4" fmla="*/ 94293 w 125511"/>
                <a:gd name="connsiteY4" fmla="*/ 29904 h 1446165"/>
                <a:gd name="connsiteX5" fmla="*/ 94541 w 125511"/>
                <a:gd name="connsiteY5" fmla="*/ 30480 h 1446165"/>
                <a:gd name="connsiteX6" fmla="*/ 94317 w 125511"/>
                <a:gd name="connsiteY6" fmla="*/ 30998 h 1446165"/>
                <a:gd name="connsiteX7" fmla="*/ 125511 w 125511"/>
                <a:gd name="connsiteY7" fmla="*/ 1410479 h 1446165"/>
                <a:gd name="connsiteX8" fmla="*/ 123345 w 125511"/>
                <a:gd name="connsiteY8" fmla="*/ 1410479 h 1446165"/>
                <a:gd name="connsiteX9" fmla="*/ 125509 w 125511"/>
                <a:gd name="connsiteY9" fmla="*/ 1415685 h 1446165"/>
                <a:gd name="connsiteX10" fmla="*/ 62755 w 125511"/>
                <a:gd name="connsiteY10" fmla="*/ 1446165 h 1446165"/>
                <a:gd name="connsiteX11" fmla="*/ 1 w 125511"/>
                <a:gd name="connsiteY11" fmla="*/ 1415685 h 1446165"/>
                <a:gd name="connsiteX12" fmla="*/ 2165 w 125511"/>
                <a:gd name="connsiteY12" fmla="*/ 1410479 h 1446165"/>
                <a:gd name="connsiteX13" fmla="*/ 0 w 125511"/>
                <a:gd name="connsiteY13" fmla="*/ 1410479 h 1446165"/>
                <a:gd name="connsiteX14" fmla="*/ 31194 w 125511"/>
                <a:gd name="connsiteY14" fmla="*/ 30996 h 1446165"/>
                <a:gd name="connsiteX15" fmla="*/ 30971 w 125511"/>
                <a:gd name="connsiteY15" fmla="*/ 30480 h 1446165"/>
                <a:gd name="connsiteX16" fmla="*/ 31219 w 125511"/>
                <a:gd name="connsiteY16" fmla="*/ 29907 h 1446165"/>
                <a:gd name="connsiteX17" fmla="*/ 31378 w 125511"/>
                <a:gd name="connsiteY17" fmla="*/ 22860 h 1446165"/>
                <a:gd name="connsiteX18" fmla="*/ 34263 w 125511"/>
                <a:gd name="connsiteY18" fmla="*/ 22860 h 1446165"/>
                <a:gd name="connsiteX19" fmla="*/ 40281 w 125511"/>
                <a:gd name="connsiteY19" fmla="*/ 8927 h 1446165"/>
                <a:gd name="connsiteX20" fmla="*/ 62756 w 125511"/>
                <a:gd name="connsiteY20" fmla="*/ 0 h 144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5511" h="1446165">
                  <a:moveTo>
                    <a:pt x="62756" y="0"/>
                  </a:moveTo>
                  <a:cubicBezTo>
                    <a:pt x="71533" y="0"/>
                    <a:pt x="79480" y="3411"/>
                    <a:pt x="85232" y="8927"/>
                  </a:cubicBezTo>
                  <a:lnTo>
                    <a:pt x="91250" y="22860"/>
                  </a:lnTo>
                  <a:lnTo>
                    <a:pt x="94133" y="22860"/>
                  </a:lnTo>
                  <a:lnTo>
                    <a:pt x="94293" y="29904"/>
                  </a:lnTo>
                  <a:lnTo>
                    <a:pt x="94541" y="30480"/>
                  </a:lnTo>
                  <a:lnTo>
                    <a:pt x="94317" y="30998"/>
                  </a:lnTo>
                  <a:lnTo>
                    <a:pt x="125511" y="1410479"/>
                  </a:lnTo>
                  <a:lnTo>
                    <a:pt x="123345" y="1410479"/>
                  </a:lnTo>
                  <a:lnTo>
                    <a:pt x="125509" y="1415685"/>
                  </a:lnTo>
                  <a:cubicBezTo>
                    <a:pt x="125509" y="1432519"/>
                    <a:pt x="97413" y="1446165"/>
                    <a:pt x="62755" y="1446165"/>
                  </a:cubicBezTo>
                  <a:cubicBezTo>
                    <a:pt x="28097" y="1446165"/>
                    <a:pt x="1" y="1432519"/>
                    <a:pt x="1" y="1415685"/>
                  </a:cubicBezTo>
                  <a:lnTo>
                    <a:pt x="2165" y="1410479"/>
                  </a:lnTo>
                  <a:lnTo>
                    <a:pt x="0" y="1410479"/>
                  </a:lnTo>
                  <a:lnTo>
                    <a:pt x="31194" y="30996"/>
                  </a:lnTo>
                  <a:lnTo>
                    <a:pt x="30971" y="30480"/>
                  </a:lnTo>
                  <a:lnTo>
                    <a:pt x="31219" y="29907"/>
                  </a:lnTo>
                  <a:lnTo>
                    <a:pt x="31378" y="22860"/>
                  </a:lnTo>
                  <a:lnTo>
                    <a:pt x="34263" y="22860"/>
                  </a:lnTo>
                  <a:lnTo>
                    <a:pt x="40281" y="8927"/>
                  </a:lnTo>
                  <a:cubicBezTo>
                    <a:pt x="46033" y="3411"/>
                    <a:pt x="53979" y="0"/>
                    <a:pt x="62756" y="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椭圆 50">
              <a:extLst>
                <a:ext uri="{FF2B5EF4-FFF2-40B4-BE49-F238E27FC236}">
                  <a16:creationId xmlns:a16="http://schemas.microsoft.com/office/drawing/2014/main" xmlns="" id="{1CBCF397-F9C7-4779-AD39-4499F6C083CF}"/>
                </a:ext>
              </a:extLst>
            </p:cNvPr>
            <p:cNvSpPr/>
            <p:nvPr/>
          </p:nvSpPr>
          <p:spPr>
            <a:xfrm>
              <a:off x="5542001" y="180795"/>
              <a:ext cx="76200" cy="76200"/>
            </a:xfrm>
            <a:prstGeom prst="ellipse">
              <a:avLst/>
            </a:pr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4" name="组合 163">
            <a:extLst>
              <a:ext uri="{FF2B5EF4-FFF2-40B4-BE49-F238E27FC236}">
                <a16:creationId xmlns:a16="http://schemas.microsoft.com/office/drawing/2014/main" xmlns="" id="{1931D78B-0F19-432E-B435-6731B566B284}"/>
              </a:ext>
            </a:extLst>
          </p:cNvPr>
          <p:cNvGrpSpPr/>
          <p:nvPr/>
        </p:nvGrpSpPr>
        <p:grpSpPr>
          <a:xfrm>
            <a:off x="338139" y="324865"/>
            <a:ext cx="857035" cy="559875"/>
            <a:chOff x="338139" y="324865"/>
            <a:chExt cx="857035" cy="559875"/>
          </a:xfrm>
        </p:grpSpPr>
        <p:sp>
          <p:nvSpPr>
            <p:cNvPr id="175" name="任意多边形: 形状 174">
              <a:extLst>
                <a:ext uri="{FF2B5EF4-FFF2-40B4-BE49-F238E27FC236}">
                  <a16:creationId xmlns:a16="http://schemas.microsoft.com/office/drawing/2014/main" xmlns="" id="{2B4F61CB-A97B-4EA2-94C6-AE4AE2C0E1F9}"/>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8" name="任意多边形: 形状 177">
              <a:extLst>
                <a:ext uri="{FF2B5EF4-FFF2-40B4-BE49-F238E27FC236}">
                  <a16:creationId xmlns:a16="http://schemas.microsoft.com/office/drawing/2014/main" xmlns="" id="{652AAFB9-5C56-4D1F-BCD1-C7403D7DF3F2}"/>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72" name="文本框 171">
            <a:extLst>
              <a:ext uri="{FF2B5EF4-FFF2-40B4-BE49-F238E27FC236}">
                <a16:creationId xmlns:a16="http://schemas.microsoft.com/office/drawing/2014/main" xmlns="" id="{2E348581-CD54-4380-9CF8-A0B237BBEC95}"/>
              </a:ext>
            </a:extLst>
          </p:cNvPr>
          <p:cNvSpPr txBox="1"/>
          <p:nvPr/>
        </p:nvSpPr>
        <p:spPr>
          <a:xfrm>
            <a:off x="548526" y="545525"/>
            <a:ext cx="1261884"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目录－</a:t>
            </a:r>
          </a:p>
        </p:txBody>
      </p:sp>
      <p:grpSp>
        <p:nvGrpSpPr>
          <p:cNvPr id="179" name="组合 178">
            <a:extLst>
              <a:ext uri="{FF2B5EF4-FFF2-40B4-BE49-F238E27FC236}">
                <a16:creationId xmlns:a16="http://schemas.microsoft.com/office/drawing/2014/main" xmlns="" id="{2631C58F-D9AD-4AB7-9D57-EAD8B4A66F89}"/>
              </a:ext>
            </a:extLst>
          </p:cNvPr>
          <p:cNvGrpSpPr/>
          <p:nvPr/>
        </p:nvGrpSpPr>
        <p:grpSpPr>
          <a:xfrm>
            <a:off x="10095926" y="334300"/>
            <a:ext cx="1687434" cy="828613"/>
            <a:chOff x="1458782" y="1495487"/>
            <a:chExt cx="1687434" cy="828613"/>
          </a:xfrm>
        </p:grpSpPr>
        <p:grpSp>
          <p:nvGrpSpPr>
            <p:cNvPr id="180" name="组合 179">
              <a:extLst>
                <a:ext uri="{FF2B5EF4-FFF2-40B4-BE49-F238E27FC236}">
                  <a16:creationId xmlns:a16="http://schemas.microsoft.com/office/drawing/2014/main" xmlns="" id="{A673EE07-0951-4D7D-9453-3DC12496C486}"/>
                </a:ext>
              </a:extLst>
            </p:cNvPr>
            <p:cNvGrpSpPr/>
            <p:nvPr/>
          </p:nvGrpSpPr>
          <p:grpSpPr>
            <a:xfrm>
              <a:off x="1458782" y="1495487"/>
              <a:ext cx="1687434" cy="828613"/>
              <a:chOff x="1114764" y="2818528"/>
              <a:chExt cx="7419202" cy="3643194"/>
            </a:xfrm>
          </p:grpSpPr>
          <p:sp>
            <p:nvSpPr>
              <p:cNvPr id="184" name="弧形 183">
                <a:extLst>
                  <a:ext uri="{FF2B5EF4-FFF2-40B4-BE49-F238E27FC236}">
                    <a16:creationId xmlns:a16="http://schemas.microsoft.com/office/drawing/2014/main" xmlns="" id="{3488A496-8A46-4C28-87EA-A349FDA74E6C}"/>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85" name="弧形 184">
                <a:extLst>
                  <a:ext uri="{FF2B5EF4-FFF2-40B4-BE49-F238E27FC236}">
                    <a16:creationId xmlns:a16="http://schemas.microsoft.com/office/drawing/2014/main" xmlns="" id="{14CDC884-1DB2-421B-B388-C30FC823C2FB}"/>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86" name="组合 185">
                <a:extLst>
                  <a:ext uri="{FF2B5EF4-FFF2-40B4-BE49-F238E27FC236}">
                    <a16:creationId xmlns:a16="http://schemas.microsoft.com/office/drawing/2014/main" xmlns="" id="{D43C87DC-B18D-47C9-B70F-BB38AF39A9D4}"/>
                  </a:ext>
                </a:extLst>
              </p:cNvPr>
              <p:cNvGrpSpPr/>
              <p:nvPr/>
            </p:nvGrpSpPr>
            <p:grpSpPr>
              <a:xfrm>
                <a:off x="3552730" y="3350929"/>
                <a:ext cx="3862198" cy="2543270"/>
                <a:chOff x="3552730" y="3350929"/>
                <a:chExt cx="3862198" cy="2543270"/>
              </a:xfrm>
            </p:grpSpPr>
            <p:grpSp>
              <p:nvGrpSpPr>
                <p:cNvPr id="187" name="组合 186">
                  <a:extLst>
                    <a:ext uri="{FF2B5EF4-FFF2-40B4-BE49-F238E27FC236}">
                      <a16:creationId xmlns:a16="http://schemas.microsoft.com/office/drawing/2014/main" xmlns="" id="{0266BF64-3E40-427C-BBB8-DEC4920829D5}"/>
                    </a:ext>
                  </a:extLst>
                </p:cNvPr>
                <p:cNvGrpSpPr/>
                <p:nvPr/>
              </p:nvGrpSpPr>
              <p:grpSpPr>
                <a:xfrm>
                  <a:off x="3552730" y="3350929"/>
                  <a:ext cx="2543270" cy="2543270"/>
                  <a:chOff x="3552730" y="3368490"/>
                  <a:chExt cx="2543270" cy="2543270"/>
                </a:xfrm>
              </p:grpSpPr>
              <p:sp>
                <p:nvSpPr>
                  <p:cNvPr id="189" name="椭圆 188">
                    <a:extLst>
                      <a:ext uri="{FF2B5EF4-FFF2-40B4-BE49-F238E27FC236}">
                        <a16:creationId xmlns:a16="http://schemas.microsoft.com/office/drawing/2014/main" xmlns="" id="{BD568080-0FC9-4001-8AE4-2CDEF1A20C57}"/>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90" name="直接连接符 189">
                    <a:extLst>
                      <a:ext uri="{FF2B5EF4-FFF2-40B4-BE49-F238E27FC236}">
                        <a16:creationId xmlns:a16="http://schemas.microsoft.com/office/drawing/2014/main" xmlns="" id="{4CBDDFD6-7BED-44FA-8ABC-B86D17B6C9E8}"/>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91" name="直接连接符 190">
                    <a:extLst>
                      <a:ext uri="{FF2B5EF4-FFF2-40B4-BE49-F238E27FC236}">
                        <a16:creationId xmlns:a16="http://schemas.microsoft.com/office/drawing/2014/main" xmlns="" id="{7E542137-F681-413A-8C1F-C3D8BA299638}"/>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88" name="椭圆 187">
                  <a:extLst>
                    <a:ext uri="{FF2B5EF4-FFF2-40B4-BE49-F238E27FC236}">
                      <a16:creationId xmlns:a16="http://schemas.microsoft.com/office/drawing/2014/main" xmlns="" id="{01B215EB-3DDF-4B39-96BC-A0413CA91D88}"/>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82" name="文本框 181">
              <a:extLst>
                <a:ext uri="{FF2B5EF4-FFF2-40B4-BE49-F238E27FC236}">
                  <a16:creationId xmlns:a16="http://schemas.microsoft.com/office/drawing/2014/main" xmlns="" id="{6A9DFAF0-C49E-4C70-9558-113945336405}"/>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83" name="文本框 182">
              <a:extLst>
                <a:ext uri="{FF2B5EF4-FFF2-40B4-BE49-F238E27FC236}">
                  <a16:creationId xmlns:a16="http://schemas.microsoft.com/office/drawing/2014/main" xmlns="" id="{3CB33EAF-6BC4-4568-8D0B-BB4917FE189C}"/>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3103286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 name="图片 155">
            <a:extLst>
              <a:ext uri="{FF2B5EF4-FFF2-40B4-BE49-F238E27FC236}">
                <a16:creationId xmlns:a16="http://schemas.microsoft.com/office/drawing/2014/main" xmlns="" id="{39E7A9AE-66C5-4AB7-A8CE-2C05B6456F4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7" name="图片 6" descr="穿着白色衣服的人&#10;&#10;中度可信度描述已自动生成">
            <a:extLst>
              <a:ext uri="{FF2B5EF4-FFF2-40B4-BE49-F238E27FC236}">
                <a16:creationId xmlns:a16="http://schemas.microsoft.com/office/drawing/2014/main" xmlns="" id="{D842C1E3-AF67-4553-ADCD-C845CFD097AF}"/>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2" name="文本框 101">
            <a:extLst>
              <a:ext uri="{FF2B5EF4-FFF2-40B4-BE49-F238E27FC236}">
                <a16:creationId xmlns:a16="http://schemas.microsoft.com/office/drawing/2014/main" xmlns="" id="{0EE82F5B-6DAD-4551-B1D4-6998E2F0CAB7}"/>
              </a:ext>
            </a:extLst>
          </p:cNvPr>
          <p:cNvSpPr txBox="1"/>
          <p:nvPr/>
        </p:nvSpPr>
        <p:spPr>
          <a:xfrm>
            <a:off x="609042" y="2138943"/>
            <a:ext cx="4801314" cy="1015663"/>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60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教学科研任务</a:t>
            </a:r>
          </a:p>
        </p:txBody>
      </p:sp>
      <p:sp>
        <p:nvSpPr>
          <p:cNvPr id="3" name="文本框 2">
            <a:extLst>
              <a:ext uri="{FF2B5EF4-FFF2-40B4-BE49-F238E27FC236}">
                <a16:creationId xmlns:a16="http://schemas.microsoft.com/office/drawing/2014/main" xmlns="" id="{7D661F7E-0488-4A7B-8D3B-C0E58CA8B0C0}"/>
              </a:ext>
            </a:extLst>
          </p:cNvPr>
          <p:cNvSpPr txBox="1"/>
          <p:nvPr/>
        </p:nvSpPr>
        <p:spPr>
          <a:xfrm>
            <a:off x="6629584" y="3805774"/>
            <a:ext cx="4623382" cy="1938992"/>
          </a:xfrm>
          <a:prstGeom prst="rect">
            <a:avLst/>
          </a:prstGeom>
          <a:noFill/>
        </p:spPr>
        <p:txBody>
          <a:bodyPr wrap="none" rtlCol="0">
            <a:spAutoFit/>
          </a:bodyPr>
          <a:lstStyle/>
          <a:p>
            <a:pPr algn="r"/>
            <a:r>
              <a:rPr lang="en-US" altLang="zh-CN"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rPr>
              <a:t>Part</a:t>
            </a:r>
            <a:endParaRPr lang="zh-CN" altLang="en-US"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05" name="文本框 104">
            <a:extLst>
              <a:ext uri="{FF2B5EF4-FFF2-40B4-BE49-F238E27FC236}">
                <a16:creationId xmlns:a16="http://schemas.microsoft.com/office/drawing/2014/main" xmlns="" id="{60590739-1738-4699-891C-79E4702FAB16}"/>
              </a:ext>
            </a:extLst>
          </p:cNvPr>
          <p:cNvSpPr txBox="1"/>
          <p:nvPr/>
        </p:nvSpPr>
        <p:spPr>
          <a:xfrm>
            <a:off x="7459940" y="5141782"/>
            <a:ext cx="3793026" cy="1938992"/>
          </a:xfrm>
          <a:prstGeom prst="rect">
            <a:avLst/>
          </a:prstGeom>
          <a:noFill/>
        </p:spPr>
        <p:txBody>
          <a:bodyPr wrap="none" rtlCol="0">
            <a:spAutoFit/>
          </a:bodyPr>
          <a:lstStyle/>
          <a:p>
            <a:pPr algn="r"/>
            <a:r>
              <a:rPr lang="en-US" altLang="zh-CN"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rPr>
              <a:t>one</a:t>
            </a:r>
            <a:endParaRPr lang="zh-CN" altLang="en-US" sz="12000" cap="all" dirty="0">
              <a:ln>
                <a:solidFill>
                  <a:schemeClr val="bg1">
                    <a:lumMod val="65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11" name="文本框 110">
            <a:extLst>
              <a:ext uri="{FF2B5EF4-FFF2-40B4-BE49-F238E27FC236}">
                <a16:creationId xmlns:a16="http://schemas.microsoft.com/office/drawing/2014/main" xmlns="" id="{CAAEB31F-544F-4452-97EC-6A5D9BF39C56}"/>
              </a:ext>
            </a:extLst>
          </p:cNvPr>
          <p:cNvSpPr txBox="1"/>
          <p:nvPr/>
        </p:nvSpPr>
        <p:spPr>
          <a:xfrm>
            <a:off x="624885" y="3059215"/>
            <a:ext cx="4671015" cy="276999"/>
          </a:xfrm>
          <a:prstGeom prst="rect">
            <a:avLst/>
          </a:prstGeom>
          <a:noFill/>
          <a:effectLst>
            <a:outerShdw blurRad="127000" dist="317500" dir="5400000" sx="96000" sy="96000" algn="t" rotWithShape="0">
              <a:srgbClr val="93C0EE">
                <a:alpha val="40000"/>
              </a:srgbClr>
            </a:outerShdw>
          </a:effectLst>
        </p:spPr>
        <p:txBody>
          <a:bodyPr wrap="square" rtlCol="0">
            <a:spAutoFit/>
          </a:bodyPr>
          <a:lstStyle/>
          <a:p>
            <a:pPr algn="dist"/>
            <a:r>
              <a:rPr lang="en-US" altLang="zh-CN" sz="1200" cap="all"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Teaching and scientific research tasks</a:t>
            </a:r>
            <a:endParaRPr lang="zh-CN" altLang="en-US" sz="1200" cap="all"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50" name="组合 49">
            <a:extLst>
              <a:ext uri="{FF2B5EF4-FFF2-40B4-BE49-F238E27FC236}">
                <a16:creationId xmlns:a16="http://schemas.microsoft.com/office/drawing/2014/main" xmlns="" id="{A5D0E6D9-5933-4A6D-8559-626B6EBB5DC9}"/>
              </a:ext>
            </a:extLst>
          </p:cNvPr>
          <p:cNvGrpSpPr/>
          <p:nvPr/>
        </p:nvGrpSpPr>
        <p:grpSpPr>
          <a:xfrm rot="16200000">
            <a:off x="752923" y="509110"/>
            <a:ext cx="375430" cy="277240"/>
            <a:chOff x="5840584" y="690726"/>
            <a:chExt cx="495300" cy="365760"/>
          </a:xfrm>
        </p:grpSpPr>
        <p:sp>
          <p:nvSpPr>
            <p:cNvPr id="46" name="任意多边形: 形状 45">
              <a:extLst>
                <a:ext uri="{FF2B5EF4-FFF2-40B4-BE49-F238E27FC236}">
                  <a16:creationId xmlns:a16="http://schemas.microsoft.com/office/drawing/2014/main" xmlns="" id="{964780EF-7F82-4877-93D1-3E5706DAA0F9}"/>
                </a:ext>
              </a:extLst>
            </p:cNvPr>
            <p:cNvSpPr/>
            <p:nvPr/>
          </p:nvSpPr>
          <p:spPr>
            <a:xfrm>
              <a:off x="5913120" y="690726"/>
              <a:ext cx="365760" cy="365760"/>
            </a:xfrm>
            <a:custGeom>
              <a:avLst/>
              <a:gdLst>
                <a:gd name="connsiteX0" fmla="*/ 0 w 342900"/>
                <a:gd name="connsiteY0" fmla="*/ 0 h 381000"/>
                <a:gd name="connsiteX1" fmla="*/ 0 w 342900"/>
                <a:gd name="connsiteY1" fmla="*/ 381000 h 381000"/>
                <a:gd name="connsiteX2" fmla="*/ 342900 w 342900"/>
                <a:gd name="connsiteY2" fmla="*/ 381000 h 381000"/>
              </a:gdLst>
              <a:ahLst/>
              <a:cxnLst>
                <a:cxn ang="0">
                  <a:pos x="connsiteX0" y="connsiteY0"/>
                </a:cxn>
                <a:cxn ang="0">
                  <a:pos x="connsiteX1" y="connsiteY1"/>
                </a:cxn>
                <a:cxn ang="0">
                  <a:pos x="connsiteX2" y="connsiteY2"/>
                </a:cxn>
              </a:cxnLst>
              <a:rect l="l" t="t" r="r" b="b"/>
              <a:pathLst>
                <a:path w="342900" h="381000">
                  <a:moveTo>
                    <a:pt x="0" y="0"/>
                  </a:moveTo>
                  <a:lnTo>
                    <a:pt x="0" y="381000"/>
                  </a:lnTo>
                  <a:lnTo>
                    <a:pt x="342900" y="381000"/>
                  </a:lnTo>
                </a:path>
              </a:pathLst>
            </a:cu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a:extLst>
                <a:ext uri="{FF2B5EF4-FFF2-40B4-BE49-F238E27FC236}">
                  <a16:creationId xmlns:a16="http://schemas.microsoft.com/office/drawing/2014/main" xmlns="" id="{29337BBD-BC2F-467A-9D80-BF1056F689FD}"/>
                </a:ext>
              </a:extLst>
            </p:cNvPr>
            <p:cNvCxnSpPr>
              <a:cxnSpLocks/>
            </p:cNvCxnSpPr>
            <p:nvPr/>
          </p:nvCxnSpPr>
          <p:spPr>
            <a:xfrm rot="18900000" flipH="1">
              <a:off x="5840584" y="873605"/>
              <a:ext cx="4953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0" name="组合 179">
            <a:extLst>
              <a:ext uri="{FF2B5EF4-FFF2-40B4-BE49-F238E27FC236}">
                <a16:creationId xmlns:a16="http://schemas.microsoft.com/office/drawing/2014/main" xmlns="" id="{20291F39-DCAD-4E1C-8859-85AAFD2E4E4A}"/>
              </a:ext>
            </a:extLst>
          </p:cNvPr>
          <p:cNvGrpSpPr/>
          <p:nvPr/>
        </p:nvGrpSpPr>
        <p:grpSpPr>
          <a:xfrm>
            <a:off x="2213153" y="1710363"/>
            <a:ext cx="193658" cy="193658"/>
            <a:chOff x="4687382" y="501695"/>
            <a:chExt cx="283350" cy="283350"/>
          </a:xfrm>
        </p:grpSpPr>
        <p:sp>
          <p:nvSpPr>
            <p:cNvPr id="181" name="椭圆 180">
              <a:extLst>
                <a:ext uri="{FF2B5EF4-FFF2-40B4-BE49-F238E27FC236}">
                  <a16:creationId xmlns:a16="http://schemas.microsoft.com/office/drawing/2014/main" xmlns="" id="{CB523380-E814-4550-9C85-519155F214EE}"/>
                </a:ext>
              </a:extLst>
            </p:cNvPr>
            <p:cNvSpPr/>
            <p:nvPr/>
          </p:nvSpPr>
          <p:spPr>
            <a:xfrm>
              <a:off x="4746148" y="560461"/>
              <a:ext cx="165820" cy="165820"/>
            </a:xfrm>
            <a:prstGeom prst="ellipse">
              <a:avLst/>
            </a:prstGeom>
            <a:noFill/>
            <a:ln w="95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2" name="直接连接符 181">
              <a:extLst>
                <a:ext uri="{FF2B5EF4-FFF2-40B4-BE49-F238E27FC236}">
                  <a16:creationId xmlns:a16="http://schemas.microsoft.com/office/drawing/2014/main" xmlns="" id="{CB82CF3D-E71F-46C0-9DBB-EDCDB7A29134}"/>
                </a:ext>
              </a:extLst>
            </p:cNvPr>
            <p:cNvCxnSpPr>
              <a:cxnSpLocks/>
            </p:cNvCxnSpPr>
            <p:nvPr/>
          </p:nvCxnSpPr>
          <p:spPr>
            <a:xfrm>
              <a:off x="4687382" y="643370"/>
              <a:ext cx="28335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xmlns="" id="{3F48E1BF-0156-44C9-B8D3-3C8EBE74C110}"/>
                </a:ext>
              </a:extLst>
            </p:cNvPr>
            <p:cNvCxnSpPr>
              <a:cxnSpLocks/>
            </p:cNvCxnSpPr>
            <p:nvPr/>
          </p:nvCxnSpPr>
          <p:spPr>
            <a:xfrm rot="5400000">
              <a:off x="4687382" y="643370"/>
              <a:ext cx="28335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5" name="任意多边形: 形状 174">
            <a:extLst>
              <a:ext uri="{FF2B5EF4-FFF2-40B4-BE49-F238E27FC236}">
                <a16:creationId xmlns:a16="http://schemas.microsoft.com/office/drawing/2014/main" xmlns="" id="{5F2311EA-411E-476B-B59D-0856092D77EA}"/>
              </a:ext>
            </a:extLst>
          </p:cNvPr>
          <p:cNvSpPr>
            <a:spLocks noChangeAspect="1"/>
          </p:cNvSpPr>
          <p:nvPr/>
        </p:nvSpPr>
        <p:spPr>
          <a:xfrm flipH="1">
            <a:off x="11368072" y="6199838"/>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6" name="任意多边形: 形状 175">
            <a:extLst>
              <a:ext uri="{FF2B5EF4-FFF2-40B4-BE49-F238E27FC236}">
                <a16:creationId xmlns:a16="http://schemas.microsoft.com/office/drawing/2014/main" xmlns="" id="{85957430-59D5-4CFC-BF6C-20B7E083A2EE}"/>
              </a:ext>
            </a:extLst>
          </p:cNvPr>
          <p:cNvSpPr>
            <a:spLocks noChangeAspect="1"/>
          </p:cNvSpPr>
          <p:nvPr/>
        </p:nvSpPr>
        <p:spPr>
          <a:xfrm flipH="1">
            <a:off x="11368072" y="5932809"/>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7" name="任意多边形: 形状 176">
            <a:extLst>
              <a:ext uri="{FF2B5EF4-FFF2-40B4-BE49-F238E27FC236}">
                <a16:creationId xmlns:a16="http://schemas.microsoft.com/office/drawing/2014/main" xmlns="" id="{253C6AA9-DBF1-4CC8-912D-4698F209EBDA}"/>
              </a:ext>
            </a:extLst>
          </p:cNvPr>
          <p:cNvSpPr>
            <a:spLocks noChangeAspect="1"/>
          </p:cNvSpPr>
          <p:nvPr/>
        </p:nvSpPr>
        <p:spPr>
          <a:xfrm flipH="1">
            <a:off x="11368072" y="5665780"/>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8" name="任意多边形: 形状 177">
            <a:extLst>
              <a:ext uri="{FF2B5EF4-FFF2-40B4-BE49-F238E27FC236}">
                <a16:creationId xmlns:a16="http://schemas.microsoft.com/office/drawing/2014/main" xmlns="" id="{EAF4BD1F-CB1E-404E-BCD8-57DD0BE41BDA}"/>
              </a:ext>
            </a:extLst>
          </p:cNvPr>
          <p:cNvSpPr>
            <a:spLocks noChangeAspect="1"/>
          </p:cNvSpPr>
          <p:nvPr/>
        </p:nvSpPr>
        <p:spPr>
          <a:xfrm flipH="1">
            <a:off x="11368072" y="5398751"/>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9" name="任意多边形: 形状 178">
            <a:extLst>
              <a:ext uri="{FF2B5EF4-FFF2-40B4-BE49-F238E27FC236}">
                <a16:creationId xmlns:a16="http://schemas.microsoft.com/office/drawing/2014/main" xmlns="" id="{8F62D995-4C7A-4A44-BEAA-10D35F0974AB}"/>
              </a:ext>
            </a:extLst>
          </p:cNvPr>
          <p:cNvSpPr>
            <a:spLocks noChangeAspect="1"/>
          </p:cNvSpPr>
          <p:nvPr/>
        </p:nvSpPr>
        <p:spPr>
          <a:xfrm flipH="1">
            <a:off x="11368072" y="5131722"/>
            <a:ext cx="301656" cy="247523"/>
          </a:xfrm>
          <a:custGeom>
            <a:avLst/>
            <a:gdLst>
              <a:gd name="connsiteX0" fmla="*/ 939562 w 1879124"/>
              <a:gd name="connsiteY0" fmla="*/ 0 h 726674"/>
              <a:gd name="connsiteX1" fmla="*/ 946000 w 1879124"/>
              <a:gd name="connsiteY1" fmla="*/ 76931 h 726674"/>
              <a:gd name="connsiteX2" fmla="*/ 1701156 w 1879124"/>
              <a:gd name="connsiteY2" fmla="*/ 693337 h 726674"/>
              <a:gd name="connsiteX3" fmla="*/ 1879124 w 1879124"/>
              <a:gd name="connsiteY3" fmla="*/ 726674 h 726674"/>
              <a:gd name="connsiteX4" fmla="*/ 0 w 1879124"/>
              <a:gd name="connsiteY4" fmla="*/ 726674 h 726674"/>
              <a:gd name="connsiteX5" fmla="*/ 177969 w 1879124"/>
              <a:gd name="connsiteY5" fmla="*/ 693337 h 726674"/>
              <a:gd name="connsiteX6" fmla="*/ 925195 w 1879124"/>
              <a:gd name="connsiteY6" fmla="*/ 114590 h 72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124" h="726674">
                <a:moveTo>
                  <a:pt x="939562" y="0"/>
                </a:moveTo>
                <a:lnTo>
                  <a:pt x="946000" y="76931"/>
                </a:lnTo>
                <a:cubicBezTo>
                  <a:pt x="992829" y="355187"/>
                  <a:pt x="1290895" y="588624"/>
                  <a:pt x="1701156" y="693337"/>
                </a:cubicBezTo>
                <a:lnTo>
                  <a:pt x="1879124" y="726674"/>
                </a:lnTo>
                <a:lnTo>
                  <a:pt x="0" y="726674"/>
                </a:lnTo>
                <a:lnTo>
                  <a:pt x="177969" y="693337"/>
                </a:lnTo>
                <a:cubicBezTo>
                  <a:pt x="569581" y="593384"/>
                  <a:pt x="858968" y="376143"/>
                  <a:pt x="925195" y="114590"/>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52" name="直接连接符 51">
            <a:extLst>
              <a:ext uri="{FF2B5EF4-FFF2-40B4-BE49-F238E27FC236}">
                <a16:creationId xmlns:a16="http://schemas.microsoft.com/office/drawing/2014/main" xmlns="" id="{6436543F-5D77-47B9-961D-897410C7EFF8}"/>
              </a:ext>
            </a:extLst>
          </p:cNvPr>
          <p:cNvCxnSpPr>
            <a:cxnSpLocks/>
          </p:cNvCxnSpPr>
          <p:nvPr/>
        </p:nvCxnSpPr>
        <p:spPr>
          <a:xfrm>
            <a:off x="11518900" y="2760795"/>
            <a:ext cx="0" cy="2095727"/>
          </a:xfrm>
          <a:prstGeom prst="line">
            <a:avLst/>
          </a:prstGeom>
          <a:ln w="22225">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a:extLst>
              <a:ext uri="{FF2B5EF4-FFF2-40B4-BE49-F238E27FC236}">
                <a16:creationId xmlns:a16="http://schemas.microsoft.com/office/drawing/2014/main" xmlns="" id="{982808A7-12D9-4B07-8C14-281F443B20E1}"/>
              </a:ext>
            </a:extLst>
          </p:cNvPr>
          <p:cNvGrpSpPr/>
          <p:nvPr/>
        </p:nvGrpSpPr>
        <p:grpSpPr>
          <a:xfrm>
            <a:off x="624885" y="5162295"/>
            <a:ext cx="1479920" cy="1285066"/>
            <a:chOff x="6961617" y="1332104"/>
            <a:chExt cx="2120835" cy="1841596"/>
          </a:xfrm>
        </p:grpSpPr>
        <p:grpSp>
          <p:nvGrpSpPr>
            <p:cNvPr id="45" name="组合 44">
              <a:extLst>
                <a:ext uri="{FF2B5EF4-FFF2-40B4-BE49-F238E27FC236}">
                  <a16:creationId xmlns:a16="http://schemas.microsoft.com/office/drawing/2014/main" xmlns="" id="{B9816A8B-957B-44FF-9003-E1DFE01CAA60}"/>
                </a:ext>
              </a:extLst>
            </p:cNvPr>
            <p:cNvGrpSpPr/>
            <p:nvPr/>
          </p:nvGrpSpPr>
          <p:grpSpPr>
            <a:xfrm>
              <a:off x="6961617" y="1332104"/>
              <a:ext cx="2120835" cy="920798"/>
              <a:chOff x="9534414" y="2265941"/>
              <a:chExt cx="457200" cy="557206"/>
            </a:xfrm>
          </p:grpSpPr>
          <p:cxnSp>
            <p:nvCxnSpPr>
              <p:cNvPr id="66" name="直接连接符 65">
                <a:extLst>
                  <a:ext uri="{FF2B5EF4-FFF2-40B4-BE49-F238E27FC236}">
                    <a16:creationId xmlns:a16="http://schemas.microsoft.com/office/drawing/2014/main" xmlns="" id="{68783264-D79F-4275-810D-7DB9F164BC1F}"/>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F1AE7C25-5664-4DF7-BD9F-27B511299DE8}"/>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566E1730-1D49-44C3-992B-13750FDF8BFF}"/>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A7469A0-6296-4EF9-8545-451EA8B84B37}"/>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06D2E5D7-E33E-4D0C-9C79-C2898A7C9406}"/>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B193F7BA-59A6-4B74-832C-A32BF5B0932D}"/>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E330E58C-7BDF-4E51-9D66-5CE732F62B6C}"/>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1C8BF340-FD4E-4D46-BB29-1F02E0E9EE09}"/>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564B4914-9B42-47B0-A5A5-694B0CC87212}"/>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7225EBD9-D8F2-4C9E-9DE6-6DA913383619}"/>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77F9EB62-BD69-4C88-BAF0-597B53A6B254}"/>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41CF4EED-C695-4EB8-9D23-DD3FFFE0B80C}"/>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B72F1357-CD65-484A-A14F-B9FFCB488930}"/>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5B1D9896-426A-4069-8E2C-EF8F4AC39764}"/>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xmlns="" id="{C0ADFC96-4B5C-49B6-8260-48FC3D888966}"/>
                </a:ext>
              </a:extLst>
            </p:cNvPr>
            <p:cNvGrpSpPr/>
            <p:nvPr/>
          </p:nvGrpSpPr>
          <p:grpSpPr>
            <a:xfrm>
              <a:off x="6961617" y="2252902"/>
              <a:ext cx="2120835" cy="920798"/>
              <a:chOff x="9534414" y="2265941"/>
              <a:chExt cx="457200" cy="557206"/>
            </a:xfrm>
          </p:grpSpPr>
          <p:cxnSp>
            <p:nvCxnSpPr>
              <p:cNvPr id="49" name="直接连接符 48">
                <a:extLst>
                  <a:ext uri="{FF2B5EF4-FFF2-40B4-BE49-F238E27FC236}">
                    <a16:creationId xmlns:a16="http://schemas.microsoft.com/office/drawing/2014/main" xmlns="" id="{9F2B04E5-96E7-479D-AD54-24DAF4476911}"/>
                  </a:ext>
                </a:extLst>
              </p:cNvPr>
              <p:cNvCxnSpPr>
                <a:cxnSpLocks/>
              </p:cNvCxnSpPr>
              <p:nvPr/>
            </p:nvCxnSpPr>
            <p:spPr>
              <a:xfrm>
                <a:off x="9534414" y="226594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1BAA3D0-9139-4A4C-A30B-71754CBE5E77}"/>
                  </a:ext>
                </a:extLst>
              </p:cNvPr>
              <p:cNvCxnSpPr>
                <a:cxnSpLocks/>
              </p:cNvCxnSpPr>
              <p:nvPr/>
            </p:nvCxnSpPr>
            <p:spPr>
              <a:xfrm>
                <a:off x="9534414" y="230880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9F7D7A8-A824-4A72-8B80-D5F5A29FE01E}"/>
                  </a:ext>
                </a:extLst>
              </p:cNvPr>
              <p:cNvCxnSpPr>
                <a:cxnSpLocks/>
              </p:cNvCxnSpPr>
              <p:nvPr/>
            </p:nvCxnSpPr>
            <p:spPr>
              <a:xfrm>
                <a:off x="9534414" y="235166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C479DBEC-B9FA-46F3-B393-6C6CE505940B}"/>
                  </a:ext>
                </a:extLst>
              </p:cNvPr>
              <p:cNvCxnSpPr>
                <a:cxnSpLocks/>
              </p:cNvCxnSpPr>
              <p:nvPr/>
            </p:nvCxnSpPr>
            <p:spPr>
              <a:xfrm>
                <a:off x="9534414" y="239452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C011CAAD-A60E-4AD8-811C-509E57F34793}"/>
                  </a:ext>
                </a:extLst>
              </p:cNvPr>
              <p:cNvCxnSpPr>
                <a:cxnSpLocks/>
              </p:cNvCxnSpPr>
              <p:nvPr/>
            </p:nvCxnSpPr>
            <p:spPr>
              <a:xfrm>
                <a:off x="9534414" y="243738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69C2BD2F-199E-470E-BD4C-F5978D0EBC5F}"/>
                  </a:ext>
                </a:extLst>
              </p:cNvPr>
              <p:cNvCxnSpPr>
                <a:cxnSpLocks/>
              </p:cNvCxnSpPr>
              <p:nvPr/>
            </p:nvCxnSpPr>
            <p:spPr>
              <a:xfrm>
                <a:off x="9534414" y="248025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F9894206-91E2-4885-8254-F62BC76F4172}"/>
                  </a:ext>
                </a:extLst>
              </p:cNvPr>
              <p:cNvCxnSpPr>
                <a:cxnSpLocks/>
              </p:cNvCxnSpPr>
              <p:nvPr/>
            </p:nvCxnSpPr>
            <p:spPr>
              <a:xfrm>
                <a:off x="9534414" y="252311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43C6932F-F0A6-47C4-A3BF-85355987D602}"/>
                  </a:ext>
                </a:extLst>
              </p:cNvPr>
              <p:cNvCxnSpPr>
                <a:cxnSpLocks/>
              </p:cNvCxnSpPr>
              <p:nvPr/>
            </p:nvCxnSpPr>
            <p:spPr>
              <a:xfrm>
                <a:off x="9534414" y="256597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AC3E748-9D5A-446A-AC3D-F48AEFE1C757}"/>
                  </a:ext>
                </a:extLst>
              </p:cNvPr>
              <p:cNvCxnSpPr>
                <a:cxnSpLocks/>
              </p:cNvCxnSpPr>
              <p:nvPr/>
            </p:nvCxnSpPr>
            <p:spPr>
              <a:xfrm>
                <a:off x="9534414" y="260883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613AEFC9-261A-47CC-A2BE-BA802FB27AD6}"/>
                  </a:ext>
                </a:extLst>
              </p:cNvPr>
              <p:cNvCxnSpPr>
                <a:cxnSpLocks/>
              </p:cNvCxnSpPr>
              <p:nvPr/>
            </p:nvCxnSpPr>
            <p:spPr>
              <a:xfrm>
                <a:off x="9534414" y="2651699"/>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CCC0BA93-4365-4DFF-802D-2A54F965AE03}"/>
                  </a:ext>
                </a:extLst>
              </p:cNvPr>
              <p:cNvCxnSpPr>
                <a:cxnSpLocks/>
              </p:cNvCxnSpPr>
              <p:nvPr/>
            </p:nvCxnSpPr>
            <p:spPr>
              <a:xfrm>
                <a:off x="9534414" y="2694561"/>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DAA825BB-B34E-486A-BCFD-EE2AE93E5DB4}"/>
                  </a:ext>
                </a:extLst>
              </p:cNvPr>
              <p:cNvCxnSpPr>
                <a:cxnSpLocks/>
              </p:cNvCxnSpPr>
              <p:nvPr/>
            </p:nvCxnSpPr>
            <p:spPr>
              <a:xfrm>
                <a:off x="9534414" y="2737423"/>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25A8152B-2AB1-4C02-BA8A-F12604187B44}"/>
                  </a:ext>
                </a:extLst>
              </p:cNvPr>
              <p:cNvCxnSpPr>
                <a:cxnSpLocks/>
              </p:cNvCxnSpPr>
              <p:nvPr/>
            </p:nvCxnSpPr>
            <p:spPr>
              <a:xfrm>
                <a:off x="9534414" y="2780285"/>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A0D26C8A-2083-4856-9725-1AFE78049AA6}"/>
                  </a:ext>
                </a:extLst>
              </p:cNvPr>
              <p:cNvCxnSpPr>
                <a:cxnSpLocks/>
              </p:cNvCxnSpPr>
              <p:nvPr/>
            </p:nvCxnSpPr>
            <p:spPr>
              <a:xfrm>
                <a:off x="9534414" y="2823147"/>
                <a:ext cx="4572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98" name="文本框 97">
            <a:extLst>
              <a:ext uri="{FF2B5EF4-FFF2-40B4-BE49-F238E27FC236}">
                <a16:creationId xmlns:a16="http://schemas.microsoft.com/office/drawing/2014/main" xmlns="" id="{6F423145-BAD3-4B9F-8CEC-EB1C514F7B11}"/>
              </a:ext>
            </a:extLst>
          </p:cNvPr>
          <p:cNvSpPr txBox="1"/>
          <p:nvPr/>
        </p:nvSpPr>
        <p:spPr>
          <a:xfrm>
            <a:off x="663371" y="5192534"/>
            <a:ext cx="1402948" cy="1323439"/>
          </a:xfrm>
          <a:prstGeom prst="rect">
            <a:avLst/>
          </a:prstGeom>
          <a:noFill/>
          <a:effectLst/>
        </p:spPr>
        <p:txBody>
          <a:bodyPr wrap="none">
            <a:spAutoFit/>
          </a:bodyPr>
          <a:lstStyle>
            <a:defPPr>
              <a:defRPr lang="zh-CN"/>
            </a:defPPr>
            <a:lvl1pPr algn="ctr">
              <a:defRPr sz="4800">
                <a:solidFill>
                  <a:srgbClr val="1078E0"/>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8000" dirty="0">
                <a:solidFill>
                  <a:srgbClr val="FFFFFF"/>
                </a:solidFill>
                <a:effectLst>
                  <a:outerShdw blurRad="101600" dist="63500" dir="2700000" algn="tl" rotWithShape="0">
                    <a:schemeClr val="accent1">
                      <a:alpha val="19000"/>
                    </a:schemeClr>
                  </a:outerShdw>
                </a:effectLst>
                <a:latin typeface="OPPOSans H" panose="00020600040101010101" pitchFamily="18" charset="-122"/>
                <a:ea typeface="OPPOSans H" panose="00020600040101010101" pitchFamily="18" charset="-122"/>
                <a:cs typeface="OPPOSans H" panose="00020600040101010101" pitchFamily="18" charset="-122"/>
              </a:rPr>
              <a:t>01</a:t>
            </a:r>
            <a:endParaRPr lang="zh-CN" altLang="en-US" sz="8000" dirty="0">
              <a:solidFill>
                <a:srgbClr val="FFFFFF"/>
              </a:solidFill>
              <a:effectLst>
                <a:outerShdw blurRad="101600" dist="63500" dir="2700000" algn="tl" rotWithShape="0">
                  <a:schemeClr val="accent1">
                    <a:alpha val="19000"/>
                  </a:scheme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08" name="组合 107">
            <a:extLst>
              <a:ext uri="{FF2B5EF4-FFF2-40B4-BE49-F238E27FC236}">
                <a16:creationId xmlns:a16="http://schemas.microsoft.com/office/drawing/2014/main" xmlns="" id="{9798F7BA-B1BE-452B-B912-90A7A9E26764}"/>
              </a:ext>
            </a:extLst>
          </p:cNvPr>
          <p:cNvGrpSpPr/>
          <p:nvPr/>
        </p:nvGrpSpPr>
        <p:grpSpPr>
          <a:xfrm>
            <a:off x="705500" y="1737662"/>
            <a:ext cx="1399305" cy="382904"/>
            <a:chOff x="1662961" y="3002708"/>
            <a:chExt cx="4863865" cy="385638"/>
          </a:xfrm>
        </p:grpSpPr>
        <p:grpSp>
          <p:nvGrpSpPr>
            <p:cNvPr id="109" name="组合 108">
              <a:extLst>
                <a:ext uri="{FF2B5EF4-FFF2-40B4-BE49-F238E27FC236}">
                  <a16:creationId xmlns:a16="http://schemas.microsoft.com/office/drawing/2014/main" xmlns="" id="{040323FB-49B5-4F17-BADC-081AF042A163}"/>
                </a:ext>
              </a:extLst>
            </p:cNvPr>
            <p:cNvGrpSpPr/>
            <p:nvPr/>
          </p:nvGrpSpPr>
          <p:grpSpPr>
            <a:xfrm rot="5400000">
              <a:off x="2238632" y="2427037"/>
              <a:ext cx="385637" cy="1536979"/>
              <a:chOff x="9534414" y="2265941"/>
              <a:chExt cx="457200" cy="557206"/>
            </a:xfrm>
          </p:grpSpPr>
          <p:cxnSp>
            <p:nvCxnSpPr>
              <p:cNvPr id="141" name="直接连接符 140">
                <a:extLst>
                  <a:ext uri="{FF2B5EF4-FFF2-40B4-BE49-F238E27FC236}">
                    <a16:creationId xmlns:a16="http://schemas.microsoft.com/office/drawing/2014/main" xmlns="" id="{77B243D1-11D5-40C0-8214-586ACA662C5E}"/>
                  </a:ext>
                </a:extLst>
              </p:cNvPr>
              <p:cNvCxnSpPr>
                <a:cxnSpLocks/>
              </p:cNvCxnSpPr>
              <p:nvPr/>
            </p:nvCxnSpPr>
            <p:spPr>
              <a:xfrm>
                <a:off x="9534414" y="226594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B421E4A4-6131-4061-A5A5-2E610ABBFC32}"/>
                  </a:ext>
                </a:extLst>
              </p:cNvPr>
              <p:cNvCxnSpPr>
                <a:cxnSpLocks/>
              </p:cNvCxnSpPr>
              <p:nvPr/>
            </p:nvCxnSpPr>
            <p:spPr>
              <a:xfrm>
                <a:off x="9534414" y="230880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2CECE80F-2A7B-4542-B0F2-873B6B33819F}"/>
                  </a:ext>
                </a:extLst>
              </p:cNvPr>
              <p:cNvCxnSpPr>
                <a:cxnSpLocks/>
              </p:cNvCxnSpPr>
              <p:nvPr/>
            </p:nvCxnSpPr>
            <p:spPr>
              <a:xfrm>
                <a:off x="9534414" y="235166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BCBD0BA4-2B92-4431-9CEA-C9A5A0FADBE3}"/>
                  </a:ext>
                </a:extLst>
              </p:cNvPr>
              <p:cNvCxnSpPr>
                <a:cxnSpLocks/>
              </p:cNvCxnSpPr>
              <p:nvPr/>
            </p:nvCxnSpPr>
            <p:spPr>
              <a:xfrm>
                <a:off x="9534414" y="239452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6C87E0CA-E884-4C15-88B8-52605B29DE91}"/>
                  </a:ext>
                </a:extLst>
              </p:cNvPr>
              <p:cNvCxnSpPr>
                <a:cxnSpLocks/>
              </p:cNvCxnSpPr>
              <p:nvPr/>
            </p:nvCxnSpPr>
            <p:spPr>
              <a:xfrm>
                <a:off x="9534414" y="243738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C5999F3A-90CC-4944-AF52-E4569439E05F}"/>
                  </a:ext>
                </a:extLst>
              </p:cNvPr>
              <p:cNvCxnSpPr>
                <a:cxnSpLocks/>
              </p:cNvCxnSpPr>
              <p:nvPr/>
            </p:nvCxnSpPr>
            <p:spPr>
              <a:xfrm>
                <a:off x="9534414" y="248025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67255A13-AB75-4C81-8DC4-CF497F9981E9}"/>
                  </a:ext>
                </a:extLst>
              </p:cNvPr>
              <p:cNvCxnSpPr>
                <a:cxnSpLocks/>
              </p:cNvCxnSpPr>
              <p:nvPr/>
            </p:nvCxnSpPr>
            <p:spPr>
              <a:xfrm>
                <a:off x="9534414" y="252311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209C788D-EB85-4ABC-96D8-716DF6CFAA83}"/>
                  </a:ext>
                </a:extLst>
              </p:cNvPr>
              <p:cNvCxnSpPr>
                <a:cxnSpLocks/>
              </p:cNvCxnSpPr>
              <p:nvPr/>
            </p:nvCxnSpPr>
            <p:spPr>
              <a:xfrm>
                <a:off x="9534414" y="256597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DF4D6F4F-2970-4711-9FAE-D3B6143D8282}"/>
                  </a:ext>
                </a:extLst>
              </p:cNvPr>
              <p:cNvCxnSpPr>
                <a:cxnSpLocks/>
              </p:cNvCxnSpPr>
              <p:nvPr/>
            </p:nvCxnSpPr>
            <p:spPr>
              <a:xfrm>
                <a:off x="9534414" y="260883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3C40A5D9-955F-46B9-9585-6579CC345B0F}"/>
                  </a:ext>
                </a:extLst>
              </p:cNvPr>
              <p:cNvCxnSpPr>
                <a:cxnSpLocks/>
              </p:cNvCxnSpPr>
              <p:nvPr/>
            </p:nvCxnSpPr>
            <p:spPr>
              <a:xfrm>
                <a:off x="9534414" y="265169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FCE207DC-F7A3-4888-A336-6A10A785F0AA}"/>
                  </a:ext>
                </a:extLst>
              </p:cNvPr>
              <p:cNvCxnSpPr>
                <a:cxnSpLocks/>
              </p:cNvCxnSpPr>
              <p:nvPr/>
            </p:nvCxnSpPr>
            <p:spPr>
              <a:xfrm>
                <a:off x="9534414" y="269456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214A7410-D81B-48D7-A3B8-161D3667C438}"/>
                  </a:ext>
                </a:extLst>
              </p:cNvPr>
              <p:cNvCxnSpPr>
                <a:cxnSpLocks/>
              </p:cNvCxnSpPr>
              <p:nvPr/>
            </p:nvCxnSpPr>
            <p:spPr>
              <a:xfrm>
                <a:off x="9534414" y="273742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FEDD8052-3B10-49D2-9246-B399356979AD}"/>
                  </a:ext>
                </a:extLst>
              </p:cNvPr>
              <p:cNvCxnSpPr>
                <a:cxnSpLocks/>
              </p:cNvCxnSpPr>
              <p:nvPr/>
            </p:nvCxnSpPr>
            <p:spPr>
              <a:xfrm>
                <a:off x="9534414" y="278028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393AEBC4-3980-4ABA-AE89-1702E4142C3E}"/>
                  </a:ext>
                </a:extLst>
              </p:cNvPr>
              <p:cNvCxnSpPr>
                <a:cxnSpLocks/>
              </p:cNvCxnSpPr>
              <p:nvPr/>
            </p:nvCxnSpPr>
            <p:spPr>
              <a:xfrm>
                <a:off x="9534414" y="282314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10" name="组合 109">
              <a:extLst>
                <a:ext uri="{FF2B5EF4-FFF2-40B4-BE49-F238E27FC236}">
                  <a16:creationId xmlns:a16="http://schemas.microsoft.com/office/drawing/2014/main" xmlns="" id="{14283D18-A946-4B92-9248-2701E17F90C6}"/>
                </a:ext>
              </a:extLst>
            </p:cNvPr>
            <p:cNvGrpSpPr/>
            <p:nvPr/>
          </p:nvGrpSpPr>
          <p:grpSpPr>
            <a:xfrm rot="5400000">
              <a:off x="3907872" y="2427038"/>
              <a:ext cx="385637" cy="1536979"/>
              <a:chOff x="9534414" y="2265941"/>
              <a:chExt cx="457200" cy="557206"/>
            </a:xfrm>
          </p:grpSpPr>
          <p:cxnSp>
            <p:nvCxnSpPr>
              <p:cNvPr id="127" name="直接连接符 126">
                <a:extLst>
                  <a:ext uri="{FF2B5EF4-FFF2-40B4-BE49-F238E27FC236}">
                    <a16:creationId xmlns:a16="http://schemas.microsoft.com/office/drawing/2014/main" xmlns="" id="{3059D8F0-1063-4D60-8618-508F599C0865}"/>
                  </a:ext>
                </a:extLst>
              </p:cNvPr>
              <p:cNvCxnSpPr>
                <a:cxnSpLocks/>
              </p:cNvCxnSpPr>
              <p:nvPr/>
            </p:nvCxnSpPr>
            <p:spPr>
              <a:xfrm>
                <a:off x="9534414" y="226594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28A0CD0F-B7BC-4D3D-AF8A-E5A2A3C0215C}"/>
                  </a:ext>
                </a:extLst>
              </p:cNvPr>
              <p:cNvCxnSpPr>
                <a:cxnSpLocks/>
              </p:cNvCxnSpPr>
              <p:nvPr/>
            </p:nvCxnSpPr>
            <p:spPr>
              <a:xfrm>
                <a:off x="9534414" y="230880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F3B894FF-731F-4A09-A77F-7DC3A28AFEB5}"/>
                  </a:ext>
                </a:extLst>
              </p:cNvPr>
              <p:cNvCxnSpPr>
                <a:cxnSpLocks/>
              </p:cNvCxnSpPr>
              <p:nvPr/>
            </p:nvCxnSpPr>
            <p:spPr>
              <a:xfrm>
                <a:off x="9534414" y="235166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B2CD398F-C8DD-4A23-B6A2-D460FB092433}"/>
                  </a:ext>
                </a:extLst>
              </p:cNvPr>
              <p:cNvCxnSpPr>
                <a:cxnSpLocks/>
              </p:cNvCxnSpPr>
              <p:nvPr/>
            </p:nvCxnSpPr>
            <p:spPr>
              <a:xfrm>
                <a:off x="9534414" y="239452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E4617597-ABE7-44AA-9146-2CD88C0B5D84}"/>
                  </a:ext>
                </a:extLst>
              </p:cNvPr>
              <p:cNvCxnSpPr>
                <a:cxnSpLocks/>
              </p:cNvCxnSpPr>
              <p:nvPr/>
            </p:nvCxnSpPr>
            <p:spPr>
              <a:xfrm>
                <a:off x="9534414" y="243738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5A836B14-04D2-4A94-B747-D04A78ED93D9}"/>
                  </a:ext>
                </a:extLst>
              </p:cNvPr>
              <p:cNvCxnSpPr>
                <a:cxnSpLocks/>
              </p:cNvCxnSpPr>
              <p:nvPr/>
            </p:nvCxnSpPr>
            <p:spPr>
              <a:xfrm>
                <a:off x="9534414" y="248025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FBC03B9D-D115-424F-8F9D-B5A0141F02A0}"/>
                  </a:ext>
                </a:extLst>
              </p:cNvPr>
              <p:cNvCxnSpPr>
                <a:cxnSpLocks/>
              </p:cNvCxnSpPr>
              <p:nvPr/>
            </p:nvCxnSpPr>
            <p:spPr>
              <a:xfrm>
                <a:off x="9534414" y="252311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945F1D02-7456-42BD-8429-8B8134915449}"/>
                  </a:ext>
                </a:extLst>
              </p:cNvPr>
              <p:cNvCxnSpPr>
                <a:cxnSpLocks/>
              </p:cNvCxnSpPr>
              <p:nvPr/>
            </p:nvCxnSpPr>
            <p:spPr>
              <a:xfrm>
                <a:off x="9534414" y="256597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01D6E4DB-D010-4F4E-B783-98434A2FDF99}"/>
                  </a:ext>
                </a:extLst>
              </p:cNvPr>
              <p:cNvCxnSpPr>
                <a:cxnSpLocks/>
              </p:cNvCxnSpPr>
              <p:nvPr/>
            </p:nvCxnSpPr>
            <p:spPr>
              <a:xfrm>
                <a:off x="9534414" y="260883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D1FCFE26-AD17-470C-B5F0-173454350279}"/>
                  </a:ext>
                </a:extLst>
              </p:cNvPr>
              <p:cNvCxnSpPr>
                <a:cxnSpLocks/>
              </p:cNvCxnSpPr>
              <p:nvPr/>
            </p:nvCxnSpPr>
            <p:spPr>
              <a:xfrm>
                <a:off x="9534414" y="265169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7B60B4CC-EE03-4BD8-AC11-CA9F9D698836}"/>
                  </a:ext>
                </a:extLst>
              </p:cNvPr>
              <p:cNvCxnSpPr>
                <a:cxnSpLocks/>
              </p:cNvCxnSpPr>
              <p:nvPr/>
            </p:nvCxnSpPr>
            <p:spPr>
              <a:xfrm>
                <a:off x="9534414" y="269456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C94F358A-7776-434F-83FB-9B6A8F79C0B7}"/>
                  </a:ext>
                </a:extLst>
              </p:cNvPr>
              <p:cNvCxnSpPr>
                <a:cxnSpLocks/>
              </p:cNvCxnSpPr>
              <p:nvPr/>
            </p:nvCxnSpPr>
            <p:spPr>
              <a:xfrm>
                <a:off x="9534414" y="273742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6CA37923-2EF7-4226-B7C8-63461D9D701F}"/>
                  </a:ext>
                </a:extLst>
              </p:cNvPr>
              <p:cNvCxnSpPr>
                <a:cxnSpLocks/>
              </p:cNvCxnSpPr>
              <p:nvPr/>
            </p:nvCxnSpPr>
            <p:spPr>
              <a:xfrm>
                <a:off x="9534414" y="278028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62A08B56-A385-42BB-8897-477E2D98B0DD}"/>
                  </a:ext>
                </a:extLst>
              </p:cNvPr>
              <p:cNvCxnSpPr>
                <a:cxnSpLocks/>
              </p:cNvCxnSpPr>
              <p:nvPr/>
            </p:nvCxnSpPr>
            <p:spPr>
              <a:xfrm>
                <a:off x="9534414" y="282314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12" name="组合 111">
              <a:extLst>
                <a:ext uri="{FF2B5EF4-FFF2-40B4-BE49-F238E27FC236}">
                  <a16:creationId xmlns:a16="http://schemas.microsoft.com/office/drawing/2014/main" xmlns="" id="{48686A88-4A9A-4299-AC79-0F1934DF91EE}"/>
                </a:ext>
              </a:extLst>
            </p:cNvPr>
            <p:cNvGrpSpPr/>
            <p:nvPr/>
          </p:nvGrpSpPr>
          <p:grpSpPr>
            <a:xfrm rot="5400000">
              <a:off x="5565518" y="2427038"/>
              <a:ext cx="385637" cy="1536979"/>
              <a:chOff x="9534414" y="2265941"/>
              <a:chExt cx="457200" cy="557206"/>
            </a:xfrm>
          </p:grpSpPr>
          <p:cxnSp>
            <p:nvCxnSpPr>
              <p:cNvPr id="113" name="直接连接符 112">
                <a:extLst>
                  <a:ext uri="{FF2B5EF4-FFF2-40B4-BE49-F238E27FC236}">
                    <a16:creationId xmlns:a16="http://schemas.microsoft.com/office/drawing/2014/main" xmlns="" id="{D79EE9D2-13BC-4FFF-9169-68521F788F49}"/>
                  </a:ext>
                </a:extLst>
              </p:cNvPr>
              <p:cNvCxnSpPr>
                <a:cxnSpLocks/>
              </p:cNvCxnSpPr>
              <p:nvPr/>
            </p:nvCxnSpPr>
            <p:spPr>
              <a:xfrm>
                <a:off x="9534414" y="226594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46CA4A7B-6214-4A74-B4E4-8B247E1421C0}"/>
                  </a:ext>
                </a:extLst>
              </p:cNvPr>
              <p:cNvCxnSpPr>
                <a:cxnSpLocks/>
              </p:cNvCxnSpPr>
              <p:nvPr/>
            </p:nvCxnSpPr>
            <p:spPr>
              <a:xfrm>
                <a:off x="9534414" y="230880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B4CCA06F-C8FF-4739-8F31-0F5224F7858F}"/>
                  </a:ext>
                </a:extLst>
              </p:cNvPr>
              <p:cNvCxnSpPr>
                <a:cxnSpLocks/>
              </p:cNvCxnSpPr>
              <p:nvPr/>
            </p:nvCxnSpPr>
            <p:spPr>
              <a:xfrm>
                <a:off x="9534414" y="235166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E7B0E59D-72A9-47D2-AE10-3ED3781B86EA}"/>
                  </a:ext>
                </a:extLst>
              </p:cNvPr>
              <p:cNvCxnSpPr>
                <a:cxnSpLocks/>
              </p:cNvCxnSpPr>
              <p:nvPr/>
            </p:nvCxnSpPr>
            <p:spPr>
              <a:xfrm>
                <a:off x="9534414" y="239452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B345D51-EE31-4CCD-AE23-512AEE060C1F}"/>
                  </a:ext>
                </a:extLst>
              </p:cNvPr>
              <p:cNvCxnSpPr>
                <a:cxnSpLocks/>
              </p:cNvCxnSpPr>
              <p:nvPr/>
            </p:nvCxnSpPr>
            <p:spPr>
              <a:xfrm>
                <a:off x="9534414" y="243738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C078B9AE-BDBE-4D3E-A651-D6D54EF39284}"/>
                  </a:ext>
                </a:extLst>
              </p:cNvPr>
              <p:cNvCxnSpPr>
                <a:cxnSpLocks/>
              </p:cNvCxnSpPr>
              <p:nvPr/>
            </p:nvCxnSpPr>
            <p:spPr>
              <a:xfrm>
                <a:off x="9534414" y="248025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C007E602-1E4A-4715-955F-C0E770B1A828}"/>
                  </a:ext>
                </a:extLst>
              </p:cNvPr>
              <p:cNvCxnSpPr>
                <a:cxnSpLocks/>
              </p:cNvCxnSpPr>
              <p:nvPr/>
            </p:nvCxnSpPr>
            <p:spPr>
              <a:xfrm>
                <a:off x="9534414" y="252311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9BDA485A-266E-477A-A4A8-E3FA8090B65A}"/>
                  </a:ext>
                </a:extLst>
              </p:cNvPr>
              <p:cNvCxnSpPr>
                <a:cxnSpLocks/>
              </p:cNvCxnSpPr>
              <p:nvPr/>
            </p:nvCxnSpPr>
            <p:spPr>
              <a:xfrm>
                <a:off x="9534414" y="256597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47ED2F52-CB68-42BD-A890-9F12D8CF15A8}"/>
                  </a:ext>
                </a:extLst>
              </p:cNvPr>
              <p:cNvCxnSpPr>
                <a:cxnSpLocks/>
              </p:cNvCxnSpPr>
              <p:nvPr/>
            </p:nvCxnSpPr>
            <p:spPr>
              <a:xfrm>
                <a:off x="9534414" y="260883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12D8021A-DF94-46AD-BCE7-04667CCD97E7}"/>
                  </a:ext>
                </a:extLst>
              </p:cNvPr>
              <p:cNvCxnSpPr>
                <a:cxnSpLocks/>
              </p:cNvCxnSpPr>
              <p:nvPr/>
            </p:nvCxnSpPr>
            <p:spPr>
              <a:xfrm>
                <a:off x="9534414" y="2651699"/>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46115C25-5E6A-48C8-97F5-0F93A0C8AC4B}"/>
                  </a:ext>
                </a:extLst>
              </p:cNvPr>
              <p:cNvCxnSpPr>
                <a:cxnSpLocks/>
              </p:cNvCxnSpPr>
              <p:nvPr/>
            </p:nvCxnSpPr>
            <p:spPr>
              <a:xfrm>
                <a:off x="9534414" y="2694561"/>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E820796C-2BD3-4C72-A416-610320E4B1D5}"/>
                  </a:ext>
                </a:extLst>
              </p:cNvPr>
              <p:cNvCxnSpPr>
                <a:cxnSpLocks/>
              </p:cNvCxnSpPr>
              <p:nvPr/>
            </p:nvCxnSpPr>
            <p:spPr>
              <a:xfrm>
                <a:off x="9534414" y="2737423"/>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409A6C76-839F-46A1-83F2-948870A0AB7C}"/>
                  </a:ext>
                </a:extLst>
              </p:cNvPr>
              <p:cNvCxnSpPr>
                <a:cxnSpLocks/>
              </p:cNvCxnSpPr>
              <p:nvPr/>
            </p:nvCxnSpPr>
            <p:spPr>
              <a:xfrm>
                <a:off x="9534414" y="2780285"/>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94F21A1D-D33A-45EC-8409-E1BDF91BF3E0}"/>
                  </a:ext>
                </a:extLst>
              </p:cNvPr>
              <p:cNvCxnSpPr>
                <a:cxnSpLocks/>
              </p:cNvCxnSpPr>
              <p:nvPr/>
            </p:nvCxnSpPr>
            <p:spPr>
              <a:xfrm>
                <a:off x="9534414" y="2823147"/>
                <a:ext cx="457200"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
        <p:nvSpPr>
          <p:cNvPr id="103" name="文本框 102">
            <a:extLst>
              <a:ext uri="{FF2B5EF4-FFF2-40B4-BE49-F238E27FC236}">
                <a16:creationId xmlns:a16="http://schemas.microsoft.com/office/drawing/2014/main" xmlns="" id="{D3AF5DB4-4559-4AEF-8AA9-5A03BE2F8FF3}"/>
              </a:ext>
            </a:extLst>
          </p:cNvPr>
          <p:cNvSpPr txBox="1"/>
          <p:nvPr/>
        </p:nvSpPr>
        <p:spPr>
          <a:xfrm>
            <a:off x="609042" y="1672660"/>
            <a:ext cx="1620957" cy="523220"/>
          </a:xfrm>
          <a:prstGeom prst="rect">
            <a:avLst/>
          </a:prstGeom>
          <a:noFill/>
          <a:effectLst>
            <a:outerShdw blurRad="127000" dist="317500" dir="5400000" sx="96000" sy="96000" algn="t" rotWithShape="0">
              <a:srgbClr val="93C0EE">
                <a:alpha val="40000"/>
              </a:srgbClr>
            </a:outerShdw>
          </a:effectLst>
        </p:spPr>
        <p:txBody>
          <a:bodyPr wrap="none" rtlCol="0">
            <a:spAutoFit/>
          </a:bodyPr>
          <a:lstStyle/>
          <a:p>
            <a:r>
              <a:rPr lang="zh-CN" altLang="en-US" sz="28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第一部分</a:t>
            </a:r>
          </a:p>
        </p:txBody>
      </p:sp>
      <p:sp>
        <p:nvSpPr>
          <p:cNvPr id="157" name="弧形 156">
            <a:extLst>
              <a:ext uri="{FF2B5EF4-FFF2-40B4-BE49-F238E27FC236}">
                <a16:creationId xmlns:a16="http://schemas.microsoft.com/office/drawing/2014/main" xmlns="" id="{E0A054DC-46A1-4A3B-A256-5678BD0FBF62}"/>
              </a:ext>
            </a:extLst>
          </p:cNvPr>
          <p:cNvSpPr/>
          <p:nvPr/>
        </p:nvSpPr>
        <p:spPr>
          <a:xfrm rot="13951704" flipH="1">
            <a:off x="4054940" y="1991084"/>
            <a:ext cx="2244920" cy="995284"/>
          </a:xfrm>
          <a:prstGeom prst="arc">
            <a:avLst>
              <a:gd name="adj1" fmla="val 20077029"/>
              <a:gd name="adj2" fmla="val 1242544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8" name="任意多边形: 形状 157">
            <a:extLst>
              <a:ext uri="{FF2B5EF4-FFF2-40B4-BE49-F238E27FC236}">
                <a16:creationId xmlns:a16="http://schemas.microsoft.com/office/drawing/2014/main" xmlns="" id="{897A3159-EA96-4504-91F7-E662C6B57CA0}"/>
              </a:ext>
            </a:extLst>
          </p:cNvPr>
          <p:cNvSpPr/>
          <p:nvPr/>
        </p:nvSpPr>
        <p:spPr>
          <a:xfrm flipH="1">
            <a:off x="5371706" y="1936123"/>
            <a:ext cx="1163490" cy="1147104"/>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9" name="任意多边形: 形状 158">
            <a:extLst>
              <a:ext uri="{FF2B5EF4-FFF2-40B4-BE49-F238E27FC236}">
                <a16:creationId xmlns:a16="http://schemas.microsoft.com/office/drawing/2014/main" xmlns="" id="{8BBC6628-2646-4347-A34A-CF72983D2902}"/>
              </a:ext>
            </a:extLst>
          </p:cNvPr>
          <p:cNvSpPr/>
          <p:nvPr/>
        </p:nvSpPr>
        <p:spPr>
          <a:xfrm flipH="1">
            <a:off x="5312762" y="2146564"/>
            <a:ext cx="716138" cy="706052"/>
          </a:xfrm>
          <a:custGeom>
            <a:avLst/>
            <a:gdLst>
              <a:gd name="connsiteX0" fmla="*/ 507963 w 1030514"/>
              <a:gd name="connsiteY0" fmla="*/ 0 h 1016001"/>
              <a:gd name="connsiteX1" fmla="*/ 522551 w 1030514"/>
              <a:gd name="connsiteY1" fmla="*/ 0 h 1016001"/>
              <a:gd name="connsiteX2" fmla="*/ 522514 w 1030514"/>
              <a:gd name="connsiteY2" fmla="*/ 364 h 1016001"/>
              <a:gd name="connsiteX3" fmla="*/ 1030514 w 1030514"/>
              <a:gd name="connsiteY3" fmla="*/ 508364 h 1016001"/>
              <a:gd name="connsiteX4" fmla="*/ 532835 w 1030514"/>
              <a:gd name="connsiteY4" fmla="*/ 913984 h 1016001"/>
              <a:gd name="connsiteX5" fmla="*/ 522551 w 1030514"/>
              <a:gd name="connsiteY5" fmla="*/ 1016001 h 1016001"/>
              <a:gd name="connsiteX6" fmla="*/ 507963 w 1030514"/>
              <a:gd name="connsiteY6" fmla="*/ 1016001 h 1016001"/>
              <a:gd name="connsiteX7" fmla="*/ 497679 w 1030514"/>
              <a:gd name="connsiteY7" fmla="*/ 913984 h 1016001"/>
              <a:gd name="connsiteX8" fmla="*/ 0 w 1030514"/>
              <a:gd name="connsiteY8" fmla="*/ 508364 h 1016001"/>
              <a:gd name="connsiteX9" fmla="*/ 508000 w 1030514"/>
              <a:gd name="connsiteY9" fmla="*/ 364 h 1016001"/>
              <a:gd name="connsiteX10" fmla="*/ 507963 w 1030514"/>
              <a:gd name="connsiteY10" fmla="*/ 0 h 10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0514" h="1016001">
                <a:moveTo>
                  <a:pt x="507963" y="0"/>
                </a:moveTo>
                <a:lnTo>
                  <a:pt x="522551" y="0"/>
                </a:lnTo>
                <a:lnTo>
                  <a:pt x="522514" y="364"/>
                </a:lnTo>
                <a:cubicBezTo>
                  <a:pt x="522514" y="280925"/>
                  <a:pt x="749953" y="508364"/>
                  <a:pt x="1030514" y="508364"/>
                </a:cubicBezTo>
                <a:cubicBezTo>
                  <a:pt x="785023" y="508364"/>
                  <a:pt x="580204" y="682497"/>
                  <a:pt x="532835" y="913984"/>
                </a:cubicBezTo>
                <a:lnTo>
                  <a:pt x="522551" y="1016001"/>
                </a:lnTo>
                <a:lnTo>
                  <a:pt x="507963" y="1016001"/>
                </a:lnTo>
                <a:lnTo>
                  <a:pt x="497679" y="913984"/>
                </a:lnTo>
                <a:cubicBezTo>
                  <a:pt x="450310" y="682497"/>
                  <a:pt x="245491" y="508364"/>
                  <a:pt x="0" y="508364"/>
                </a:cubicBezTo>
                <a:cubicBezTo>
                  <a:pt x="280561" y="508364"/>
                  <a:pt x="508000" y="280925"/>
                  <a:pt x="508000" y="364"/>
                </a:cubicBezTo>
                <a:lnTo>
                  <a:pt x="507963" y="0"/>
                </a:lnTo>
                <a:close/>
              </a:path>
            </a:pathLst>
          </a:custGeom>
          <a:solidFill>
            <a:schemeClr val="accent3">
              <a:lumMod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60" name="组合 159">
            <a:extLst>
              <a:ext uri="{FF2B5EF4-FFF2-40B4-BE49-F238E27FC236}">
                <a16:creationId xmlns:a16="http://schemas.microsoft.com/office/drawing/2014/main" xmlns="" id="{5202C597-696F-4FCB-829D-F22E7BB44937}"/>
              </a:ext>
            </a:extLst>
          </p:cNvPr>
          <p:cNvGrpSpPr/>
          <p:nvPr/>
        </p:nvGrpSpPr>
        <p:grpSpPr>
          <a:xfrm>
            <a:off x="751674" y="3819398"/>
            <a:ext cx="8182776" cy="45719"/>
            <a:chOff x="751674" y="4115382"/>
            <a:chExt cx="8182776" cy="45719"/>
          </a:xfrm>
        </p:grpSpPr>
        <p:cxnSp>
          <p:nvCxnSpPr>
            <p:cNvPr id="161" name="直接连接符 160">
              <a:extLst>
                <a:ext uri="{FF2B5EF4-FFF2-40B4-BE49-F238E27FC236}">
                  <a16:creationId xmlns:a16="http://schemas.microsoft.com/office/drawing/2014/main" xmlns="" id="{A1E6489D-2131-47A1-8365-D2B53F8AFAA5}"/>
                </a:ext>
              </a:extLst>
            </p:cNvPr>
            <p:cNvCxnSpPr>
              <a:cxnSpLocks/>
            </p:cNvCxnSpPr>
            <p:nvPr/>
          </p:nvCxnSpPr>
          <p:spPr>
            <a:xfrm>
              <a:off x="751674" y="4161101"/>
              <a:ext cx="818277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矩形 161">
              <a:extLst>
                <a:ext uri="{FF2B5EF4-FFF2-40B4-BE49-F238E27FC236}">
                  <a16:creationId xmlns:a16="http://schemas.microsoft.com/office/drawing/2014/main" xmlns="" id="{CD6C1317-0BBB-48B4-B36E-3AF10E0E9040}"/>
                </a:ext>
              </a:extLst>
            </p:cNvPr>
            <p:cNvSpPr/>
            <p:nvPr/>
          </p:nvSpPr>
          <p:spPr>
            <a:xfrm flipV="1">
              <a:off x="751674" y="4115382"/>
              <a:ext cx="536036" cy="45719"/>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4" name="椭圆 163">
            <a:extLst>
              <a:ext uri="{FF2B5EF4-FFF2-40B4-BE49-F238E27FC236}">
                <a16:creationId xmlns:a16="http://schemas.microsoft.com/office/drawing/2014/main" xmlns="" id="{27C5D84C-7D54-4454-9688-1082951AE94C}"/>
              </a:ext>
            </a:extLst>
          </p:cNvPr>
          <p:cNvSpPr/>
          <p:nvPr/>
        </p:nvSpPr>
        <p:spPr>
          <a:xfrm>
            <a:off x="7666041" y="6348510"/>
            <a:ext cx="3030860" cy="602363"/>
          </a:xfrm>
          <a:prstGeom prst="ellipse">
            <a:avLst/>
          </a:prstGeom>
          <a:gradFill flip="none" rotWithShape="1">
            <a:gsLst>
              <a:gs pos="30000">
                <a:schemeClr val="accent2"/>
              </a:gs>
              <a:gs pos="100000">
                <a:schemeClr val="accent2">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7" name="图片 166" descr="卡通人物&#10;&#10;描述已自动生成">
            <a:extLst>
              <a:ext uri="{FF2B5EF4-FFF2-40B4-BE49-F238E27FC236}">
                <a16:creationId xmlns:a16="http://schemas.microsoft.com/office/drawing/2014/main" xmlns="" id="{EBDD6E24-FF1C-4EE3-9F57-338CA12401C3}"/>
              </a:ext>
            </a:extLst>
          </p:cNvPr>
          <p:cNvPicPr>
            <a:picLocks noChangeAspect="1"/>
          </p:cNvPicPr>
          <p:nvPr/>
        </p:nvPicPr>
        <p:blipFill>
          <a:blip r:embed="rId5" cstate="screen">
            <a:extLst>
              <a:ext uri="{28A0092B-C50C-407E-A947-70E740481C1C}">
                <a14:useLocalDpi xmlns:a14="http://schemas.microsoft.com/office/drawing/2010/main"/>
              </a:ext>
            </a:extLst>
          </a:blip>
          <a:srcRect l="15692" r="32532"/>
          <a:stretch>
            <a:fillRect/>
          </a:stretch>
        </p:blipFill>
        <p:spPr>
          <a:xfrm>
            <a:off x="7291890" y="511267"/>
            <a:ext cx="3210023" cy="6199838"/>
          </a:xfrm>
          <a:custGeom>
            <a:avLst/>
            <a:gdLst>
              <a:gd name="connsiteX0" fmla="*/ 0 w 3210023"/>
              <a:gd name="connsiteY0" fmla="*/ 0 h 6199838"/>
              <a:gd name="connsiteX1" fmla="*/ 3210023 w 3210023"/>
              <a:gd name="connsiteY1" fmla="*/ 0 h 6199838"/>
              <a:gd name="connsiteX2" fmla="*/ 3210023 w 3210023"/>
              <a:gd name="connsiteY2" fmla="*/ 4139378 h 6199838"/>
              <a:gd name="connsiteX3" fmla="*/ 2788985 w 3210023"/>
              <a:gd name="connsiteY3" fmla="*/ 4139378 h 6199838"/>
              <a:gd name="connsiteX4" fmla="*/ 2788985 w 3210023"/>
              <a:gd name="connsiteY4" fmla="*/ 6199838 h 6199838"/>
              <a:gd name="connsiteX5" fmla="*/ 0 w 3210023"/>
              <a:gd name="connsiteY5" fmla="*/ 6199838 h 6199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0023" h="6199838">
                <a:moveTo>
                  <a:pt x="0" y="0"/>
                </a:moveTo>
                <a:lnTo>
                  <a:pt x="3210023" y="0"/>
                </a:lnTo>
                <a:lnTo>
                  <a:pt x="3210023" y="4139378"/>
                </a:lnTo>
                <a:lnTo>
                  <a:pt x="2788985" y="4139378"/>
                </a:lnTo>
                <a:lnTo>
                  <a:pt x="2788985" y="6199838"/>
                </a:lnTo>
                <a:lnTo>
                  <a:pt x="0" y="6199838"/>
                </a:lnTo>
                <a:close/>
              </a:path>
            </a:pathLst>
          </a:custGeom>
          <a:effectLst>
            <a:outerShdw blurRad="635000" dist="533400" dir="2700000" sx="92000" sy="92000" algn="tl" rotWithShape="0">
              <a:schemeClr val="accent3">
                <a:lumMod val="90000"/>
                <a:alpha val="40000"/>
              </a:schemeClr>
            </a:outerShdw>
          </a:effectLst>
        </p:spPr>
      </p:pic>
      <p:grpSp>
        <p:nvGrpSpPr>
          <p:cNvPr id="155" name="组合 154">
            <a:extLst>
              <a:ext uri="{FF2B5EF4-FFF2-40B4-BE49-F238E27FC236}">
                <a16:creationId xmlns:a16="http://schemas.microsoft.com/office/drawing/2014/main" xmlns="" id="{67BC9376-F91A-49E9-B89D-2CDDB22C51A9}"/>
              </a:ext>
            </a:extLst>
          </p:cNvPr>
          <p:cNvGrpSpPr/>
          <p:nvPr/>
        </p:nvGrpSpPr>
        <p:grpSpPr>
          <a:xfrm>
            <a:off x="10095926" y="334300"/>
            <a:ext cx="1687434" cy="828613"/>
            <a:chOff x="1458782" y="1495487"/>
            <a:chExt cx="1687434" cy="828613"/>
          </a:xfrm>
        </p:grpSpPr>
        <p:grpSp>
          <p:nvGrpSpPr>
            <p:cNvPr id="163" name="组合 162">
              <a:extLst>
                <a:ext uri="{FF2B5EF4-FFF2-40B4-BE49-F238E27FC236}">
                  <a16:creationId xmlns:a16="http://schemas.microsoft.com/office/drawing/2014/main" xmlns="" id="{DCD8AE85-DF89-4288-8AD3-FA65F4DFC999}"/>
                </a:ext>
              </a:extLst>
            </p:cNvPr>
            <p:cNvGrpSpPr/>
            <p:nvPr/>
          </p:nvGrpSpPr>
          <p:grpSpPr>
            <a:xfrm>
              <a:off x="1458782" y="1495487"/>
              <a:ext cx="1687434" cy="828613"/>
              <a:chOff x="1114764" y="2818528"/>
              <a:chExt cx="7419202" cy="3643194"/>
            </a:xfrm>
          </p:grpSpPr>
          <p:sp>
            <p:nvSpPr>
              <p:cNvPr id="172" name="弧形 171">
                <a:extLst>
                  <a:ext uri="{FF2B5EF4-FFF2-40B4-BE49-F238E27FC236}">
                    <a16:creationId xmlns:a16="http://schemas.microsoft.com/office/drawing/2014/main" xmlns="" id="{B7C48EEF-DDC6-4D9F-8B66-0A55FCB34D8F}"/>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85" name="弧形 184">
                <a:extLst>
                  <a:ext uri="{FF2B5EF4-FFF2-40B4-BE49-F238E27FC236}">
                    <a16:creationId xmlns:a16="http://schemas.microsoft.com/office/drawing/2014/main" xmlns="" id="{AC39FF4C-54DD-42E8-8DE9-C6D024777568}"/>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86" name="组合 185">
                <a:extLst>
                  <a:ext uri="{FF2B5EF4-FFF2-40B4-BE49-F238E27FC236}">
                    <a16:creationId xmlns:a16="http://schemas.microsoft.com/office/drawing/2014/main" xmlns="" id="{EEF093E5-B03A-438C-8D78-0734432058A6}"/>
                  </a:ext>
                </a:extLst>
              </p:cNvPr>
              <p:cNvGrpSpPr/>
              <p:nvPr/>
            </p:nvGrpSpPr>
            <p:grpSpPr>
              <a:xfrm>
                <a:off x="3552730" y="3350929"/>
                <a:ext cx="3862198" cy="2543270"/>
                <a:chOff x="3552730" y="3350929"/>
                <a:chExt cx="3862198" cy="2543270"/>
              </a:xfrm>
            </p:grpSpPr>
            <p:grpSp>
              <p:nvGrpSpPr>
                <p:cNvPr id="187" name="组合 186">
                  <a:extLst>
                    <a:ext uri="{FF2B5EF4-FFF2-40B4-BE49-F238E27FC236}">
                      <a16:creationId xmlns:a16="http://schemas.microsoft.com/office/drawing/2014/main" xmlns="" id="{BA8BE808-259C-4833-BE4C-87406F28FA71}"/>
                    </a:ext>
                  </a:extLst>
                </p:cNvPr>
                <p:cNvGrpSpPr/>
                <p:nvPr/>
              </p:nvGrpSpPr>
              <p:grpSpPr>
                <a:xfrm>
                  <a:off x="3552730" y="3350929"/>
                  <a:ext cx="2543270" cy="2543270"/>
                  <a:chOff x="3552730" y="3368490"/>
                  <a:chExt cx="2543270" cy="2543270"/>
                </a:xfrm>
              </p:grpSpPr>
              <p:sp>
                <p:nvSpPr>
                  <p:cNvPr id="189" name="椭圆 188">
                    <a:extLst>
                      <a:ext uri="{FF2B5EF4-FFF2-40B4-BE49-F238E27FC236}">
                        <a16:creationId xmlns:a16="http://schemas.microsoft.com/office/drawing/2014/main" xmlns="" id="{D9F772FE-441A-4415-8BF0-E0EA030BF261}"/>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90" name="直接连接符 189">
                    <a:extLst>
                      <a:ext uri="{FF2B5EF4-FFF2-40B4-BE49-F238E27FC236}">
                        <a16:creationId xmlns:a16="http://schemas.microsoft.com/office/drawing/2014/main" xmlns="" id="{9DF0C315-897D-46C0-A726-32A86CA6E4CB}"/>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91" name="直接连接符 190">
                    <a:extLst>
                      <a:ext uri="{FF2B5EF4-FFF2-40B4-BE49-F238E27FC236}">
                        <a16:creationId xmlns:a16="http://schemas.microsoft.com/office/drawing/2014/main" xmlns="" id="{68355E56-1A41-4C16-A16E-ADF0688C40FA}"/>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88" name="椭圆 187">
                  <a:extLst>
                    <a:ext uri="{FF2B5EF4-FFF2-40B4-BE49-F238E27FC236}">
                      <a16:creationId xmlns:a16="http://schemas.microsoft.com/office/drawing/2014/main" xmlns="" id="{08BB27BC-8EF9-4342-882A-BB38A0DD354C}"/>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65" name="文本框 164">
              <a:extLst>
                <a:ext uri="{FF2B5EF4-FFF2-40B4-BE49-F238E27FC236}">
                  <a16:creationId xmlns:a16="http://schemas.microsoft.com/office/drawing/2014/main" xmlns="" id="{89DF8C8E-E698-4E82-BF59-D38E7740DD70}"/>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66" name="文本框 165">
              <a:extLst>
                <a:ext uri="{FF2B5EF4-FFF2-40B4-BE49-F238E27FC236}">
                  <a16:creationId xmlns:a16="http://schemas.microsoft.com/office/drawing/2014/main" xmlns="" id="{58B4564F-06E9-4B5C-8284-0861B5321C9D}"/>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1092995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图片 127">
            <a:extLst>
              <a:ext uri="{FF2B5EF4-FFF2-40B4-BE49-F238E27FC236}">
                <a16:creationId xmlns:a16="http://schemas.microsoft.com/office/drawing/2014/main" xmlns="" id="{50211CB3-C723-45D7-893B-98E6DCC42C4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7" name="图片 126" descr="穿着白色衣服的人&#10;&#10;中度可信度描述已自动生成">
            <a:extLst>
              <a:ext uri="{FF2B5EF4-FFF2-40B4-BE49-F238E27FC236}">
                <a16:creationId xmlns:a16="http://schemas.microsoft.com/office/drawing/2014/main" xmlns="" id="{09B718F6-456F-409D-B588-7A557DCB5E75}"/>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117" name="组合 116">
            <a:extLst>
              <a:ext uri="{FF2B5EF4-FFF2-40B4-BE49-F238E27FC236}">
                <a16:creationId xmlns:a16="http://schemas.microsoft.com/office/drawing/2014/main" xmlns="" id="{6ED87C71-EADC-4A65-A9FE-843E1007B65A}"/>
              </a:ext>
            </a:extLst>
          </p:cNvPr>
          <p:cNvGrpSpPr/>
          <p:nvPr/>
        </p:nvGrpSpPr>
        <p:grpSpPr>
          <a:xfrm>
            <a:off x="6592516" y="2696421"/>
            <a:ext cx="2549984" cy="2662120"/>
            <a:chOff x="7188724" y="2649446"/>
            <a:chExt cx="2549984" cy="2662120"/>
          </a:xfrm>
        </p:grpSpPr>
        <p:sp>
          <p:nvSpPr>
            <p:cNvPr id="118" name="椭圆 117">
              <a:extLst>
                <a:ext uri="{FF2B5EF4-FFF2-40B4-BE49-F238E27FC236}">
                  <a16:creationId xmlns:a16="http://schemas.microsoft.com/office/drawing/2014/main" xmlns="" id="{A20BDB55-D68D-4615-9F98-F3D17C747844}"/>
                </a:ext>
              </a:extLst>
            </p:cNvPr>
            <p:cNvSpPr/>
            <p:nvPr/>
          </p:nvSpPr>
          <p:spPr>
            <a:xfrm flipH="1">
              <a:off x="9378490" y="3800691"/>
              <a:ext cx="360218" cy="360218"/>
            </a:xfrm>
            <a:prstGeom prst="ellipse">
              <a:avLst/>
            </a:prstGeom>
            <a:gradFill>
              <a:gsLst>
                <a:gs pos="49000">
                  <a:srgbClr val="93C0EE"/>
                </a:gs>
                <a:gs pos="0">
                  <a:srgbClr val="93C0EE">
                    <a:lumMod val="30000"/>
                    <a:lumOff val="70000"/>
                  </a:srgbClr>
                </a:gs>
                <a:gs pos="100000">
                  <a:srgbClr val="93C0EE">
                    <a:lumMod val="74000"/>
                    <a:lumOff val="26000"/>
                  </a:srgbClr>
                </a:gs>
                <a:gs pos="86000">
                  <a:srgbClr val="93C0EE"/>
                </a:gs>
              </a:gsLst>
              <a:path path="circle">
                <a:fillToRect l="100000" b="100000"/>
              </a:path>
            </a:gradFill>
            <a:ln w="15875" cap="flat" cmpd="sng" algn="ctr">
              <a:noFill/>
              <a:prstDash val="solid"/>
              <a:miter lim="800000"/>
            </a:ln>
            <a:effectLst>
              <a:outerShdw blurRad="114300" dist="76200" dir="2700000" sx="87000" sy="87000" algn="tl" rotWithShape="0">
                <a:schemeClr val="accent5">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xmlns="" id="{AC8D62CC-73AC-4A92-BB70-E5FEA9CD4099}"/>
                </a:ext>
              </a:extLst>
            </p:cNvPr>
            <p:cNvSpPr/>
            <p:nvPr/>
          </p:nvSpPr>
          <p:spPr>
            <a:xfrm flipH="1">
              <a:off x="8541938" y="2649446"/>
              <a:ext cx="360218" cy="360218"/>
            </a:xfrm>
            <a:prstGeom prst="ellipse">
              <a:avLst/>
            </a:prstGeom>
            <a:gradFill>
              <a:gsLst>
                <a:gs pos="49000">
                  <a:srgbClr val="93C0EE"/>
                </a:gs>
                <a:gs pos="0">
                  <a:srgbClr val="93C0EE">
                    <a:lumMod val="30000"/>
                    <a:lumOff val="70000"/>
                  </a:srgbClr>
                </a:gs>
                <a:gs pos="100000">
                  <a:srgbClr val="93C0EE">
                    <a:lumMod val="74000"/>
                    <a:lumOff val="26000"/>
                  </a:srgbClr>
                </a:gs>
                <a:gs pos="86000">
                  <a:srgbClr val="93C0EE"/>
                </a:gs>
              </a:gsLst>
              <a:path path="circle">
                <a:fillToRect l="100000" b="100000"/>
              </a:path>
            </a:gradFill>
            <a:ln w="15875" cap="flat" cmpd="sng" algn="ctr">
              <a:noFill/>
              <a:prstDash val="solid"/>
              <a:miter lim="800000"/>
            </a:ln>
            <a:effectLst>
              <a:outerShdw blurRad="114300" dist="76200" dir="2700000" sx="87000" sy="87000" algn="tl" rotWithShape="0">
                <a:schemeClr val="accent5">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xmlns="" id="{31E9B2CA-1E00-4FCF-B018-74B83CC6A043}"/>
                </a:ext>
              </a:extLst>
            </p:cNvPr>
            <p:cNvSpPr/>
            <p:nvPr/>
          </p:nvSpPr>
          <p:spPr>
            <a:xfrm flipH="1">
              <a:off x="7188724" y="3090616"/>
              <a:ext cx="360218" cy="360218"/>
            </a:xfrm>
            <a:prstGeom prst="ellipse">
              <a:avLst/>
            </a:prstGeom>
            <a:gradFill>
              <a:gsLst>
                <a:gs pos="49000">
                  <a:srgbClr val="93C0EE"/>
                </a:gs>
                <a:gs pos="0">
                  <a:srgbClr val="93C0EE">
                    <a:lumMod val="30000"/>
                    <a:lumOff val="70000"/>
                  </a:srgbClr>
                </a:gs>
                <a:gs pos="100000">
                  <a:srgbClr val="93C0EE">
                    <a:lumMod val="74000"/>
                    <a:lumOff val="26000"/>
                  </a:srgbClr>
                </a:gs>
                <a:gs pos="86000">
                  <a:srgbClr val="93C0EE"/>
                </a:gs>
              </a:gsLst>
              <a:path path="circle">
                <a:fillToRect l="100000" b="100000"/>
              </a:path>
            </a:gradFill>
            <a:ln w="15875" cap="flat" cmpd="sng" algn="ctr">
              <a:noFill/>
              <a:prstDash val="solid"/>
              <a:miter lim="800000"/>
            </a:ln>
            <a:effectLst>
              <a:outerShdw blurRad="114300" dist="76200" dir="2700000" sx="87000" sy="87000" algn="tl" rotWithShape="0">
                <a:schemeClr val="accent5">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xmlns="" id="{B23EA4DD-0FBA-49FB-A13B-84739FC3DAEF}"/>
                </a:ext>
              </a:extLst>
            </p:cNvPr>
            <p:cNvSpPr/>
            <p:nvPr/>
          </p:nvSpPr>
          <p:spPr>
            <a:xfrm flipH="1">
              <a:off x="7189819" y="4512272"/>
              <a:ext cx="360218" cy="360218"/>
            </a:xfrm>
            <a:prstGeom prst="ellipse">
              <a:avLst/>
            </a:prstGeom>
            <a:gradFill>
              <a:gsLst>
                <a:gs pos="49000">
                  <a:srgbClr val="93C0EE"/>
                </a:gs>
                <a:gs pos="0">
                  <a:srgbClr val="93C0EE">
                    <a:lumMod val="30000"/>
                    <a:lumOff val="70000"/>
                  </a:srgbClr>
                </a:gs>
                <a:gs pos="100000">
                  <a:srgbClr val="93C0EE">
                    <a:lumMod val="74000"/>
                    <a:lumOff val="26000"/>
                  </a:srgbClr>
                </a:gs>
                <a:gs pos="86000">
                  <a:srgbClr val="93C0EE"/>
                </a:gs>
              </a:gsLst>
              <a:path path="circle">
                <a:fillToRect l="100000" b="100000"/>
              </a:path>
            </a:gradFill>
            <a:ln w="15875" cap="flat" cmpd="sng" algn="ctr">
              <a:noFill/>
              <a:prstDash val="solid"/>
              <a:miter lim="800000"/>
            </a:ln>
            <a:effectLst>
              <a:outerShdw blurRad="114300" dist="76200" dir="2700000" sx="87000" sy="87000" algn="tl" rotWithShape="0">
                <a:schemeClr val="accent5">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xmlns="" id="{88574104-2C18-4B08-B9DA-C7A23FCE4E60}"/>
                </a:ext>
              </a:extLst>
            </p:cNvPr>
            <p:cNvSpPr/>
            <p:nvPr/>
          </p:nvSpPr>
          <p:spPr>
            <a:xfrm flipH="1">
              <a:off x="8543747" y="4951348"/>
              <a:ext cx="360218" cy="360218"/>
            </a:xfrm>
            <a:prstGeom prst="ellipse">
              <a:avLst/>
            </a:prstGeom>
            <a:gradFill>
              <a:gsLst>
                <a:gs pos="49000">
                  <a:srgbClr val="93C0EE"/>
                </a:gs>
                <a:gs pos="0">
                  <a:srgbClr val="93C0EE">
                    <a:lumMod val="30000"/>
                    <a:lumOff val="70000"/>
                  </a:srgbClr>
                </a:gs>
                <a:gs pos="100000">
                  <a:srgbClr val="93C0EE">
                    <a:lumMod val="74000"/>
                    <a:lumOff val="26000"/>
                  </a:srgbClr>
                </a:gs>
                <a:gs pos="86000">
                  <a:srgbClr val="93C0EE"/>
                </a:gs>
              </a:gsLst>
              <a:path path="circle">
                <a:fillToRect l="100000" b="100000"/>
              </a:path>
            </a:gradFill>
            <a:ln w="15875" cap="flat" cmpd="sng" algn="ctr">
              <a:noFill/>
              <a:prstDash val="solid"/>
              <a:miter lim="800000"/>
            </a:ln>
            <a:effectLst>
              <a:outerShdw blurRad="114300" dist="76200" dir="2700000" sx="87000" sy="87000" algn="tl" rotWithShape="0">
                <a:schemeClr val="accent5">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圆角 28">
            <a:extLst>
              <a:ext uri="{FF2B5EF4-FFF2-40B4-BE49-F238E27FC236}">
                <a16:creationId xmlns:a16="http://schemas.microsoft.com/office/drawing/2014/main" xmlns="" id="{EA6F9447-191E-499D-9F61-B84E205B20FD}"/>
              </a:ext>
            </a:extLst>
          </p:cNvPr>
          <p:cNvSpPr/>
          <p:nvPr/>
        </p:nvSpPr>
        <p:spPr>
          <a:xfrm>
            <a:off x="0" y="1884218"/>
            <a:ext cx="12192000" cy="3953164"/>
          </a:xfrm>
          <a:prstGeom prst="roundRect">
            <a:avLst>
              <a:gd name="adj" fmla="val 50000"/>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4" name="任意多边形: 形状 423">
            <a:extLst>
              <a:ext uri="{FF2B5EF4-FFF2-40B4-BE49-F238E27FC236}">
                <a16:creationId xmlns:a16="http://schemas.microsoft.com/office/drawing/2014/main" xmlns="" id="{A62C3B1B-453F-42F8-8D24-D4043F29C096}"/>
              </a:ext>
            </a:extLst>
          </p:cNvPr>
          <p:cNvSpPr/>
          <p:nvPr/>
        </p:nvSpPr>
        <p:spPr>
          <a:xfrm>
            <a:off x="3556257" y="2105268"/>
            <a:ext cx="1816340" cy="1776912"/>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CE7DA"/>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5" name="任意多边形: 形状 114">
            <a:extLst>
              <a:ext uri="{FF2B5EF4-FFF2-40B4-BE49-F238E27FC236}">
                <a16:creationId xmlns:a16="http://schemas.microsoft.com/office/drawing/2014/main" xmlns="" id="{EF549155-1E26-42F0-8F8E-83C86F596DBA}"/>
              </a:ext>
            </a:extLst>
          </p:cNvPr>
          <p:cNvSpPr/>
          <p:nvPr/>
        </p:nvSpPr>
        <p:spPr>
          <a:xfrm>
            <a:off x="4623859" y="5366469"/>
            <a:ext cx="893089" cy="873702"/>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CE7DA"/>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3" name="任意多边形: 形状 422">
            <a:extLst>
              <a:ext uri="{FF2B5EF4-FFF2-40B4-BE49-F238E27FC236}">
                <a16:creationId xmlns:a16="http://schemas.microsoft.com/office/drawing/2014/main" xmlns="" id="{469ABFA5-275B-4467-93D7-8FB278350D7E}"/>
              </a:ext>
            </a:extLst>
          </p:cNvPr>
          <p:cNvSpPr/>
          <p:nvPr/>
        </p:nvSpPr>
        <p:spPr>
          <a:xfrm>
            <a:off x="2893986" y="1648985"/>
            <a:ext cx="1173733" cy="1148254"/>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chemeClr val="accent2"/>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56" name="组合 155">
            <a:extLst>
              <a:ext uri="{FF2B5EF4-FFF2-40B4-BE49-F238E27FC236}">
                <a16:creationId xmlns:a16="http://schemas.microsoft.com/office/drawing/2014/main" xmlns="" id="{1985FDE6-27BF-4462-B9D0-0A988C121DEA}"/>
              </a:ext>
            </a:extLst>
          </p:cNvPr>
          <p:cNvGrpSpPr/>
          <p:nvPr/>
        </p:nvGrpSpPr>
        <p:grpSpPr>
          <a:xfrm>
            <a:off x="4477652" y="2762234"/>
            <a:ext cx="1261959" cy="748142"/>
            <a:chOff x="5339046" y="2163588"/>
            <a:chExt cx="1261959" cy="748142"/>
          </a:xfrm>
        </p:grpSpPr>
        <p:sp>
          <p:nvSpPr>
            <p:cNvPr id="157" name="文本框 156">
              <a:extLst>
                <a:ext uri="{FF2B5EF4-FFF2-40B4-BE49-F238E27FC236}">
                  <a16:creationId xmlns:a16="http://schemas.microsoft.com/office/drawing/2014/main" xmlns="" id="{FDFC40A6-F241-47F4-8D64-17763E04DD36}"/>
                </a:ext>
              </a:extLst>
            </p:cNvPr>
            <p:cNvSpPr txBox="1"/>
            <p:nvPr/>
          </p:nvSpPr>
          <p:spPr>
            <a:xfrm>
              <a:off x="5339046" y="2163588"/>
              <a:ext cx="1261959"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七年制本科</a:t>
              </a:r>
            </a:p>
          </p:txBody>
        </p:sp>
        <p:grpSp>
          <p:nvGrpSpPr>
            <p:cNvPr id="158" name="组合 157">
              <a:extLst>
                <a:ext uri="{FF2B5EF4-FFF2-40B4-BE49-F238E27FC236}">
                  <a16:creationId xmlns:a16="http://schemas.microsoft.com/office/drawing/2014/main" xmlns="" id="{2FC80B55-2E42-42D3-AD07-AA02129DA191}"/>
                </a:ext>
              </a:extLst>
            </p:cNvPr>
            <p:cNvGrpSpPr/>
            <p:nvPr/>
          </p:nvGrpSpPr>
          <p:grpSpPr>
            <a:xfrm>
              <a:off x="5379645" y="2450065"/>
              <a:ext cx="1177135" cy="461665"/>
              <a:chOff x="5465238" y="2395944"/>
              <a:chExt cx="1177135" cy="461665"/>
            </a:xfrm>
          </p:grpSpPr>
          <p:sp>
            <p:nvSpPr>
              <p:cNvPr id="159" name="文本框 158">
                <a:extLst>
                  <a:ext uri="{FF2B5EF4-FFF2-40B4-BE49-F238E27FC236}">
                    <a16:creationId xmlns:a16="http://schemas.microsoft.com/office/drawing/2014/main" xmlns="" id="{98F4F272-F953-4C9C-93A9-B97E3055CAB2}"/>
                  </a:ext>
                </a:extLst>
              </p:cNvPr>
              <p:cNvSpPr txBox="1"/>
              <p:nvPr/>
            </p:nvSpPr>
            <p:spPr>
              <a:xfrm>
                <a:off x="5465238" y="2395944"/>
                <a:ext cx="1092835" cy="461665"/>
              </a:xfrm>
              <a:prstGeom prst="rect">
                <a:avLst/>
              </a:prstGeom>
              <a:noFill/>
            </p:spPr>
            <p:txBody>
              <a:bodyPr wrap="square">
                <a:spAutoFit/>
              </a:bodyPr>
              <a:lstStyle/>
              <a:p>
                <a:r>
                  <a:rPr lang="en-US" altLang="zh-CN"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125</a:t>
                </a:r>
                <a:endParaRPr lang="zh-CN" altLang="en-US" sz="240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160" name="文本框 159">
                <a:extLst>
                  <a:ext uri="{FF2B5EF4-FFF2-40B4-BE49-F238E27FC236}">
                    <a16:creationId xmlns:a16="http://schemas.microsoft.com/office/drawing/2014/main" xmlns="" id="{94F0B90F-4F0A-4564-A2DE-DE3EAF0CAE30}"/>
                  </a:ext>
                </a:extLst>
              </p:cNvPr>
              <p:cNvSpPr txBox="1"/>
              <p:nvPr/>
            </p:nvSpPr>
            <p:spPr>
              <a:xfrm>
                <a:off x="6016251" y="2479095"/>
                <a:ext cx="626122"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学时</a:t>
                </a:r>
              </a:p>
            </p:txBody>
          </p:sp>
        </p:grpSp>
      </p:grpSp>
      <p:sp>
        <p:nvSpPr>
          <p:cNvPr id="179" name="Freeform 14">
            <a:extLst>
              <a:ext uri="{FF2B5EF4-FFF2-40B4-BE49-F238E27FC236}">
                <a16:creationId xmlns:a16="http://schemas.microsoft.com/office/drawing/2014/main" xmlns="" id="{7C3B5479-98CE-4C08-AC7D-2117C1EE418C}"/>
              </a:ext>
            </a:extLst>
          </p:cNvPr>
          <p:cNvSpPr/>
          <p:nvPr/>
        </p:nvSpPr>
        <p:spPr>
          <a:xfrm flipH="1">
            <a:off x="8953211" y="3605514"/>
            <a:ext cx="882361" cy="383406"/>
          </a:xfrm>
          <a:custGeom>
            <a:avLst/>
            <a:gdLst>
              <a:gd name="connsiteX0" fmla="*/ 0 w 1524000"/>
              <a:gd name="connsiteY0" fmla="*/ 1091 h 383406"/>
              <a:gd name="connsiteX1" fmla="*/ 641639 w 1524000"/>
              <a:gd name="connsiteY1" fmla="*/ 0 h 383406"/>
              <a:gd name="connsiteX2" fmla="*/ 1147720 w 1524000"/>
              <a:gd name="connsiteY2" fmla="*/ 1091 h 383406"/>
              <a:gd name="connsiteX3" fmla="*/ 1402031 w 1524000"/>
              <a:gd name="connsiteY3" fmla="*/ 153925 h 383406"/>
              <a:gd name="connsiteX4" fmla="*/ 1524000 w 1524000"/>
              <a:gd name="connsiteY4" fmla="*/ 383406 h 383406"/>
              <a:gd name="connsiteX0" fmla="*/ 0 w 882361"/>
              <a:gd name="connsiteY0" fmla="*/ 0 h 383406"/>
              <a:gd name="connsiteX1" fmla="*/ 506081 w 882361"/>
              <a:gd name="connsiteY1" fmla="*/ 1091 h 383406"/>
              <a:gd name="connsiteX2" fmla="*/ 760392 w 882361"/>
              <a:gd name="connsiteY2" fmla="*/ 153925 h 383406"/>
              <a:gd name="connsiteX3" fmla="*/ 882361 w 882361"/>
              <a:gd name="connsiteY3" fmla="*/ 383406 h 383406"/>
            </a:gdLst>
            <a:ahLst/>
            <a:cxnLst>
              <a:cxn ang="0">
                <a:pos x="connsiteX0" y="connsiteY0"/>
              </a:cxn>
              <a:cxn ang="0">
                <a:pos x="connsiteX1" y="connsiteY1"/>
              </a:cxn>
              <a:cxn ang="0">
                <a:pos x="connsiteX2" y="connsiteY2"/>
              </a:cxn>
              <a:cxn ang="0">
                <a:pos x="connsiteX3" y="connsiteY3"/>
              </a:cxn>
            </a:cxnLst>
            <a:rect l="l" t="t" r="r" b="b"/>
            <a:pathLst>
              <a:path w="882361" h="383406">
                <a:moveTo>
                  <a:pt x="0" y="0"/>
                </a:moveTo>
                <a:lnTo>
                  <a:pt x="506081" y="1091"/>
                </a:lnTo>
                <a:cubicBezTo>
                  <a:pt x="612526" y="1091"/>
                  <a:pt x="710435" y="59932"/>
                  <a:pt x="760392" y="153925"/>
                </a:cubicBezTo>
                <a:lnTo>
                  <a:pt x="882361" y="383406"/>
                </a:lnTo>
              </a:path>
            </a:pathLst>
          </a:custGeom>
          <a:noFill/>
          <a:ln w="3175" cap="flat" cmpd="sng" algn="ctr">
            <a:solidFill>
              <a:schemeClr val="tx1">
                <a:lumMod val="65000"/>
                <a:lumOff val="35000"/>
              </a:schemeClr>
            </a:solidFill>
            <a:prstDash val="dash"/>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7" name="组合 6">
            <a:extLst>
              <a:ext uri="{FF2B5EF4-FFF2-40B4-BE49-F238E27FC236}">
                <a16:creationId xmlns:a16="http://schemas.microsoft.com/office/drawing/2014/main" xmlns="" id="{5A19F9BE-48E7-408F-A8A5-FA070535906B}"/>
              </a:ext>
            </a:extLst>
          </p:cNvPr>
          <p:cNvGrpSpPr/>
          <p:nvPr/>
        </p:nvGrpSpPr>
        <p:grpSpPr>
          <a:xfrm flipV="1">
            <a:off x="5878883" y="2962797"/>
            <a:ext cx="903419" cy="1745861"/>
            <a:chOff x="5878883" y="3291510"/>
            <a:chExt cx="903419" cy="1745861"/>
          </a:xfrm>
        </p:grpSpPr>
        <p:sp>
          <p:nvSpPr>
            <p:cNvPr id="185" name="Freeform 14">
              <a:extLst>
                <a:ext uri="{FF2B5EF4-FFF2-40B4-BE49-F238E27FC236}">
                  <a16:creationId xmlns:a16="http://schemas.microsoft.com/office/drawing/2014/main" xmlns="" id="{7A436C63-CBFA-4B7B-9AC7-5BEA06A6AB9E}"/>
                </a:ext>
              </a:extLst>
            </p:cNvPr>
            <p:cNvSpPr/>
            <p:nvPr/>
          </p:nvSpPr>
          <p:spPr>
            <a:xfrm flipV="1">
              <a:off x="5899941" y="3291510"/>
              <a:ext cx="882361" cy="383406"/>
            </a:xfrm>
            <a:custGeom>
              <a:avLst/>
              <a:gdLst>
                <a:gd name="connsiteX0" fmla="*/ 0 w 1524000"/>
                <a:gd name="connsiteY0" fmla="*/ 1091 h 383406"/>
                <a:gd name="connsiteX1" fmla="*/ 641639 w 1524000"/>
                <a:gd name="connsiteY1" fmla="*/ 0 h 383406"/>
                <a:gd name="connsiteX2" fmla="*/ 1147720 w 1524000"/>
                <a:gd name="connsiteY2" fmla="*/ 1091 h 383406"/>
                <a:gd name="connsiteX3" fmla="*/ 1402031 w 1524000"/>
                <a:gd name="connsiteY3" fmla="*/ 153925 h 383406"/>
                <a:gd name="connsiteX4" fmla="*/ 1524000 w 1524000"/>
                <a:gd name="connsiteY4" fmla="*/ 383406 h 383406"/>
                <a:gd name="connsiteX0" fmla="*/ 0 w 882361"/>
                <a:gd name="connsiteY0" fmla="*/ 0 h 383406"/>
                <a:gd name="connsiteX1" fmla="*/ 506081 w 882361"/>
                <a:gd name="connsiteY1" fmla="*/ 1091 h 383406"/>
                <a:gd name="connsiteX2" fmla="*/ 760392 w 882361"/>
                <a:gd name="connsiteY2" fmla="*/ 153925 h 383406"/>
                <a:gd name="connsiteX3" fmla="*/ 882361 w 882361"/>
                <a:gd name="connsiteY3" fmla="*/ 383406 h 383406"/>
              </a:gdLst>
              <a:ahLst/>
              <a:cxnLst>
                <a:cxn ang="0">
                  <a:pos x="connsiteX0" y="connsiteY0"/>
                </a:cxn>
                <a:cxn ang="0">
                  <a:pos x="connsiteX1" y="connsiteY1"/>
                </a:cxn>
                <a:cxn ang="0">
                  <a:pos x="connsiteX2" y="connsiteY2"/>
                </a:cxn>
                <a:cxn ang="0">
                  <a:pos x="connsiteX3" y="connsiteY3"/>
                </a:cxn>
              </a:cxnLst>
              <a:rect l="l" t="t" r="r" b="b"/>
              <a:pathLst>
                <a:path w="882361" h="383406">
                  <a:moveTo>
                    <a:pt x="0" y="0"/>
                  </a:moveTo>
                  <a:lnTo>
                    <a:pt x="506081" y="1091"/>
                  </a:lnTo>
                  <a:cubicBezTo>
                    <a:pt x="612526" y="1091"/>
                    <a:pt x="710435" y="59932"/>
                    <a:pt x="760392" y="153925"/>
                  </a:cubicBezTo>
                  <a:lnTo>
                    <a:pt x="882361" y="383406"/>
                  </a:lnTo>
                </a:path>
              </a:pathLst>
            </a:custGeom>
            <a:noFill/>
            <a:ln w="3175" cap="flat" cmpd="sng" algn="ctr">
              <a:solidFill>
                <a:schemeClr val="tx1">
                  <a:lumMod val="65000"/>
                  <a:lumOff val="35000"/>
                </a:schemeClr>
              </a:solidFill>
              <a:prstDash val="dash"/>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86" name="Freeform 14">
              <a:extLst>
                <a:ext uri="{FF2B5EF4-FFF2-40B4-BE49-F238E27FC236}">
                  <a16:creationId xmlns:a16="http://schemas.microsoft.com/office/drawing/2014/main" xmlns="" id="{6D927F27-ED73-49D4-9722-535A6B72C0C9}"/>
                </a:ext>
              </a:extLst>
            </p:cNvPr>
            <p:cNvSpPr/>
            <p:nvPr/>
          </p:nvSpPr>
          <p:spPr>
            <a:xfrm flipV="1">
              <a:off x="5878883" y="4653965"/>
              <a:ext cx="882361" cy="383406"/>
            </a:xfrm>
            <a:custGeom>
              <a:avLst/>
              <a:gdLst>
                <a:gd name="connsiteX0" fmla="*/ 0 w 1524000"/>
                <a:gd name="connsiteY0" fmla="*/ 1091 h 383406"/>
                <a:gd name="connsiteX1" fmla="*/ 641639 w 1524000"/>
                <a:gd name="connsiteY1" fmla="*/ 0 h 383406"/>
                <a:gd name="connsiteX2" fmla="*/ 1147720 w 1524000"/>
                <a:gd name="connsiteY2" fmla="*/ 1091 h 383406"/>
                <a:gd name="connsiteX3" fmla="*/ 1402031 w 1524000"/>
                <a:gd name="connsiteY3" fmla="*/ 153925 h 383406"/>
                <a:gd name="connsiteX4" fmla="*/ 1524000 w 1524000"/>
                <a:gd name="connsiteY4" fmla="*/ 383406 h 383406"/>
                <a:gd name="connsiteX0" fmla="*/ 0 w 882361"/>
                <a:gd name="connsiteY0" fmla="*/ 0 h 383406"/>
                <a:gd name="connsiteX1" fmla="*/ 506081 w 882361"/>
                <a:gd name="connsiteY1" fmla="*/ 1091 h 383406"/>
                <a:gd name="connsiteX2" fmla="*/ 760392 w 882361"/>
                <a:gd name="connsiteY2" fmla="*/ 153925 h 383406"/>
                <a:gd name="connsiteX3" fmla="*/ 882361 w 882361"/>
                <a:gd name="connsiteY3" fmla="*/ 383406 h 383406"/>
              </a:gdLst>
              <a:ahLst/>
              <a:cxnLst>
                <a:cxn ang="0">
                  <a:pos x="connsiteX0" y="connsiteY0"/>
                </a:cxn>
                <a:cxn ang="0">
                  <a:pos x="connsiteX1" y="connsiteY1"/>
                </a:cxn>
                <a:cxn ang="0">
                  <a:pos x="connsiteX2" y="connsiteY2"/>
                </a:cxn>
                <a:cxn ang="0">
                  <a:pos x="connsiteX3" y="connsiteY3"/>
                </a:cxn>
              </a:cxnLst>
              <a:rect l="l" t="t" r="r" b="b"/>
              <a:pathLst>
                <a:path w="882361" h="383406">
                  <a:moveTo>
                    <a:pt x="0" y="0"/>
                  </a:moveTo>
                  <a:lnTo>
                    <a:pt x="506081" y="1091"/>
                  </a:lnTo>
                  <a:cubicBezTo>
                    <a:pt x="612526" y="1091"/>
                    <a:pt x="710435" y="59932"/>
                    <a:pt x="760392" y="153925"/>
                  </a:cubicBezTo>
                  <a:lnTo>
                    <a:pt x="882361" y="383406"/>
                  </a:lnTo>
                </a:path>
              </a:pathLst>
            </a:custGeom>
            <a:noFill/>
            <a:ln w="3175" cap="flat" cmpd="sng" algn="ctr">
              <a:solidFill>
                <a:schemeClr val="tx1">
                  <a:lumMod val="65000"/>
                  <a:lumOff val="35000"/>
                </a:schemeClr>
              </a:solidFill>
              <a:prstDash val="dash"/>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209" name="组合 208">
            <a:extLst>
              <a:ext uri="{FF2B5EF4-FFF2-40B4-BE49-F238E27FC236}">
                <a16:creationId xmlns:a16="http://schemas.microsoft.com/office/drawing/2014/main" xmlns="" id="{F0DF1E7D-346E-476D-9CAA-FFDC04263820}"/>
              </a:ext>
            </a:extLst>
          </p:cNvPr>
          <p:cNvGrpSpPr/>
          <p:nvPr/>
        </p:nvGrpSpPr>
        <p:grpSpPr>
          <a:xfrm>
            <a:off x="9107512" y="2338577"/>
            <a:ext cx="1261959" cy="787322"/>
            <a:chOff x="5295082" y="2163588"/>
            <a:chExt cx="1261959" cy="787322"/>
          </a:xfrm>
        </p:grpSpPr>
        <p:sp>
          <p:nvSpPr>
            <p:cNvPr id="210" name="文本框 209">
              <a:extLst>
                <a:ext uri="{FF2B5EF4-FFF2-40B4-BE49-F238E27FC236}">
                  <a16:creationId xmlns:a16="http://schemas.microsoft.com/office/drawing/2014/main" xmlns="" id="{60AD9F12-7F40-4699-BDC6-AEFA70C0737A}"/>
                </a:ext>
              </a:extLst>
            </p:cNvPr>
            <p:cNvSpPr txBox="1"/>
            <p:nvPr/>
          </p:nvSpPr>
          <p:spPr>
            <a:xfrm>
              <a:off x="5295082" y="2163588"/>
              <a:ext cx="1261959"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五年制本科</a:t>
              </a:r>
            </a:p>
          </p:txBody>
        </p:sp>
        <p:grpSp>
          <p:nvGrpSpPr>
            <p:cNvPr id="211" name="组合 210">
              <a:extLst>
                <a:ext uri="{FF2B5EF4-FFF2-40B4-BE49-F238E27FC236}">
                  <a16:creationId xmlns:a16="http://schemas.microsoft.com/office/drawing/2014/main" xmlns="" id="{67FF0AB5-9074-4905-8525-48376E4A0EAA}"/>
                </a:ext>
              </a:extLst>
            </p:cNvPr>
            <p:cNvGrpSpPr/>
            <p:nvPr/>
          </p:nvGrpSpPr>
          <p:grpSpPr>
            <a:xfrm>
              <a:off x="5379645" y="2489245"/>
              <a:ext cx="1177135" cy="461665"/>
              <a:chOff x="5465238" y="2435124"/>
              <a:chExt cx="1177135" cy="461665"/>
            </a:xfrm>
          </p:grpSpPr>
          <p:sp>
            <p:nvSpPr>
              <p:cNvPr id="212" name="文本框 211">
                <a:extLst>
                  <a:ext uri="{FF2B5EF4-FFF2-40B4-BE49-F238E27FC236}">
                    <a16:creationId xmlns:a16="http://schemas.microsoft.com/office/drawing/2014/main" xmlns="" id="{AAD8BFC2-7DCD-4591-B5B2-2EAB51E626C3}"/>
                  </a:ext>
                </a:extLst>
              </p:cNvPr>
              <p:cNvSpPr txBox="1"/>
              <p:nvPr/>
            </p:nvSpPr>
            <p:spPr>
              <a:xfrm>
                <a:off x="5465238" y="2435124"/>
                <a:ext cx="1092835" cy="461665"/>
              </a:xfrm>
              <a:prstGeom prst="rect">
                <a:avLst/>
              </a:prstGeom>
              <a:noFill/>
            </p:spPr>
            <p:txBody>
              <a:bodyPr wrap="square">
                <a:spAutoFit/>
              </a:bodyPr>
              <a:lstStyle/>
              <a:p>
                <a:r>
                  <a:rPr lang="en-US" altLang="zh-CN"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125</a:t>
                </a:r>
                <a:endParaRPr lang="zh-CN" altLang="en-US" sz="240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213" name="文本框 212">
                <a:extLst>
                  <a:ext uri="{FF2B5EF4-FFF2-40B4-BE49-F238E27FC236}">
                    <a16:creationId xmlns:a16="http://schemas.microsoft.com/office/drawing/2014/main" xmlns="" id="{9A6CE2EA-4D57-464B-8DFE-FD73F43B4BCD}"/>
                  </a:ext>
                </a:extLst>
              </p:cNvPr>
              <p:cNvSpPr txBox="1"/>
              <p:nvPr/>
            </p:nvSpPr>
            <p:spPr>
              <a:xfrm>
                <a:off x="6016251" y="2518275"/>
                <a:ext cx="626122"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学时</a:t>
                </a:r>
              </a:p>
            </p:txBody>
          </p:sp>
        </p:grpSp>
      </p:grpSp>
      <p:sp>
        <p:nvSpPr>
          <p:cNvPr id="224" name="任意多边形: 形状 223">
            <a:extLst>
              <a:ext uri="{FF2B5EF4-FFF2-40B4-BE49-F238E27FC236}">
                <a16:creationId xmlns:a16="http://schemas.microsoft.com/office/drawing/2014/main" xmlns="" id="{303158DF-A6EE-4663-907B-3731DC5E507C}"/>
              </a:ext>
            </a:extLst>
          </p:cNvPr>
          <p:cNvSpPr/>
          <p:nvPr/>
        </p:nvSpPr>
        <p:spPr>
          <a:xfrm>
            <a:off x="9099909" y="1615613"/>
            <a:ext cx="588964" cy="608007"/>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D5D0FC"/>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4" name="Freeform 14">
            <a:extLst>
              <a:ext uri="{FF2B5EF4-FFF2-40B4-BE49-F238E27FC236}">
                <a16:creationId xmlns:a16="http://schemas.microsoft.com/office/drawing/2014/main" xmlns="" id="{988AE16B-6D58-4A68-847A-C3FAC1EF00E8}"/>
              </a:ext>
            </a:extLst>
          </p:cNvPr>
          <p:cNvSpPr/>
          <p:nvPr/>
        </p:nvSpPr>
        <p:spPr>
          <a:xfrm flipH="1">
            <a:off x="8124646" y="2491134"/>
            <a:ext cx="882361" cy="383406"/>
          </a:xfrm>
          <a:custGeom>
            <a:avLst/>
            <a:gdLst>
              <a:gd name="connsiteX0" fmla="*/ 0 w 1524000"/>
              <a:gd name="connsiteY0" fmla="*/ 1091 h 383406"/>
              <a:gd name="connsiteX1" fmla="*/ 641639 w 1524000"/>
              <a:gd name="connsiteY1" fmla="*/ 0 h 383406"/>
              <a:gd name="connsiteX2" fmla="*/ 1147720 w 1524000"/>
              <a:gd name="connsiteY2" fmla="*/ 1091 h 383406"/>
              <a:gd name="connsiteX3" fmla="*/ 1402031 w 1524000"/>
              <a:gd name="connsiteY3" fmla="*/ 153925 h 383406"/>
              <a:gd name="connsiteX4" fmla="*/ 1524000 w 1524000"/>
              <a:gd name="connsiteY4" fmla="*/ 383406 h 383406"/>
              <a:gd name="connsiteX0" fmla="*/ 0 w 882361"/>
              <a:gd name="connsiteY0" fmla="*/ 0 h 383406"/>
              <a:gd name="connsiteX1" fmla="*/ 506081 w 882361"/>
              <a:gd name="connsiteY1" fmla="*/ 1091 h 383406"/>
              <a:gd name="connsiteX2" fmla="*/ 760392 w 882361"/>
              <a:gd name="connsiteY2" fmla="*/ 153925 h 383406"/>
              <a:gd name="connsiteX3" fmla="*/ 882361 w 882361"/>
              <a:gd name="connsiteY3" fmla="*/ 383406 h 383406"/>
            </a:gdLst>
            <a:ahLst/>
            <a:cxnLst>
              <a:cxn ang="0">
                <a:pos x="connsiteX0" y="connsiteY0"/>
              </a:cxn>
              <a:cxn ang="0">
                <a:pos x="connsiteX1" y="connsiteY1"/>
              </a:cxn>
              <a:cxn ang="0">
                <a:pos x="connsiteX2" y="connsiteY2"/>
              </a:cxn>
              <a:cxn ang="0">
                <a:pos x="connsiteX3" y="connsiteY3"/>
              </a:cxn>
            </a:cxnLst>
            <a:rect l="l" t="t" r="r" b="b"/>
            <a:pathLst>
              <a:path w="882361" h="383406">
                <a:moveTo>
                  <a:pt x="0" y="0"/>
                </a:moveTo>
                <a:lnTo>
                  <a:pt x="506081" y="1091"/>
                </a:lnTo>
                <a:cubicBezTo>
                  <a:pt x="612526" y="1091"/>
                  <a:pt x="710435" y="59932"/>
                  <a:pt x="760392" y="153925"/>
                </a:cubicBezTo>
                <a:lnTo>
                  <a:pt x="882361" y="383406"/>
                </a:lnTo>
              </a:path>
            </a:pathLst>
          </a:custGeom>
          <a:noFill/>
          <a:ln w="3175" cap="flat" cmpd="sng" algn="ctr">
            <a:solidFill>
              <a:schemeClr val="tx1">
                <a:lumMod val="65000"/>
                <a:lumOff val="35000"/>
              </a:schemeClr>
            </a:solidFill>
            <a:prstDash val="dash"/>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5" name="Freeform 14">
            <a:extLst>
              <a:ext uri="{FF2B5EF4-FFF2-40B4-BE49-F238E27FC236}">
                <a16:creationId xmlns:a16="http://schemas.microsoft.com/office/drawing/2014/main" xmlns="" id="{896A676E-192B-44AA-917C-606280C3CF88}"/>
              </a:ext>
            </a:extLst>
          </p:cNvPr>
          <p:cNvSpPr/>
          <p:nvPr/>
        </p:nvSpPr>
        <p:spPr>
          <a:xfrm flipH="1">
            <a:off x="8124646" y="4766136"/>
            <a:ext cx="882361" cy="383406"/>
          </a:xfrm>
          <a:custGeom>
            <a:avLst/>
            <a:gdLst>
              <a:gd name="connsiteX0" fmla="*/ 0 w 1524000"/>
              <a:gd name="connsiteY0" fmla="*/ 1091 h 383406"/>
              <a:gd name="connsiteX1" fmla="*/ 641639 w 1524000"/>
              <a:gd name="connsiteY1" fmla="*/ 0 h 383406"/>
              <a:gd name="connsiteX2" fmla="*/ 1147720 w 1524000"/>
              <a:gd name="connsiteY2" fmla="*/ 1091 h 383406"/>
              <a:gd name="connsiteX3" fmla="*/ 1402031 w 1524000"/>
              <a:gd name="connsiteY3" fmla="*/ 153925 h 383406"/>
              <a:gd name="connsiteX4" fmla="*/ 1524000 w 1524000"/>
              <a:gd name="connsiteY4" fmla="*/ 383406 h 383406"/>
              <a:gd name="connsiteX0" fmla="*/ 0 w 882361"/>
              <a:gd name="connsiteY0" fmla="*/ 0 h 383406"/>
              <a:gd name="connsiteX1" fmla="*/ 506081 w 882361"/>
              <a:gd name="connsiteY1" fmla="*/ 1091 h 383406"/>
              <a:gd name="connsiteX2" fmla="*/ 760392 w 882361"/>
              <a:gd name="connsiteY2" fmla="*/ 153925 h 383406"/>
              <a:gd name="connsiteX3" fmla="*/ 882361 w 882361"/>
              <a:gd name="connsiteY3" fmla="*/ 383406 h 383406"/>
            </a:gdLst>
            <a:ahLst/>
            <a:cxnLst>
              <a:cxn ang="0">
                <a:pos x="connsiteX0" y="connsiteY0"/>
              </a:cxn>
              <a:cxn ang="0">
                <a:pos x="connsiteX1" y="connsiteY1"/>
              </a:cxn>
              <a:cxn ang="0">
                <a:pos x="connsiteX2" y="connsiteY2"/>
              </a:cxn>
              <a:cxn ang="0">
                <a:pos x="connsiteX3" y="connsiteY3"/>
              </a:cxn>
            </a:cxnLst>
            <a:rect l="l" t="t" r="r" b="b"/>
            <a:pathLst>
              <a:path w="882361" h="383406">
                <a:moveTo>
                  <a:pt x="0" y="0"/>
                </a:moveTo>
                <a:lnTo>
                  <a:pt x="506081" y="1091"/>
                </a:lnTo>
                <a:cubicBezTo>
                  <a:pt x="612526" y="1091"/>
                  <a:pt x="710435" y="59932"/>
                  <a:pt x="760392" y="153925"/>
                </a:cubicBezTo>
                <a:lnTo>
                  <a:pt x="882361" y="383406"/>
                </a:lnTo>
              </a:path>
            </a:pathLst>
          </a:custGeom>
          <a:noFill/>
          <a:ln w="3175" cap="flat" cmpd="sng" algn="ctr">
            <a:solidFill>
              <a:schemeClr val="tx1">
                <a:lumMod val="65000"/>
                <a:lumOff val="35000"/>
              </a:schemeClr>
            </a:solidFill>
            <a:prstDash val="dash"/>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2" name="椭圆 121">
            <a:extLst>
              <a:ext uri="{FF2B5EF4-FFF2-40B4-BE49-F238E27FC236}">
                <a16:creationId xmlns:a16="http://schemas.microsoft.com/office/drawing/2014/main" xmlns="" id="{4A3C7329-40FF-45EC-8853-A18CFFB07CDB}"/>
              </a:ext>
            </a:extLst>
          </p:cNvPr>
          <p:cNvSpPr/>
          <p:nvPr/>
        </p:nvSpPr>
        <p:spPr>
          <a:xfrm>
            <a:off x="6556814" y="2774246"/>
            <a:ext cx="2449730" cy="2449730"/>
          </a:xfrm>
          <a:custGeom>
            <a:avLst/>
            <a:gdLst>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 name="connsiteX0" fmla="*/ 7158182 w 9578108"/>
              <a:gd name="connsiteY0" fmla="*/ 3980800 h 5190763"/>
              <a:gd name="connsiteX1" fmla="*/ 0 w 9578108"/>
              <a:gd name="connsiteY1" fmla="*/ 0 h 5190763"/>
              <a:gd name="connsiteX2" fmla="*/ 8368145 w 9578108"/>
              <a:gd name="connsiteY2" fmla="*/ 2770837 h 5190763"/>
              <a:gd name="connsiteX3" fmla="*/ 9578108 w 9578108"/>
              <a:gd name="connsiteY3" fmla="*/ 3980800 h 5190763"/>
              <a:gd name="connsiteX4" fmla="*/ 8368145 w 9578108"/>
              <a:gd name="connsiteY4" fmla="*/ 5190763 h 5190763"/>
              <a:gd name="connsiteX5" fmla="*/ 7158182 w 9578108"/>
              <a:gd name="connsiteY5" fmla="*/ 3980800 h 5190763"/>
              <a:gd name="connsiteX0" fmla="*/ 0 w 2419926"/>
              <a:gd name="connsiteY0" fmla="*/ 1209963 h 2419926"/>
              <a:gd name="connsiteX1" fmla="*/ 1209963 w 2419926"/>
              <a:gd name="connsiteY1" fmla="*/ 0 h 2419926"/>
              <a:gd name="connsiteX2" fmla="*/ 2419926 w 2419926"/>
              <a:gd name="connsiteY2" fmla="*/ 1209963 h 2419926"/>
              <a:gd name="connsiteX3" fmla="*/ 1209963 w 2419926"/>
              <a:gd name="connsiteY3" fmla="*/ 2419926 h 2419926"/>
              <a:gd name="connsiteX4" fmla="*/ 0 w 2419926"/>
              <a:gd name="connsiteY4" fmla="*/ 1209963 h 2419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926" h="2419926">
                <a:moveTo>
                  <a:pt x="0" y="1209963"/>
                </a:moveTo>
                <a:cubicBezTo>
                  <a:pt x="0" y="541719"/>
                  <a:pt x="541719" y="0"/>
                  <a:pt x="1209963" y="0"/>
                </a:cubicBezTo>
                <a:cubicBezTo>
                  <a:pt x="1878207" y="0"/>
                  <a:pt x="2419926" y="541719"/>
                  <a:pt x="2419926" y="1209963"/>
                </a:cubicBezTo>
                <a:cubicBezTo>
                  <a:pt x="2419926" y="1878207"/>
                  <a:pt x="1878207" y="2419926"/>
                  <a:pt x="1209963" y="2419926"/>
                </a:cubicBezTo>
                <a:cubicBezTo>
                  <a:pt x="541719" y="2419926"/>
                  <a:pt x="0" y="1878207"/>
                  <a:pt x="0" y="1209963"/>
                </a:cubicBezTo>
                <a:close/>
              </a:path>
            </a:pathLst>
          </a:custGeom>
          <a:solidFill>
            <a:schemeClr val="accent3">
              <a:alpha val="5000"/>
            </a:schemeClr>
          </a:solidFill>
          <a:ln w="22225" cap="flat" cmpd="sng" algn="ctr">
            <a:solidFill>
              <a:schemeClr val="accent3">
                <a:lumMod val="9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1" name="椭圆 120">
            <a:extLst>
              <a:ext uri="{FF2B5EF4-FFF2-40B4-BE49-F238E27FC236}">
                <a16:creationId xmlns:a16="http://schemas.microsoft.com/office/drawing/2014/main" xmlns="" id="{2A561A7B-C802-471F-AF9F-9FF70CE37499}"/>
              </a:ext>
            </a:extLst>
          </p:cNvPr>
          <p:cNvSpPr/>
          <p:nvPr/>
        </p:nvSpPr>
        <p:spPr>
          <a:xfrm>
            <a:off x="6766899" y="3022737"/>
            <a:ext cx="2010076" cy="2010076"/>
          </a:xfrm>
          <a:prstGeom prst="ellipse">
            <a:avLst/>
          </a:prstGeom>
          <a:solidFill>
            <a:schemeClr val="accent3">
              <a:lumMod val="90000"/>
              <a:alpha val="20000"/>
            </a:schemeClr>
          </a:solidFill>
          <a:ln w="952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xmlns="" id="{959715A7-09CC-4449-85ED-5E821BD87DA2}"/>
              </a:ext>
            </a:extLst>
          </p:cNvPr>
          <p:cNvGrpSpPr/>
          <p:nvPr/>
        </p:nvGrpSpPr>
        <p:grpSpPr>
          <a:xfrm>
            <a:off x="6951355" y="3207193"/>
            <a:ext cx="1641164" cy="1641164"/>
            <a:chOff x="6963755" y="3172618"/>
            <a:chExt cx="1616364" cy="1616364"/>
          </a:xfrm>
        </p:grpSpPr>
        <p:sp>
          <p:nvSpPr>
            <p:cNvPr id="3" name="椭圆 2">
              <a:extLst>
                <a:ext uri="{FF2B5EF4-FFF2-40B4-BE49-F238E27FC236}">
                  <a16:creationId xmlns:a16="http://schemas.microsoft.com/office/drawing/2014/main" xmlns="" id="{D2EA5261-B2AA-4EF5-A8DA-BE58044DF95A}"/>
                </a:ext>
              </a:extLst>
            </p:cNvPr>
            <p:cNvSpPr/>
            <p:nvPr/>
          </p:nvSpPr>
          <p:spPr>
            <a:xfrm>
              <a:off x="6963755" y="3172618"/>
              <a:ext cx="1616364" cy="1616364"/>
            </a:xfrm>
            <a:prstGeom prst="ellipse">
              <a:avLst/>
            </a:prstGeom>
            <a:gradFill>
              <a:gsLst>
                <a:gs pos="72000">
                  <a:schemeClr val="accent1"/>
                </a:gs>
                <a:gs pos="0">
                  <a:schemeClr val="accent1">
                    <a:lumMod val="80000"/>
                    <a:lumOff val="20000"/>
                  </a:schemeClr>
                </a:gs>
              </a:gsLst>
              <a:lin ang="2700000" scaled="1"/>
            </a:gradFill>
            <a:ln w="15875" cap="flat" cmpd="sng" algn="ctr">
              <a:noFill/>
              <a:prstDash val="solid"/>
              <a:miter lim="800000"/>
            </a:ln>
            <a:effectLst>
              <a:outerShdw blurRad="381000" dist="3302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xmlns="" id="{667DE570-6BCF-4184-8125-89219EE4BFE0}"/>
                </a:ext>
              </a:extLst>
            </p:cNvPr>
            <p:cNvSpPr/>
            <p:nvPr/>
          </p:nvSpPr>
          <p:spPr>
            <a:xfrm>
              <a:off x="7023792" y="3232655"/>
              <a:ext cx="1496290" cy="1496290"/>
            </a:xfrm>
            <a:prstGeom prst="ellipse">
              <a:avLst/>
            </a:prstGeom>
            <a:noFill/>
            <a:ln w="952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2" name="文本框 131">
            <a:extLst>
              <a:ext uri="{FF2B5EF4-FFF2-40B4-BE49-F238E27FC236}">
                <a16:creationId xmlns:a16="http://schemas.microsoft.com/office/drawing/2014/main" xmlns="" id="{98A459B6-7BA2-4389-8A99-3AD78ADE961B}"/>
              </a:ext>
            </a:extLst>
          </p:cNvPr>
          <p:cNvSpPr txBox="1"/>
          <p:nvPr/>
        </p:nvSpPr>
        <p:spPr>
          <a:xfrm>
            <a:off x="7221145" y="4112342"/>
            <a:ext cx="1101584" cy="369332"/>
          </a:xfrm>
          <a:prstGeom prst="rect">
            <a:avLst/>
          </a:prstGeom>
          <a:noFill/>
        </p:spPr>
        <p:txBody>
          <a:bodyPr wrap="none" rtlCol="0">
            <a:spAutoFit/>
          </a:bodyPr>
          <a:lstStyle/>
          <a:p>
            <a:pPr algn="ctr"/>
            <a:r>
              <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教学学时</a:t>
            </a:r>
          </a:p>
        </p:txBody>
      </p:sp>
      <p:sp>
        <p:nvSpPr>
          <p:cNvPr id="203" name="文本框 202">
            <a:extLst>
              <a:ext uri="{FF2B5EF4-FFF2-40B4-BE49-F238E27FC236}">
                <a16:creationId xmlns:a16="http://schemas.microsoft.com/office/drawing/2014/main" xmlns="" id="{A65163E6-FBC6-4A3B-A91C-F86A98A590B6}"/>
              </a:ext>
            </a:extLst>
          </p:cNvPr>
          <p:cNvSpPr txBox="1"/>
          <p:nvPr/>
        </p:nvSpPr>
        <p:spPr>
          <a:xfrm>
            <a:off x="7225520" y="3582344"/>
            <a:ext cx="1092835" cy="584775"/>
          </a:xfrm>
          <a:prstGeom prst="rect">
            <a:avLst/>
          </a:prstGeom>
          <a:noFill/>
        </p:spPr>
        <p:txBody>
          <a:bodyPr wrap="square">
            <a:spAutoFit/>
          </a:bodyPr>
          <a:lstStyle/>
          <a:p>
            <a:pPr algn="ctr"/>
            <a:r>
              <a:rPr lang="en-US" altLang="zh-CN"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625</a:t>
            </a:r>
            <a:endParaRPr lang="zh-CN" altLang="en-US"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44" name="组合 143">
            <a:extLst>
              <a:ext uri="{FF2B5EF4-FFF2-40B4-BE49-F238E27FC236}">
                <a16:creationId xmlns:a16="http://schemas.microsoft.com/office/drawing/2014/main" xmlns="" id="{F4F098DD-9B30-4FD8-A55C-55E75F7F0D3E}"/>
              </a:ext>
            </a:extLst>
          </p:cNvPr>
          <p:cNvGrpSpPr/>
          <p:nvPr/>
        </p:nvGrpSpPr>
        <p:grpSpPr>
          <a:xfrm>
            <a:off x="4477652" y="4159915"/>
            <a:ext cx="1261959" cy="748142"/>
            <a:chOff x="5339046" y="2163588"/>
            <a:chExt cx="1261959" cy="748142"/>
          </a:xfrm>
        </p:grpSpPr>
        <p:sp>
          <p:nvSpPr>
            <p:cNvPr id="145" name="文本框 144">
              <a:extLst>
                <a:ext uri="{FF2B5EF4-FFF2-40B4-BE49-F238E27FC236}">
                  <a16:creationId xmlns:a16="http://schemas.microsoft.com/office/drawing/2014/main" xmlns="" id="{BFB86C6F-E13E-4C2D-A6A4-D4F2ABA0D049}"/>
                </a:ext>
              </a:extLst>
            </p:cNvPr>
            <p:cNvSpPr txBox="1"/>
            <p:nvPr/>
          </p:nvSpPr>
          <p:spPr>
            <a:xfrm>
              <a:off x="5339046" y="2163588"/>
              <a:ext cx="1261959"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八年制本科</a:t>
              </a:r>
            </a:p>
          </p:txBody>
        </p:sp>
        <p:grpSp>
          <p:nvGrpSpPr>
            <p:cNvPr id="146" name="组合 145">
              <a:extLst>
                <a:ext uri="{FF2B5EF4-FFF2-40B4-BE49-F238E27FC236}">
                  <a16:creationId xmlns:a16="http://schemas.microsoft.com/office/drawing/2014/main" xmlns="" id="{AF5665D4-1174-4FBA-828B-FAF762D9DCA4}"/>
                </a:ext>
              </a:extLst>
            </p:cNvPr>
            <p:cNvGrpSpPr/>
            <p:nvPr/>
          </p:nvGrpSpPr>
          <p:grpSpPr>
            <a:xfrm>
              <a:off x="5379645" y="2450065"/>
              <a:ext cx="1177135" cy="461665"/>
              <a:chOff x="5465238" y="2395944"/>
              <a:chExt cx="1177135" cy="461665"/>
            </a:xfrm>
          </p:grpSpPr>
          <p:sp>
            <p:nvSpPr>
              <p:cNvPr id="147" name="文本框 146">
                <a:extLst>
                  <a:ext uri="{FF2B5EF4-FFF2-40B4-BE49-F238E27FC236}">
                    <a16:creationId xmlns:a16="http://schemas.microsoft.com/office/drawing/2014/main" xmlns="" id="{56303342-9F21-410C-9E5D-7F3279DE924F}"/>
                  </a:ext>
                </a:extLst>
              </p:cNvPr>
              <p:cNvSpPr txBox="1"/>
              <p:nvPr/>
            </p:nvSpPr>
            <p:spPr>
              <a:xfrm>
                <a:off x="5465238" y="2395944"/>
                <a:ext cx="1092835" cy="461665"/>
              </a:xfrm>
              <a:prstGeom prst="rect">
                <a:avLst/>
              </a:prstGeom>
              <a:noFill/>
            </p:spPr>
            <p:txBody>
              <a:bodyPr wrap="square">
                <a:spAutoFit/>
              </a:bodyPr>
              <a:lstStyle/>
              <a:p>
                <a:r>
                  <a:rPr lang="en-US" altLang="zh-CN"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125</a:t>
                </a:r>
                <a:endParaRPr lang="zh-CN" altLang="en-US" sz="240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148" name="文本框 147">
                <a:extLst>
                  <a:ext uri="{FF2B5EF4-FFF2-40B4-BE49-F238E27FC236}">
                    <a16:creationId xmlns:a16="http://schemas.microsoft.com/office/drawing/2014/main" xmlns="" id="{49C0FE96-343F-4E4E-96F9-3DE35F9F13B9}"/>
                  </a:ext>
                </a:extLst>
              </p:cNvPr>
              <p:cNvSpPr txBox="1"/>
              <p:nvPr/>
            </p:nvSpPr>
            <p:spPr>
              <a:xfrm>
                <a:off x="6016251" y="2479095"/>
                <a:ext cx="626122"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学时</a:t>
                </a:r>
              </a:p>
            </p:txBody>
          </p:sp>
        </p:grpSp>
      </p:grpSp>
      <p:grpSp>
        <p:nvGrpSpPr>
          <p:cNvPr id="162" name="组合 161">
            <a:extLst>
              <a:ext uri="{FF2B5EF4-FFF2-40B4-BE49-F238E27FC236}">
                <a16:creationId xmlns:a16="http://schemas.microsoft.com/office/drawing/2014/main" xmlns="" id="{9367E9AF-F392-4051-BAF3-69F10E676F0E}"/>
              </a:ext>
            </a:extLst>
          </p:cNvPr>
          <p:cNvGrpSpPr/>
          <p:nvPr/>
        </p:nvGrpSpPr>
        <p:grpSpPr>
          <a:xfrm>
            <a:off x="9107512" y="4596204"/>
            <a:ext cx="1261959" cy="787322"/>
            <a:chOff x="5295082" y="2163588"/>
            <a:chExt cx="1261959" cy="787322"/>
          </a:xfrm>
        </p:grpSpPr>
        <p:sp>
          <p:nvSpPr>
            <p:cNvPr id="163" name="文本框 162">
              <a:extLst>
                <a:ext uri="{FF2B5EF4-FFF2-40B4-BE49-F238E27FC236}">
                  <a16:creationId xmlns:a16="http://schemas.microsoft.com/office/drawing/2014/main" xmlns="" id="{F2873CF9-124C-4297-B14D-B79F4939A346}"/>
                </a:ext>
              </a:extLst>
            </p:cNvPr>
            <p:cNvSpPr txBox="1"/>
            <p:nvPr/>
          </p:nvSpPr>
          <p:spPr>
            <a:xfrm>
              <a:off x="5295082" y="2163588"/>
              <a:ext cx="1261959"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三年制专科</a:t>
              </a:r>
            </a:p>
          </p:txBody>
        </p:sp>
        <p:grpSp>
          <p:nvGrpSpPr>
            <p:cNvPr id="164" name="组合 163">
              <a:extLst>
                <a:ext uri="{FF2B5EF4-FFF2-40B4-BE49-F238E27FC236}">
                  <a16:creationId xmlns:a16="http://schemas.microsoft.com/office/drawing/2014/main" xmlns="" id="{E01FA9CD-A5C9-4857-834B-61DDC7EAFFDC}"/>
                </a:ext>
              </a:extLst>
            </p:cNvPr>
            <p:cNvGrpSpPr/>
            <p:nvPr/>
          </p:nvGrpSpPr>
          <p:grpSpPr>
            <a:xfrm>
              <a:off x="5379645" y="2489245"/>
              <a:ext cx="1177135" cy="461665"/>
              <a:chOff x="5465238" y="2435124"/>
              <a:chExt cx="1177135" cy="461665"/>
            </a:xfrm>
          </p:grpSpPr>
          <p:sp>
            <p:nvSpPr>
              <p:cNvPr id="165" name="文本框 164">
                <a:extLst>
                  <a:ext uri="{FF2B5EF4-FFF2-40B4-BE49-F238E27FC236}">
                    <a16:creationId xmlns:a16="http://schemas.microsoft.com/office/drawing/2014/main" xmlns="" id="{5342CE7B-EC50-41DE-A8F0-E8AFF01DA9B2}"/>
                  </a:ext>
                </a:extLst>
              </p:cNvPr>
              <p:cNvSpPr txBox="1"/>
              <p:nvPr/>
            </p:nvSpPr>
            <p:spPr>
              <a:xfrm>
                <a:off x="5465238" y="2435124"/>
                <a:ext cx="1092835" cy="461665"/>
              </a:xfrm>
              <a:prstGeom prst="rect">
                <a:avLst/>
              </a:prstGeom>
              <a:noFill/>
            </p:spPr>
            <p:txBody>
              <a:bodyPr wrap="square">
                <a:spAutoFit/>
              </a:bodyPr>
              <a:lstStyle/>
              <a:p>
                <a:r>
                  <a:rPr lang="en-US" altLang="zh-CN"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125</a:t>
                </a:r>
                <a:endParaRPr lang="zh-CN" altLang="en-US" sz="240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166" name="文本框 165">
                <a:extLst>
                  <a:ext uri="{FF2B5EF4-FFF2-40B4-BE49-F238E27FC236}">
                    <a16:creationId xmlns:a16="http://schemas.microsoft.com/office/drawing/2014/main" xmlns="" id="{BE059D8E-3A91-4B9E-90B5-D7404C55441F}"/>
                  </a:ext>
                </a:extLst>
              </p:cNvPr>
              <p:cNvSpPr txBox="1"/>
              <p:nvPr/>
            </p:nvSpPr>
            <p:spPr>
              <a:xfrm>
                <a:off x="6016251" y="2518275"/>
                <a:ext cx="626122"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学时</a:t>
                </a:r>
              </a:p>
            </p:txBody>
          </p:sp>
        </p:grpSp>
      </p:grpSp>
      <p:grpSp>
        <p:nvGrpSpPr>
          <p:cNvPr id="167" name="组合 166">
            <a:extLst>
              <a:ext uri="{FF2B5EF4-FFF2-40B4-BE49-F238E27FC236}">
                <a16:creationId xmlns:a16="http://schemas.microsoft.com/office/drawing/2014/main" xmlns="" id="{77863FAE-7B5E-4B85-8D29-D9746EA4AB5E}"/>
              </a:ext>
            </a:extLst>
          </p:cNvPr>
          <p:cNvGrpSpPr/>
          <p:nvPr/>
        </p:nvGrpSpPr>
        <p:grpSpPr>
          <a:xfrm>
            <a:off x="9945696" y="3466505"/>
            <a:ext cx="1261959" cy="787322"/>
            <a:chOff x="5295082" y="2163588"/>
            <a:chExt cx="1261959" cy="787322"/>
          </a:xfrm>
        </p:grpSpPr>
        <p:sp>
          <p:nvSpPr>
            <p:cNvPr id="168" name="文本框 167">
              <a:extLst>
                <a:ext uri="{FF2B5EF4-FFF2-40B4-BE49-F238E27FC236}">
                  <a16:creationId xmlns:a16="http://schemas.microsoft.com/office/drawing/2014/main" xmlns="" id="{746D2F0D-FE0D-4435-B06B-E85EC1664B40}"/>
                </a:ext>
              </a:extLst>
            </p:cNvPr>
            <p:cNvSpPr txBox="1"/>
            <p:nvPr/>
          </p:nvSpPr>
          <p:spPr>
            <a:xfrm>
              <a:off x="5295082" y="2163588"/>
              <a:ext cx="1261959"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四年制本科</a:t>
              </a:r>
            </a:p>
          </p:txBody>
        </p:sp>
        <p:grpSp>
          <p:nvGrpSpPr>
            <p:cNvPr id="169" name="组合 168">
              <a:extLst>
                <a:ext uri="{FF2B5EF4-FFF2-40B4-BE49-F238E27FC236}">
                  <a16:creationId xmlns:a16="http://schemas.microsoft.com/office/drawing/2014/main" xmlns="" id="{7BCF1FB7-FC5C-463A-889F-C76B7F93DE19}"/>
                </a:ext>
              </a:extLst>
            </p:cNvPr>
            <p:cNvGrpSpPr/>
            <p:nvPr/>
          </p:nvGrpSpPr>
          <p:grpSpPr>
            <a:xfrm>
              <a:off x="5379645" y="2489245"/>
              <a:ext cx="1177135" cy="461665"/>
              <a:chOff x="5465238" y="2435124"/>
              <a:chExt cx="1177135" cy="461665"/>
            </a:xfrm>
          </p:grpSpPr>
          <p:sp>
            <p:nvSpPr>
              <p:cNvPr id="170" name="文本框 169">
                <a:extLst>
                  <a:ext uri="{FF2B5EF4-FFF2-40B4-BE49-F238E27FC236}">
                    <a16:creationId xmlns:a16="http://schemas.microsoft.com/office/drawing/2014/main" xmlns="" id="{E0358F56-E324-40F5-9712-95ABBFE7BC6F}"/>
                  </a:ext>
                </a:extLst>
              </p:cNvPr>
              <p:cNvSpPr txBox="1"/>
              <p:nvPr/>
            </p:nvSpPr>
            <p:spPr>
              <a:xfrm>
                <a:off x="5465238" y="2435124"/>
                <a:ext cx="1092835" cy="461665"/>
              </a:xfrm>
              <a:prstGeom prst="rect">
                <a:avLst/>
              </a:prstGeom>
              <a:noFill/>
            </p:spPr>
            <p:txBody>
              <a:bodyPr wrap="square">
                <a:spAutoFit/>
              </a:bodyPr>
              <a:lstStyle/>
              <a:p>
                <a:r>
                  <a:rPr lang="en-US" altLang="zh-CN"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125</a:t>
                </a:r>
                <a:endParaRPr lang="zh-CN" altLang="en-US" sz="240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171" name="文本框 170">
                <a:extLst>
                  <a:ext uri="{FF2B5EF4-FFF2-40B4-BE49-F238E27FC236}">
                    <a16:creationId xmlns:a16="http://schemas.microsoft.com/office/drawing/2014/main" xmlns="" id="{90276ABB-CC40-4C29-9459-6A25E0A84542}"/>
                  </a:ext>
                </a:extLst>
              </p:cNvPr>
              <p:cNvSpPr txBox="1"/>
              <p:nvPr/>
            </p:nvSpPr>
            <p:spPr>
              <a:xfrm>
                <a:off x="6016251" y="2518275"/>
                <a:ext cx="626122"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学时</a:t>
                </a:r>
              </a:p>
            </p:txBody>
          </p:sp>
        </p:grpSp>
      </p:grpSp>
      <p:grpSp>
        <p:nvGrpSpPr>
          <p:cNvPr id="21" name="组合 20">
            <a:extLst>
              <a:ext uri="{FF2B5EF4-FFF2-40B4-BE49-F238E27FC236}">
                <a16:creationId xmlns:a16="http://schemas.microsoft.com/office/drawing/2014/main" xmlns="" id="{160FC236-5619-4DB2-96F9-B466C6CD5627}"/>
              </a:ext>
            </a:extLst>
          </p:cNvPr>
          <p:cNvGrpSpPr/>
          <p:nvPr/>
        </p:nvGrpSpPr>
        <p:grpSpPr>
          <a:xfrm>
            <a:off x="6592516" y="2696421"/>
            <a:ext cx="2549984" cy="2662120"/>
            <a:chOff x="7188724" y="2649446"/>
            <a:chExt cx="2549984" cy="2662120"/>
          </a:xfrm>
        </p:grpSpPr>
        <p:sp>
          <p:nvSpPr>
            <p:cNvPr id="5" name="椭圆 4">
              <a:extLst>
                <a:ext uri="{FF2B5EF4-FFF2-40B4-BE49-F238E27FC236}">
                  <a16:creationId xmlns:a16="http://schemas.microsoft.com/office/drawing/2014/main" xmlns="" id="{2CB7FE75-A4EA-4324-A2AF-D89EF3E40B38}"/>
                </a:ext>
              </a:extLst>
            </p:cNvPr>
            <p:cNvSpPr/>
            <p:nvPr/>
          </p:nvSpPr>
          <p:spPr>
            <a:xfrm flipH="1">
              <a:off x="9378490" y="3800691"/>
              <a:ext cx="360218" cy="360218"/>
            </a:xfrm>
            <a:prstGeom prst="ellipse">
              <a:avLst/>
            </a:prstGeom>
            <a:gradFill flip="none" rotWithShape="1">
              <a:gsLst>
                <a:gs pos="49000">
                  <a:schemeClr val="accent1"/>
                </a:gs>
                <a:gs pos="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xmlns="" id="{9CEE8A05-D08B-4686-827F-8083FBD6D897}"/>
                </a:ext>
              </a:extLst>
            </p:cNvPr>
            <p:cNvSpPr/>
            <p:nvPr/>
          </p:nvSpPr>
          <p:spPr>
            <a:xfrm flipH="1">
              <a:off x="8541938" y="2649446"/>
              <a:ext cx="360218" cy="360218"/>
            </a:xfrm>
            <a:prstGeom prst="ellipse">
              <a:avLst/>
            </a:prstGeom>
            <a:gradFill flip="none" rotWithShape="1">
              <a:gsLst>
                <a:gs pos="49000">
                  <a:schemeClr val="accent1"/>
                </a:gs>
                <a:gs pos="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xmlns="" id="{AE261F71-DBA6-4579-9591-2101FE8C2DE3}"/>
                </a:ext>
              </a:extLst>
            </p:cNvPr>
            <p:cNvSpPr/>
            <p:nvPr/>
          </p:nvSpPr>
          <p:spPr>
            <a:xfrm flipH="1">
              <a:off x="7188724" y="3090616"/>
              <a:ext cx="360218" cy="360218"/>
            </a:xfrm>
            <a:prstGeom prst="ellipse">
              <a:avLst/>
            </a:prstGeom>
            <a:gradFill flip="none" rotWithShape="1">
              <a:gsLst>
                <a:gs pos="49000">
                  <a:schemeClr val="accent1"/>
                </a:gs>
                <a:gs pos="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xmlns="" id="{B48EDDA6-8DC5-4320-8400-6DFAAC75ADD0}"/>
                </a:ext>
              </a:extLst>
            </p:cNvPr>
            <p:cNvSpPr/>
            <p:nvPr/>
          </p:nvSpPr>
          <p:spPr>
            <a:xfrm flipH="1">
              <a:off x="7189819" y="4512272"/>
              <a:ext cx="360218" cy="360218"/>
            </a:xfrm>
            <a:prstGeom prst="ellipse">
              <a:avLst/>
            </a:prstGeom>
            <a:gradFill flip="none" rotWithShape="1">
              <a:gsLst>
                <a:gs pos="49000">
                  <a:schemeClr val="accent1"/>
                </a:gs>
                <a:gs pos="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xmlns="" id="{B95F5948-2B76-4955-BFF9-869ACC03245C}"/>
                </a:ext>
              </a:extLst>
            </p:cNvPr>
            <p:cNvSpPr/>
            <p:nvPr/>
          </p:nvSpPr>
          <p:spPr>
            <a:xfrm flipH="1">
              <a:off x="8543747" y="4951348"/>
              <a:ext cx="360218" cy="360218"/>
            </a:xfrm>
            <a:prstGeom prst="ellipse">
              <a:avLst/>
            </a:prstGeom>
            <a:gradFill flip="none" rotWithShape="1">
              <a:gsLst>
                <a:gs pos="49000">
                  <a:schemeClr val="accent1"/>
                </a:gs>
                <a:gs pos="0">
                  <a:schemeClr val="accent1">
                    <a:lumMod val="30000"/>
                    <a:lumOff val="70000"/>
                  </a:schemeClr>
                </a:gs>
                <a:gs pos="100000">
                  <a:schemeClr val="accent1">
                    <a:lumMod val="75000"/>
                    <a:lumOff val="25000"/>
                  </a:schemeClr>
                </a:gs>
                <a:gs pos="86000">
                  <a:schemeClr val="accent1"/>
                </a:gs>
              </a:gsLst>
              <a:path path="circle">
                <a:fillToRect l="100000" b="100000"/>
              </a:path>
              <a:tileRect t="-100000" r="-100000"/>
            </a:gradFill>
            <a:ln w="15875" cap="flat" cmpd="sng" algn="ctr">
              <a:noFill/>
              <a:prstDash val="solid"/>
              <a:miter lim="800000"/>
            </a:ln>
            <a:effectLst>
              <a:outerShdw blurRad="63500" dist="101600" dir="5400000" sx="90000" sy="9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2" name="组合 191">
            <a:extLst>
              <a:ext uri="{FF2B5EF4-FFF2-40B4-BE49-F238E27FC236}">
                <a16:creationId xmlns:a16="http://schemas.microsoft.com/office/drawing/2014/main" xmlns="" id="{19BB83F6-3D7C-4207-81B6-E510BC9EB71F}"/>
              </a:ext>
            </a:extLst>
          </p:cNvPr>
          <p:cNvGrpSpPr/>
          <p:nvPr/>
        </p:nvGrpSpPr>
        <p:grpSpPr>
          <a:xfrm>
            <a:off x="338139" y="324865"/>
            <a:ext cx="857035" cy="559875"/>
            <a:chOff x="338139" y="324865"/>
            <a:chExt cx="857035" cy="559875"/>
          </a:xfrm>
        </p:grpSpPr>
        <p:sp>
          <p:nvSpPr>
            <p:cNvPr id="193" name="任意多边形: 形状 192">
              <a:extLst>
                <a:ext uri="{FF2B5EF4-FFF2-40B4-BE49-F238E27FC236}">
                  <a16:creationId xmlns:a16="http://schemas.microsoft.com/office/drawing/2014/main" xmlns="" id="{80C2B254-9A36-44A8-B9A6-E15A77EE2A12}"/>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4" name="任意多边形: 形状 193">
              <a:extLst>
                <a:ext uri="{FF2B5EF4-FFF2-40B4-BE49-F238E27FC236}">
                  <a16:creationId xmlns:a16="http://schemas.microsoft.com/office/drawing/2014/main" xmlns="" id="{8EFCC22C-2A90-4CCA-B1A4-08881481F229}"/>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1" name="文本框 150">
            <a:extLst>
              <a:ext uri="{FF2B5EF4-FFF2-40B4-BE49-F238E27FC236}">
                <a16:creationId xmlns:a16="http://schemas.microsoft.com/office/drawing/2014/main" xmlns="" id="{D6D579DA-DB87-432A-BF5B-368835DA9F45}"/>
              </a:ext>
            </a:extLst>
          </p:cNvPr>
          <p:cNvSpPr txBox="1"/>
          <p:nvPr/>
        </p:nvSpPr>
        <p:spPr>
          <a:xfrm>
            <a:off x="548526" y="545525"/>
            <a:ext cx="2698175"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教学班次和学时</a:t>
            </a:r>
          </a:p>
        </p:txBody>
      </p:sp>
      <p:grpSp>
        <p:nvGrpSpPr>
          <p:cNvPr id="8" name="组合 7">
            <a:extLst>
              <a:ext uri="{FF2B5EF4-FFF2-40B4-BE49-F238E27FC236}">
                <a16:creationId xmlns:a16="http://schemas.microsoft.com/office/drawing/2014/main" xmlns="" id="{64B75934-AFA6-42C4-88B7-7F5FC08C6796}"/>
              </a:ext>
            </a:extLst>
          </p:cNvPr>
          <p:cNvGrpSpPr/>
          <p:nvPr/>
        </p:nvGrpSpPr>
        <p:grpSpPr>
          <a:xfrm>
            <a:off x="0" y="6642557"/>
            <a:ext cx="12192000" cy="215443"/>
            <a:chOff x="0" y="6642557"/>
            <a:chExt cx="12192000" cy="215443"/>
          </a:xfrm>
        </p:grpSpPr>
        <p:sp>
          <p:nvSpPr>
            <p:cNvPr id="196" name="矩形 195">
              <a:extLst>
                <a:ext uri="{FF2B5EF4-FFF2-40B4-BE49-F238E27FC236}">
                  <a16:creationId xmlns:a16="http://schemas.microsoft.com/office/drawing/2014/main" xmlns="" id="{19D9E8E3-3901-43A3-B074-5543CF749D09}"/>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98" name="组合 197">
              <a:extLst>
                <a:ext uri="{FF2B5EF4-FFF2-40B4-BE49-F238E27FC236}">
                  <a16:creationId xmlns:a16="http://schemas.microsoft.com/office/drawing/2014/main" xmlns="" id="{F65A9C94-BBC0-4324-83E6-7C3DBED0F640}"/>
                </a:ext>
              </a:extLst>
            </p:cNvPr>
            <p:cNvGrpSpPr>
              <a:grpSpLocks noChangeAspect="1"/>
            </p:cNvGrpSpPr>
            <p:nvPr/>
          </p:nvGrpSpPr>
          <p:grpSpPr>
            <a:xfrm>
              <a:off x="125798" y="6677126"/>
              <a:ext cx="146140" cy="146304"/>
              <a:chOff x="3892870" y="-9542"/>
              <a:chExt cx="666946" cy="667704"/>
            </a:xfrm>
          </p:grpSpPr>
          <p:sp>
            <p:nvSpPr>
              <p:cNvPr id="206" name="泪滴形 205">
                <a:extLst>
                  <a:ext uri="{FF2B5EF4-FFF2-40B4-BE49-F238E27FC236}">
                    <a16:creationId xmlns:a16="http://schemas.microsoft.com/office/drawing/2014/main" xmlns="" id="{2466D939-B930-4374-8ECB-5310AAD4778F}"/>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泪滴形 206">
                <a:extLst>
                  <a:ext uri="{FF2B5EF4-FFF2-40B4-BE49-F238E27FC236}">
                    <a16:creationId xmlns:a16="http://schemas.microsoft.com/office/drawing/2014/main" xmlns="" id="{22D2C19A-B3BA-488B-B534-091A725084E6}"/>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泪滴形 207">
                <a:extLst>
                  <a:ext uri="{FF2B5EF4-FFF2-40B4-BE49-F238E27FC236}">
                    <a16:creationId xmlns:a16="http://schemas.microsoft.com/office/drawing/2014/main" xmlns="" id="{7DD3FDF8-D951-42FB-B49A-5176182E328A}"/>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泪滴形 213">
                <a:extLst>
                  <a:ext uri="{FF2B5EF4-FFF2-40B4-BE49-F238E27FC236}">
                    <a16:creationId xmlns:a16="http://schemas.microsoft.com/office/drawing/2014/main" xmlns="" id="{D00F7FD8-F42A-45E0-A090-0957C1B13E50}"/>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9" name="直接连接符 198">
              <a:extLst>
                <a:ext uri="{FF2B5EF4-FFF2-40B4-BE49-F238E27FC236}">
                  <a16:creationId xmlns:a16="http://schemas.microsoft.com/office/drawing/2014/main" xmlns="" id="{81FCDE54-1C3F-46EE-BCD3-83D6A0BA0326}"/>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200" name="组合 199">
              <a:extLst>
                <a:ext uri="{FF2B5EF4-FFF2-40B4-BE49-F238E27FC236}">
                  <a16:creationId xmlns:a16="http://schemas.microsoft.com/office/drawing/2014/main" xmlns="" id="{353F0218-A646-4F08-BF0E-AF9EBB4FD2AB}"/>
                </a:ext>
              </a:extLst>
            </p:cNvPr>
            <p:cNvGrpSpPr>
              <a:grpSpLocks noChangeAspect="1"/>
            </p:cNvGrpSpPr>
            <p:nvPr/>
          </p:nvGrpSpPr>
          <p:grpSpPr>
            <a:xfrm>
              <a:off x="11920063" y="6677126"/>
              <a:ext cx="146140" cy="146304"/>
              <a:chOff x="3892870" y="-9542"/>
              <a:chExt cx="666946" cy="667704"/>
            </a:xfrm>
          </p:grpSpPr>
          <p:sp>
            <p:nvSpPr>
              <p:cNvPr id="201" name="泪滴形 200">
                <a:extLst>
                  <a:ext uri="{FF2B5EF4-FFF2-40B4-BE49-F238E27FC236}">
                    <a16:creationId xmlns:a16="http://schemas.microsoft.com/office/drawing/2014/main" xmlns="" id="{7F51C6FD-B8C6-427F-9A8F-5043A8305EF9}"/>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泪滴形 201">
                <a:extLst>
                  <a:ext uri="{FF2B5EF4-FFF2-40B4-BE49-F238E27FC236}">
                    <a16:creationId xmlns:a16="http://schemas.microsoft.com/office/drawing/2014/main" xmlns="" id="{FA21B072-9B7E-4440-A983-B4DA71045B0E}"/>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泪滴形 203">
                <a:extLst>
                  <a:ext uri="{FF2B5EF4-FFF2-40B4-BE49-F238E27FC236}">
                    <a16:creationId xmlns:a16="http://schemas.microsoft.com/office/drawing/2014/main" xmlns="" id="{CDC0E481-9B46-4003-8A57-C87DB6DAF6A0}"/>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泪滴形 204">
                <a:extLst>
                  <a:ext uri="{FF2B5EF4-FFF2-40B4-BE49-F238E27FC236}">
                    <a16:creationId xmlns:a16="http://schemas.microsoft.com/office/drawing/2014/main" xmlns="" id="{08FCED8B-53CF-4D97-90C5-354F3B287DDB}"/>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3" name="矩形: 对角圆角 332">
            <a:extLst>
              <a:ext uri="{FF2B5EF4-FFF2-40B4-BE49-F238E27FC236}">
                <a16:creationId xmlns:a16="http://schemas.microsoft.com/office/drawing/2014/main" xmlns="" id="{AF01579A-5B53-497B-9FAA-7FA412CB35F6}"/>
              </a:ext>
            </a:extLst>
          </p:cNvPr>
          <p:cNvSpPr/>
          <p:nvPr/>
        </p:nvSpPr>
        <p:spPr>
          <a:xfrm>
            <a:off x="646659" y="1644072"/>
            <a:ext cx="2820291" cy="4591627"/>
          </a:xfrm>
          <a:prstGeom prst="round2DiagRect">
            <a:avLst>
              <a:gd name="adj1" fmla="val 32325"/>
              <a:gd name="adj2" fmla="val 0"/>
            </a:avLst>
          </a:prstGeom>
          <a:gradFill>
            <a:gsLst>
              <a:gs pos="72000">
                <a:schemeClr val="accent1"/>
              </a:gs>
              <a:gs pos="0">
                <a:schemeClr val="accent1">
                  <a:lumMod val="80000"/>
                  <a:lumOff val="20000"/>
                </a:schemeClr>
              </a:gs>
            </a:gsLst>
            <a:lin ang="2700000" scaled="1"/>
          </a:gradFill>
          <a:ln w="15875" cap="flat" cmpd="sng" algn="ctr">
            <a:noFill/>
            <a:prstDash val="solid"/>
            <a:miter lim="800000"/>
          </a:ln>
          <a:effectLst>
            <a:outerShdw blurRad="381000" dist="330200" dir="5400000" sx="87000" sy="87000" algn="t" rotWithShape="0">
              <a:srgbClr val="1078E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对角圆角 115">
            <a:extLst>
              <a:ext uri="{FF2B5EF4-FFF2-40B4-BE49-F238E27FC236}">
                <a16:creationId xmlns:a16="http://schemas.microsoft.com/office/drawing/2014/main" xmlns="" id="{F08C02DC-9C06-4351-862C-4949AB2BFC22}"/>
              </a:ext>
            </a:extLst>
          </p:cNvPr>
          <p:cNvSpPr/>
          <p:nvPr/>
        </p:nvSpPr>
        <p:spPr>
          <a:xfrm>
            <a:off x="736799" y="1722678"/>
            <a:ext cx="2641486" cy="4434416"/>
          </a:xfrm>
          <a:prstGeom prst="round2DiagRect">
            <a:avLst>
              <a:gd name="adj1" fmla="val 33304"/>
              <a:gd name="adj2" fmla="val 0"/>
            </a:avLst>
          </a:prstGeom>
          <a:noFill/>
          <a:ln w="12700" cap="flat" cmpd="sng" algn="ctr">
            <a:solidFill>
              <a:srgbClr val="FFFFFF"/>
            </a:solidFill>
            <a:prstDash val="solid"/>
            <a:miter lim="800000"/>
          </a:ln>
          <a:effectLst>
            <a:outerShdw blurRad="914400" dist="800100" dir="5400000" sx="88000" sy="88000" algn="t"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文本框 333">
            <a:extLst>
              <a:ext uri="{FF2B5EF4-FFF2-40B4-BE49-F238E27FC236}">
                <a16:creationId xmlns:a16="http://schemas.microsoft.com/office/drawing/2014/main" xmlns="" id="{EDBD0200-C49E-41A2-9BD3-D002BC0CB8CB}"/>
              </a:ext>
            </a:extLst>
          </p:cNvPr>
          <p:cNvSpPr txBox="1"/>
          <p:nvPr/>
        </p:nvSpPr>
        <p:spPr>
          <a:xfrm>
            <a:off x="1117740" y="2616467"/>
            <a:ext cx="1210588" cy="400110"/>
          </a:xfrm>
          <a:prstGeom prst="rect">
            <a:avLst/>
          </a:prstGeom>
          <a:noFill/>
        </p:spPr>
        <p:txBody>
          <a:bodyPr wrap="none" rtlCol="0">
            <a:spAutoFit/>
          </a:bodyPr>
          <a:lstStyle/>
          <a:p>
            <a:r>
              <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教学班次</a:t>
            </a:r>
          </a:p>
        </p:txBody>
      </p:sp>
      <p:sp>
        <p:nvSpPr>
          <p:cNvPr id="335" name="文本框 334">
            <a:extLst>
              <a:ext uri="{FF2B5EF4-FFF2-40B4-BE49-F238E27FC236}">
                <a16:creationId xmlns:a16="http://schemas.microsoft.com/office/drawing/2014/main" xmlns="" id="{D56B497C-D359-4A73-AB9E-6E7D0E650692}"/>
              </a:ext>
            </a:extLst>
          </p:cNvPr>
          <p:cNvSpPr txBox="1"/>
          <p:nvPr/>
        </p:nvSpPr>
        <p:spPr>
          <a:xfrm>
            <a:off x="1414800" y="3570403"/>
            <a:ext cx="1261959" cy="338554"/>
          </a:xfrm>
          <a:prstGeom prst="rect">
            <a:avLst/>
          </a:prstGeom>
          <a:noFill/>
        </p:spPr>
        <p:txBody>
          <a:bodyPr wrap="square" rtlCol="0">
            <a:spAutoFit/>
          </a:bodyPr>
          <a:lstStyle/>
          <a:p>
            <a:pPr algn="ct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三年制专科</a:t>
            </a:r>
          </a:p>
        </p:txBody>
      </p:sp>
      <p:sp>
        <p:nvSpPr>
          <p:cNvPr id="336" name="文本框 335">
            <a:extLst>
              <a:ext uri="{FF2B5EF4-FFF2-40B4-BE49-F238E27FC236}">
                <a16:creationId xmlns:a16="http://schemas.microsoft.com/office/drawing/2014/main" xmlns="" id="{89DF98A6-A599-459C-A815-AF67DFF1DC2E}"/>
              </a:ext>
            </a:extLst>
          </p:cNvPr>
          <p:cNvSpPr txBox="1"/>
          <p:nvPr/>
        </p:nvSpPr>
        <p:spPr>
          <a:xfrm>
            <a:off x="1414800" y="3958157"/>
            <a:ext cx="1261959" cy="338554"/>
          </a:xfrm>
          <a:prstGeom prst="rect">
            <a:avLst/>
          </a:prstGeom>
          <a:noFill/>
        </p:spPr>
        <p:txBody>
          <a:bodyPr wrap="square" rtlCol="0">
            <a:spAutoFit/>
          </a:bodyPr>
          <a:lstStyle/>
          <a:p>
            <a:pPr algn="ct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四年制本科</a:t>
            </a:r>
          </a:p>
        </p:txBody>
      </p:sp>
      <p:sp>
        <p:nvSpPr>
          <p:cNvPr id="337" name="文本框 336">
            <a:extLst>
              <a:ext uri="{FF2B5EF4-FFF2-40B4-BE49-F238E27FC236}">
                <a16:creationId xmlns:a16="http://schemas.microsoft.com/office/drawing/2014/main" xmlns="" id="{6778A44A-492A-42E5-ADD6-7D0AAD022F99}"/>
              </a:ext>
            </a:extLst>
          </p:cNvPr>
          <p:cNvSpPr txBox="1"/>
          <p:nvPr/>
        </p:nvSpPr>
        <p:spPr>
          <a:xfrm>
            <a:off x="1414800" y="4345911"/>
            <a:ext cx="1261959" cy="338554"/>
          </a:xfrm>
          <a:prstGeom prst="rect">
            <a:avLst/>
          </a:prstGeom>
          <a:noFill/>
        </p:spPr>
        <p:txBody>
          <a:bodyPr wrap="square" rtlCol="0">
            <a:spAutoFit/>
          </a:bodyPr>
          <a:lstStyle/>
          <a:p>
            <a:pPr algn="ct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五年制本科</a:t>
            </a:r>
          </a:p>
        </p:txBody>
      </p:sp>
      <p:sp>
        <p:nvSpPr>
          <p:cNvPr id="338" name="文本框 337">
            <a:extLst>
              <a:ext uri="{FF2B5EF4-FFF2-40B4-BE49-F238E27FC236}">
                <a16:creationId xmlns:a16="http://schemas.microsoft.com/office/drawing/2014/main" xmlns="" id="{68CB90C2-4717-4AE0-AF66-F80C0B67C965}"/>
              </a:ext>
            </a:extLst>
          </p:cNvPr>
          <p:cNvSpPr txBox="1"/>
          <p:nvPr/>
        </p:nvSpPr>
        <p:spPr>
          <a:xfrm>
            <a:off x="1414800" y="4733665"/>
            <a:ext cx="1261959" cy="338554"/>
          </a:xfrm>
          <a:prstGeom prst="rect">
            <a:avLst/>
          </a:prstGeom>
          <a:noFill/>
        </p:spPr>
        <p:txBody>
          <a:bodyPr wrap="square" rtlCol="0">
            <a:spAutoFit/>
          </a:bodyPr>
          <a:lstStyle/>
          <a:p>
            <a:pPr algn="ct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六年制本科</a:t>
            </a:r>
          </a:p>
        </p:txBody>
      </p:sp>
      <p:sp>
        <p:nvSpPr>
          <p:cNvPr id="339" name="文本框 338">
            <a:extLst>
              <a:ext uri="{FF2B5EF4-FFF2-40B4-BE49-F238E27FC236}">
                <a16:creationId xmlns:a16="http://schemas.microsoft.com/office/drawing/2014/main" xmlns="" id="{45C64507-9633-4B8C-8520-8D34191F5AE1}"/>
              </a:ext>
            </a:extLst>
          </p:cNvPr>
          <p:cNvSpPr txBox="1"/>
          <p:nvPr/>
        </p:nvSpPr>
        <p:spPr>
          <a:xfrm>
            <a:off x="1414800" y="5121419"/>
            <a:ext cx="1261959" cy="338554"/>
          </a:xfrm>
          <a:prstGeom prst="rect">
            <a:avLst/>
          </a:prstGeom>
          <a:noFill/>
        </p:spPr>
        <p:txBody>
          <a:bodyPr wrap="square" rtlCol="0">
            <a:spAutoFit/>
          </a:bodyPr>
          <a:lstStyle/>
          <a:p>
            <a:pPr algn="ct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七年制本科</a:t>
            </a:r>
          </a:p>
        </p:txBody>
      </p:sp>
      <p:grpSp>
        <p:nvGrpSpPr>
          <p:cNvPr id="34" name="组合 33">
            <a:extLst>
              <a:ext uri="{FF2B5EF4-FFF2-40B4-BE49-F238E27FC236}">
                <a16:creationId xmlns:a16="http://schemas.microsoft.com/office/drawing/2014/main" xmlns="" id="{579E573B-920D-449E-9E2D-E84933FB6AF0}"/>
              </a:ext>
            </a:extLst>
          </p:cNvPr>
          <p:cNvGrpSpPr>
            <a:grpSpLocks noChangeAspect="1"/>
          </p:cNvGrpSpPr>
          <p:nvPr/>
        </p:nvGrpSpPr>
        <p:grpSpPr>
          <a:xfrm>
            <a:off x="1237964" y="3649156"/>
            <a:ext cx="137160" cy="137160"/>
            <a:chOff x="4687382" y="501695"/>
            <a:chExt cx="283350" cy="283350"/>
          </a:xfrm>
        </p:grpSpPr>
        <p:sp>
          <p:nvSpPr>
            <p:cNvPr id="30" name="椭圆 29">
              <a:extLst>
                <a:ext uri="{FF2B5EF4-FFF2-40B4-BE49-F238E27FC236}">
                  <a16:creationId xmlns:a16="http://schemas.microsoft.com/office/drawing/2014/main" xmlns="" id="{3865C1AC-A411-42C9-A8C7-32B32634AF43}"/>
                </a:ext>
              </a:extLst>
            </p:cNvPr>
            <p:cNvSpPr/>
            <p:nvPr/>
          </p:nvSpPr>
          <p:spPr>
            <a:xfrm>
              <a:off x="4746148" y="560461"/>
              <a:ext cx="165820" cy="165820"/>
            </a:xfrm>
            <a:prstGeom prst="ellipse">
              <a:avLst/>
            </a:prstGeom>
            <a:noFill/>
            <a:ln w="9525" cap="flat" cmpd="sng" algn="ctr">
              <a:solidFill>
                <a:srgbClr val="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32" name="直接连接符 31">
              <a:extLst>
                <a:ext uri="{FF2B5EF4-FFF2-40B4-BE49-F238E27FC236}">
                  <a16:creationId xmlns:a16="http://schemas.microsoft.com/office/drawing/2014/main" xmlns="" id="{5341892E-C770-4678-8188-E4FF08BC5089}"/>
                </a:ext>
              </a:extLst>
            </p:cNvPr>
            <p:cNvCxnSpPr>
              <a:cxnSpLocks/>
            </p:cNvCxnSpPr>
            <p:nvPr/>
          </p:nvCxnSpPr>
          <p:spPr>
            <a:xfrm>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xmlns="" id="{C98A6303-BABE-4F6C-B69B-B2618089691E}"/>
                </a:ext>
              </a:extLst>
            </p:cNvPr>
            <p:cNvCxnSpPr>
              <a:cxnSpLocks/>
            </p:cNvCxnSpPr>
            <p:nvPr/>
          </p:nvCxnSpPr>
          <p:spPr>
            <a:xfrm rot="5400000">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341" name="组合 340">
            <a:extLst>
              <a:ext uri="{FF2B5EF4-FFF2-40B4-BE49-F238E27FC236}">
                <a16:creationId xmlns:a16="http://schemas.microsoft.com/office/drawing/2014/main" xmlns="" id="{E98ECB64-ECBD-44A4-8702-98E4940B7F7A}"/>
              </a:ext>
            </a:extLst>
          </p:cNvPr>
          <p:cNvGrpSpPr>
            <a:grpSpLocks noChangeAspect="1"/>
          </p:cNvGrpSpPr>
          <p:nvPr/>
        </p:nvGrpSpPr>
        <p:grpSpPr>
          <a:xfrm>
            <a:off x="1237964" y="4031666"/>
            <a:ext cx="137160" cy="137160"/>
            <a:chOff x="4687382" y="501695"/>
            <a:chExt cx="283350" cy="283350"/>
          </a:xfrm>
        </p:grpSpPr>
        <p:sp>
          <p:nvSpPr>
            <p:cNvPr id="342" name="椭圆 341">
              <a:extLst>
                <a:ext uri="{FF2B5EF4-FFF2-40B4-BE49-F238E27FC236}">
                  <a16:creationId xmlns:a16="http://schemas.microsoft.com/office/drawing/2014/main" xmlns="" id="{E2F2BB21-F5CE-4FED-93BD-89520A880FBF}"/>
                </a:ext>
              </a:extLst>
            </p:cNvPr>
            <p:cNvSpPr/>
            <p:nvPr/>
          </p:nvSpPr>
          <p:spPr>
            <a:xfrm>
              <a:off x="4746148" y="560461"/>
              <a:ext cx="165820" cy="165820"/>
            </a:xfrm>
            <a:prstGeom prst="ellipse">
              <a:avLst/>
            </a:prstGeom>
            <a:noFill/>
            <a:ln w="9525" cap="flat" cmpd="sng" algn="ctr">
              <a:solidFill>
                <a:srgbClr val="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343" name="直接连接符 342">
              <a:extLst>
                <a:ext uri="{FF2B5EF4-FFF2-40B4-BE49-F238E27FC236}">
                  <a16:creationId xmlns:a16="http://schemas.microsoft.com/office/drawing/2014/main" xmlns="" id="{EB0BFAB5-E139-4FAD-999A-ED526535BDFB}"/>
                </a:ext>
              </a:extLst>
            </p:cNvPr>
            <p:cNvCxnSpPr>
              <a:cxnSpLocks/>
            </p:cNvCxnSpPr>
            <p:nvPr/>
          </p:nvCxnSpPr>
          <p:spPr>
            <a:xfrm>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44" name="直接连接符 343">
              <a:extLst>
                <a:ext uri="{FF2B5EF4-FFF2-40B4-BE49-F238E27FC236}">
                  <a16:creationId xmlns:a16="http://schemas.microsoft.com/office/drawing/2014/main" xmlns="" id="{009E79DF-1EBA-4ED5-BE82-5B4E39355037}"/>
                </a:ext>
              </a:extLst>
            </p:cNvPr>
            <p:cNvCxnSpPr>
              <a:cxnSpLocks/>
            </p:cNvCxnSpPr>
            <p:nvPr/>
          </p:nvCxnSpPr>
          <p:spPr>
            <a:xfrm rot="5400000">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345" name="组合 344">
            <a:extLst>
              <a:ext uri="{FF2B5EF4-FFF2-40B4-BE49-F238E27FC236}">
                <a16:creationId xmlns:a16="http://schemas.microsoft.com/office/drawing/2014/main" xmlns="" id="{A0CA4CF9-F552-4E83-9EDF-F834E163D211}"/>
              </a:ext>
            </a:extLst>
          </p:cNvPr>
          <p:cNvGrpSpPr>
            <a:grpSpLocks noChangeAspect="1"/>
          </p:cNvGrpSpPr>
          <p:nvPr/>
        </p:nvGrpSpPr>
        <p:grpSpPr>
          <a:xfrm>
            <a:off x="1237964" y="4413007"/>
            <a:ext cx="137160" cy="137160"/>
            <a:chOff x="4687382" y="501695"/>
            <a:chExt cx="283350" cy="283350"/>
          </a:xfrm>
        </p:grpSpPr>
        <p:sp>
          <p:nvSpPr>
            <p:cNvPr id="346" name="椭圆 345">
              <a:extLst>
                <a:ext uri="{FF2B5EF4-FFF2-40B4-BE49-F238E27FC236}">
                  <a16:creationId xmlns:a16="http://schemas.microsoft.com/office/drawing/2014/main" xmlns="" id="{F42E6469-7306-4AD4-9846-6C74C3494494}"/>
                </a:ext>
              </a:extLst>
            </p:cNvPr>
            <p:cNvSpPr/>
            <p:nvPr/>
          </p:nvSpPr>
          <p:spPr>
            <a:xfrm>
              <a:off x="4746148" y="560461"/>
              <a:ext cx="165820" cy="165820"/>
            </a:xfrm>
            <a:prstGeom prst="ellipse">
              <a:avLst/>
            </a:prstGeom>
            <a:noFill/>
            <a:ln w="9525" cap="flat" cmpd="sng" algn="ctr">
              <a:solidFill>
                <a:srgbClr val="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347" name="直接连接符 346">
              <a:extLst>
                <a:ext uri="{FF2B5EF4-FFF2-40B4-BE49-F238E27FC236}">
                  <a16:creationId xmlns:a16="http://schemas.microsoft.com/office/drawing/2014/main" xmlns="" id="{3725013B-DC61-4CFE-A5DC-0D427E097EED}"/>
                </a:ext>
              </a:extLst>
            </p:cNvPr>
            <p:cNvCxnSpPr>
              <a:cxnSpLocks/>
            </p:cNvCxnSpPr>
            <p:nvPr/>
          </p:nvCxnSpPr>
          <p:spPr>
            <a:xfrm>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xmlns="" id="{CF85EF02-7358-45B7-B3ED-452D493C5003}"/>
                </a:ext>
              </a:extLst>
            </p:cNvPr>
            <p:cNvCxnSpPr>
              <a:cxnSpLocks/>
            </p:cNvCxnSpPr>
            <p:nvPr/>
          </p:nvCxnSpPr>
          <p:spPr>
            <a:xfrm rot="5400000">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349" name="组合 348">
            <a:extLst>
              <a:ext uri="{FF2B5EF4-FFF2-40B4-BE49-F238E27FC236}">
                <a16:creationId xmlns:a16="http://schemas.microsoft.com/office/drawing/2014/main" xmlns="" id="{D7F967CB-707B-474B-9996-F6A2FF04FF11}"/>
              </a:ext>
            </a:extLst>
          </p:cNvPr>
          <p:cNvGrpSpPr>
            <a:grpSpLocks noChangeAspect="1"/>
          </p:cNvGrpSpPr>
          <p:nvPr/>
        </p:nvGrpSpPr>
        <p:grpSpPr>
          <a:xfrm>
            <a:off x="1237964" y="4808032"/>
            <a:ext cx="137160" cy="137160"/>
            <a:chOff x="4687382" y="501695"/>
            <a:chExt cx="283350" cy="283350"/>
          </a:xfrm>
        </p:grpSpPr>
        <p:sp>
          <p:nvSpPr>
            <p:cNvPr id="350" name="椭圆 349">
              <a:extLst>
                <a:ext uri="{FF2B5EF4-FFF2-40B4-BE49-F238E27FC236}">
                  <a16:creationId xmlns:a16="http://schemas.microsoft.com/office/drawing/2014/main" xmlns="" id="{9858519B-83FC-4274-87B0-0B1C97577A2A}"/>
                </a:ext>
              </a:extLst>
            </p:cNvPr>
            <p:cNvSpPr/>
            <p:nvPr/>
          </p:nvSpPr>
          <p:spPr>
            <a:xfrm>
              <a:off x="4746148" y="560461"/>
              <a:ext cx="165820" cy="165820"/>
            </a:xfrm>
            <a:prstGeom prst="ellipse">
              <a:avLst/>
            </a:prstGeom>
            <a:noFill/>
            <a:ln w="9525" cap="flat" cmpd="sng" algn="ctr">
              <a:solidFill>
                <a:srgbClr val="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351" name="直接连接符 350">
              <a:extLst>
                <a:ext uri="{FF2B5EF4-FFF2-40B4-BE49-F238E27FC236}">
                  <a16:creationId xmlns:a16="http://schemas.microsoft.com/office/drawing/2014/main" xmlns="" id="{6E88A745-B0C8-40E6-B8BE-9174362E6F59}"/>
                </a:ext>
              </a:extLst>
            </p:cNvPr>
            <p:cNvCxnSpPr>
              <a:cxnSpLocks/>
            </p:cNvCxnSpPr>
            <p:nvPr/>
          </p:nvCxnSpPr>
          <p:spPr>
            <a:xfrm>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52" name="直接连接符 351">
              <a:extLst>
                <a:ext uri="{FF2B5EF4-FFF2-40B4-BE49-F238E27FC236}">
                  <a16:creationId xmlns:a16="http://schemas.microsoft.com/office/drawing/2014/main" xmlns="" id="{028B76B8-DA0A-419B-9011-0FED5FEF370B}"/>
                </a:ext>
              </a:extLst>
            </p:cNvPr>
            <p:cNvCxnSpPr>
              <a:cxnSpLocks/>
            </p:cNvCxnSpPr>
            <p:nvPr/>
          </p:nvCxnSpPr>
          <p:spPr>
            <a:xfrm rot="5400000">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353" name="组合 352">
            <a:extLst>
              <a:ext uri="{FF2B5EF4-FFF2-40B4-BE49-F238E27FC236}">
                <a16:creationId xmlns:a16="http://schemas.microsoft.com/office/drawing/2014/main" xmlns="" id="{809D5A34-6A8E-4ABF-ADE0-78EB0B14C22E}"/>
              </a:ext>
            </a:extLst>
          </p:cNvPr>
          <p:cNvGrpSpPr>
            <a:grpSpLocks noChangeAspect="1"/>
          </p:cNvGrpSpPr>
          <p:nvPr/>
        </p:nvGrpSpPr>
        <p:grpSpPr>
          <a:xfrm>
            <a:off x="1237964" y="5203057"/>
            <a:ext cx="137160" cy="137160"/>
            <a:chOff x="4687382" y="501695"/>
            <a:chExt cx="283350" cy="283350"/>
          </a:xfrm>
        </p:grpSpPr>
        <p:sp>
          <p:nvSpPr>
            <p:cNvPr id="354" name="椭圆 353">
              <a:extLst>
                <a:ext uri="{FF2B5EF4-FFF2-40B4-BE49-F238E27FC236}">
                  <a16:creationId xmlns:a16="http://schemas.microsoft.com/office/drawing/2014/main" xmlns="" id="{147E8883-ED4A-4E85-BD5E-5A719B71D0AE}"/>
                </a:ext>
              </a:extLst>
            </p:cNvPr>
            <p:cNvSpPr/>
            <p:nvPr/>
          </p:nvSpPr>
          <p:spPr>
            <a:xfrm>
              <a:off x="4746148" y="560461"/>
              <a:ext cx="165820" cy="165820"/>
            </a:xfrm>
            <a:prstGeom prst="ellipse">
              <a:avLst/>
            </a:prstGeom>
            <a:noFill/>
            <a:ln w="9525" cap="flat" cmpd="sng" algn="ctr">
              <a:solidFill>
                <a:srgbClr val="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OPPOSans R" panose="00020600040101010101" pitchFamily="18" charset="-122"/>
                <a:cs typeface="OPPOSans R" panose="00020600040101010101" pitchFamily="18" charset="-122"/>
              </a:endParaRPr>
            </a:p>
          </p:txBody>
        </p:sp>
        <p:cxnSp>
          <p:nvCxnSpPr>
            <p:cNvPr id="355" name="直接连接符 354">
              <a:extLst>
                <a:ext uri="{FF2B5EF4-FFF2-40B4-BE49-F238E27FC236}">
                  <a16:creationId xmlns:a16="http://schemas.microsoft.com/office/drawing/2014/main" xmlns="" id="{B0072D7B-1EBD-4B58-9607-C30EAE361FE4}"/>
                </a:ext>
              </a:extLst>
            </p:cNvPr>
            <p:cNvCxnSpPr>
              <a:cxnSpLocks/>
            </p:cNvCxnSpPr>
            <p:nvPr/>
          </p:nvCxnSpPr>
          <p:spPr>
            <a:xfrm>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56" name="直接连接符 355">
              <a:extLst>
                <a:ext uri="{FF2B5EF4-FFF2-40B4-BE49-F238E27FC236}">
                  <a16:creationId xmlns:a16="http://schemas.microsoft.com/office/drawing/2014/main" xmlns="" id="{9126972F-957A-429A-B584-7F6CD5A06152}"/>
                </a:ext>
              </a:extLst>
            </p:cNvPr>
            <p:cNvCxnSpPr>
              <a:cxnSpLocks/>
            </p:cNvCxnSpPr>
            <p:nvPr/>
          </p:nvCxnSpPr>
          <p:spPr>
            <a:xfrm rot="5400000">
              <a:off x="4687382" y="643370"/>
              <a:ext cx="2833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xmlns="" id="{DB29DD1A-5B34-4524-9083-6A296454EEE9}"/>
              </a:ext>
            </a:extLst>
          </p:cNvPr>
          <p:cNvGrpSpPr/>
          <p:nvPr/>
        </p:nvGrpSpPr>
        <p:grpSpPr>
          <a:xfrm>
            <a:off x="912286" y="3052945"/>
            <a:ext cx="2373249" cy="509205"/>
            <a:chOff x="907565" y="3011175"/>
            <a:chExt cx="2373249" cy="509205"/>
          </a:xfrm>
        </p:grpSpPr>
        <p:cxnSp>
          <p:nvCxnSpPr>
            <p:cNvPr id="36" name="直接连接符 35">
              <a:extLst>
                <a:ext uri="{FF2B5EF4-FFF2-40B4-BE49-F238E27FC236}">
                  <a16:creationId xmlns:a16="http://schemas.microsoft.com/office/drawing/2014/main" xmlns="" id="{51AE713C-9CD4-4BD1-B738-F3F138F8FDF4}"/>
                </a:ext>
              </a:extLst>
            </p:cNvPr>
            <p:cNvCxnSpPr>
              <a:cxnSpLocks/>
            </p:cNvCxnSpPr>
            <p:nvPr/>
          </p:nvCxnSpPr>
          <p:spPr>
            <a:xfrm>
              <a:off x="907565" y="3265777"/>
              <a:ext cx="2275778" cy="0"/>
            </a:xfrm>
            <a:prstGeom prst="line">
              <a:avLst/>
            </a:prstGeom>
            <a:ln w="15875">
              <a:solidFill>
                <a:srgbClr val="FFFFFF"/>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A1FF9583-6A6E-4D7A-95E7-F517C0C2CBE4}"/>
                </a:ext>
              </a:extLst>
            </p:cNvPr>
            <p:cNvGrpSpPr/>
            <p:nvPr/>
          </p:nvGrpSpPr>
          <p:grpSpPr>
            <a:xfrm>
              <a:off x="3028930" y="3011175"/>
              <a:ext cx="251884" cy="509205"/>
              <a:chOff x="2501480" y="2741486"/>
              <a:chExt cx="251884" cy="509205"/>
            </a:xfrm>
          </p:grpSpPr>
          <p:sp>
            <p:nvSpPr>
              <p:cNvPr id="2" name="弧形 1">
                <a:extLst>
                  <a:ext uri="{FF2B5EF4-FFF2-40B4-BE49-F238E27FC236}">
                    <a16:creationId xmlns:a16="http://schemas.microsoft.com/office/drawing/2014/main" xmlns="" id="{C5DDAB62-F6D4-4349-8BD2-B0B7922B967F}"/>
                  </a:ext>
                </a:extLst>
              </p:cNvPr>
              <p:cNvSpPr/>
              <p:nvPr/>
            </p:nvSpPr>
            <p:spPr>
              <a:xfrm flipH="1">
                <a:off x="2501480" y="2998807"/>
                <a:ext cx="251884" cy="251884"/>
              </a:xfrm>
              <a:prstGeom prst="arc">
                <a:avLst/>
              </a:prstGeom>
              <a:ln w="15875">
                <a:solidFill>
                  <a:srgbClr val="FFFF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FFFF"/>
                  </a:solidFill>
                </a:endParaRPr>
              </a:p>
            </p:txBody>
          </p:sp>
          <p:sp>
            <p:nvSpPr>
              <p:cNvPr id="142" name="弧形 141">
                <a:extLst>
                  <a:ext uri="{FF2B5EF4-FFF2-40B4-BE49-F238E27FC236}">
                    <a16:creationId xmlns:a16="http://schemas.microsoft.com/office/drawing/2014/main" xmlns="" id="{2DB0E2BF-1F7A-4FD1-BAA2-4F7A7C698940}"/>
                  </a:ext>
                </a:extLst>
              </p:cNvPr>
              <p:cNvSpPr/>
              <p:nvPr/>
            </p:nvSpPr>
            <p:spPr>
              <a:xfrm flipH="1" flipV="1">
                <a:off x="2501480" y="2741486"/>
                <a:ext cx="251884" cy="251884"/>
              </a:xfrm>
              <a:prstGeom prst="arc">
                <a:avLst/>
              </a:prstGeom>
              <a:ln w="15875">
                <a:solidFill>
                  <a:srgbClr val="FFFF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FFFF"/>
                  </a:solidFill>
                </a:endParaRPr>
              </a:p>
            </p:txBody>
          </p:sp>
        </p:grpSp>
      </p:grpSp>
      <p:grpSp>
        <p:nvGrpSpPr>
          <p:cNvPr id="126" name="组合 125">
            <a:extLst>
              <a:ext uri="{FF2B5EF4-FFF2-40B4-BE49-F238E27FC236}">
                <a16:creationId xmlns:a16="http://schemas.microsoft.com/office/drawing/2014/main" xmlns="" id="{BA13D718-693C-4FC2-A395-A562CCA73958}"/>
              </a:ext>
            </a:extLst>
          </p:cNvPr>
          <p:cNvGrpSpPr/>
          <p:nvPr/>
        </p:nvGrpSpPr>
        <p:grpSpPr>
          <a:xfrm>
            <a:off x="10095926" y="334300"/>
            <a:ext cx="1687434" cy="828613"/>
            <a:chOff x="1458782" y="1495487"/>
            <a:chExt cx="1687434" cy="828613"/>
          </a:xfrm>
        </p:grpSpPr>
        <p:grpSp>
          <p:nvGrpSpPr>
            <p:cNvPr id="140" name="组合 139">
              <a:extLst>
                <a:ext uri="{FF2B5EF4-FFF2-40B4-BE49-F238E27FC236}">
                  <a16:creationId xmlns:a16="http://schemas.microsoft.com/office/drawing/2014/main" xmlns="" id="{DE615673-AE62-4B62-BF19-3708846CC1C9}"/>
                </a:ext>
              </a:extLst>
            </p:cNvPr>
            <p:cNvGrpSpPr/>
            <p:nvPr/>
          </p:nvGrpSpPr>
          <p:grpSpPr>
            <a:xfrm>
              <a:off x="1458782" y="1495487"/>
              <a:ext cx="1687434" cy="828613"/>
              <a:chOff x="1114764" y="2818528"/>
              <a:chExt cx="7419202" cy="3643194"/>
            </a:xfrm>
          </p:grpSpPr>
          <p:sp>
            <p:nvSpPr>
              <p:cNvPr id="150" name="弧形 149">
                <a:extLst>
                  <a:ext uri="{FF2B5EF4-FFF2-40B4-BE49-F238E27FC236}">
                    <a16:creationId xmlns:a16="http://schemas.microsoft.com/office/drawing/2014/main" xmlns="" id="{C789D0F2-2E85-41E9-9C84-3EA743AD45C4}"/>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52" name="弧形 151">
                <a:extLst>
                  <a:ext uri="{FF2B5EF4-FFF2-40B4-BE49-F238E27FC236}">
                    <a16:creationId xmlns:a16="http://schemas.microsoft.com/office/drawing/2014/main" xmlns="" id="{86789E3A-2573-4ACF-AA3A-4F710352163C}"/>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53" name="组合 152">
                <a:extLst>
                  <a:ext uri="{FF2B5EF4-FFF2-40B4-BE49-F238E27FC236}">
                    <a16:creationId xmlns:a16="http://schemas.microsoft.com/office/drawing/2014/main" xmlns="" id="{803DED36-51D8-4A19-BFAA-2EB0C32959C6}"/>
                  </a:ext>
                </a:extLst>
              </p:cNvPr>
              <p:cNvGrpSpPr/>
              <p:nvPr/>
            </p:nvGrpSpPr>
            <p:grpSpPr>
              <a:xfrm>
                <a:off x="3552730" y="3350929"/>
                <a:ext cx="3862198" cy="2543270"/>
                <a:chOff x="3552730" y="3350929"/>
                <a:chExt cx="3862198" cy="2543270"/>
              </a:xfrm>
            </p:grpSpPr>
            <p:grpSp>
              <p:nvGrpSpPr>
                <p:cNvPr id="154" name="组合 153">
                  <a:extLst>
                    <a:ext uri="{FF2B5EF4-FFF2-40B4-BE49-F238E27FC236}">
                      <a16:creationId xmlns:a16="http://schemas.microsoft.com/office/drawing/2014/main" xmlns="" id="{B3ED55C4-AB58-45DA-91A9-ECBE868A070E}"/>
                    </a:ext>
                  </a:extLst>
                </p:cNvPr>
                <p:cNvGrpSpPr/>
                <p:nvPr/>
              </p:nvGrpSpPr>
              <p:grpSpPr>
                <a:xfrm>
                  <a:off x="3552730" y="3350929"/>
                  <a:ext cx="2543270" cy="2543270"/>
                  <a:chOff x="3552730" y="3368490"/>
                  <a:chExt cx="2543270" cy="2543270"/>
                </a:xfrm>
              </p:grpSpPr>
              <p:sp>
                <p:nvSpPr>
                  <p:cNvPr id="161" name="椭圆 160">
                    <a:extLst>
                      <a:ext uri="{FF2B5EF4-FFF2-40B4-BE49-F238E27FC236}">
                        <a16:creationId xmlns:a16="http://schemas.microsoft.com/office/drawing/2014/main" xmlns="" id="{49E80433-8241-4CF6-B965-55927BB142E6}"/>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72" name="直接连接符 171">
                    <a:extLst>
                      <a:ext uri="{FF2B5EF4-FFF2-40B4-BE49-F238E27FC236}">
                        <a16:creationId xmlns:a16="http://schemas.microsoft.com/office/drawing/2014/main" xmlns="" id="{C44BB046-A426-46B2-9769-5E88464BFD5E}"/>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73" name="直接连接符 172">
                    <a:extLst>
                      <a:ext uri="{FF2B5EF4-FFF2-40B4-BE49-F238E27FC236}">
                        <a16:creationId xmlns:a16="http://schemas.microsoft.com/office/drawing/2014/main" xmlns="" id="{06F2D157-7F41-443C-A376-E28D81C2E471}"/>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55" name="椭圆 154">
                  <a:extLst>
                    <a:ext uri="{FF2B5EF4-FFF2-40B4-BE49-F238E27FC236}">
                      <a16:creationId xmlns:a16="http://schemas.microsoft.com/office/drawing/2014/main" xmlns="" id="{C6669926-EAB5-4A83-83DE-B7D9C93FCF23}"/>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41" name="文本框 140">
              <a:extLst>
                <a:ext uri="{FF2B5EF4-FFF2-40B4-BE49-F238E27FC236}">
                  <a16:creationId xmlns:a16="http://schemas.microsoft.com/office/drawing/2014/main" xmlns="" id="{BC058C55-CF77-4260-B86D-1534BD76C322}"/>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49" name="文本框 148">
              <a:extLst>
                <a:ext uri="{FF2B5EF4-FFF2-40B4-BE49-F238E27FC236}">
                  <a16:creationId xmlns:a16="http://schemas.microsoft.com/office/drawing/2014/main" xmlns="" id="{077979C6-19E9-4ECD-AFF5-B4EB38864E98}"/>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1179033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 name="图片 175">
            <a:extLst>
              <a:ext uri="{FF2B5EF4-FFF2-40B4-BE49-F238E27FC236}">
                <a16:creationId xmlns:a16="http://schemas.microsoft.com/office/drawing/2014/main" xmlns="" id="{08DC4D74-646A-4CC8-81AD-B1488FC404A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7" name="图片 126" descr="穿着白色衣服的人&#10;&#10;中度可信度描述已自动生成">
            <a:extLst>
              <a:ext uri="{FF2B5EF4-FFF2-40B4-BE49-F238E27FC236}">
                <a16:creationId xmlns:a16="http://schemas.microsoft.com/office/drawing/2014/main" xmlns="" id="{09B718F6-456F-409D-B588-7A557DCB5E75}"/>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6" name="文本框 105">
            <a:extLst>
              <a:ext uri="{FF2B5EF4-FFF2-40B4-BE49-F238E27FC236}">
                <a16:creationId xmlns:a16="http://schemas.microsoft.com/office/drawing/2014/main" xmlns="" id="{321B1787-7710-40B1-A2A8-99B2ED505961}"/>
              </a:ext>
            </a:extLst>
          </p:cNvPr>
          <p:cNvSpPr txBox="1"/>
          <p:nvPr/>
        </p:nvSpPr>
        <p:spPr>
          <a:xfrm>
            <a:off x="1293155" y="1613128"/>
            <a:ext cx="2735688" cy="807209"/>
          </a:xfrm>
          <a:prstGeom prst="rect">
            <a:avLst/>
          </a:prstGeom>
          <a:noFill/>
        </p:spPr>
        <p:txBody>
          <a:bodyPr wrap="square">
            <a:spAutoFit/>
          </a:bodyPr>
          <a:lstStyle/>
          <a:p>
            <a:pPr>
              <a:lnSpc>
                <a:spcPct val="120000"/>
              </a:lnSpc>
            </a:pPr>
            <a:r>
              <a:rPr lang="zh-CN" altLang="en-US" sz="2000" dirty="0">
                <a:latin typeface="OPPOSans H" panose="00020600040101010101" pitchFamily="18" charset="-122"/>
                <a:ea typeface="OPPOSans H" panose="00020600040101010101" pitchFamily="18" charset="-122"/>
                <a:cs typeface="OPPOSans H" panose="00020600040101010101" pitchFamily="18" charset="-122"/>
              </a:rPr>
              <a:t>抓教学常规管理，确保教学工作有序进行</a:t>
            </a:r>
          </a:p>
        </p:txBody>
      </p:sp>
      <p:grpSp>
        <p:nvGrpSpPr>
          <p:cNvPr id="23" name="组合 22">
            <a:extLst>
              <a:ext uri="{FF2B5EF4-FFF2-40B4-BE49-F238E27FC236}">
                <a16:creationId xmlns:a16="http://schemas.microsoft.com/office/drawing/2014/main" xmlns="" id="{4DA4D3D9-DCAB-47C0-B7C3-3B8EC4DCC544}"/>
              </a:ext>
            </a:extLst>
          </p:cNvPr>
          <p:cNvGrpSpPr/>
          <p:nvPr/>
        </p:nvGrpSpPr>
        <p:grpSpPr>
          <a:xfrm>
            <a:off x="1293155" y="2961014"/>
            <a:ext cx="2698826" cy="2757959"/>
            <a:chOff x="887978" y="2180463"/>
            <a:chExt cx="2178680" cy="1576626"/>
          </a:xfrm>
          <a:solidFill>
            <a:schemeClr val="accent2"/>
          </a:solidFill>
        </p:grpSpPr>
        <p:grpSp>
          <p:nvGrpSpPr>
            <p:cNvPr id="24" name="组合 23">
              <a:extLst>
                <a:ext uri="{FF2B5EF4-FFF2-40B4-BE49-F238E27FC236}">
                  <a16:creationId xmlns:a16="http://schemas.microsoft.com/office/drawing/2014/main" xmlns="" id="{BD89ABBC-6CBB-4333-824C-3813ED424418}"/>
                </a:ext>
              </a:extLst>
            </p:cNvPr>
            <p:cNvGrpSpPr/>
            <p:nvPr/>
          </p:nvGrpSpPr>
          <p:grpSpPr>
            <a:xfrm>
              <a:off x="887978" y="2180463"/>
              <a:ext cx="157753" cy="1576626"/>
              <a:chOff x="3420618" y="-190500"/>
              <a:chExt cx="157753" cy="390332"/>
            </a:xfrm>
            <a:grpFill/>
          </p:grpSpPr>
          <p:sp>
            <p:nvSpPr>
              <p:cNvPr id="29" name="矩形 28">
                <a:extLst>
                  <a:ext uri="{FF2B5EF4-FFF2-40B4-BE49-F238E27FC236}">
                    <a16:creationId xmlns:a16="http://schemas.microsoft.com/office/drawing/2014/main" xmlns="" id="{9B0EC7DC-19C8-470E-9BCC-25F701168E7F}"/>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xmlns="" id="{C836651D-31B0-45E3-BB1F-B42E47231B6E}"/>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8F7E74FB-1432-4E3D-A821-050F704A2890}"/>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xmlns="" id="{3E98CC18-291B-4D90-9915-55B3804A1EEE}"/>
                </a:ext>
              </a:extLst>
            </p:cNvPr>
            <p:cNvGrpSpPr/>
            <p:nvPr/>
          </p:nvGrpSpPr>
          <p:grpSpPr>
            <a:xfrm flipH="1">
              <a:off x="2908905" y="2180463"/>
              <a:ext cx="157753" cy="1576626"/>
              <a:chOff x="3420618" y="-190500"/>
              <a:chExt cx="157753" cy="390332"/>
            </a:xfrm>
            <a:grpFill/>
          </p:grpSpPr>
          <p:sp>
            <p:nvSpPr>
              <p:cNvPr id="26" name="矩形 25">
                <a:extLst>
                  <a:ext uri="{FF2B5EF4-FFF2-40B4-BE49-F238E27FC236}">
                    <a16:creationId xmlns:a16="http://schemas.microsoft.com/office/drawing/2014/main" xmlns="" id="{09DEB25A-ED51-4DC8-9968-B1586B9B7875}"/>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xmlns="" id="{B8315968-6890-496F-9582-990109B638E3}"/>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724FFD1A-5A37-48DA-8027-F20CABCBDA75}"/>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51" name="文本框 50">
            <a:extLst>
              <a:ext uri="{FF2B5EF4-FFF2-40B4-BE49-F238E27FC236}">
                <a16:creationId xmlns:a16="http://schemas.microsoft.com/office/drawing/2014/main" xmlns="" id="{CB880926-00E7-4060-BD53-9D9F4A29A9D2}"/>
              </a:ext>
            </a:extLst>
          </p:cNvPr>
          <p:cNvSpPr txBox="1"/>
          <p:nvPr/>
        </p:nvSpPr>
        <p:spPr>
          <a:xfrm>
            <a:off x="1501803" y="3061112"/>
            <a:ext cx="2218807" cy="1553567"/>
          </a:xfrm>
          <a:prstGeom prst="rect">
            <a:avLst/>
          </a:prstGeom>
          <a:noFill/>
        </p:spPr>
        <p:txBody>
          <a:bodyPr wrap="square">
            <a:spAutoFit/>
          </a:bodyPr>
          <a:lstStyle/>
          <a:p>
            <a:pPr algn="just">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优化过程管理，重视学生的学习过程和学习效率</a:t>
            </a: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教会学生学习和思考问题的方法</a:t>
            </a: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评价时注重学生的进步程度</a:t>
            </a:r>
          </a:p>
        </p:txBody>
      </p:sp>
      <p:cxnSp>
        <p:nvCxnSpPr>
          <p:cNvPr id="4" name="直接连接符 3">
            <a:extLst>
              <a:ext uri="{FF2B5EF4-FFF2-40B4-BE49-F238E27FC236}">
                <a16:creationId xmlns:a16="http://schemas.microsoft.com/office/drawing/2014/main" xmlns="" id="{679733B3-1DB9-4F16-A587-F309E6A85703}"/>
              </a:ext>
            </a:extLst>
          </p:cNvPr>
          <p:cNvCxnSpPr>
            <a:cxnSpLocks/>
          </p:cNvCxnSpPr>
          <p:nvPr/>
        </p:nvCxnSpPr>
        <p:spPr>
          <a:xfrm>
            <a:off x="1407853" y="2547337"/>
            <a:ext cx="569745" cy="0"/>
          </a:xfrm>
          <a:prstGeom prst="line">
            <a:avLst/>
          </a:prstGeom>
          <a:ln w="34925"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xmlns="" id="{0DA5F6F2-8392-4B44-ACF2-6FA08223E0E9}"/>
              </a:ext>
            </a:extLst>
          </p:cNvPr>
          <p:cNvGrpSpPr>
            <a:grpSpLocks noChangeAspect="1"/>
          </p:cNvGrpSpPr>
          <p:nvPr/>
        </p:nvGrpSpPr>
        <p:grpSpPr>
          <a:xfrm>
            <a:off x="2231088" y="5427833"/>
            <a:ext cx="822960" cy="822960"/>
            <a:chOff x="1502843" y="5209532"/>
            <a:chExt cx="1013940" cy="1013940"/>
          </a:xfrm>
        </p:grpSpPr>
        <p:sp>
          <p:nvSpPr>
            <p:cNvPr id="5" name="椭圆 4">
              <a:extLst>
                <a:ext uri="{FF2B5EF4-FFF2-40B4-BE49-F238E27FC236}">
                  <a16:creationId xmlns:a16="http://schemas.microsoft.com/office/drawing/2014/main" xmlns="" id="{C5CAD9CF-3456-4807-B7A8-DC4BABC79B13}"/>
                </a:ext>
              </a:extLst>
            </p:cNvPr>
            <p:cNvSpPr/>
            <p:nvPr/>
          </p:nvSpPr>
          <p:spPr>
            <a:xfrm>
              <a:off x="1502843" y="5209532"/>
              <a:ext cx="1013940" cy="1013940"/>
            </a:xfrm>
            <a:prstGeom prst="ellipse">
              <a:avLst/>
            </a:prstGeom>
            <a:gradFill>
              <a:gsLst>
                <a:gs pos="72000">
                  <a:schemeClr val="accent1"/>
                </a:gs>
                <a:gs pos="0">
                  <a:schemeClr val="accent1">
                    <a:lumMod val="80000"/>
                    <a:lumOff val="20000"/>
                  </a:schemeClr>
                </a:gs>
              </a:gsLst>
              <a:lin ang="2700000" scaled="1"/>
            </a:gradFill>
            <a:ln w="15875" cap="flat" cmpd="sng" algn="ctr">
              <a:noFill/>
              <a:prstDash val="solid"/>
              <a:miter lim="800000"/>
            </a:ln>
            <a:effectLst>
              <a:outerShdw blurRad="279400" dist="2286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文本框 5">
              <a:extLst>
                <a:ext uri="{FF2B5EF4-FFF2-40B4-BE49-F238E27FC236}">
                  <a16:creationId xmlns:a16="http://schemas.microsoft.com/office/drawing/2014/main" xmlns="" id="{C7894A71-5DE7-460C-A91A-C78FCF2F9B49}"/>
                </a:ext>
              </a:extLst>
            </p:cNvPr>
            <p:cNvSpPr txBox="1"/>
            <p:nvPr/>
          </p:nvSpPr>
          <p:spPr>
            <a:xfrm>
              <a:off x="1662015" y="5394182"/>
              <a:ext cx="695597" cy="644641"/>
            </a:xfrm>
            <a:prstGeom prst="rect">
              <a:avLst/>
            </a:prstGeom>
            <a:noFill/>
          </p:spPr>
          <p:txBody>
            <a:bodyPr wrap="none" rtlCol="0">
              <a:spAutoFit/>
            </a:bodyPr>
            <a:lstStyle/>
            <a:p>
              <a:pPr algn="ctr"/>
              <a:r>
                <a:rPr lang="en-US" altLang="zh-CN" sz="2800" dirty="0">
                  <a:ln>
                    <a:solidFill>
                      <a:schemeClr val="bg1"/>
                    </a:solidFill>
                  </a:ln>
                  <a:noFill/>
                  <a:latin typeface="OPPOSans R" panose="00020600040101010101" pitchFamily="18" charset="-122"/>
                </a:rPr>
                <a:t>01</a:t>
              </a:r>
              <a:endParaRPr lang="zh-CN" altLang="en-US" sz="2800" dirty="0">
                <a:ln>
                  <a:solidFill>
                    <a:schemeClr val="bg1"/>
                  </a:solidFill>
                </a:ln>
                <a:noFill/>
                <a:latin typeface="OPPOSans R" panose="00020600040101010101" pitchFamily="18" charset="-122"/>
              </a:endParaRPr>
            </a:p>
          </p:txBody>
        </p:sp>
      </p:grpSp>
      <p:sp>
        <p:nvSpPr>
          <p:cNvPr id="110" name="文本框 109">
            <a:extLst>
              <a:ext uri="{FF2B5EF4-FFF2-40B4-BE49-F238E27FC236}">
                <a16:creationId xmlns:a16="http://schemas.microsoft.com/office/drawing/2014/main" xmlns="" id="{A1BDB556-FAD1-4F78-AB37-7379062299DE}"/>
              </a:ext>
            </a:extLst>
          </p:cNvPr>
          <p:cNvSpPr txBox="1"/>
          <p:nvPr/>
        </p:nvSpPr>
        <p:spPr>
          <a:xfrm>
            <a:off x="4696304" y="1613128"/>
            <a:ext cx="2781300" cy="813428"/>
          </a:xfrm>
          <a:prstGeom prst="rect">
            <a:avLst/>
          </a:prstGeom>
          <a:noFill/>
        </p:spPr>
        <p:txBody>
          <a:bodyPr wrap="square">
            <a:spAutoFit/>
          </a:bodyPr>
          <a:lstStyle/>
          <a:p>
            <a:pPr>
              <a:lnSpc>
                <a:spcPct val="120000"/>
              </a:lnSpc>
            </a:pPr>
            <a:r>
              <a:rPr lang="zh-CN" altLang="en-US" sz="2000" dirty="0">
                <a:latin typeface="OPPOSans H" panose="00020600040101010101" pitchFamily="18" charset="-122"/>
                <a:ea typeface="OPPOSans H" panose="00020600040101010101" pitchFamily="18" charset="-122"/>
                <a:cs typeface="OPPOSans H" panose="00020600040101010101" pitchFamily="18" charset="-122"/>
              </a:rPr>
              <a:t>同课同构和同课异构的课例研讨活动机制</a:t>
            </a:r>
          </a:p>
        </p:txBody>
      </p:sp>
      <p:grpSp>
        <p:nvGrpSpPr>
          <p:cNvPr id="32" name="组合 31">
            <a:extLst>
              <a:ext uri="{FF2B5EF4-FFF2-40B4-BE49-F238E27FC236}">
                <a16:creationId xmlns:a16="http://schemas.microsoft.com/office/drawing/2014/main" xmlns="" id="{13A7EDE3-FA57-4B19-8612-90B3B55FDBB3}"/>
              </a:ext>
            </a:extLst>
          </p:cNvPr>
          <p:cNvGrpSpPr/>
          <p:nvPr/>
        </p:nvGrpSpPr>
        <p:grpSpPr>
          <a:xfrm>
            <a:off x="4696304" y="2961014"/>
            <a:ext cx="2698826" cy="2757959"/>
            <a:chOff x="887978" y="2180463"/>
            <a:chExt cx="2178680" cy="1576626"/>
          </a:xfrm>
          <a:solidFill>
            <a:schemeClr val="accent2"/>
          </a:solidFill>
        </p:grpSpPr>
        <p:grpSp>
          <p:nvGrpSpPr>
            <p:cNvPr id="33" name="组合 32">
              <a:extLst>
                <a:ext uri="{FF2B5EF4-FFF2-40B4-BE49-F238E27FC236}">
                  <a16:creationId xmlns:a16="http://schemas.microsoft.com/office/drawing/2014/main" xmlns="" id="{9A71EE26-B907-4D29-8624-AB24A96848D5}"/>
                </a:ext>
              </a:extLst>
            </p:cNvPr>
            <p:cNvGrpSpPr/>
            <p:nvPr/>
          </p:nvGrpSpPr>
          <p:grpSpPr>
            <a:xfrm>
              <a:off x="887978" y="2180463"/>
              <a:ext cx="157753" cy="1576626"/>
              <a:chOff x="3420618" y="-190500"/>
              <a:chExt cx="157753" cy="390332"/>
            </a:xfrm>
            <a:grpFill/>
          </p:grpSpPr>
          <p:sp>
            <p:nvSpPr>
              <p:cNvPr id="38" name="矩形 37">
                <a:extLst>
                  <a:ext uri="{FF2B5EF4-FFF2-40B4-BE49-F238E27FC236}">
                    <a16:creationId xmlns:a16="http://schemas.microsoft.com/office/drawing/2014/main" xmlns="" id="{DA44FCCD-518C-435C-85EC-0E4A70201A33}"/>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a16="http://schemas.microsoft.com/office/drawing/2014/main" xmlns="" id="{6A193240-6342-4C81-9D6A-D32E5EAB506D}"/>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738B00B4-6719-4D90-8704-DCE4565D7FF0}"/>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xmlns="" id="{48504266-3ABD-4F08-B93A-F24A97BFAF86}"/>
                </a:ext>
              </a:extLst>
            </p:cNvPr>
            <p:cNvGrpSpPr/>
            <p:nvPr/>
          </p:nvGrpSpPr>
          <p:grpSpPr>
            <a:xfrm flipH="1">
              <a:off x="2908905" y="2180463"/>
              <a:ext cx="157753" cy="1576626"/>
              <a:chOff x="3420618" y="-190500"/>
              <a:chExt cx="157753" cy="390332"/>
            </a:xfrm>
            <a:grpFill/>
          </p:grpSpPr>
          <p:sp>
            <p:nvSpPr>
              <p:cNvPr id="35" name="矩形 34">
                <a:extLst>
                  <a:ext uri="{FF2B5EF4-FFF2-40B4-BE49-F238E27FC236}">
                    <a16:creationId xmlns:a16="http://schemas.microsoft.com/office/drawing/2014/main" xmlns="" id="{78615277-A671-498D-9609-4FCD4163B4A0}"/>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xmlns="" id="{E0BBA228-9620-41F2-90E4-F631660D139A}"/>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245506B4-0468-41EB-8A00-FEA409C72A68}"/>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52" name="文本框 51">
            <a:extLst>
              <a:ext uri="{FF2B5EF4-FFF2-40B4-BE49-F238E27FC236}">
                <a16:creationId xmlns:a16="http://schemas.microsoft.com/office/drawing/2014/main" xmlns="" id="{04EA4E37-AF2E-456A-AFAC-38172B8D33DE}"/>
              </a:ext>
            </a:extLst>
          </p:cNvPr>
          <p:cNvSpPr txBox="1"/>
          <p:nvPr/>
        </p:nvSpPr>
        <p:spPr>
          <a:xfrm>
            <a:off x="4908684" y="3061112"/>
            <a:ext cx="2218807" cy="2144498"/>
          </a:xfrm>
          <a:prstGeom prst="rect">
            <a:avLst/>
          </a:prstGeom>
          <a:noFill/>
        </p:spPr>
        <p:txBody>
          <a:bodyPr wrap="square">
            <a:spAutoFit/>
          </a:bodyPr>
          <a:lstStyle/>
          <a:p>
            <a:pPr algn="just">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在以课题为主导的模式基础上，探索以方法、主题为研究内容的</a:t>
            </a: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同课异构</a:t>
            </a: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、“同课同构”的模式，为“同课异构”和“同课同构”的教学模式注入了新的内涵</a:t>
            </a:r>
          </a:p>
        </p:txBody>
      </p:sp>
      <p:cxnSp>
        <p:nvCxnSpPr>
          <p:cNvPr id="56" name="直接连接符 55">
            <a:extLst>
              <a:ext uri="{FF2B5EF4-FFF2-40B4-BE49-F238E27FC236}">
                <a16:creationId xmlns:a16="http://schemas.microsoft.com/office/drawing/2014/main" xmlns="" id="{45F118BA-BD7C-41C1-9711-7F87483B99CF}"/>
              </a:ext>
            </a:extLst>
          </p:cNvPr>
          <p:cNvCxnSpPr>
            <a:cxnSpLocks/>
          </p:cNvCxnSpPr>
          <p:nvPr/>
        </p:nvCxnSpPr>
        <p:spPr>
          <a:xfrm>
            <a:off x="4836402" y="2547337"/>
            <a:ext cx="569745" cy="0"/>
          </a:xfrm>
          <a:prstGeom prst="line">
            <a:avLst/>
          </a:prstGeom>
          <a:ln w="34925"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1" name="组合 60">
            <a:extLst>
              <a:ext uri="{FF2B5EF4-FFF2-40B4-BE49-F238E27FC236}">
                <a16:creationId xmlns:a16="http://schemas.microsoft.com/office/drawing/2014/main" xmlns="" id="{91FB4A0F-EA6D-42D3-9721-3ECCE89BB1B0}"/>
              </a:ext>
            </a:extLst>
          </p:cNvPr>
          <p:cNvGrpSpPr>
            <a:grpSpLocks noChangeAspect="1"/>
          </p:cNvGrpSpPr>
          <p:nvPr/>
        </p:nvGrpSpPr>
        <p:grpSpPr>
          <a:xfrm>
            <a:off x="5634237" y="5427833"/>
            <a:ext cx="822960" cy="822960"/>
            <a:chOff x="1502843" y="5209532"/>
            <a:chExt cx="1013940" cy="1013940"/>
          </a:xfrm>
        </p:grpSpPr>
        <p:sp>
          <p:nvSpPr>
            <p:cNvPr id="62" name="椭圆 61">
              <a:extLst>
                <a:ext uri="{FF2B5EF4-FFF2-40B4-BE49-F238E27FC236}">
                  <a16:creationId xmlns:a16="http://schemas.microsoft.com/office/drawing/2014/main" xmlns="" id="{145E19D3-AEF5-42D0-B9E5-B26C24628DF0}"/>
                </a:ext>
              </a:extLst>
            </p:cNvPr>
            <p:cNvSpPr/>
            <p:nvPr/>
          </p:nvSpPr>
          <p:spPr>
            <a:xfrm>
              <a:off x="1502843" y="5209532"/>
              <a:ext cx="1013940" cy="1013940"/>
            </a:xfrm>
            <a:prstGeom prst="ellipse">
              <a:avLst/>
            </a:prstGeom>
            <a:gradFill>
              <a:gsLst>
                <a:gs pos="72000">
                  <a:schemeClr val="accent1"/>
                </a:gs>
                <a:gs pos="0">
                  <a:schemeClr val="accent1">
                    <a:lumMod val="80000"/>
                    <a:lumOff val="20000"/>
                  </a:schemeClr>
                </a:gs>
              </a:gsLst>
              <a:lin ang="2700000" scaled="1"/>
            </a:gradFill>
            <a:ln w="15875" cap="flat" cmpd="sng" algn="ctr">
              <a:noFill/>
              <a:prstDash val="solid"/>
              <a:miter lim="800000"/>
            </a:ln>
            <a:effectLst>
              <a:outerShdw blurRad="279400" dist="2286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3" name="文本框 62">
              <a:extLst>
                <a:ext uri="{FF2B5EF4-FFF2-40B4-BE49-F238E27FC236}">
                  <a16:creationId xmlns:a16="http://schemas.microsoft.com/office/drawing/2014/main" xmlns="" id="{879C1D42-CC0E-460A-B869-B45688C15E38}"/>
                </a:ext>
              </a:extLst>
            </p:cNvPr>
            <p:cNvSpPr txBox="1"/>
            <p:nvPr/>
          </p:nvSpPr>
          <p:spPr>
            <a:xfrm>
              <a:off x="1625478" y="5393338"/>
              <a:ext cx="768672" cy="644641"/>
            </a:xfrm>
            <a:prstGeom prst="rect">
              <a:avLst/>
            </a:prstGeom>
            <a:noFill/>
          </p:spPr>
          <p:txBody>
            <a:bodyPr wrap="none" rtlCol="0">
              <a:spAutoFit/>
            </a:bodyPr>
            <a:lstStyle/>
            <a:p>
              <a:pPr algn="ctr"/>
              <a:r>
                <a:rPr lang="en-US" altLang="zh-CN" sz="2800" dirty="0">
                  <a:ln>
                    <a:solidFill>
                      <a:schemeClr val="bg1"/>
                    </a:solidFill>
                  </a:ln>
                  <a:noFill/>
                  <a:latin typeface="OPPOSans R" panose="00020600040101010101" pitchFamily="18" charset="-122"/>
                </a:rPr>
                <a:t>02</a:t>
              </a:r>
              <a:endParaRPr lang="zh-CN" altLang="en-US" sz="2800" dirty="0">
                <a:ln>
                  <a:solidFill>
                    <a:schemeClr val="bg1"/>
                  </a:solidFill>
                </a:ln>
                <a:noFill/>
                <a:latin typeface="OPPOSans R" panose="00020600040101010101" pitchFamily="18" charset="-122"/>
              </a:endParaRPr>
            </a:p>
          </p:txBody>
        </p:sp>
      </p:grpSp>
      <p:sp>
        <p:nvSpPr>
          <p:cNvPr id="112" name="文本框 111">
            <a:extLst>
              <a:ext uri="{FF2B5EF4-FFF2-40B4-BE49-F238E27FC236}">
                <a16:creationId xmlns:a16="http://schemas.microsoft.com/office/drawing/2014/main" xmlns="" id="{E32BCEEE-A6CA-4AD1-8A0D-6155FBD7EC23}"/>
              </a:ext>
            </a:extLst>
          </p:cNvPr>
          <p:cNvSpPr txBox="1"/>
          <p:nvPr/>
        </p:nvSpPr>
        <p:spPr>
          <a:xfrm>
            <a:off x="8145065" y="1613128"/>
            <a:ext cx="2880433" cy="807209"/>
          </a:xfrm>
          <a:prstGeom prst="rect">
            <a:avLst/>
          </a:prstGeom>
          <a:noFill/>
        </p:spPr>
        <p:txBody>
          <a:bodyPr wrap="square">
            <a:spAutoFit/>
          </a:bodyPr>
          <a:lstStyle/>
          <a:p>
            <a:pPr>
              <a:lnSpc>
                <a:spcPct val="120000"/>
              </a:lnSpc>
            </a:pPr>
            <a:r>
              <a:rPr lang="zh-CN" altLang="en-US" sz="2000" dirty="0">
                <a:latin typeface="OPPOSans H" panose="00020600040101010101" pitchFamily="18" charset="-122"/>
                <a:ea typeface="OPPOSans H" panose="00020600040101010101" pitchFamily="18" charset="-122"/>
                <a:cs typeface="OPPOSans H" panose="00020600040101010101" pitchFamily="18" charset="-122"/>
              </a:rPr>
              <a:t>构建互助学习平台，引领教师在互助中成长</a:t>
            </a:r>
          </a:p>
        </p:txBody>
      </p:sp>
      <p:grpSp>
        <p:nvGrpSpPr>
          <p:cNvPr id="41" name="组合 40">
            <a:extLst>
              <a:ext uri="{FF2B5EF4-FFF2-40B4-BE49-F238E27FC236}">
                <a16:creationId xmlns:a16="http://schemas.microsoft.com/office/drawing/2014/main" xmlns="" id="{7D64EAA9-FC87-4F1C-A316-22F570BC1BD4}"/>
              </a:ext>
            </a:extLst>
          </p:cNvPr>
          <p:cNvGrpSpPr/>
          <p:nvPr/>
        </p:nvGrpSpPr>
        <p:grpSpPr>
          <a:xfrm>
            <a:off x="8145065" y="2961014"/>
            <a:ext cx="2698826" cy="2757959"/>
            <a:chOff x="887978" y="2180463"/>
            <a:chExt cx="2178680" cy="1576626"/>
          </a:xfrm>
          <a:solidFill>
            <a:schemeClr val="accent2"/>
          </a:solidFill>
        </p:grpSpPr>
        <p:grpSp>
          <p:nvGrpSpPr>
            <p:cNvPr id="42" name="组合 41">
              <a:extLst>
                <a:ext uri="{FF2B5EF4-FFF2-40B4-BE49-F238E27FC236}">
                  <a16:creationId xmlns:a16="http://schemas.microsoft.com/office/drawing/2014/main" xmlns="" id="{5513B12F-FD18-4CF6-8653-76D489BA7F64}"/>
                </a:ext>
              </a:extLst>
            </p:cNvPr>
            <p:cNvGrpSpPr/>
            <p:nvPr/>
          </p:nvGrpSpPr>
          <p:grpSpPr>
            <a:xfrm>
              <a:off x="887978" y="2180463"/>
              <a:ext cx="157753" cy="1576626"/>
              <a:chOff x="3420618" y="-190500"/>
              <a:chExt cx="157753" cy="390332"/>
            </a:xfrm>
            <a:grpFill/>
          </p:grpSpPr>
          <p:sp>
            <p:nvSpPr>
              <p:cNvPr id="47" name="矩形 46">
                <a:extLst>
                  <a:ext uri="{FF2B5EF4-FFF2-40B4-BE49-F238E27FC236}">
                    <a16:creationId xmlns:a16="http://schemas.microsoft.com/office/drawing/2014/main" xmlns="" id="{F41A2866-98B4-408F-A924-D6349B0B0A08}"/>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a:extLst>
                  <a:ext uri="{FF2B5EF4-FFF2-40B4-BE49-F238E27FC236}">
                    <a16:creationId xmlns:a16="http://schemas.microsoft.com/office/drawing/2014/main" xmlns="" id="{18970D40-A8FE-4935-803D-C909D587A154}"/>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18B15951-93A6-4F02-9B2C-4CE4A01E4628}"/>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xmlns="" id="{09D41188-4371-4558-A823-3668D7BDA622}"/>
                </a:ext>
              </a:extLst>
            </p:cNvPr>
            <p:cNvGrpSpPr/>
            <p:nvPr/>
          </p:nvGrpSpPr>
          <p:grpSpPr>
            <a:xfrm flipH="1">
              <a:off x="2908905" y="2180463"/>
              <a:ext cx="157753" cy="1576626"/>
              <a:chOff x="3420618" y="-190500"/>
              <a:chExt cx="157753" cy="390332"/>
            </a:xfrm>
            <a:grpFill/>
          </p:grpSpPr>
          <p:sp>
            <p:nvSpPr>
              <p:cNvPr id="44" name="矩形 43">
                <a:extLst>
                  <a:ext uri="{FF2B5EF4-FFF2-40B4-BE49-F238E27FC236}">
                    <a16:creationId xmlns:a16="http://schemas.microsoft.com/office/drawing/2014/main" xmlns="" id="{7AE2383D-5A5D-4AB4-A68A-FC571AB7B073}"/>
                  </a:ext>
                </a:extLst>
              </p:cNvPr>
              <p:cNvSpPr/>
              <p:nvPr/>
            </p:nvSpPr>
            <p:spPr>
              <a:xfrm>
                <a:off x="3420618" y="-190500"/>
                <a:ext cx="27432" cy="390332"/>
              </a:xfrm>
              <a:prstGeom prst="rect">
                <a:avLst/>
              </a:prstGeom>
              <a:grp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a:extLst>
                  <a:ext uri="{FF2B5EF4-FFF2-40B4-BE49-F238E27FC236}">
                    <a16:creationId xmlns:a16="http://schemas.microsoft.com/office/drawing/2014/main" xmlns="" id="{FB551D25-AFCA-40AD-BDF2-EC83A2F09845}"/>
                  </a:ext>
                </a:extLst>
              </p:cNvPr>
              <p:cNvCxnSpPr>
                <a:cxnSpLocks/>
              </p:cNvCxnSpPr>
              <p:nvPr/>
            </p:nvCxnSpPr>
            <p:spPr>
              <a:xfrm>
                <a:off x="3448050" y="-190500"/>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BD37A798-1764-423C-A061-3AD35881208E}"/>
                  </a:ext>
                </a:extLst>
              </p:cNvPr>
              <p:cNvCxnSpPr>
                <a:cxnSpLocks/>
              </p:cNvCxnSpPr>
              <p:nvPr/>
            </p:nvCxnSpPr>
            <p:spPr>
              <a:xfrm>
                <a:off x="3448050" y="199832"/>
                <a:ext cx="1303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53" name="文本框 52">
            <a:extLst>
              <a:ext uri="{FF2B5EF4-FFF2-40B4-BE49-F238E27FC236}">
                <a16:creationId xmlns:a16="http://schemas.microsoft.com/office/drawing/2014/main" xmlns="" id="{5966E709-5EB2-4EB4-BFBA-C079DA1871BB}"/>
              </a:ext>
            </a:extLst>
          </p:cNvPr>
          <p:cNvSpPr txBox="1"/>
          <p:nvPr/>
        </p:nvSpPr>
        <p:spPr>
          <a:xfrm>
            <a:off x="8365968" y="3061112"/>
            <a:ext cx="2218807" cy="2144498"/>
          </a:xfrm>
          <a:prstGeom prst="rect">
            <a:avLst/>
          </a:prstGeom>
          <a:noFill/>
        </p:spPr>
        <p:txBody>
          <a:bodyPr wrap="square">
            <a:spAutoFit/>
          </a:bodyPr>
          <a:lstStyle/>
          <a:p>
            <a:pPr algn="just">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发挥科组教师力量进行教学设计、教学组织、学困生辅导等互助行动</a:t>
            </a: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在教师专业发展上采用“行政</a:t>
            </a: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科组</a:t>
            </a: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骨干教师</a:t>
            </a: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新手教师”及行政跟踪与辅导模式</a:t>
            </a:r>
          </a:p>
        </p:txBody>
      </p:sp>
      <p:cxnSp>
        <p:nvCxnSpPr>
          <p:cNvPr id="57" name="直接连接符 56">
            <a:extLst>
              <a:ext uri="{FF2B5EF4-FFF2-40B4-BE49-F238E27FC236}">
                <a16:creationId xmlns:a16="http://schemas.microsoft.com/office/drawing/2014/main" xmlns="" id="{8D888E87-716C-434C-9BC4-4EFF75CC7B33}"/>
              </a:ext>
            </a:extLst>
          </p:cNvPr>
          <p:cNvCxnSpPr>
            <a:cxnSpLocks/>
          </p:cNvCxnSpPr>
          <p:nvPr/>
        </p:nvCxnSpPr>
        <p:spPr>
          <a:xfrm>
            <a:off x="8285163" y="2547337"/>
            <a:ext cx="569745" cy="0"/>
          </a:xfrm>
          <a:prstGeom prst="line">
            <a:avLst/>
          </a:prstGeom>
          <a:ln w="34925"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4" name="组合 63">
            <a:extLst>
              <a:ext uri="{FF2B5EF4-FFF2-40B4-BE49-F238E27FC236}">
                <a16:creationId xmlns:a16="http://schemas.microsoft.com/office/drawing/2014/main" xmlns="" id="{1E7D1F29-82FB-4CF2-BD55-603B88C33F3F}"/>
              </a:ext>
            </a:extLst>
          </p:cNvPr>
          <p:cNvGrpSpPr>
            <a:grpSpLocks noChangeAspect="1"/>
          </p:cNvGrpSpPr>
          <p:nvPr/>
        </p:nvGrpSpPr>
        <p:grpSpPr>
          <a:xfrm>
            <a:off x="9082998" y="5427833"/>
            <a:ext cx="822960" cy="822960"/>
            <a:chOff x="1502843" y="5209532"/>
            <a:chExt cx="1013940" cy="1013940"/>
          </a:xfrm>
        </p:grpSpPr>
        <p:sp>
          <p:nvSpPr>
            <p:cNvPr id="65" name="椭圆 64">
              <a:extLst>
                <a:ext uri="{FF2B5EF4-FFF2-40B4-BE49-F238E27FC236}">
                  <a16:creationId xmlns:a16="http://schemas.microsoft.com/office/drawing/2014/main" xmlns="" id="{6D7D6278-4C29-4ECC-A71D-E7D19D66DB48}"/>
                </a:ext>
              </a:extLst>
            </p:cNvPr>
            <p:cNvSpPr/>
            <p:nvPr/>
          </p:nvSpPr>
          <p:spPr>
            <a:xfrm>
              <a:off x="1502843" y="5209532"/>
              <a:ext cx="1013940" cy="1013940"/>
            </a:xfrm>
            <a:prstGeom prst="ellipse">
              <a:avLst/>
            </a:prstGeom>
            <a:gradFill>
              <a:gsLst>
                <a:gs pos="72000">
                  <a:schemeClr val="accent1"/>
                </a:gs>
                <a:gs pos="0">
                  <a:schemeClr val="accent1">
                    <a:lumMod val="80000"/>
                    <a:lumOff val="20000"/>
                  </a:schemeClr>
                </a:gs>
              </a:gsLst>
              <a:lin ang="2700000" scaled="1"/>
            </a:gradFill>
            <a:ln w="15875" cap="flat" cmpd="sng" algn="ctr">
              <a:noFill/>
              <a:prstDash val="solid"/>
              <a:miter lim="800000"/>
            </a:ln>
            <a:effectLst>
              <a:outerShdw blurRad="279400" dist="2286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6" name="文本框 65">
              <a:extLst>
                <a:ext uri="{FF2B5EF4-FFF2-40B4-BE49-F238E27FC236}">
                  <a16:creationId xmlns:a16="http://schemas.microsoft.com/office/drawing/2014/main" xmlns="" id="{B92D75F0-897B-466C-81C1-707A5C0F6FA8}"/>
                </a:ext>
              </a:extLst>
            </p:cNvPr>
            <p:cNvSpPr txBox="1"/>
            <p:nvPr/>
          </p:nvSpPr>
          <p:spPr>
            <a:xfrm>
              <a:off x="1625478" y="5393338"/>
              <a:ext cx="768672" cy="644641"/>
            </a:xfrm>
            <a:prstGeom prst="rect">
              <a:avLst/>
            </a:prstGeom>
            <a:noFill/>
          </p:spPr>
          <p:txBody>
            <a:bodyPr wrap="none" rtlCol="0">
              <a:spAutoFit/>
            </a:bodyPr>
            <a:lstStyle/>
            <a:p>
              <a:pPr algn="ctr"/>
              <a:r>
                <a:rPr lang="en-US" altLang="zh-CN" sz="2800" dirty="0">
                  <a:ln>
                    <a:solidFill>
                      <a:schemeClr val="bg1"/>
                    </a:solidFill>
                  </a:ln>
                  <a:noFill/>
                  <a:latin typeface="OPPOSans R" panose="00020600040101010101" pitchFamily="18" charset="-122"/>
                </a:rPr>
                <a:t>03</a:t>
              </a:r>
              <a:endParaRPr lang="zh-CN" altLang="en-US" sz="2800" dirty="0">
                <a:ln>
                  <a:solidFill>
                    <a:schemeClr val="bg1"/>
                  </a:solidFill>
                </a:ln>
                <a:noFill/>
                <a:latin typeface="OPPOSans R" panose="00020600040101010101" pitchFamily="18" charset="-122"/>
              </a:endParaRPr>
            </a:p>
          </p:txBody>
        </p:sp>
      </p:grpSp>
      <p:grpSp>
        <p:nvGrpSpPr>
          <p:cNvPr id="70" name="组合 69">
            <a:extLst>
              <a:ext uri="{FF2B5EF4-FFF2-40B4-BE49-F238E27FC236}">
                <a16:creationId xmlns:a16="http://schemas.microsoft.com/office/drawing/2014/main" xmlns="" id="{0ABF639D-75A0-4D0C-9AC9-396A24AB90E1}"/>
              </a:ext>
            </a:extLst>
          </p:cNvPr>
          <p:cNvGrpSpPr/>
          <p:nvPr/>
        </p:nvGrpSpPr>
        <p:grpSpPr>
          <a:xfrm>
            <a:off x="1306300" y="4566900"/>
            <a:ext cx="106892" cy="1074281"/>
            <a:chOff x="9534414" y="2265941"/>
            <a:chExt cx="457200" cy="557206"/>
          </a:xfrm>
          <a:solidFill>
            <a:srgbClr val="93C0EE"/>
          </a:solidFill>
        </p:grpSpPr>
        <p:cxnSp>
          <p:nvCxnSpPr>
            <p:cNvPr id="71" name="直接连接符 70">
              <a:extLst>
                <a:ext uri="{FF2B5EF4-FFF2-40B4-BE49-F238E27FC236}">
                  <a16:creationId xmlns:a16="http://schemas.microsoft.com/office/drawing/2014/main" xmlns="" id="{ADFC3143-5AB8-48BC-B32E-BC189DA226FA}"/>
                </a:ext>
              </a:extLst>
            </p:cNvPr>
            <p:cNvCxnSpPr>
              <a:cxnSpLocks/>
            </p:cNvCxnSpPr>
            <p:nvPr/>
          </p:nvCxnSpPr>
          <p:spPr>
            <a:xfrm>
              <a:off x="9534414" y="226594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2F06A675-CF9F-4014-8565-35C35A3C9C35}"/>
                </a:ext>
              </a:extLst>
            </p:cNvPr>
            <p:cNvCxnSpPr>
              <a:cxnSpLocks/>
            </p:cNvCxnSpPr>
            <p:nvPr/>
          </p:nvCxnSpPr>
          <p:spPr>
            <a:xfrm>
              <a:off x="9534414" y="230880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C02C11F0-7B7B-4311-B08C-01D3E8EDD018}"/>
                </a:ext>
              </a:extLst>
            </p:cNvPr>
            <p:cNvCxnSpPr>
              <a:cxnSpLocks/>
            </p:cNvCxnSpPr>
            <p:nvPr/>
          </p:nvCxnSpPr>
          <p:spPr>
            <a:xfrm>
              <a:off x="9534414" y="235166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B70C9A74-326A-471A-81A2-7D3968AF624D}"/>
                </a:ext>
              </a:extLst>
            </p:cNvPr>
            <p:cNvCxnSpPr>
              <a:cxnSpLocks/>
            </p:cNvCxnSpPr>
            <p:nvPr/>
          </p:nvCxnSpPr>
          <p:spPr>
            <a:xfrm>
              <a:off x="9534414" y="239452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A70A2159-DB99-4989-95E2-7548E420CE1A}"/>
                </a:ext>
              </a:extLst>
            </p:cNvPr>
            <p:cNvCxnSpPr>
              <a:cxnSpLocks/>
            </p:cNvCxnSpPr>
            <p:nvPr/>
          </p:nvCxnSpPr>
          <p:spPr>
            <a:xfrm>
              <a:off x="9534414" y="243738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736B177D-AD77-4A7D-8BCA-411F7ED34AB3}"/>
                </a:ext>
              </a:extLst>
            </p:cNvPr>
            <p:cNvCxnSpPr>
              <a:cxnSpLocks/>
            </p:cNvCxnSpPr>
            <p:nvPr/>
          </p:nvCxnSpPr>
          <p:spPr>
            <a:xfrm>
              <a:off x="9534414" y="248025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41E06ED0-58FB-4986-8556-685E12CB9B77}"/>
                </a:ext>
              </a:extLst>
            </p:cNvPr>
            <p:cNvCxnSpPr>
              <a:cxnSpLocks/>
            </p:cNvCxnSpPr>
            <p:nvPr/>
          </p:nvCxnSpPr>
          <p:spPr>
            <a:xfrm>
              <a:off x="9534414" y="252311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70354638-EA91-4ED5-846B-4AF44D6AC4BC}"/>
                </a:ext>
              </a:extLst>
            </p:cNvPr>
            <p:cNvCxnSpPr>
              <a:cxnSpLocks/>
            </p:cNvCxnSpPr>
            <p:nvPr/>
          </p:nvCxnSpPr>
          <p:spPr>
            <a:xfrm>
              <a:off x="9534414" y="256597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3295B14E-3875-4946-A0AE-86594A7DE5F6}"/>
                </a:ext>
              </a:extLst>
            </p:cNvPr>
            <p:cNvCxnSpPr>
              <a:cxnSpLocks/>
            </p:cNvCxnSpPr>
            <p:nvPr/>
          </p:nvCxnSpPr>
          <p:spPr>
            <a:xfrm>
              <a:off x="9534414" y="260883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10219526-90A7-4D17-8CCA-93075D8220EB}"/>
                </a:ext>
              </a:extLst>
            </p:cNvPr>
            <p:cNvCxnSpPr>
              <a:cxnSpLocks/>
            </p:cNvCxnSpPr>
            <p:nvPr/>
          </p:nvCxnSpPr>
          <p:spPr>
            <a:xfrm>
              <a:off x="9534414" y="265169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C26764BE-2890-48B2-A01B-10A47202266A}"/>
                </a:ext>
              </a:extLst>
            </p:cNvPr>
            <p:cNvCxnSpPr>
              <a:cxnSpLocks/>
            </p:cNvCxnSpPr>
            <p:nvPr/>
          </p:nvCxnSpPr>
          <p:spPr>
            <a:xfrm>
              <a:off x="9534414" y="269456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D54E4AA9-5692-4C9A-ACA2-76CF75478E59}"/>
                </a:ext>
              </a:extLst>
            </p:cNvPr>
            <p:cNvCxnSpPr>
              <a:cxnSpLocks/>
            </p:cNvCxnSpPr>
            <p:nvPr/>
          </p:nvCxnSpPr>
          <p:spPr>
            <a:xfrm>
              <a:off x="9534414" y="273742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206F02C4-E57C-47AD-916D-DE1B039E8F9B}"/>
                </a:ext>
              </a:extLst>
            </p:cNvPr>
            <p:cNvCxnSpPr>
              <a:cxnSpLocks/>
            </p:cNvCxnSpPr>
            <p:nvPr/>
          </p:nvCxnSpPr>
          <p:spPr>
            <a:xfrm>
              <a:off x="9534414" y="278028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047AAB3F-FE3E-450E-91AD-ED6C85F3F6C2}"/>
                </a:ext>
              </a:extLst>
            </p:cNvPr>
            <p:cNvCxnSpPr>
              <a:cxnSpLocks/>
            </p:cNvCxnSpPr>
            <p:nvPr/>
          </p:nvCxnSpPr>
          <p:spPr>
            <a:xfrm>
              <a:off x="9534414" y="282314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85" name="组合 84">
            <a:extLst>
              <a:ext uri="{FF2B5EF4-FFF2-40B4-BE49-F238E27FC236}">
                <a16:creationId xmlns:a16="http://schemas.microsoft.com/office/drawing/2014/main" xmlns="" id="{4B82A91B-AF40-4E4E-A1B5-E1BB92844F01}"/>
              </a:ext>
            </a:extLst>
          </p:cNvPr>
          <p:cNvGrpSpPr/>
          <p:nvPr/>
        </p:nvGrpSpPr>
        <p:grpSpPr>
          <a:xfrm>
            <a:off x="3837492" y="3033473"/>
            <a:ext cx="106892" cy="1074281"/>
            <a:chOff x="9534414" y="2265941"/>
            <a:chExt cx="457200" cy="557206"/>
          </a:xfrm>
          <a:solidFill>
            <a:srgbClr val="93C0EE"/>
          </a:solidFill>
        </p:grpSpPr>
        <p:cxnSp>
          <p:nvCxnSpPr>
            <p:cNvPr id="86" name="直接连接符 85">
              <a:extLst>
                <a:ext uri="{FF2B5EF4-FFF2-40B4-BE49-F238E27FC236}">
                  <a16:creationId xmlns:a16="http://schemas.microsoft.com/office/drawing/2014/main" xmlns="" id="{61714161-A0B2-4A6E-8864-51173CDC46C7}"/>
                </a:ext>
              </a:extLst>
            </p:cNvPr>
            <p:cNvCxnSpPr>
              <a:cxnSpLocks/>
            </p:cNvCxnSpPr>
            <p:nvPr/>
          </p:nvCxnSpPr>
          <p:spPr>
            <a:xfrm>
              <a:off x="9534414" y="226594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B587C89E-2933-4F3A-AE0D-D3D0EE51D389}"/>
                </a:ext>
              </a:extLst>
            </p:cNvPr>
            <p:cNvCxnSpPr>
              <a:cxnSpLocks/>
            </p:cNvCxnSpPr>
            <p:nvPr/>
          </p:nvCxnSpPr>
          <p:spPr>
            <a:xfrm>
              <a:off x="9534414" y="230880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3FB97CEF-E1FA-4510-9393-1E71AE292A1E}"/>
                </a:ext>
              </a:extLst>
            </p:cNvPr>
            <p:cNvCxnSpPr>
              <a:cxnSpLocks/>
            </p:cNvCxnSpPr>
            <p:nvPr/>
          </p:nvCxnSpPr>
          <p:spPr>
            <a:xfrm>
              <a:off x="9534414" y="235166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BB89CFB2-6B8C-4AEE-B384-9FEAB59FCD15}"/>
                </a:ext>
              </a:extLst>
            </p:cNvPr>
            <p:cNvCxnSpPr>
              <a:cxnSpLocks/>
            </p:cNvCxnSpPr>
            <p:nvPr/>
          </p:nvCxnSpPr>
          <p:spPr>
            <a:xfrm>
              <a:off x="9534414" y="239452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32D39328-C39F-4767-8C35-F03E25658F17}"/>
                </a:ext>
              </a:extLst>
            </p:cNvPr>
            <p:cNvCxnSpPr>
              <a:cxnSpLocks/>
            </p:cNvCxnSpPr>
            <p:nvPr/>
          </p:nvCxnSpPr>
          <p:spPr>
            <a:xfrm>
              <a:off x="9534414" y="243738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6C8EC59B-E4B3-4A5F-9CD6-EFFD6B31FBD8}"/>
                </a:ext>
              </a:extLst>
            </p:cNvPr>
            <p:cNvCxnSpPr>
              <a:cxnSpLocks/>
            </p:cNvCxnSpPr>
            <p:nvPr/>
          </p:nvCxnSpPr>
          <p:spPr>
            <a:xfrm>
              <a:off x="9534414" y="248025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4C4439CE-2A76-4366-9CD6-7B2DED1EFEF5}"/>
                </a:ext>
              </a:extLst>
            </p:cNvPr>
            <p:cNvCxnSpPr>
              <a:cxnSpLocks/>
            </p:cNvCxnSpPr>
            <p:nvPr/>
          </p:nvCxnSpPr>
          <p:spPr>
            <a:xfrm>
              <a:off x="9534414" y="252311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BB61D8BD-CA69-4EB1-8DB2-1F9D9A068EBF}"/>
                </a:ext>
              </a:extLst>
            </p:cNvPr>
            <p:cNvCxnSpPr>
              <a:cxnSpLocks/>
            </p:cNvCxnSpPr>
            <p:nvPr/>
          </p:nvCxnSpPr>
          <p:spPr>
            <a:xfrm>
              <a:off x="9534414" y="256597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EEE7B9E0-3666-4887-95B4-C6F728EA16B4}"/>
                </a:ext>
              </a:extLst>
            </p:cNvPr>
            <p:cNvCxnSpPr>
              <a:cxnSpLocks/>
            </p:cNvCxnSpPr>
            <p:nvPr/>
          </p:nvCxnSpPr>
          <p:spPr>
            <a:xfrm>
              <a:off x="9534414" y="260883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0828DD79-0B36-4263-945B-628ECA08E650}"/>
                </a:ext>
              </a:extLst>
            </p:cNvPr>
            <p:cNvCxnSpPr>
              <a:cxnSpLocks/>
            </p:cNvCxnSpPr>
            <p:nvPr/>
          </p:nvCxnSpPr>
          <p:spPr>
            <a:xfrm>
              <a:off x="9534414" y="265169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1128254F-F665-4303-9324-514CDA9F09E7}"/>
                </a:ext>
              </a:extLst>
            </p:cNvPr>
            <p:cNvCxnSpPr>
              <a:cxnSpLocks/>
            </p:cNvCxnSpPr>
            <p:nvPr/>
          </p:nvCxnSpPr>
          <p:spPr>
            <a:xfrm>
              <a:off x="9534414" y="269456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E9CA281C-D31F-4A74-922B-CAC2FB4E24A6}"/>
                </a:ext>
              </a:extLst>
            </p:cNvPr>
            <p:cNvCxnSpPr>
              <a:cxnSpLocks/>
            </p:cNvCxnSpPr>
            <p:nvPr/>
          </p:nvCxnSpPr>
          <p:spPr>
            <a:xfrm>
              <a:off x="9534414" y="273742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805ACA09-BDE9-42B4-BEAB-581A578DF2C0}"/>
                </a:ext>
              </a:extLst>
            </p:cNvPr>
            <p:cNvCxnSpPr>
              <a:cxnSpLocks/>
            </p:cNvCxnSpPr>
            <p:nvPr/>
          </p:nvCxnSpPr>
          <p:spPr>
            <a:xfrm>
              <a:off x="9534414" y="278028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CD2A3E16-2431-424A-96CE-E077C13247F1}"/>
                </a:ext>
              </a:extLst>
            </p:cNvPr>
            <p:cNvCxnSpPr>
              <a:cxnSpLocks/>
            </p:cNvCxnSpPr>
            <p:nvPr/>
          </p:nvCxnSpPr>
          <p:spPr>
            <a:xfrm>
              <a:off x="9534414" y="282314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00" name="组合 99">
            <a:extLst>
              <a:ext uri="{FF2B5EF4-FFF2-40B4-BE49-F238E27FC236}">
                <a16:creationId xmlns:a16="http://schemas.microsoft.com/office/drawing/2014/main" xmlns="" id="{C541CE75-2B08-4286-BBFD-6C471C171637}"/>
              </a:ext>
            </a:extLst>
          </p:cNvPr>
          <p:cNvGrpSpPr/>
          <p:nvPr/>
        </p:nvGrpSpPr>
        <p:grpSpPr>
          <a:xfrm>
            <a:off x="4722451" y="4566900"/>
            <a:ext cx="106892" cy="1074281"/>
            <a:chOff x="9534414" y="2265941"/>
            <a:chExt cx="457200" cy="557206"/>
          </a:xfrm>
          <a:solidFill>
            <a:srgbClr val="93C0EE"/>
          </a:solidFill>
        </p:grpSpPr>
        <p:cxnSp>
          <p:nvCxnSpPr>
            <p:cNvPr id="101" name="直接连接符 100">
              <a:extLst>
                <a:ext uri="{FF2B5EF4-FFF2-40B4-BE49-F238E27FC236}">
                  <a16:creationId xmlns:a16="http://schemas.microsoft.com/office/drawing/2014/main" xmlns="" id="{3782DE99-45C4-4642-BC5F-02C65CF2A410}"/>
                </a:ext>
              </a:extLst>
            </p:cNvPr>
            <p:cNvCxnSpPr>
              <a:cxnSpLocks/>
            </p:cNvCxnSpPr>
            <p:nvPr/>
          </p:nvCxnSpPr>
          <p:spPr>
            <a:xfrm>
              <a:off x="9534414" y="226594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2DE84E9C-4635-4112-B5AE-6DE7C7D2C479}"/>
                </a:ext>
              </a:extLst>
            </p:cNvPr>
            <p:cNvCxnSpPr>
              <a:cxnSpLocks/>
            </p:cNvCxnSpPr>
            <p:nvPr/>
          </p:nvCxnSpPr>
          <p:spPr>
            <a:xfrm>
              <a:off x="9534414" y="230880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AB307C83-A0DC-4A04-BB90-1DF76B241149}"/>
                </a:ext>
              </a:extLst>
            </p:cNvPr>
            <p:cNvCxnSpPr>
              <a:cxnSpLocks/>
            </p:cNvCxnSpPr>
            <p:nvPr/>
          </p:nvCxnSpPr>
          <p:spPr>
            <a:xfrm>
              <a:off x="9534414" y="235166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EBAAD0D9-BD7B-48CD-9D84-86AC6790F89A}"/>
                </a:ext>
              </a:extLst>
            </p:cNvPr>
            <p:cNvCxnSpPr>
              <a:cxnSpLocks/>
            </p:cNvCxnSpPr>
            <p:nvPr/>
          </p:nvCxnSpPr>
          <p:spPr>
            <a:xfrm>
              <a:off x="9534414" y="239452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800CB0E8-1CEF-4C63-93AB-A07F32622A38}"/>
                </a:ext>
              </a:extLst>
            </p:cNvPr>
            <p:cNvCxnSpPr>
              <a:cxnSpLocks/>
            </p:cNvCxnSpPr>
            <p:nvPr/>
          </p:nvCxnSpPr>
          <p:spPr>
            <a:xfrm>
              <a:off x="9534414" y="243738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342F82E0-2E49-493F-8026-103D2487A3B9}"/>
                </a:ext>
              </a:extLst>
            </p:cNvPr>
            <p:cNvCxnSpPr>
              <a:cxnSpLocks/>
            </p:cNvCxnSpPr>
            <p:nvPr/>
          </p:nvCxnSpPr>
          <p:spPr>
            <a:xfrm>
              <a:off x="9534414" y="248025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782DB149-F5C2-46A1-BDB3-85DDE70E488C}"/>
                </a:ext>
              </a:extLst>
            </p:cNvPr>
            <p:cNvCxnSpPr>
              <a:cxnSpLocks/>
            </p:cNvCxnSpPr>
            <p:nvPr/>
          </p:nvCxnSpPr>
          <p:spPr>
            <a:xfrm>
              <a:off x="9534414" y="252311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3234C5BB-5D61-4D78-872C-4996719BC124}"/>
                </a:ext>
              </a:extLst>
            </p:cNvPr>
            <p:cNvCxnSpPr>
              <a:cxnSpLocks/>
            </p:cNvCxnSpPr>
            <p:nvPr/>
          </p:nvCxnSpPr>
          <p:spPr>
            <a:xfrm>
              <a:off x="9534414" y="256597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71C09612-4256-43EC-AE71-B73795ED98D3}"/>
                </a:ext>
              </a:extLst>
            </p:cNvPr>
            <p:cNvCxnSpPr>
              <a:cxnSpLocks/>
            </p:cNvCxnSpPr>
            <p:nvPr/>
          </p:nvCxnSpPr>
          <p:spPr>
            <a:xfrm>
              <a:off x="9534414" y="260883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7FDA6836-D2DC-45C0-97E1-F2EF0901F9D0}"/>
                </a:ext>
              </a:extLst>
            </p:cNvPr>
            <p:cNvCxnSpPr>
              <a:cxnSpLocks/>
            </p:cNvCxnSpPr>
            <p:nvPr/>
          </p:nvCxnSpPr>
          <p:spPr>
            <a:xfrm>
              <a:off x="9534414" y="265169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B7DBBEAC-200A-4A72-A474-6D6EA27C931A}"/>
                </a:ext>
              </a:extLst>
            </p:cNvPr>
            <p:cNvCxnSpPr>
              <a:cxnSpLocks/>
            </p:cNvCxnSpPr>
            <p:nvPr/>
          </p:nvCxnSpPr>
          <p:spPr>
            <a:xfrm>
              <a:off x="9534414" y="269456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B8B795D1-3B40-456E-B2A2-1F2CF8B01D59}"/>
                </a:ext>
              </a:extLst>
            </p:cNvPr>
            <p:cNvCxnSpPr>
              <a:cxnSpLocks/>
            </p:cNvCxnSpPr>
            <p:nvPr/>
          </p:nvCxnSpPr>
          <p:spPr>
            <a:xfrm>
              <a:off x="9534414" y="273742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B8DA6314-FD5C-4078-83B9-D0E2739F2EAA}"/>
                </a:ext>
              </a:extLst>
            </p:cNvPr>
            <p:cNvCxnSpPr>
              <a:cxnSpLocks/>
            </p:cNvCxnSpPr>
            <p:nvPr/>
          </p:nvCxnSpPr>
          <p:spPr>
            <a:xfrm>
              <a:off x="9534414" y="278028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BDB781A8-1232-4908-AD3B-94A1B69CDCD6}"/>
                </a:ext>
              </a:extLst>
            </p:cNvPr>
            <p:cNvCxnSpPr>
              <a:cxnSpLocks/>
            </p:cNvCxnSpPr>
            <p:nvPr/>
          </p:nvCxnSpPr>
          <p:spPr>
            <a:xfrm>
              <a:off x="9534414" y="282314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18" name="组合 117">
            <a:extLst>
              <a:ext uri="{FF2B5EF4-FFF2-40B4-BE49-F238E27FC236}">
                <a16:creationId xmlns:a16="http://schemas.microsoft.com/office/drawing/2014/main" xmlns="" id="{E01B4684-9336-4544-81CF-D6061617F4AB}"/>
              </a:ext>
            </a:extLst>
          </p:cNvPr>
          <p:cNvGrpSpPr/>
          <p:nvPr/>
        </p:nvGrpSpPr>
        <p:grpSpPr>
          <a:xfrm>
            <a:off x="7253643" y="3033473"/>
            <a:ext cx="106892" cy="1074281"/>
            <a:chOff x="9534414" y="2265941"/>
            <a:chExt cx="457200" cy="557206"/>
          </a:xfrm>
          <a:solidFill>
            <a:srgbClr val="93C0EE"/>
          </a:solidFill>
        </p:grpSpPr>
        <p:cxnSp>
          <p:nvCxnSpPr>
            <p:cNvPr id="119" name="直接连接符 118">
              <a:extLst>
                <a:ext uri="{FF2B5EF4-FFF2-40B4-BE49-F238E27FC236}">
                  <a16:creationId xmlns:a16="http://schemas.microsoft.com/office/drawing/2014/main" xmlns="" id="{C91C529A-51E3-43C1-B054-99EF4FF15D80}"/>
                </a:ext>
              </a:extLst>
            </p:cNvPr>
            <p:cNvCxnSpPr>
              <a:cxnSpLocks/>
            </p:cNvCxnSpPr>
            <p:nvPr/>
          </p:nvCxnSpPr>
          <p:spPr>
            <a:xfrm>
              <a:off x="9534414" y="226594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05F0C429-4DE3-45C2-8B20-5AB500D25DFE}"/>
                </a:ext>
              </a:extLst>
            </p:cNvPr>
            <p:cNvCxnSpPr>
              <a:cxnSpLocks/>
            </p:cNvCxnSpPr>
            <p:nvPr/>
          </p:nvCxnSpPr>
          <p:spPr>
            <a:xfrm>
              <a:off x="9534414" y="230880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AF9A49A5-9A84-413E-AD29-7D5B4F3E0789}"/>
                </a:ext>
              </a:extLst>
            </p:cNvPr>
            <p:cNvCxnSpPr>
              <a:cxnSpLocks/>
            </p:cNvCxnSpPr>
            <p:nvPr/>
          </p:nvCxnSpPr>
          <p:spPr>
            <a:xfrm>
              <a:off x="9534414" y="235166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1E965F94-A74A-4A33-837E-4EBCB68A95E8}"/>
                </a:ext>
              </a:extLst>
            </p:cNvPr>
            <p:cNvCxnSpPr>
              <a:cxnSpLocks/>
            </p:cNvCxnSpPr>
            <p:nvPr/>
          </p:nvCxnSpPr>
          <p:spPr>
            <a:xfrm>
              <a:off x="9534414" y="239452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CECD38AB-BDF0-4FA4-876D-D1E26E19C5E5}"/>
                </a:ext>
              </a:extLst>
            </p:cNvPr>
            <p:cNvCxnSpPr>
              <a:cxnSpLocks/>
            </p:cNvCxnSpPr>
            <p:nvPr/>
          </p:nvCxnSpPr>
          <p:spPr>
            <a:xfrm>
              <a:off x="9534414" y="243738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8633C023-5874-446F-9AA6-8CDBCA930C03}"/>
                </a:ext>
              </a:extLst>
            </p:cNvPr>
            <p:cNvCxnSpPr>
              <a:cxnSpLocks/>
            </p:cNvCxnSpPr>
            <p:nvPr/>
          </p:nvCxnSpPr>
          <p:spPr>
            <a:xfrm>
              <a:off x="9534414" y="248025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EDF05E8E-C0A6-45DD-9F65-B3FD5097CB2B}"/>
                </a:ext>
              </a:extLst>
            </p:cNvPr>
            <p:cNvCxnSpPr>
              <a:cxnSpLocks/>
            </p:cNvCxnSpPr>
            <p:nvPr/>
          </p:nvCxnSpPr>
          <p:spPr>
            <a:xfrm>
              <a:off x="9534414" y="252311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02D40669-4B88-48DB-A8C8-F7BD1D8138D1}"/>
                </a:ext>
              </a:extLst>
            </p:cNvPr>
            <p:cNvCxnSpPr>
              <a:cxnSpLocks/>
            </p:cNvCxnSpPr>
            <p:nvPr/>
          </p:nvCxnSpPr>
          <p:spPr>
            <a:xfrm>
              <a:off x="9534414" y="256597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195C6DA6-AB27-47E8-9DA1-CFDD6B54B37F}"/>
                </a:ext>
              </a:extLst>
            </p:cNvPr>
            <p:cNvCxnSpPr>
              <a:cxnSpLocks/>
            </p:cNvCxnSpPr>
            <p:nvPr/>
          </p:nvCxnSpPr>
          <p:spPr>
            <a:xfrm>
              <a:off x="9534414" y="260883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B1B3059D-87BE-4432-94F8-34E61B641731}"/>
                </a:ext>
              </a:extLst>
            </p:cNvPr>
            <p:cNvCxnSpPr>
              <a:cxnSpLocks/>
            </p:cNvCxnSpPr>
            <p:nvPr/>
          </p:nvCxnSpPr>
          <p:spPr>
            <a:xfrm>
              <a:off x="9534414" y="265169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5AC3D225-AB26-43FB-9AF4-EAFB8D249418}"/>
                </a:ext>
              </a:extLst>
            </p:cNvPr>
            <p:cNvCxnSpPr>
              <a:cxnSpLocks/>
            </p:cNvCxnSpPr>
            <p:nvPr/>
          </p:nvCxnSpPr>
          <p:spPr>
            <a:xfrm>
              <a:off x="9534414" y="269456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68EA6E97-1ADB-43FF-A3A6-DF7EE2B92032}"/>
                </a:ext>
              </a:extLst>
            </p:cNvPr>
            <p:cNvCxnSpPr>
              <a:cxnSpLocks/>
            </p:cNvCxnSpPr>
            <p:nvPr/>
          </p:nvCxnSpPr>
          <p:spPr>
            <a:xfrm>
              <a:off x="9534414" y="273742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5461E1DD-87C7-45A4-955D-81BEAF2B26E8}"/>
                </a:ext>
              </a:extLst>
            </p:cNvPr>
            <p:cNvCxnSpPr>
              <a:cxnSpLocks/>
            </p:cNvCxnSpPr>
            <p:nvPr/>
          </p:nvCxnSpPr>
          <p:spPr>
            <a:xfrm>
              <a:off x="9534414" y="278028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FBF8E391-2421-4E74-8CB6-C19150C918C0}"/>
                </a:ext>
              </a:extLst>
            </p:cNvPr>
            <p:cNvCxnSpPr>
              <a:cxnSpLocks/>
            </p:cNvCxnSpPr>
            <p:nvPr/>
          </p:nvCxnSpPr>
          <p:spPr>
            <a:xfrm>
              <a:off x="9534414" y="282314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38" name="组合 137">
            <a:extLst>
              <a:ext uri="{FF2B5EF4-FFF2-40B4-BE49-F238E27FC236}">
                <a16:creationId xmlns:a16="http://schemas.microsoft.com/office/drawing/2014/main" xmlns="" id="{38D21E19-1A78-4113-83BB-9B6A7A577505}"/>
              </a:ext>
            </a:extLst>
          </p:cNvPr>
          <p:cNvGrpSpPr/>
          <p:nvPr/>
        </p:nvGrpSpPr>
        <p:grpSpPr>
          <a:xfrm>
            <a:off x="8164002" y="4566900"/>
            <a:ext cx="106892" cy="1074281"/>
            <a:chOff x="9534414" y="2265941"/>
            <a:chExt cx="457200" cy="557206"/>
          </a:xfrm>
          <a:solidFill>
            <a:srgbClr val="93C0EE"/>
          </a:solidFill>
        </p:grpSpPr>
        <p:cxnSp>
          <p:nvCxnSpPr>
            <p:cNvPr id="139" name="直接连接符 138">
              <a:extLst>
                <a:ext uri="{FF2B5EF4-FFF2-40B4-BE49-F238E27FC236}">
                  <a16:creationId xmlns:a16="http://schemas.microsoft.com/office/drawing/2014/main" xmlns="" id="{63DEA105-2222-4186-9145-9685C829372D}"/>
                </a:ext>
              </a:extLst>
            </p:cNvPr>
            <p:cNvCxnSpPr>
              <a:cxnSpLocks/>
            </p:cNvCxnSpPr>
            <p:nvPr/>
          </p:nvCxnSpPr>
          <p:spPr>
            <a:xfrm>
              <a:off x="9534414" y="226594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A327D340-19D4-4DCE-A3E2-7F0E2F8B0514}"/>
                </a:ext>
              </a:extLst>
            </p:cNvPr>
            <p:cNvCxnSpPr>
              <a:cxnSpLocks/>
            </p:cNvCxnSpPr>
            <p:nvPr/>
          </p:nvCxnSpPr>
          <p:spPr>
            <a:xfrm>
              <a:off x="9534414" y="230880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xmlns="" id="{2BDA3339-B77C-4628-B2A4-10C8A33A5A23}"/>
                </a:ext>
              </a:extLst>
            </p:cNvPr>
            <p:cNvCxnSpPr>
              <a:cxnSpLocks/>
            </p:cNvCxnSpPr>
            <p:nvPr/>
          </p:nvCxnSpPr>
          <p:spPr>
            <a:xfrm>
              <a:off x="9534414" y="235166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5C714C6F-A72A-4536-8203-7A98E003C66F}"/>
                </a:ext>
              </a:extLst>
            </p:cNvPr>
            <p:cNvCxnSpPr>
              <a:cxnSpLocks/>
            </p:cNvCxnSpPr>
            <p:nvPr/>
          </p:nvCxnSpPr>
          <p:spPr>
            <a:xfrm>
              <a:off x="9534414" y="239452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679778A5-C64A-47F9-9CD6-6A73DAC6B84E}"/>
                </a:ext>
              </a:extLst>
            </p:cNvPr>
            <p:cNvCxnSpPr>
              <a:cxnSpLocks/>
            </p:cNvCxnSpPr>
            <p:nvPr/>
          </p:nvCxnSpPr>
          <p:spPr>
            <a:xfrm>
              <a:off x="9534414" y="243738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FA3912D0-5D47-41E6-8746-8ED5EB6FB70E}"/>
                </a:ext>
              </a:extLst>
            </p:cNvPr>
            <p:cNvCxnSpPr>
              <a:cxnSpLocks/>
            </p:cNvCxnSpPr>
            <p:nvPr/>
          </p:nvCxnSpPr>
          <p:spPr>
            <a:xfrm>
              <a:off x="9534414" y="248025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DFF83326-4146-4DE8-BCDC-D2ADE2FE85F0}"/>
                </a:ext>
              </a:extLst>
            </p:cNvPr>
            <p:cNvCxnSpPr>
              <a:cxnSpLocks/>
            </p:cNvCxnSpPr>
            <p:nvPr/>
          </p:nvCxnSpPr>
          <p:spPr>
            <a:xfrm>
              <a:off x="9534414" y="252311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C86C9C47-E236-4175-B1F7-0D4F03E170D4}"/>
                </a:ext>
              </a:extLst>
            </p:cNvPr>
            <p:cNvCxnSpPr>
              <a:cxnSpLocks/>
            </p:cNvCxnSpPr>
            <p:nvPr/>
          </p:nvCxnSpPr>
          <p:spPr>
            <a:xfrm>
              <a:off x="9534414" y="256597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7CB54576-5337-4789-A163-3E4D33DCD296}"/>
                </a:ext>
              </a:extLst>
            </p:cNvPr>
            <p:cNvCxnSpPr>
              <a:cxnSpLocks/>
            </p:cNvCxnSpPr>
            <p:nvPr/>
          </p:nvCxnSpPr>
          <p:spPr>
            <a:xfrm>
              <a:off x="9534414" y="260883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F1DFB227-E0DD-4155-B6C6-114FAA80AEA7}"/>
                </a:ext>
              </a:extLst>
            </p:cNvPr>
            <p:cNvCxnSpPr>
              <a:cxnSpLocks/>
            </p:cNvCxnSpPr>
            <p:nvPr/>
          </p:nvCxnSpPr>
          <p:spPr>
            <a:xfrm>
              <a:off x="9534414" y="265169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718185D0-8033-495A-B3DC-A888E2441A27}"/>
                </a:ext>
              </a:extLst>
            </p:cNvPr>
            <p:cNvCxnSpPr>
              <a:cxnSpLocks/>
            </p:cNvCxnSpPr>
            <p:nvPr/>
          </p:nvCxnSpPr>
          <p:spPr>
            <a:xfrm>
              <a:off x="9534414" y="269456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90F94458-C623-4A4B-9DEE-F5D2DB70AADA}"/>
                </a:ext>
              </a:extLst>
            </p:cNvPr>
            <p:cNvCxnSpPr>
              <a:cxnSpLocks/>
            </p:cNvCxnSpPr>
            <p:nvPr/>
          </p:nvCxnSpPr>
          <p:spPr>
            <a:xfrm>
              <a:off x="9534414" y="273742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EE9FE292-0E14-48EC-B75C-F41B1143695F}"/>
                </a:ext>
              </a:extLst>
            </p:cNvPr>
            <p:cNvCxnSpPr>
              <a:cxnSpLocks/>
            </p:cNvCxnSpPr>
            <p:nvPr/>
          </p:nvCxnSpPr>
          <p:spPr>
            <a:xfrm>
              <a:off x="9534414" y="278028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B824D3A5-F2B5-4CDF-8AA2-1D2E142AA2B3}"/>
                </a:ext>
              </a:extLst>
            </p:cNvPr>
            <p:cNvCxnSpPr>
              <a:cxnSpLocks/>
            </p:cNvCxnSpPr>
            <p:nvPr/>
          </p:nvCxnSpPr>
          <p:spPr>
            <a:xfrm>
              <a:off x="9534414" y="282314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55" name="组合 154">
            <a:extLst>
              <a:ext uri="{FF2B5EF4-FFF2-40B4-BE49-F238E27FC236}">
                <a16:creationId xmlns:a16="http://schemas.microsoft.com/office/drawing/2014/main" xmlns="" id="{B131CE1E-DCE8-409D-A8FC-F0D23F6150DD}"/>
              </a:ext>
            </a:extLst>
          </p:cNvPr>
          <p:cNvGrpSpPr/>
          <p:nvPr/>
        </p:nvGrpSpPr>
        <p:grpSpPr>
          <a:xfrm>
            <a:off x="10695194" y="3033473"/>
            <a:ext cx="106892" cy="1074281"/>
            <a:chOff x="9534414" y="2265941"/>
            <a:chExt cx="457200" cy="557206"/>
          </a:xfrm>
          <a:solidFill>
            <a:srgbClr val="93C0EE"/>
          </a:solidFill>
        </p:grpSpPr>
        <p:cxnSp>
          <p:nvCxnSpPr>
            <p:cNvPr id="156" name="直接连接符 155">
              <a:extLst>
                <a:ext uri="{FF2B5EF4-FFF2-40B4-BE49-F238E27FC236}">
                  <a16:creationId xmlns:a16="http://schemas.microsoft.com/office/drawing/2014/main" xmlns="" id="{71F52713-0453-46D9-BFFB-406A8CCDB899}"/>
                </a:ext>
              </a:extLst>
            </p:cNvPr>
            <p:cNvCxnSpPr>
              <a:cxnSpLocks/>
            </p:cNvCxnSpPr>
            <p:nvPr/>
          </p:nvCxnSpPr>
          <p:spPr>
            <a:xfrm>
              <a:off x="9534414" y="226594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3C4BCF39-5C4C-4085-939F-A15C82805B48}"/>
                </a:ext>
              </a:extLst>
            </p:cNvPr>
            <p:cNvCxnSpPr>
              <a:cxnSpLocks/>
            </p:cNvCxnSpPr>
            <p:nvPr/>
          </p:nvCxnSpPr>
          <p:spPr>
            <a:xfrm>
              <a:off x="9534414" y="230880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xmlns="" id="{3FD91C50-D888-4D3F-A6BC-850E881DF07D}"/>
                </a:ext>
              </a:extLst>
            </p:cNvPr>
            <p:cNvCxnSpPr>
              <a:cxnSpLocks/>
            </p:cNvCxnSpPr>
            <p:nvPr/>
          </p:nvCxnSpPr>
          <p:spPr>
            <a:xfrm>
              <a:off x="9534414" y="235166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xmlns="" id="{44E550A4-A254-4BA1-8594-0924AC1B2906}"/>
                </a:ext>
              </a:extLst>
            </p:cNvPr>
            <p:cNvCxnSpPr>
              <a:cxnSpLocks/>
            </p:cNvCxnSpPr>
            <p:nvPr/>
          </p:nvCxnSpPr>
          <p:spPr>
            <a:xfrm>
              <a:off x="9534414" y="239452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xmlns="" id="{5B01CC53-68D6-4176-9E9C-299F73EDC318}"/>
                </a:ext>
              </a:extLst>
            </p:cNvPr>
            <p:cNvCxnSpPr>
              <a:cxnSpLocks/>
            </p:cNvCxnSpPr>
            <p:nvPr/>
          </p:nvCxnSpPr>
          <p:spPr>
            <a:xfrm>
              <a:off x="9534414" y="243738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xmlns="" id="{77CFAD97-5656-4D86-9743-25FA14E92376}"/>
                </a:ext>
              </a:extLst>
            </p:cNvPr>
            <p:cNvCxnSpPr>
              <a:cxnSpLocks/>
            </p:cNvCxnSpPr>
            <p:nvPr/>
          </p:nvCxnSpPr>
          <p:spPr>
            <a:xfrm>
              <a:off x="9534414" y="248025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xmlns="" id="{3FE7A25A-6DC9-48F1-8509-495B0159283D}"/>
                </a:ext>
              </a:extLst>
            </p:cNvPr>
            <p:cNvCxnSpPr>
              <a:cxnSpLocks/>
            </p:cNvCxnSpPr>
            <p:nvPr/>
          </p:nvCxnSpPr>
          <p:spPr>
            <a:xfrm>
              <a:off x="9534414" y="252311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xmlns="" id="{F3F45D73-458C-4550-80D7-A7A801C5546D}"/>
                </a:ext>
              </a:extLst>
            </p:cNvPr>
            <p:cNvCxnSpPr>
              <a:cxnSpLocks/>
            </p:cNvCxnSpPr>
            <p:nvPr/>
          </p:nvCxnSpPr>
          <p:spPr>
            <a:xfrm>
              <a:off x="9534414" y="256597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xmlns="" id="{205A1C71-25E7-484B-B708-2AD97A114131}"/>
                </a:ext>
              </a:extLst>
            </p:cNvPr>
            <p:cNvCxnSpPr>
              <a:cxnSpLocks/>
            </p:cNvCxnSpPr>
            <p:nvPr/>
          </p:nvCxnSpPr>
          <p:spPr>
            <a:xfrm>
              <a:off x="9534414" y="260883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xmlns="" id="{69ABA9B8-B7EA-4F27-8B24-8D0DD5E1C767}"/>
                </a:ext>
              </a:extLst>
            </p:cNvPr>
            <p:cNvCxnSpPr>
              <a:cxnSpLocks/>
            </p:cNvCxnSpPr>
            <p:nvPr/>
          </p:nvCxnSpPr>
          <p:spPr>
            <a:xfrm>
              <a:off x="9534414" y="2651699"/>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xmlns="" id="{5A901EBE-E957-4523-AEF3-02BFFC79EA15}"/>
                </a:ext>
              </a:extLst>
            </p:cNvPr>
            <p:cNvCxnSpPr>
              <a:cxnSpLocks/>
            </p:cNvCxnSpPr>
            <p:nvPr/>
          </p:nvCxnSpPr>
          <p:spPr>
            <a:xfrm>
              <a:off x="9534414" y="2694561"/>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xmlns="" id="{E48BF35B-6A96-4BE4-9FEA-464166F37DA1}"/>
                </a:ext>
              </a:extLst>
            </p:cNvPr>
            <p:cNvCxnSpPr>
              <a:cxnSpLocks/>
            </p:cNvCxnSpPr>
            <p:nvPr/>
          </p:nvCxnSpPr>
          <p:spPr>
            <a:xfrm>
              <a:off x="9534414" y="2737423"/>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xmlns="" id="{5CDC1584-C7F9-4872-B2DC-A08F9CEAC00A}"/>
                </a:ext>
              </a:extLst>
            </p:cNvPr>
            <p:cNvCxnSpPr>
              <a:cxnSpLocks/>
            </p:cNvCxnSpPr>
            <p:nvPr/>
          </p:nvCxnSpPr>
          <p:spPr>
            <a:xfrm>
              <a:off x="9534414" y="2780285"/>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xmlns="" id="{B7BC6B62-05DF-40C7-8734-84D4B1AC6010}"/>
                </a:ext>
              </a:extLst>
            </p:cNvPr>
            <p:cNvCxnSpPr>
              <a:cxnSpLocks/>
            </p:cNvCxnSpPr>
            <p:nvPr/>
          </p:nvCxnSpPr>
          <p:spPr>
            <a:xfrm>
              <a:off x="9534414" y="2823147"/>
              <a:ext cx="457200"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73" name="任意多边形: 形状 172">
            <a:extLst>
              <a:ext uri="{FF2B5EF4-FFF2-40B4-BE49-F238E27FC236}">
                <a16:creationId xmlns:a16="http://schemas.microsoft.com/office/drawing/2014/main" xmlns="" id="{A06C0442-B843-43BD-A9B5-9FD3F188FA35}"/>
              </a:ext>
            </a:extLst>
          </p:cNvPr>
          <p:cNvSpPr/>
          <p:nvPr/>
        </p:nvSpPr>
        <p:spPr>
          <a:xfrm>
            <a:off x="11544990" y="2933106"/>
            <a:ext cx="647010" cy="1487121"/>
          </a:xfrm>
          <a:custGeom>
            <a:avLst/>
            <a:gdLst>
              <a:gd name="connsiteX0" fmla="*/ 435310 w 647010"/>
              <a:gd name="connsiteY0" fmla="*/ 1471586 h 1487121"/>
              <a:gd name="connsiteX1" fmla="*/ 647010 w 647010"/>
              <a:gd name="connsiteY1" fmla="*/ 1471586 h 1487121"/>
              <a:gd name="connsiteX2" fmla="*/ 647010 w 647010"/>
              <a:gd name="connsiteY2" fmla="*/ 1487121 h 1487121"/>
              <a:gd name="connsiteX3" fmla="*/ 467557 w 647010"/>
              <a:gd name="connsiteY3" fmla="*/ 1487121 h 1487121"/>
              <a:gd name="connsiteX4" fmla="*/ 313614 w 647010"/>
              <a:gd name="connsiteY4" fmla="*/ 1394009 h 1487121"/>
              <a:gd name="connsiteX5" fmla="*/ 647010 w 647010"/>
              <a:gd name="connsiteY5" fmla="*/ 1394009 h 1487121"/>
              <a:gd name="connsiteX6" fmla="*/ 647010 w 647010"/>
              <a:gd name="connsiteY6" fmla="*/ 1409543 h 1487121"/>
              <a:gd name="connsiteX7" fmla="*/ 332442 w 647010"/>
              <a:gd name="connsiteY7" fmla="*/ 1409543 h 1487121"/>
              <a:gd name="connsiteX8" fmla="*/ 222674 w 647010"/>
              <a:gd name="connsiteY8" fmla="*/ 1316432 h 1487121"/>
              <a:gd name="connsiteX9" fmla="*/ 647010 w 647010"/>
              <a:gd name="connsiteY9" fmla="*/ 1316432 h 1487121"/>
              <a:gd name="connsiteX10" fmla="*/ 647010 w 647010"/>
              <a:gd name="connsiteY10" fmla="*/ 1331966 h 1487121"/>
              <a:gd name="connsiteX11" fmla="*/ 238418 w 647010"/>
              <a:gd name="connsiteY11" fmla="*/ 1331966 h 1487121"/>
              <a:gd name="connsiteX12" fmla="*/ 229249 w 647010"/>
              <a:gd name="connsiteY12" fmla="*/ 1324401 h 1487121"/>
              <a:gd name="connsiteX13" fmla="*/ 158666 w 647010"/>
              <a:gd name="connsiteY13" fmla="*/ 1238855 h 1487121"/>
              <a:gd name="connsiteX14" fmla="*/ 647010 w 647010"/>
              <a:gd name="connsiteY14" fmla="*/ 1238855 h 1487121"/>
              <a:gd name="connsiteX15" fmla="*/ 647010 w 647010"/>
              <a:gd name="connsiteY15" fmla="*/ 1254389 h 1487121"/>
              <a:gd name="connsiteX16" fmla="*/ 171483 w 647010"/>
              <a:gd name="connsiteY16" fmla="*/ 1254389 h 1487121"/>
              <a:gd name="connsiteX17" fmla="*/ 107988 w 647010"/>
              <a:gd name="connsiteY17" fmla="*/ 1161277 h 1487121"/>
              <a:gd name="connsiteX18" fmla="*/ 647010 w 647010"/>
              <a:gd name="connsiteY18" fmla="*/ 1161277 h 1487121"/>
              <a:gd name="connsiteX19" fmla="*/ 647010 w 647010"/>
              <a:gd name="connsiteY19" fmla="*/ 1176812 h 1487121"/>
              <a:gd name="connsiteX20" fmla="*/ 116420 w 647010"/>
              <a:gd name="connsiteY20" fmla="*/ 1176812 h 1487121"/>
              <a:gd name="connsiteX21" fmla="*/ 65880 w 647010"/>
              <a:gd name="connsiteY21" fmla="*/ 1083700 h 1487121"/>
              <a:gd name="connsiteX22" fmla="*/ 647010 w 647010"/>
              <a:gd name="connsiteY22" fmla="*/ 1083700 h 1487121"/>
              <a:gd name="connsiteX23" fmla="*/ 647010 w 647010"/>
              <a:gd name="connsiteY23" fmla="*/ 1099235 h 1487121"/>
              <a:gd name="connsiteX24" fmla="*/ 74313 w 647010"/>
              <a:gd name="connsiteY24" fmla="*/ 1099235 h 1487121"/>
              <a:gd name="connsiteX25" fmla="*/ 36030 w 647010"/>
              <a:gd name="connsiteY25" fmla="*/ 1006123 h 1487121"/>
              <a:gd name="connsiteX26" fmla="*/ 647010 w 647010"/>
              <a:gd name="connsiteY26" fmla="*/ 1006123 h 1487121"/>
              <a:gd name="connsiteX27" fmla="*/ 647010 w 647010"/>
              <a:gd name="connsiteY27" fmla="*/ 1021657 h 1487121"/>
              <a:gd name="connsiteX28" fmla="*/ 41715 w 647010"/>
              <a:gd name="connsiteY28" fmla="*/ 1021657 h 1487121"/>
              <a:gd name="connsiteX29" fmla="*/ 15797 w 647010"/>
              <a:gd name="connsiteY29" fmla="*/ 928546 h 1487121"/>
              <a:gd name="connsiteX30" fmla="*/ 647010 w 647010"/>
              <a:gd name="connsiteY30" fmla="*/ 928546 h 1487121"/>
              <a:gd name="connsiteX31" fmla="*/ 647010 w 647010"/>
              <a:gd name="connsiteY31" fmla="*/ 944080 h 1487121"/>
              <a:gd name="connsiteX32" fmla="*/ 19792 w 647010"/>
              <a:gd name="connsiteY32" fmla="*/ 944080 h 1487121"/>
              <a:gd name="connsiteX33" fmla="*/ 3946 w 647010"/>
              <a:gd name="connsiteY33" fmla="*/ 850969 h 1487121"/>
              <a:gd name="connsiteX34" fmla="*/ 647010 w 647010"/>
              <a:gd name="connsiteY34" fmla="*/ 850969 h 1487121"/>
              <a:gd name="connsiteX35" fmla="*/ 647010 w 647010"/>
              <a:gd name="connsiteY35" fmla="*/ 866503 h 1487121"/>
              <a:gd name="connsiteX36" fmla="*/ 6317 w 647010"/>
              <a:gd name="connsiteY36" fmla="*/ 866503 h 1487121"/>
              <a:gd name="connsiteX37" fmla="*/ 0 w 647010"/>
              <a:gd name="connsiteY37" fmla="*/ 773391 h 1487121"/>
              <a:gd name="connsiteX38" fmla="*/ 647010 w 647010"/>
              <a:gd name="connsiteY38" fmla="*/ 773391 h 1487121"/>
              <a:gd name="connsiteX39" fmla="*/ 647010 w 647010"/>
              <a:gd name="connsiteY39" fmla="*/ 788926 h 1487121"/>
              <a:gd name="connsiteX40" fmla="*/ 784 w 647010"/>
              <a:gd name="connsiteY40" fmla="*/ 788926 h 1487121"/>
              <a:gd name="connsiteX41" fmla="*/ 3636 w 647010"/>
              <a:gd name="connsiteY41" fmla="*/ 695814 h 1487121"/>
              <a:gd name="connsiteX42" fmla="*/ 647010 w 647010"/>
              <a:gd name="connsiteY42" fmla="*/ 695814 h 1487121"/>
              <a:gd name="connsiteX43" fmla="*/ 647010 w 647010"/>
              <a:gd name="connsiteY43" fmla="*/ 711348 h 1487121"/>
              <a:gd name="connsiteX44" fmla="*/ 2852 w 647010"/>
              <a:gd name="connsiteY44" fmla="*/ 711348 h 1487121"/>
              <a:gd name="connsiteX45" fmla="*/ 14935 w 647010"/>
              <a:gd name="connsiteY45" fmla="*/ 618237 h 1487121"/>
              <a:gd name="connsiteX46" fmla="*/ 647010 w 647010"/>
              <a:gd name="connsiteY46" fmla="*/ 618237 h 1487121"/>
              <a:gd name="connsiteX47" fmla="*/ 647010 w 647010"/>
              <a:gd name="connsiteY47" fmla="*/ 633771 h 1487121"/>
              <a:gd name="connsiteX48" fmla="*/ 12565 w 647010"/>
              <a:gd name="connsiteY48" fmla="*/ 633771 h 1487121"/>
              <a:gd name="connsiteX49" fmla="*/ 34311 w 647010"/>
              <a:gd name="connsiteY49" fmla="*/ 540660 h 1487121"/>
              <a:gd name="connsiteX50" fmla="*/ 647010 w 647010"/>
              <a:gd name="connsiteY50" fmla="*/ 540660 h 1487121"/>
              <a:gd name="connsiteX51" fmla="*/ 647010 w 647010"/>
              <a:gd name="connsiteY51" fmla="*/ 556194 h 1487121"/>
              <a:gd name="connsiteX52" fmla="*/ 30316 w 647010"/>
              <a:gd name="connsiteY52" fmla="*/ 556194 h 1487121"/>
              <a:gd name="connsiteX53" fmla="*/ 62854 w 647010"/>
              <a:gd name="connsiteY53" fmla="*/ 463082 h 1487121"/>
              <a:gd name="connsiteX54" fmla="*/ 647010 w 647010"/>
              <a:gd name="connsiteY54" fmla="*/ 463082 h 1487121"/>
              <a:gd name="connsiteX55" fmla="*/ 647010 w 647010"/>
              <a:gd name="connsiteY55" fmla="*/ 478617 h 1487121"/>
              <a:gd name="connsiteX56" fmla="*/ 56697 w 647010"/>
              <a:gd name="connsiteY56" fmla="*/ 478617 h 1487121"/>
              <a:gd name="connsiteX57" fmla="*/ 61406 w 647010"/>
              <a:gd name="connsiteY57" fmla="*/ 465752 h 1487121"/>
              <a:gd name="connsiteX58" fmla="*/ 104962 w 647010"/>
              <a:gd name="connsiteY58" fmla="*/ 385505 h 1487121"/>
              <a:gd name="connsiteX59" fmla="*/ 647010 w 647010"/>
              <a:gd name="connsiteY59" fmla="*/ 385505 h 1487121"/>
              <a:gd name="connsiteX60" fmla="*/ 647010 w 647010"/>
              <a:gd name="connsiteY60" fmla="*/ 401040 h 1487121"/>
              <a:gd name="connsiteX61" fmla="*/ 96530 w 647010"/>
              <a:gd name="connsiteY61" fmla="*/ 401040 h 1487121"/>
              <a:gd name="connsiteX62" fmla="*/ 154067 w 647010"/>
              <a:gd name="connsiteY62" fmla="*/ 307928 h 1487121"/>
              <a:gd name="connsiteX63" fmla="*/ 647010 w 647010"/>
              <a:gd name="connsiteY63" fmla="*/ 307928 h 1487121"/>
              <a:gd name="connsiteX64" fmla="*/ 647010 w 647010"/>
              <a:gd name="connsiteY64" fmla="*/ 323463 h 1487121"/>
              <a:gd name="connsiteX65" fmla="*/ 141250 w 647010"/>
              <a:gd name="connsiteY65" fmla="*/ 323463 h 1487121"/>
              <a:gd name="connsiteX66" fmla="*/ 218074 w 647010"/>
              <a:gd name="connsiteY66" fmla="*/ 230351 h 1487121"/>
              <a:gd name="connsiteX67" fmla="*/ 647010 w 647010"/>
              <a:gd name="connsiteY67" fmla="*/ 230351 h 1487121"/>
              <a:gd name="connsiteX68" fmla="*/ 647010 w 647010"/>
              <a:gd name="connsiteY68" fmla="*/ 245885 h 1487121"/>
              <a:gd name="connsiteX69" fmla="*/ 205257 w 647010"/>
              <a:gd name="connsiteY69" fmla="*/ 245885 h 1487121"/>
              <a:gd name="connsiteX70" fmla="*/ 306857 w 647010"/>
              <a:gd name="connsiteY70" fmla="*/ 152774 h 1487121"/>
              <a:gd name="connsiteX71" fmla="*/ 647010 w 647010"/>
              <a:gd name="connsiteY71" fmla="*/ 152774 h 1487121"/>
              <a:gd name="connsiteX72" fmla="*/ 647010 w 647010"/>
              <a:gd name="connsiteY72" fmla="*/ 168308 h 1487121"/>
              <a:gd name="connsiteX73" fmla="*/ 288029 w 647010"/>
              <a:gd name="connsiteY73" fmla="*/ 168308 h 1487121"/>
              <a:gd name="connsiteX74" fmla="*/ 423736 w 647010"/>
              <a:gd name="connsiteY74" fmla="*/ 75196 h 1487121"/>
              <a:gd name="connsiteX75" fmla="*/ 647010 w 647010"/>
              <a:gd name="connsiteY75" fmla="*/ 75196 h 1487121"/>
              <a:gd name="connsiteX76" fmla="*/ 647010 w 647010"/>
              <a:gd name="connsiteY76" fmla="*/ 90731 h 1487121"/>
              <a:gd name="connsiteX77" fmla="*/ 395266 w 647010"/>
              <a:gd name="connsiteY77" fmla="*/ 90731 h 1487121"/>
              <a:gd name="connsiteX78" fmla="*/ 409732 w 647010"/>
              <a:gd name="connsiteY78" fmla="*/ 81942 h 1487121"/>
              <a:gd name="connsiteX79" fmla="*/ 647010 w 647010"/>
              <a:gd name="connsiteY79" fmla="*/ 0 h 1487121"/>
              <a:gd name="connsiteX80" fmla="*/ 647010 w 647010"/>
              <a:gd name="connsiteY80" fmla="*/ 13153 h 1487121"/>
              <a:gd name="connsiteX81" fmla="*/ 586991 w 647010"/>
              <a:gd name="connsiteY81" fmla="*/ 13153 h 1487121"/>
              <a:gd name="connsiteX82" fmla="*/ 625206 w 647010"/>
              <a:gd name="connsiteY82" fmla="*/ 3327 h 148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47010" h="1487121">
                <a:moveTo>
                  <a:pt x="435310" y="1471586"/>
                </a:moveTo>
                <a:lnTo>
                  <a:pt x="647010" y="1471586"/>
                </a:lnTo>
                <a:lnTo>
                  <a:pt x="647010" y="1487121"/>
                </a:lnTo>
                <a:lnTo>
                  <a:pt x="467557" y="1487121"/>
                </a:lnTo>
                <a:close/>
                <a:moveTo>
                  <a:pt x="313614" y="1394009"/>
                </a:moveTo>
                <a:lnTo>
                  <a:pt x="647010" y="1394009"/>
                </a:lnTo>
                <a:lnTo>
                  <a:pt x="647010" y="1409543"/>
                </a:lnTo>
                <a:lnTo>
                  <a:pt x="332442" y="1409543"/>
                </a:lnTo>
                <a:close/>
                <a:moveTo>
                  <a:pt x="222674" y="1316432"/>
                </a:moveTo>
                <a:lnTo>
                  <a:pt x="647010" y="1316432"/>
                </a:lnTo>
                <a:lnTo>
                  <a:pt x="647010" y="1331966"/>
                </a:lnTo>
                <a:lnTo>
                  <a:pt x="238418" y="1331966"/>
                </a:lnTo>
                <a:lnTo>
                  <a:pt x="229249" y="1324401"/>
                </a:lnTo>
                <a:close/>
                <a:moveTo>
                  <a:pt x="158666" y="1238855"/>
                </a:moveTo>
                <a:lnTo>
                  <a:pt x="647010" y="1238855"/>
                </a:lnTo>
                <a:lnTo>
                  <a:pt x="647010" y="1254389"/>
                </a:lnTo>
                <a:lnTo>
                  <a:pt x="171483" y="1254389"/>
                </a:lnTo>
                <a:close/>
                <a:moveTo>
                  <a:pt x="107988" y="1161277"/>
                </a:moveTo>
                <a:lnTo>
                  <a:pt x="647010" y="1161277"/>
                </a:lnTo>
                <a:lnTo>
                  <a:pt x="647010" y="1176812"/>
                </a:lnTo>
                <a:lnTo>
                  <a:pt x="116420" y="1176812"/>
                </a:lnTo>
                <a:close/>
                <a:moveTo>
                  <a:pt x="65880" y="1083700"/>
                </a:moveTo>
                <a:lnTo>
                  <a:pt x="647010" y="1083700"/>
                </a:lnTo>
                <a:lnTo>
                  <a:pt x="647010" y="1099235"/>
                </a:lnTo>
                <a:lnTo>
                  <a:pt x="74313" y="1099235"/>
                </a:lnTo>
                <a:close/>
                <a:moveTo>
                  <a:pt x="36030" y="1006123"/>
                </a:moveTo>
                <a:lnTo>
                  <a:pt x="647010" y="1006123"/>
                </a:lnTo>
                <a:lnTo>
                  <a:pt x="647010" y="1021657"/>
                </a:lnTo>
                <a:lnTo>
                  <a:pt x="41715" y="1021657"/>
                </a:lnTo>
                <a:close/>
                <a:moveTo>
                  <a:pt x="15797" y="928546"/>
                </a:moveTo>
                <a:lnTo>
                  <a:pt x="647010" y="928546"/>
                </a:lnTo>
                <a:lnTo>
                  <a:pt x="647010" y="944080"/>
                </a:lnTo>
                <a:lnTo>
                  <a:pt x="19792" y="944080"/>
                </a:lnTo>
                <a:close/>
                <a:moveTo>
                  <a:pt x="3946" y="850969"/>
                </a:moveTo>
                <a:lnTo>
                  <a:pt x="647010" y="850969"/>
                </a:lnTo>
                <a:lnTo>
                  <a:pt x="647010" y="866503"/>
                </a:lnTo>
                <a:lnTo>
                  <a:pt x="6317" y="866503"/>
                </a:lnTo>
                <a:close/>
                <a:moveTo>
                  <a:pt x="0" y="773391"/>
                </a:moveTo>
                <a:lnTo>
                  <a:pt x="647010" y="773391"/>
                </a:lnTo>
                <a:lnTo>
                  <a:pt x="647010" y="788926"/>
                </a:lnTo>
                <a:lnTo>
                  <a:pt x="784" y="788926"/>
                </a:lnTo>
                <a:close/>
                <a:moveTo>
                  <a:pt x="3636" y="695814"/>
                </a:moveTo>
                <a:lnTo>
                  <a:pt x="647010" y="695814"/>
                </a:lnTo>
                <a:lnTo>
                  <a:pt x="647010" y="711348"/>
                </a:lnTo>
                <a:lnTo>
                  <a:pt x="2852" y="711348"/>
                </a:lnTo>
                <a:close/>
                <a:moveTo>
                  <a:pt x="14935" y="618237"/>
                </a:moveTo>
                <a:lnTo>
                  <a:pt x="647010" y="618237"/>
                </a:lnTo>
                <a:lnTo>
                  <a:pt x="647010" y="633771"/>
                </a:lnTo>
                <a:lnTo>
                  <a:pt x="12565" y="633771"/>
                </a:lnTo>
                <a:close/>
                <a:moveTo>
                  <a:pt x="34311" y="540660"/>
                </a:moveTo>
                <a:lnTo>
                  <a:pt x="647010" y="540660"/>
                </a:lnTo>
                <a:lnTo>
                  <a:pt x="647010" y="556194"/>
                </a:lnTo>
                <a:lnTo>
                  <a:pt x="30316" y="556194"/>
                </a:lnTo>
                <a:close/>
                <a:moveTo>
                  <a:pt x="62854" y="463082"/>
                </a:moveTo>
                <a:lnTo>
                  <a:pt x="647010" y="463082"/>
                </a:lnTo>
                <a:lnTo>
                  <a:pt x="647010" y="478617"/>
                </a:lnTo>
                <a:lnTo>
                  <a:pt x="56697" y="478617"/>
                </a:lnTo>
                <a:lnTo>
                  <a:pt x="61406" y="465752"/>
                </a:lnTo>
                <a:close/>
                <a:moveTo>
                  <a:pt x="104962" y="385505"/>
                </a:moveTo>
                <a:lnTo>
                  <a:pt x="647010" y="385505"/>
                </a:lnTo>
                <a:lnTo>
                  <a:pt x="647010" y="401040"/>
                </a:lnTo>
                <a:lnTo>
                  <a:pt x="96530" y="401040"/>
                </a:lnTo>
                <a:close/>
                <a:moveTo>
                  <a:pt x="154067" y="307928"/>
                </a:moveTo>
                <a:lnTo>
                  <a:pt x="647010" y="307928"/>
                </a:lnTo>
                <a:lnTo>
                  <a:pt x="647010" y="323463"/>
                </a:lnTo>
                <a:lnTo>
                  <a:pt x="141250" y="323463"/>
                </a:lnTo>
                <a:close/>
                <a:moveTo>
                  <a:pt x="218074" y="230351"/>
                </a:moveTo>
                <a:lnTo>
                  <a:pt x="647010" y="230351"/>
                </a:lnTo>
                <a:lnTo>
                  <a:pt x="647010" y="245885"/>
                </a:lnTo>
                <a:lnTo>
                  <a:pt x="205257" y="245885"/>
                </a:lnTo>
                <a:close/>
                <a:moveTo>
                  <a:pt x="306857" y="152774"/>
                </a:moveTo>
                <a:lnTo>
                  <a:pt x="647010" y="152774"/>
                </a:lnTo>
                <a:lnTo>
                  <a:pt x="647010" y="168308"/>
                </a:lnTo>
                <a:lnTo>
                  <a:pt x="288029" y="168308"/>
                </a:lnTo>
                <a:close/>
                <a:moveTo>
                  <a:pt x="423736" y="75196"/>
                </a:moveTo>
                <a:lnTo>
                  <a:pt x="647010" y="75196"/>
                </a:lnTo>
                <a:lnTo>
                  <a:pt x="647010" y="90731"/>
                </a:lnTo>
                <a:lnTo>
                  <a:pt x="395266" y="90731"/>
                </a:lnTo>
                <a:lnTo>
                  <a:pt x="409732" y="81942"/>
                </a:lnTo>
                <a:close/>
                <a:moveTo>
                  <a:pt x="647010" y="0"/>
                </a:moveTo>
                <a:lnTo>
                  <a:pt x="647010" y="13153"/>
                </a:lnTo>
                <a:lnTo>
                  <a:pt x="586991" y="13153"/>
                </a:lnTo>
                <a:lnTo>
                  <a:pt x="625206" y="3327"/>
                </a:lnTo>
                <a:close/>
              </a:path>
            </a:pathLst>
          </a:custGeom>
          <a:solidFill>
            <a:schemeClr val="accent2"/>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1" name="组合 190">
            <a:extLst>
              <a:ext uri="{FF2B5EF4-FFF2-40B4-BE49-F238E27FC236}">
                <a16:creationId xmlns:a16="http://schemas.microsoft.com/office/drawing/2014/main" xmlns="" id="{0213ECDB-4F78-483E-A2D6-14954F5F04CC}"/>
              </a:ext>
            </a:extLst>
          </p:cNvPr>
          <p:cNvGrpSpPr/>
          <p:nvPr/>
        </p:nvGrpSpPr>
        <p:grpSpPr>
          <a:xfrm>
            <a:off x="338139" y="324865"/>
            <a:ext cx="857035" cy="559875"/>
            <a:chOff x="338139" y="324865"/>
            <a:chExt cx="857035" cy="559875"/>
          </a:xfrm>
        </p:grpSpPr>
        <p:sp>
          <p:nvSpPr>
            <p:cNvPr id="192" name="任意多边形: 形状 191">
              <a:extLst>
                <a:ext uri="{FF2B5EF4-FFF2-40B4-BE49-F238E27FC236}">
                  <a16:creationId xmlns:a16="http://schemas.microsoft.com/office/drawing/2014/main" xmlns="" id="{50484E6D-BDB5-4C35-A749-52349398ACB3}"/>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3" name="任意多边形: 形状 192">
              <a:extLst>
                <a:ext uri="{FF2B5EF4-FFF2-40B4-BE49-F238E27FC236}">
                  <a16:creationId xmlns:a16="http://schemas.microsoft.com/office/drawing/2014/main" xmlns="" id="{6055906D-EF92-4D27-BAB6-F98CD12F15A2}"/>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1" name="文本框 150">
            <a:extLst>
              <a:ext uri="{FF2B5EF4-FFF2-40B4-BE49-F238E27FC236}">
                <a16:creationId xmlns:a16="http://schemas.microsoft.com/office/drawing/2014/main" xmlns="" id="{D6D579DA-DB87-432A-BF5B-368835DA9F45}"/>
              </a:ext>
            </a:extLst>
          </p:cNvPr>
          <p:cNvSpPr txBox="1"/>
          <p:nvPr/>
        </p:nvSpPr>
        <p:spPr>
          <a:xfrm>
            <a:off x="548526" y="545525"/>
            <a:ext cx="3057247"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做好教学常规建设</a:t>
            </a:r>
          </a:p>
        </p:txBody>
      </p:sp>
      <p:grpSp>
        <p:nvGrpSpPr>
          <p:cNvPr id="194" name="组合 193">
            <a:extLst>
              <a:ext uri="{FF2B5EF4-FFF2-40B4-BE49-F238E27FC236}">
                <a16:creationId xmlns:a16="http://schemas.microsoft.com/office/drawing/2014/main" xmlns="" id="{BBCFF77A-8266-444E-BFC1-01A10F58C908}"/>
              </a:ext>
            </a:extLst>
          </p:cNvPr>
          <p:cNvGrpSpPr/>
          <p:nvPr/>
        </p:nvGrpSpPr>
        <p:grpSpPr>
          <a:xfrm>
            <a:off x="0" y="6642557"/>
            <a:ext cx="12192000" cy="215443"/>
            <a:chOff x="0" y="6642557"/>
            <a:chExt cx="12192000" cy="215443"/>
          </a:xfrm>
        </p:grpSpPr>
        <p:sp>
          <p:nvSpPr>
            <p:cNvPr id="195" name="矩形 194">
              <a:extLst>
                <a:ext uri="{FF2B5EF4-FFF2-40B4-BE49-F238E27FC236}">
                  <a16:creationId xmlns:a16="http://schemas.microsoft.com/office/drawing/2014/main" xmlns="" id="{DA7937C7-8410-40FA-8E8A-8186ED08A11C}"/>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96" name="组合 195">
              <a:extLst>
                <a:ext uri="{FF2B5EF4-FFF2-40B4-BE49-F238E27FC236}">
                  <a16:creationId xmlns:a16="http://schemas.microsoft.com/office/drawing/2014/main" xmlns="" id="{A01C956D-7B13-4A86-A3A3-6E95D6A0D69C}"/>
                </a:ext>
              </a:extLst>
            </p:cNvPr>
            <p:cNvGrpSpPr>
              <a:grpSpLocks noChangeAspect="1"/>
            </p:cNvGrpSpPr>
            <p:nvPr/>
          </p:nvGrpSpPr>
          <p:grpSpPr>
            <a:xfrm>
              <a:off x="125798" y="6677126"/>
              <a:ext cx="146140" cy="146304"/>
              <a:chOff x="3892870" y="-9542"/>
              <a:chExt cx="666946" cy="667704"/>
            </a:xfrm>
          </p:grpSpPr>
          <p:sp>
            <p:nvSpPr>
              <p:cNvPr id="217" name="泪滴形 216">
                <a:extLst>
                  <a:ext uri="{FF2B5EF4-FFF2-40B4-BE49-F238E27FC236}">
                    <a16:creationId xmlns:a16="http://schemas.microsoft.com/office/drawing/2014/main" xmlns="" id="{5A72FAD2-0505-4B42-882F-FAD7E1D8A0AF}"/>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泪滴形 217">
                <a:extLst>
                  <a:ext uri="{FF2B5EF4-FFF2-40B4-BE49-F238E27FC236}">
                    <a16:creationId xmlns:a16="http://schemas.microsoft.com/office/drawing/2014/main" xmlns="" id="{4E162E10-BEE1-4E10-9DA0-C71C945F405E}"/>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泪滴形 218">
                <a:extLst>
                  <a:ext uri="{FF2B5EF4-FFF2-40B4-BE49-F238E27FC236}">
                    <a16:creationId xmlns:a16="http://schemas.microsoft.com/office/drawing/2014/main" xmlns="" id="{A41A1339-0F0D-427F-9717-C943B8AD4A80}"/>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泪滴形 219">
                <a:extLst>
                  <a:ext uri="{FF2B5EF4-FFF2-40B4-BE49-F238E27FC236}">
                    <a16:creationId xmlns:a16="http://schemas.microsoft.com/office/drawing/2014/main" xmlns="" id="{A3565209-AE63-436E-BC1D-3FDD35E6089F}"/>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7" name="直接连接符 196">
              <a:extLst>
                <a:ext uri="{FF2B5EF4-FFF2-40B4-BE49-F238E27FC236}">
                  <a16:creationId xmlns:a16="http://schemas.microsoft.com/office/drawing/2014/main" xmlns="" id="{ABCC43D7-639F-45C3-82A5-1375A1321617}"/>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198" name="组合 197">
              <a:extLst>
                <a:ext uri="{FF2B5EF4-FFF2-40B4-BE49-F238E27FC236}">
                  <a16:creationId xmlns:a16="http://schemas.microsoft.com/office/drawing/2014/main" xmlns="" id="{F54A886C-9FFB-4554-ABF0-80AD7CEFC1CA}"/>
                </a:ext>
              </a:extLst>
            </p:cNvPr>
            <p:cNvGrpSpPr>
              <a:grpSpLocks noChangeAspect="1"/>
            </p:cNvGrpSpPr>
            <p:nvPr/>
          </p:nvGrpSpPr>
          <p:grpSpPr>
            <a:xfrm>
              <a:off x="11920063" y="6677126"/>
              <a:ext cx="146140" cy="146304"/>
              <a:chOff x="3892870" y="-9542"/>
              <a:chExt cx="666946" cy="667704"/>
            </a:xfrm>
          </p:grpSpPr>
          <p:sp>
            <p:nvSpPr>
              <p:cNvPr id="213" name="泪滴形 212">
                <a:extLst>
                  <a:ext uri="{FF2B5EF4-FFF2-40B4-BE49-F238E27FC236}">
                    <a16:creationId xmlns:a16="http://schemas.microsoft.com/office/drawing/2014/main" xmlns="" id="{2308E360-EB9A-4E59-9EC8-032FE79990D1}"/>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泪滴形 213">
                <a:extLst>
                  <a:ext uri="{FF2B5EF4-FFF2-40B4-BE49-F238E27FC236}">
                    <a16:creationId xmlns:a16="http://schemas.microsoft.com/office/drawing/2014/main" xmlns="" id="{8DC6CF33-9637-4B6B-9963-57C87195487C}"/>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泪滴形 214">
                <a:extLst>
                  <a:ext uri="{FF2B5EF4-FFF2-40B4-BE49-F238E27FC236}">
                    <a16:creationId xmlns:a16="http://schemas.microsoft.com/office/drawing/2014/main" xmlns="" id="{7E211BF6-4C7C-4D83-8831-0EE67BE62465}"/>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泪滴形 215">
                <a:extLst>
                  <a:ext uri="{FF2B5EF4-FFF2-40B4-BE49-F238E27FC236}">
                    <a16:creationId xmlns:a16="http://schemas.microsoft.com/office/drawing/2014/main" xmlns="" id="{0B14D142-0433-4CF6-90A6-4FF49B44AAD0}"/>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72" name="图片 171">
            <a:extLst>
              <a:ext uri="{FF2B5EF4-FFF2-40B4-BE49-F238E27FC236}">
                <a16:creationId xmlns:a16="http://schemas.microsoft.com/office/drawing/2014/main" xmlns="" id="{C52420D1-FF5E-4AA1-AAA3-D438BD369E38}"/>
              </a:ext>
            </a:extLst>
          </p:cNvPr>
          <p:cNvPicPr>
            <a:picLocks noChangeAspect="1"/>
          </p:cNvPicPr>
          <p:nvPr/>
        </p:nvPicPr>
        <p:blipFill>
          <a:blip r:embed="rId5" cstate="screen">
            <a:extLst>
              <a:ext uri="{28A0092B-C50C-407E-A947-70E740481C1C}">
                <a14:useLocalDpi xmlns:a14="http://schemas.microsoft.com/office/drawing/2010/main"/>
              </a:ext>
            </a:extLst>
          </a:blip>
          <a:srcRect l="57200"/>
          <a:stretch>
            <a:fillRect/>
          </a:stretch>
        </p:blipFill>
        <p:spPr>
          <a:xfrm>
            <a:off x="0" y="2931502"/>
            <a:ext cx="670592" cy="1554615"/>
          </a:xfrm>
          <a:custGeom>
            <a:avLst/>
            <a:gdLst>
              <a:gd name="connsiteX0" fmla="*/ 0 w 670592"/>
              <a:gd name="connsiteY0" fmla="*/ 0 h 1554615"/>
              <a:gd name="connsiteX1" fmla="*/ 670592 w 670592"/>
              <a:gd name="connsiteY1" fmla="*/ 0 h 1554615"/>
              <a:gd name="connsiteX2" fmla="*/ 670592 w 670592"/>
              <a:gd name="connsiteY2" fmla="*/ 1554615 h 1554615"/>
              <a:gd name="connsiteX3" fmla="*/ 0 w 670592"/>
              <a:gd name="connsiteY3" fmla="*/ 1554615 h 1554615"/>
            </a:gdLst>
            <a:ahLst/>
            <a:cxnLst>
              <a:cxn ang="0">
                <a:pos x="connsiteX0" y="connsiteY0"/>
              </a:cxn>
              <a:cxn ang="0">
                <a:pos x="connsiteX1" y="connsiteY1"/>
              </a:cxn>
              <a:cxn ang="0">
                <a:pos x="connsiteX2" y="connsiteY2"/>
              </a:cxn>
              <a:cxn ang="0">
                <a:pos x="connsiteX3" y="connsiteY3"/>
              </a:cxn>
            </a:cxnLst>
            <a:rect l="l" t="t" r="r" b="b"/>
            <a:pathLst>
              <a:path w="670592" h="1554615">
                <a:moveTo>
                  <a:pt x="0" y="0"/>
                </a:moveTo>
                <a:lnTo>
                  <a:pt x="670592" y="0"/>
                </a:lnTo>
                <a:lnTo>
                  <a:pt x="670592" y="1554615"/>
                </a:lnTo>
                <a:lnTo>
                  <a:pt x="0" y="1554615"/>
                </a:lnTo>
                <a:close/>
              </a:path>
            </a:pathLst>
          </a:custGeom>
        </p:spPr>
      </p:pic>
      <p:grpSp>
        <p:nvGrpSpPr>
          <p:cNvPr id="170" name="组合 169">
            <a:extLst>
              <a:ext uri="{FF2B5EF4-FFF2-40B4-BE49-F238E27FC236}">
                <a16:creationId xmlns:a16="http://schemas.microsoft.com/office/drawing/2014/main" xmlns="" id="{3757B0F2-D544-406C-AE6A-3B5A47C285D2}"/>
              </a:ext>
            </a:extLst>
          </p:cNvPr>
          <p:cNvGrpSpPr/>
          <p:nvPr/>
        </p:nvGrpSpPr>
        <p:grpSpPr>
          <a:xfrm>
            <a:off x="10095926" y="334300"/>
            <a:ext cx="1687434" cy="828613"/>
            <a:chOff x="1458782" y="1495487"/>
            <a:chExt cx="1687434" cy="828613"/>
          </a:xfrm>
        </p:grpSpPr>
        <p:grpSp>
          <p:nvGrpSpPr>
            <p:cNvPr id="171" name="组合 170">
              <a:extLst>
                <a:ext uri="{FF2B5EF4-FFF2-40B4-BE49-F238E27FC236}">
                  <a16:creationId xmlns:a16="http://schemas.microsoft.com/office/drawing/2014/main" xmlns="" id="{34B2D677-BD58-4276-8BD9-1832A6032180}"/>
                </a:ext>
              </a:extLst>
            </p:cNvPr>
            <p:cNvGrpSpPr/>
            <p:nvPr/>
          </p:nvGrpSpPr>
          <p:grpSpPr>
            <a:xfrm>
              <a:off x="1458782" y="1495487"/>
              <a:ext cx="1687434" cy="828613"/>
              <a:chOff x="1114764" y="2818528"/>
              <a:chExt cx="7419202" cy="3643194"/>
            </a:xfrm>
          </p:grpSpPr>
          <p:sp>
            <p:nvSpPr>
              <p:cNvPr id="177" name="弧形 176">
                <a:extLst>
                  <a:ext uri="{FF2B5EF4-FFF2-40B4-BE49-F238E27FC236}">
                    <a16:creationId xmlns:a16="http://schemas.microsoft.com/office/drawing/2014/main" xmlns="" id="{4A20017F-5DCA-4F9B-B630-7A88B645A2C0}"/>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78" name="弧形 177">
                <a:extLst>
                  <a:ext uri="{FF2B5EF4-FFF2-40B4-BE49-F238E27FC236}">
                    <a16:creationId xmlns:a16="http://schemas.microsoft.com/office/drawing/2014/main" xmlns="" id="{C03D55AB-C6D5-43EC-9E5B-54A230066222}"/>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80" name="组合 179">
                <a:extLst>
                  <a:ext uri="{FF2B5EF4-FFF2-40B4-BE49-F238E27FC236}">
                    <a16:creationId xmlns:a16="http://schemas.microsoft.com/office/drawing/2014/main" xmlns="" id="{4E9638AF-5E3D-4B51-8EF5-C7F80AFAEB31}"/>
                  </a:ext>
                </a:extLst>
              </p:cNvPr>
              <p:cNvGrpSpPr/>
              <p:nvPr/>
            </p:nvGrpSpPr>
            <p:grpSpPr>
              <a:xfrm>
                <a:off x="3552730" y="3350929"/>
                <a:ext cx="3862198" cy="2543270"/>
                <a:chOff x="3552730" y="3350929"/>
                <a:chExt cx="3862198" cy="2543270"/>
              </a:xfrm>
            </p:grpSpPr>
            <p:grpSp>
              <p:nvGrpSpPr>
                <p:cNvPr id="181" name="组合 180">
                  <a:extLst>
                    <a:ext uri="{FF2B5EF4-FFF2-40B4-BE49-F238E27FC236}">
                      <a16:creationId xmlns:a16="http://schemas.microsoft.com/office/drawing/2014/main" xmlns="" id="{6738C5B4-F776-4090-9554-F40AC61E4C3B}"/>
                    </a:ext>
                  </a:extLst>
                </p:cNvPr>
                <p:cNvGrpSpPr/>
                <p:nvPr/>
              </p:nvGrpSpPr>
              <p:grpSpPr>
                <a:xfrm>
                  <a:off x="3552730" y="3350929"/>
                  <a:ext cx="2543270" cy="2543270"/>
                  <a:chOff x="3552730" y="3368490"/>
                  <a:chExt cx="2543270" cy="2543270"/>
                </a:xfrm>
              </p:grpSpPr>
              <p:sp>
                <p:nvSpPr>
                  <p:cNvPr id="183" name="椭圆 182">
                    <a:extLst>
                      <a:ext uri="{FF2B5EF4-FFF2-40B4-BE49-F238E27FC236}">
                        <a16:creationId xmlns:a16="http://schemas.microsoft.com/office/drawing/2014/main" xmlns="" id="{B951A812-0D2E-49CE-A7D7-5362B5D8E0E5}"/>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84" name="直接连接符 183">
                    <a:extLst>
                      <a:ext uri="{FF2B5EF4-FFF2-40B4-BE49-F238E27FC236}">
                        <a16:creationId xmlns:a16="http://schemas.microsoft.com/office/drawing/2014/main" xmlns="" id="{7C5285EB-630C-4F60-B6D5-179881F699BB}"/>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99" name="直接连接符 198">
                    <a:extLst>
                      <a:ext uri="{FF2B5EF4-FFF2-40B4-BE49-F238E27FC236}">
                        <a16:creationId xmlns:a16="http://schemas.microsoft.com/office/drawing/2014/main" xmlns="" id="{E670F0F6-7003-48A5-AC86-AC88C76836E0}"/>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82" name="椭圆 181">
                  <a:extLst>
                    <a:ext uri="{FF2B5EF4-FFF2-40B4-BE49-F238E27FC236}">
                      <a16:creationId xmlns:a16="http://schemas.microsoft.com/office/drawing/2014/main" xmlns="" id="{DA953B50-3F9B-4175-9B9D-F70A720E4EF6}"/>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74" name="文本框 173">
              <a:extLst>
                <a:ext uri="{FF2B5EF4-FFF2-40B4-BE49-F238E27FC236}">
                  <a16:creationId xmlns:a16="http://schemas.microsoft.com/office/drawing/2014/main" xmlns="" id="{4A0099BE-807F-44F0-8481-5B28D63AFEA2}"/>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75" name="文本框 174">
              <a:extLst>
                <a:ext uri="{FF2B5EF4-FFF2-40B4-BE49-F238E27FC236}">
                  <a16:creationId xmlns:a16="http://schemas.microsoft.com/office/drawing/2014/main" xmlns="" id="{6FF027D2-AC15-45A0-A335-8C7E66A65465}"/>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65906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a:extLst>
              <a:ext uri="{FF2B5EF4-FFF2-40B4-BE49-F238E27FC236}">
                <a16:creationId xmlns:a16="http://schemas.microsoft.com/office/drawing/2014/main" xmlns="" id="{A29B59F1-C8BA-4D81-B70E-F037AA44B19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7" name="图片 126" descr="穿着白色衣服的人&#10;&#10;中度可信度描述已自动生成">
            <a:extLst>
              <a:ext uri="{FF2B5EF4-FFF2-40B4-BE49-F238E27FC236}">
                <a16:creationId xmlns:a16="http://schemas.microsoft.com/office/drawing/2014/main" xmlns="" id="{09B718F6-456F-409D-B588-7A557DCB5E75}"/>
              </a:ext>
            </a:extLst>
          </p:cNvPr>
          <p:cNvPicPr>
            <a:picLocks noChangeAspect="1"/>
          </p:cNvPicPr>
          <p:nvPr/>
        </p:nvPicPr>
        <p:blipFill>
          <a:blip r:embed="rId4"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6" name="任意多边形: 形状 65">
            <a:extLst>
              <a:ext uri="{FF2B5EF4-FFF2-40B4-BE49-F238E27FC236}">
                <a16:creationId xmlns:a16="http://schemas.microsoft.com/office/drawing/2014/main" xmlns="" id="{CBAFA89D-940A-434F-B913-A0DE83925DE8}"/>
              </a:ext>
            </a:extLst>
          </p:cNvPr>
          <p:cNvSpPr/>
          <p:nvPr/>
        </p:nvSpPr>
        <p:spPr>
          <a:xfrm>
            <a:off x="989722" y="1770078"/>
            <a:ext cx="3095537" cy="4228051"/>
          </a:xfrm>
          <a:custGeom>
            <a:avLst/>
            <a:gdLst>
              <a:gd name="connsiteX0" fmla="*/ 2458092 w 3095537"/>
              <a:gd name="connsiteY0" fmla="*/ 0 h 4228051"/>
              <a:gd name="connsiteX1" fmla="*/ 2987537 w 3095537"/>
              <a:gd name="connsiteY1" fmla="*/ 0 h 4228051"/>
              <a:gd name="connsiteX2" fmla="*/ 3095537 w 3095537"/>
              <a:gd name="connsiteY2" fmla="*/ 108000 h 4228051"/>
              <a:gd name="connsiteX3" fmla="*/ 3095537 w 3095537"/>
              <a:gd name="connsiteY3" fmla="*/ 4120051 h 4228051"/>
              <a:gd name="connsiteX4" fmla="*/ 2987537 w 3095537"/>
              <a:gd name="connsiteY4" fmla="*/ 4228051 h 4228051"/>
              <a:gd name="connsiteX5" fmla="*/ 108000 w 3095537"/>
              <a:gd name="connsiteY5" fmla="*/ 4228051 h 4228051"/>
              <a:gd name="connsiteX6" fmla="*/ 0 w 3095537"/>
              <a:gd name="connsiteY6" fmla="*/ 4120051 h 4228051"/>
              <a:gd name="connsiteX7" fmla="*/ 0 w 3095537"/>
              <a:gd name="connsiteY7" fmla="*/ 1148500 h 4228051"/>
              <a:gd name="connsiteX8" fmla="*/ 108000 w 3095537"/>
              <a:gd name="connsiteY8" fmla="*/ 1040500 h 4228051"/>
              <a:gd name="connsiteX9" fmla="*/ 2160296 w 3095537"/>
              <a:gd name="connsiteY9" fmla="*/ 1040500 h 4228051"/>
              <a:gd name="connsiteX10" fmla="*/ 2412933 w 3095537"/>
              <a:gd name="connsiteY10" fmla="*/ 29953 h 4228051"/>
              <a:gd name="connsiteX11" fmla="*/ 2421819 w 3095537"/>
              <a:gd name="connsiteY11" fmla="*/ 16773 h 4228051"/>
              <a:gd name="connsiteX12" fmla="*/ 2441826 w 3095537"/>
              <a:gd name="connsiteY12" fmla="*/ 3283 h 422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95537" h="4228051">
                <a:moveTo>
                  <a:pt x="2458092" y="0"/>
                </a:moveTo>
                <a:lnTo>
                  <a:pt x="2987537" y="0"/>
                </a:lnTo>
                <a:cubicBezTo>
                  <a:pt x="3047153" y="0"/>
                  <a:pt x="3095537" y="48384"/>
                  <a:pt x="3095537" y="108000"/>
                </a:cubicBezTo>
                <a:lnTo>
                  <a:pt x="3095537" y="4120051"/>
                </a:lnTo>
                <a:cubicBezTo>
                  <a:pt x="3095537" y="4179667"/>
                  <a:pt x="3047153" y="4228051"/>
                  <a:pt x="2987537" y="4228051"/>
                </a:cubicBezTo>
                <a:lnTo>
                  <a:pt x="108000" y="4228051"/>
                </a:lnTo>
                <a:cubicBezTo>
                  <a:pt x="48384" y="4228051"/>
                  <a:pt x="0" y="4179667"/>
                  <a:pt x="0" y="4120051"/>
                </a:cubicBezTo>
                <a:lnTo>
                  <a:pt x="0" y="1148500"/>
                </a:lnTo>
                <a:cubicBezTo>
                  <a:pt x="0" y="1088884"/>
                  <a:pt x="48384" y="1040500"/>
                  <a:pt x="108000" y="1040500"/>
                </a:cubicBezTo>
                <a:lnTo>
                  <a:pt x="2160296" y="1040500"/>
                </a:lnTo>
                <a:lnTo>
                  <a:pt x="2412933" y="29953"/>
                </a:lnTo>
                <a:lnTo>
                  <a:pt x="2421819" y="16773"/>
                </a:lnTo>
                <a:cubicBezTo>
                  <a:pt x="2427514" y="11078"/>
                  <a:pt x="2434296" y="6469"/>
                  <a:pt x="2441826" y="3283"/>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39" name="矩形: 对角圆角 38">
            <a:extLst>
              <a:ext uri="{FF2B5EF4-FFF2-40B4-BE49-F238E27FC236}">
                <a16:creationId xmlns:a16="http://schemas.microsoft.com/office/drawing/2014/main" xmlns="" id="{9DADB340-5BD3-4354-8DAA-3EB5F548D2EF}"/>
              </a:ext>
            </a:extLst>
          </p:cNvPr>
          <p:cNvSpPr/>
          <p:nvPr/>
        </p:nvSpPr>
        <p:spPr>
          <a:xfrm>
            <a:off x="914400" y="1899443"/>
            <a:ext cx="2586723" cy="1008858"/>
          </a:xfrm>
          <a:prstGeom prst="round2DiagRect">
            <a:avLst>
              <a:gd name="adj1" fmla="val 50000"/>
              <a:gd name="adj2" fmla="val 0"/>
            </a:avLst>
          </a:prstGeom>
          <a:solidFill>
            <a:schemeClr val="accent3"/>
          </a:solidFill>
          <a:ln w="22225" cap="flat" cmpd="sng" algn="ctr">
            <a:solidFill>
              <a:schemeClr val="accent2"/>
            </a:solidFill>
            <a:prstDash val="solid"/>
            <a:miter lim="800000"/>
          </a:ln>
          <a:effectLst>
            <a:outerShdw blurRad="317500" dist="266700" dir="5400000" sx="90000" sy="9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40" name="文本框 39">
            <a:extLst>
              <a:ext uri="{FF2B5EF4-FFF2-40B4-BE49-F238E27FC236}">
                <a16:creationId xmlns:a16="http://schemas.microsoft.com/office/drawing/2014/main" xmlns="" id="{1F7ED05E-CE28-4014-8ACC-5E94BCDE5F05}"/>
              </a:ext>
            </a:extLst>
          </p:cNvPr>
          <p:cNvSpPr txBox="1"/>
          <p:nvPr/>
        </p:nvSpPr>
        <p:spPr>
          <a:xfrm>
            <a:off x="1278480" y="2096506"/>
            <a:ext cx="1992623" cy="707886"/>
          </a:xfrm>
          <a:prstGeom prst="rect">
            <a:avLst/>
          </a:prstGeom>
          <a:noFill/>
        </p:spPr>
        <p:txBody>
          <a:bodyPr wrap="square">
            <a:spAutoFit/>
          </a:bodyPr>
          <a:lstStyle/>
          <a:p>
            <a:r>
              <a:rPr lang="zh-CN" altLang="en-US" sz="2000" b="0" i="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以问题研究为主的课堂教学</a:t>
            </a:r>
            <a:endParaRPr lang="zh-CN" altLang="en-US" sz="200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41" name="文本框 40">
            <a:extLst>
              <a:ext uri="{FF2B5EF4-FFF2-40B4-BE49-F238E27FC236}">
                <a16:creationId xmlns:a16="http://schemas.microsoft.com/office/drawing/2014/main" xmlns="" id="{8BF0E591-DBDC-41E8-B65A-145E4D6F5A94}"/>
              </a:ext>
            </a:extLst>
          </p:cNvPr>
          <p:cNvSpPr txBox="1"/>
          <p:nvPr/>
        </p:nvSpPr>
        <p:spPr>
          <a:xfrm rot="16200000">
            <a:off x="3247825" y="2250392"/>
            <a:ext cx="1118904" cy="400110"/>
          </a:xfrm>
          <a:prstGeom prst="rect">
            <a:avLst/>
          </a:prstGeom>
          <a:noFill/>
        </p:spPr>
        <p:txBody>
          <a:bodyPr wrap="square">
            <a:spAutoFit/>
          </a:bodyPr>
          <a:lstStyle/>
          <a:p>
            <a:pPr algn="dist"/>
            <a:r>
              <a:rPr lang="en-US" altLang="zh-CN" sz="2000" dirty="0">
                <a:ln>
                  <a:solidFill>
                    <a:schemeClr val="accent2"/>
                  </a:solidFill>
                </a:ln>
                <a:noFill/>
                <a:latin typeface="OPPOSans H" panose="00020600040101010101" pitchFamily="18" charset="-122"/>
                <a:ea typeface="OPPOSans H" panose="00020600040101010101" pitchFamily="18" charset="-122"/>
                <a:cs typeface="OPPOSans H" panose="00020600040101010101" pitchFamily="18" charset="-122"/>
              </a:rPr>
              <a:t>ONE</a:t>
            </a:r>
            <a:endParaRPr lang="zh-CN" altLang="en-US" sz="2000" dirty="0">
              <a:ln>
                <a:solidFill>
                  <a:schemeClr val="accent2"/>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68" name="任意多边形: 形状 67">
            <a:extLst>
              <a:ext uri="{FF2B5EF4-FFF2-40B4-BE49-F238E27FC236}">
                <a16:creationId xmlns:a16="http://schemas.microsoft.com/office/drawing/2014/main" xmlns="" id="{35639A45-47B5-40F6-9F10-B7BD7D92D69A}"/>
              </a:ext>
            </a:extLst>
          </p:cNvPr>
          <p:cNvSpPr/>
          <p:nvPr/>
        </p:nvSpPr>
        <p:spPr>
          <a:xfrm>
            <a:off x="4569501" y="1770078"/>
            <a:ext cx="3095537" cy="4228051"/>
          </a:xfrm>
          <a:custGeom>
            <a:avLst/>
            <a:gdLst>
              <a:gd name="connsiteX0" fmla="*/ 2449416 w 3095537"/>
              <a:gd name="connsiteY0" fmla="*/ 0 h 4228051"/>
              <a:gd name="connsiteX1" fmla="*/ 2987537 w 3095537"/>
              <a:gd name="connsiteY1" fmla="*/ 0 h 4228051"/>
              <a:gd name="connsiteX2" fmla="*/ 3095537 w 3095537"/>
              <a:gd name="connsiteY2" fmla="*/ 108000 h 4228051"/>
              <a:gd name="connsiteX3" fmla="*/ 3095537 w 3095537"/>
              <a:gd name="connsiteY3" fmla="*/ 4120051 h 4228051"/>
              <a:gd name="connsiteX4" fmla="*/ 2987537 w 3095537"/>
              <a:gd name="connsiteY4" fmla="*/ 4228051 h 4228051"/>
              <a:gd name="connsiteX5" fmla="*/ 108000 w 3095537"/>
              <a:gd name="connsiteY5" fmla="*/ 4228051 h 4228051"/>
              <a:gd name="connsiteX6" fmla="*/ 0 w 3095537"/>
              <a:gd name="connsiteY6" fmla="*/ 4120051 h 4228051"/>
              <a:gd name="connsiteX7" fmla="*/ 0 w 3095537"/>
              <a:gd name="connsiteY7" fmla="*/ 1148500 h 4228051"/>
              <a:gd name="connsiteX8" fmla="*/ 108000 w 3095537"/>
              <a:gd name="connsiteY8" fmla="*/ 1040500 h 4228051"/>
              <a:gd name="connsiteX9" fmla="*/ 2160296 w 3095537"/>
              <a:gd name="connsiteY9" fmla="*/ 1040500 h 4228051"/>
              <a:gd name="connsiteX10" fmla="*/ 2412532 w 3095537"/>
              <a:gd name="connsiteY10" fmla="*/ 31559 h 4228051"/>
              <a:gd name="connsiteX11" fmla="*/ 2423974 w 3095537"/>
              <a:gd name="connsiteY11" fmla="*/ 14587 h 4228051"/>
              <a:gd name="connsiteX12" fmla="*/ 2443981 w 3095537"/>
              <a:gd name="connsiteY12" fmla="*/ 1097 h 422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95537" h="4228051">
                <a:moveTo>
                  <a:pt x="2449416" y="0"/>
                </a:moveTo>
                <a:lnTo>
                  <a:pt x="2987537" y="0"/>
                </a:lnTo>
                <a:cubicBezTo>
                  <a:pt x="3047153" y="0"/>
                  <a:pt x="3095537" y="48384"/>
                  <a:pt x="3095537" y="108000"/>
                </a:cubicBezTo>
                <a:lnTo>
                  <a:pt x="3095537" y="4120051"/>
                </a:lnTo>
                <a:cubicBezTo>
                  <a:pt x="3095537" y="4179667"/>
                  <a:pt x="3047153" y="4228051"/>
                  <a:pt x="2987537" y="4228051"/>
                </a:cubicBezTo>
                <a:lnTo>
                  <a:pt x="108000" y="4228051"/>
                </a:lnTo>
                <a:cubicBezTo>
                  <a:pt x="48384" y="4228051"/>
                  <a:pt x="0" y="4179667"/>
                  <a:pt x="0" y="4120051"/>
                </a:cubicBezTo>
                <a:lnTo>
                  <a:pt x="0" y="1148500"/>
                </a:lnTo>
                <a:cubicBezTo>
                  <a:pt x="0" y="1088884"/>
                  <a:pt x="48384" y="1040500"/>
                  <a:pt x="108000" y="1040500"/>
                </a:cubicBezTo>
                <a:lnTo>
                  <a:pt x="2160296" y="1040500"/>
                </a:lnTo>
                <a:lnTo>
                  <a:pt x="2412532" y="31559"/>
                </a:lnTo>
                <a:lnTo>
                  <a:pt x="2423974" y="14587"/>
                </a:lnTo>
                <a:cubicBezTo>
                  <a:pt x="2429669" y="8892"/>
                  <a:pt x="2436451" y="4283"/>
                  <a:pt x="2443981" y="109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5" name="矩形: 对角圆角 34">
            <a:extLst>
              <a:ext uri="{FF2B5EF4-FFF2-40B4-BE49-F238E27FC236}">
                <a16:creationId xmlns:a16="http://schemas.microsoft.com/office/drawing/2014/main" xmlns="" id="{6DFE540D-9775-4FCD-9D9B-488B965750A7}"/>
              </a:ext>
            </a:extLst>
          </p:cNvPr>
          <p:cNvSpPr/>
          <p:nvPr/>
        </p:nvSpPr>
        <p:spPr>
          <a:xfrm>
            <a:off x="4494179" y="1899443"/>
            <a:ext cx="2586723" cy="1008858"/>
          </a:xfrm>
          <a:prstGeom prst="round2DiagRect">
            <a:avLst>
              <a:gd name="adj1" fmla="val 50000"/>
              <a:gd name="adj2" fmla="val 0"/>
            </a:avLst>
          </a:prstGeom>
          <a:solidFill>
            <a:schemeClr val="accent3"/>
          </a:solidFill>
          <a:ln w="22225" cap="flat" cmpd="sng" algn="ctr">
            <a:solidFill>
              <a:schemeClr val="accent2"/>
            </a:solidFill>
            <a:prstDash val="solid"/>
            <a:miter lim="800000"/>
          </a:ln>
          <a:effectLst>
            <a:outerShdw blurRad="317500" dist="266700" dir="5400000" sx="90000" sy="9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6" name="文本框 35">
            <a:extLst>
              <a:ext uri="{FF2B5EF4-FFF2-40B4-BE49-F238E27FC236}">
                <a16:creationId xmlns:a16="http://schemas.microsoft.com/office/drawing/2014/main" xmlns="" id="{FA38A9BC-9E5C-46A6-8F05-DBFD344EC1D6}"/>
              </a:ext>
            </a:extLst>
          </p:cNvPr>
          <p:cNvSpPr txBox="1"/>
          <p:nvPr/>
        </p:nvSpPr>
        <p:spPr>
          <a:xfrm>
            <a:off x="4858259" y="2096506"/>
            <a:ext cx="1992623" cy="707886"/>
          </a:xfrm>
          <a:prstGeom prst="rect">
            <a:avLst/>
          </a:prstGeom>
          <a:noFill/>
        </p:spPr>
        <p:txBody>
          <a:bodyPr wrap="square">
            <a:spAutoFit/>
          </a:bodyPr>
          <a:lstStyle/>
          <a:p>
            <a:r>
              <a:rPr lang="zh-CN" altLang="en-US" sz="2000" b="0" i="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确实落实“一二一”教学模式</a:t>
            </a:r>
          </a:p>
        </p:txBody>
      </p:sp>
      <p:sp>
        <p:nvSpPr>
          <p:cNvPr id="37" name="文本框 36">
            <a:extLst>
              <a:ext uri="{FF2B5EF4-FFF2-40B4-BE49-F238E27FC236}">
                <a16:creationId xmlns:a16="http://schemas.microsoft.com/office/drawing/2014/main" xmlns="" id="{C34572F5-08D1-4598-BB0A-9E042F9C764C}"/>
              </a:ext>
            </a:extLst>
          </p:cNvPr>
          <p:cNvSpPr txBox="1"/>
          <p:nvPr/>
        </p:nvSpPr>
        <p:spPr>
          <a:xfrm rot="16200000">
            <a:off x="6827604" y="2250392"/>
            <a:ext cx="1118904" cy="400110"/>
          </a:xfrm>
          <a:prstGeom prst="rect">
            <a:avLst/>
          </a:prstGeom>
          <a:noFill/>
        </p:spPr>
        <p:txBody>
          <a:bodyPr wrap="square">
            <a:spAutoFit/>
          </a:bodyPr>
          <a:lstStyle/>
          <a:p>
            <a:pPr algn="dist"/>
            <a:r>
              <a:rPr lang="en-US" altLang="zh-CN" sz="2000" dirty="0">
                <a:ln>
                  <a:solidFill>
                    <a:schemeClr val="accent2"/>
                  </a:solidFill>
                </a:ln>
                <a:noFill/>
                <a:latin typeface="OPPOSans H" panose="00020600040101010101" pitchFamily="18" charset="-122"/>
                <a:ea typeface="OPPOSans H" panose="00020600040101010101" pitchFamily="18" charset="-122"/>
                <a:cs typeface="OPPOSans H" panose="00020600040101010101" pitchFamily="18" charset="-122"/>
              </a:rPr>
              <a:t>TWO</a:t>
            </a:r>
            <a:endParaRPr lang="zh-CN" altLang="en-US" sz="2000" dirty="0">
              <a:ln>
                <a:solidFill>
                  <a:schemeClr val="accent2"/>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69" name="任意多边形: 形状 68">
            <a:extLst>
              <a:ext uri="{FF2B5EF4-FFF2-40B4-BE49-F238E27FC236}">
                <a16:creationId xmlns:a16="http://schemas.microsoft.com/office/drawing/2014/main" xmlns="" id="{6285BFD1-E6D9-480A-B9A7-CD4AAA46D61A}"/>
              </a:ext>
            </a:extLst>
          </p:cNvPr>
          <p:cNvSpPr/>
          <p:nvPr/>
        </p:nvSpPr>
        <p:spPr>
          <a:xfrm>
            <a:off x="8149280" y="1770078"/>
            <a:ext cx="3095537" cy="4228051"/>
          </a:xfrm>
          <a:custGeom>
            <a:avLst/>
            <a:gdLst>
              <a:gd name="connsiteX0" fmla="*/ 2453455 w 3095537"/>
              <a:gd name="connsiteY0" fmla="*/ 0 h 4228051"/>
              <a:gd name="connsiteX1" fmla="*/ 2987537 w 3095537"/>
              <a:gd name="connsiteY1" fmla="*/ 0 h 4228051"/>
              <a:gd name="connsiteX2" fmla="*/ 3095537 w 3095537"/>
              <a:gd name="connsiteY2" fmla="*/ 108000 h 4228051"/>
              <a:gd name="connsiteX3" fmla="*/ 3095537 w 3095537"/>
              <a:gd name="connsiteY3" fmla="*/ 4120051 h 4228051"/>
              <a:gd name="connsiteX4" fmla="*/ 2987537 w 3095537"/>
              <a:gd name="connsiteY4" fmla="*/ 4228051 h 4228051"/>
              <a:gd name="connsiteX5" fmla="*/ 108000 w 3095537"/>
              <a:gd name="connsiteY5" fmla="*/ 4228051 h 4228051"/>
              <a:gd name="connsiteX6" fmla="*/ 0 w 3095537"/>
              <a:gd name="connsiteY6" fmla="*/ 4120051 h 4228051"/>
              <a:gd name="connsiteX7" fmla="*/ 0 w 3095537"/>
              <a:gd name="connsiteY7" fmla="*/ 1148500 h 4228051"/>
              <a:gd name="connsiteX8" fmla="*/ 108000 w 3095537"/>
              <a:gd name="connsiteY8" fmla="*/ 1040500 h 4228051"/>
              <a:gd name="connsiteX9" fmla="*/ 2160296 w 3095537"/>
              <a:gd name="connsiteY9" fmla="*/ 1040500 h 4228051"/>
              <a:gd name="connsiteX10" fmla="*/ 2413095 w 3095537"/>
              <a:gd name="connsiteY10" fmla="*/ 29305 h 4228051"/>
              <a:gd name="connsiteX11" fmla="*/ 2422231 w 3095537"/>
              <a:gd name="connsiteY11" fmla="*/ 15754 h 4228051"/>
              <a:gd name="connsiteX12" fmla="*/ 2442238 w 3095537"/>
              <a:gd name="connsiteY12" fmla="*/ 2264 h 422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95537" h="4228051">
                <a:moveTo>
                  <a:pt x="2453455" y="0"/>
                </a:moveTo>
                <a:lnTo>
                  <a:pt x="2987537" y="0"/>
                </a:lnTo>
                <a:cubicBezTo>
                  <a:pt x="3047153" y="0"/>
                  <a:pt x="3095537" y="48384"/>
                  <a:pt x="3095537" y="108000"/>
                </a:cubicBezTo>
                <a:lnTo>
                  <a:pt x="3095537" y="4120051"/>
                </a:lnTo>
                <a:cubicBezTo>
                  <a:pt x="3095537" y="4179667"/>
                  <a:pt x="3047153" y="4228051"/>
                  <a:pt x="2987537" y="4228051"/>
                </a:cubicBezTo>
                <a:lnTo>
                  <a:pt x="108000" y="4228051"/>
                </a:lnTo>
                <a:cubicBezTo>
                  <a:pt x="48384" y="4228051"/>
                  <a:pt x="0" y="4179667"/>
                  <a:pt x="0" y="4120051"/>
                </a:cubicBezTo>
                <a:lnTo>
                  <a:pt x="0" y="1148500"/>
                </a:lnTo>
                <a:cubicBezTo>
                  <a:pt x="0" y="1088884"/>
                  <a:pt x="48384" y="1040500"/>
                  <a:pt x="108000" y="1040500"/>
                </a:cubicBezTo>
                <a:lnTo>
                  <a:pt x="2160296" y="1040500"/>
                </a:lnTo>
                <a:lnTo>
                  <a:pt x="2413095" y="29305"/>
                </a:lnTo>
                <a:lnTo>
                  <a:pt x="2422231" y="15754"/>
                </a:lnTo>
                <a:cubicBezTo>
                  <a:pt x="2427926" y="10059"/>
                  <a:pt x="2434708" y="5450"/>
                  <a:pt x="2442238" y="2264"/>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1" name="矩形: 对角圆角 30">
            <a:extLst>
              <a:ext uri="{FF2B5EF4-FFF2-40B4-BE49-F238E27FC236}">
                <a16:creationId xmlns:a16="http://schemas.microsoft.com/office/drawing/2014/main" xmlns="" id="{2E5EE11B-7E20-4545-941B-62B8D8A47D61}"/>
              </a:ext>
            </a:extLst>
          </p:cNvPr>
          <p:cNvSpPr/>
          <p:nvPr/>
        </p:nvSpPr>
        <p:spPr>
          <a:xfrm>
            <a:off x="8073958" y="1899443"/>
            <a:ext cx="2586723" cy="1008858"/>
          </a:xfrm>
          <a:prstGeom prst="round2DiagRect">
            <a:avLst>
              <a:gd name="adj1" fmla="val 50000"/>
              <a:gd name="adj2" fmla="val 0"/>
            </a:avLst>
          </a:prstGeom>
          <a:solidFill>
            <a:schemeClr val="accent3"/>
          </a:solidFill>
          <a:ln w="34925" cap="flat" cmpd="sng" algn="ctr">
            <a:solidFill>
              <a:schemeClr val="accent2"/>
            </a:solidFill>
            <a:prstDash val="solid"/>
            <a:miter lim="800000"/>
          </a:ln>
          <a:effectLst>
            <a:outerShdw blurRad="317500" dist="266700" dir="5400000" sx="90000" sy="9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32" name="文本框 31">
            <a:extLst>
              <a:ext uri="{FF2B5EF4-FFF2-40B4-BE49-F238E27FC236}">
                <a16:creationId xmlns:a16="http://schemas.microsoft.com/office/drawing/2014/main" xmlns="" id="{966A4F01-1144-4260-9424-B6C43DE89B8F}"/>
              </a:ext>
            </a:extLst>
          </p:cNvPr>
          <p:cNvSpPr txBox="1"/>
          <p:nvPr/>
        </p:nvSpPr>
        <p:spPr>
          <a:xfrm>
            <a:off x="8438038" y="2096506"/>
            <a:ext cx="1992623" cy="707886"/>
          </a:xfrm>
          <a:prstGeom prst="rect">
            <a:avLst/>
          </a:prstGeom>
          <a:noFill/>
        </p:spPr>
        <p:txBody>
          <a:bodyPr wrap="square">
            <a:spAutoFit/>
          </a:bodyPr>
          <a:lstStyle/>
          <a:p>
            <a:r>
              <a:rPr lang="zh-CN" altLang="en-US" sz="2000" b="0" i="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测试结果分析及时查漏补缺</a:t>
            </a:r>
          </a:p>
        </p:txBody>
      </p:sp>
      <p:sp>
        <p:nvSpPr>
          <p:cNvPr id="33" name="文本框 32">
            <a:extLst>
              <a:ext uri="{FF2B5EF4-FFF2-40B4-BE49-F238E27FC236}">
                <a16:creationId xmlns:a16="http://schemas.microsoft.com/office/drawing/2014/main" xmlns="" id="{4B98DF1E-6F98-4AD4-A365-467EA3071288}"/>
              </a:ext>
            </a:extLst>
          </p:cNvPr>
          <p:cNvSpPr txBox="1"/>
          <p:nvPr/>
        </p:nvSpPr>
        <p:spPr>
          <a:xfrm rot="16200000">
            <a:off x="10407383" y="2250392"/>
            <a:ext cx="1118904" cy="400110"/>
          </a:xfrm>
          <a:prstGeom prst="rect">
            <a:avLst/>
          </a:prstGeom>
          <a:noFill/>
        </p:spPr>
        <p:txBody>
          <a:bodyPr wrap="square">
            <a:spAutoFit/>
          </a:bodyPr>
          <a:lstStyle/>
          <a:p>
            <a:pPr algn="dist"/>
            <a:r>
              <a:rPr lang="en-US" altLang="zh-CN" sz="2000" dirty="0">
                <a:ln>
                  <a:solidFill>
                    <a:schemeClr val="accent2"/>
                  </a:solidFill>
                </a:ln>
                <a:noFill/>
                <a:latin typeface="OPPOSans H" panose="00020600040101010101" pitchFamily="18" charset="-122"/>
                <a:ea typeface="OPPOSans H" panose="00020600040101010101" pitchFamily="18" charset="-122"/>
                <a:cs typeface="OPPOSans H" panose="00020600040101010101" pitchFamily="18" charset="-122"/>
              </a:rPr>
              <a:t>THREE</a:t>
            </a:r>
            <a:endParaRPr lang="zh-CN" altLang="en-US" sz="2000" dirty="0">
              <a:ln>
                <a:solidFill>
                  <a:schemeClr val="accent2"/>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43" name="文本框 42">
            <a:extLst>
              <a:ext uri="{FF2B5EF4-FFF2-40B4-BE49-F238E27FC236}">
                <a16:creationId xmlns:a16="http://schemas.microsoft.com/office/drawing/2014/main" xmlns="" id="{B6B24E93-F5A2-462D-A0E3-7D1CC6C45757}"/>
              </a:ext>
            </a:extLst>
          </p:cNvPr>
          <p:cNvSpPr txBox="1"/>
          <p:nvPr/>
        </p:nvSpPr>
        <p:spPr>
          <a:xfrm>
            <a:off x="1178782" y="3370355"/>
            <a:ext cx="2586723" cy="962636"/>
          </a:xfrm>
          <a:prstGeom prst="rect">
            <a:avLst/>
          </a:prstGeom>
          <a:noFill/>
        </p:spPr>
        <p:txBody>
          <a:bodyPr wrap="square">
            <a:spAutoFit/>
          </a:bodyPr>
          <a:lstStyle/>
          <a:p>
            <a:pPr algn="just">
              <a:lnSpc>
                <a:spcPct val="120000"/>
              </a:lnSpc>
            </a:pPr>
            <a:r>
              <a:rPr lang="zh-CN" altLang="en-US" sz="1600" dirty="0">
                <a:solidFill>
                  <a:srgbClr val="F8F8F8"/>
                </a:solidFill>
                <a:latin typeface="OPPOSans R" panose="00020600040101010101" pitchFamily="18" charset="-122"/>
                <a:ea typeface="OPPOSans R" panose="00020600040101010101" pitchFamily="18" charset="-122"/>
                <a:cs typeface="OPPOSans R" panose="00020600040101010101" pitchFamily="18" charset="-122"/>
              </a:rPr>
              <a:t>过问题引导学生主动学习、主动思考、创新思考、培养兴趣，发展其高级思维</a:t>
            </a:r>
          </a:p>
        </p:txBody>
      </p:sp>
      <p:sp>
        <p:nvSpPr>
          <p:cNvPr id="44" name="文本框 43">
            <a:extLst>
              <a:ext uri="{FF2B5EF4-FFF2-40B4-BE49-F238E27FC236}">
                <a16:creationId xmlns:a16="http://schemas.microsoft.com/office/drawing/2014/main" xmlns="" id="{BAE6725E-D4E3-46DE-BB5C-B9B07CD53EEC}"/>
              </a:ext>
            </a:extLst>
          </p:cNvPr>
          <p:cNvSpPr txBox="1"/>
          <p:nvPr/>
        </p:nvSpPr>
        <p:spPr>
          <a:xfrm>
            <a:off x="1178782" y="4405272"/>
            <a:ext cx="2586723" cy="1258101"/>
          </a:xfrm>
          <a:prstGeom prst="rect">
            <a:avLst/>
          </a:prstGeom>
          <a:noFill/>
        </p:spPr>
        <p:txBody>
          <a:bodyPr wrap="square">
            <a:spAutoFit/>
          </a:bodyPr>
          <a:lstStyle/>
          <a:p>
            <a:pPr algn="just">
              <a:lnSpc>
                <a:spcPct val="120000"/>
              </a:lnSpc>
            </a:pPr>
            <a:r>
              <a:rPr lang="zh-CN" altLang="en-US" sz="1600" dirty="0">
                <a:solidFill>
                  <a:srgbClr val="F8F8F8"/>
                </a:solidFill>
                <a:latin typeface="OPPOSans R" panose="00020600040101010101" pitchFamily="18" charset="-122"/>
                <a:ea typeface="OPPOSans R" panose="00020600040101010101" pitchFamily="18" charset="-122"/>
                <a:cs typeface="OPPOSans R" panose="00020600040101010101" pitchFamily="18" charset="-122"/>
              </a:rPr>
              <a:t>在设置问题时认真研究问题的有效性和针对性，通过问题引导学生主动学习，发展其高级思维</a:t>
            </a:r>
          </a:p>
        </p:txBody>
      </p:sp>
      <p:sp>
        <p:nvSpPr>
          <p:cNvPr id="47" name="文本框 46">
            <a:extLst>
              <a:ext uri="{FF2B5EF4-FFF2-40B4-BE49-F238E27FC236}">
                <a16:creationId xmlns:a16="http://schemas.microsoft.com/office/drawing/2014/main" xmlns="" id="{BFFB9063-E6DA-4F10-97F5-AFD15874375D}"/>
              </a:ext>
            </a:extLst>
          </p:cNvPr>
          <p:cNvSpPr txBox="1"/>
          <p:nvPr/>
        </p:nvSpPr>
        <p:spPr>
          <a:xfrm>
            <a:off x="4786246" y="3370355"/>
            <a:ext cx="2586723" cy="964431"/>
          </a:xfrm>
          <a:prstGeom prst="rect">
            <a:avLst/>
          </a:prstGeom>
          <a:noFill/>
        </p:spPr>
        <p:txBody>
          <a:bodyPr wrap="square">
            <a:spAutoFit/>
          </a:bodyPr>
          <a:lstStyle/>
          <a:p>
            <a:pPr algn="just">
              <a:lnSpc>
                <a:spcPct val="120000"/>
              </a:lnSpc>
            </a:pPr>
            <a:r>
              <a:rPr lang="zh-CN" altLang="en-US" sz="1600" dirty="0">
                <a:solidFill>
                  <a:srgbClr val="F8F8F8"/>
                </a:solidFill>
                <a:latin typeface="OPPOSans R" panose="00020600040101010101" pitchFamily="18" charset="-122"/>
                <a:ea typeface="OPPOSans R" panose="00020600040101010101" pitchFamily="18" charset="-122"/>
                <a:cs typeface="OPPOSans R" panose="00020600040101010101" pitchFamily="18" charset="-122"/>
              </a:rPr>
              <a:t>课堂实施学生讨论、学习活动、当堂训练、师生共同归纳整理知识规律等</a:t>
            </a:r>
          </a:p>
        </p:txBody>
      </p:sp>
      <p:sp>
        <p:nvSpPr>
          <p:cNvPr id="48" name="文本框 47">
            <a:extLst>
              <a:ext uri="{FF2B5EF4-FFF2-40B4-BE49-F238E27FC236}">
                <a16:creationId xmlns:a16="http://schemas.microsoft.com/office/drawing/2014/main" xmlns="" id="{761EFAE8-603F-4ACC-9302-4DBBF483A587}"/>
              </a:ext>
            </a:extLst>
          </p:cNvPr>
          <p:cNvSpPr txBox="1"/>
          <p:nvPr/>
        </p:nvSpPr>
        <p:spPr>
          <a:xfrm>
            <a:off x="4786246" y="4405272"/>
            <a:ext cx="2586723" cy="962636"/>
          </a:xfrm>
          <a:prstGeom prst="rect">
            <a:avLst/>
          </a:prstGeom>
          <a:noFill/>
        </p:spPr>
        <p:txBody>
          <a:bodyPr wrap="square">
            <a:spAutoFit/>
          </a:bodyPr>
          <a:lstStyle/>
          <a:p>
            <a:pPr algn="just">
              <a:lnSpc>
                <a:spcPct val="120000"/>
              </a:lnSpc>
            </a:pPr>
            <a:r>
              <a:rPr lang="zh-CN" altLang="en-US" sz="1600" dirty="0">
                <a:solidFill>
                  <a:srgbClr val="F8F8F8"/>
                </a:solidFill>
                <a:latin typeface="OPPOSans R" panose="00020600040101010101" pitchFamily="18" charset="-122"/>
                <a:ea typeface="OPPOSans R" panose="00020600040101010101" pitchFamily="18" charset="-122"/>
                <a:cs typeface="OPPOSans R" panose="00020600040101010101" pitchFamily="18" charset="-122"/>
              </a:rPr>
              <a:t>要求课堂结束前用五分钟左右时间给学生质疑和布置预习作业</a:t>
            </a:r>
          </a:p>
        </p:txBody>
      </p:sp>
      <p:sp>
        <p:nvSpPr>
          <p:cNvPr id="51" name="文本框 50">
            <a:extLst>
              <a:ext uri="{FF2B5EF4-FFF2-40B4-BE49-F238E27FC236}">
                <a16:creationId xmlns:a16="http://schemas.microsoft.com/office/drawing/2014/main" xmlns="" id="{5B00ED16-3C13-4DFB-BC63-717C4285F120}"/>
              </a:ext>
            </a:extLst>
          </p:cNvPr>
          <p:cNvSpPr txBox="1"/>
          <p:nvPr/>
        </p:nvSpPr>
        <p:spPr>
          <a:xfrm>
            <a:off x="8438038" y="3370355"/>
            <a:ext cx="2586723" cy="1258101"/>
          </a:xfrm>
          <a:prstGeom prst="rect">
            <a:avLst/>
          </a:prstGeom>
          <a:noFill/>
        </p:spPr>
        <p:txBody>
          <a:bodyPr wrap="square">
            <a:spAutoFit/>
          </a:bodyPr>
          <a:lstStyle/>
          <a:p>
            <a:pPr algn="just">
              <a:lnSpc>
                <a:spcPct val="120000"/>
              </a:lnSpc>
            </a:pPr>
            <a:r>
              <a:rPr lang="zh-CN" altLang="en-US" sz="1600" dirty="0">
                <a:solidFill>
                  <a:srgbClr val="F8F8F8"/>
                </a:solidFill>
                <a:latin typeface="OPPOSans R" panose="00020600040101010101" pitchFamily="18" charset="-122"/>
                <a:ea typeface="OPPOSans R" panose="00020600040101010101" pitchFamily="18" charset="-122"/>
                <a:cs typeface="OPPOSans R" panose="00020600040101010101" pitchFamily="18" charset="-122"/>
              </a:rPr>
              <a:t>把成绩通过系统的统计分析，针对问题提出解决的具体策略，把测试结果进行精细测评的分析</a:t>
            </a:r>
          </a:p>
        </p:txBody>
      </p:sp>
      <p:sp>
        <p:nvSpPr>
          <p:cNvPr id="52" name="文本框 51">
            <a:extLst>
              <a:ext uri="{FF2B5EF4-FFF2-40B4-BE49-F238E27FC236}">
                <a16:creationId xmlns:a16="http://schemas.microsoft.com/office/drawing/2014/main" xmlns="" id="{CA12DB6A-3F5E-4B63-BC08-5F26DFF33C57}"/>
              </a:ext>
            </a:extLst>
          </p:cNvPr>
          <p:cNvSpPr txBox="1"/>
          <p:nvPr/>
        </p:nvSpPr>
        <p:spPr>
          <a:xfrm>
            <a:off x="8438038" y="4700737"/>
            <a:ext cx="2586723" cy="964431"/>
          </a:xfrm>
          <a:prstGeom prst="rect">
            <a:avLst/>
          </a:prstGeom>
          <a:noFill/>
        </p:spPr>
        <p:txBody>
          <a:bodyPr wrap="square">
            <a:spAutoFit/>
          </a:bodyPr>
          <a:lstStyle/>
          <a:p>
            <a:pPr algn="just">
              <a:lnSpc>
                <a:spcPct val="120000"/>
              </a:lnSpc>
            </a:pPr>
            <a:r>
              <a:rPr lang="zh-CN" altLang="en-US" sz="1600" dirty="0">
                <a:solidFill>
                  <a:srgbClr val="F8F8F8"/>
                </a:solidFill>
                <a:latin typeface="OPPOSans R" panose="00020600040101010101" pitchFamily="18" charset="-122"/>
                <a:ea typeface="OPPOSans R" panose="00020600040101010101" pitchFamily="18" charset="-122"/>
                <a:cs typeface="OPPOSans R" panose="00020600040101010101" pitchFamily="18" charset="-122"/>
              </a:rPr>
              <a:t>针对分析结果，要设计相对应梯级练习，组织学生对知识进行巩固与提高</a:t>
            </a:r>
          </a:p>
        </p:txBody>
      </p:sp>
      <p:sp>
        <p:nvSpPr>
          <p:cNvPr id="14" name="椭圆 13">
            <a:extLst>
              <a:ext uri="{FF2B5EF4-FFF2-40B4-BE49-F238E27FC236}">
                <a16:creationId xmlns:a16="http://schemas.microsoft.com/office/drawing/2014/main" xmlns="" id="{4FB95BA8-F772-483F-A828-D246943568BF}"/>
              </a:ext>
            </a:extLst>
          </p:cNvPr>
          <p:cNvSpPr>
            <a:spLocks noChangeAspect="1"/>
          </p:cNvSpPr>
          <p:nvPr/>
        </p:nvSpPr>
        <p:spPr>
          <a:xfrm>
            <a:off x="3831708" y="5753100"/>
            <a:ext cx="109728" cy="109728"/>
          </a:xfrm>
          <a:prstGeom prst="ellipse">
            <a:avLst/>
          </a:prstGeom>
          <a:noFill/>
          <a:ln w="12700" cap="flat" cmpd="sng" algn="ctr">
            <a:solidFill>
              <a:schemeClr val="accent3"/>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xmlns="" id="{BA0E8A9D-9252-4C24-8916-BD41780FA984}"/>
              </a:ext>
            </a:extLst>
          </p:cNvPr>
          <p:cNvSpPr>
            <a:spLocks noChangeAspect="1"/>
          </p:cNvSpPr>
          <p:nvPr/>
        </p:nvSpPr>
        <p:spPr>
          <a:xfrm>
            <a:off x="7455780" y="5753100"/>
            <a:ext cx="109728" cy="109728"/>
          </a:xfrm>
          <a:prstGeom prst="ellipse">
            <a:avLst/>
          </a:prstGeom>
          <a:noFill/>
          <a:ln w="12700" cap="flat" cmpd="sng" algn="ctr">
            <a:solidFill>
              <a:schemeClr val="accent3"/>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xmlns="" id="{18CA3AE4-280F-49EA-A37B-E7567D5357C6}"/>
              </a:ext>
            </a:extLst>
          </p:cNvPr>
          <p:cNvSpPr>
            <a:spLocks noChangeAspect="1"/>
          </p:cNvSpPr>
          <p:nvPr/>
        </p:nvSpPr>
        <p:spPr>
          <a:xfrm>
            <a:off x="10999080" y="5753100"/>
            <a:ext cx="109728" cy="109728"/>
          </a:xfrm>
          <a:prstGeom prst="ellipse">
            <a:avLst/>
          </a:prstGeom>
          <a:noFill/>
          <a:ln w="12700" cap="flat" cmpd="sng" algn="ctr">
            <a:solidFill>
              <a:schemeClr val="accent3"/>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xmlns="" id="{76B9ECE7-294C-482D-996A-FCB90D987EE1}"/>
              </a:ext>
            </a:extLst>
          </p:cNvPr>
          <p:cNvSpPr txBox="1">
            <a:spLocks noChangeAspect="1"/>
          </p:cNvSpPr>
          <p:nvPr/>
        </p:nvSpPr>
        <p:spPr>
          <a:xfrm>
            <a:off x="1355208" y="1746250"/>
            <a:ext cx="281501" cy="274320"/>
          </a:xfrm>
          <a:custGeom>
            <a:avLst/>
            <a:gdLst/>
            <a:ahLst/>
            <a:cxnLst/>
            <a:rect l="l" t="t" r="r" b="b"/>
            <a:pathLst>
              <a:path w="1713815" h="1670094">
                <a:moveTo>
                  <a:pt x="1713815" y="0"/>
                </a:moveTo>
                <a:lnTo>
                  <a:pt x="1713815" y="314782"/>
                </a:lnTo>
                <a:cubicBezTo>
                  <a:pt x="1633024" y="342471"/>
                  <a:pt x="1557426" y="408415"/>
                  <a:pt x="1487018" y="512614"/>
                </a:cubicBezTo>
                <a:cubicBezTo>
                  <a:pt x="1416611" y="616813"/>
                  <a:pt x="1377081" y="737406"/>
                  <a:pt x="1368428" y="874395"/>
                </a:cubicBezTo>
                <a:lnTo>
                  <a:pt x="1713815" y="874395"/>
                </a:lnTo>
                <a:lnTo>
                  <a:pt x="1713815" y="1670094"/>
                </a:lnTo>
                <a:lnTo>
                  <a:pt x="996811" y="1670094"/>
                </a:lnTo>
                <a:lnTo>
                  <a:pt x="996811" y="904999"/>
                </a:lnTo>
                <a:cubicBezTo>
                  <a:pt x="1000481" y="726962"/>
                  <a:pt x="1041718" y="573943"/>
                  <a:pt x="1120521" y="445941"/>
                </a:cubicBezTo>
                <a:cubicBezTo>
                  <a:pt x="1199325" y="317940"/>
                  <a:pt x="1293673" y="216413"/>
                  <a:pt x="1403566" y="141360"/>
                </a:cubicBezTo>
                <a:cubicBezTo>
                  <a:pt x="1513459" y="66308"/>
                  <a:pt x="1616875" y="19188"/>
                  <a:pt x="1713815" y="0"/>
                </a:cubicBezTo>
                <a:close/>
                <a:moveTo>
                  <a:pt x="717004" y="0"/>
                </a:moveTo>
                <a:lnTo>
                  <a:pt x="717004" y="314782"/>
                </a:lnTo>
                <a:cubicBezTo>
                  <a:pt x="636214" y="342471"/>
                  <a:pt x="560615" y="408415"/>
                  <a:pt x="490208" y="512614"/>
                </a:cubicBezTo>
                <a:cubicBezTo>
                  <a:pt x="419801" y="616813"/>
                  <a:pt x="380271" y="737406"/>
                  <a:pt x="371618" y="874395"/>
                </a:cubicBezTo>
                <a:lnTo>
                  <a:pt x="712632" y="874395"/>
                </a:lnTo>
                <a:lnTo>
                  <a:pt x="712632" y="1670094"/>
                </a:lnTo>
                <a:lnTo>
                  <a:pt x="0" y="1670094"/>
                </a:lnTo>
                <a:lnTo>
                  <a:pt x="0" y="904999"/>
                </a:lnTo>
                <a:cubicBezTo>
                  <a:pt x="3671" y="726962"/>
                  <a:pt x="44908" y="573943"/>
                  <a:pt x="123711" y="445941"/>
                </a:cubicBezTo>
                <a:cubicBezTo>
                  <a:pt x="202515" y="317940"/>
                  <a:pt x="296863" y="216413"/>
                  <a:pt x="406756" y="141360"/>
                </a:cubicBezTo>
                <a:cubicBezTo>
                  <a:pt x="516649" y="66308"/>
                  <a:pt x="620065" y="19188"/>
                  <a:pt x="717004" y="0"/>
                </a:cubicBezTo>
                <a:close/>
              </a:path>
            </a:pathLst>
          </a:custGeom>
          <a:solidFill>
            <a:schemeClr val="accent1"/>
          </a:solidFill>
          <a:ln w="12700" cap="flat" cmpd="sng" algn="ctr">
            <a:noFill/>
            <a:prstDash val="solid"/>
            <a:miter lim="800000"/>
          </a:ln>
          <a:effectLst>
            <a:outerShdw blurRad="50800" dist="381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91" name="文本框 90">
            <a:extLst>
              <a:ext uri="{FF2B5EF4-FFF2-40B4-BE49-F238E27FC236}">
                <a16:creationId xmlns:a16="http://schemas.microsoft.com/office/drawing/2014/main" xmlns="" id="{0528A187-D1F0-4F65-864E-A6958A7A569B}"/>
              </a:ext>
            </a:extLst>
          </p:cNvPr>
          <p:cNvSpPr txBox="1">
            <a:spLocks noChangeAspect="1"/>
          </p:cNvSpPr>
          <p:nvPr/>
        </p:nvSpPr>
        <p:spPr>
          <a:xfrm>
            <a:off x="4946067" y="1746250"/>
            <a:ext cx="281501" cy="274320"/>
          </a:xfrm>
          <a:custGeom>
            <a:avLst/>
            <a:gdLst/>
            <a:ahLst/>
            <a:cxnLst/>
            <a:rect l="l" t="t" r="r" b="b"/>
            <a:pathLst>
              <a:path w="1713815" h="1670094">
                <a:moveTo>
                  <a:pt x="1713815" y="0"/>
                </a:moveTo>
                <a:lnTo>
                  <a:pt x="1713815" y="314782"/>
                </a:lnTo>
                <a:cubicBezTo>
                  <a:pt x="1633024" y="342471"/>
                  <a:pt x="1557426" y="408415"/>
                  <a:pt x="1487018" y="512614"/>
                </a:cubicBezTo>
                <a:cubicBezTo>
                  <a:pt x="1416611" y="616813"/>
                  <a:pt x="1377081" y="737406"/>
                  <a:pt x="1368428" y="874395"/>
                </a:cubicBezTo>
                <a:lnTo>
                  <a:pt x="1713815" y="874395"/>
                </a:lnTo>
                <a:lnTo>
                  <a:pt x="1713815" y="1670094"/>
                </a:lnTo>
                <a:lnTo>
                  <a:pt x="996811" y="1670094"/>
                </a:lnTo>
                <a:lnTo>
                  <a:pt x="996811" y="904999"/>
                </a:lnTo>
                <a:cubicBezTo>
                  <a:pt x="1000481" y="726962"/>
                  <a:pt x="1041718" y="573943"/>
                  <a:pt x="1120521" y="445941"/>
                </a:cubicBezTo>
                <a:cubicBezTo>
                  <a:pt x="1199325" y="317940"/>
                  <a:pt x="1293673" y="216413"/>
                  <a:pt x="1403566" y="141360"/>
                </a:cubicBezTo>
                <a:cubicBezTo>
                  <a:pt x="1513459" y="66308"/>
                  <a:pt x="1616875" y="19188"/>
                  <a:pt x="1713815" y="0"/>
                </a:cubicBezTo>
                <a:close/>
                <a:moveTo>
                  <a:pt x="717004" y="0"/>
                </a:moveTo>
                <a:lnTo>
                  <a:pt x="717004" y="314782"/>
                </a:lnTo>
                <a:cubicBezTo>
                  <a:pt x="636214" y="342471"/>
                  <a:pt x="560615" y="408415"/>
                  <a:pt x="490208" y="512614"/>
                </a:cubicBezTo>
                <a:cubicBezTo>
                  <a:pt x="419801" y="616813"/>
                  <a:pt x="380271" y="737406"/>
                  <a:pt x="371618" y="874395"/>
                </a:cubicBezTo>
                <a:lnTo>
                  <a:pt x="712632" y="874395"/>
                </a:lnTo>
                <a:lnTo>
                  <a:pt x="712632" y="1670094"/>
                </a:lnTo>
                <a:lnTo>
                  <a:pt x="0" y="1670094"/>
                </a:lnTo>
                <a:lnTo>
                  <a:pt x="0" y="904999"/>
                </a:lnTo>
                <a:cubicBezTo>
                  <a:pt x="3671" y="726962"/>
                  <a:pt x="44908" y="573943"/>
                  <a:pt x="123711" y="445941"/>
                </a:cubicBezTo>
                <a:cubicBezTo>
                  <a:pt x="202515" y="317940"/>
                  <a:pt x="296863" y="216413"/>
                  <a:pt x="406756" y="141360"/>
                </a:cubicBezTo>
                <a:cubicBezTo>
                  <a:pt x="516649" y="66308"/>
                  <a:pt x="620065" y="19188"/>
                  <a:pt x="717004" y="0"/>
                </a:cubicBezTo>
                <a:close/>
              </a:path>
            </a:pathLst>
          </a:custGeom>
          <a:solidFill>
            <a:schemeClr val="accent1"/>
          </a:solidFill>
          <a:ln w="12700" cap="flat" cmpd="sng" algn="ctr">
            <a:noFill/>
            <a:prstDash val="solid"/>
            <a:miter lim="800000"/>
          </a:ln>
          <a:effectLst>
            <a:outerShdw blurRad="50800" dist="381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92" name="文本框 91">
            <a:extLst>
              <a:ext uri="{FF2B5EF4-FFF2-40B4-BE49-F238E27FC236}">
                <a16:creationId xmlns:a16="http://schemas.microsoft.com/office/drawing/2014/main" xmlns="" id="{A3A367BD-5889-4210-8357-132CFBB95BB3}"/>
              </a:ext>
            </a:extLst>
          </p:cNvPr>
          <p:cNvSpPr txBox="1">
            <a:spLocks noChangeAspect="1"/>
          </p:cNvSpPr>
          <p:nvPr/>
        </p:nvSpPr>
        <p:spPr>
          <a:xfrm>
            <a:off x="8536927" y="1746250"/>
            <a:ext cx="281501" cy="274320"/>
          </a:xfrm>
          <a:custGeom>
            <a:avLst/>
            <a:gdLst/>
            <a:ahLst/>
            <a:cxnLst/>
            <a:rect l="l" t="t" r="r" b="b"/>
            <a:pathLst>
              <a:path w="1713815" h="1670094">
                <a:moveTo>
                  <a:pt x="1713815" y="0"/>
                </a:moveTo>
                <a:lnTo>
                  <a:pt x="1713815" y="314782"/>
                </a:lnTo>
                <a:cubicBezTo>
                  <a:pt x="1633024" y="342471"/>
                  <a:pt x="1557426" y="408415"/>
                  <a:pt x="1487018" y="512614"/>
                </a:cubicBezTo>
                <a:cubicBezTo>
                  <a:pt x="1416611" y="616813"/>
                  <a:pt x="1377081" y="737406"/>
                  <a:pt x="1368428" y="874395"/>
                </a:cubicBezTo>
                <a:lnTo>
                  <a:pt x="1713815" y="874395"/>
                </a:lnTo>
                <a:lnTo>
                  <a:pt x="1713815" y="1670094"/>
                </a:lnTo>
                <a:lnTo>
                  <a:pt x="996811" y="1670094"/>
                </a:lnTo>
                <a:lnTo>
                  <a:pt x="996811" y="904999"/>
                </a:lnTo>
                <a:cubicBezTo>
                  <a:pt x="1000481" y="726962"/>
                  <a:pt x="1041718" y="573943"/>
                  <a:pt x="1120521" y="445941"/>
                </a:cubicBezTo>
                <a:cubicBezTo>
                  <a:pt x="1199325" y="317940"/>
                  <a:pt x="1293673" y="216413"/>
                  <a:pt x="1403566" y="141360"/>
                </a:cubicBezTo>
                <a:cubicBezTo>
                  <a:pt x="1513459" y="66308"/>
                  <a:pt x="1616875" y="19188"/>
                  <a:pt x="1713815" y="0"/>
                </a:cubicBezTo>
                <a:close/>
                <a:moveTo>
                  <a:pt x="717004" y="0"/>
                </a:moveTo>
                <a:lnTo>
                  <a:pt x="717004" y="314782"/>
                </a:lnTo>
                <a:cubicBezTo>
                  <a:pt x="636214" y="342471"/>
                  <a:pt x="560615" y="408415"/>
                  <a:pt x="490208" y="512614"/>
                </a:cubicBezTo>
                <a:cubicBezTo>
                  <a:pt x="419801" y="616813"/>
                  <a:pt x="380271" y="737406"/>
                  <a:pt x="371618" y="874395"/>
                </a:cubicBezTo>
                <a:lnTo>
                  <a:pt x="712632" y="874395"/>
                </a:lnTo>
                <a:lnTo>
                  <a:pt x="712632" y="1670094"/>
                </a:lnTo>
                <a:lnTo>
                  <a:pt x="0" y="1670094"/>
                </a:lnTo>
                <a:lnTo>
                  <a:pt x="0" y="904999"/>
                </a:lnTo>
                <a:cubicBezTo>
                  <a:pt x="3671" y="726962"/>
                  <a:pt x="44908" y="573943"/>
                  <a:pt x="123711" y="445941"/>
                </a:cubicBezTo>
                <a:cubicBezTo>
                  <a:pt x="202515" y="317940"/>
                  <a:pt x="296863" y="216413"/>
                  <a:pt x="406756" y="141360"/>
                </a:cubicBezTo>
                <a:cubicBezTo>
                  <a:pt x="516649" y="66308"/>
                  <a:pt x="620065" y="19188"/>
                  <a:pt x="717004" y="0"/>
                </a:cubicBezTo>
                <a:close/>
              </a:path>
            </a:pathLst>
          </a:custGeom>
          <a:solidFill>
            <a:schemeClr val="accent1"/>
          </a:solidFill>
          <a:ln w="12700" cap="flat" cmpd="sng" algn="ctr">
            <a:noFill/>
            <a:prstDash val="solid"/>
            <a:miter lim="800000"/>
          </a:ln>
          <a:effectLst>
            <a:outerShdw blurRad="50800" dist="381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57" name="任意多边形: 形状 56">
            <a:extLst>
              <a:ext uri="{FF2B5EF4-FFF2-40B4-BE49-F238E27FC236}">
                <a16:creationId xmlns:a16="http://schemas.microsoft.com/office/drawing/2014/main" xmlns="" id="{0EC6EE0A-5F28-4323-857B-7000EDE433BF}"/>
              </a:ext>
            </a:extLst>
          </p:cNvPr>
          <p:cNvSpPr/>
          <p:nvPr/>
        </p:nvSpPr>
        <p:spPr>
          <a:xfrm>
            <a:off x="5019386" y="40220"/>
            <a:ext cx="2153230" cy="1060287"/>
          </a:xfrm>
          <a:custGeom>
            <a:avLst/>
            <a:gdLst>
              <a:gd name="connsiteX0" fmla="*/ 792531 w 2153230"/>
              <a:gd name="connsiteY0" fmla="*/ 1046201 h 1060287"/>
              <a:gd name="connsiteX1" fmla="*/ 1360701 w 2153230"/>
              <a:gd name="connsiteY1" fmla="*/ 1046201 h 1060287"/>
              <a:gd name="connsiteX2" fmla="*/ 1305917 w 2153230"/>
              <a:gd name="connsiteY2" fmla="*/ 1060287 h 1060287"/>
              <a:gd name="connsiteX3" fmla="*/ 847315 w 2153230"/>
              <a:gd name="connsiteY3" fmla="*/ 1060287 h 1060287"/>
              <a:gd name="connsiteX4" fmla="*/ 570960 w 2153230"/>
              <a:gd name="connsiteY4" fmla="*/ 959012 h 1060287"/>
              <a:gd name="connsiteX5" fmla="*/ 1582272 w 2153230"/>
              <a:gd name="connsiteY5" fmla="*/ 959012 h 1060287"/>
              <a:gd name="connsiteX6" fmla="*/ 1553030 w 2153230"/>
              <a:gd name="connsiteY6" fmla="*/ 973098 h 1060287"/>
              <a:gd name="connsiteX7" fmla="*/ 600201 w 2153230"/>
              <a:gd name="connsiteY7" fmla="*/ 973098 h 1060287"/>
              <a:gd name="connsiteX8" fmla="*/ 435051 w 2153230"/>
              <a:gd name="connsiteY8" fmla="*/ 871834 h 1060287"/>
              <a:gd name="connsiteX9" fmla="*/ 1718180 w 2153230"/>
              <a:gd name="connsiteY9" fmla="*/ 871834 h 1060287"/>
              <a:gd name="connsiteX10" fmla="*/ 1699342 w 2153230"/>
              <a:gd name="connsiteY10" fmla="*/ 885921 h 1060287"/>
              <a:gd name="connsiteX11" fmla="*/ 453888 w 2153230"/>
              <a:gd name="connsiteY11" fmla="*/ 885921 h 1060287"/>
              <a:gd name="connsiteX12" fmla="*/ 331452 w 2153230"/>
              <a:gd name="connsiteY12" fmla="*/ 784645 h 1060287"/>
              <a:gd name="connsiteX13" fmla="*/ 1821780 w 2153230"/>
              <a:gd name="connsiteY13" fmla="*/ 784645 h 1060287"/>
              <a:gd name="connsiteX14" fmla="*/ 1806281 w 2153230"/>
              <a:gd name="connsiteY14" fmla="*/ 798731 h 1060287"/>
              <a:gd name="connsiteX15" fmla="*/ 346950 w 2153230"/>
              <a:gd name="connsiteY15" fmla="*/ 798731 h 1060287"/>
              <a:gd name="connsiteX16" fmla="*/ 249415 w 2153230"/>
              <a:gd name="connsiteY16" fmla="*/ 697468 h 1060287"/>
              <a:gd name="connsiteX17" fmla="*/ 1903816 w 2153230"/>
              <a:gd name="connsiteY17" fmla="*/ 697468 h 1060287"/>
              <a:gd name="connsiteX18" fmla="*/ 1891013 w 2153230"/>
              <a:gd name="connsiteY18" fmla="*/ 711554 h 1060287"/>
              <a:gd name="connsiteX19" fmla="*/ 262217 w 2153230"/>
              <a:gd name="connsiteY19" fmla="*/ 711554 h 1060287"/>
              <a:gd name="connsiteX20" fmla="*/ 183638 w 2153230"/>
              <a:gd name="connsiteY20" fmla="*/ 610278 h 1060287"/>
              <a:gd name="connsiteX21" fmla="*/ 1969593 w 2153230"/>
              <a:gd name="connsiteY21" fmla="*/ 610278 h 1060287"/>
              <a:gd name="connsiteX22" fmla="*/ 1969362 w 2153230"/>
              <a:gd name="connsiteY22" fmla="*/ 610661 h 1060287"/>
              <a:gd name="connsiteX23" fmla="*/ 1959113 w 2153230"/>
              <a:gd name="connsiteY23" fmla="*/ 624365 h 1060287"/>
              <a:gd name="connsiteX24" fmla="*/ 194117 w 2153230"/>
              <a:gd name="connsiteY24" fmla="*/ 624365 h 1060287"/>
              <a:gd name="connsiteX25" fmla="*/ 183870 w 2153230"/>
              <a:gd name="connsiteY25" fmla="*/ 610661 h 1060287"/>
              <a:gd name="connsiteX26" fmla="*/ 130676 w 2153230"/>
              <a:gd name="connsiteY26" fmla="*/ 523101 h 1060287"/>
              <a:gd name="connsiteX27" fmla="*/ 2022556 w 2153230"/>
              <a:gd name="connsiteY27" fmla="*/ 523101 h 1060287"/>
              <a:gd name="connsiteX28" fmla="*/ 2013997 w 2153230"/>
              <a:gd name="connsiteY28" fmla="*/ 537187 h 1060287"/>
              <a:gd name="connsiteX29" fmla="*/ 139233 w 2153230"/>
              <a:gd name="connsiteY29" fmla="*/ 537187 h 1060287"/>
              <a:gd name="connsiteX30" fmla="*/ 88522 w 2153230"/>
              <a:gd name="connsiteY30" fmla="*/ 435912 h 1060287"/>
              <a:gd name="connsiteX31" fmla="*/ 2064708 w 2153230"/>
              <a:gd name="connsiteY31" fmla="*/ 435912 h 1060287"/>
              <a:gd name="connsiteX32" fmla="*/ 2057923 w 2153230"/>
              <a:gd name="connsiteY32" fmla="*/ 449998 h 1060287"/>
              <a:gd name="connsiteX33" fmla="*/ 95308 w 2153230"/>
              <a:gd name="connsiteY33" fmla="*/ 449998 h 1060287"/>
              <a:gd name="connsiteX34" fmla="*/ 55674 w 2153230"/>
              <a:gd name="connsiteY34" fmla="*/ 348734 h 1060287"/>
              <a:gd name="connsiteX35" fmla="*/ 2097556 w 2153230"/>
              <a:gd name="connsiteY35" fmla="*/ 348734 h 1060287"/>
              <a:gd name="connsiteX36" fmla="*/ 2092401 w 2153230"/>
              <a:gd name="connsiteY36" fmla="*/ 362821 h 1060287"/>
              <a:gd name="connsiteX37" fmla="*/ 60831 w 2153230"/>
              <a:gd name="connsiteY37" fmla="*/ 362821 h 1060287"/>
              <a:gd name="connsiteX38" fmla="*/ 31092 w 2153230"/>
              <a:gd name="connsiteY38" fmla="*/ 261545 h 1060287"/>
              <a:gd name="connsiteX39" fmla="*/ 2122138 w 2153230"/>
              <a:gd name="connsiteY39" fmla="*/ 261545 h 1060287"/>
              <a:gd name="connsiteX40" fmla="*/ 2118516 w 2153230"/>
              <a:gd name="connsiteY40" fmla="*/ 275632 h 1060287"/>
              <a:gd name="connsiteX41" fmla="*/ 34714 w 2153230"/>
              <a:gd name="connsiteY41" fmla="*/ 275632 h 1060287"/>
              <a:gd name="connsiteX42" fmla="*/ 14040 w 2153230"/>
              <a:gd name="connsiteY42" fmla="*/ 174368 h 1060287"/>
              <a:gd name="connsiteX43" fmla="*/ 2139190 w 2153230"/>
              <a:gd name="connsiteY43" fmla="*/ 174368 h 1060287"/>
              <a:gd name="connsiteX44" fmla="*/ 2137041 w 2153230"/>
              <a:gd name="connsiteY44" fmla="*/ 188454 h 1060287"/>
              <a:gd name="connsiteX45" fmla="*/ 16190 w 2153230"/>
              <a:gd name="connsiteY45" fmla="*/ 188454 h 1060287"/>
              <a:gd name="connsiteX46" fmla="*/ 3962 w 2153230"/>
              <a:gd name="connsiteY46" fmla="*/ 87178 h 1060287"/>
              <a:gd name="connsiteX47" fmla="*/ 2149268 w 2153230"/>
              <a:gd name="connsiteY47" fmla="*/ 87178 h 1060287"/>
              <a:gd name="connsiteX48" fmla="*/ 2148557 w 2153230"/>
              <a:gd name="connsiteY48" fmla="*/ 101265 h 1060287"/>
              <a:gd name="connsiteX49" fmla="*/ 4674 w 2153230"/>
              <a:gd name="connsiteY49" fmla="*/ 101265 h 1060287"/>
              <a:gd name="connsiteX50" fmla="*/ 440 w 2153230"/>
              <a:gd name="connsiteY50" fmla="*/ 0 h 1060287"/>
              <a:gd name="connsiteX51" fmla="*/ 2152790 w 2153230"/>
              <a:gd name="connsiteY51" fmla="*/ 0 h 1060287"/>
              <a:gd name="connsiteX52" fmla="*/ 2153230 w 2153230"/>
              <a:gd name="connsiteY52" fmla="*/ 8715 h 1060287"/>
              <a:gd name="connsiteX53" fmla="*/ 2152959 w 2153230"/>
              <a:gd name="connsiteY53" fmla="*/ 14086 h 1060287"/>
              <a:gd name="connsiteX54" fmla="*/ 272 w 2153230"/>
              <a:gd name="connsiteY54" fmla="*/ 14086 h 1060287"/>
              <a:gd name="connsiteX55" fmla="*/ 0 w 2153230"/>
              <a:gd name="connsiteY55" fmla="*/ 8715 h 106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153230" h="1060287">
                <a:moveTo>
                  <a:pt x="792531" y="1046201"/>
                </a:moveTo>
                <a:lnTo>
                  <a:pt x="1360701" y="1046201"/>
                </a:lnTo>
                <a:lnTo>
                  <a:pt x="1305917" y="1060287"/>
                </a:lnTo>
                <a:lnTo>
                  <a:pt x="847315" y="1060287"/>
                </a:lnTo>
                <a:close/>
                <a:moveTo>
                  <a:pt x="570960" y="959012"/>
                </a:moveTo>
                <a:lnTo>
                  <a:pt x="1582272" y="959012"/>
                </a:lnTo>
                <a:lnTo>
                  <a:pt x="1553030" y="973098"/>
                </a:lnTo>
                <a:lnTo>
                  <a:pt x="600201" y="973098"/>
                </a:lnTo>
                <a:close/>
                <a:moveTo>
                  <a:pt x="435051" y="871834"/>
                </a:moveTo>
                <a:lnTo>
                  <a:pt x="1718180" y="871834"/>
                </a:lnTo>
                <a:lnTo>
                  <a:pt x="1699342" y="885921"/>
                </a:lnTo>
                <a:lnTo>
                  <a:pt x="453888" y="885921"/>
                </a:lnTo>
                <a:close/>
                <a:moveTo>
                  <a:pt x="331452" y="784645"/>
                </a:moveTo>
                <a:lnTo>
                  <a:pt x="1821780" y="784645"/>
                </a:lnTo>
                <a:lnTo>
                  <a:pt x="1806281" y="798731"/>
                </a:lnTo>
                <a:lnTo>
                  <a:pt x="346950" y="798731"/>
                </a:lnTo>
                <a:close/>
                <a:moveTo>
                  <a:pt x="249415" y="697468"/>
                </a:moveTo>
                <a:lnTo>
                  <a:pt x="1903816" y="697468"/>
                </a:lnTo>
                <a:lnTo>
                  <a:pt x="1891013" y="711554"/>
                </a:lnTo>
                <a:lnTo>
                  <a:pt x="262217" y="711554"/>
                </a:lnTo>
                <a:close/>
                <a:moveTo>
                  <a:pt x="183638" y="610278"/>
                </a:moveTo>
                <a:lnTo>
                  <a:pt x="1969593" y="610278"/>
                </a:lnTo>
                <a:lnTo>
                  <a:pt x="1969362" y="610661"/>
                </a:lnTo>
                <a:lnTo>
                  <a:pt x="1959113" y="624365"/>
                </a:lnTo>
                <a:lnTo>
                  <a:pt x="194117" y="624365"/>
                </a:lnTo>
                <a:lnTo>
                  <a:pt x="183870" y="610661"/>
                </a:lnTo>
                <a:close/>
                <a:moveTo>
                  <a:pt x="130676" y="523101"/>
                </a:moveTo>
                <a:lnTo>
                  <a:pt x="2022556" y="523101"/>
                </a:lnTo>
                <a:lnTo>
                  <a:pt x="2013997" y="537187"/>
                </a:lnTo>
                <a:lnTo>
                  <a:pt x="139233" y="537187"/>
                </a:lnTo>
                <a:close/>
                <a:moveTo>
                  <a:pt x="88522" y="435912"/>
                </a:moveTo>
                <a:lnTo>
                  <a:pt x="2064708" y="435912"/>
                </a:lnTo>
                <a:lnTo>
                  <a:pt x="2057923" y="449998"/>
                </a:lnTo>
                <a:lnTo>
                  <a:pt x="95308" y="449998"/>
                </a:lnTo>
                <a:close/>
                <a:moveTo>
                  <a:pt x="55674" y="348734"/>
                </a:moveTo>
                <a:lnTo>
                  <a:pt x="2097556" y="348734"/>
                </a:lnTo>
                <a:lnTo>
                  <a:pt x="2092401" y="362821"/>
                </a:lnTo>
                <a:lnTo>
                  <a:pt x="60831" y="362821"/>
                </a:lnTo>
                <a:close/>
                <a:moveTo>
                  <a:pt x="31092" y="261545"/>
                </a:moveTo>
                <a:lnTo>
                  <a:pt x="2122138" y="261545"/>
                </a:lnTo>
                <a:lnTo>
                  <a:pt x="2118516" y="275632"/>
                </a:lnTo>
                <a:lnTo>
                  <a:pt x="34714" y="275632"/>
                </a:lnTo>
                <a:close/>
                <a:moveTo>
                  <a:pt x="14040" y="174368"/>
                </a:moveTo>
                <a:lnTo>
                  <a:pt x="2139190" y="174368"/>
                </a:lnTo>
                <a:lnTo>
                  <a:pt x="2137041" y="188454"/>
                </a:lnTo>
                <a:lnTo>
                  <a:pt x="16190" y="188454"/>
                </a:lnTo>
                <a:close/>
                <a:moveTo>
                  <a:pt x="3962" y="87178"/>
                </a:moveTo>
                <a:lnTo>
                  <a:pt x="2149268" y="87178"/>
                </a:lnTo>
                <a:lnTo>
                  <a:pt x="2148557" y="101265"/>
                </a:lnTo>
                <a:lnTo>
                  <a:pt x="4674" y="101265"/>
                </a:lnTo>
                <a:close/>
                <a:moveTo>
                  <a:pt x="440" y="0"/>
                </a:moveTo>
                <a:lnTo>
                  <a:pt x="2152790" y="0"/>
                </a:lnTo>
                <a:lnTo>
                  <a:pt x="2153230" y="8715"/>
                </a:lnTo>
                <a:lnTo>
                  <a:pt x="2152959" y="14086"/>
                </a:lnTo>
                <a:lnTo>
                  <a:pt x="272" y="14086"/>
                </a:lnTo>
                <a:lnTo>
                  <a:pt x="0" y="8715"/>
                </a:lnTo>
                <a:close/>
              </a:path>
            </a:pathLst>
          </a:custGeom>
          <a:solidFill>
            <a:schemeClr val="accent2"/>
          </a:solidFill>
          <a:ln w="127">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xmlns="" id="{5B57C583-3FBB-4016-87FB-DC9C96907C9B}"/>
              </a:ext>
            </a:extLst>
          </p:cNvPr>
          <p:cNvGrpSpPr/>
          <p:nvPr/>
        </p:nvGrpSpPr>
        <p:grpSpPr>
          <a:xfrm>
            <a:off x="670063" y="3776382"/>
            <a:ext cx="10851875" cy="215443"/>
            <a:chOff x="663838" y="3776382"/>
            <a:chExt cx="10851875" cy="215443"/>
          </a:xfrm>
          <a:solidFill>
            <a:schemeClr val="accent1"/>
          </a:solidFill>
        </p:grpSpPr>
        <p:sp>
          <p:nvSpPr>
            <p:cNvPr id="95" name="等腰三角形 94">
              <a:extLst>
                <a:ext uri="{FF2B5EF4-FFF2-40B4-BE49-F238E27FC236}">
                  <a16:creationId xmlns:a16="http://schemas.microsoft.com/office/drawing/2014/main" xmlns="" id="{53790AF7-05DD-491D-B793-DD9BDE51319B}"/>
                </a:ext>
              </a:extLst>
            </p:cNvPr>
            <p:cNvSpPr/>
            <p:nvPr/>
          </p:nvSpPr>
          <p:spPr>
            <a:xfrm rot="5400000">
              <a:off x="648980" y="3791240"/>
              <a:ext cx="215443" cy="185727"/>
            </a:xfrm>
            <a:prstGeom prst="triangle">
              <a:avLst/>
            </a:pr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等腰三角形 95">
              <a:extLst>
                <a:ext uri="{FF2B5EF4-FFF2-40B4-BE49-F238E27FC236}">
                  <a16:creationId xmlns:a16="http://schemas.microsoft.com/office/drawing/2014/main" xmlns="" id="{8713B683-CEA3-4570-9C1F-C4BFB8A45804}"/>
                </a:ext>
              </a:extLst>
            </p:cNvPr>
            <p:cNvSpPr/>
            <p:nvPr/>
          </p:nvSpPr>
          <p:spPr>
            <a:xfrm rot="16200000" flipH="1">
              <a:off x="11315128" y="3791240"/>
              <a:ext cx="215443" cy="185727"/>
            </a:xfrm>
            <a:prstGeom prst="triangle">
              <a:avLst/>
            </a:pr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a:extLst>
              <a:ext uri="{FF2B5EF4-FFF2-40B4-BE49-F238E27FC236}">
                <a16:creationId xmlns:a16="http://schemas.microsoft.com/office/drawing/2014/main" xmlns="" id="{1017199E-5577-44C8-A8C3-9D5EBD4C7F46}"/>
              </a:ext>
            </a:extLst>
          </p:cNvPr>
          <p:cNvGrpSpPr/>
          <p:nvPr/>
        </p:nvGrpSpPr>
        <p:grpSpPr>
          <a:xfrm>
            <a:off x="338139" y="324865"/>
            <a:ext cx="857035" cy="559875"/>
            <a:chOff x="338139" y="324865"/>
            <a:chExt cx="857035" cy="559875"/>
          </a:xfrm>
        </p:grpSpPr>
        <p:sp>
          <p:nvSpPr>
            <p:cNvPr id="70" name="任意多边形: 形状 69">
              <a:extLst>
                <a:ext uri="{FF2B5EF4-FFF2-40B4-BE49-F238E27FC236}">
                  <a16:creationId xmlns:a16="http://schemas.microsoft.com/office/drawing/2014/main" xmlns="" id="{CB6660EE-2154-43C2-A64C-BA15898D26A5}"/>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xmlns="" id="{E17B7EE5-4FDA-46D9-B284-5F85558473F4}"/>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1" name="文本框 150">
            <a:extLst>
              <a:ext uri="{FF2B5EF4-FFF2-40B4-BE49-F238E27FC236}">
                <a16:creationId xmlns:a16="http://schemas.microsoft.com/office/drawing/2014/main" xmlns="" id="{D6D579DA-DB87-432A-BF5B-368835DA9F45}"/>
              </a:ext>
            </a:extLst>
          </p:cNvPr>
          <p:cNvSpPr txBox="1"/>
          <p:nvPr/>
        </p:nvSpPr>
        <p:spPr>
          <a:xfrm>
            <a:off x="548526" y="545525"/>
            <a:ext cx="2339102"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深化课程改革</a:t>
            </a:r>
          </a:p>
        </p:txBody>
      </p:sp>
      <p:grpSp>
        <p:nvGrpSpPr>
          <p:cNvPr id="75" name="组合 74">
            <a:extLst>
              <a:ext uri="{FF2B5EF4-FFF2-40B4-BE49-F238E27FC236}">
                <a16:creationId xmlns:a16="http://schemas.microsoft.com/office/drawing/2014/main" xmlns="" id="{129C7FA2-8B9A-456C-B1A5-3E2C4F432AED}"/>
              </a:ext>
            </a:extLst>
          </p:cNvPr>
          <p:cNvGrpSpPr/>
          <p:nvPr/>
        </p:nvGrpSpPr>
        <p:grpSpPr>
          <a:xfrm>
            <a:off x="0" y="6642557"/>
            <a:ext cx="12192000" cy="215443"/>
            <a:chOff x="0" y="6642557"/>
            <a:chExt cx="12192000" cy="215443"/>
          </a:xfrm>
        </p:grpSpPr>
        <p:sp>
          <p:nvSpPr>
            <p:cNvPr id="76" name="矩形 75">
              <a:extLst>
                <a:ext uri="{FF2B5EF4-FFF2-40B4-BE49-F238E27FC236}">
                  <a16:creationId xmlns:a16="http://schemas.microsoft.com/office/drawing/2014/main" xmlns="" id="{1ACBCA7C-8B85-4D1F-807F-A45659D2B786}"/>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7" name="组合 76">
              <a:extLst>
                <a:ext uri="{FF2B5EF4-FFF2-40B4-BE49-F238E27FC236}">
                  <a16:creationId xmlns:a16="http://schemas.microsoft.com/office/drawing/2014/main" xmlns="" id="{BD0CCAB7-D5DB-4294-A20A-F69EF23428D3}"/>
                </a:ext>
              </a:extLst>
            </p:cNvPr>
            <p:cNvGrpSpPr>
              <a:grpSpLocks noChangeAspect="1"/>
            </p:cNvGrpSpPr>
            <p:nvPr/>
          </p:nvGrpSpPr>
          <p:grpSpPr>
            <a:xfrm>
              <a:off x="125798" y="6677126"/>
              <a:ext cx="146140" cy="146304"/>
              <a:chOff x="3892870" y="-9542"/>
              <a:chExt cx="666946" cy="667704"/>
            </a:xfrm>
          </p:grpSpPr>
          <p:sp>
            <p:nvSpPr>
              <p:cNvPr id="84" name="泪滴形 83">
                <a:extLst>
                  <a:ext uri="{FF2B5EF4-FFF2-40B4-BE49-F238E27FC236}">
                    <a16:creationId xmlns:a16="http://schemas.microsoft.com/office/drawing/2014/main" xmlns="" id="{45C4A8E8-29C8-4179-8440-FF11A5D9F6E4}"/>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泪滴形 84">
                <a:extLst>
                  <a:ext uri="{FF2B5EF4-FFF2-40B4-BE49-F238E27FC236}">
                    <a16:creationId xmlns:a16="http://schemas.microsoft.com/office/drawing/2014/main" xmlns="" id="{AC0A5EB9-FE47-49FA-9FC8-8C8B5141B33B}"/>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泪滴形 85">
                <a:extLst>
                  <a:ext uri="{FF2B5EF4-FFF2-40B4-BE49-F238E27FC236}">
                    <a16:creationId xmlns:a16="http://schemas.microsoft.com/office/drawing/2014/main" xmlns="" id="{C06C8090-A30E-4531-81A1-20437CB896DB}"/>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泪滴形 86">
                <a:extLst>
                  <a:ext uri="{FF2B5EF4-FFF2-40B4-BE49-F238E27FC236}">
                    <a16:creationId xmlns:a16="http://schemas.microsoft.com/office/drawing/2014/main" xmlns="" id="{392837C3-6004-4608-AA3C-8B564FAF217E}"/>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8" name="直接连接符 77">
              <a:extLst>
                <a:ext uri="{FF2B5EF4-FFF2-40B4-BE49-F238E27FC236}">
                  <a16:creationId xmlns:a16="http://schemas.microsoft.com/office/drawing/2014/main" xmlns="" id="{694198D6-D66D-48E8-86E3-D2D24C214D7E}"/>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79" name="组合 78">
              <a:extLst>
                <a:ext uri="{FF2B5EF4-FFF2-40B4-BE49-F238E27FC236}">
                  <a16:creationId xmlns:a16="http://schemas.microsoft.com/office/drawing/2014/main" xmlns="" id="{5209BCC3-9096-4B92-8C1B-473C25362EF9}"/>
                </a:ext>
              </a:extLst>
            </p:cNvPr>
            <p:cNvGrpSpPr>
              <a:grpSpLocks noChangeAspect="1"/>
            </p:cNvGrpSpPr>
            <p:nvPr/>
          </p:nvGrpSpPr>
          <p:grpSpPr>
            <a:xfrm>
              <a:off x="11920063" y="6677126"/>
              <a:ext cx="146140" cy="146304"/>
              <a:chOff x="3892870" y="-9542"/>
              <a:chExt cx="666946" cy="667704"/>
            </a:xfrm>
          </p:grpSpPr>
          <p:sp>
            <p:nvSpPr>
              <p:cNvPr id="80" name="泪滴形 79">
                <a:extLst>
                  <a:ext uri="{FF2B5EF4-FFF2-40B4-BE49-F238E27FC236}">
                    <a16:creationId xmlns:a16="http://schemas.microsoft.com/office/drawing/2014/main" xmlns="" id="{A8D02021-6999-4FBB-988D-590ABD094A6B}"/>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泪滴形 80">
                <a:extLst>
                  <a:ext uri="{FF2B5EF4-FFF2-40B4-BE49-F238E27FC236}">
                    <a16:creationId xmlns:a16="http://schemas.microsoft.com/office/drawing/2014/main" xmlns="" id="{5E878008-C69F-4645-9ED9-3A40232B955D}"/>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泪滴形 81">
                <a:extLst>
                  <a:ext uri="{FF2B5EF4-FFF2-40B4-BE49-F238E27FC236}">
                    <a16:creationId xmlns:a16="http://schemas.microsoft.com/office/drawing/2014/main" xmlns="" id="{5E10053A-7F28-4738-9455-41552AB2997E}"/>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泪滴形 82">
                <a:extLst>
                  <a:ext uri="{FF2B5EF4-FFF2-40B4-BE49-F238E27FC236}">
                    <a16:creationId xmlns:a16="http://schemas.microsoft.com/office/drawing/2014/main" xmlns="" id="{DE3B51CB-678A-499F-B62A-D692EA8C4E83}"/>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6" name="组合 55">
            <a:extLst>
              <a:ext uri="{FF2B5EF4-FFF2-40B4-BE49-F238E27FC236}">
                <a16:creationId xmlns:a16="http://schemas.microsoft.com/office/drawing/2014/main" xmlns="" id="{CC714202-847A-4CEE-B918-0BBBD2576152}"/>
              </a:ext>
            </a:extLst>
          </p:cNvPr>
          <p:cNvGrpSpPr/>
          <p:nvPr/>
        </p:nvGrpSpPr>
        <p:grpSpPr>
          <a:xfrm>
            <a:off x="10095926" y="334300"/>
            <a:ext cx="1687434" cy="828613"/>
            <a:chOff x="1458782" y="1495487"/>
            <a:chExt cx="1687434" cy="828613"/>
          </a:xfrm>
        </p:grpSpPr>
        <p:grpSp>
          <p:nvGrpSpPr>
            <p:cNvPr id="88" name="组合 87">
              <a:extLst>
                <a:ext uri="{FF2B5EF4-FFF2-40B4-BE49-F238E27FC236}">
                  <a16:creationId xmlns:a16="http://schemas.microsoft.com/office/drawing/2014/main" xmlns="" id="{65BF3AFA-67F2-4EA2-802B-3EDC1566AE51}"/>
                </a:ext>
              </a:extLst>
            </p:cNvPr>
            <p:cNvGrpSpPr/>
            <p:nvPr/>
          </p:nvGrpSpPr>
          <p:grpSpPr>
            <a:xfrm>
              <a:off x="1458782" y="1495487"/>
              <a:ext cx="1687434" cy="828613"/>
              <a:chOff x="1114764" y="2818528"/>
              <a:chExt cx="7419202" cy="3643194"/>
            </a:xfrm>
          </p:grpSpPr>
          <p:sp>
            <p:nvSpPr>
              <p:cNvPr id="93" name="弧形 92">
                <a:extLst>
                  <a:ext uri="{FF2B5EF4-FFF2-40B4-BE49-F238E27FC236}">
                    <a16:creationId xmlns:a16="http://schemas.microsoft.com/office/drawing/2014/main" xmlns="" id="{12C2A77C-BD6E-47A7-948E-8D801436C0C3}"/>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94" name="弧形 93">
                <a:extLst>
                  <a:ext uri="{FF2B5EF4-FFF2-40B4-BE49-F238E27FC236}">
                    <a16:creationId xmlns:a16="http://schemas.microsoft.com/office/drawing/2014/main" xmlns="" id="{61B4D540-4A38-4796-AFEC-CB5CBA15F7C0}"/>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97" name="组合 96">
                <a:extLst>
                  <a:ext uri="{FF2B5EF4-FFF2-40B4-BE49-F238E27FC236}">
                    <a16:creationId xmlns:a16="http://schemas.microsoft.com/office/drawing/2014/main" xmlns="" id="{363B670F-C418-4E97-A1C7-5902FC941F27}"/>
                  </a:ext>
                </a:extLst>
              </p:cNvPr>
              <p:cNvGrpSpPr/>
              <p:nvPr/>
            </p:nvGrpSpPr>
            <p:grpSpPr>
              <a:xfrm>
                <a:off x="3552730" y="3350929"/>
                <a:ext cx="3862198" cy="2543270"/>
                <a:chOff x="3552730" y="3350929"/>
                <a:chExt cx="3862198" cy="2543270"/>
              </a:xfrm>
            </p:grpSpPr>
            <p:grpSp>
              <p:nvGrpSpPr>
                <p:cNvPr id="98" name="组合 97">
                  <a:extLst>
                    <a:ext uri="{FF2B5EF4-FFF2-40B4-BE49-F238E27FC236}">
                      <a16:creationId xmlns:a16="http://schemas.microsoft.com/office/drawing/2014/main" xmlns="" id="{86C8A12A-EE28-4EC4-9094-F6A69B6D841C}"/>
                    </a:ext>
                  </a:extLst>
                </p:cNvPr>
                <p:cNvGrpSpPr/>
                <p:nvPr/>
              </p:nvGrpSpPr>
              <p:grpSpPr>
                <a:xfrm>
                  <a:off x="3552730" y="3350929"/>
                  <a:ext cx="2543270" cy="2543270"/>
                  <a:chOff x="3552730" y="3368490"/>
                  <a:chExt cx="2543270" cy="2543270"/>
                </a:xfrm>
              </p:grpSpPr>
              <p:sp>
                <p:nvSpPr>
                  <p:cNvPr id="100" name="椭圆 99">
                    <a:extLst>
                      <a:ext uri="{FF2B5EF4-FFF2-40B4-BE49-F238E27FC236}">
                        <a16:creationId xmlns:a16="http://schemas.microsoft.com/office/drawing/2014/main" xmlns="" id="{8DF47812-D188-4491-9EA0-168A2E8D77CD}"/>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01" name="直接连接符 100">
                    <a:extLst>
                      <a:ext uri="{FF2B5EF4-FFF2-40B4-BE49-F238E27FC236}">
                        <a16:creationId xmlns:a16="http://schemas.microsoft.com/office/drawing/2014/main" xmlns="" id="{CC1DDADB-4900-4163-9866-1EE83D8598B3}"/>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02" name="直接连接符 101">
                    <a:extLst>
                      <a:ext uri="{FF2B5EF4-FFF2-40B4-BE49-F238E27FC236}">
                        <a16:creationId xmlns:a16="http://schemas.microsoft.com/office/drawing/2014/main" xmlns="" id="{DDCF4CA2-E7A9-49E6-8A84-7F63920990F1}"/>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99" name="椭圆 98">
                  <a:extLst>
                    <a:ext uri="{FF2B5EF4-FFF2-40B4-BE49-F238E27FC236}">
                      <a16:creationId xmlns:a16="http://schemas.microsoft.com/office/drawing/2014/main" xmlns="" id="{93FF2DB2-6371-4459-9053-A1C279BF65EB}"/>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89" name="文本框 88">
              <a:extLst>
                <a:ext uri="{FF2B5EF4-FFF2-40B4-BE49-F238E27FC236}">
                  <a16:creationId xmlns:a16="http://schemas.microsoft.com/office/drawing/2014/main" xmlns="" id="{ADD2E4DC-73B6-458B-BB68-0DF6CEF049F1}"/>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90" name="文本框 89">
              <a:extLst>
                <a:ext uri="{FF2B5EF4-FFF2-40B4-BE49-F238E27FC236}">
                  <a16:creationId xmlns:a16="http://schemas.microsoft.com/office/drawing/2014/main" xmlns="" id="{EC34EC79-EACE-4C86-BFAA-E942D7BCF7A3}"/>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2622371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图片 90">
            <a:extLst>
              <a:ext uri="{FF2B5EF4-FFF2-40B4-BE49-F238E27FC236}">
                <a16:creationId xmlns:a16="http://schemas.microsoft.com/office/drawing/2014/main" xmlns="" id="{EF8D8D22-5A67-4CBA-9228-95C794510AC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7" name="图片 126" descr="穿着白色衣服的人&#10;&#10;中度可信度描述已自动生成">
            <a:extLst>
              <a:ext uri="{FF2B5EF4-FFF2-40B4-BE49-F238E27FC236}">
                <a16:creationId xmlns:a16="http://schemas.microsoft.com/office/drawing/2014/main" xmlns="" id="{09B718F6-456F-409D-B588-7A557DCB5E75}"/>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6" name="任意多边形: 形状 125">
            <a:extLst>
              <a:ext uri="{FF2B5EF4-FFF2-40B4-BE49-F238E27FC236}">
                <a16:creationId xmlns:a16="http://schemas.microsoft.com/office/drawing/2014/main" xmlns="" id="{B86D79DA-CB8C-47D2-AE32-7B11D4807E1A}"/>
              </a:ext>
            </a:extLst>
          </p:cNvPr>
          <p:cNvSpPr/>
          <p:nvPr/>
        </p:nvSpPr>
        <p:spPr>
          <a:xfrm>
            <a:off x="11129960" y="1888108"/>
            <a:ext cx="1062040" cy="1776912"/>
          </a:xfrm>
          <a:custGeom>
            <a:avLst/>
            <a:gdLst>
              <a:gd name="connsiteX0" fmla="*/ 668533 w 1062040"/>
              <a:gd name="connsiteY0" fmla="*/ 1765030 h 1776912"/>
              <a:gd name="connsiteX1" fmla="*/ 1062040 w 1062040"/>
              <a:gd name="connsiteY1" fmla="*/ 1765030 h 1776912"/>
              <a:gd name="connsiteX2" fmla="*/ 1062040 w 1062040"/>
              <a:gd name="connsiteY2" fmla="*/ 1776912 h 1776912"/>
              <a:gd name="connsiteX3" fmla="*/ 714745 w 1062040"/>
              <a:gd name="connsiteY3" fmla="*/ 1776912 h 1776912"/>
              <a:gd name="connsiteX4" fmla="*/ 481628 w 1062040"/>
              <a:gd name="connsiteY4" fmla="*/ 1691482 h 1776912"/>
              <a:gd name="connsiteX5" fmla="*/ 1062040 w 1062040"/>
              <a:gd name="connsiteY5" fmla="*/ 1691482 h 1776912"/>
              <a:gd name="connsiteX6" fmla="*/ 1062040 w 1062040"/>
              <a:gd name="connsiteY6" fmla="*/ 1703364 h 1776912"/>
              <a:gd name="connsiteX7" fmla="*/ 506294 w 1062040"/>
              <a:gd name="connsiteY7" fmla="*/ 1703364 h 1776912"/>
              <a:gd name="connsiteX8" fmla="*/ 366983 w 1062040"/>
              <a:gd name="connsiteY8" fmla="*/ 1617944 h 1776912"/>
              <a:gd name="connsiteX9" fmla="*/ 1062040 w 1062040"/>
              <a:gd name="connsiteY9" fmla="*/ 1617944 h 1776912"/>
              <a:gd name="connsiteX10" fmla="*/ 1062040 w 1062040"/>
              <a:gd name="connsiteY10" fmla="*/ 1629826 h 1776912"/>
              <a:gd name="connsiteX11" fmla="*/ 382873 w 1062040"/>
              <a:gd name="connsiteY11" fmla="*/ 1629826 h 1776912"/>
              <a:gd name="connsiteX12" fmla="*/ 279593 w 1062040"/>
              <a:gd name="connsiteY12" fmla="*/ 1544396 h 1776912"/>
              <a:gd name="connsiteX13" fmla="*/ 1062040 w 1062040"/>
              <a:gd name="connsiteY13" fmla="*/ 1544396 h 1776912"/>
              <a:gd name="connsiteX14" fmla="*/ 1062040 w 1062040"/>
              <a:gd name="connsiteY14" fmla="*/ 1556279 h 1776912"/>
              <a:gd name="connsiteX15" fmla="*/ 292667 w 1062040"/>
              <a:gd name="connsiteY15" fmla="*/ 1556279 h 1776912"/>
              <a:gd name="connsiteX16" fmla="*/ 210392 w 1062040"/>
              <a:gd name="connsiteY16" fmla="*/ 1470858 h 1776912"/>
              <a:gd name="connsiteX17" fmla="*/ 1062040 w 1062040"/>
              <a:gd name="connsiteY17" fmla="*/ 1470858 h 1776912"/>
              <a:gd name="connsiteX18" fmla="*/ 1062040 w 1062040"/>
              <a:gd name="connsiteY18" fmla="*/ 1482741 h 1776912"/>
              <a:gd name="connsiteX19" fmla="*/ 221191 w 1062040"/>
              <a:gd name="connsiteY19" fmla="*/ 1482741 h 1776912"/>
              <a:gd name="connsiteX20" fmla="*/ 154905 w 1062040"/>
              <a:gd name="connsiteY20" fmla="*/ 1397310 h 1776912"/>
              <a:gd name="connsiteX21" fmla="*/ 1062040 w 1062040"/>
              <a:gd name="connsiteY21" fmla="*/ 1397310 h 1776912"/>
              <a:gd name="connsiteX22" fmla="*/ 1062040 w 1062040"/>
              <a:gd name="connsiteY22" fmla="*/ 1409193 h 1776912"/>
              <a:gd name="connsiteX23" fmla="*/ 163746 w 1062040"/>
              <a:gd name="connsiteY23" fmla="*/ 1409193 h 1776912"/>
              <a:gd name="connsiteX24" fmla="*/ 155101 w 1062040"/>
              <a:gd name="connsiteY24" fmla="*/ 1397633 h 1776912"/>
              <a:gd name="connsiteX25" fmla="*/ 110230 w 1062040"/>
              <a:gd name="connsiteY25" fmla="*/ 1323772 h 1776912"/>
              <a:gd name="connsiteX26" fmla="*/ 1062040 w 1062040"/>
              <a:gd name="connsiteY26" fmla="*/ 1323772 h 1776912"/>
              <a:gd name="connsiteX27" fmla="*/ 1062040 w 1062040"/>
              <a:gd name="connsiteY27" fmla="*/ 1335655 h 1776912"/>
              <a:gd name="connsiteX28" fmla="*/ 117449 w 1062040"/>
              <a:gd name="connsiteY28" fmla="*/ 1335655 h 1776912"/>
              <a:gd name="connsiteX29" fmla="*/ 74672 w 1062040"/>
              <a:gd name="connsiteY29" fmla="*/ 1250225 h 1776912"/>
              <a:gd name="connsiteX30" fmla="*/ 1062040 w 1062040"/>
              <a:gd name="connsiteY30" fmla="*/ 1250225 h 1776912"/>
              <a:gd name="connsiteX31" fmla="*/ 1062040 w 1062040"/>
              <a:gd name="connsiteY31" fmla="*/ 1262107 h 1776912"/>
              <a:gd name="connsiteX32" fmla="*/ 80397 w 1062040"/>
              <a:gd name="connsiteY32" fmla="*/ 1262107 h 1776912"/>
              <a:gd name="connsiteX33" fmla="*/ 46963 w 1062040"/>
              <a:gd name="connsiteY33" fmla="*/ 1176687 h 1776912"/>
              <a:gd name="connsiteX34" fmla="*/ 1062040 w 1062040"/>
              <a:gd name="connsiteY34" fmla="*/ 1176687 h 1776912"/>
              <a:gd name="connsiteX35" fmla="*/ 1062040 w 1062040"/>
              <a:gd name="connsiteY35" fmla="*/ 1188569 h 1776912"/>
              <a:gd name="connsiteX36" fmla="*/ 51313 w 1062040"/>
              <a:gd name="connsiteY36" fmla="*/ 1188569 h 1776912"/>
              <a:gd name="connsiteX37" fmla="*/ 26227 w 1062040"/>
              <a:gd name="connsiteY37" fmla="*/ 1103139 h 1776912"/>
              <a:gd name="connsiteX38" fmla="*/ 1062040 w 1062040"/>
              <a:gd name="connsiteY38" fmla="*/ 1103139 h 1776912"/>
              <a:gd name="connsiteX39" fmla="*/ 1062040 w 1062040"/>
              <a:gd name="connsiteY39" fmla="*/ 1115021 h 1776912"/>
              <a:gd name="connsiteX40" fmla="*/ 29283 w 1062040"/>
              <a:gd name="connsiteY40" fmla="*/ 1115021 h 1776912"/>
              <a:gd name="connsiteX41" fmla="*/ 11844 w 1062040"/>
              <a:gd name="connsiteY41" fmla="*/ 1029601 h 1776912"/>
              <a:gd name="connsiteX42" fmla="*/ 1062040 w 1062040"/>
              <a:gd name="connsiteY42" fmla="*/ 1029601 h 1776912"/>
              <a:gd name="connsiteX43" fmla="*/ 1062040 w 1062040"/>
              <a:gd name="connsiteY43" fmla="*/ 1041483 h 1776912"/>
              <a:gd name="connsiteX44" fmla="*/ 13657 w 1062040"/>
              <a:gd name="connsiteY44" fmla="*/ 1041483 h 1776912"/>
              <a:gd name="connsiteX45" fmla="*/ 3342 w 1062040"/>
              <a:gd name="connsiteY45" fmla="*/ 956053 h 1776912"/>
              <a:gd name="connsiteX46" fmla="*/ 1062040 w 1062040"/>
              <a:gd name="connsiteY46" fmla="*/ 956053 h 1776912"/>
              <a:gd name="connsiteX47" fmla="*/ 1062040 w 1062040"/>
              <a:gd name="connsiteY47" fmla="*/ 967936 h 1776912"/>
              <a:gd name="connsiteX48" fmla="*/ 3942 w 1062040"/>
              <a:gd name="connsiteY48" fmla="*/ 967936 h 1776912"/>
              <a:gd name="connsiteX49" fmla="*/ 371 w 1062040"/>
              <a:gd name="connsiteY49" fmla="*/ 882514 h 1776912"/>
              <a:gd name="connsiteX50" fmla="*/ 1062040 w 1062040"/>
              <a:gd name="connsiteY50" fmla="*/ 882514 h 1776912"/>
              <a:gd name="connsiteX51" fmla="*/ 1062040 w 1062040"/>
              <a:gd name="connsiteY51" fmla="*/ 894397 h 1776912"/>
              <a:gd name="connsiteX52" fmla="*/ 229 w 1062040"/>
              <a:gd name="connsiteY52" fmla="*/ 894397 h 1776912"/>
              <a:gd name="connsiteX53" fmla="*/ 0 w 1062040"/>
              <a:gd name="connsiteY53" fmla="*/ 889866 h 1776912"/>
              <a:gd name="connsiteX54" fmla="*/ 4085 w 1062040"/>
              <a:gd name="connsiteY54" fmla="*/ 808976 h 1776912"/>
              <a:gd name="connsiteX55" fmla="*/ 1062040 w 1062040"/>
              <a:gd name="connsiteY55" fmla="*/ 808976 h 1776912"/>
              <a:gd name="connsiteX56" fmla="*/ 1062040 w 1062040"/>
              <a:gd name="connsiteY56" fmla="*/ 820859 h 1776912"/>
              <a:gd name="connsiteX57" fmla="*/ 3485 w 1062040"/>
              <a:gd name="connsiteY57" fmla="*/ 820859 h 1776912"/>
              <a:gd name="connsiteX58" fmla="*/ 14088 w 1062040"/>
              <a:gd name="connsiteY58" fmla="*/ 735429 h 1776912"/>
              <a:gd name="connsiteX59" fmla="*/ 1062040 w 1062040"/>
              <a:gd name="connsiteY59" fmla="*/ 735429 h 1776912"/>
              <a:gd name="connsiteX60" fmla="*/ 1062040 w 1062040"/>
              <a:gd name="connsiteY60" fmla="*/ 747311 h 1776912"/>
              <a:gd name="connsiteX61" fmla="*/ 12274 w 1062040"/>
              <a:gd name="connsiteY61" fmla="*/ 747311 h 1776912"/>
              <a:gd name="connsiteX62" fmla="*/ 30008 w 1062040"/>
              <a:gd name="connsiteY62" fmla="*/ 661891 h 1776912"/>
              <a:gd name="connsiteX63" fmla="*/ 1062040 w 1062040"/>
              <a:gd name="connsiteY63" fmla="*/ 661891 h 1776912"/>
              <a:gd name="connsiteX64" fmla="*/ 1062040 w 1062040"/>
              <a:gd name="connsiteY64" fmla="*/ 673773 h 1776912"/>
              <a:gd name="connsiteX65" fmla="*/ 26953 w 1062040"/>
              <a:gd name="connsiteY65" fmla="*/ 673773 h 1776912"/>
              <a:gd name="connsiteX66" fmla="*/ 52345 w 1062040"/>
              <a:gd name="connsiteY66" fmla="*/ 588343 h 1776912"/>
              <a:gd name="connsiteX67" fmla="*/ 1062040 w 1062040"/>
              <a:gd name="connsiteY67" fmla="*/ 588343 h 1776912"/>
              <a:gd name="connsiteX68" fmla="*/ 1062040 w 1062040"/>
              <a:gd name="connsiteY68" fmla="*/ 600225 h 1776912"/>
              <a:gd name="connsiteX69" fmla="*/ 47995 w 1062040"/>
              <a:gd name="connsiteY69" fmla="*/ 600225 h 1776912"/>
              <a:gd name="connsiteX70" fmla="*/ 81755 w 1062040"/>
              <a:gd name="connsiteY70" fmla="*/ 514805 h 1776912"/>
              <a:gd name="connsiteX71" fmla="*/ 1062040 w 1062040"/>
              <a:gd name="connsiteY71" fmla="*/ 514805 h 1776912"/>
              <a:gd name="connsiteX72" fmla="*/ 1062040 w 1062040"/>
              <a:gd name="connsiteY72" fmla="*/ 526687 h 1776912"/>
              <a:gd name="connsiteX73" fmla="*/ 76031 w 1062040"/>
              <a:gd name="connsiteY73" fmla="*/ 526687 h 1776912"/>
              <a:gd name="connsiteX74" fmla="*/ 119162 w 1062040"/>
              <a:gd name="connsiteY74" fmla="*/ 441257 h 1776912"/>
              <a:gd name="connsiteX75" fmla="*/ 1062040 w 1062040"/>
              <a:gd name="connsiteY75" fmla="*/ 441257 h 1776912"/>
              <a:gd name="connsiteX76" fmla="*/ 1062040 w 1062040"/>
              <a:gd name="connsiteY76" fmla="*/ 453139 h 1776912"/>
              <a:gd name="connsiteX77" fmla="*/ 111944 w 1062040"/>
              <a:gd name="connsiteY77" fmla="*/ 453139 h 1776912"/>
              <a:gd name="connsiteX78" fmla="*/ 165855 w 1062040"/>
              <a:gd name="connsiteY78" fmla="*/ 367719 h 1776912"/>
              <a:gd name="connsiteX79" fmla="*/ 1062040 w 1062040"/>
              <a:gd name="connsiteY79" fmla="*/ 367719 h 1776912"/>
              <a:gd name="connsiteX80" fmla="*/ 1062040 w 1062040"/>
              <a:gd name="connsiteY80" fmla="*/ 379601 h 1776912"/>
              <a:gd name="connsiteX81" fmla="*/ 156970 w 1062040"/>
              <a:gd name="connsiteY81" fmla="*/ 379601 h 1776912"/>
              <a:gd name="connsiteX82" fmla="*/ 223755 w 1062040"/>
              <a:gd name="connsiteY82" fmla="*/ 294171 h 1776912"/>
              <a:gd name="connsiteX83" fmla="*/ 1062040 w 1062040"/>
              <a:gd name="connsiteY83" fmla="*/ 294171 h 1776912"/>
              <a:gd name="connsiteX84" fmla="*/ 1062040 w 1062040"/>
              <a:gd name="connsiteY84" fmla="*/ 306054 h 1776912"/>
              <a:gd name="connsiteX85" fmla="*/ 212955 w 1062040"/>
              <a:gd name="connsiteY85" fmla="*/ 306054 h 1776912"/>
              <a:gd name="connsiteX86" fmla="*/ 295770 w 1062040"/>
              <a:gd name="connsiteY86" fmla="*/ 220634 h 1776912"/>
              <a:gd name="connsiteX87" fmla="*/ 1062040 w 1062040"/>
              <a:gd name="connsiteY87" fmla="*/ 220634 h 1776912"/>
              <a:gd name="connsiteX88" fmla="*/ 1062040 w 1062040"/>
              <a:gd name="connsiteY88" fmla="*/ 232515 h 1776912"/>
              <a:gd name="connsiteX89" fmla="*/ 282696 w 1062040"/>
              <a:gd name="connsiteY89" fmla="*/ 232515 h 1776912"/>
              <a:gd name="connsiteX90" fmla="*/ 386644 w 1062040"/>
              <a:gd name="connsiteY90" fmla="*/ 147086 h 1776912"/>
              <a:gd name="connsiteX91" fmla="*/ 1062040 w 1062040"/>
              <a:gd name="connsiteY91" fmla="*/ 147086 h 1776912"/>
              <a:gd name="connsiteX92" fmla="*/ 1062040 w 1062040"/>
              <a:gd name="connsiteY92" fmla="*/ 158968 h 1776912"/>
              <a:gd name="connsiteX93" fmla="*/ 370754 w 1062040"/>
              <a:gd name="connsiteY93" fmla="*/ 158968 h 1776912"/>
              <a:gd name="connsiteX94" fmla="*/ 512148 w 1062040"/>
              <a:gd name="connsiteY94" fmla="*/ 73548 h 1776912"/>
              <a:gd name="connsiteX95" fmla="*/ 1062040 w 1062040"/>
              <a:gd name="connsiteY95" fmla="*/ 73548 h 1776912"/>
              <a:gd name="connsiteX96" fmla="*/ 1062040 w 1062040"/>
              <a:gd name="connsiteY96" fmla="*/ 85430 h 1776912"/>
              <a:gd name="connsiteX97" fmla="*/ 487481 w 1062040"/>
              <a:gd name="connsiteY97" fmla="*/ 85430 h 1776912"/>
              <a:gd name="connsiteX98" fmla="*/ 726100 w 1062040"/>
              <a:gd name="connsiteY98" fmla="*/ 0 h 1776912"/>
              <a:gd name="connsiteX99" fmla="*/ 1062040 w 1062040"/>
              <a:gd name="connsiteY99" fmla="*/ 0 h 1776912"/>
              <a:gd name="connsiteX100" fmla="*/ 1062040 w 1062040"/>
              <a:gd name="connsiteY100" fmla="*/ 11883 h 1776912"/>
              <a:gd name="connsiteX101" fmla="*/ 679498 w 1062040"/>
              <a:gd name="connsiteY101" fmla="*/ 11883 h 1776912"/>
              <a:gd name="connsiteX102" fmla="*/ 725142 w 1062040"/>
              <a:gd name="connsiteY102" fmla="*/ 146 h 177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062040" h="1776912">
                <a:moveTo>
                  <a:pt x="668533" y="1765030"/>
                </a:moveTo>
                <a:lnTo>
                  <a:pt x="1062040" y="1765030"/>
                </a:lnTo>
                <a:lnTo>
                  <a:pt x="1062040" y="1776912"/>
                </a:lnTo>
                <a:lnTo>
                  <a:pt x="714745" y="1776912"/>
                </a:lnTo>
                <a:close/>
                <a:moveTo>
                  <a:pt x="481628" y="1691482"/>
                </a:moveTo>
                <a:lnTo>
                  <a:pt x="1062040" y="1691482"/>
                </a:lnTo>
                <a:lnTo>
                  <a:pt x="1062040" y="1703364"/>
                </a:lnTo>
                <a:lnTo>
                  <a:pt x="506294" y="1703364"/>
                </a:lnTo>
                <a:close/>
                <a:moveTo>
                  <a:pt x="366983" y="1617944"/>
                </a:moveTo>
                <a:lnTo>
                  <a:pt x="1062040" y="1617944"/>
                </a:lnTo>
                <a:lnTo>
                  <a:pt x="1062040" y="1629826"/>
                </a:lnTo>
                <a:lnTo>
                  <a:pt x="382873" y="1629826"/>
                </a:lnTo>
                <a:close/>
                <a:moveTo>
                  <a:pt x="279593" y="1544396"/>
                </a:moveTo>
                <a:lnTo>
                  <a:pt x="1062040" y="1544396"/>
                </a:lnTo>
                <a:lnTo>
                  <a:pt x="1062040" y="1556279"/>
                </a:lnTo>
                <a:lnTo>
                  <a:pt x="292667" y="1556279"/>
                </a:lnTo>
                <a:close/>
                <a:moveTo>
                  <a:pt x="210392" y="1470858"/>
                </a:moveTo>
                <a:lnTo>
                  <a:pt x="1062040" y="1470858"/>
                </a:lnTo>
                <a:lnTo>
                  <a:pt x="1062040" y="1482741"/>
                </a:lnTo>
                <a:lnTo>
                  <a:pt x="221191" y="1482741"/>
                </a:lnTo>
                <a:close/>
                <a:moveTo>
                  <a:pt x="154905" y="1397310"/>
                </a:moveTo>
                <a:lnTo>
                  <a:pt x="1062040" y="1397310"/>
                </a:lnTo>
                <a:lnTo>
                  <a:pt x="1062040" y="1409193"/>
                </a:lnTo>
                <a:lnTo>
                  <a:pt x="163746" y="1409193"/>
                </a:lnTo>
                <a:lnTo>
                  <a:pt x="155101" y="1397633"/>
                </a:lnTo>
                <a:close/>
                <a:moveTo>
                  <a:pt x="110230" y="1323772"/>
                </a:moveTo>
                <a:lnTo>
                  <a:pt x="1062040" y="1323772"/>
                </a:lnTo>
                <a:lnTo>
                  <a:pt x="1062040" y="1335655"/>
                </a:lnTo>
                <a:lnTo>
                  <a:pt x="117449" y="1335655"/>
                </a:lnTo>
                <a:close/>
                <a:moveTo>
                  <a:pt x="74672" y="1250225"/>
                </a:moveTo>
                <a:lnTo>
                  <a:pt x="1062040" y="1250225"/>
                </a:lnTo>
                <a:lnTo>
                  <a:pt x="1062040" y="1262107"/>
                </a:lnTo>
                <a:lnTo>
                  <a:pt x="80397" y="1262107"/>
                </a:lnTo>
                <a:close/>
                <a:moveTo>
                  <a:pt x="46963" y="1176687"/>
                </a:moveTo>
                <a:lnTo>
                  <a:pt x="1062040" y="1176687"/>
                </a:lnTo>
                <a:lnTo>
                  <a:pt x="1062040" y="1188569"/>
                </a:lnTo>
                <a:lnTo>
                  <a:pt x="51313" y="1188569"/>
                </a:lnTo>
                <a:close/>
                <a:moveTo>
                  <a:pt x="26227" y="1103139"/>
                </a:moveTo>
                <a:lnTo>
                  <a:pt x="1062040" y="1103139"/>
                </a:lnTo>
                <a:lnTo>
                  <a:pt x="1062040" y="1115021"/>
                </a:lnTo>
                <a:lnTo>
                  <a:pt x="29283" y="1115021"/>
                </a:lnTo>
                <a:close/>
                <a:moveTo>
                  <a:pt x="11844" y="1029601"/>
                </a:moveTo>
                <a:lnTo>
                  <a:pt x="1062040" y="1029601"/>
                </a:lnTo>
                <a:lnTo>
                  <a:pt x="1062040" y="1041483"/>
                </a:lnTo>
                <a:lnTo>
                  <a:pt x="13657" y="1041483"/>
                </a:lnTo>
                <a:close/>
                <a:moveTo>
                  <a:pt x="3342" y="956053"/>
                </a:moveTo>
                <a:lnTo>
                  <a:pt x="1062040" y="956053"/>
                </a:lnTo>
                <a:lnTo>
                  <a:pt x="1062040" y="967936"/>
                </a:lnTo>
                <a:lnTo>
                  <a:pt x="3942" y="967936"/>
                </a:lnTo>
                <a:close/>
                <a:moveTo>
                  <a:pt x="371" y="882514"/>
                </a:moveTo>
                <a:lnTo>
                  <a:pt x="1062040" y="882514"/>
                </a:lnTo>
                <a:lnTo>
                  <a:pt x="1062040" y="894397"/>
                </a:lnTo>
                <a:lnTo>
                  <a:pt x="229" y="894397"/>
                </a:lnTo>
                <a:lnTo>
                  <a:pt x="0" y="889866"/>
                </a:lnTo>
                <a:close/>
                <a:moveTo>
                  <a:pt x="4085" y="808976"/>
                </a:moveTo>
                <a:lnTo>
                  <a:pt x="1062040" y="808976"/>
                </a:lnTo>
                <a:lnTo>
                  <a:pt x="1062040" y="820859"/>
                </a:lnTo>
                <a:lnTo>
                  <a:pt x="3485" y="820859"/>
                </a:lnTo>
                <a:close/>
                <a:moveTo>
                  <a:pt x="14088" y="735429"/>
                </a:moveTo>
                <a:lnTo>
                  <a:pt x="1062040" y="735429"/>
                </a:lnTo>
                <a:lnTo>
                  <a:pt x="1062040" y="747311"/>
                </a:lnTo>
                <a:lnTo>
                  <a:pt x="12274" y="747311"/>
                </a:lnTo>
                <a:close/>
                <a:moveTo>
                  <a:pt x="30008" y="661891"/>
                </a:moveTo>
                <a:lnTo>
                  <a:pt x="1062040" y="661891"/>
                </a:lnTo>
                <a:lnTo>
                  <a:pt x="1062040" y="673773"/>
                </a:lnTo>
                <a:lnTo>
                  <a:pt x="26953" y="673773"/>
                </a:lnTo>
                <a:close/>
                <a:moveTo>
                  <a:pt x="52345" y="588343"/>
                </a:moveTo>
                <a:lnTo>
                  <a:pt x="1062040" y="588343"/>
                </a:lnTo>
                <a:lnTo>
                  <a:pt x="1062040" y="600225"/>
                </a:lnTo>
                <a:lnTo>
                  <a:pt x="47995" y="600225"/>
                </a:lnTo>
                <a:close/>
                <a:moveTo>
                  <a:pt x="81755" y="514805"/>
                </a:moveTo>
                <a:lnTo>
                  <a:pt x="1062040" y="514805"/>
                </a:lnTo>
                <a:lnTo>
                  <a:pt x="1062040" y="526687"/>
                </a:lnTo>
                <a:lnTo>
                  <a:pt x="76031" y="526687"/>
                </a:lnTo>
                <a:close/>
                <a:moveTo>
                  <a:pt x="119162" y="441257"/>
                </a:moveTo>
                <a:lnTo>
                  <a:pt x="1062040" y="441257"/>
                </a:lnTo>
                <a:lnTo>
                  <a:pt x="1062040" y="453139"/>
                </a:lnTo>
                <a:lnTo>
                  <a:pt x="111944" y="453139"/>
                </a:lnTo>
                <a:close/>
                <a:moveTo>
                  <a:pt x="165855" y="367719"/>
                </a:moveTo>
                <a:lnTo>
                  <a:pt x="1062040" y="367719"/>
                </a:lnTo>
                <a:lnTo>
                  <a:pt x="1062040" y="379601"/>
                </a:lnTo>
                <a:lnTo>
                  <a:pt x="156970" y="379601"/>
                </a:lnTo>
                <a:close/>
                <a:moveTo>
                  <a:pt x="223755" y="294171"/>
                </a:moveTo>
                <a:lnTo>
                  <a:pt x="1062040" y="294171"/>
                </a:lnTo>
                <a:lnTo>
                  <a:pt x="1062040" y="306054"/>
                </a:lnTo>
                <a:lnTo>
                  <a:pt x="212955" y="306054"/>
                </a:lnTo>
                <a:close/>
                <a:moveTo>
                  <a:pt x="295770" y="220634"/>
                </a:moveTo>
                <a:lnTo>
                  <a:pt x="1062040" y="220634"/>
                </a:lnTo>
                <a:lnTo>
                  <a:pt x="1062040" y="232515"/>
                </a:lnTo>
                <a:lnTo>
                  <a:pt x="282696" y="232515"/>
                </a:lnTo>
                <a:close/>
                <a:moveTo>
                  <a:pt x="386644" y="147086"/>
                </a:moveTo>
                <a:lnTo>
                  <a:pt x="1062040" y="147086"/>
                </a:lnTo>
                <a:lnTo>
                  <a:pt x="1062040" y="158968"/>
                </a:lnTo>
                <a:lnTo>
                  <a:pt x="370754" y="158968"/>
                </a:lnTo>
                <a:close/>
                <a:moveTo>
                  <a:pt x="512148" y="73548"/>
                </a:moveTo>
                <a:lnTo>
                  <a:pt x="1062040" y="73548"/>
                </a:lnTo>
                <a:lnTo>
                  <a:pt x="1062040" y="85430"/>
                </a:lnTo>
                <a:lnTo>
                  <a:pt x="487481" y="85430"/>
                </a:lnTo>
                <a:close/>
                <a:moveTo>
                  <a:pt x="726100" y="0"/>
                </a:moveTo>
                <a:lnTo>
                  <a:pt x="1062040" y="0"/>
                </a:lnTo>
                <a:lnTo>
                  <a:pt x="1062040" y="11883"/>
                </a:lnTo>
                <a:lnTo>
                  <a:pt x="679498" y="11883"/>
                </a:lnTo>
                <a:lnTo>
                  <a:pt x="725142" y="146"/>
                </a:lnTo>
                <a:close/>
              </a:path>
            </a:pathLst>
          </a:custGeom>
          <a:solidFill>
            <a:schemeClr val="accent2">
              <a:lumMod val="40000"/>
              <a:lumOff val="60000"/>
            </a:schemeClr>
          </a:solidFill>
          <a:ln w="127">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cxnSp>
        <p:nvCxnSpPr>
          <p:cNvPr id="112" name="直接连接符 111">
            <a:extLst>
              <a:ext uri="{FF2B5EF4-FFF2-40B4-BE49-F238E27FC236}">
                <a16:creationId xmlns:a16="http://schemas.microsoft.com/office/drawing/2014/main" xmlns="" id="{1736675C-024C-41EB-84E1-8AD7A1FC3657}"/>
              </a:ext>
            </a:extLst>
          </p:cNvPr>
          <p:cNvCxnSpPr>
            <a:cxnSpLocks/>
          </p:cNvCxnSpPr>
          <p:nvPr/>
        </p:nvCxnSpPr>
        <p:spPr>
          <a:xfrm>
            <a:off x="10103916" y="4266787"/>
            <a:ext cx="0" cy="2515013"/>
          </a:xfrm>
          <a:prstGeom prst="line">
            <a:avLst/>
          </a:prstGeom>
          <a:ln w="34925">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16" name="任意多边形: 形状 115">
            <a:extLst>
              <a:ext uri="{FF2B5EF4-FFF2-40B4-BE49-F238E27FC236}">
                <a16:creationId xmlns:a16="http://schemas.microsoft.com/office/drawing/2014/main" xmlns="" id="{35702064-4A7B-4A30-A36C-7C3FD4BB526D}"/>
              </a:ext>
            </a:extLst>
          </p:cNvPr>
          <p:cNvSpPr/>
          <p:nvPr/>
        </p:nvSpPr>
        <p:spPr>
          <a:xfrm>
            <a:off x="7061063" y="2329718"/>
            <a:ext cx="1228624" cy="1201954"/>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chemeClr val="accent3"/>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xmlns="" id="{0F038625-B40A-488B-A438-812412B4E4CA}"/>
              </a:ext>
            </a:extLst>
          </p:cNvPr>
          <p:cNvGrpSpPr/>
          <p:nvPr/>
        </p:nvGrpSpPr>
        <p:grpSpPr>
          <a:xfrm>
            <a:off x="0" y="1249459"/>
            <a:ext cx="12192000" cy="1375255"/>
            <a:chOff x="0" y="1098126"/>
            <a:chExt cx="12192000" cy="1375255"/>
          </a:xfrm>
        </p:grpSpPr>
        <p:sp>
          <p:nvSpPr>
            <p:cNvPr id="135" name="矩形: 圆角 134">
              <a:extLst>
                <a:ext uri="{FF2B5EF4-FFF2-40B4-BE49-F238E27FC236}">
                  <a16:creationId xmlns:a16="http://schemas.microsoft.com/office/drawing/2014/main" xmlns="" id="{C6FBDF16-3C39-42CA-A4E1-7B95010D556D}"/>
                </a:ext>
              </a:extLst>
            </p:cNvPr>
            <p:cNvSpPr/>
            <p:nvPr/>
          </p:nvSpPr>
          <p:spPr>
            <a:xfrm>
              <a:off x="0" y="1098126"/>
              <a:ext cx="12192000" cy="1375255"/>
            </a:xfrm>
            <a:prstGeom prst="roundRect">
              <a:avLst>
                <a:gd name="adj" fmla="val 50000"/>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文本框 118">
              <a:extLst>
                <a:ext uri="{FF2B5EF4-FFF2-40B4-BE49-F238E27FC236}">
                  <a16:creationId xmlns:a16="http://schemas.microsoft.com/office/drawing/2014/main" xmlns="" id="{9DC8E867-5998-476F-A195-BBFF24C22683}"/>
                </a:ext>
              </a:extLst>
            </p:cNvPr>
            <p:cNvSpPr txBox="1"/>
            <p:nvPr/>
          </p:nvSpPr>
          <p:spPr>
            <a:xfrm>
              <a:off x="580435" y="1420748"/>
              <a:ext cx="6480628" cy="667170"/>
            </a:xfrm>
            <a:prstGeom prst="rect">
              <a:avLst/>
            </a:prstGeom>
            <a:noFill/>
          </p:spPr>
          <p:txBody>
            <a:bodyPr wrap="square">
              <a:spAutoFit/>
            </a:bodyPr>
            <a:lstStyle/>
            <a:p>
              <a:pPr algn="just">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本学期建立了教学质量精细测评价系统，采用精细分析表，将学生反映的问题通过系统统计分析，针对问题提出解决的具体策略</a:t>
              </a:r>
            </a:p>
          </p:txBody>
        </p:sp>
        <p:sp>
          <p:nvSpPr>
            <p:cNvPr id="23" name="矩形: 对角圆角 22">
              <a:extLst>
                <a:ext uri="{FF2B5EF4-FFF2-40B4-BE49-F238E27FC236}">
                  <a16:creationId xmlns:a16="http://schemas.microsoft.com/office/drawing/2014/main" xmlns="" id="{88DF47A6-DA28-4334-ADF7-1536442EB7AD}"/>
                </a:ext>
              </a:extLst>
            </p:cNvPr>
            <p:cNvSpPr/>
            <p:nvPr/>
          </p:nvSpPr>
          <p:spPr>
            <a:xfrm>
              <a:off x="7849963" y="1346582"/>
              <a:ext cx="669273" cy="533400"/>
            </a:xfrm>
            <a:prstGeom prst="round2DiagRect">
              <a:avLst>
                <a:gd name="adj1" fmla="val 50000"/>
                <a:gd name="adj2" fmla="val 0"/>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对角圆角 121">
              <a:extLst>
                <a:ext uri="{FF2B5EF4-FFF2-40B4-BE49-F238E27FC236}">
                  <a16:creationId xmlns:a16="http://schemas.microsoft.com/office/drawing/2014/main" xmlns="" id="{EE55036B-D16F-4B73-A4EC-9F8458DFD506}"/>
                </a:ext>
              </a:extLst>
            </p:cNvPr>
            <p:cNvSpPr/>
            <p:nvPr/>
          </p:nvSpPr>
          <p:spPr>
            <a:xfrm>
              <a:off x="8845139" y="1346582"/>
              <a:ext cx="669273" cy="533400"/>
            </a:xfrm>
            <a:prstGeom prst="round2DiagRect">
              <a:avLst>
                <a:gd name="adj1" fmla="val 50000"/>
                <a:gd name="adj2" fmla="val 0"/>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对角圆角 122">
              <a:extLst>
                <a:ext uri="{FF2B5EF4-FFF2-40B4-BE49-F238E27FC236}">
                  <a16:creationId xmlns:a16="http://schemas.microsoft.com/office/drawing/2014/main" xmlns="" id="{01FB895B-514B-478B-9399-5149C1FCD4D4}"/>
                </a:ext>
              </a:extLst>
            </p:cNvPr>
            <p:cNvSpPr/>
            <p:nvPr/>
          </p:nvSpPr>
          <p:spPr>
            <a:xfrm>
              <a:off x="9840315" y="1346582"/>
              <a:ext cx="669273" cy="533400"/>
            </a:xfrm>
            <a:prstGeom prst="round2DiagRect">
              <a:avLst>
                <a:gd name="adj1" fmla="val 50000"/>
                <a:gd name="adj2" fmla="val 0"/>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对角圆角 123">
              <a:extLst>
                <a:ext uri="{FF2B5EF4-FFF2-40B4-BE49-F238E27FC236}">
                  <a16:creationId xmlns:a16="http://schemas.microsoft.com/office/drawing/2014/main" xmlns="" id="{CD093FCB-F9E5-4D1A-89B8-B655D3E0D2D4}"/>
                </a:ext>
              </a:extLst>
            </p:cNvPr>
            <p:cNvSpPr/>
            <p:nvPr/>
          </p:nvSpPr>
          <p:spPr>
            <a:xfrm>
              <a:off x="10835491" y="1346582"/>
              <a:ext cx="669273" cy="533400"/>
            </a:xfrm>
            <a:prstGeom prst="round2DiagRect">
              <a:avLst>
                <a:gd name="adj1" fmla="val 50000"/>
                <a:gd name="adj2" fmla="val 0"/>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文本框 124">
              <a:extLst>
                <a:ext uri="{FF2B5EF4-FFF2-40B4-BE49-F238E27FC236}">
                  <a16:creationId xmlns:a16="http://schemas.microsoft.com/office/drawing/2014/main" xmlns="" id="{AF19EB83-0BB4-4014-A38C-F61295205678}"/>
                </a:ext>
              </a:extLst>
            </p:cNvPr>
            <p:cNvSpPr txBox="1"/>
            <p:nvPr/>
          </p:nvSpPr>
          <p:spPr>
            <a:xfrm>
              <a:off x="7810500" y="1448867"/>
              <a:ext cx="880762" cy="369332"/>
            </a:xfrm>
            <a:prstGeom prst="rect">
              <a:avLst/>
            </a:prstGeom>
            <a:noFill/>
          </p:spPr>
          <p:txBody>
            <a:bodyPr wrap="square">
              <a:spAutoFit/>
            </a:bodyPr>
            <a:lstStyle/>
            <a:p>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60</a:t>
              </a:r>
              <a:r>
                <a:rPr lang="en-US" altLang="zh-CN" sz="1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 %</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8" name="文本框 127">
              <a:extLst>
                <a:ext uri="{FF2B5EF4-FFF2-40B4-BE49-F238E27FC236}">
                  <a16:creationId xmlns:a16="http://schemas.microsoft.com/office/drawing/2014/main" xmlns="" id="{5941501C-9FEA-4F5C-9496-5FECCDC0DDB2}"/>
                </a:ext>
              </a:extLst>
            </p:cNvPr>
            <p:cNvSpPr txBox="1"/>
            <p:nvPr/>
          </p:nvSpPr>
          <p:spPr>
            <a:xfrm>
              <a:off x="8825658" y="1448867"/>
              <a:ext cx="880762" cy="369332"/>
            </a:xfrm>
            <a:prstGeom prst="rect">
              <a:avLst/>
            </a:prstGeom>
            <a:noFill/>
          </p:spPr>
          <p:txBody>
            <a:bodyPr wrap="square">
              <a:spAutoFit/>
            </a:bodyPr>
            <a:lstStyle/>
            <a:p>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20</a:t>
              </a:r>
              <a:r>
                <a:rPr lang="en-US" altLang="zh-CN" sz="1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 %</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9" name="文本框 128">
              <a:extLst>
                <a:ext uri="{FF2B5EF4-FFF2-40B4-BE49-F238E27FC236}">
                  <a16:creationId xmlns:a16="http://schemas.microsoft.com/office/drawing/2014/main" xmlns="" id="{935C1509-592E-4828-9C44-970917251935}"/>
                </a:ext>
              </a:extLst>
            </p:cNvPr>
            <p:cNvSpPr txBox="1"/>
            <p:nvPr/>
          </p:nvSpPr>
          <p:spPr>
            <a:xfrm>
              <a:off x="9840315" y="1448867"/>
              <a:ext cx="880762" cy="369332"/>
            </a:xfrm>
            <a:prstGeom prst="rect">
              <a:avLst/>
            </a:prstGeom>
            <a:noFill/>
          </p:spPr>
          <p:txBody>
            <a:bodyPr wrap="square">
              <a:spAutoFit/>
            </a:bodyPr>
            <a:lstStyle/>
            <a:p>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15</a:t>
              </a:r>
              <a:r>
                <a:rPr lang="en-US" altLang="zh-CN" sz="1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 %</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0" name="文本框 129">
              <a:extLst>
                <a:ext uri="{FF2B5EF4-FFF2-40B4-BE49-F238E27FC236}">
                  <a16:creationId xmlns:a16="http://schemas.microsoft.com/office/drawing/2014/main" xmlns="" id="{E4078461-F5DF-48FA-992A-F5A0DADD7942}"/>
                </a:ext>
              </a:extLst>
            </p:cNvPr>
            <p:cNvSpPr txBox="1"/>
            <p:nvPr/>
          </p:nvSpPr>
          <p:spPr>
            <a:xfrm>
              <a:off x="10918471" y="1448867"/>
              <a:ext cx="880762" cy="369332"/>
            </a:xfrm>
            <a:prstGeom prst="rect">
              <a:avLst/>
            </a:prstGeom>
            <a:noFill/>
          </p:spPr>
          <p:txBody>
            <a:bodyPr wrap="square">
              <a:spAutoFit/>
            </a:bodyPr>
            <a:lstStyle/>
            <a:p>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5</a:t>
              </a:r>
              <a:r>
                <a:rPr lang="en-US" altLang="zh-CN" sz="1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 %</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1" name="文本框 130">
              <a:extLst>
                <a:ext uri="{FF2B5EF4-FFF2-40B4-BE49-F238E27FC236}">
                  <a16:creationId xmlns:a16="http://schemas.microsoft.com/office/drawing/2014/main" xmlns="" id="{6B104752-2EB4-4566-8250-8698FF28FB5D}"/>
                </a:ext>
              </a:extLst>
            </p:cNvPr>
            <p:cNvSpPr txBox="1"/>
            <p:nvPr/>
          </p:nvSpPr>
          <p:spPr>
            <a:xfrm>
              <a:off x="7622980" y="1948435"/>
              <a:ext cx="1043422" cy="371705"/>
            </a:xfrm>
            <a:prstGeom prst="rect">
              <a:avLst/>
            </a:prstGeom>
            <a:noFill/>
          </p:spPr>
          <p:txBody>
            <a:bodyPr wrap="square">
              <a:spAutoFit/>
            </a:bodyPr>
            <a:lstStyle/>
            <a:p>
              <a:pPr algn="ct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普通学生</a:t>
              </a:r>
            </a:p>
          </p:txBody>
        </p:sp>
        <p:sp>
          <p:nvSpPr>
            <p:cNvPr id="132" name="文本框 131">
              <a:extLst>
                <a:ext uri="{FF2B5EF4-FFF2-40B4-BE49-F238E27FC236}">
                  <a16:creationId xmlns:a16="http://schemas.microsoft.com/office/drawing/2014/main" xmlns="" id="{57F5A62B-4C05-4523-B40B-757B27BE43AC}"/>
                </a:ext>
              </a:extLst>
            </p:cNvPr>
            <p:cNvSpPr txBox="1"/>
            <p:nvPr/>
          </p:nvSpPr>
          <p:spPr>
            <a:xfrm>
              <a:off x="8631537" y="1948435"/>
              <a:ext cx="1043422" cy="371705"/>
            </a:xfrm>
            <a:prstGeom prst="rect">
              <a:avLst/>
            </a:prstGeom>
            <a:noFill/>
          </p:spPr>
          <p:txBody>
            <a:bodyPr wrap="square">
              <a:spAutoFit/>
            </a:bodyPr>
            <a:lstStyle/>
            <a:p>
              <a:pPr algn="ct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课代表</a:t>
              </a:r>
            </a:p>
          </p:txBody>
        </p:sp>
        <p:sp>
          <p:nvSpPr>
            <p:cNvPr id="133" name="文本框 132">
              <a:extLst>
                <a:ext uri="{FF2B5EF4-FFF2-40B4-BE49-F238E27FC236}">
                  <a16:creationId xmlns:a16="http://schemas.microsoft.com/office/drawing/2014/main" xmlns="" id="{72AAD3DF-F2C8-41A9-B65B-41720E19971A}"/>
                </a:ext>
              </a:extLst>
            </p:cNvPr>
            <p:cNvSpPr txBox="1"/>
            <p:nvPr/>
          </p:nvSpPr>
          <p:spPr>
            <a:xfrm>
              <a:off x="9621713" y="1948435"/>
              <a:ext cx="1043422" cy="371705"/>
            </a:xfrm>
            <a:prstGeom prst="rect">
              <a:avLst/>
            </a:prstGeom>
            <a:noFill/>
          </p:spPr>
          <p:txBody>
            <a:bodyPr wrap="square">
              <a:spAutoFit/>
            </a:bodyPr>
            <a:lstStyle/>
            <a:p>
              <a:pPr algn="ct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班主任</a:t>
              </a:r>
            </a:p>
          </p:txBody>
        </p:sp>
        <p:sp>
          <p:nvSpPr>
            <p:cNvPr id="134" name="文本框 133">
              <a:extLst>
                <a:ext uri="{FF2B5EF4-FFF2-40B4-BE49-F238E27FC236}">
                  <a16:creationId xmlns:a16="http://schemas.microsoft.com/office/drawing/2014/main" xmlns="" id="{D19E3BF0-127A-4EBD-A971-DE6A578C0BF3}"/>
                </a:ext>
              </a:extLst>
            </p:cNvPr>
            <p:cNvSpPr txBox="1"/>
            <p:nvPr/>
          </p:nvSpPr>
          <p:spPr>
            <a:xfrm>
              <a:off x="10608249" y="1948435"/>
              <a:ext cx="1043422" cy="371705"/>
            </a:xfrm>
            <a:prstGeom prst="rect">
              <a:avLst/>
            </a:prstGeom>
            <a:noFill/>
          </p:spPr>
          <p:txBody>
            <a:bodyPr wrap="square">
              <a:spAutoFit/>
            </a:bodyPr>
            <a:lstStyle/>
            <a:p>
              <a:pPr algn="ct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教学组长</a:t>
              </a:r>
            </a:p>
          </p:txBody>
        </p:sp>
      </p:grpSp>
      <p:sp>
        <p:nvSpPr>
          <p:cNvPr id="114" name="任意多边形: 形状 113">
            <a:extLst>
              <a:ext uri="{FF2B5EF4-FFF2-40B4-BE49-F238E27FC236}">
                <a16:creationId xmlns:a16="http://schemas.microsoft.com/office/drawing/2014/main" xmlns="" id="{E7CA8FE2-2C97-4080-859C-66E2CB849609}"/>
              </a:ext>
            </a:extLst>
          </p:cNvPr>
          <p:cNvSpPr/>
          <p:nvPr/>
        </p:nvSpPr>
        <p:spPr>
          <a:xfrm>
            <a:off x="235841" y="4775877"/>
            <a:ext cx="1173733" cy="1148254"/>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chemeClr val="accent3">
              <a:lumMod val="90000"/>
            </a:schemeClr>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xmlns="" id="{1F43D278-317B-4F84-A22D-BE4C8909BB4E}"/>
              </a:ext>
            </a:extLst>
          </p:cNvPr>
          <p:cNvCxnSpPr>
            <a:cxnSpLocks/>
          </p:cNvCxnSpPr>
          <p:nvPr/>
        </p:nvCxnSpPr>
        <p:spPr>
          <a:xfrm>
            <a:off x="2469377" y="4824964"/>
            <a:ext cx="0" cy="2033036"/>
          </a:xfrm>
          <a:prstGeom prst="line">
            <a:avLst/>
          </a:prstGeom>
          <a:ln w="34925">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1A4DEB5B-917A-4AB1-8787-921225F74269}"/>
              </a:ext>
            </a:extLst>
          </p:cNvPr>
          <p:cNvCxnSpPr>
            <a:cxnSpLocks/>
          </p:cNvCxnSpPr>
          <p:nvPr/>
        </p:nvCxnSpPr>
        <p:spPr>
          <a:xfrm>
            <a:off x="5257326" y="4289644"/>
            <a:ext cx="0" cy="2502895"/>
          </a:xfrm>
          <a:prstGeom prst="line">
            <a:avLst/>
          </a:prstGeom>
          <a:ln w="34925">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370338FA-C19A-47EC-B52C-7DB2945E5B5A}"/>
              </a:ext>
            </a:extLst>
          </p:cNvPr>
          <p:cNvCxnSpPr>
            <a:cxnSpLocks/>
          </p:cNvCxnSpPr>
          <p:nvPr/>
        </p:nvCxnSpPr>
        <p:spPr>
          <a:xfrm>
            <a:off x="7919992" y="5717870"/>
            <a:ext cx="0" cy="1043778"/>
          </a:xfrm>
          <a:prstGeom prst="line">
            <a:avLst/>
          </a:prstGeom>
          <a:ln w="349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xmlns="" id="{C5F8721C-3DB4-40F5-BD5B-EE874CFA47CC}"/>
              </a:ext>
            </a:extLst>
          </p:cNvPr>
          <p:cNvGrpSpPr/>
          <p:nvPr/>
        </p:nvGrpSpPr>
        <p:grpSpPr>
          <a:xfrm>
            <a:off x="1513203" y="3499572"/>
            <a:ext cx="1834184" cy="1834184"/>
            <a:chOff x="812427" y="3065790"/>
            <a:chExt cx="1834184" cy="1834184"/>
          </a:xfrm>
        </p:grpSpPr>
        <p:sp>
          <p:nvSpPr>
            <p:cNvPr id="80" name="椭圆 79">
              <a:extLst>
                <a:ext uri="{FF2B5EF4-FFF2-40B4-BE49-F238E27FC236}">
                  <a16:creationId xmlns:a16="http://schemas.microsoft.com/office/drawing/2014/main" xmlns="" id="{54BE556C-8EBD-4BB0-AF28-4F448E969A1A}"/>
                </a:ext>
              </a:extLst>
            </p:cNvPr>
            <p:cNvSpPr/>
            <p:nvPr/>
          </p:nvSpPr>
          <p:spPr>
            <a:xfrm>
              <a:off x="812427" y="3065790"/>
              <a:ext cx="1834184" cy="1834184"/>
            </a:xfrm>
            <a:prstGeom prst="ellipse">
              <a:avLst/>
            </a:prstGeom>
            <a:gradFill>
              <a:gsLst>
                <a:gs pos="72000">
                  <a:schemeClr val="accent1"/>
                </a:gs>
                <a:gs pos="0">
                  <a:schemeClr val="accent1">
                    <a:lumMod val="80000"/>
                    <a:lumOff val="20000"/>
                  </a:schemeClr>
                </a:gs>
              </a:gsLst>
              <a:lin ang="2700000" scaled="1"/>
            </a:gradFill>
            <a:ln w="15875" cap="flat" cmpd="sng" algn="ctr">
              <a:noFill/>
              <a:prstDash val="solid"/>
              <a:miter lim="800000"/>
            </a:ln>
            <a:effectLst>
              <a:outerShdw blurRad="381000" dist="4826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4" name="组合 83">
              <a:extLst>
                <a:ext uri="{FF2B5EF4-FFF2-40B4-BE49-F238E27FC236}">
                  <a16:creationId xmlns:a16="http://schemas.microsoft.com/office/drawing/2014/main" xmlns="" id="{ED98F6BF-B42B-4BCB-ABEF-790B8DF58388}"/>
                </a:ext>
              </a:extLst>
            </p:cNvPr>
            <p:cNvGrpSpPr/>
            <p:nvPr/>
          </p:nvGrpSpPr>
          <p:grpSpPr>
            <a:xfrm>
              <a:off x="1040299" y="3514019"/>
              <a:ext cx="1338150" cy="1010045"/>
              <a:chOff x="5202356" y="1994607"/>
              <a:chExt cx="1338150" cy="1010045"/>
            </a:xfrm>
          </p:grpSpPr>
          <p:sp>
            <p:nvSpPr>
              <p:cNvPr id="85" name="文本框 84">
                <a:extLst>
                  <a:ext uri="{FF2B5EF4-FFF2-40B4-BE49-F238E27FC236}">
                    <a16:creationId xmlns:a16="http://schemas.microsoft.com/office/drawing/2014/main" xmlns="" id="{809821D3-0D32-46BF-B9AF-108554E37F9D}"/>
                  </a:ext>
                </a:extLst>
              </p:cNvPr>
              <p:cNvSpPr txBox="1"/>
              <p:nvPr/>
            </p:nvSpPr>
            <p:spPr>
              <a:xfrm>
                <a:off x="5278547" y="1994607"/>
                <a:ext cx="1261959" cy="338554"/>
              </a:xfrm>
              <a:prstGeom prst="rect">
                <a:avLst/>
              </a:prstGeom>
              <a:noFill/>
            </p:spPr>
            <p:txBody>
              <a:bodyPr wrap="square" rtlCol="0">
                <a:spAutoFit/>
              </a:bodyPr>
              <a:lstStyle/>
              <a:p>
                <a:pPr algn="ctr"/>
                <a:r>
                  <a:rPr lang="zh-CN" altLang="en-US" sz="1600" dirty="0">
                    <a:solidFill>
                      <a:srgbClr val="FFFFFF"/>
                    </a:solidFill>
                    <a:latin typeface="OPPOSans R" panose="00020600040101010101" pitchFamily="18" charset="-122"/>
                    <a:ea typeface="OPPOSans R" panose="00020600040101010101" pitchFamily="18" charset="-122"/>
                    <a:cs typeface="OPPOSans R" panose="00020600040101010101" pitchFamily="18" charset="-122"/>
                  </a:rPr>
                  <a:t>优　　秀</a:t>
                </a:r>
              </a:p>
            </p:txBody>
          </p:sp>
          <p:grpSp>
            <p:nvGrpSpPr>
              <p:cNvPr id="86" name="组合 85">
                <a:extLst>
                  <a:ext uri="{FF2B5EF4-FFF2-40B4-BE49-F238E27FC236}">
                    <a16:creationId xmlns:a16="http://schemas.microsoft.com/office/drawing/2014/main" xmlns="" id="{0E42BCCF-8715-4E1A-B862-8D5154715804}"/>
                  </a:ext>
                </a:extLst>
              </p:cNvPr>
              <p:cNvGrpSpPr/>
              <p:nvPr/>
            </p:nvGrpSpPr>
            <p:grpSpPr>
              <a:xfrm>
                <a:off x="5202356" y="2296766"/>
                <a:ext cx="1322308" cy="707886"/>
                <a:chOff x="5287949" y="2242645"/>
                <a:chExt cx="1322308" cy="707886"/>
              </a:xfrm>
            </p:grpSpPr>
            <p:sp>
              <p:nvSpPr>
                <p:cNvPr id="87" name="文本框 86">
                  <a:extLst>
                    <a:ext uri="{FF2B5EF4-FFF2-40B4-BE49-F238E27FC236}">
                      <a16:creationId xmlns:a16="http://schemas.microsoft.com/office/drawing/2014/main" xmlns="" id="{B50B3B7D-4A4E-4F21-AD1A-62EB3D8494C2}"/>
                    </a:ext>
                  </a:extLst>
                </p:cNvPr>
                <p:cNvSpPr txBox="1"/>
                <p:nvPr/>
              </p:nvSpPr>
              <p:spPr>
                <a:xfrm>
                  <a:off x="5287949" y="2242645"/>
                  <a:ext cx="1092835" cy="707886"/>
                </a:xfrm>
                <a:prstGeom prst="rect">
                  <a:avLst/>
                </a:prstGeom>
                <a:noFill/>
              </p:spPr>
              <p:txBody>
                <a:bodyPr wrap="square">
                  <a:spAutoFit/>
                </a:bodyPr>
                <a:lstStyle/>
                <a:p>
                  <a:r>
                    <a:rPr lang="en-US" altLang="zh-CN" sz="4000" dirty="0">
                      <a:solidFill>
                        <a:srgbClr val="FFFFFF"/>
                      </a:solidFill>
                      <a:latin typeface="OPPOSans H" panose="00020600040101010101" pitchFamily="18" charset="-122"/>
                      <a:ea typeface="OPPOSans H" panose="00020600040101010101" pitchFamily="18" charset="-122"/>
                      <a:cs typeface="OPPOSans H" panose="00020600040101010101" pitchFamily="18" charset="-122"/>
                    </a:rPr>
                    <a:t>35</a:t>
                  </a:r>
                  <a:endParaRPr lang="zh-CN" altLang="en-US" sz="4000" dirty="0">
                    <a:solidFill>
                      <a:srgbClr val="FFFFFF"/>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8" name="文本框 87">
                  <a:extLst>
                    <a:ext uri="{FF2B5EF4-FFF2-40B4-BE49-F238E27FC236}">
                      <a16:creationId xmlns:a16="http://schemas.microsoft.com/office/drawing/2014/main" xmlns="" id="{44842838-FFF4-4B0B-9BAB-27573F51D45A}"/>
                    </a:ext>
                  </a:extLst>
                </p:cNvPr>
                <p:cNvSpPr txBox="1"/>
                <p:nvPr/>
              </p:nvSpPr>
              <p:spPr>
                <a:xfrm>
                  <a:off x="5984135" y="2538350"/>
                  <a:ext cx="626122" cy="338554"/>
                </a:xfrm>
                <a:prstGeom prst="rect">
                  <a:avLst/>
                </a:prstGeom>
                <a:noFill/>
              </p:spPr>
              <p:txBody>
                <a:bodyPr wrap="square" rtlCol="0">
                  <a:spAutoFit/>
                </a:bodyPr>
                <a:lstStyle/>
                <a:p>
                  <a:pPr algn="r"/>
                  <a:r>
                    <a:rPr lang="zh-CN" altLang="en-US" sz="1600" dirty="0">
                      <a:solidFill>
                        <a:srgbClr val="FFFFFF"/>
                      </a:solidFill>
                      <a:latin typeface="OPPOSans R" panose="00020600040101010101" pitchFamily="18" charset="-122"/>
                      <a:ea typeface="OPPOSans R" panose="00020600040101010101" pitchFamily="18" charset="-122"/>
                      <a:cs typeface="OPPOSans R" panose="00020600040101010101" pitchFamily="18" charset="-122"/>
                    </a:rPr>
                    <a:t>人次</a:t>
                  </a:r>
                </a:p>
              </p:txBody>
            </p:sp>
          </p:grpSp>
        </p:grpSp>
      </p:grpSp>
      <p:grpSp>
        <p:nvGrpSpPr>
          <p:cNvPr id="9" name="组合 8">
            <a:extLst>
              <a:ext uri="{FF2B5EF4-FFF2-40B4-BE49-F238E27FC236}">
                <a16:creationId xmlns:a16="http://schemas.microsoft.com/office/drawing/2014/main" xmlns="" id="{FA0E608D-0BFD-4CDB-9838-C579ABFB572D}"/>
              </a:ext>
            </a:extLst>
          </p:cNvPr>
          <p:cNvGrpSpPr/>
          <p:nvPr/>
        </p:nvGrpSpPr>
        <p:grpSpPr>
          <a:xfrm>
            <a:off x="4077843" y="2525253"/>
            <a:ext cx="2358966" cy="2358966"/>
            <a:chOff x="3006621" y="1441635"/>
            <a:chExt cx="2358966" cy="2358966"/>
          </a:xfrm>
        </p:grpSpPr>
        <p:sp>
          <p:nvSpPr>
            <p:cNvPr id="81" name="椭圆 80">
              <a:extLst>
                <a:ext uri="{FF2B5EF4-FFF2-40B4-BE49-F238E27FC236}">
                  <a16:creationId xmlns:a16="http://schemas.microsoft.com/office/drawing/2014/main" xmlns="" id="{4F85BD1D-A1D9-4319-BC2A-A943383839DE}"/>
                </a:ext>
              </a:extLst>
            </p:cNvPr>
            <p:cNvSpPr/>
            <p:nvPr/>
          </p:nvSpPr>
          <p:spPr>
            <a:xfrm>
              <a:off x="3006621" y="1441635"/>
              <a:ext cx="2358966" cy="2358966"/>
            </a:xfrm>
            <a:prstGeom prst="ellipse">
              <a:avLst/>
            </a:prstGeom>
            <a:gradFill>
              <a:gsLst>
                <a:gs pos="72000">
                  <a:schemeClr val="accent2"/>
                </a:gs>
                <a:gs pos="0">
                  <a:schemeClr val="accent2">
                    <a:lumMod val="80000"/>
                    <a:lumOff val="20000"/>
                  </a:schemeClr>
                </a:gs>
              </a:gsLst>
              <a:lin ang="2700000" scaled="1"/>
            </a:gradFill>
            <a:ln w="15875" cap="flat" cmpd="sng" algn="ctr">
              <a:noFill/>
              <a:prstDash val="solid"/>
              <a:miter lim="800000"/>
            </a:ln>
            <a:effectLst>
              <a:outerShdw blurRad="381000" dist="660400" dir="5400000" sx="87000" sy="87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9" name="组合 88">
              <a:extLst>
                <a:ext uri="{FF2B5EF4-FFF2-40B4-BE49-F238E27FC236}">
                  <a16:creationId xmlns:a16="http://schemas.microsoft.com/office/drawing/2014/main" xmlns="" id="{1C1F3C8E-9BE6-4E6A-AA49-41668EB20F5B}"/>
                </a:ext>
              </a:extLst>
            </p:cNvPr>
            <p:cNvGrpSpPr/>
            <p:nvPr/>
          </p:nvGrpSpPr>
          <p:grpSpPr>
            <a:xfrm>
              <a:off x="3465107" y="2116095"/>
              <a:ext cx="1354234" cy="1010045"/>
              <a:chOff x="5172352" y="1994607"/>
              <a:chExt cx="1354234" cy="1010045"/>
            </a:xfrm>
          </p:grpSpPr>
          <p:sp>
            <p:nvSpPr>
              <p:cNvPr id="90" name="文本框 89">
                <a:extLst>
                  <a:ext uri="{FF2B5EF4-FFF2-40B4-BE49-F238E27FC236}">
                    <a16:creationId xmlns:a16="http://schemas.microsoft.com/office/drawing/2014/main" xmlns="" id="{69A8D9E4-6B22-477F-99E6-10A1F453328B}"/>
                  </a:ext>
                </a:extLst>
              </p:cNvPr>
              <p:cNvSpPr txBox="1"/>
              <p:nvPr/>
            </p:nvSpPr>
            <p:spPr>
              <a:xfrm>
                <a:off x="5262369" y="1994607"/>
                <a:ext cx="1261959"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良　　好</a:t>
                </a:r>
              </a:p>
            </p:txBody>
          </p:sp>
          <p:grpSp>
            <p:nvGrpSpPr>
              <p:cNvPr id="94" name="组合 93">
                <a:extLst>
                  <a:ext uri="{FF2B5EF4-FFF2-40B4-BE49-F238E27FC236}">
                    <a16:creationId xmlns:a16="http://schemas.microsoft.com/office/drawing/2014/main" xmlns="" id="{4CD264C3-4388-4C44-ADCE-422D84AF083D}"/>
                  </a:ext>
                </a:extLst>
              </p:cNvPr>
              <p:cNvGrpSpPr/>
              <p:nvPr/>
            </p:nvGrpSpPr>
            <p:grpSpPr>
              <a:xfrm>
                <a:off x="5172352" y="2296766"/>
                <a:ext cx="1354234" cy="707886"/>
                <a:chOff x="5257945" y="2242645"/>
                <a:chExt cx="1354234" cy="707886"/>
              </a:xfrm>
            </p:grpSpPr>
            <p:sp>
              <p:nvSpPr>
                <p:cNvPr id="97" name="文本框 96">
                  <a:extLst>
                    <a:ext uri="{FF2B5EF4-FFF2-40B4-BE49-F238E27FC236}">
                      <a16:creationId xmlns:a16="http://schemas.microsoft.com/office/drawing/2014/main" xmlns="" id="{099545D2-1C0E-430A-8ED5-E25526A050FA}"/>
                    </a:ext>
                  </a:extLst>
                </p:cNvPr>
                <p:cNvSpPr txBox="1"/>
                <p:nvPr/>
              </p:nvSpPr>
              <p:spPr>
                <a:xfrm>
                  <a:off x="5257945" y="2242645"/>
                  <a:ext cx="1092835" cy="707886"/>
                </a:xfrm>
                <a:prstGeom prst="rect">
                  <a:avLst/>
                </a:prstGeom>
                <a:noFill/>
              </p:spPr>
              <p:txBody>
                <a:bodyPr wrap="square">
                  <a:spAutoFit/>
                </a:bodyPr>
                <a:lstStyle/>
                <a:p>
                  <a:r>
                    <a:rPr lang="en-US" altLang="zh-CN" sz="40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72</a:t>
                  </a:r>
                  <a:endParaRPr lang="zh-CN" altLang="en-US" sz="40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98" name="文本框 97">
                  <a:extLst>
                    <a:ext uri="{FF2B5EF4-FFF2-40B4-BE49-F238E27FC236}">
                      <a16:creationId xmlns:a16="http://schemas.microsoft.com/office/drawing/2014/main" xmlns="" id="{43C16A51-097D-4FAD-B995-F75B5788D37E}"/>
                    </a:ext>
                  </a:extLst>
                </p:cNvPr>
                <p:cNvSpPr txBox="1"/>
                <p:nvPr/>
              </p:nvSpPr>
              <p:spPr>
                <a:xfrm>
                  <a:off x="5986057" y="2519297"/>
                  <a:ext cx="626122" cy="338554"/>
                </a:xfrm>
                <a:prstGeom prst="rect">
                  <a:avLst/>
                </a:prstGeom>
                <a:noFill/>
              </p:spPr>
              <p:txBody>
                <a:bodyPr wrap="square" rtlCol="0">
                  <a:spAutoFit/>
                </a:bodyPr>
                <a:lstStyle/>
                <a:p>
                  <a:pPr algn="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人次</a:t>
                  </a:r>
                </a:p>
              </p:txBody>
            </p:sp>
          </p:grpSp>
        </p:grpSp>
      </p:grpSp>
      <p:grpSp>
        <p:nvGrpSpPr>
          <p:cNvPr id="4" name="组合 3">
            <a:extLst>
              <a:ext uri="{FF2B5EF4-FFF2-40B4-BE49-F238E27FC236}">
                <a16:creationId xmlns:a16="http://schemas.microsoft.com/office/drawing/2014/main" xmlns="" id="{A1A523BC-43A5-4FEF-A24E-CAB75F1E030C}"/>
              </a:ext>
            </a:extLst>
          </p:cNvPr>
          <p:cNvGrpSpPr/>
          <p:nvPr/>
        </p:nvGrpSpPr>
        <p:grpSpPr>
          <a:xfrm>
            <a:off x="7203757" y="4345707"/>
            <a:ext cx="1505454" cy="1505454"/>
            <a:chOff x="5686862" y="3771337"/>
            <a:chExt cx="1505454" cy="1505454"/>
          </a:xfrm>
        </p:grpSpPr>
        <p:sp>
          <p:nvSpPr>
            <p:cNvPr id="82" name="椭圆 81">
              <a:extLst>
                <a:ext uri="{FF2B5EF4-FFF2-40B4-BE49-F238E27FC236}">
                  <a16:creationId xmlns:a16="http://schemas.microsoft.com/office/drawing/2014/main" xmlns="" id="{5FEEA950-80CF-4213-89E7-9C8955AA72B9}"/>
                </a:ext>
              </a:extLst>
            </p:cNvPr>
            <p:cNvSpPr/>
            <p:nvPr/>
          </p:nvSpPr>
          <p:spPr>
            <a:xfrm>
              <a:off x="5686862" y="3771337"/>
              <a:ext cx="1505454" cy="1505454"/>
            </a:xfrm>
            <a:prstGeom prst="ellipse">
              <a:avLst/>
            </a:prstGeom>
            <a:gradFill>
              <a:gsLst>
                <a:gs pos="72000">
                  <a:schemeClr val="accent3"/>
                </a:gs>
                <a:gs pos="0">
                  <a:schemeClr val="accent3">
                    <a:lumMod val="80000"/>
                    <a:lumOff val="20000"/>
                  </a:schemeClr>
                </a:gs>
              </a:gsLst>
              <a:lin ang="2700000" scaled="1"/>
            </a:gradFill>
            <a:ln w="15875" cap="flat" cmpd="sng" algn="ctr">
              <a:noFill/>
              <a:prstDash val="solid"/>
              <a:miter lim="800000"/>
            </a:ln>
            <a:effectLst>
              <a:outerShdw blurRad="381000" dist="444500" dir="5400000" sx="87000" sy="87000" algn="t" rotWithShape="0">
                <a:schemeClr val="accent3">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grpSp>
          <p:nvGrpSpPr>
            <p:cNvPr id="100" name="组合 99">
              <a:extLst>
                <a:ext uri="{FF2B5EF4-FFF2-40B4-BE49-F238E27FC236}">
                  <a16:creationId xmlns:a16="http://schemas.microsoft.com/office/drawing/2014/main" xmlns="" id="{2CB8CF51-4D46-45D7-BACB-38294BE7D012}"/>
                </a:ext>
              </a:extLst>
            </p:cNvPr>
            <p:cNvGrpSpPr/>
            <p:nvPr/>
          </p:nvGrpSpPr>
          <p:grpSpPr>
            <a:xfrm>
              <a:off x="5736024" y="4088474"/>
              <a:ext cx="1334544" cy="1009634"/>
              <a:chOff x="5226276" y="2023196"/>
              <a:chExt cx="1334544" cy="1009634"/>
            </a:xfrm>
          </p:grpSpPr>
          <p:sp>
            <p:nvSpPr>
              <p:cNvPr id="101" name="文本框 100">
                <a:extLst>
                  <a:ext uri="{FF2B5EF4-FFF2-40B4-BE49-F238E27FC236}">
                    <a16:creationId xmlns:a16="http://schemas.microsoft.com/office/drawing/2014/main" xmlns="" id="{A3FFF390-86BE-4703-A2EC-935EC40C85C6}"/>
                  </a:ext>
                </a:extLst>
              </p:cNvPr>
              <p:cNvSpPr txBox="1"/>
              <p:nvPr/>
            </p:nvSpPr>
            <p:spPr>
              <a:xfrm>
                <a:off x="5298861" y="2023196"/>
                <a:ext cx="1261959" cy="338554"/>
              </a:xfrm>
              <a:prstGeom prst="rect">
                <a:avLst/>
              </a:prstGeom>
              <a:noFill/>
            </p:spPr>
            <p:txBody>
              <a:bodyPr wrap="square" rtlCol="0">
                <a:spAutoFit/>
              </a:bodyPr>
              <a:lstStyle/>
              <a:p>
                <a:pPr algn="ct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合　　格</a:t>
                </a:r>
              </a:p>
            </p:txBody>
          </p:sp>
          <p:grpSp>
            <p:nvGrpSpPr>
              <p:cNvPr id="102" name="组合 101">
                <a:extLst>
                  <a:ext uri="{FF2B5EF4-FFF2-40B4-BE49-F238E27FC236}">
                    <a16:creationId xmlns:a16="http://schemas.microsoft.com/office/drawing/2014/main" xmlns="" id="{116A2CCD-9572-42A1-AC7F-8D3E2F893C62}"/>
                  </a:ext>
                </a:extLst>
              </p:cNvPr>
              <p:cNvGrpSpPr/>
              <p:nvPr/>
            </p:nvGrpSpPr>
            <p:grpSpPr>
              <a:xfrm>
                <a:off x="5226276" y="2324944"/>
                <a:ext cx="1325509" cy="707886"/>
                <a:chOff x="5311869" y="2270823"/>
                <a:chExt cx="1325509" cy="707886"/>
              </a:xfrm>
            </p:grpSpPr>
            <p:sp>
              <p:nvSpPr>
                <p:cNvPr id="103" name="文本框 102">
                  <a:extLst>
                    <a:ext uri="{FF2B5EF4-FFF2-40B4-BE49-F238E27FC236}">
                      <a16:creationId xmlns:a16="http://schemas.microsoft.com/office/drawing/2014/main" xmlns="" id="{DA40920C-CFB5-4F3E-AF0A-9E0CF1C07A3D}"/>
                    </a:ext>
                  </a:extLst>
                </p:cNvPr>
                <p:cNvSpPr txBox="1"/>
                <p:nvPr/>
              </p:nvSpPr>
              <p:spPr>
                <a:xfrm>
                  <a:off x="5311869" y="2270823"/>
                  <a:ext cx="1092835" cy="707886"/>
                </a:xfrm>
                <a:prstGeom prst="rect">
                  <a:avLst/>
                </a:prstGeom>
                <a:noFill/>
              </p:spPr>
              <p:txBody>
                <a:bodyPr wrap="square">
                  <a:spAutoFit/>
                </a:bodyPr>
                <a:lstStyle/>
                <a:p>
                  <a:r>
                    <a:rPr lang="en-US" altLang="zh-CN" sz="40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24</a:t>
                  </a:r>
                  <a:endParaRPr lang="zh-CN" altLang="en-US" sz="40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04" name="文本框 103">
                  <a:extLst>
                    <a:ext uri="{FF2B5EF4-FFF2-40B4-BE49-F238E27FC236}">
                      <a16:creationId xmlns:a16="http://schemas.microsoft.com/office/drawing/2014/main" xmlns="" id="{CDA4043B-D965-44F1-80C8-E27119557C5C}"/>
                    </a:ext>
                  </a:extLst>
                </p:cNvPr>
                <p:cNvSpPr txBox="1"/>
                <p:nvPr/>
              </p:nvSpPr>
              <p:spPr>
                <a:xfrm>
                  <a:off x="6011256" y="2574309"/>
                  <a:ext cx="626122" cy="338554"/>
                </a:xfrm>
                <a:prstGeom prst="rect">
                  <a:avLst/>
                </a:prstGeom>
                <a:noFill/>
              </p:spPr>
              <p:txBody>
                <a:bodyPr wrap="square" rtlCol="0">
                  <a:spAutoFit/>
                </a:bodyPr>
                <a:lstStyle/>
                <a:p>
                  <a:pPr algn="r"/>
                  <a:r>
                    <a:rPr lang="zh-CN" altLang="en-US" sz="16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人次</a:t>
                  </a:r>
                </a:p>
              </p:txBody>
            </p:sp>
          </p:grpSp>
        </p:grpSp>
      </p:grpSp>
      <p:grpSp>
        <p:nvGrpSpPr>
          <p:cNvPr id="5" name="组合 4">
            <a:extLst>
              <a:ext uri="{FF2B5EF4-FFF2-40B4-BE49-F238E27FC236}">
                <a16:creationId xmlns:a16="http://schemas.microsoft.com/office/drawing/2014/main" xmlns="" id="{748BF7B5-1C97-431C-9704-62E7E202718E}"/>
              </a:ext>
            </a:extLst>
          </p:cNvPr>
          <p:cNvGrpSpPr/>
          <p:nvPr/>
        </p:nvGrpSpPr>
        <p:grpSpPr>
          <a:xfrm>
            <a:off x="9454417" y="3560340"/>
            <a:ext cx="1261959" cy="1224380"/>
            <a:chOff x="8247492" y="2492214"/>
            <a:chExt cx="1261959" cy="1224380"/>
          </a:xfrm>
        </p:grpSpPr>
        <p:sp>
          <p:nvSpPr>
            <p:cNvPr id="83" name="椭圆 82">
              <a:extLst>
                <a:ext uri="{FF2B5EF4-FFF2-40B4-BE49-F238E27FC236}">
                  <a16:creationId xmlns:a16="http://schemas.microsoft.com/office/drawing/2014/main" xmlns="" id="{7845E615-4918-476B-B138-39A021C1D0DF}"/>
                </a:ext>
              </a:extLst>
            </p:cNvPr>
            <p:cNvSpPr/>
            <p:nvPr/>
          </p:nvSpPr>
          <p:spPr>
            <a:xfrm>
              <a:off x="8247492" y="2492214"/>
              <a:ext cx="1224380" cy="1224380"/>
            </a:xfrm>
            <a:prstGeom prst="ellipse">
              <a:avLst/>
            </a:prstGeom>
            <a:gradFill>
              <a:gsLst>
                <a:gs pos="72000">
                  <a:schemeClr val="accent4"/>
                </a:gs>
                <a:gs pos="0">
                  <a:schemeClr val="accent4">
                    <a:lumMod val="80000"/>
                    <a:lumOff val="20000"/>
                  </a:schemeClr>
                </a:gs>
              </a:gsLst>
              <a:lin ang="2700000" scaled="1"/>
            </a:gradFill>
            <a:ln w="15875" cap="flat" cmpd="sng" algn="ctr">
              <a:noFill/>
              <a:prstDash val="solid"/>
              <a:miter lim="800000"/>
            </a:ln>
            <a:effectLst>
              <a:outerShdw blurRad="381000" dist="330200" dir="5400000" sx="87000" sy="87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grpSp>
          <p:nvGrpSpPr>
            <p:cNvPr id="105" name="组合 104">
              <a:extLst>
                <a:ext uri="{FF2B5EF4-FFF2-40B4-BE49-F238E27FC236}">
                  <a16:creationId xmlns:a16="http://schemas.microsoft.com/office/drawing/2014/main" xmlns="" id="{3AA99FB8-E194-49D5-93DF-B0C8B20DCE26}"/>
                </a:ext>
              </a:extLst>
            </p:cNvPr>
            <p:cNvGrpSpPr/>
            <p:nvPr/>
          </p:nvGrpSpPr>
          <p:grpSpPr>
            <a:xfrm>
              <a:off x="8247492" y="2639480"/>
              <a:ext cx="1261959" cy="991682"/>
              <a:chOff x="5281159" y="2012970"/>
              <a:chExt cx="1261959" cy="991682"/>
            </a:xfrm>
          </p:grpSpPr>
          <p:sp>
            <p:nvSpPr>
              <p:cNvPr id="106" name="文本框 105">
                <a:extLst>
                  <a:ext uri="{FF2B5EF4-FFF2-40B4-BE49-F238E27FC236}">
                    <a16:creationId xmlns:a16="http://schemas.microsoft.com/office/drawing/2014/main" xmlns="" id="{986CDF3E-5CDA-40BD-994C-9CC1EF5B626D}"/>
                  </a:ext>
                </a:extLst>
              </p:cNvPr>
              <p:cNvSpPr txBox="1"/>
              <p:nvPr/>
            </p:nvSpPr>
            <p:spPr>
              <a:xfrm>
                <a:off x="5281159" y="2012970"/>
                <a:ext cx="1261959" cy="338554"/>
              </a:xfrm>
              <a:prstGeom prst="rect">
                <a:avLst/>
              </a:prstGeom>
              <a:noFill/>
            </p:spPr>
            <p:txBody>
              <a:bodyPr wrap="square" rtlCol="0">
                <a:spAutoFit/>
              </a:bodyPr>
              <a:lstStyle/>
              <a:p>
                <a:pPr algn="ctr"/>
                <a:r>
                  <a:rPr lang="zh-CN" altLang="en-US" sz="1600" dirty="0">
                    <a:solidFill>
                      <a:srgbClr val="FFFFFF"/>
                    </a:solidFill>
                    <a:latin typeface="OPPOSans R" panose="00020600040101010101" pitchFamily="18" charset="-122"/>
                    <a:ea typeface="OPPOSans R" panose="00020600040101010101" pitchFamily="18" charset="-122"/>
                    <a:cs typeface="OPPOSans R" panose="00020600040101010101" pitchFamily="18" charset="-122"/>
                  </a:rPr>
                  <a:t>不合格</a:t>
                </a:r>
              </a:p>
            </p:txBody>
          </p:sp>
          <p:grpSp>
            <p:nvGrpSpPr>
              <p:cNvPr id="107" name="组合 106">
                <a:extLst>
                  <a:ext uri="{FF2B5EF4-FFF2-40B4-BE49-F238E27FC236}">
                    <a16:creationId xmlns:a16="http://schemas.microsoft.com/office/drawing/2014/main" xmlns="" id="{D3416775-5D6F-43E3-A569-AA471B4DB7DA}"/>
                  </a:ext>
                </a:extLst>
              </p:cNvPr>
              <p:cNvGrpSpPr/>
              <p:nvPr/>
            </p:nvGrpSpPr>
            <p:grpSpPr>
              <a:xfrm>
                <a:off x="5370198" y="2296766"/>
                <a:ext cx="1022250" cy="707886"/>
                <a:chOff x="5455791" y="2242645"/>
                <a:chExt cx="1022250" cy="707886"/>
              </a:xfrm>
            </p:grpSpPr>
            <p:sp>
              <p:nvSpPr>
                <p:cNvPr id="108" name="文本框 107">
                  <a:extLst>
                    <a:ext uri="{FF2B5EF4-FFF2-40B4-BE49-F238E27FC236}">
                      <a16:creationId xmlns:a16="http://schemas.microsoft.com/office/drawing/2014/main" xmlns="" id="{DB558BAF-8575-438A-B8D7-E5ECA4B78D52}"/>
                    </a:ext>
                  </a:extLst>
                </p:cNvPr>
                <p:cNvSpPr txBox="1"/>
                <p:nvPr/>
              </p:nvSpPr>
              <p:spPr>
                <a:xfrm>
                  <a:off x="5455791" y="2242645"/>
                  <a:ext cx="567708" cy="707886"/>
                </a:xfrm>
                <a:prstGeom prst="rect">
                  <a:avLst/>
                </a:prstGeom>
                <a:noFill/>
              </p:spPr>
              <p:txBody>
                <a:bodyPr wrap="square">
                  <a:spAutoFit/>
                </a:bodyPr>
                <a:lstStyle/>
                <a:p>
                  <a:r>
                    <a:rPr lang="en-US" altLang="zh-CN" sz="4000" dirty="0">
                      <a:solidFill>
                        <a:srgbClr val="FFFFFF"/>
                      </a:solidFill>
                      <a:latin typeface="OPPOSans H" panose="00020600040101010101" pitchFamily="18" charset="-122"/>
                      <a:ea typeface="OPPOSans H" panose="00020600040101010101" pitchFamily="18" charset="-122"/>
                      <a:cs typeface="OPPOSans H" panose="00020600040101010101" pitchFamily="18" charset="-122"/>
                    </a:rPr>
                    <a:t>5</a:t>
                  </a:r>
                  <a:endParaRPr lang="zh-CN" altLang="en-US" sz="4000" dirty="0">
                    <a:solidFill>
                      <a:srgbClr val="FFFFFF"/>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09" name="文本框 108">
                  <a:extLst>
                    <a:ext uri="{FF2B5EF4-FFF2-40B4-BE49-F238E27FC236}">
                      <a16:creationId xmlns:a16="http://schemas.microsoft.com/office/drawing/2014/main" xmlns="" id="{C499CBA5-46FD-4FF6-82DB-DBCAA1E7E33C}"/>
                    </a:ext>
                  </a:extLst>
                </p:cNvPr>
                <p:cNvSpPr txBox="1"/>
                <p:nvPr/>
              </p:nvSpPr>
              <p:spPr>
                <a:xfrm>
                  <a:off x="5851919" y="2566232"/>
                  <a:ext cx="626122" cy="338554"/>
                </a:xfrm>
                <a:prstGeom prst="rect">
                  <a:avLst/>
                </a:prstGeom>
                <a:noFill/>
              </p:spPr>
              <p:txBody>
                <a:bodyPr wrap="square" rtlCol="0">
                  <a:spAutoFit/>
                </a:bodyPr>
                <a:lstStyle/>
                <a:p>
                  <a:r>
                    <a:rPr lang="zh-CN" altLang="en-US" sz="1600" dirty="0">
                      <a:solidFill>
                        <a:srgbClr val="FFFFFF"/>
                      </a:solidFill>
                      <a:latin typeface="OPPOSans R" panose="00020600040101010101" pitchFamily="18" charset="-122"/>
                      <a:ea typeface="OPPOSans R" panose="00020600040101010101" pitchFamily="18" charset="-122"/>
                      <a:cs typeface="OPPOSans R" panose="00020600040101010101" pitchFamily="18" charset="-122"/>
                    </a:rPr>
                    <a:t>人次</a:t>
                  </a:r>
                </a:p>
              </p:txBody>
            </p:sp>
          </p:grpSp>
        </p:grpSp>
      </p:grpSp>
      <p:sp>
        <p:nvSpPr>
          <p:cNvPr id="115" name="任意多边形: 形状 114">
            <a:extLst>
              <a:ext uri="{FF2B5EF4-FFF2-40B4-BE49-F238E27FC236}">
                <a16:creationId xmlns:a16="http://schemas.microsoft.com/office/drawing/2014/main" xmlns="" id="{A68391B3-C7FB-4977-80DB-AA0B5B09EAB1}"/>
              </a:ext>
            </a:extLst>
          </p:cNvPr>
          <p:cNvSpPr/>
          <p:nvPr/>
        </p:nvSpPr>
        <p:spPr>
          <a:xfrm>
            <a:off x="7946373" y="2860186"/>
            <a:ext cx="946054" cy="925516"/>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chemeClr val="accent2"/>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7" name="任意多边形: 形状 116">
            <a:extLst>
              <a:ext uri="{FF2B5EF4-FFF2-40B4-BE49-F238E27FC236}">
                <a16:creationId xmlns:a16="http://schemas.microsoft.com/office/drawing/2014/main" xmlns="" id="{88CBE54D-AA61-4C23-9265-FC3AD29D9906}"/>
              </a:ext>
            </a:extLst>
          </p:cNvPr>
          <p:cNvSpPr/>
          <p:nvPr/>
        </p:nvSpPr>
        <p:spPr>
          <a:xfrm>
            <a:off x="-16460" y="5507251"/>
            <a:ext cx="730437" cy="714581"/>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chemeClr val="accent1"/>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21" name="组合 120">
            <a:extLst>
              <a:ext uri="{FF2B5EF4-FFF2-40B4-BE49-F238E27FC236}">
                <a16:creationId xmlns:a16="http://schemas.microsoft.com/office/drawing/2014/main" xmlns="" id="{66B4D04F-C1B2-445F-AE80-FBC80112BC6D}"/>
              </a:ext>
            </a:extLst>
          </p:cNvPr>
          <p:cNvGrpSpPr/>
          <p:nvPr/>
        </p:nvGrpSpPr>
        <p:grpSpPr>
          <a:xfrm>
            <a:off x="338139" y="324865"/>
            <a:ext cx="857035" cy="559875"/>
            <a:chOff x="338139" y="324865"/>
            <a:chExt cx="857035" cy="559875"/>
          </a:xfrm>
        </p:grpSpPr>
        <p:sp>
          <p:nvSpPr>
            <p:cNvPr id="136" name="任意多边形: 形状 135">
              <a:extLst>
                <a:ext uri="{FF2B5EF4-FFF2-40B4-BE49-F238E27FC236}">
                  <a16:creationId xmlns:a16="http://schemas.microsoft.com/office/drawing/2014/main" xmlns="" id="{D6A3710C-54CA-4D98-A021-411502AB71E4}"/>
                </a:ext>
              </a:extLst>
            </p:cNvPr>
            <p:cNvSpPr/>
            <p:nvPr/>
          </p:nvSpPr>
          <p:spPr>
            <a:xfrm>
              <a:off x="624376" y="326332"/>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solidFill>
              <a:srgbClr val="FFFFFF"/>
            </a:solidFill>
            <a:ln w="127">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7" name="任意多边形: 形状 136">
              <a:extLst>
                <a:ext uri="{FF2B5EF4-FFF2-40B4-BE49-F238E27FC236}">
                  <a16:creationId xmlns:a16="http://schemas.microsoft.com/office/drawing/2014/main" xmlns="" id="{E55C910D-FB22-4241-B271-2173D4E74736}"/>
                </a:ext>
              </a:extLst>
            </p:cNvPr>
            <p:cNvSpPr/>
            <p:nvPr/>
          </p:nvSpPr>
          <p:spPr>
            <a:xfrm>
              <a:off x="338139" y="324865"/>
              <a:ext cx="570798" cy="558408"/>
            </a:xfrm>
            <a:custGeom>
              <a:avLst/>
              <a:gdLst>
                <a:gd name="connsiteX0" fmla="*/ 893162 w 2426636"/>
                <a:gd name="connsiteY0" fmla="*/ 2358084 h 2373959"/>
                <a:gd name="connsiteX1" fmla="*/ 1533475 w 2426636"/>
                <a:gd name="connsiteY1" fmla="*/ 2358084 h 2373959"/>
                <a:gd name="connsiteX2" fmla="*/ 1471735 w 2426636"/>
                <a:gd name="connsiteY2" fmla="*/ 2373959 h 2373959"/>
                <a:gd name="connsiteX3" fmla="*/ 954902 w 2426636"/>
                <a:gd name="connsiteY3" fmla="*/ 2373959 h 2373959"/>
                <a:gd name="connsiteX4" fmla="*/ 643457 w 2426636"/>
                <a:gd name="connsiteY4" fmla="*/ 2259824 h 2373959"/>
                <a:gd name="connsiteX5" fmla="*/ 1783180 w 2426636"/>
                <a:gd name="connsiteY5" fmla="*/ 2259824 h 2373959"/>
                <a:gd name="connsiteX6" fmla="*/ 1750225 w 2426636"/>
                <a:gd name="connsiteY6" fmla="*/ 2275699 h 2373959"/>
                <a:gd name="connsiteX7" fmla="*/ 676411 w 2426636"/>
                <a:gd name="connsiteY7" fmla="*/ 2275699 h 2373959"/>
                <a:gd name="connsiteX8" fmla="*/ 490291 w 2426636"/>
                <a:gd name="connsiteY8" fmla="*/ 2161577 h 2373959"/>
                <a:gd name="connsiteX9" fmla="*/ 1936345 w 2426636"/>
                <a:gd name="connsiteY9" fmla="*/ 2161577 h 2373959"/>
                <a:gd name="connsiteX10" fmla="*/ 1915116 w 2426636"/>
                <a:gd name="connsiteY10" fmla="*/ 2177452 h 2373959"/>
                <a:gd name="connsiteX11" fmla="*/ 511520 w 2426636"/>
                <a:gd name="connsiteY11" fmla="*/ 2177452 h 2373959"/>
                <a:gd name="connsiteX12" fmla="*/ 373537 w 2426636"/>
                <a:gd name="connsiteY12" fmla="*/ 2063317 h 2373959"/>
                <a:gd name="connsiteX13" fmla="*/ 2053100 w 2426636"/>
                <a:gd name="connsiteY13" fmla="*/ 2063317 h 2373959"/>
                <a:gd name="connsiteX14" fmla="*/ 2035633 w 2426636"/>
                <a:gd name="connsiteY14" fmla="*/ 2079192 h 2373959"/>
                <a:gd name="connsiteX15" fmla="*/ 391004 w 2426636"/>
                <a:gd name="connsiteY15" fmla="*/ 2079192 h 2373959"/>
                <a:gd name="connsiteX16" fmla="*/ 281084 w 2426636"/>
                <a:gd name="connsiteY16" fmla="*/ 1965070 h 2373959"/>
                <a:gd name="connsiteX17" fmla="*/ 2145553 w 2426636"/>
                <a:gd name="connsiteY17" fmla="*/ 1965070 h 2373959"/>
                <a:gd name="connsiteX18" fmla="*/ 2131124 w 2426636"/>
                <a:gd name="connsiteY18" fmla="*/ 1980945 h 2373959"/>
                <a:gd name="connsiteX19" fmla="*/ 295512 w 2426636"/>
                <a:gd name="connsiteY19" fmla="*/ 1980945 h 2373959"/>
                <a:gd name="connsiteX20" fmla="*/ 206954 w 2426636"/>
                <a:gd name="connsiteY20" fmla="*/ 1866810 h 2373959"/>
                <a:gd name="connsiteX21" fmla="*/ 2219682 w 2426636"/>
                <a:gd name="connsiteY21" fmla="*/ 1866810 h 2373959"/>
                <a:gd name="connsiteX22" fmla="*/ 2219421 w 2426636"/>
                <a:gd name="connsiteY22" fmla="*/ 1867241 h 2373959"/>
                <a:gd name="connsiteX23" fmla="*/ 2207871 w 2426636"/>
                <a:gd name="connsiteY23" fmla="*/ 1882685 h 2373959"/>
                <a:gd name="connsiteX24" fmla="*/ 218765 w 2426636"/>
                <a:gd name="connsiteY24" fmla="*/ 1882685 h 2373959"/>
                <a:gd name="connsiteX25" fmla="*/ 207216 w 2426636"/>
                <a:gd name="connsiteY25" fmla="*/ 1867241 h 2373959"/>
                <a:gd name="connsiteX26" fmla="*/ 147268 w 2426636"/>
                <a:gd name="connsiteY26" fmla="*/ 1768563 h 2373959"/>
                <a:gd name="connsiteX27" fmla="*/ 2279369 w 2426636"/>
                <a:gd name="connsiteY27" fmla="*/ 1768563 h 2373959"/>
                <a:gd name="connsiteX28" fmla="*/ 2269724 w 2426636"/>
                <a:gd name="connsiteY28" fmla="*/ 1784438 h 2373959"/>
                <a:gd name="connsiteX29" fmla="*/ 156912 w 2426636"/>
                <a:gd name="connsiteY29" fmla="*/ 1784438 h 2373959"/>
                <a:gd name="connsiteX30" fmla="*/ 99762 w 2426636"/>
                <a:gd name="connsiteY30" fmla="*/ 1670303 h 2373959"/>
                <a:gd name="connsiteX31" fmla="*/ 2326874 w 2426636"/>
                <a:gd name="connsiteY31" fmla="*/ 1670303 h 2373959"/>
                <a:gd name="connsiteX32" fmla="*/ 2319227 w 2426636"/>
                <a:gd name="connsiteY32" fmla="*/ 1686178 h 2373959"/>
                <a:gd name="connsiteX33" fmla="*/ 107410 w 2426636"/>
                <a:gd name="connsiteY33" fmla="*/ 1686178 h 2373959"/>
                <a:gd name="connsiteX34" fmla="*/ 62743 w 2426636"/>
                <a:gd name="connsiteY34" fmla="*/ 1572056 h 2373959"/>
                <a:gd name="connsiteX35" fmla="*/ 2363893 w 2426636"/>
                <a:gd name="connsiteY35" fmla="*/ 1572056 h 2373959"/>
                <a:gd name="connsiteX36" fmla="*/ 2358083 w 2426636"/>
                <a:gd name="connsiteY36" fmla="*/ 1587931 h 2373959"/>
                <a:gd name="connsiteX37" fmla="*/ 68554 w 2426636"/>
                <a:gd name="connsiteY37" fmla="*/ 1587931 h 2373959"/>
                <a:gd name="connsiteX38" fmla="*/ 35040 w 2426636"/>
                <a:gd name="connsiteY38" fmla="*/ 1473796 h 2373959"/>
                <a:gd name="connsiteX39" fmla="*/ 2391596 w 2426636"/>
                <a:gd name="connsiteY39" fmla="*/ 1473796 h 2373959"/>
                <a:gd name="connsiteX40" fmla="*/ 2387514 w 2426636"/>
                <a:gd name="connsiteY40" fmla="*/ 1489671 h 2373959"/>
                <a:gd name="connsiteX41" fmla="*/ 39122 w 2426636"/>
                <a:gd name="connsiteY41" fmla="*/ 1489671 h 2373959"/>
                <a:gd name="connsiteX42" fmla="*/ 15823 w 2426636"/>
                <a:gd name="connsiteY42" fmla="*/ 1375549 h 2373959"/>
                <a:gd name="connsiteX43" fmla="*/ 2410813 w 2426636"/>
                <a:gd name="connsiteY43" fmla="*/ 1375549 h 2373959"/>
                <a:gd name="connsiteX44" fmla="*/ 2408391 w 2426636"/>
                <a:gd name="connsiteY44" fmla="*/ 1391424 h 2373959"/>
                <a:gd name="connsiteX45" fmla="*/ 18246 w 2426636"/>
                <a:gd name="connsiteY45" fmla="*/ 1391424 h 2373959"/>
                <a:gd name="connsiteX46" fmla="*/ 4465 w 2426636"/>
                <a:gd name="connsiteY46" fmla="*/ 1277289 h 2373959"/>
                <a:gd name="connsiteX47" fmla="*/ 2422171 w 2426636"/>
                <a:gd name="connsiteY47" fmla="*/ 1277289 h 2373959"/>
                <a:gd name="connsiteX48" fmla="*/ 2421369 w 2426636"/>
                <a:gd name="connsiteY48" fmla="*/ 1293164 h 2373959"/>
                <a:gd name="connsiteX49" fmla="*/ 5267 w 2426636"/>
                <a:gd name="connsiteY49" fmla="*/ 1293164 h 2373959"/>
                <a:gd name="connsiteX50" fmla="*/ 496 w 2426636"/>
                <a:gd name="connsiteY50" fmla="*/ 1179041 h 2373959"/>
                <a:gd name="connsiteX51" fmla="*/ 2426140 w 2426636"/>
                <a:gd name="connsiteY51" fmla="*/ 1179041 h 2373959"/>
                <a:gd name="connsiteX52" fmla="*/ 2426636 w 2426636"/>
                <a:gd name="connsiteY52" fmla="*/ 1188863 h 2373959"/>
                <a:gd name="connsiteX53" fmla="*/ 2426331 w 2426636"/>
                <a:gd name="connsiteY53" fmla="*/ 1194916 h 2373959"/>
                <a:gd name="connsiteX54" fmla="*/ 306 w 2426636"/>
                <a:gd name="connsiteY54" fmla="*/ 1194916 h 2373959"/>
                <a:gd name="connsiteX55" fmla="*/ 0 w 2426636"/>
                <a:gd name="connsiteY55" fmla="*/ 1188863 h 2373959"/>
                <a:gd name="connsiteX56" fmla="*/ 5457 w 2426636"/>
                <a:gd name="connsiteY56" fmla="*/ 1080794 h 2373959"/>
                <a:gd name="connsiteX57" fmla="*/ 2421179 w 2426636"/>
                <a:gd name="connsiteY57" fmla="*/ 1080794 h 2373959"/>
                <a:gd name="connsiteX58" fmla="*/ 2421981 w 2426636"/>
                <a:gd name="connsiteY58" fmla="*/ 1096669 h 2373959"/>
                <a:gd name="connsiteX59" fmla="*/ 4656 w 2426636"/>
                <a:gd name="connsiteY59" fmla="*/ 1096669 h 2373959"/>
                <a:gd name="connsiteX60" fmla="*/ 18821 w 2426636"/>
                <a:gd name="connsiteY60" fmla="*/ 982534 h 2373959"/>
                <a:gd name="connsiteX61" fmla="*/ 2407815 w 2426636"/>
                <a:gd name="connsiteY61" fmla="*/ 982534 h 2373959"/>
                <a:gd name="connsiteX62" fmla="*/ 2410238 w 2426636"/>
                <a:gd name="connsiteY62" fmla="*/ 998409 h 2373959"/>
                <a:gd name="connsiteX63" fmla="*/ 16398 w 2426636"/>
                <a:gd name="connsiteY63" fmla="*/ 998409 h 2373959"/>
                <a:gd name="connsiteX64" fmla="*/ 40091 w 2426636"/>
                <a:gd name="connsiteY64" fmla="*/ 884287 h 2373959"/>
                <a:gd name="connsiteX65" fmla="*/ 2386545 w 2426636"/>
                <a:gd name="connsiteY65" fmla="*/ 884287 h 2373959"/>
                <a:gd name="connsiteX66" fmla="*/ 2390627 w 2426636"/>
                <a:gd name="connsiteY66" fmla="*/ 900162 h 2373959"/>
                <a:gd name="connsiteX67" fmla="*/ 36009 w 2426636"/>
                <a:gd name="connsiteY67" fmla="*/ 900162 h 2373959"/>
                <a:gd name="connsiteX68" fmla="*/ 69933 w 2426636"/>
                <a:gd name="connsiteY68" fmla="*/ 786027 h 2373959"/>
                <a:gd name="connsiteX69" fmla="*/ 2356704 w 2426636"/>
                <a:gd name="connsiteY69" fmla="*/ 786027 h 2373959"/>
                <a:gd name="connsiteX70" fmla="*/ 2362514 w 2426636"/>
                <a:gd name="connsiteY70" fmla="*/ 801902 h 2373959"/>
                <a:gd name="connsiteX71" fmla="*/ 64122 w 2426636"/>
                <a:gd name="connsiteY71" fmla="*/ 801902 h 2373959"/>
                <a:gd name="connsiteX72" fmla="*/ 109225 w 2426636"/>
                <a:gd name="connsiteY72" fmla="*/ 687780 h 2373959"/>
                <a:gd name="connsiteX73" fmla="*/ 2317412 w 2426636"/>
                <a:gd name="connsiteY73" fmla="*/ 687780 h 2373959"/>
                <a:gd name="connsiteX74" fmla="*/ 2325059 w 2426636"/>
                <a:gd name="connsiteY74" fmla="*/ 703655 h 2373959"/>
                <a:gd name="connsiteX75" fmla="*/ 101577 w 2426636"/>
                <a:gd name="connsiteY75" fmla="*/ 703655 h 2373959"/>
                <a:gd name="connsiteX76" fmla="*/ 159201 w 2426636"/>
                <a:gd name="connsiteY76" fmla="*/ 589520 h 2373959"/>
                <a:gd name="connsiteX77" fmla="*/ 2267435 w 2426636"/>
                <a:gd name="connsiteY77" fmla="*/ 589520 h 2373959"/>
                <a:gd name="connsiteX78" fmla="*/ 2277080 w 2426636"/>
                <a:gd name="connsiteY78" fmla="*/ 605395 h 2373959"/>
                <a:gd name="connsiteX79" fmla="*/ 149557 w 2426636"/>
                <a:gd name="connsiteY79" fmla="*/ 605395 h 2373959"/>
                <a:gd name="connsiteX80" fmla="*/ 221583 w 2426636"/>
                <a:gd name="connsiteY80" fmla="*/ 491273 h 2373959"/>
                <a:gd name="connsiteX81" fmla="*/ 2205054 w 2426636"/>
                <a:gd name="connsiteY81" fmla="*/ 491273 h 2373959"/>
                <a:gd name="connsiteX82" fmla="*/ 2216925 w 2426636"/>
                <a:gd name="connsiteY82" fmla="*/ 507148 h 2373959"/>
                <a:gd name="connsiteX83" fmla="*/ 209712 w 2426636"/>
                <a:gd name="connsiteY83" fmla="*/ 507148 h 2373959"/>
                <a:gd name="connsiteX84" fmla="*/ 298937 w 2426636"/>
                <a:gd name="connsiteY84" fmla="*/ 393013 h 2373959"/>
                <a:gd name="connsiteX85" fmla="*/ 2127700 w 2426636"/>
                <a:gd name="connsiteY85" fmla="*/ 393013 h 2373959"/>
                <a:gd name="connsiteX86" fmla="*/ 2142128 w 2426636"/>
                <a:gd name="connsiteY86" fmla="*/ 408888 h 2373959"/>
                <a:gd name="connsiteX87" fmla="*/ 284509 w 2426636"/>
                <a:gd name="connsiteY87" fmla="*/ 408888 h 2373959"/>
                <a:gd name="connsiteX88" fmla="*/ 395149 w 2426636"/>
                <a:gd name="connsiteY88" fmla="*/ 294767 h 2373959"/>
                <a:gd name="connsiteX89" fmla="*/ 2031488 w 2426636"/>
                <a:gd name="connsiteY89" fmla="*/ 294767 h 2373959"/>
                <a:gd name="connsiteX90" fmla="*/ 2048954 w 2426636"/>
                <a:gd name="connsiteY90" fmla="*/ 310641 h 2373959"/>
                <a:gd name="connsiteX91" fmla="*/ 377683 w 2426636"/>
                <a:gd name="connsiteY91" fmla="*/ 310641 h 2373959"/>
                <a:gd name="connsiteX92" fmla="*/ 516558 w 2426636"/>
                <a:gd name="connsiteY92" fmla="*/ 196507 h 2373959"/>
                <a:gd name="connsiteX93" fmla="*/ 1910079 w 2426636"/>
                <a:gd name="connsiteY93" fmla="*/ 196507 h 2373959"/>
                <a:gd name="connsiteX94" fmla="*/ 1931308 w 2426636"/>
                <a:gd name="connsiteY94" fmla="*/ 212382 h 2373959"/>
                <a:gd name="connsiteX95" fmla="*/ 495329 w 2426636"/>
                <a:gd name="connsiteY95" fmla="*/ 212382 h 2373959"/>
                <a:gd name="connsiteX96" fmla="*/ 684231 w 2426636"/>
                <a:gd name="connsiteY96" fmla="*/ 98260 h 2373959"/>
                <a:gd name="connsiteX97" fmla="*/ 1742406 w 2426636"/>
                <a:gd name="connsiteY97" fmla="*/ 98260 h 2373959"/>
                <a:gd name="connsiteX98" fmla="*/ 1775360 w 2426636"/>
                <a:gd name="connsiteY98" fmla="*/ 114135 h 2373959"/>
                <a:gd name="connsiteX99" fmla="*/ 651276 w 2426636"/>
                <a:gd name="connsiteY99" fmla="*/ 114135 h 2373959"/>
                <a:gd name="connsiteX100" fmla="*/ 970072 w 2426636"/>
                <a:gd name="connsiteY100" fmla="*/ 0 h 2373959"/>
                <a:gd name="connsiteX101" fmla="*/ 1456565 w 2426636"/>
                <a:gd name="connsiteY101" fmla="*/ 0 h 2373959"/>
                <a:gd name="connsiteX102" fmla="*/ 1457844 w 2426636"/>
                <a:gd name="connsiteY102" fmla="*/ 195 h 2373959"/>
                <a:gd name="connsiteX103" fmla="*/ 1518825 w 2426636"/>
                <a:gd name="connsiteY103" fmla="*/ 15875 h 2373959"/>
                <a:gd name="connsiteX104" fmla="*/ 907812 w 2426636"/>
                <a:gd name="connsiteY104" fmla="*/ 15875 h 2373959"/>
                <a:gd name="connsiteX105" fmla="*/ 968792 w 2426636"/>
                <a:gd name="connsiteY105" fmla="*/ 195 h 23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426636" h="2373959">
                  <a:moveTo>
                    <a:pt x="893162" y="2358084"/>
                  </a:moveTo>
                  <a:lnTo>
                    <a:pt x="1533475" y="2358084"/>
                  </a:lnTo>
                  <a:lnTo>
                    <a:pt x="1471735" y="2373959"/>
                  </a:lnTo>
                  <a:lnTo>
                    <a:pt x="954902" y="2373959"/>
                  </a:lnTo>
                  <a:close/>
                  <a:moveTo>
                    <a:pt x="643457" y="2259824"/>
                  </a:moveTo>
                  <a:lnTo>
                    <a:pt x="1783180" y="2259824"/>
                  </a:lnTo>
                  <a:lnTo>
                    <a:pt x="1750225" y="2275699"/>
                  </a:lnTo>
                  <a:lnTo>
                    <a:pt x="676411" y="2275699"/>
                  </a:lnTo>
                  <a:close/>
                  <a:moveTo>
                    <a:pt x="490291" y="2161577"/>
                  </a:moveTo>
                  <a:lnTo>
                    <a:pt x="1936345" y="2161577"/>
                  </a:lnTo>
                  <a:lnTo>
                    <a:pt x="1915116" y="2177452"/>
                  </a:lnTo>
                  <a:lnTo>
                    <a:pt x="511520" y="2177452"/>
                  </a:lnTo>
                  <a:close/>
                  <a:moveTo>
                    <a:pt x="373537" y="2063317"/>
                  </a:moveTo>
                  <a:lnTo>
                    <a:pt x="2053100" y="2063317"/>
                  </a:lnTo>
                  <a:lnTo>
                    <a:pt x="2035633" y="2079192"/>
                  </a:lnTo>
                  <a:lnTo>
                    <a:pt x="391004" y="2079192"/>
                  </a:lnTo>
                  <a:close/>
                  <a:moveTo>
                    <a:pt x="281084" y="1965070"/>
                  </a:moveTo>
                  <a:lnTo>
                    <a:pt x="2145553" y="1965070"/>
                  </a:lnTo>
                  <a:lnTo>
                    <a:pt x="2131124" y="1980945"/>
                  </a:lnTo>
                  <a:lnTo>
                    <a:pt x="295512" y="1980945"/>
                  </a:lnTo>
                  <a:close/>
                  <a:moveTo>
                    <a:pt x="206954" y="1866810"/>
                  </a:moveTo>
                  <a:lnTo>
                    <a:pt x="2219682" y="1866810"/>
                  </a:lnTo>
                  <a:lnTo>
                    <a:pt x="2219421" y="1867241"/>
                  </a:lnTo>
                  <a:lnTo>
                    <a:pt x="2207871" y="1882685"/>
                  </a:lnTo>
                  <a:lnTo>
                    <a:pt x="218765" y="1882685"/>
                  </a:lnTo>
                  <a:lnTo>
                    <a:pt x="207216" y="1867241"/>
                  </a:lnTo>
                  <a:close/>
                  <a:moveTo>
                    <a:pt x="147268" y="1768563"/>
                  </a:moveTo>
                  <a:lnTo>
                    <a:pt x="2279369" y="1768563"/>
                  </a:lnTo>
                  <a:lnTo>
                    <a:pt x="2269724" y="1784438"/>
                  </a:lnTo>
                  <a:lnTo>
                    <a:pt x="156912" y="1784438"/>
                  </a:lnTo>
                  <a:close/>
                  <a:moveTo>
                    <a:pt x="99762" y="1670303"/>
                  </a:moveTo>
                  <a:lnTo>
                    <a:pt x="2326874" y="1670303"/>
                  </a:lnTo>
                  <a:lnTo>
                    <a:pt x="2319227" y="1686178"/>
                  </a:lnTo>
                  <a:lnTo>
                    <a:pt x="107410" y="1686178"/>
                  </a:lnTo>
                  <a:close/>
                  <a:moveTo>
                    <a:pt x="62743" y="1572056"/>
                  </a:moveTo>
                  <a:lnTo>
                    <a:pt x="2363893" y="1572056"/>
                  </a:lnTo>
                  <a:lnTo>
                    <a:pt x="2358083" y="1587931"/>
                  </a:lnTo>
                  <a:lnTo>
                    <a:pt x="68554" y="1587931"/>
                  </a:lnTo>
                  <a:close/>
                  <a:moveTo>
                    <a:pt x="35040" y="1473796"/>
                  </a:moveTo>
                  <a:lnTo>
                    <a:pt x="2391596" y="1473796"/>
                  </a:lnTo>
                  <a:lnTo>
                    <a:pt x="2387514" y="1489671"/>
                  </a:lnTo>
                  <a:lnTo>
                    <a:pt x="39122" y="1489671"/>
                  </a:lnTo>
                  <a:close/>
                  <a:moveTo>
                    <a:pt x="15823" y="1375549"/>
                  </a:moveTo>
                  <a:lnTo>
                    <a:pt x="2410813" y="1375549"/>
                  </a:lnTo>
                  <a:lnTo>
                    <a:pt x="2408391" y="1391424"/>
                  </a:lnTo>
                  <a:lnTo>
                    <a:pt x="18246" y="1391424"/>
                  </a:lnTo>
                  <a:close/>
                  <a:moveTo>
                    <a:pt x="4465" y="1277289"/>
                  </a:moveTo>
                  <a:lnTo>
                    <a:pt x="2422171" y="1277289"/>
                  </a:lnTo>
                  <a:lnTo>
                    <a:pt x="2421369" y="1293164"/>
                  </a:lnTo>
                  <a:lnTo>
                    <a:pt x="5267" y="1293164"/>
                  </a:lnTo>
                  <a:close/>
                  <a:moveTo>
                    <a:pt x="496" y="1179041"/>
                  </a:moveTo>
                  <a:lnTo>
                    <a:pt x="2426140" y="1179041"/>
                  </a:lnTo>
                  <a:lnTo>
                    <a:pt x="2426636" y="1188863"/>
                  </a:lnTo>
                  <a:lnTo>
                    <a:pt x="2426331" y="1194916"/>
                  </a:lnTo>
                  <a:lnTo>
                    <a:pt x="306" y="1194916"/>
                  </a:lnTo>
                  <a:lnTo>
                    <a:pt x="0" y="1188863"/>
                  </a:lnTo>
                  <a:close/>
                  <a:moveTo>
                    <a:pt x="5457" y="1080794"/>
                  </a:moveTo>
                  <a:lnTo>
                    <a:pt x="2421179" y="1080794"/>
                  </a:lnTo>
                  <a:lnTo>
                    <a:pt x="2421981" y="1096669"/>
                  </a:lnTo>
                  <a:lnTo>
                    <a:pt x="4656" y="1096669"/>
                  </a:lnTo>
                  <a:close/>
                  <a:moveTo>
                    <a:pt x="18821" y="982534"/>
                  </a:moveTo>
                  <a:lnTo>
                    <a:pt x="2407815" y="982534"/>
                  </a:lnTo>
                  <a:lnTo>
                    <a:pt x="2410238" y="998409"/>
                  </a:lnTo>
                  <a:lnTo>
                    <a:pt x="16398" y="998409"/>
                  </a:lnTo>
                  <a:close/>
                  <a:moveTo>
                    <a:pt x="40091" y="884287"/>
                  </a:moveTo>
                  <a:lnTo>
                    <a:pt x="2386545" y="884287"/>
                  </a:lnTo>
                  <a:lnTo>
                    <a:pt x="2390627" y="900162"/>
                  </a:lnTo>
                  <a:lnTo>
                    <a:pt x="36009" y="900162"/>
                  </a:lnTo>
                  <a:close/>
                  <a:moveTo>
                    <a:pt x="69933" y="786027"/>
                  </a:moveTo>
                  <a:lnTo>
                    <a:pt x="2356704" y="786027"/>
                  </a:lnTo>
                  <a:lnTo>
                    <a:pt x="2362514" y="801902"/>
                  </a:lnTo>
                  <a:lnTo>
                    <a:pt x="64122" y="801902"/>
                  </a:lnTo>
                  <a:close/>
                  <a:moveTo>
                    <a:pt x="109225" y="687780"/>
                  </a:moveTo>
                  <a:lnTo>
                    <a:pt x="2317412" y="687780"/>
                  </a:lnTo>
                  <a:lnTo>
                    <a:pt x="2325059" y="703655"/>
                  </a:lnTo>
                  <a:lnTo>
                    <a:pt x="101577" y="703655"/>
                  </a:lnTo>
                  <a:close/>
                  <a:moveTo>
                    <a:pt x="159201" y="589520"/>
                  </a:moveTo>
                  <a:lnTo>
                    <a:pt x="2267435" y="589520"/>
                  </a:lnTo>
                  <a:lnTo>
                    <a:pt x="2277080" y="605395"/>
                  </a:lnTo>
                  <a:lnTo>
                    <a:pt x="149557" y="605395"/>
                  </a:lnTo>
                  <a:close/>
                  <a:moveTo>
                    <a:pt x="221583" y="491273"/>
                  </a:moveTo>
                  <a:lnTo>
                    <a:pt x="2205054" y="491273"/>
                  </a:lnTo>
                  <a:lnTo>
                    <a:pt x="2216925" y="507148"/>
                  </a:lnTo>
                  <a:lnTo>
                    <a:pt x="209712" y="507148"/>
                  </a:lnTo>
                  <a:close/>
                  <a:moveTo>
                    <a:pt x="298937" y="393013"/>
                  </a:moveTo>
                  <a:lnTo>
                    <a:pt x="2127700" y="393013"/>
                  </a:lnTo>
                  <a:lnTo>
                    <a:pt x="2142128" y="408888"/>
                  </a:lnTo>
                  <a:lnTo>
                    <a:pt x="284509" y="408888"/>
                  </a:lnTo>
                  <a:close/>
                  <a:moveTo>
                    <a:pt x="395149" y="294767"/>
                  </a:moveTo>
                  <a:lnTo>
                    <a:pt x="2031488" y="294767"/>
                  </a:lnTo>
                  <a:lnTo>
                    <a:pt x="2048954" y="310641"/>
                  </a:lnTo>
                  <a:lnTo>
                    <a:pt x="377683" y="310641"/>
                  </a:lnTo>
                  <a:close/>
                  <a:moveTo>
                    <a:pt x="516558" y="196507"/>
                  </a:moveTo>
                  <a:lnTo>
                    <a:pt x="1910079" y="196507"/>
                  </a:lnTo>
                  <a:lnTo>
                    <a:pt x="1931308" y="212382"/>
                  </a:lnTo>
                  <a:lnTo>
                    <a:pt x="495329" y="212382"/>
                  </a:lnTo>
                  <a:close/>
                  <a:moveTo>
                    <a:pt x="684231" y="98260"/>
                  </a:moveTo>
                  <a:lnTo>
                    <a:pt x="1742406" y="98260"/>
                  </a:lnTo>
                  <a:lnTo>
                    <a:pt x="1775360" y="114135"/>
                  </a:lnTo>
                  <a:lnTo>
                    <a:pt x="651276" y="114135"/>
                  </a:lnTo>
                  <a:close/>
                  <a:moveTo>
                    <a:pt x="970072" y="0"/>
                  </a:moveTo>
                  <a:lnTo>
                    <a:pt x="1456565" y="0"/>
                  </a:lnTo>
                  <a:lnTo>
                    <a:pt x="1457844" y="195"/>
                  </a:lnTo>
                  <a:lnTo>
                    <a:pt x="1518825" y="15875"/>
                  </a:lnTo>
                  <a:lnTo>
                    <a:pt x="907812" y="15875"/>
                  </a:lnTo>
                  <a:lnTo>
                    <a:pt x="968792" y="195"/>
                  </a:lnTo>
                  <a:close/>
                </a:path>
              </a:pathLst>
            </a:custGeom>
            <a:noFill/>
            <a:ln w="127">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1" name="文本框 150">
            <a:extLst>
              <a:ext uri="{FF2B5EF4-FFF2-40B4-BE49-F238E27FC236}">
                <a16:creationId xmlns:a16="http://schemas.microsoft.com/office/drawing/2014/main" xmlns="" id="{D6D579DA-DB87-432A-BF5B-368835DA9F45}"/>
              </a:ext>
            </a:extLst>
          </p:cNvPr>
          <p:cNvSpPr txBox="1"/>
          <p:nvPr/>
        </p:nvSpPr>
        <p:spPr>
          <a:xfrm>
            <a:off x="548526" y="545525"/>
            <a:ext cx="2339102" cy="523220"/>
          </a:xfrm>
          <a:prstGeom prst="rect">
            <a:avLst/>
          </a:prstGeom>
          <a:noFill/>
        </p:spPr>
        <p:txBody>
          <a:bodyPr wrap="none" rtlCol="0">
            <a:spAutoFit/>
          </a:bodyPr>
          <a:lstStyle/>
          <a:p>
            <a:r>
              <a:rPr lang="zh-CN" altLang="en-US" sz="28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学生评教结果</a:t>
            </a:r>
          </a:p>
        </p:txBody>
      </p:sp>
      <p:grpSp>
        <p:nvGrpSpPr>
          <p:cNvPr id="138" name="组合 137">
            <a:extLst>
              <a:ext uri="{FF2B5EF4-FFF2-40B4-BE49-F238E27FC236}">
                <a16:creationId xmlns:a16="http://schemas.microsoft.com/office/drawing/2014/main" xmlns="" id="{BBCBF205-971D-4C70-A82A-0010E5578CAA}"/>
              </a:ext>
            </a:extLst>
          </p:cNvPr>
          <p:cNvGrpSpPr/>
          <p:nvPr/>
        </p:nvGrpSpPr>
        <p:grpSpPr>
          <a:xfrm>
            <a:off x="0" y="6642557"/>
            <a:ext cx="12192000" cy="215443"/>
            <a:chOff x="0" y="6642557"/>
            <a:chExt cx="12192000" cy="215443"/>
          </a:xfrm>
        </p:grpSpPr>
        <p:sp>
          <p:nvSpPr>
            <p:cNvPr id="139" name="矩形 138">
              <a:extLst>
                <a:ext uri="{FF2B5EF4-FFF2-40B4-BE49-F238E27FC236}">
                  <a16:creationId xmlns:a16="http://schemas.microsoft.com/office/drawing/2014/main" xmlns="" id="{294196E8-58E5-4B74-8C6C-62B36050CF8E}"/>
                </a:ext>
              </a:extLst>
            </p:cNvPr>
            <p:cNvSpPr/>
            <p:nvPr/>
          </p:nvSpPr>
          <p:spPr>
            <a:xfrm>
              <a:off x="0" y="6642557"/>
              <a:ext cx="12192000" cy="215443"/>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0" name="组合 139">
              <a:extLst>
                <a:ext uri="{FF2B5EF4-FFF2-40B4-BE49-F238E27FC236}">
                  <a16:creationId xmlns:a16="http://schemas.microsoft.com/office/drawing/2014/main" xmlns="" id="{43CE9F1A-96B2-4DFF-A7D2-9B69A8023A9E}"/>
                </a:ext>
              </a:extLst>
            </p:cNvPr>
            <p:cNvGrpSpPr>
              <a:grpSpLocks noChangeAspect="1"/>
            </p:cNvGrpSpPr>
            <p:nvPr/>
          </p:nvGrpSpPr>
          <p:grpSpPr>
            <a:xfrm>
              <a:off x="125798" y="6677126"/>
              <a:ext cx="146140" cy="146304"/>
              <a:chOff x="3892870" y="-9542"/>
              <a:chExt cx="666946" cy="667704"/>
            </a:xfrm>
          </p:grpSpPr>
          <p:sp>
            <p:nvSpPr>
              <p:cNvPr id="147" name="泪滴形 146">
                <a:extLst>
                  <a:ext uri="{FF2B5EF4-FFF2-40B4-BE49-F238E27FC236}">
                    <a16:creationId xmlns:a16="http://schemas.microsoft.com/office/drawing/2014/main" xmlns="" id="{7CF967A7-634F-44BE-9EC7-95B454345917}"/>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泪滴形 147">
                <a:extLst>
                  <a:ext uri="{FF2B5EF4-FFF2-40B4-BE49-F238E27FC236}">
                    <a16:creationId xmlns:a16="http://schemas.microsoft.com/office/drawing/2014/main" xmlns="" id="{D422D8AC-467C-4C85-8578-8B17FF8AF552}"/>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泪滴形 148">
                <a:extLst>
                  <a:ext uri="{FF2B5EF4-FFF2-40B4-BE49-F238E27FC236}">
                    <a16:creationId xmlns:a16="http://schemas.microsoft.com/office/drawing/2014/main" xmlns="" id="{0922DFBB-1F82-4BF1-855C-5233594D0FE7}"/>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泪滴形 149">
                <a:extLst>
                  <a:ext uri="{FF2B5EF4-FFF2-40B4-BE49-F238E27FC236}">
                    <a16:creationId xmlns:a16="http://schemas.microsoft.com/office/drawing/2014/main" xmlns="" id="{8AE6C902-0408-4EA9-A8E7-80B50E12F950}"/>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1" name="直接连接符 140">
              <a:extLst>
                <a:ext uri="{FF2B5EF4-FFF2-40B4-BE49-F238E27FC236}">
                  <a16:creationId xmlns:a16="http://schemas.microsoft.com/office/drawing/2014/main" xmlns="" id="{D623E6F2-83B5-4AC6-AC80-7BE049324A20}"/>
                </a:ext>
              </a:extLst>
            </p:cNvPr>
            <p:cNvCxnSpPr>
              <a:cxnSpLocks/>
            </p:cNvCxnSpPr>
            <p:nvPr/>
          </p:nvCxnSpPr>
          <p:spPr>
            <a:xfrm>
              <a:off x="410514" y="6750278"/>
              <a:ext cx="11370972" cy="0"/>
            </a:xfrm>
            <a:prstGeom prst="line">
              <a:avLst/>
            </a:prstGeom>
            <a:ln>
              <a:solidFill>
                <a:schemeClr val="accent2"/>
              </a:solidFill>
              <a:prstDash val="dashDot"/>
            </a:ln>
          </p:spPr>
          <p:style>
            <a:lnRef idx="1">
              <a:schemeClr val="accent1"/>
            </a:lnRef>
            <a:fillRef idx="0">
              <a:schemeClr val="accent1"/>
            </a:fillRef>
            <a:effectRef idx="0">
              <a:schemeClr val="accent1"/>
            </a:effectRef>
            <a:fontRef idx="minor">
              <a:schemeClr val="tx1"/>
            </a:fontRef>
          </p:style>
        </p:cxnSp>
        <p:grpSp>
          <p:nvGrpSpPr>
            <p:cNvPr id="142" name="组合 141">
              <a:extLst>
                <a:ext uri="{FF2B5EF4-FFF2-40B4-BE49-F238E27FC236}">
                  <a16:creationId xmlns:a16="http://schemas.microsoft.com/office/drawing/2014/main" xmlns="" id="{3955F2C6-EBFD-46BB-AA35-ECABD27ACBC1}"/>
                </a:ext>
              </a:extLst>
            </p:cNvPr>
            <p:cNvGrpSpPr>
              <a:grpSpLocks noChangeAspect="1"/>
            </p:cNvGrpSpPr>
            <p:nvPr/>
          </p:nvGrpSpPr>
          <p:grpSpPr>
            <a:xfrm>
              <a:off x="11920063" y="6677126"/>
              <a:ext cx="146140" cy="146304"/>
              <a:chOff x="3892870" y="-9542"/>
              <a:chExt cx="666946" cy="667704"/>
            </a:xfrm>
          </p:grpSpPr>
          <p:sp>
            <p:nvSpPr>
              <p:cNvPr id="143" name="泪滴形 142">
                <a:extLst>
                  <a:ext uri="{FF2B5EF4-FFF2-40B4-BE49-F238E27FC236}">
                    <a16:creationId xmlns:a16="http://schemas.microsoft.com/office/drawing/2014/main" xmlns="" id="{F7A9D9D0-5E68-4DCC-BEAD-041DF739DD82}"/>
                  </a:ext>
                </a:extLst>
              </p:cNvPr>
              <p:cNvSpPr/>
              <p:nvPr/>
            </p:nvSpPr>
            <p:spPr>
              <a:xfrm>
                <a:off x="3892870" y="376201"/>
                <a:ext cx="281961" cy="281961"/>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泪滴形 143">
                <a:extLst>
                  <a:ext uri="{FF2B5EF4-FFF2-40B4-BE49-F238E27FC236}">
                    <a16:creationId xmlns:a16="http://schemas.microsoft.com/office/drawing/2014/main" xmlns="" id="{055AD927-92BF-4525-A682-9F0CF9DD17D3}"/>
                  </a:ext>
                </a:extLst>
              </p:cNvPr>
              <p:cNvSpPr/>
              <p:nvPr/>
            </p:nvSpPr>
            <p:spPr>
              <a:xfrm flipH="1">
                <a:off x="4277854" y="376199"/>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泪滴形 144">
                <a:extLst>
                  <a:ext uri="{FF2B5EF4-FFF2-40B4-BE49-F238E27FC236}">
                    <a16:creationId xmlns:a16="http://schemas.microsoft.com/office/drawing/2014/main" xmlns="" id="{342CC9AC-2691-4940-BD1F-E3384047F77F}"/>
                  </a:ext>
                </a:extLst>
              </p:cNvPr>
              <p:cNvSpPr/>
              <p:nvPr/>
            </p:nvSpPr>
            <p:spPr>
              <a:xfrm flipV="1">
                <a:off x="3892870"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泪滴形 145">
                <a:extLst>
                  <a:ext uri="{FF2B5EF4-FFF2-40B4-BE49-F238E27FC236}">
                    <a16:creationId xmlns:a16="http://schemas.microsoft.com/office/drawing/2014/main" xmlns="" id="{CA401E1F-9597-4EC3-BE99-4CB69BB210BD}"/>
                  </a:ext>
                </a:extLst>
              </p:cNvPr>
              <p:cNvSpPr/>
              <p:nvPr/>
            </p:nvSpPr>
            <p:spPr>
              <a:xfrm flipH="1" flipV="1">
                <a:off x="4277846" y="-9542"/>
                <a:ext cx="281962" cy="281963"/>
              </a:xfrm>
              <a:prstGeom prst="teardrop">
                <a:avLst/>
              </a:prstGeom>
              <a:noFill/>
              <a:ln w="635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3" name="组合 112">
            <a:extLst>
              <a:ext uri="{FF2B5EF4-FFF2-40B4-BE49-F238E27FC236}">
                <a16:creationId xmlns:a16="http://schemas.microsoft.com/office/drawing/2014/main" xmlns="" id="{3799C4A7-8455-4890-9BBC-AAE7E83C832F}"/>
              </a:ext>
            </a:extLst>
          </p:cNvPr>
          <p:cNvGrpSpPr/>
          <p:nvPr/>
        </p:nvGrpSpPr>
        <p:grpSpPr>
          <a:xfrm>
            <a:off x="10095926" y="334300"/>
            <a:ext cx="1687434" cy="828613"/>
            <a:chOff x="1458782" y="1495487"/>
            <a:chExt cx="1687434" cy="828613"/>
          </a:xfrm>
        </p:grpSpPr>
        <p:grpSp>
          <p:nvGrpSpPr>
            <p:cNvPr id="152" name="组合 151">
              <a:extLst>
                <a:ext uri="{FF2B5EF4-FFF2-40B4-BE49-F238E27FC236}">
                  <a16:creationId xmlns:a16="http://schemas.microsoft.com/office/drawing/2014/main" xmlns="" id="{6D0F3E5C-F781-47CE-8AE9-DE164D920429}"/>
                </a:ext>
              </a:extLst>
            </p:cNvPr>
            <p:cNvGrpSpPr/>
            <p:nvPr/>
          </p:nvGrpSpPr>
          <p:grpSpPr>
            <a:xfrm>
              <a:off x="1458782" y="1495487"/>
              <a:ext cx="1687434" cy="828613"/>
              <a:chOff x="1114764" y="2818528"/>
              <a:chExt cx="7419202" cy="3643194"/>
            </a:xfrm>
          </p:grpSpPr>
          <p:sp>
            <p:nvSpPr>
              <p:cNvPr id="155" name="弧形 154">
                <a:extLst>
                  <a:ext uri="{FF2B5EF4-FFF2-40B4-BE49-F238E27FC236}">
                    <a16:creationId xmlns:a16="http://schemas.microsoft.com/office/drawing/2014/main" xmlns="" id="{7048EF54-81F8-455E-BE02-FD5C5BE2926C}"/>
                  </a:ext>
                </a:extLst>
              </p:cNvPr>
              <p:cNvSpPr/>
              <p:nvPr/>
            </p:nvSpPr>
            <p:spPr>
              <a:xfrm>
                <a:off x="1114764" y="2818528"/>
                <a:ext cx="4329092" cy="3643194"/>
              </a:xfrm>
              <a:prstGeom prst="arc">
                <a:avLst>
                  <a:gd name="adj1" fmla="val 19212692"/>
                  <a:gd name="adj2" fmla="val 2322104"/>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56" name="弧形 155">
                <a:extLst>
                  <a:ext uri="{FF2B5EF4-FFF2-40B4-BE49-F238E27FC236}">
                    <a16:creationId xmlns:a16="http://schemas.microsoft.com/office/drawing/2014/main" xmlns="" id="{64EAAA73-A194-4437-B3F6-D6C4EBC215A2}"/>
                  </a:ext>
                </a:extLst>
              </p:cNvPr>
              <p:cNvSpPr/>
              <p:nvPr/>
            </p:nvSpPr>
            <p:spPr>
              <a:xfrm>
                <a:off x="4204874" y="2818528"/>
                <a:ext cx="4329092" cy="3643194"/>
              </a:xfrm>
              <a:prstGeom prst="arc">
                <a:avLst>
                  <a:gd name="adj1" fmla="val 8470826"/>
                  <a:gd name="adj2" fmla="val 13191326"/>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nvGrpSpPr>
              <p:cNvPr id="157" name="组合 156">
                <a:extLst>
                  <a:ext uri="{FF2B5EF4-FFF2-40B4-BE49-F238E27FC236}">
                    <a16:creationId xmlns:a16="http://schemas.microsoft.com/office/drawing/2014/main" xmlns="" id="{B9409067-BEFD-4E37-8B67-A5CC005F2496}"/>
                  </a:ext>
                </a:extLst>
              </p:cNvPr>
              <p:cNvGrpSpPr/>
              <p:nvPr/>
            </p:nvGrpSpPr>
            <p:grpSpPr>
              <a:xfrm>
                <a:off x="3552730" y="3350929"/>
                <a:ext cx="3862198" cy="2543270"/>
                <a:chOff x="3552730" y="3350929"/>
                <a:chExt cx="3862198" cy="2543270"/>
              </a:xfrm>
            </p:grpSpPr>
            <p:grpSp>
              <p:nvGrpSpPr>
                <p:cNvPr id="158" name="组合 157">
                  <a:extLst>
                    <a:ext uri="{FF2B5EF4-FFF2-40B4-BE49-F238E27FC236}">
                      <a16:creationId xmlns:a16="http://schemas.microsoft.com/office/drawing/2014/main" xmlns="" id="{C3C99AE8-B420-4955-B6A9-52419E6179F0}"/>
                    </a:ext>
                  </a:extLst>
                </p:cNvPr>
                <p:cNvGrpSpPr/>
                <p:nvPr/>
              </p:nvGrpSpPr>
              <p:grpSpPr>
                <a:xfrm>
                  <a:off x="3552730" y="3350929"/>
                  <a:ext cx="2543270" cy="2543270"/>
                  <a:chOff x="3552730" y="3368490"/>
                  <a:chExt cx="2543270" cy="2543270"/>
                </a:xfrm>
              </p:grpSpPr>
              <p:sp>
                <p:nvSpPr>
                  <p:cNvPr id="160" name="椭圆 159">
                    <a:extLst>
                      <a:ext uri="{FF2B5EF4-FFF2-40B4-BE49-F238E27FC236}">
                        <a16:creationId xmlns:a16="http://schemas.microsoft.com/office/drawing/2014/main" xmlns="" id="{57B1CB9A-C55E-4951-8146-C3CA20209AC8}"/>
                      </a:ext>
                    </a:extLst>
                  </p:cNvPr>
                  <p:cNvSpPr/>
                  <p:nvPr/>
                </p:nvSpPr>
                <p:spPr>
                  <a:xfrm>
                    <a:off x="3552730" y="3368490"/>
                    <a:ext cx="2543270" cy="2543270"/>
                  </a:xfrm>
                  <a:prstGeom prst="ellips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161" name="直接连接符 160">
                    <a:extLst>
                      <a:ext uri="{FF2B5EF4-FFF2-40B4-BE49-F238E27FC236}">
                        <a16:creationId xmlns:a16="http://schemas.microsoft.com/office/drawing/2014/main" xmlns="" id="{3BEDD4D3-65F1-47CC-A778-861FBB21657B}"/>
                      </a:ext>
                    </a:extLst>
                  </p:cNvPr>
                  <p:cNvCxnSpPr>
                    <a:cxnSpLocks/>
                  </p:cNvCxnSpPr>
                  <p:nvPr/>
                </p:nvCxnSpPr>
                <p:spPr>
                  <a:xfrm>
                    <a:off x="4824365" y="336849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162" name="直接连接符 161">
                    <a:extLst>
                      <a:ext uri="{FF2B5EF4-FFF2-40B4-BE49-F238E27FC236}">
                        <a16:creationId xmlns:a16="http://schemas.microsoft.com/office/drawing/2014/main" xmlns="" id="{B845E271-C2A7-41DC-9326-419B1E917285}"/>
                      </a:ext>
                    </a:extLst>
                  </p:cNvPr>
                  <p:cNvCxnSpPr>
                    <a:cxnSpLocks/>
                  </p:cNvCxnSpPr>
                  <p:nvPr/>
                </p:nvCxnSpPr>
                <p:spPr>
                  <a:xfrm rot="5400000">
                    <a:off x="4824365" y="3371620"/>
                    <a:ext cx="0" cy="2537010"/>
                  </a:xfrm>
                  <a:prstGeom prst="line">
                    <a:avLst/>
                  </a:prstGeom>
                  <a:no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159" name="椭圆 158">
                  <a:extLst>
                    <a:ext uri="{FF2B5EF4-FFF2-40B4-BE49-F238E27FC236}">
                      <a16:creationId xmlns:a16="http://schemas.microsoft.com/office/drawing/2014/main" xmlns="" id="{76BDCDCB-6DD3-4323-AA61-BEB30873AF27}"/>
                    </a:ext>
                  </a:extLst>
                </p:cNvPr>
                <p:cNvSpPr/>
                <p:nvPr/>
              </p:nvSpPr>
              <p:spPr>
                <a:xfrm>
                  <a:off x="4871658" y="3350929"/>
                  <a:ext cx="2543270" cy="2543270"/>
                </a:xfrm>
                <a:prstGeom prst="ellipse">
                  <a:avLst/>
                </a:prstGeom>
                <a:solidFill>
                  <a:schemeClr val="accent1"/>
                </a:solidFill>
                <a:ln w="2222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sp>
          <p:nvSpPr>
            <p:cNvPr id="153" name="文本框 152">
              <a:extLst>
                <a:ext uri="{FF2B5EF4-FFF2-40B4-BE49-F238E27FC236}">
                  <a16:creationId xmlns:a16="http://schemas.microsoft.com/office/drawing/2014/main" xmlns="" id="{6844502C-8D87-419C-BE3D-CE5FA1FD0E70}"/>
                </a:ext>
              </a:extLst>
            </p:cNvPr>
            <p:cNvSpPr txBox="1"/>
            <p:nvPr/>
          </p:nvSpPr>
          <p:spPr>
            <a:xfrm>
              <a:off x="2302500" y="1867914"/>
              <a:ext cx="607860" cy="215444"/>
            </a:xfrm>
            <a:prstGeom prst="rect">
              <a:avLst/>
            </a:prstGeom>
            <a:noFill/>
          </p:spPr>
          <p:txBody>
            <a:bodyPr wrap="none" rtlCol="0">
              <a:spAutoFit/>
            </a:bodyPr>
            <a:lstStyle/>
            <a:p>
              <a:pPr algn="ctr"/>
              <a:r>
                <a:rPr lang="en-US" altLang="zh-CN"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design</a:t>
              </a:r>
              <a:endParaRPr lang="zh-CN" altLang="en-US" sz="800" cap="all"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54" name="文本框 153">
              <a:extLst>
                <a:ext uri="{FF2B5EF4-FFF2-40B4-BE49-F238E27FC236}">
                  <a16:creationId xmlns:a16="http://schemas.microsoft.com/office/drawing/2014/main" xmlns="" id="{759044D9-6157-4291-B553-4B720EF1386C}"/>
                </a:ext>
              </a:extLst>
            </p:cNvPr>
            <p:cNvSpPr txBox="1"/>
            <p:nvPr/>
          </p:nvSpPr>
          <p:spPr>
            <a:xfrm>
              <a:off x="2324140" y="1733800"/>
              <a:ext cx="564578" cy="215444"/>
            </a:xfrm>
            <a:prstGeom prst="rect">
              <a:avLst/>
            </a:prstGeom>
            <a:noFill/>
          </p:spPr>
          <p:txBody>
            <a:bodyPr wrap="square" rtlCol="0">
              <a:spAutoFit/>
            </a:bodyPr>
            <a:lstStyle/>
            <a:p>
              <a:pPr algn="ctr"/>
              <a:r>
                <a:rPr lang="en-US" altLang="zh-CN"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endParaRPr lang="zh-CN" altLang="en-US" sz="800" cap="all" dirty="0">
                <a:ln w="3175">
                  <a:noFill/>
                </a:ln>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16879040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ADJUSTMENTS" val="9.36575"/>
</p:tagLst>
</file>

<file path=ppt/tags/tag3.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自定义设计方案">
  <a:themeElements>
    <a:clrScheme name="自定义 25">
      <a:dk1>
        <a:sysClr val="windowText" lastClr="000000"/>
      </a:dk1>
      <a:lt1>
        <a:sysClr val="window" lastClr="FFFFFF"/>
      </a:lt1>
      <a:dk2>
        <a:srgbClr val="44546A"/>
      </a:dk2>
      <a:lt2>
        <a:srgbClr val="E7E6E6"/>
      </a:lt2>
      <a:accent1>
        <a:srgbClr val="1078E0"/>
      </a:accent1>
      <a:accent2>
        <a:srgbClr val="93C0EE"/>
      </a:accent2>
      <a:accent3>
        <a:srgbClr val="FCE7DA"/>
      </a:accent3>
      <a:accent4>
        <a:srgbClr val="262626"/>
      </a:accent4>
      <a:accent5>
        <a:srgbClr val="5B9BD5"/>
      </a:accent5>
      <a:accent6>
        <a:srgbClr val="70AD47"/>
      </a:accent6>
      <a:hlink>
        <a:srgbClr val="0563C1"/>
      </a:hlink>
      <a:folHlink>
        <a:srgbClr val="954F72"/>
      </a:folHlink>
    </a:clrScheme>
    <a:fontScheme name="自定义 2">
      <a:majorFont>
        <a:latin typeface="OPPOSans H"/>
        <a:ea typeface="OPPOSans H"/>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078E0"/>
        </a:solidFill>
        <a:ln w="0" cap="flat" cmpd="sng" algn="ctr">
          <a:noFill/>
          <a:prstDash val="solid"/>
          <a:miter lim="800000"/>
        </a:ln>
        <a:effectLst/>
      </a:spPr>
      <a:bodyPr wrap="square" rtlCol="0" anchor="ctr">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9674</TotalTime>
  <Words>2264</Words>
  <Application>Microsoft Office PowerPoint</Application>
  <PresentationFormat>宽屏</PresentationFormat>
  <Paragraphs>420</Paragraphs>
  <Slides>32</Slides>
  <Notes>16</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32</vt:i4>
      </vt:variant>
    </vt:vector>
  </HeadingPairs>
  <TitlesOfParts>
    <vt:vector size="37" baseType="lpstr">
      <vt:lpstr>OPPOSans H</vt:lpstr>
      <vt:lpstr>OPPOSans R</vt:lpstr>
      <vt:lpstr>演示新手书</vt:lpstr>
      <vt:lpstr>Arial</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生物医学系大学生年度总结汇报ppt模板</dc:title>
  <dc:creator>Winney</dc:creator>
  <cp:keywords>稿定年终PPT模板大赛</cp:keywords>
  <dc:description>www.51pptmoban.com</dc:description>
  <cp:lastModifiedBy>阳光男孩</cp:lastModifiedBy>
  <cp:revision>1095</cp:revision>
  <dcterms:created xsi:type="dcterms:W3CDTF">2021-10-28T02:18:25Z</dcterms:created>
  <dcterms:modified xsi:type="dcterms:W3CDTF">2021-12-16T12:56:25Z</dcterms:modified>
</cp:coreProperties>
</file>