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65" r:id="rId2"/>
    <p:sldId id="579" r:id="rId3"/>
    <p:sldId id="578" r:id="rId4"/>
    <p:sldId id="267" r:id="rId5"/>
    <p:sldId id="467" r:id="rId6"/>
    <p:sldId id="272" r:id="rId7"/>
    <p:sldId id="271" r:id="rId8"/>
    <p:sldId id="273" r:id="rId9"/>
    <p:sldId id="270" r:id="rId10"/>
    <p:sldId id="462" r:id="rId11"/>
    <p:sldId id="275" r:id="rId12"/>
    <p:sldId id="274" r:id="rId13"/>
    <p:sldId id="461" r:id="rId14"/>
    <p:sldId id="276" r:id="rId15"/>
    <p:sldId id="268" r:id="rId16"/>
    <p:sldId id="279" r:id="rId17"/>
    <p:sldId id="277" r:id="rId18"/>
    <p:sldId id="283" r:id="rId19"/>
    <p:sldId id="580" r:id="rId20"/>
    <p:sldId id="269" r:id="rId21"/>
    <p:sldId id="581" r:id="rId22"/>
    <p:sldId id="582" r:id="rId23"/>
    <p:sldId id="583" r:id="rId24"/>
    <p:sldId id="584" r:id="rId25"/>
    <p:sldId id="585" r:id="rId26"/>
    <p:sldId id="460" r:id="rId27"/>
    <p:sldId id="291" r:id="rId28"/>
    <p:sldId id="290" r:id="rId29"/>
    <p:sldId id="586" r:id="rId30"/>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47" userDrawn="1">
          <p15:clr>
            <a:srgbClr val="A4A3A4"/>
          </p15:clr>
        </p15:guide>
        <p15:guide id="3" orient="horz" pos="618" userDrawn="1">
          <p15:clr>
            <a:srgbClr val="A4A3A4"/>
          </p15:clr>
        </p15:guide>
        <p15:guide id="5" orient="horz" pos="3816" userDrawn="1">
          <p15:clr>
            <a:srgbClr val="A4A3A4"/>
          </p15:clr>
        </p15:guide>
        <p15:guide id="7" pos="7333" userDrawn="1">
          <p15:clr>
            <a:srgbClr val="A4A3A4"/>
          </p15:clr>
        </p15:guide>
        <p15:guide id="9" orient="horz" pos="323" userDrawn="1">
          <p15:clr>
            <a:srgbClr val="A4A3A4"/>
          </p15:clr>
        </p15:guide>
        <p15:guide id="10" pos="6017" userDrawn="1">
          <p15:clr>
            <a:srgbClr val="A4A3A4"/>
          </p15:clr>
        </p15:guide>
        <p15:guide id="11" orient="horz" pos="2160" userDrawn="1">
          <p15:clr>
            <a:srgbClr val="A4A3A4"/>
          </p15:clr>
        </p15:guide>
        <p15:guide id="14" orient="horz" pos="4042" userDrawn="1">
          <p15:clr>
            <a:srgbClr val="A4A3A4"/>
          </p15:clr>
        </p15:guide>
        <p15:guide id="15" pos="7219" userDrawn="1">
          <p15:clr>
            <a:srgbClr val="A4A3A4"/>
          </p15:clr>
        </p15:guide>
        <p15:guide id="16" pos="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597"/>
    <a:srgbClr val="333F50"/>
    <a:srgbClr val="E8EEF8"/>
    <a:srgbClr val="859CC2"/>
    <a:srgbClr val="EDF1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08" autoAdjust="0"/>
    <p:restoredTop sz="94660"/>
  </p:normalViewPr>
  <p:slideViewPr>
    <p:cSldViewPr snapToGrid="0">
      <p:cViewPr varScale="1">
        <p:scale>
          <a:sx n="112" d="100"/>
          <a:sy n="112" d="100"/>
        </p:scale>
        <p:origin x="120" y="744"/>
      </p:cViewPr>
      <p:guideLst>
        <p:guide pos="347"/>
        <p:guide orient="horz" pos="618"/>
        <p:guide orient="horz" pos="3816"/>
        <p:guide pos="7333"/>
        <p:guide orient="horz" pos="323"/>
        <p:guide pos="6017"/>
        <p:guide orient="horz" pos="2160"/>
        <p:guide orient="horz" pos="4042"/>
        <p:guide pos="7219"/>
        <p:guide pos="46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5A27-48B4-B67F-0AE2A73B49CF}"/>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5A27-48B4-B67F-0AE2A73B49CF}"/>
              </c:ext>
            </c:extLst>
          </c:dPt>
          <c:cat>
            <c:strRef>
              <c:f>Sheet1!$A$2:$A$3</c:f>
              <c:strCache>
                <c:ptCount val="2"/>
                <c:pt idx="0">
                  <c:v>季度</c:v>
                </c:pt>
                <c:pt idx="1">
                  <c:v>季度</c:v>
                </c:pt>
              </c:strCache>
            </c:strRef>
          </c:cat>
          <c:val>
            <c:numRef>
              <c:f>Sheet1!$B$2:$B$3</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5A27-48B4-B67F-0AE2A73B49C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招聘渠道</c:v>
                </c:pt>
              </c:strCache>
            </c:strRef>
          </c:tx>
          <c:dPt>
            <c:idx val="0"/>
            <c:bubble3D val="0"/>
            <c:spPr>
              <a:solidFill>
                <a:schemeClr val="tx1"/>
              </a:solidFill>
              <a:ln w="19050">
                <a:solidFill>
                  <a:schemeClr val="lt1"/>
                </a:solidFill>
              </a:ln>
              <a:effectLst/>
            </c:spPr>
            <c:extLst xmlns:c16r2="http://schemas.microsoft.com/office/drawing/2015/06/chart">
              <c:ext xmlns:c16="http://schemas.microsoft.com/office/drawing/2014/chart" uri="{C3380CC4-5D6E-409C-BE32-E72D297353CC}">
                <c16:uniqueId val="{00000001-7C70-4AEE-A982-56EDB86D4265}"/>
              </c:ext>
            </c:extLst>
          </c:dPt>
          <c:dPt>
            <c:idx val="1"/>
            <c:bubble3D val="0"/>
            <c:spPr>
              <a:solidFill>
                <a:schemeClr val="tx1">
                  <a:alpha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C70-4AEE-A982-56EDB86D4265}"/>
              </c:ext>
            </c:extLst>
          </c:dPt>
          <c:dPt>
            <c:idx val="2"/>
            <c:bubble3D val="0"/>
            <c:spPr>
              <a:solidFill>
                <a:schemeClr val="tx1">
                  <a:alpha val="2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7C70-4AEE-A982-56EDB86D4265}"/>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介绍</c:v>
                </c:pt>
                <c:pt idx="1">
                  <c:v>产学合作</c:v>
                </c:pt>
                <c:pt idx="2">
                  <c:v>网络</c:v>
                </c:pt>
              </c:strCache>
            </c:strRef>
          </c:cat>
          <c:val>
            <c:numRef>
              <c:f>Sheet1!$B$2:$B$4</c:f>
              <c:numCache>
                <c:formatCode>0%</c:formatCode>
                <c:ptCount val="3"/>
                <c:pt idx="0">
                  <c:v>0.8</c:v>
                </c:pt>
                <c:pt idx="1">
                  <c:v>0.15</c:v>
                </c:pt>
                <c:pt idx="2">
                  <c:v>0.05</c:v>
                </c:pt>
              </c:numCache>
            </c:numRef>
          </c:val>
          <c:extLst xmlns:c16r2="http://schemas.microsoft.com/office/drawing/2015/06/chart">
            <c:ext xmlns:c16="http://schemas.microsoft.com/office/drawing/2014/chart" uri="{C3380CC4-5D6E-409C-BE32-E72D297353CC}">
              <c16:uniqueId val="{00000006-7C70-4AEE-A982-56EDB86D4265}"/>
            </c:ext>
          </c:extLst>
        </c:ser>
        <c:dLbls>
          <c:showLegendKey val="0"/>
          <c:showVal val="0"/>
          <c:showCatName val="0"/>
          <c:showSerName val="0"/>
          <c:showPercent val="0"/>
          <c:showBubbleSize val="0"/>
          <c:showLeaderLines val="1"/>
        </c:dLbls>
        <c:firstSliceAng val="0"/>
        <c:holeSize val="59"/>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季度销售额</c:v>
                </c:pt>
              </c:strCache>
            </c:strRef>
          </c:tx>
          <c:spPr>
            <a:noFill/>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2A16-400C-876A-33C988A629BD}"/>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2A16-400C-876A-33C988A629BD}"/>
              </c:ext>
            </c:extLst>
          </c:dPt>
          <c:dPt>
            <c:idx val="2"/>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5-2A16-400C-876A-33C988A629BD}"/>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7-2A16-400C-876A-33C988A629B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36</c:v>
                </c:pt>
                <c:pt idx="1">
                  <c:v>22</c:v>
                </c:pt>
                <c:pt idx="2">
                  <c:v>14</c:v>
                </c:pt>
                <c:pt idx="3">
                  <c:v>28</c:v>
                </c:pt>
              </c:numCache>
            </c:numRef>
          </c:val>
          <c:extLst xmlns:c16r2="http://schemas.microsoft.com/office/drawing/2015/06/chart">
            <c:ext xmlns:c16="http://schemas.microsoft.com/office/drawing/2014/chart" uri="{C3380CC4-5D6E-409C-BE32-E72D297353CC}">
              <c16:uniqueId val="{00000008-2A16-400C-876A-33C988A629B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渠道增加</c:v>
                </c:pt>
              </c:strCache>
            </c:strRef>
          </c:tx>
          <c:spPr>
            <a:ln>
              <a:solidFill>
                <a:schemeClr val="bg1">
                  <a:lumMod val="95000"/>
                </a:schemeClr>
              </a:solidFill>
            </a:ln>
          </c:spPr>
          <c:dPt>
            <c:idx val="0"/>
            <c:bubble3D val="0"/>
            <c:spPr>
              <a:solidFill>
                <a:schemeClr val="tx1"/>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6AFA-431E-B3D9-4341E8E6600F}"/>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6AFA-431E-B3D9-4341E8E6600F}"/>
              </c:ext>
            </c:extLst>
          </c:dPt>
          <c:dPt>
            <c:idx val="2"/>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5-6AFA-431E-B3D9-4341E8E6600F}"/>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7-6AFA-431E-B3D9-4341E8E6600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10</c:v>
                </c:pt>
                <c:pt idx="1">
                  <c:v>38</c:v>
                </c:pt>
                <c:pt idx="2">
                  <c:v>14</c:v>
                </c:pt>
                <c:pt idx="3">
                  <c:v>28</c:v>
                </c:pt>
              </c:numCache>
            </c:numRef>
          </c:val>
          <c:extLst xmlns:c16r2="http://schemas.microsoft.com/office/drawing/2015/06/chart">
            <c:ext xmlns:c16="http://schemas.microsoft.com/office/drawing/2014/chart" uri="{C3380CC4-5D6E-409C-BE32-E72D297353CC}">
              <c16:uniqueId val="{00000008-6AFA-431E-B3D9-4341E8E6600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人员招聘</c:v>
                </c:pt>
              </c:strCache>
            </c:strRef>
          </c:tx>
          <c:spPr>
            <a:ln>
              <a:solidFill>
                <a:schemeClr val="bg1">
                  <a:lumMod val="95000"/>
                </a:schemeClr>
              </a:solidFill>
            </a:ln>
          </c:spPr>
          <c:dPt>
            <c:idx val="0"/>
            <c:bubble3D val="0"/>
            <c:spPr>
              <a:solidFill>
                <a:schemeClr val="tx1"/>
              </a:solidFill>
              <a:ln w="19050">
                <a:solidFill>
                  <a:schemeClr val="bg1">
                    <a:lumMod val="95000"/>
                  </a:schemeClr>
                </a:solidFill>
              </a:ln>
              <a:effectLst/>
            </c:spPr>
            <c:extLst xmlns:c16r2="http://schemas.microsoft.com/office/drawing/2015/06/chart">
              <c:ext xmlns:c16="http://schemas.microsoft.com/office/drawing/2014/chart" uri="{C3380CC4-5D6E-409C-BE32-E72D297353CC}">
                <c16:uniqueId val="{00000001-F550-4C48-85BF-316C16CB8E8A}"/>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F550-4C48-85BF-316C16CB8E8A}"/>
              </c:ext>
            </c:extLst>
          </c:dPt>
          <c:dPt>
            <c:idx val="2"/>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5-F550-4C48-85BF-316C16CB8E8A}"/>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7-F550-4C48-85BF-316C16CB8E8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38</c:v>
                </c:pt>
                <c:pt idx="2">
                  <c:v>19</c:v>
                </c:pt>
                <c:pt idx="3">
                  <c:v>28</c:v>
                </c:pt>
              </c:numCache>
            </c:numRef>
          </c:val>
          <c:extLst xmlns:c16r2="http://schemas.microsoft.com/office/drawing/2015/06/chart">
            <c:ext xmlns:c16="http://schemas.microsoft.com/office/drawing/2014/chart" uri="{C3380CC4-5D6E-409C-BE32-E72D297353CC}">
              <c16:uniqueId val="{00000008-F550-4C48-85BF-316C16CB8E8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季度销售额</c:v>
                </c:pt>
              </c:strCache>
            </c:strRef>
          </c:tx>
          <c:spPr>
            <a:noFill/>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5905-4BFF-9F11-BF497EA37A3B}"/>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5905-4BFF-9F11-BF497EA37A3B}"/>
              </c:ext>
            </c:extLst>
          </c:dPt>
          <c:dPt>
            <c:idx val="2"/>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5-5905-4BFF-9F11-BF497EA37A3B}"/>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7-5905-4BFF-9F11-BF497EA37A3B}"/>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22</c:v>
                </c:pt>
                <c:pt idx="2">
                  <c:v>19</c:v>
                </c:pt>
                <c:pt idx="3">
                  <c:v>28</c:v>
                </c:pt>
              </c:numCache>
            </c:numRef>
          </c:val>
          <c:extLst xmlns:c16r2="http://schemas.microsoft.com/office/drawing/2015/06/chart">
            <c:ext xmlns:c16="http://schemas.microsoft.com/office/drawing/2014/chart" uri="{C3380CC4-5D6E-409C-BE32-E72D297353CC}">
              <c16:uniqueId val="{00000008-5905-4BFF-9F11-BF497EA37A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xx销售额</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F930-41FC-98E9-0990362BB905}"/>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930-41FC-98E9-0990362BB905}"/>
              </c:ext>
            </c:extLst>
          </c:dPt>
          <c:cat>
            <c:strRef>
              <c:f>Sheet1!$A$2:$A$3</c:f>
              <c:strCache>
                <c:ptCount val="2"/>
                <c:pt idx="0">
                  <c:v>季度</c:v>
                </c:pt>
                <c:pt idx="1">
                  <c:v>季度</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F930-41FC-98E9-0990362BB905}"/>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xx年业绩</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Impact" panose="020B080603090205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Sheet1!$B$2:$B$7</c:f>
              <c:numCache>
                <c:formatCode>General</c:formatCode>
                <c:ptCount val="6"/>
                <c:pt idx="0">
                  <c:v>12</c:v>
                </c:pt>
                <c:pt idx="1">
                  <c:v>18</c:v>
                </c:pt>
                <c:pt idx="2">
                  <c:v>18</c:v>
                </c:pt>
                <c:pt idx="3">
                  <c:v>22</c:v>
                </c:pt>
                <c:pt idx="4">
                  <c:v>30</c:v>
                </c:pt>
                <c:pt idx="5">
                  <c:v>31</c:v>
                </c:pt>
              </c:numCache>
            </c:numRef>
          </c:val>
          <c:extLst xmlns:c16r2="http://schemas.microsoft.com/office/drawing/2015/06/chart">
            <c:ext xmlns:c16="http://schemas.microsoft.com/office/drawing/2014/chart" uri="{C3380CC4-5D6E-409C-BE32-E72D297353CC}">
              <c16:uniqueId val="{00000000-ED94-43A7-9686-D7BCA40D8E08}"/>
            </c:ext>
          </c:extLst>
        </c:ser>
        <c:ser>
          <c:idx val="1"/>
          <c:order val="1"/>
          <c:tx>
            <c:strRef>
              <c:f>Sheet1!$C$1</c:f>
              <c:strCache>
                <c:ptCount val="1"/>
                <c:pt idx="0">
                  <c:v>xx年业绩2</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Impact" panose="020B080603090205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Sheet1!$C$2:$C$7</c:f>
              <c:numCache>
                <c:formatCode>General</c:formatCode>
                <c:ptCount val="6"/>
                <c:pt idx="0">
                  <c:v>15</c:v>
                </c:pt>
                <c:pt idx="1">
                  <c:v>16</c:v>
                </c:pt>
                <c:pt idx="2">
                  <c:v>18</c:v>
                </c:pt>
                <c:pt idx="3">
                  <c:v>20</c:v>
                </c:pt>
                <c:pt idx="4">
                  <c:v>28</c:v>
                </c:pt>
                <c:pt idx="5">
                  <c:v>30</c:v>
                </c:pt>
              </c:numCache>
            </c:numRef>
          </c:val>
          <c:extLst xmlns:c16r2="http://schemas.microsoft.com/office/drawing/2015/06/chart">
            <c:ext xmlns:c16="http://schemas.microsoft.com/office/drawing/2014/chart" uri="{C3380CC4-5D6E-409C-BE32-E72D297353CC}">
              <c16:uniqueId val="{00000001-ED94-43A7-9686-D7BCA40D8E08}"/>
            </c:ext>
          </c:extLst>
        </c:ser>
        <c:dLbls>
          <c:showLegendKey val="0"/>
          <c:showVal val="0"/>
          <c:showCatName val="0"/>
          <c:showSerName val="0"/>
          <c:showPercent val="0"/>
          <c:showBubbleSize val="0"/>
        </c:dLbls>
        <c:gapWidth val="93"/>
        <c:overlap val="-53"/>
        <c:axId val="-948112288"/>
        <c:axId val="-948117184"/>
      </c:barChart>
      <c:catAx>
        <c:axId val="-948112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8117184"/>
        <c:crosses val="autoZero"/>
        <c:auto val="1"/>
        <c:lblAlgn val="ctr"/>
        <c:lblOffset val="100"/>
        <c:tickMarkSkip val="10"/>
        <c:noMultiLvlLbl val="0"/>
      </c:catAx>
      <c:valAx>
        <c:axId val="-948117184"/>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9481122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xx年业绩</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Impact" panose="020B080603090205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Sheet1!$B$2:$B$7</c:f>
              <c:numCache>
                <c:formatCode>General</c:formatCode>
                <c:ptCount val="6"/>
                <c:pt idx="0">
                  <c:v>12</c:v>
                </c:pt>
                <c:pt idx="1">
                  <c:v>18</c:v>
                </c:pt>
                <c:pt idx="2">
                  <c:v>18</c:v>
                </c:pt>
                <c:pt idx="3">
                  <c:v>22</c:v>
                </c:pt>
                <c:pt idx="4">
                  <c:v>30</c:v>
                </c:pt>
                <c:pt idx="5">
                  <c:v>31</c:v>
                </c:pt>
              </c:numCache>
            </c:numRef>
          </c:val>
          <c:extLst xmlns:c16r2="http://schemas.microsoft.com/office/drawing/2015/06/chart">
            <c:ext xmlns:c16="http://schemas.microsoft.com/office/drawing/2014/chart" uri="{C3380CC4-5D6E-409C-BE32-E72D297353CC}">
              <c16:uniqueId val="{00000000-0E6C-4B46-A70C-B1A8560733E6}"/>
            </c:ext>
          </c:extLst>
        </c:ser>
        <c:ser>
          <c:idx val="1"/>
          <c:order val="1"/>
          <c:tx>
            <c:strRef>
              <c:f>Sheet1!$C$1</c:f>
              <c:strCache>
                <c:ptCount val="1"/>
                <c:pt idx="0">
                  <c:v>xx年业绩2</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Impact" panose="020B080603090205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Sheet1!$C$2:$C$7</c:f>
              <c:numCache>
                <c:formatCode>General</c:formatCode>
                <c:ptCount val="6"/>
                <c:pt idx="0">
                  <c:v>15</c:v>
                </c:pt>
                <c:pt idx="1">
                  <c:v>16</c:v>
                </c:pt>
                <c:pt idx="2">
                  <c:v>18</c:v>
                </c:pt>
                <c:pt idx="3">
                  <c:v>20</c:v>
                </c:pt>
                <c:pt idx="4">
                  <c:v>28</c:v>
                </c:pt>
                <c:pt idx="5">
                  <c:v>30</c:v>
                </c:pt>
              </c:numCache>
            </c:numRef>
          </c:val>
          <c:extLst xmlns:c16r2="http://schemas.microsoft.com/office/drawing/2015/06/chart">
            <c:ext xmlns:c16="http://schemas.microsoft.com/office/drawing/2014/chart" uri="{C3380CC4-5D6E-409C-BE32-E72D297353CC}">
              <c16:uniqueId val="{00000001-0E6C-4B46-A70C-B1A8560733E6}"/>
            </c:ext>
          </c:extLst>
        </c:ser>
        <c:dLbls>
          <c:showLegendKey val="0"/>
          <c:showVal val="0"/>
          <c:showCatName val="0"/>
          <c:showSerName val="0"/>
          <c:showPercent val="0"/>
          <c:showBubbleSize val="0"/>
        </c:dLbls>
        <c:gapWidth val="48"/>
        <c:overlap val="-35"/>
        <c:axId val="-948104128"/>
        <c:axId val="-948133504"/>
      </c:barChart>
      <c:catAx>
        <c:axId val="-948104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8133504"/>
        <c:crosses val="autoZero"/>
        <c:auto val="1"/>
        <c:lblAlgn val="ctr"/>
        <c:lblOffset val="100"/>
        <c:noMultiLvlLbl val="0"/>
      </c:catAx>
      <c:valAx>
        <c:axId val="-948133504"/>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94810412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16152663942304"/>
          <c:y val="2.5800899060677361E-2"/>
          <c:w val="0.64574854749437638"/>
          <c:h val="0.81882357504053904"/>
        </c:manualLayout>
      </c:layout>
      <c:areaChart>
        <c:grouping val="standard"/>
        <c:varyColors val="0"/>
        <c:ser>
          <c:idx val="0"/>
          <c:order val="0"/>
          <c:tx>
            <c:strRef>
              <c:f>Sheet1!$B$1</c:f>
              <c:strCache>
                <c:ptCount val="1"/>
                <c:pt idx="0">
                  <c:v>今年</c:v>
                </c:pt>
              </c:strCache>
            </c:strRef>
          </c:tx>
          <c:spPr>
            <a:solidFill>
              <a:schemeClr val="tx1"/>
            </a:solidFill>
            <a:ln>
              <a:noFill/>
            </a:ln>
            <a:effectLst/>
          </c:spPr>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900</c:v>
                </c:pt>
                <c:pt idx="1">
                  <c:v>750</c:v>
                </c:pt>
                <c:pt idx="2">
                  <c:v>1100</c:v>
                </c:pt>
                <c:pt idx="3">
                  <c:v>1100</c:v>
                </c:pt>
                <c:pt idx="4">
                  <c:v>1200</c:v>
                </c:pt>
                <c:pt idx="5">
                  <c:v>1150</c:v>
                </c:pt>
                <c:pt idx="6">
                  <c:v>1200</c:v>
                </c:pt>
                <c:pt idx="7">
                  <c:v>800</c:v>
                </c:pt>
                <c:pt idx="8">
                  <c:v>1000</c:v>
                </c:pt>
                <c:pt idx="9">
                  <c:v>1250</c:v>
                </c:pt>
                <c:pt idx="10">
                  <c:v>1200</c:v>
                </c:pt>
                <c:pt idx="11">
                  <c:v>1250</c:v>
                </c:pt>
              </c:numCache>
            </c:numRef>
          </c:val>
          <c:extLst xmlns:c16r2="http://schemas.microsoft.com/office/drawing/2015/06/chart">
            <c:ext xmlns:c16="http://schemas.microsoft.com/office/drawing/2014/chart" uri="{C3380CC4-5D6E-409C-BE32-E72D297353CC}">
              <c16:uniqueId val="{00000000-D8D1-416D-BA50-DD3483C19DC8}"/>
            </c:ext>
          </c:extLst>
        </c:ser>
        <c:ser>
          <c:idx val="1"/>
          <c:order val="1"/>
          <c:tx>
            <c:strRef>
              <c:f>Sheet1!$C$1</c:f>
              <c:strCache>
                <c:ptCount val="1"/>
                <c:pt idx="0">
                  <c:v>去年</c:v>
                </c:pt>
              </c:strCache>
            </c:strRef>
          </c:tx>
          <c:spPr>
            <a:solidFill>
              <a:schemeClr val="accent2">
                <a:alpha val="50000"/>
              </a:schemeClr>
            </a:solidFill>
            <a:ln>
              <a:solidFill>
                <a:schemeClr val="bg1"/>
              </a:solidFill>
            </a:ln>
            <a:effectLst/>
          </c:spPr>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Sheet1!$C$2:$C$13</c:f>
              <c:numCache>
                <c:formatCode>General</c:formatCode>
                <c:ptCount val="12"/>
                <c:pt idx="0">
                  <c:v>300</c:v>
                </c:pt>
                <c:pt idx="1">
                  <c:v>350</c:v>
                </c:pt>
                <c:pt idx="2">
                  <c:v>450</c:v>
                </c:pt>
                <c:pt idx="3">
                  <c:v>700</c:v>
                </c:pt>
                <c:pt idx="4">
                  <c:v>550</c:v>
                </c:pt>
                <c:pt idx="5">
                  <c:v>350</c:v>
                </c:pt>
                <c:pt idx="6">
                  <c:v>360</c:v>
                </c:pt>
                <c:pt idx="7">
                  <c:v>500</c:v>
                </c:pt>
                <c:pt idx="8">
                  <c:v>300</c:v>
                </c:pt>
                <c:pt idx="9">
                  <c:v>350</c:v>
                </c:pt>
                <c:pt idx="10">
                  <c:v>550</c:v>
                </c:pt>
                <c:pt idx="11">
                  <c:v>350</c:v>
                </c:pt>
              </c:numCache>
            </c:numRef>
          </c:val>
          <c:extLst xmlns:c16r2="http://schemas.microsoft.com/office/drawing/2015/06/chart">
            <c:ext xmlns:c16="http://schemas.microsoft.com/office/drawing/2014/chart" uri="{C3380CC4-5D6E-409C-BE32-E72D297353CC}">
              <c16:uniqueId val="{00000001-D8D1-416D-BA50-DD3483C19DC8}"/>
            </c:ext>
          </c:extLst>
        </c:ser>
        <c:dLbls>
          <c:showLegendKey val="0"/>
          <c:showVal val="0"/>
          <c:showCatName val="0"/>
          <c:showSerName val="0"/>
          <c:showPercent val="0"/>
          <c:showBubbleSize val="0"/>
        </c:dLbls>
        <c:axId val="-948132960"/>
        <c:axId val="-948121536"/>
      </c:areaChart>
      <c:catAx>
        <c:axId val="-948132960"/>
        <c:scaling>
          <c:orientation val="minMax"/>
        </c:scaling>
        <c:delete val="1"/>
        <c:axPos val="b"/>
        <c:numFmt formatCode="General" sourceLinked="0"/>
        <c:majorTickMark val="out"/>
        <c:minorTickMark val="none"/>
        <c:tickLblPos val="nextTo"/>
        <c:crossAx val="-948121536"/>
        <c:crosses val="autoZero"/>
        <c:auto val="0"/>
        <c:lblAlgn val="ctr"/>
        <c:lblOffset val="100"/>
        <c:noMultiLvlLbl val="0"/>
      </c:catAx>
      <c:valAx>
        <c:axId val="-948121536"/>
        <c:scaling>
          <c:orientation val="minMax"/>
          <c:max val="1500"/>
          <c:min val="0"/>
        </c:scaling>
        <c:delete val="1"/>
        <c:axPos val="l"/>
        <c:numFmt formatCode="General" sourceLinked="1"/>
        <c:majorTickMark val="out"/>
        <c:minorTickMark val="none"/>
        <c:tickLblPos val="nextTo"/>
        <c:crossAx val="-948132960"/>
        <c:crosses val="autoZero"/>
        <c:crossBetween val="midCat"/>
        <c:majorUnit val="150"/>
        <c:minorUnit val="150"/>
      </c:valAx>
      <c:dTable>
        <c:showHorzBorder val="1"/>
        <c:showVertBorder val="1"/>
        <c:showOutline val="1"/>
        <c:showKeys val="1"/>
        <c:spPr>
          <a:noFill/>
          <a:ln w="9525" cap="flat" cmpd="sng" algn="ctr">
            <a:noFill/>
            <a:round/>
          </a:ln>
          <a:effectLst/>
        </c:spPr>
        <c:txPr>
          <a:bodyPr rot="0" spcFirstLastPara="1" vertOverflow="ellipsis" vert="horz" wrap="square" anchor="ctr" anchorCtr="1"/>
          <a:lstStyle/>
          <a:p>
            <a:pPr rtl="0">
              <a:defRPr lang="zh-CN" sz="1000"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showDLblsOverMax val="0"/>
  </c:chart>
  <c:spPr>
    <a:noFill/>
    <a:ln>
      <a:noFill/>
    </a:ln>
    <a:effectLst/>
  </c:spPr>
  <c:txPr>
    <a:bodyPr/>
    <a:lstStyle/>
    <a:p>
      <a:pPr>
        <a:defRPr lang="zh-CN" sz="1000"/>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渠道增加额</c:v>
                </c:pt>
              </c:strCache>
            </c:strRef>
          </c:tx>
          <c:spPr>
            <a:ln>
              <a:noFill/>
            </a:ln>
          </c:spPr>
          <c:dPt>
            <c:idx val="0"/>
            <c:bubble3D val="0"/>
            <c:spPr>
              <a:solidFill>
                <a:srgbClr val="2F5597"/>
              </a:solidFill>
              <a:ln w="19050">
                <a:noFill/>
              </a:ln>
              <a:effectLst/>
            </c:spPr>
            <c:extLst xmlns:c16r2="http://schemas.microsoft.com/office/drawing/2015/06/chart">
              <c:ext xmlns:c16="http://schemas.microsoft.com/office/drawing/2014/chart" uri="{C3380CC4-5D6E-409C-BE32-E72D297353CC}">
                <c16:uniqueId val="{00000001-E844-4B08-93DE-B72D390748D6}"/>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E844-4B08-93DE-B72D390748D6}"/>
              </c:ext>
            </c:extLst>
          </c:dPt>
          <c:cat>
            <c:strRef>
              <c:f>Sheet1!$A$2:$A$3</c:f>
              <c:strCache>
                <c:ptCount val="2"/>
                <c:pt idx="0">
                  <c:v>第一季度</c:v>
                </c:pt>
                <c:pt idx="1">
                  <c:v>第二季度</c:v>
                </c:pt>
              </c:strCache>
            </c:strRef>
          </c:cat>
          <c:val>
            <c:numRef>
              <c:f>Sheet1!$B$2:$B$3</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E844-4B08-93DE-B72D390748D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FC91-4503-A852-753984FB280A}"/>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C91-4503-A852-753984FB280A}"/>
              </c:ext>
            </c:extLst>
          </c:dPt>
          <c:cat>
            <c:strRef>
              <c:f>Sheet1!$A$2:$A$3</c:f>
              <c:strCache>
                <c:ptCount val="2"/>
                <c:pt idx="0">
                  <c:v>第一季度</c:v>
                </c:pt>
                <c:pt idx="1">
                  <c:v>第二季度</c:v>
                </c:pt>
              </c:strCache>
            </c:strRef>
          </c:cat>
          <c:val>
            <c:numRef>
              <c:f>Sheet1!$B$2:$B$3</c:f>
              <c:numCache>
                <c:formatCode>General</c:formatCode>
                <c:ptCount val="2"/>
                <c:pt idx="0">
                  <c:v>30</c:v>
                </c:pt>
                <c:pt idx="1">
                  <c:v>25</c:v>
                </c:pt>
              </c:numCache>
            </c:numRef>
          </c:val>
          <c:extLst xmlns:c16r2="http://schemas.microsoft.com/office/drawing/2015/06/chart">
            <c:ext xmlns:c16="http://schemas.microsoft.com/office/drawing/2014/chart" uri="{C3380CC4-5D6E-409C-BE32-E72D297353CC}">
              <c16:uniqueId val="{00000004-FC91-4503-A852-753984FB280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招聘人员</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EFA2-41EA-A1CE-5C0FFDDE9BB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EFA2-41EA-A1CE-5C0FFDDE9BB9}"/>
              </c:ext>
            </c:extLst>
          </c:dPt>
          <c:cat>
            <c:strRef>
              <c:f>Sheet1!$A$2:$A$3</c:f>
              <c:strCache>
                <c:ptCount val="2"/>
                <c:pt idx="0">
                  <c:v>第一季度</c:v>
                </c:pt>
                <c:pt idx="1">
                  <c:v>第二季度</c:v>
                </c:pt>
              </c:strCache>
            </c:str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4-EFA2-41EA-A1CE-5C0FFDDE9BB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交办事项完成率</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5C6E-437C-8CEF-A14065F3F2BD}"/>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5C6E-437C-8CEF-A14065F3F2BD}"/>
              </c:ext>
            </c:extLst>
          </c:dPt>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5C6E-437C-8CEF-A14065F3F2BD}"/>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CCD84D-C7BE-4CED-A580-5DEB5414BBB8}" type="datetimeFigureOut">
              <a:rPr lang="zh-TW" altLang="en-US" smtClean="0"/>
              <a:t>2021/12/17</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48103-7B64-4DD8-BA6B-C5BDE88BDC10}" type="slidenum">
              <a:rPr lang="zh-TW" altLang="en-US" smtClean="0"/>
              <a:t>‹#›</a:t>
            </a:fld>
            <a:endParaRPr lang="zh-TW" altLang="en-US"/>
          </a:p>
        </p:txBody>
      </p:sp>
    </p:spTree>
    <p:extLst>
      <p:ext uri="{BB962C8B-B14F-4D97-AF65-F5344CB8AC3E}">
        <p14:creationId xmlns:p14="http://schemas.microsoft.com/office/powerpoint/2010/main" val="2268777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A6CFE3-F845-43C2-A6C1-6F07B8C5A9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過渡">
    <p:spTree>
      <p:nvGrpSpPr>
        <p:cNvPr id="1" name=""/>
        <p:cNvGrpSpPr/>
        <p:nvPr/>
      </p:nvGrpSpPr>
      <p:grpSpPr>
        <a:xfrm>
          <a:off x="0" y="0"/>
          <a:ext cx="0" cy="0"/>
          <a:chOff x="0" y="0"/>
          <a:chExt cx="0" cy="0"/>
        </a:xfrm>
      </p:grpSpPr>
      <p:sp>
        <p:nvSpPr>
          <p:cNvPr id="7" name="文字方塊 2">
            <a:extLst>
              <a:ext uri="{FF2B5EF4-FFF2-40B4-BE49-F238E27FC236}">
                <a16:creationId xmlns:a16="http://schemas.microsoft.com/office/drawing/2014/main" xmlns="" id="{977BAEB7-6B51-4007-9C82-0A3E7E9F740D}"/>
              </a:ext>
            </a:extLst>
          </p:cNvPr>
          <p:cNvSpPr txBox="1"/>
          <p:nvPr userDrawn="1"/>
        </p:nvSpPr>
        <p:spPr>
          <a:xfrm>
            <a:off x="550863" y="599137"/>
            <a:ext cx="11229657" cy="1569660"/>
          </a:xfrm>
          <a:prstGeom prst="rect">
            <a:avLst/>
          </a:prstGeom>
          <a:noFill/>
        </p:spPr>
        <p:txBody>
          <a:bodyPr wrap="square" rtlCol="0">
            <a:spAutoFit/>
          </a:bodyPr>
          <a:lstStyle/>
          <a:p>
            <a:r>
              <a:rPr lang="zh-TW" altLang="en-US" sz="9600" dirty="0">
                <a:solidFill>
                  <a:schemeClr val="tx1">
                    <a:lumMod val="75000"/>
                    <a:lumOff val="25000"/>
                  </a:schemeClr>
                </a:solidFill>
                <a:latin typeface="+mj-ea"/>
                <a:ea typeface="+mj-ea"/>
              </a:rPr>
              <a:t>请输入文字</a:t>
            </a:r>
            <a:endParaRPr lang="zh-CN" altLang="en-US" sz="9600" dirty="0">
              <a:solidFill>
                <a:schemeClr val="accent1"/>
              </a:solidFill>
              <a:latin typeface="+mj-ea"/>
              <a:ea typeface="+mj-ea"/>
            </a:endParaRPr>
          </a:p>
        </p:txBody>
      </p:sp>
      <p:sp>
        <p:nvSpPr>
          <p:cNvPr id="8" name="文字方塊 2">
            <a:extLst>
              <a:ext uri="{FF2B5EF4-FFF2-40B4-BE49-F238E27FC236}">
                <a16:creationId xmlns:a16="http://schemas.microsoft.com/office/drawing/2014/main" xmlns="" id="{4FE69F21-B150-4C6E-9AED-808946A8CD1C}"/>
              </a:ext>
            </a:extLst>
          </p:cNvPr>
          <p:cNvSpPr txBox="1"/>
          <p:nvPr userDrawn="1"/>
        </p:nvSpPr>
        <p:spPr>
          <a:xfrm>
            <a:off x="7674725" y="4288496"/>
            <a:ext cx="3974264"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00</a:t>
            </a:r>
            <a:endParaRPr kumimoji="1" lang="zh-CN" altLang="en-US" sz="13800" kern="0" dirty="0">
              <a:solidFill>
                <a:schemeClr val="tx2"/>
              </a:solidFill>
              <a:latin typeface="+mj-ea"/>
              <a:ea typeface="+mj-ea"/>
            </a:endParaRPr>
          </a:p>
        </p:txBody>
      </p:sp>
      <p:sp>
        <p:nvSpPr>
          <p:cNvPr id="9" name="矩形 8">
            <a:extLst>
              <a:ext uri="{FF2B5EF4-FFF2-40B4-BE49-F238E27FC236}">
                <a16:creationId xmlns:a16="http://schemas.microsoft.com/office/drawing/2014/main" xmlns="" id="{39832851-5CBC-4500-8C96-0973F3B02EE7}"/>
              </a:ext>
            </a:extLst>
          </p:cNvPr>
          <p:cNvSpPr/>
          <p:nvPr userDrawn="1"/>
        </p:nvSpPr>
        <p:spPr>
          <a:xfrm>
            <a:off x="6761654" y="5620748"/>
            <a:ext cx="2236510" cy="584775"/>
          </a:xfrm>
          <a:prstGeom prst="rect">
            <a:avLst/>
          </a:prstGeom>
        </p:spPr>
        <p:txBody>
          <a:bodyPr wrap="none">
            <a:spAutoFit/>
          </a:bodyPr>
          <a:lstStyle/>
          <a:p>
            <a:r>
              <a:rPr lang="zh-TW" altLang="en-US" sz="3200" dirty="0">
                <a:solidFill>
                  <a:schemeClr val="tx1">
                    <a:lumMod val="75000"/>
                    <a:lumOff val="25000"/>
                  </a:schemeClr>
                </a:solidFill>
                <a:latin typeface="+mj-ea"/>
                <a:ea typeface="+mj-ea"/>
              </a:rPr>
              <a:t>请输入文字</a:t>
            </a:r>
            <a:endParaRPr lang="zh-CN" altLang="en-US" sz="3200" dirty="0">
              <a:solidFill>
                <a:schemeClr val="accent1"/>
              </a:solidFill>
              <a:latin typeface="+mj-ea"/>
              <a:ea typeface="+mj-ea"/>
            </a:endParaRPr>
          </a:p>
        </p:txBody>
      </p:sp>
      <p:pic>
        <p:nvPicPr>
          <p:cNvPr id="10" name="圖片 9" descr="一張含有 鉛筆, 書寫用具, 信箋, 文件 的圖片&#10;&#10;自動產生的描述">
            <a:extLst>
              <a:ext uri="{FF2B5EF4-FFF2-40B4-BE49-F238E27FC236}">
                <a16:creationId xmlns:a16="http://schemas.microsoft.com/office/drawing/2014/main" xmlns="" id="{38EAE542-9DC8-4C54-BC28-91D50C33975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4023" b="13769"/>
          <a:stretch/>
        </p:blipFill>
        <p:spPr>
          <a:xfrm rot="1166159">
            <a:off x="1605030" y="3467085"/>
            <a:ext cx="2131397" cy="3125351"/>
          </a:xfrm>
          <a:prstGeom prst="rect">
            <a:avLst/>
          </a:prstGeom>
        </p:spPr>
      </p:pic>
    </p:spTree>
    <p:extLst>
      <p:ext uri="{BB962C8B-B14F-4D97-AF65-F5344CB8AC3E}">
        <p14:creationId xmlns:p14="http://schemas.microsoft.com/office/powerpoint/2010/main" val="1555474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內頁">
    <p:spTree>
      <p:nvGrpSpPr>
        <p:cNvPr id="1" name=""/>
        <p:cNvGrpSpPr/>
        <p:nvPr/>
      </p:nvGrpSpPr>
      <p:grpSpPr>
        <a:xfrm>
          <a:off x="0" y="0"/>
          <a:ext cx="0" cy="0"/>
          <a:chOff x="0" y="0"/>
          <a:chExt cx="0" cy="0"/>
        </a:xfrm>
      </p:grpSpPr>
      <p:sp>
        <p:nvSpPr>
          <p:cNvPr id="9" name="標題 8">
            <a:extLst>
              <a:ext uri="{FF2B5EF4-FFF2-40B4-BE49-F238E27FC236}">
                <a16:creationId xmlns:a16="http://schemas.microsoft.com/office/drawing/2014/main" xmlns="" id="{C95E8E6D-B022-48CD-B9EC-24D82DD7D53C}"/>
              </a:ext>
            </a:extLst>
          </p:cNvPr>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p>
        </p:txBody>
      </p:sp>
    </p:spTree>
    <p:extLst>
      <p:ext uri="{BB962C8B-B14F-4D97-AF65-F5344CB8AC3E}">
        <p14:creationId xmlns:p14="http://schemas.microsoft.com/office/powerpoint/2010/main" val="3330617078"/>
      </p:ext>
    </p:extLst>
  </p:cSld>
  <p:clrMapOvr>
    <a:masterClrMapping/>
  </p:clrMapOvr>
  <p:extLst>
    <p:ext uri="{DCECCB84-F9BA-43D5-87BE-67443E8EF086}">
      <p15:sldGuideLst xmlns:p15="http://schemas.microsoft.com/office/powerpoint/2012/main">
        <p15:guide id="1" orient="horz" pos="323" userDrawn="1">
          <p15:clr>
            <a:srgbClr val="FBAE40"/>
          </p15:clr>
        </p15:guide>
        <p15:guide id="2" pos="7219" userDrawn="1">
          <p15:clr>
            <a:srgbClr val="FBAE40"/>
          </p15:clr>
        </p15:guide>
        <p15:guide id="3" orient="horz" pos="40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四段">
    <p:spTree>
      <p:nvGrpSpPr>
        <p:cNvPr id="1" name=""/>
        <p:cNvGrpSpPr/>
        <p:nvPr/>
      </p:nvGrpSpPr>
      <p:grpSpPr>
        <a:xfrm>
          <a:off x="0" y="0"/>
          <a:ext cx="0" cy="0"/>
          <a:chOff x="0" y="0"/>
          <a:chExt cx="0" cy="0"/>
        </a:xfrm>
      </p:grpSpPr>
      <p:sp>
        <p:nvSpPr>
          <p:cNvPr id="6" name="矩形: 圓角 5">
            <a:extLst>
              <a:ext uri="{FF2B5EF4-FFF2-40B4-BE49-F238E27FC236}">
                <a16:creationId xmlns:a16="http://schemas.microsoft.com/office/drawing/2014/main" xmlns="" id="{036338A7-2FD2-42A2-B1FA-DB4F57E28B87}"/>
              </a:ext>
            </a:extLst>
          </p:cNvPr>
          <p:cNvSpPr/>
          <p:nvPr userDrawn="1"/>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7" name="矩形: 圓角 6">
            <a:extLst>
              <a:ext uri="{FF2B5EF4-FFF2-40B4-BE49-F238E27FC236}">
                <a16:creationId xmlns:a16="http://schemas.microsoft.com/office/drawing/2014/main" xmlns="" id="{BFDE113B-F278-4A8C-9C01-B0DF9B4A1A68}"/>
              </a:ext>
            </a:extLst>
          </p:cNvPr>
          <p:cNvSpPr/>
          <p:nvPr userDrawn="1"/>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8" name="矩形: 圓角 7">
            <a:extLst>
              <a:ext uri="{FF2B5EF4-FFF2-40B4-BE49-F238E27FC236}">
                <a16:creationId xmlns:a16="http://schemas.microsoft.com/office/drawing/2014/main" xmlns="" id="{CD6E4C9A-795E-4E63-8087-CC407C14E1F4}"/>
              </a:ext>
            </a:extLst>
          </p:cNvPr>
          <p:cNvSpPr/>
          <p:nvPr userDrawn="1"/>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9" name="矩形: 圓角 8">
            <a:extLst>
              <a:ext uri="{FF2B5EF4-FFF2-40B4-BE49-F238E27FC236}">
                <a16:creationId xmlns:a16="http://schemas.microsoft.com/office/drawing/2014/main" xmlns="" id="{47841F94-8F70-4E8A-B302-349DCDAC92C1}"/>
              </a:ext>
            </a:extLst>
          </p:cNvPr>
          <p:cNvSpPr/>
          <p:nvPr userDrawn="1"/>
        </p:nvSpPr>
        <p:spPr>
          <a:xfrm>
            <a:off x="916654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0" name="矩形 9">
            <a:extLst>
              <a:ext uri="{FF2B5EF4-FFF2-40B4-BE49-F238E27FC236}">
                <a16:creationId xmlns:a16="http://schemas.microsoft.com/office/drawing/2014/main" xmlns="" id="{2DEEB41C-C668-4E1F-8339-177CC77EABC4}"/>
              </a:ext>
            </a:extLst>
          </p:cNvPr>
          <p:cNvSpPr/>
          <p:nvPr userDrawn="1"/>
        </p:nvSpPr>
        <p:spPr>
          <a:xfrm>
            <a:off x="839267" y="218523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1" name="矩形 10">
            <a:extLst>
              <a:ext uri="{FF2B5EF4-FFF2-40B4-BE49-F238E27FC236}">
                <a16:creationId xmlns:a16="http://schemas.microsoft.com/office/drawing/2014/main" xmlns="" id="{464F3992-4D8E-43CE-802E-9E87922ED2B9}"/>
              </a:ext>
            </a:extLst>
          </p:cNvPr>
          <p:cNvSpPr/>
          <p:nvPr userDrawn="1"/>
        </p:nvSpPr>
        <p:spPr>
          <a:xfrm>
            <a:off x="3635752"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2" name="矩形 11">
            <a:extLst>
              <a:ext uri="{FF2B5EF4-FFF2-40B4-BE49-F238E27FC236}">
                <a16:creationId xmlns:a16="http://schemas.microsoft.com/office/drawing/2014/main" xmlns="" id="{26D65619-C2D5-49AD-BB02-B9E67BA0AB08}"/>
              </a:ext>
            </a:extLst>
          </p:cNvPr>
          <p:cNvSpPr/>
          <p:nvPr userDrawn="1"/>
        </p:nvSpPr>
        <p:spPr>
          <a:xfrm>
            <a:off x="6501687"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3" name="矩形 12">
            <a:extLst>
              <a:ext uri="{FF2B5EF4-FFF2-40B4-BE49-F238E27FC236}">
                <a16:creationId xmlns:a16="http://schemas.microsoft.com/office/drawing/2014/main" xmlns="" id="{366AAD4A-38D4-4319-B7D1-3F0342696068}"/>
              </a:ext>
            </a:extLst>
          </p:cNvPr>
          <p:cNvSpPr/>
          <p:nvPr userDrawn="1"/>
        </p:nvSpPr>
        <p:spPr>
          <a:xfrm>
            <a:off x="9398664"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4" name="文本框 14">
            <a:extLst>
              <a:ext uri="{FF2B5EF4-FFF2-40B4-BE49-F238E27FC236}">
                <a16:creationId xmlns:a16="http://schemas.microsoft.com/office/drawing/2014/main" xmlns="" id="{AC4ED978-3867-49EA-B5C2-E62DD64E2824}"/>
              </a:ext>
            </a:extLst>
          </p:cNvPr>
          <p:cNvSpPr txBox="1"/>
          <p:nvPr userDrawn="1"/>
        </p:nvSpPr>
        <p:spPr>
          <a:xfrm>
            <a:off x="83926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5" name="文本框 14">
            <a:extLst>
              <a:ext uri="{FF2B5EF4-FFF2-40B4-BE49-F238E27FC236}">
                <a16:creationId xmlns:a16="http://schemas.microsoft.com/office/drawing/2014/main" xmlns="" id="{4646AED9-8DDB-4141-8A3D-1F41F8011421}"/>
              </a:ext>
            </a:extLst>
          </p:cNvPr>
          <p:cNvSpPr txBox="1"/>
          <p:nvPr userDrawn="1"/>
        </p:nvSpPr>
        <p:spPr>
          <a:xfrm>
            <a:off x="367047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6" name="文本框 14">
            <a:extLst>
              <a:ext uri="{FF2B5EF4-FFF2-40B4-BE49-F238E27FC236}">
                <a16:creationId xmlns:a16="http://schemas.microsoft.com/office/drawing/2014/main" xmlns="" id="{CB730EED-F590-40E0-B9B2-D5AB11254576}"/>
              </a:ext>
            </a:extLst>
          </p:cNvPr>
          <p:cNvSpPr txBox="1"/>
          <p:nvPr userDrawn="1"/>
        </p:nvSpPr>
        <p:spPr>
          <a:xfrm>
            <a:off x="650168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7" name="文本框 14">
            <a:extLst>
              <a:ext uri="{FF2B5EF4-FFF2-40B4-BE49-F238E27FC236}">
                <a16:creationId xmlns:a16="http://schemas.microsoft.com/office/drawing/2014/main" xmlns="" id="{1DBF509C-7250-42D7-AFBA-99564FC77F1D}"/>
              </a:ext>
            </a:extLst>
          </p:cNvPr>
          <p:cNvSpPr txBox="1"/>
          <p:nvPr userDrawn="1"/>
        </p:nvSpPr>
        <p:spPr>
          <a:xfrm>
            <a:off x="9398664"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8" name="直線接點 17">
            <a:extLst>
              <a:ext uri="{FF2B5EF4-FFF2-40B4-BE49-F238E27FC236}">
                <a16:creationId xmlns:a16="http://schemas.microsoft.com/office/drawing/2014/main" xmlns="" id="{241686A9-FFA9-408E-962E-7243EF6A190B}"/>
              </a:ext>
            </a:extLst>
          </p:cNvPr>
          <p:cNvCxnSpPr>
            <a:cxnSpLocks/>
          </p:cNvCxnSpPr>
          <p:nvPr userDrawn="1"/>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接點 18">
            <a:extLst>
              <a:ext uri="{FF2B5EF4-FFF2-40B4-BE49-F238E27FC236}">
                <a16:creationId xmlns:a16="http://schemas.microsoft.com/office/drawing/2014/main" xmlns="" id="{4B190E25-2664-4CA0-BEA5-EA9B0BA498A5}"/>
              </a:ext>
            </a:extLst>
          </p:cNvPr>
          <p:cNvCxnSpPr>
            <a:cxnSpLocks/>
          </p:cNvCxnSpPr>
          <p:nvPr userDrawn="1"/>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接點 19">
            <a:extLst>
              <a:ext uri="{FF2B5EF4-FFF2-40B4-BE49-F238E27FC236}">
                <a16:creationId xmlns:a16="http://schemas.microsoft.com/office/drawing/2014/main" xmlns="" id="{9F1679C9-ABCB-4F91-8E2C-48BAA09C5F5B}"/>
              </a:ext>
            </a:extLst>
          </p:cNvPr>
          <p:cNvCxnSpPr>
            <a:cxnSpLocks/>
          </p:cNvCxnSpPr>
          <p:nvPr userDrawn="1"/>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接點 20">
            <a:extLst>
              <a:ext uri="{FF2B5EF4-FFF2-40B4-BE49-F238E27FC236}">
                <a16:creationId xmlns:a16="http://schemas.microsoft.com/office/drawing/2014/main" xmlns="" id="{B9CCF9A5-DB2E-437A-A7D2-E0F5B43AD0F7}"/>
              </a:ext>
            </a:extLst>
          </p:cNvPr>
          <p:cNvCxnSpPr>
            <a:cxnSpLocks/>
          </p:cNvCxnSpPr>
          <p:nvPr userDrawn="1"/>
        </p:nvCxnSpPr>
        <p:spPr>
          <a:xfrm>
            <a:off x="9317353"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標題 8">
            <a:extLst>
              <a:ext uri="{FF2B5EF4-FFF2-40B4-BE49-F238E27FC236}">
                <a16:creationId xmlns:a16="http://schemas.microsoft.com/office/drawing/2014/main" xmlns="" id="{43E96400-9D02-4089-922F-E60DC2D40E8F}"/>
              </a:ext>
            </a:extLst>
          </p:cNvPr>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p>
        </p:txBody>
      </p:sp>
      <p:sp>
        <p:nvSpPr>
          <p:cNvPr id="23" name="標題 8">
            <a:extLst>
              <a:ext uri="{FF2B5EF4-FFF2-40B4-BE49-F238E27FC236}">
                <a16:creationId xmlns:a16="http://schemas.microsoft.com/office/drawing/2014/main" xmlns="" id="{4AF460AF-C6AD-4DDC-AB30-D90ABE255B2A}"/>
              </a:ext>
            </a:extLst>
          </p:cNvPr>
          <p:cNvSpPr txBox="1">
            <a:spLocks/>
          </p:cNvSpPr>
          <p:nvPr userDrawn="1"/>
        </p:nvSpPr>
        <p:spPr>
          <a:xfrm>
            <a:off x="980427" y="959076"/>
            <a:ext cx="2575878" cy="4321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TW" altLang="en-US" sz="1400" dirty="0">
                <a:latin typeface="+mn-lt"/>
              </a:rPr>
              <a:t>標題樣式</a:t>
            </a:r>
          </a:p>
        </p:txBody>
      </p:sp>
    </p:spTree>
    <p:extLst>
      <p:ext uri="{BB962C8B-B14F-4D97-AF65-F5344CB8AC3E}">
        <p14:creationId xmlns:p14="http://schemas.microsoft.com/office/powerpoint/2010/main" val="421103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三段">
    <p:spTree>
      <p:nvGrpSpPr>
        <p:cNvPr id="1" name=""/>
        <p:cNvGrpSpPr/>
        <p:nvPr/>
      </p:nvGrpSpPr>
      <p:grpSpPr>
        <a:xfrm>
          <a:off x="0" y="0"/>
          <a:ext cx="0" cy="0"/>
          <a:chOff x="0" y="0"/>
          <a:chExt cx="0" cy="0"/>
        </a:xfrm>
      </p:grpSpPr>
      <p:sp>
        <p:nvSpPr>
          <p:cNvPr id="6" name="標題 8">
            <a:extLst>
              <a:ext uri="{FF2B5EF4-FFF2-40B4-BE49-F238E27FC236}">
                <a16:creationId xmlns:a16="http://schemas.microsoft.com/office/drawing/2014/main" xmlns="" id="{B943269C-67F6-46C4-A764-272615624DD2}"/>
              </a:ext>
            </a:extLst>
          </p:cNvPr>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p>
        </p:txBody>
      </p:sp>
      <p:sp>
        <p:nvSpPr>
          <p:cNvPr id="7" name="標題 8">
            <a:extLst>
              <a:ext uri="{FF2B5EF4-FFF2-40B4-BE49-F238E27FC236}">
                <a16:creationId xmlns:a16="http://schemas.microsoft.com/office/drawing/2014/main" xmlns="" id="{F1946556-8A99-46AA-966B-58E25E541437}"/>
              </a:ext>
            </a:extLst>
          </p:cNvPr>
          <p:cNvSpPr txBox="1">
            <a:spLocks/>
          </p:cNvSpPr>
          <p:nvPr userDrawn="1"/>
        </p:nvSpPr>
        <p:spPr>
          <a:xfrm>
            <a:off x="980427" y="959076"/>
            <a:ext cx="2575878" cy="4321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TW" altLang="en-US" sz="1400" dirty="0">
                <a:latin typeface="+mn-lt"/>
              </a:rPr>
              <a:t>標題樣式</a:t>
            </a:r>
          </a:p>
        </p:txBody>
      </p:sp>
      <p:grpSp>
        <p:nvGrpSpPr>
          <p:cNvPr id="20" name="群組 19">
            <a:extLst>
              <a:ext uri="{FF2B5EF4-FFF2-40B4-BE49-F238E27FC236}">
                <a16:creationId xmlns:a16="http://schemas.microsoft.com/office/drawing/2014/main" xmlns="" id="{09A1A5B8-17E0-4C21-9793-3484D63B6DA4}"/>
              </a:ext>
            </a:extLst>
          </p:cNvPr>
          <p:cNvGrpSpPr/>
          <p:nvPr userDrawn="1"/>
        </p:nvGrpSpPr>
        <p:grpSpPr>
          <a:xfrm>
            <a:off x="824202" y="1950729"/>
            <a:ext cx="2474592" cy="3481690"/>
            <a:chOff x="672916" y="2021849"/>
            <a:chExt cx="2474592" cy="3481690"/>
          </a:xfrm>
        </p:grpSpPr>
        <p:sp>
          <p:nvSpPr>
            <p:cNvPr id="8" name="矩形: 圓角 7">
              <a:extLst>
                <a:ext uri="{FF2B5EF4-FFF2-40B4-BE49-F238E27FC236}">
                  <a16:creationId xmlns:a16="http://schemas.microsoft.com/office/drawing/2014/main" xmlns="" id="{7E18ED8C-28CF-474E-9061-1A298D39A5F9}"/>
                </a:ext>
              </a:extLst>
            </p:cNvPr>
            <p:cNvSpPr/>
            <p:nvPr userDrawn="1"/>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1" name="矩形 10">
              <a:extLst>
                <a:ext uri="{FF2B5EF4-FFF2-40B4-BE49-F238E27FC236}">
                  <a16:creationId xmlns:a16="http://schemas.microsoft.com/office/drawing/2014/main" xmlns="" id="{99A0022A-9D34-477D-BF2A-1019B792BF01}"/>
                </a:ext>
              </a:extLst>
            </p:cNvPr>
            <p:cNvSpPr/>
            <p:nvPr userDrawn="1"/>
          </p:nvSpPr>
          <p:spPr>
            <a:xfrm>
              <a:off x="839267" y="218523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4" name="文本框 14">
              <a:extLst>
                <a:ext uri="{FF2B5EF4-FFF2-40B4-BE49-F238E27FC236}">
                  <a16:creationId xmlns:a16="http://schemas.microsoft.com/office/drawing/2014/main" xmlns="" id="{A12A0572-9FD0-4D23-9887-C2F564A46F2C}"/>
                </a:ext>
              </a:extLst>
            </p:cNvPr>
            <p:cNvSpPr txBox="1"/>
            <p:nvPr userDrawn="1"/>
          </p:nvSpPr>
          <p:spPr>
            <a:xfrm>
              <a:off x="83926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7" name="直線接點 16">
              <a:extLst>
                <a:ext uri="{FF2B5EF4-FFF2-40B4-BE49-F238E27FC236}">
                  <a16:creationId xmlns:a16="http://schemas.microsoft.com/office/drawing/2014/main" xmlns="" id="{784612D7-8709-4DFC-9227-63E6FBC2E90A}"/>
                </a:ext>
              </a:extLst>
            </p:cNvPr>
            <p:cNvCxnSpPr>
              <a:cxnSpLocks/>
            </p:cNvCxnSpPr>
            <p:nvPr userDrawn="1"/>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群組 20">
            <a:extLst>
              <a:ext uri="{FF2B5EF4-FFF2-40B4-BE49-F238E27FC236}">
                <a16:creationId xmlns:a16="http://schemas.microsoft.com/office/drawing/2014/main" xmlns="" id="{48F7D1DC-92C8-49C2-B4CB-C20557D83549}"/>
              </a:ext>
            </a:extLst>
          </p:cNvPr>
          <p:cNvGrpSpPr/>
          <p:nvPr userDrawn="1"/>
        </p:nvGrpSpPr>
        <p:grpSpPr>
          <a:xfrm>
            <a:off x="4895489" y="1950729"/>
            <a:ext cx="2474592" cy="3481690"/>
            <a:chOff x="3504126" y="2021849"/>
            <a:chExt cx="2474592" cy="3481690"/>
          </a:xfrm>
        </p:grpSpPr>
        <p:sp>
          <p:nvSpPr>
            <p:cNvPr id="9" name="矩形: 圓角 8">
              <a:extLst>
                <a:ext uri="{FF2B5EF4-FFF2-40B4-BE49-F238E27FC236}">
                  <a16:creationId xmlns:a16="http://schemas.microsoft.com/office/drawing/2014/main" xmlns="" id="{6A51E709-2881-4445-80D9-20509004D98E}"/>
                </a:ext>
              </a:extLst>
            </p:cNvPr>
            <p:cNvSpPr/>
            <p:nvPr userDrawn="1"/>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2" name="矩形 11">
              <a:extLst>
                <a:ext uri="{FF2B5EF4-FFF2-40B4-BE49-F238E27FC236}">
                  <a16:creationId xmlns:a16="http://schemas.microsoft.com/office/drawing/2014/main" xmlns="" id="{4452A6DD-A846-478C-9F96-F71F01346F5B}"/>
                </a:ext>
              </a:extLst>
            </p:cNvPr>
            <p:cNvSpPr/>
            <p:nvPr userDrawn="1"/>
          </p:nvSpPr>
          <p:spPr>
            <a:xfrm>
              <a:off x="3635752"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5" name="文本框 14">
              <a:extLst>
                <a:ext uri="{FF2B5EF4-FFF2-40B4-BE49-F238E27FC236}">
                  <a16:creationId xmlns:a16="http://schemas.microsoft.com/office/drawing/2014/main" xmlns="" id="{87269570-712B-4EF2-AC0F-09FB84451C05}"/>
                </a:ext>
              </a:extLst>
            </p:cNvPr>
            <p:cNvSpPr txBox="1"/>
            <p:nvPr userDrawn="1"/>
          </p:nvSpPr>
          <p:spPr>
            <a:xfrm>
              <a:off x="367047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8" name="直線接點 17">
              <a:extLst>
                <a:ext uri="{FF2B5EF4-FFF2-40B4-BE49-F238E27FC236}">
                  <a16:creationId xmlns:a16="http://schemas.microsoft.com/office/drawing/2014/main" xmlns="" id="{9673D8EB-D85C-4985-BD42-AF8D912C93AC}"/>
                </a:ext>
              </a:extLst>
            </p:cNvPr>
            <p:cNvCxnSpPr>
              <a:cxnSpLocks/>
            </p:cNvCxnSpPr>
            <p:nvPr userDrawn="1"/>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群組 21">
            <a:extLst>
              <a:ext uri="{FF2B5EF4-FFF2-40B4-BE49-F238E27FC236}">
                <a16:creationId xmlns:a16="http://schemas.microsoft.com/office/drawing/2014/main" xmlns="" id="{462786C3-6066-49C6-B59E-E7860F8BB89A}"/>
              </a:ext>
            </a:extLst>
          </p:cNvPr>
          <p:cNvGrpSpPr/>
          <p:nvPr userDrawn="1"/>
        </p:nvGrpSpPr>
        <p:grpSpPr>
          <a:xfrm>
            <a:off x="8966776" y="1950729"/>
            <a:ext cx="2474592" cy="3481690"/>
            <a:chOff x="6335336" y="2021849"/>
            <a:chExt cx="2474592" cy="3481690"/>
          </a:xfrm>
        </p:grpSpPr>
        <p:sp>
          <p:nvSpPr>
            <p:cNvPr id="10" name="矩形: 圓角 9">
              <a:extLst>
                <a:ext uri="{FF2B5EF4-FFF2-40B4-BE49-F238E27FC236}">
                  <a16:creationId xmlns:a16="http://schemas.microsoft.com/office/drawing/2014/main" xmlns="" id="{5CFEA87F-C1A5-4ECA-A4F2-D3A355346685}"/>
                </a:ext>
              </a:extLst>
            </p:cNvPr>
            <p:cNvSpPr/>
            <p:nvPr userDrawn="1"/>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3" name="矩形 12">
              <a:extLst>
                <a:ext uri="{FF2B5EF4-FFF2-40B4-BE49-F238E27FC236}">
                  <a16:creationId xmlns:a16="http://schemas.microsoft.com/office/drawing/2014/main" xmlns="" id="{F9B97E03-D108-4023-AD4D-270D58B52353}"/>
                </a:ext>
              </a:extLst>
            </p:cNvPr>
            <p:cNvSpPr/>
            <p:nvPr userDrawn="1"/>
          </p:nvSpPr>
          <p:spPr>
            <a:xfrm>
              <a:off x="6501687"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6" name="文本框 14">
              <a:extLst>
                <a:ext uri="{FF2B5EF4-FFF2-40B4-BE49-F238E27FC236}">
                  <a16:creationId xmlns:a16="http://schemas.microsoft.com/office/drawing/2014/main" xmlns="" id="{F83CDAC2-C880-419E-BC19-DFBE7E64B339}"/>
                </a:ext>
              </a:extLst>
            </p:cNvPr>
            <p:cNvSpPr txBox="1"/>
            <p:nvPr userDrawn="1"/>
          </p:nvSpPr>
          <p:spPr>
            <a:xfrm>
              <a:off x="650168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9" name="直線接點 18">
              <a:extLst>
                <a:ext uri="{FF2B5EF4-FFF2-40B4-BE49-F238E27FC236}">
                  <a16:creationId xmlns:a16="http://schemas.microsoft.com/office/drawing/2014/main" xmlns="" id="{213F0A41-809E-4432-80D1-E4ABD0E3C674}"/>
                </a:ext>
              </a:extLst>
            </p:cNvPr>
            <p:cNvCxnSpPr>
              <a:cxnSpLocks/>
            </p:cNvCxnSpPr>
            <p:nvPr userDrawn="1"/>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529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23C7DE-9DAD-4D41-8E79-9F3C904D1FD3}"/>
              </a:ext>
            </a:extLst>
          </p:cNvPr>
          <p:cNvSpPr>
            <a:spLocks noGrp="1"/>
          </p:cNvSpPr>
          <p:nvPr>
            <p:ph type="dt" sz="half" idx="10"/>
          </p:nvPr>
        </p:nvSpPr>
        <p:spPr/>
        <p:txBody>
          <a:bodyPr/>
          <a:lstStyle/>
          <a:p>
            <a:fld id="{396D9CFC-3746-4F56-AFA6-836DBF2568DC}" type="datetimeFigureOut">
              <a:rPr lang="zh-CN" altLang="en-US" smtClean="0"/>
              <a:t>2021/12/17</a:t>
            </a:fld>
            <a:endParaRPr lang="zh-CN" altLang="en-US"/>
          </a:p>
        </p:txBody>
      </p:sp>
      <p:sp>
        <p:nvSpPr>
          <p:cNvPr id="3" name="页脚占位符 2">
            <a:extLst>
              <a:ext uri="{FF2B5EF4-FFF2-40B4-BE49-F238E27FC236}">
                <a16:creationId xmlns:a16="http://schemas.microsoft.com/office/drawing/2014/main" xmlns=""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62829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35000">
              <a:schemeClr val="bg1">
                <a:alpha val="70000"/>
              </a:schemeClr>
            </a:gs>
            <a:gs pos="68000">
              <a:schemeClr val="bg1">
                <a:alpha val="50000"/>
              </a:schemeClr>
            </a:gs>
            <a:gs pos="100000">
              <a:schemeClr val="bg1">
                <a:alpha val="80000"/>
              </a:schemeClr>
            </a:gs>
          </a:gsLst>
          <a:lin ang="2700000" scaled="1"/>
          <a:tileRect/>
        </a:gradFill>
        <a:effectLst/>
      </p:bgPr>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xmlns="" id="{A5490764-D660-4D83-A6A5-12E1DCDA49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xmlns="" id="{614F7363-5878-4502-8E75-1EE4F8E9AA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xmlns="" id="{9B68F2A4-C057-4D32-833C-B6B5994DDC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F47893-39E2-4434-BE3C-B71784156954}" type="datetimeFigureOut">
              <a:rPr lang="zh-TW" altLang="en-US" smtClean="0"/>
              <a:t>2021/12/17</a:t>
            </a:fld>
            <a:endParaRPr lang="zh-TW" altLang="en-US"/>
          </a:p>
        </p:txBody>
      </p:sp>
      <p:sp>
        <p:nvSpPr>
          <p:cNvPr id="5" name="頁尾版面配置區 4">
            <a:extLst>
              <a:ext uri="{FF2B5EF4-FFF2-40B4-BE49-F238E27FC236}">
                <a16:creationId xmlns:a16="http://schemas.microsoft.com/office/drawing/2014/main" xmlns="" id="{66BD2C37-A8BF-4053-A83A-788C5894D6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a:extLst>
              <a:ext uri="{FF2B5EF4-FFF2-40B4-BE49-F238E27FC236}">
                <a16:creationId xmlns:a16="http://schemas.microsoft.com/office/drawing/2014/main" xmlns="" id="{DFD71663-56F7-48FF-ACD7-74D191DAA9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1DEC08-780F-4196-B68E-69CB4F869BB5}" type="slidenum">
              <a:rPr lang="zh-TW" altLang="en-US" smtClean="0"/>
              <a:t>‹#›</a:t>
            </a:fld>
            <a:endParaRPr lang="zh-TW" altLang="en-US"/>
          </a:p>
        </p:txBody>
      </p:sp>
    </p:spTree>
    <p:extLst>
      <p:ext uri="{BB962C8B-B14F-4D97-AF65-F5344CB8AC3E}">
        <p14:creationId xmlns:p14="http://schemas.microsoft.com/office/powerpoint/2010/main" val="3807923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74" r:id="rId4"/>
    <p:sldLayoutId id="21474836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6.svg"/><Relationship Id="rId4" Type="http://schemas.openxmlformats.org/officeDocument/2006/relationships/image" Target="../media/image14.png"/><Relationship Id="rId9" Type="http://schemas.openxmlformats.org/officeDocument/2006/relationships/image" Target="../media/image20.sv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5.xml"/><Relationship Id="rId5" Type="http://schemas.openxmlformats.org/officeDocument/2006/relationships/chart" Target="../charts/chart14.xml"/><Relationship Id="rId4" Type="http://schemas.openxmlformats.org/officeDocument/2006/relationships/chart" Target="../charts/char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Layout" Target="../slideLayouts/slideLayout5.xml"/><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7.jp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notesSlide" Target="../notesSlides/notesSlide1.xml"/><Relationship Id="rId9"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35.jpg"/><Relationship Id="rId5" Type="http://schemas.openxmlformats.org/officeDocument/2006/relationships/image" Target="file:///C:\Users\&#23439;&#27901;\AppData\Local\Temp\2021111100210-290.png" TargetMode="Externa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a:extLst>
                <a:ext uri="{28A0092B-C50C-407E-A947-70E740481C1C}">
                  <a14:useLocalDpi xmlns:a14="http://schemas.microsoft.com/office/drawing/2010/main" val="0"/>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867158" y="5871196"/>
              <a:ext cx="402004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联系方式：</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+886988122655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电子邮件</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  alex@17-168.com</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982818"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a:cxnSpLocks/>
            </p:cNvCxnSpPr>
            <p:nvPr/>
          </p:nvCxnSpPr>
          <p:spPr>
            <a:xfrm>
              <a:off x="7952250" y="6225139"/>
              <a:ext cx="3802975"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a:extLst>
                <a:ext uri="{28A0092B-C50C-407E-A947-70E740481C1C}">
                  <a14:useLocalDpi xmlns:a14="http://schemas.microsoft.com/office/drawing/2010/main" val="0"/>
                </a:ext>
              </a:extLst>
            </a:blip>
            <a:srcRect t="-1676"/>
            <a:stretch/>
          </p:blipFill>
          <p:spPr>
            <a:xfrm>
              <a:off x="2216617" y="29634"/>
              <a:ext cx="7818034" cy="908466"/>
            </a:xfrm>
            <a:prstGeom prst="rect">
              <a:avLst/>
            </a:prstGeom>
          </p:spPr>
        </p:pic>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OPPOSans B"/>
                  <a:cs typeface="+mn-cs"/>
                </a:rPr>
                <a:t>吴堃豪</a:t>
              </a:r>
            </a:p>
          </p:txBody>
        </p:sp>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圖片 36" descr="一張含有 個人, 套裝, 男人, 服飾 的圖片&#10;&#10;自動產生的描述">
            <a:extLst>
              <a:ext uri="{FF2B5EF4-FFF2-40B4-BE49-F238E27FC236}">
                <a16:creationId xmlns:a16="http://schemas.microsoft.com/office/drawing/2014/main" xmlns="" id="{ACB1C1F9-AFA6-4F6E-ABC9-847AD1027C9B}"/>
              </a:ext>
            </a:extLst>
          </p:cNvPr>
          <p:cNvPicPr>
            <a:picLocks noChangeAspect="1"/>
          </p:cNvPicPr>
          <p:nvPr/>
        </p:nvPicPr>
        <p:blipFill rotWithShape="1">
          <a:blip r:embed="rId2">
            <a:extLst>
              <a:ext uri="{28A0092B-C50C-407E-A947-70E740481C1C}">
                <a14:useLocalDpi xmlns:a14="http://schemas.microsoft.com/office/drawing/2010/main" val="0"/>
              </a:ext>
            </a:extLst>
          </a:blip>
          <a:srcRect l="13238" t="10852" r="21359"/>
          <a:stretch/>
        </p:blipFill>
        <p:spPr>
          <a:xfrm>
            <a:off x="8312671" y="1796294"/>
            <a:ext cx="3440023" cy="6599778"/>
          </a:xfrm>
          <a:prstGeom prst="rect">
            <a:avLst/>
          </a:prstGeom>
        </p:spPr>
      </p:pic>
      <p:pic>
        <p:nvPicPr>
          <p:cNvPr id="38" name="圖片 37" descr="一張含有 個人, 套裝, 直立的 的圖片&#10;&#10;自動產生的描述">
            <a:extLst>
              <a:ext uri="{FF2B5EF4-FFF2-40B4-BE49-F238E27FC236}">
                <a16:creationId xmlns:a16="http://schemas.microsoft.com/office/drawing/2014/main" xmlns="" id="{AFDB9E92-9275-4F5C-A199-313884B2B703}"/>
              </a:ext>
            </a:extLst>
          </p:cNvPr>
          <p:cNvPicPr>
            <a:picLocks noChangeAspect="1"/>
          </p:cNvPicPr>
          <p:nvPr/>
        </p:nvPicPr>
        <p:blipFill rotWithShape="1">
          <a:blip r:embed="rId3">
            <a:extLst>
              <a:ext uri="{28A0092B-C50C-407E-A947-70E740481C1C}">
                <a14:useLocalDpi xmlns:a14="http://schemas.microsoft.com/office/drawing/2010/main" val="0"/>
              </a:ext>
            </a:extLst>
          </a:blip>
          <a:srcRect l="28171" t="6031" r="25886"/>
          <a:stretch/>
        </p:blipFill>
        <p:spPr>
          <a:xfrm>
            <a:off x="5485681" y="1643249"/>
            <a:ext cx="3812112" cy="5234008"/>
          </a:xfrm>
          <a:prstGeom prst="rect">
            <a:avLst/>
          </a:prstGeom>
        </p:spPr>
      </p:pic>
      <p:pic>
        <p:nvPicPr>
          <p:cNvPr id="36" name="圖片 35" descr="一張含有 個人, 套裝, 服飾, 男人 的圖片&#10;&#10;自動產生的描述">
            <a:extLst>
              <a:ext uri="{FF2B5EF4-FFF2-40B4-BE49-F238E27FC236}">
                <a16:creationId xmlns:a16="http://schemas.microsoft.com/office/drawing/2014/main" xmlns="" id="{4F9149AA-1B20-4A22-AA7A-603CBD365238}"/>
              </a:ext>
            </a:extLst>
          </p:cNvPr>
          <p:cNvPicPr>
            <a:picLocks noChangeAspect="1"/>
          </p:cNvPicPr>
          <p:nvPr/>
        </p:nvPicPr>
        <p:blipFill rotWithShape="1">
          <a:blip r:embed="rId4">
            <a:extLst>
              <a:ext uri="{28A0092B-C50C-407E-A947-70E740481C1C}">
                <a14:useLocalDpi xmlns:a14="http://schemas.microsoft.com/office/drawing/2010/main" val="0"/>
              </a:ext>
            </a:extLst>
          </a:blip>
          <a:srcRect l="19860" t="4088" r="13549" b="6050"/>
          <a:stretch/>
        </p:blipFill>
        <p:spPr>
          <a:xfrm>
            <a:off x="2936788" y="1701481"/>
            <a:ext cx="3167605" cy="5827295"/>
          </a:xfrm>
          <a:prstGeom prst="rect">
            <a:avLst/>
          </a:prstGeom>
        </p:spPr>
      </p:pic>
      <p:sp>
        <p:nvSpPr>
          <p:cNvPr id="4" name="文本框 18">
            <a:extLst>
              <a:ext uri="{FF2B5EF4-FFF2-40B4-BE49-F238E27FC236}">
                <a16:creationId xmlns:a16="http://schemas.microsoft.com/office/drawing/2014/main" xmlns="" id="{B72B1BFA-8D80-4FF7-837E-ACFC2D7F655F}"/>
              </a:ext>
            </a:extLst>
          </p:cNvPr>
          <p:cNvSpPr txBox="1"/>
          <p:nvPr/>
        </p:nvSpPr>
        <p:spPr>
          <a:xfrm>
            <a:off x="652462" y="450462"/>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优秀同仁</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5" name="文本框 18">
            <a:extLst>
              <a:ext uri="{FF2B5EF4-FFF2-40B4-BE49-F238E27FC236}">
                <a16:creationId xmlns:a16="http://schemas.microsoft.com/office/drawing/2014/main" xmlns="" id="{9A292637-7076-4B1B-9890-5D81DC969133}"/>
              </a:ext>
            </a:extLst>
          </p:cNvPr>
          <p:cNvSpPr txBox="1"/>
          <p:nvPr/>
        </p:nvSpPr>
        <p:spPr>
          <a:xfrm>
            <a:off x="731838" y="981075"/>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EXCELLENT COLLEAGUES</a:t>
            </a:r>
            <a:endParaRPr lang="zh-TW" altLang="en-US" sz="1400" dirty="0">
              <a:solidFill>
                <a:srgbClr val="2F5597"/>
              </a:solidFill>
              <a:latin typeface="Arial Nova" panose="020B0504020202020204" pitchFamily="34" charset="0"/>
            </a:endParaRPr>
          </a:p>
        </p:txBody>
      </p:sp>
      <p:pic>
        <p:nvPicPr>
          <p:cNvPr id="7" name="圖片 6" descr="一張含有 個人, 套裝, 男人, 直立的 的圖片&#10;&#10;自動產生的描述">
            <a:extLst>
              <a:ext uri="{FF2B5EF4-FFF2-40B4-BE49-F238E27FC236}">
                <a16:creationId xmlns:a16="http://schemas.microsoft.com/office/drawing/2014/main" xmlns="" id="{57256817-AEC7-4976-8B38-C60FA92521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617" y="1211656"/>
            <a:ext cx="4280901" cy="6259245"/>
          </a:xfrm>
          <a:prstGeom prst="rect">
            <a:avLst/>
          </a:prstGeom>
        </p:spPr>
      </p:pic>
      <p:sp>
        <p:nvSpPr>
          <p:cNvPr id="10" name="文本框 14">
            <a:extLst>
              <a:ext uri="{FF2B5EF4-FFF2-40B4-BE49-F238E27FC236}">
                <a16:creationId xmlns:a16="http://schemas.microsoft.com/office/drawing/2014/main" xmlns="" id="{CBCFA968-47DF-42E6-88CC-F00CF1E6641B}"/>
              </a:ext>
            </a:extLst>
          </p:cNvPr>
          <p:cNvSpPr txBox="1"/>
          <p:nvPr/>
        </p:nvSpPr>
        <p:spPr>
          <a:xfrm>
            <a:off x="636251" y="1401252"/>
            <a:ext cx="1114776" cy="369332"/>
          </a:xfrm>
          <a:prstGeom prst="rect">
            <a:avLst/>
          </a:prstGeom>
          <a:noFill/>
        </p:spPr>
        <p:txBody>
          <a:bodyPr wrap="square" rtlCol="0">
            <a:spAutoFit/>
          </a:bodyPr>
          <a:lstStyle/>
          <a:p>
            <a:r>
              <a:rPr lang="zh-TW" altLang="en-US" b="1" dirty="0">
                <a:latin typeface="+mj-ea"/>
                <a:ea typeface="+mj-ea"/>
              </a:rPr>
              <a:t>培训有功</a:t>
            </a:r>
            <a:endParaRPr lang="en-US" altLang="zh-TW" b="1" dirty="0">
              <a:latin typeface="+mj-ea"/>
              <a:ea typeface="+mj-ea"/>
            </a:endParaRPr>
          </a:p>
        </p:txBody>
      </p:sp>
      <p:sp>
        <p:nvSpPr>
          <p:cNvPr id="11" name="文本框 14">
            <a:extLst>
              <a:ext uri="{FF2B5EF4-FFF2-40B4-BE49-F238E27FC236}">
                <a16:creationId xmlns:a16="http://schemas.microsoft.com/office/drawing/2014/main" xmlns="" id="{BA356B1A-676C-43C0-9FB1-AB42C47122B3}"/>
              </a:ext>
            </a:extLst>
          </p:cNvPr>
          <p:cNvSpPr txBox="1"/>
          <p:nvPr/>
        </p:nvSpPr>
        <p:spPr>
          <a:xfrm>
            <a:off x="3257350" y="1401252"/>
            <a:ext cx="1114776" cy="369332"/>
          </a:xfrm>
          <a:prstGeom prst="rect">
            <a:avLst/>
          </a:prstGeom>
          <a:noFill/>
        </p:spPr>
        <p:txBody>
          <a:bodyPr wrap="square" rtlCol="0">
            <a:spAutoFit/>
          </a:bodyPr>
          <a:lstStyle/>
          <a:p>
            <a:r>
              <a:rPr lang="zh-TW" altLang="en-US" b="1" dirty="0">
                <a:latin typeface="+mj-ea"/>
                <a:ea typeface="+mj-ea"/>
              </a:rPr>
              <a:t>业务推广</a:t>
            </a:r>
            <a:endParaRPr lang="en-US" altLang="zh-TW" b="1" dirty="0">
              <a:latin typeface="+mj-ea"/>
              <a:ea typeface="+mj-ea"/>
            </a:endParaRPr>
          </a:p>
        </p:txBody>
      </p:sp>
      <p:sp>
        <p:nvSpPr>
          <p:cNvPr id="12" name="文本框 14">
            <a:extLst>
              <a:ext uri="{FF2B5EF4-FFF2-40B4-BE49-F238E27FC236}">
                <a16:creationId xmlns:a16="http://schemas.microsoft.com/office/drawing/2014/main" xmlns="" id="{07FAD806-8C1E-4F12-BF64-EBAD7F849A0D}"/>
              </a:ext>
            </a:extLst>
          </p:cNvPr>
          <p:cNvSpPr txBox="1"/>
          <p:nvPr/>
        </p:nvSpPr>
        <p:spPr>
          <a:xfrm>
            <a:off x="9174822" y="1401252"/>
            <a:ext cx="1179964" cy="369332"/>
          </a:xfrm>
          <a:prstGeom prst="rect">
            <a:avLst/>
          </a:prstGeom>
          <a:noFill/>
        </p:spPr>
        <p:txBody>
          <a:bodyPr wrap="square" rtlCol="0">
            <a:spAutoFit/>
          </a:bodyPr>
          <a:lstStyle/>
          <a:p>
            <a:r>
              <a:rPr lang="zh-TW" altLang="en-US" b="1" dirty="0">
                <a:latin typeface="+mj-ea"/>
                <a:ea typeface="+mj-ea"/>
              </a:rPr>
              <a:t>年度开发</a:t>
            </a:r>
            <a:endParaRPr lang="en-US" altLang="zh-TW" b="1" dirty="0">
              <a:latin typeface="+mj-ea"/>
              <a:ea typeface="+mj-ea"/>
            </a:endParaRPr>
          </a:p>
        </p:txBody>
      </p:sp>
      <p:sp>
        <p:nvSpPr>
          <p:cNvPr id="13" name="文本框 14">
            <a:extLst>
              <a:ext uri="{FF2B5EF4-FFF2-40B4-BE49-F238E27FC236}">
                <a16:creationId xmlns:a16="http://schemas.microsoft.com/office/drawing/2014/main" xmlns="" id="{6795EA7B-3656-4D4D-8194-ABA398B1C7EF}"/>
              </a:ext>
            </a:extLst>
          </p:cNvPr>
          <p:cNvSpPr txBox="1"/>
          <p:nvPr/>
        </p:nvSpPr>
        <p:spPr>
          <a:xfrm>
            <a:off x="6269996" y="1401252"/>
            <a:ext cx="1179963" cy="369332"/>
          </a:xfrm>
          <a:prstGeom prst="rect">
            <a:avLst/>
          </a:prstGeom>
          <a:noFill/>
        </p:spPr>
        <p:txBody>
          <a:bodyPr wrap="square" rtlCol="0">
            <a:spAutoFit/>
          </a:bodyPr>
          <a:lstStyle/>
          <a:p>
            <a:r>
              <a:rPr lang="zh-TW" altLang="en-US" b="1" dirty="0">
                <a:latin typeface="+mj-ea"/>
                <a:ea typeface="+mj-ea"/>
              </a:rPr>
              <a:t>客户满意</a:t>
            </a:r>
            <a:endParaRPr lang="en-US" altLang="zh-TW" b="1" dirty="0">
              <a:latin typeface="+mj-ea"/>
              <a:ea typeface="+mj-ea"/>
            </a:endParaRPr>
          </a:p>
        </p:txBody>
      </p:sp>
      <p:sp>
        <p:nvSpPr>
          <p:cNvPr id="30" name="文本框 14">
            <a:extLst>
              <a:ext uri="{FF2B5EF4-FFF2-40B4-BE49-F238E27FC236}">
                <a16:creationId xmlns:a16="http://schemas.microsoft.com/office/drawing/2014/main" xmlns="" id="{4178D9B2-97CA-490C-860F-BD8EE245069C}"/>
              </a:ext>
            </a:extLst>
          </p:cNvPr>
          <p:cNvSpPr txBox="1"/>
          <p:nvPr/>
        </p:nvSpPr>
        <p:spPr>
          <a:xfrm>
            <a:off x="723208" y="1703625"/>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1" name="文本框 14">
            <a:extLst>
              <a:ext uri="{FF2B5EF4-FFF2-40B4-BE49-F238E27FC236}">
                <a16:creationId xmlns:a16="http://schemas.microsoft.com/office/drawing/2014/main" xmlns="" id="{77039F93-B26E-44C6-A5D6-1BB9895EEE9A}"/>
              </a:ext>
            </a:extLst>
          </p:cNvPr>
          <p:cNvSpPr txBox="1"/>
          <p:nvPr/>
        </p:nvSpPr>
        <p:spPr>
          <a:xfrm>
            <a:off x="3378224"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2" name="文本框 14">
            <a:extLst>
              <a:ext uri="{FF2B5EF4-FFF2-40B4-BE49-F238E27FC236}">
                <a16:creationId xmlns:a16="http://schemas.microsoft.com/office/drawing/2014/main" xmlns="" id="{2305B2EA-F213-4FEB-AFF5-8F4E6C5D3D4F}"/>
              </a:ext>
            </a:extLst>
          </p:cNvPr>
          <p:cNvSpPr txBox="1"/>
          <p:nvPr/>
        </p:nvSpPr>
        <p:spPr>
          <a:xfrm>
            <a:off x="9245419"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3" name="文本框 14">
            <a:extLst>
              <a:ext uri="{FF2B5EF4-FFF2-40B4-BE49-F238E27FC236}">
                <a16:creationId xmlns:a16="http://schemas.microsoft.com/office/drawing/2014/main" xmlns="" id="{E5BCDB28-6A6C-4DFB-97AF-45DC199021A2}"/>
              </a:ext>
            </a:extLst>
          </p:cNvPr>
          <p:cNvSpPr txBox="1"/>
          <p:nvPr/>
        </p:nvSpPr>
        <p:spPr>
          <a:xfrm>
            <a:off x="6376745"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王灵月</a:t>
            </a:r>
            <a:endParaRPr lang="en-US" altLang="zh-TW" sz="1600" b="1" dirty="0">
              <a:solidFill>
                <a:schemeClr val="accent1"/>
              </a:solidFill>
              <a:latin typeface="+mj-ea"/>
              <a:ea typeface="+mj-ea"/>
            </a:endParaRPr>
          </a:p>
        </p:txBody>
      </p:sp>
      <p:cxnSp>
        <p:nvCxnSpPr>
          <p:cNvPr id="34" name="直線接點 33">
            <a:extLst>
              <a:ext uri="{FF2B5EF4-FFF2-40B4-BE49-F238E27FC236}">
                <a16:creationId xmlns:a16="http://schemas.microsoft.com/office/drawing/2014/main" xmlns="" id="{FCF955E1-499E-4BFD-844B-CBEF7CDA1149}"/>
              </a:ext>
            </a:extLst>
          </p:cNvPr>
          <p:cNvCxnSpPr>
            <a:cxnSpLocks/>
          </p:cNvCxnSpPr>
          <p:nvPr/>
        </p:nvCxnSpPr>
        <p:spPr>
          <a:xfrm flipV="1">
            <a:off x="782294"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接點 34">
            <a:extLst>
              <a:ext uri="{FF2B5EF4-FFF2-40B4-BE49-F238E27FC236}">
                <a16:creationId xmlns:a16="http://schemas.microsoft.com/office/drawing/2014/main" xmlns="" id="{050A064A-D0B7-48A3-AD78-E8FEBF161956}"/>
              </a:ext>
            </a:extLst>
          </p:cNvPr>
          <p:cNvCxnSpPr>
            <a:cxnSpLocks/>
          </p:cNvCxnSpPr>
          <p:nvPr/>
        </p:nvCxnSpPr>
        <p:spPr>
          <a:xfrm flipV="1">
            <a:off x="3406763"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接點 38">
            <a:extLst>
              <a:ext uri="{FF2B5EF4-FFF2-40B4-BE49-F238E27FC236}">
                <a16:creationId xmlns:a16="http://schemas.microsoft.com/office/drawing/2014/main" xmlns="" id="{5107F397-2D24-46A4-B688-0701D1889938}"/>
              </a:ext>
            </a:extLst>
          </p:cNvPr>
          <p:cNvCxnSpPr>
            <a:cxnSpLocks/>
          </p:cNvCxnSpPr>
          <p:nvPr/>
        </p:nvCxnSpPr>
        <p:spPr>
          <a:xfrm flipV="1">
            <a:off x="6417047"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接點 39">
            <a:extLst>
              <a:ext uri="{FF2B5EF4-FFF2-40B4-BE49-F238E27FC236}">
                <a16:creationId xmlns:a16="http://schemas.microsoft.com/office/drawing/2014/main" xmlns="" id="{454A3E0E-BD3B-4D06-9195-0A6DDE3F9DF4}"/>
              </a:ext>
            </a:extLst>
          </p:cNvPr>
          <p:cNvCxnSpPr>
            <a:cxnSpLocks/>
          </p:cNvCxnSpPr>
          <p:nvPr/>
        </p:nvCxnSpPr>
        <p:spPr>
          <a:xfrm flipV="1">
            <a:off x="9313882"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759510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000" fill="hold" nodeType="clickEffect" p14:presetBounceEnd="1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1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1000">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6000" fill="hold" nodeType="clickEffect" p14:presetBounceEnd="1000">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14:bounceEnd="1000">
                                          <p:cBhvr additive="base">
                                            <p:cTn id="13" dur="1000" fill="hold"/>
                                            <p:tgtEl>
                                              <p:spTgt spid="36"/>
                                            </p:tgtEl>
                                            <p:attrNameLst>
                                              <p:attrName>ppt_x</p:attrName>
                                            </p:attrNameLst>
                                          </p:cBhvr>
                                          <p:tavLst>
                                            <p:tav tm="0">
                                              <p:val>
                                                <p:strVal val="0-#ppt_w/2"/>
                                              </p:val>
                                            </p:tav>
                                            <p:tav tm="100000">
                                              <p:val>
                                                <p:strVal val="#ppt_x"/>
                                              </p:val>
                                            </p:tav>
                                          </p:tavLst>
                                        </p:anim>
                                        <p:anim calcmode="lin" valueType="num" p14:bounceEnd="1000">
                                          <p:cBhvr additive="base">
                                            <p:cTn id="14"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6000" decel="100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6000" fill="hold" nodeType="clickEffect" p14:presetBounceEnd="1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1000">
                                          <p:cBhvr additive="base">
                                            <p:cTn id="25" dur="1000" fill="hold"/>
                                            <p:tgtEl>
                                              <p:spTgt spid="37"/>
                                            </p:tgtEl>
                                            <p:attrNameLst>
                                              <p:attrName>ppt_x</p:attrName>
                                            </p:attrNameLst>
                                          </p:cBhvr>
                                          <p:tavLst>
                                            <p:tav tm="0">
                                              <p:val>
                                                <p:strVal val="1+#ppt_w/2"/>
                                              </p:val>
                                            </p:tav>
                                            <p:tav tm="100000">
                                              <p:val>
                                                <p:strVal val="#ppt_x"/>
                                              </p:val>
                                            </p:tav>
                                          </p:tavLst>
                                        </p:anim>
                                        <p:anim calcmode="lin" valueType="num" p14:bounceEnd="1000">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6000"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1000" fill="hold"/>
                                            <p:tgtEl>
                                              <p:spTgt spid="36"/>
                                            </p:tgtEl>
                                            <p:attrNameLst>
                                              <p:attrName>ppt_x</p:attrName>
                                            </p:attrNameLst>
                                          </p:cBhvr>
                                          <p:tavLst>
                                            <p:tav tm="0">
                                              <p:val>
                                                <p:strVal val="0-#ppt_w/2"/>
                                              </p:val>
                                            </p:tav>
                                            <p:tav tm="100000">
                                              <p:val>
                                                <p:strVal val="#ppt_x"/>
                                              </p:val>
                                            </p:tav>
                                          </p:tavLst>
                                        </p:anim>
                                        <p:anim calcmode="lin" valueType="num">
                                          <p:cBhvr additive="base">
                                            <p:cTn id="14"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6000" decel="100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600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圖片 30">
            <a:extLst>
              <a:ext uri="{FF2B5EF4-FFF2-40B4-BE49-F238E27FC236}">
                <a16:creationId xmlns:a16="http://schemas.microsoft.com/office/drawing/2014/main" xmlns="" id="{FCBAAE62-D002-4B8E-B609-3942B1C0241B}"/>
              </a:ext>
            </a:extLst>
          </p:cNvPr>
          <p:cNvPicPr>
            <a:picLocks noChangeAspect="1"/>
          </p:cNvPicPr>
          <p:nvPr/>
        </p:nvPicPr>
        <p:blipFill rotWithShape="1">
          <a:blip r:embed="rId2">
            <a:duotone>
              <a:schemeClr val="accent5">
                <a:shade val="45000"/>
                <a:satMod val="135000"/>
              </a:schemeClr>
              <a:prstClr val="white"/>
            </a:duotone>
            <a:alphaModFix amt="21000"/>
            <a:extLst>
              <a:ext uri="{28A0092B-C50C-407E-A947-70E740481C1C}">
                <a14:useLocalDpi xmlns:a14="http://schemas.microsoft.com/office/drawing/2010/main" val="0"/>
              </a:ext>
            </a:extLst>
          </a:blip>
          <a:srcRect l="5910" t="2508" r="12938" b="7174"/>
          <a:stretch/>
        </p:blipFill>
        <p:spPr>
          <a:xfrm flipH="1">
            <a:off x="3614420" y="1561549"/>
            <a:ext cx="4963160" cy="4202838"/>
          </a:xfrm>
          <a:prstGeom prst="rect">
            <a:avLst/>
          </a:prstGeom>
        </p:spPr>
      </p:pic>
      <p:sp>
        <p:nvSpPr>
          <p:cNvPr id="29" name="矩形: 圓角 28">
            <a:extLst>
              <a:ext uri="{FF2B5EF4-FFF2-40B4-BE49-F238E27FC236}">
                <a16:creationId xmlns:a16="http://schemas.microsoft.com/office/drawing/2014/main" xmlns="" id="{15D72550-2F87-40E2-95F7-4EE39016C7EF}"/>
              </a:ext>
            </a:extLst>
          </p:cNvPr>
          <p:cNvSpPr/>
          <p:nvPr/>
        </p:nvSpPr>
        <p:spPr>
          <a:xfrm>
            <a:off x="7729846" y="415737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8" name="矩形: 圓角 27">
            <a:extLst>
              <a:ext uri="{FF2B5EF4-FFF2-40B4-BE49-F238E27FC236}">
                <a16:creationId xmlns:a16="http://schemas.microsoft.com/office/drawing/2014/main" xmlns="" id="{EDC3598D-7CF5-41A5-AF21-277124939869}"/>
              </a:ext>
            </a:extLst>
          </p:cNvPr>
          <p:cNvSpPr/>
          <p:nvPr/>
        </p:nvSpPr>
        <p:spPr>
          <a:xfrm>
            <a:off x="639595" y="414701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6" name="矩形: 圓角 25">
            <a:extLst>
              <a:ext uri="{FF2B5EF4-FFF2-40B4-BE49-F238E27FC236}">
                <a16:creationId xmlns:a16="http://schemas.microsoft.com/office/drawing/2014/main" xmlns="" id="{81F7C8DF-8370-43AF-B131-5A7E2EBDCB12}"/>
              </a:ext>
            </a:extLst>
          </p:cNvPr>
          <p:cNvSpPr/>
          <p:nvPr/>
        </p:nvSpPr>
        <p:spPr>
          <a:xfrm>
            <a:off x="639595" y="170611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7" name="矩形: 圓角 26">
            <a:extLst>
              <a:ext uri="{FF2B5EF4-FFF2-40B4-BE49-F238E27FC236}">
                <a16:creationId xmlns:a16="http://schemas.microsoft.com/office/drawing/2014/main" xmlns="" id="{AAA19553-B14A-4A19-976A-B00BEB944808}"/>
              </a:ext>
            </a:extLst>
          </p:cNvPr>
          <p:cNvSpPr/>
          <p:nvPr/>
        </p:nvSpPr>
        <p:spPr>
          <a:xfrm>
            <a:off x="7729846" y="1707087"/>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8" name="文本框 18">
            <a:extLst>
              <a:ext uri="{FF2B5EF4-FFF2-40B4-BE49-F238E27FC236}">
                <a16:creationId xmlns:a16="http://schemas.microsoft.com/office/drawing/2014/main" xmlns="" id="{B946CD09-C3BA-46D1-B0AD-1D99F2BFCFFE}"/>
              </a:ext>
            </a:extLst>
          </p:cNvPr>
          <p:cNvSpPr txBox="1"/>
          <p:nvPr/>
        </p:nvSpPr>
        <p:spPr>
          <a:xfrm>
            <a:off x="624988" y="407157"/>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完成项目</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676083" y="918916"/>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COMPLETE THE PROJECT</a:t>
            </a:r>
            <a:endParaRPr lang="zh-TW" altLang="en-US" sz="1400" dirty="0">
              <a:solidFill>
                <a:srgbClr val="2F5597"/>
              </a:solidFill>
              <a:latin typeface="Arial Nova" panose="020B0504020202020204" pitchFamily="34" charset="0"/>
            </a:endParaRPr>
          </a:p>
        </p:txBody>
      </p:sp>
      <p:sp>
        <p:nvSpPr>
          <p:cNvPr id="16" name="文本框 22">
            <a:extLst>
              <a:ext uri="{FF2B5EF4-FFF2-40B4-BE49-F238E27FC236}">
                <a16:creationId xmlns:a16="http://schemas.microsoft.com/office/drawing/2014/main" xmlns="" id="{E9C67D79-808A-4628-AB1B-0FBB8D345A2F}"/>
              </a:ext>
            </a:extLst>
          </p:cNvPr>
          <p:cNvSpPr txBox="1"/>
          <p:nvPr/>
        </p:nvSpPr>
        <p:spPr>
          <a:xfrm>
            <a:off x="4004108" y="2671744"/>
            <a:ext cx="827471" cy="769441"/>
          </a:xfrm>
          <a:prstGeom prst="rect">
            <a:avLst/>
          </a:prstGeom>
          <a:noFill/>
        </p:spPr>
        <p:txBody>
          <a:bodyPr wrap="none" rtlCol="0">
            <a:spAutoFit/>
          </a:bodyPr>
          <a:lstStyle/>
          <a:p>
            <a:r>
              <a:rPr lang="en-US" altLang="zh-CN" sz="4400" dirty="0">
                <a:solidFill>
                  <a:schemeClr val="accent1"/>
                </a:solidFill>
                <a:latin typeface="+mj-ea"/>
                <a:ea typeface="+mj-ea"/>
              </a:rPr>
              <a:t>01</a:t>
            </a:r>
            <a:endParaRPr lang="zh-CN" altLang="en-US" sz="4400" b="1" dirty="0">
              <a:solidFill>
                <a:schemeClr val="accent1"/>
              </a:solidFill>
              <a:latin typeface="+mj-ea"/>
              <a:ea typeface="+mj-ea"/>
            </a:endParaRPr>
          </a:p>
        </p:txBody>
      </p:sp>
      <p:sp>
        <p:nvSpPr>
          <p:cNvPr id="17" name="文本框 23">
            <a:extLst>
              <a:ext uri="{FF2B5EF4-FFF2-40B4-BE49-F238E27FC236}">
                <a16:creationId xmlns:a16="http://schemas.microsoft.com/office/drawing/2014/main" xmlns="" id="{4ACE4351-05DD-4B3E-8A77-11095B0AB0D2}"/>
              </a:ext>
            </a:extLst>
          </p:cNvPr>
          <p:cNvSpPr txBox="1"/>
          <p:nvPr/>
        </p:nvSpPr>
        <p:spPr>
          <a:xfrm>
            <a:off x="7155530" y="2671744"/>
            <a:ext cx="928459" cy="769441"/>
          </a:xfrm>
          <a:prstGeom prst="rect">
            <a:avLst/>
          </a:prstGeom>
          <a:noFill/>
        </p:spPr>
        <p:txBody>
          <a:bodyPr wrap="none" rtlCol="0">
            <a:spAutoFit/>
          </a:bodyPr>
          <a:lstStyle/>
          <a:p>
            <a:r>
              <a:rPr lang="en-US" altLang="zh-CN" sz="4400" dirty="0">
                <a:solidFill>
                  <a:schemeClr val="accent1"/>
                </a:solidFill>
                <a:latin typeface="+mj-ea"/>
                <a:ea typeface="+mj-ea"/>
              </a:rPr>
              <a:t>02</a:t>
            </a:r>
            <a:endParaRPr lang="zh-CN" altLang="en-US" sz="4400" b="1" dirty="0">
              <a:solidFill>
                <a:schemeClr val="accent1"/>
              </a:solidFill>
              <a:latin typeface="+mj-ea"/>
              <a:ea typeface="+mj-ea"/>
            </a:endParaRPr>
          </a:p>
        </p:txBody>
      </p:sp>
      <p:grpSp>
        <p:nvGrpSpPr>
          <p:cNvPr id="2" name="群組 1">
            <a:extLst>
              <a:ext uri="{FF2B5EF4-FFF2-40B4-BE49-F238E27FC236}">
                <a16:creationId xmlns:a16="http://schemas.microsoft.com/office/drawing/2014/main" xmlns="" id="{52427B0C-5106-4091-8AB8-2583271CFF07}"/>
              </a:ext>
            </a:extLst>
          </p:cNvPr>
          <p:cNvGrpSpPr/>
          <p:nvPr/>
        </p:nvGrpSpPr>
        <p:grpSpPr>
          <a:xfrm>
            <a:off x="680720" y="1828141"/>
            <a:ext cx="3266905" cy="1383026"/>
            <a:chOff x="680720" y="1828141"/>
            <a:chExt cx="3266905" cy="1383026"/>
          </a:xfrm>
        </p:grpSpPr>
        <p:sp>
          <p:nvSpPr>
            <p:cNvPr id="15" name="文本框 13">
              <a:extLst>
                <a:ext uri="{FF2B5EF4-FFF2-40B4-BE49-F238E27FC236}">
                  <a16:creationId xmlns:a16="http://schemas.microsoft.com/office/drawing/2014/main" xmlns="" id="{6B82C154-EA19-4C25-B35A-0B66FE90803A}"/>
                </a:ext>
              </a:extLst>
            </p:cNvPr>
            <p:cNvSpPr txBox="1"/>
            <p:nvPr/>
          </p:nvSpPr>
          <p:spPr>
            <a:xfrm>
              <a:off x="680720" y="1828141"/>
              <a:ext cx="2933700" cy="584775"/>
            </a:xfrm>
            <a:prstGeom prst="rect">
              <a:avLst/>
            </a:prstGeom>
            <a:noFill/>
          </p:spPr>
          <p:txBody>
            <a:bodyPr wrap="square" rtlCol="0">
              <a:spAutoFit/>
            </a:bodyPr>
            <a:lstStyle/>
            <a:p>
              <a:r>
                <a:rPr lang="zh-TW" altLang="en-US" sz="3200" b="1" dirty="0">
                  <a:latin typeface="+mj-ea"/>
                  <a:ea typeface="+mj-ea"/>
                </a:rPr>
                <a:t>业讥完成项目</a:t>
              </a:r>
              <a:endParaRPr lang="zh-CN" altLang="en-US" sz="3200" b="1" dirty="0">
                <a:latin typeface="+mj-ea"/>
                <a:ea typeface="+mj-ea"/>
              </a:endParaRPr>
            </a:p>
          </p:txBody>
        </p:sp>
        <p:sp>
          <p:nvSpPr>
            <p:cNvPr id="18" name="文本框 27">
              <a:extLst>
                <a:ext uri="{FF2B5EF4-FFF2-40B4-BE49-F238E27FC236}">
                  <a16:creationId xmlns:a16="http://schemas.microsoft.com/office/drawing/2014/main" xmlns="" id="{197757F7-26BA-48FE-8FDA-F68C72B31930}"/>
                </a:ext>
              </a:extLst>
            </p:cNvPr>
            <p:cNvSpPr txBox="1"/>
            <p:nvPr/>
          </p:nvSpPr>
          <p:spPr>
            <a:xfrm>
              <a:off x="1013925" y="2421655"/>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grpSp>
        <p:nvGrpSpPr>
          <p:cNvPr id="3" name="群組 2">
            <a:extLst>
              <a:ext uri="{FF2B5EF4-FFF2-40B4-BE49-F238E27FC236}">
                <a16:creationId xmlns:a16="http://schemas.microsoft.com/office/drawing/2014/main" xmlns="" id="{02128A78-03D1-4DFC-9730-8694B04A57BA}"/>
              </a:ext>
            </a:extLst>
          </p:cNvPr>
          <p:cNvGrpSpPr/>
          <p:nvPr/>
        </p:nvGrpSpPr>
        <p:grpSpPr>
          <a:xfrm>
            <a:off x="7729846" y="1828141"/>
            <a:ext cx="3332008" cy="1383026"/>
            <a:chOff x="7729846" y="1828141"/>
            <a:chExt cx="3332008" cy="1383026"/>
          </a:xfrm>
        </p:grpSpPr>
        <p:sp>
          <p:nvSpPr>
            <p:cNvPr id="14" name="文本框 15">
              <a:extLst>
                <a:ext uri="{FF2B5EF4-FFF2-40B4-BE49-F238E27FC236}">
                  <a16:creationId xmlns:a16="http://schemas.microsoft.com/office/drawing/2014/main" xmlns="" id="{EE026C87-4E62-4F61-A94F-70CDDD650AD3}"/>
                </a:ext>
              </a:extLst>
            </p:cNvPr>
            <p:cNvSpPr txBox="1"/>
            <p:nvPr/>
          </p:nvSpPr>
          <p:spPr>
            <a:xfrm>
              <a:off x="7729846" y="1828141"/>
              <a:ext cx="2933700" cy="584775"/>
            </a:xfrm>
            <a:prstGeom prst="rect">
              <a:avLst/>
            </a:prstGeom>
            <a:noFill/>
          </p:spPr>
          <p:txBody>
            <a:bodyPr wrap="square" rtlCol="0">
              <a:spAutoFit/>
            </a:bodyPr>
            <a:lstStyle/>
            <a:p>
              <a:r>
                <a:rPr lang="zh-TW" altLang="en-US" sz="3200" b="1" dirty="0">
                  <a:latin typeface="+mj-ea"/>
                  <a:ea typeface="+mj-ea"/>
                </a:rPr>
                <a:t>人力完成项目</a:t>
              </a:r>
              <a:endParaRPr lang="zh-CN" altLang="en-US" sz="3200" b="1" dirty="0">
                <a:latin typeface="+mj-ea"/>
                <a:ea typeface="+mj-ea"/>
              </a:endParaRPr>
            </a:p>
          </p:txBody>
        </p:sp>
        <p:sp>
          <p:nvSpPr>
            <p:cNvPr id="19" name="文本框 28">
              <a:extLst>
                <a:ext uri="{FF2B5EF4-FFF2-40B4-BE49-F238E27FC236}">
                  <a16:creationId xmlns:a16="http://schemas.microsoft.com/office/drawing/2014/main" xmlns="" id="{E30DC509-1F76-49AA-8B50-214F7E0B2002}"/>
                </a:ext>
              </a:extLst>
            </p:cNvPr>
            <p:cNvSpPr txBox="1"/>
            <p:nvPr/>
          </p:nvSpPr>
          <p:spPr>
            <a:xfrm>
              <a:off x="8128154" y="2421655"/>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sp>
        <p:nvSpPr>
          <p:cNvPr id="22" name="文本框 24">
            <a:extLst>
              <a:ext uri="{FF2B5EF4-FFF2-40B4-BE49-F238E27FC236}">
                <a16:creationId xmlns:a16="http://schemas.microsoft.com/office/drawing/2014/main" xmlns="" id="{A76C3537-4EF1-4CF7-A89F-8B4D23C640D5}"/>
              </a:ext>
            </a:extLst>
          </p:cNvPr>
          <p:cNvSpPr txBox="1"/>
          <p:nvPr/>
        </p:nvSpPr>
        <p:spPr>
          <a:xfrm>
            <a:off x="7157132" y="3857818"/>
            <a:ext cx="928459" cy="769441"/>
          </a:xfrm>
          <a:prstGeom prst="rect">
            <a:avLst/>
          </a:prstGeom>
          <a:noFill/>
        </p:spPr>
        <p:txBody>
          <a:bodyPr wrap="none" rtlCol="0">
            <a:spAutoFit/>
          </a:bodyPr>
          <a:lstStyle/>
          <a:p>
            <a:r>
              <a:rPr lang="en-US" altLang="zh-CN" sz="4400" dirty="0">
                <a:solidFill>
                  <a:schemeClr val="accent1"/>
                </a:solidFill>
                <a:latin typeface="+mj-ea"/>
                <a:ea typeface="+mj-ea"/>
              </a:rPr>
              <a:t>04</a:t>
            </a:r>
            <a:endParaRPr lang="zh-CN" altLang="en-US" sz="4400" b="1" dirty="0">
              <a:solidFill>
                <a:schemeClr val="accent1"/>
              </a:solidFill>
              <a:latin typeface="+mj-ea"/>
              <a:ea typeface="+mj-ea"/>
            </a:endParaRPr>
          </a:p>
        </p:txBody>
      </p:sp>
      <p:sp>
        <p:nvSpPr>
          <p:cNvPr id="23" name="文本框 25">
            <a:extLst>
              <a:ext uri="{FF2B5EF4-FFF2-40B4-BE49-F238E27FC236}">
                <a16:creationId xmlns:a16="http://schemas.microsoft.com/office/drawing/2014/main" xmlns="" id="{F85936D2-C7BF-4386-A427-5C1A2305EB9F}"/>
              </a:ext>
            </a:extLst>
          </p:cNvPr>
          <p:cNvSpPr txBox="1"/>
          <p:nvPr/>
        </p:nvSpPr>
        <p:spPr>
          <a:xfrm>
            <a:off x="4004108" y="3857818"/>
            <a:ext cx="928459" cy="769441"/>
          </a:xfrm>
          <a:prstGeom prst="rect">
            <a:avLst/>
          </a:prstGeom>
          <a:noFill/>
        </p:spPr>
        <p:txBody>
          <a:bodyPr wrap="none" rtlCol="0">
            <a:spAutoFit/>
          </a:bodyPr>
          <a:lstStyle/>
          <a:p>
            <a:r>
              <a:rPr lang="en-US" altLang="zh-CN" sz="4400" dirty="0">
                <a:solidFill>
                  <a:schemeClr val="accent1"/>
                </a:solidFill>
                <a:latin typeface="+mj-ea"/>
                <a:ea typeface="+mj-ea"/>
              </a:rPr>
              <a:t>03</a:t>
            </a:r>
            <a:endParaRPr lang="zh-CN" altLang="en-US" sz="4400" b="1" dirty="0">
              <a:solidFill>
                <a:schemeClr val="accent1"/>
              </a:solidFill>
              <a:latin typeface="+mj-ea"/>
              <a:ea typeface="+mj-ea"/>
            </a:endParaRPr>
          </a:p>
        </p:txBody>
      </p:sp>
      <p:grpSp>
        <p:nvGrpSpPr>
          <p:cNvPr id="4" name="群組 3">
            <a:extLst>
              <a:ext uri="{FF2B5EF4-FFF2-40B4-BE49-F238E27FC236}">
                <a16:creationId xmlns:a16="http://schemas.microsoft.com/office/drawing/2014/main" xmlns="" id="{81DAECDE-DD65-4894-BFB9-85EF0316C1A9}"/>
              </a:ext>
            </a:extLst>
          </p:cNvPr>
          <p:cNvGrpSpPr/>
          <p:nvPr/>
        </p:nvGrpSpPr>
        <p:grpSpPr>
          <a:xfrm>
            <a:off x="660158" y="4194104"/>
            <a:ext cx="3287467" cy="1438407"/>
            <a:chOff x="660158" y="4194104"/>
            <a:chExt cx="3287467" cy="1438407"/>
          </a:xfrm>
        </p:grpSpPr>
        <p:sp>
          <p:nvSpPr>
            <p:cNvPr id="21" name="文本框 14">
              <a:extLst>
                <a:ext uri="{FF2B5EF4-FFF2-40B4-BE49-F238E27FC236}">
                  <a16:creationId xmlns:a16="http://schemas.microsoft.com/office/drawing/2014/main" xmlns="" id="{F366C415-25DF-4C8C-8BBA-3CC21A11438E}"/>
                </a:ext>
              </a:extLst>
            </p:cNvPr>
            <p:cNvSpPr txBox="1"/>
            <p:nvPr/>
          </p:nvSpPr>
          <p:spPr>
            <a:xfrm>
              <a:off x="660158" y="4194104"/>
              <a:ext cx="2933700" cy="584775"/>
            </a:xfrm>
            <a:prstGeom prst="rect">
              <a:avLst/>
            </a:prstGeom>
            <a:noFill/>
          </p:spPr>
          <p:txBody>
            <a:bodyPr wrap="square" rtlCol="0">
              <a:spAutoFit/>
            </a:bodyPr>
            <a:lstStyle/>
            <a:p>
              <a:r>
                <a:rPr lang="zh-TW" altLang="en-US" sz="3200" b="1" dirty="0">
                  <a:latin typeface="+mj-ea"/>
                  <a:ea typeface="+mj-ea"/>
                </a:rPr>
                <a:t>人员培训项目</a:t>
              </a:r>
              <a:endParaRPr lang="zh-CN" altLang="en-US" sz="3200" b="1" dirty="0">
                <a:latin typeface="+mj-ea"/>
                <a:ea typeface="+mj-ea"/>
              </a:endParaRPr>
            </a:p>
          </p:txBody>
        </p:sp>
        <p:sp>
          <p:nvSpPr>
            <p:cNvPr id="24" name="文本框 29">
              <a:extLst>
                <a:ext uri="{FF2B5EF4-FFF2-40B4-BE49-F238E27FC236}">
                  <a16:creationId xmlns:a16="http://schemas.microsoft.com/office/drawing/2014/main" xmlns="" id="{E7FB9EC2-6E7E-4503-8D45-85E90CA5B096}"/>
                </a:ext>
              </a:extLst>
            </p:cNvPr>
            <p:cNvSpPr txBox="1"/>
            <p:nvPr/>
          </p:nvSpPr>
          <p:spPr>
            <a:xfrm>
              <a:off x="1013925" y="4842999"/>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grpSp>
        <p:nvGrpSpPr>
          <p:cNvPr id="5" name="群組 4">
            <a:extLst>
              <a:ext uri="{FF2B5EF4-FFF2-40B4-BE49-F238E27FC236}">
                <a16:creationId xmlns:a16="http://schemas.microsoft.com/office/drawing/2014/main" xmlns="" id="{44F4FE85-C3B3-4F48-AB12-1ABB8EF2BCA2}"/>
              </a:ext>
            </a:extLst>
          </p:cNvPr>
          <p:cNvGrpSpPr/>
          <p:nvPr/>
        </p:nvGrpSpPr>
        <p:grpSpPr>
          <a:xfrm>
            <a:off x="7875783" y="4194104"/>
            <a:ext cx="3186071" cy="1438407"/>
            <a:chOff x="7875783" y="4194104"/>
            <a:chExt cx="3186071" cy="1438407"/>
          </a:xfrm>
        </p:grpSpPr>
        <p:sp>
          <p:nvSpPr>
            <p:cNvPr id="20" name="文本框 16">
              <a:extLst>
                <a:ext uri="{FF2B5EF4-FFF2-40B4-BE49-F238E27FC236}">
                  <a16:creationId xmlns:a16="http://schemas.microsoft.com/office/drawing/2014/main" xmlns="" id="{A06CBE59-D8A1-4D9E-8062-6061428824DB}"/>
                </a:ext>
              </a:extLst>
            </p:cNvPr>
            <p:cNvSpPr txBox="1"/>
            <p:nvPr/>
          </p:nvSpPr>
          <p:spPr>
            <a:xfrm>
              <a:off x="7875783" y="4194104"/>
              <a:ext cx="2933700" cy="584775"/>
            </a:xfrm>
            <a:prstGeom prst="rect">
              <a:avLst/>
            </a:prstGeom>
            <a:noFill/>
          </p:spPr>
          <p:txBody>
            <a:bodyPr wrap="square" rtlCol="0">
              <a:spAutoFit/>
            </a:bodyPr>
            <a:lstStyle/>
            <a:p>
              <a:r>
                <a:rPr lang="zh-TW" altLang="en-US" sz="3200" b="1" dirty="0">
                  <a:latin typeface="+mj-ea"/>
                  <a:ea typeface="+mj-ea"/>
                </a:rPr>
                <a:t>渠道通路项目</a:t>
              </a:r>
              <a:endParaRPr lang="zh-CN" altLang="en-US" sz="3200" b="1" dirty="0">
                <a:latin typeface="+mj-ea"/>
                <a:ea typeface="+mj-ea"/>
              </a:endParaRPr>
            </a:p>
          </p:txBody>
        </p:sp>
        <p:sp>
          <p:nvSpPr>
            <p:cNvPr id="25" name="文本框 30">
              <a:extLst>
                <a:ext uri="{FF2B5EF4-FFF2-40B4-BE49-F238E27FC236}">
                  <a16:creationId xmlns:a16="http://schemas.microsoft.com/office/drawing/2014/main" xmlns="" id="{E0D39A3B-4E02-4260-BCE6-309D1912F774}"/>
                </a:ext>
              </a:extLst>
            </p:cNvPr>
            <p:cNvSpPr txBox="1"/>
            <p:nvPr/>
          </p:nvSpPr>
          <p:spPr>
            <a:xfrm>
              <a:off x="8128154" y="4842999"/>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spTree>
    <p:extLst>
      <p:ext uri="{BB962C8B-B14F-4D97-AF65-F5344CB8AC3E}">
        <p14:creationId xmlns:p14="http://schemas.microsoft.com/office/powerpoint/2010/main" val="7998390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24000">
              <a:schemeClr val="bg1"/>
            </a:gs>
            <a:gs pos="68000">
              <a:schemeClr val="bg1"/>
            </a:gs>
            <a:gs pos="94000">
              <a:schemeClr val="bg1">
                <a:alpha val="84000"/>
              </a:schemeClr>
            </a:gs>
          </a:gsLst>
          <a:lin ang="2700000" scaled="1"/>
          <a:tileRect/>
        </a:gradFill>
        <a:effectLst/>
      </p:bgPr>
    </p:bg>
    <p:spTree>
      <p:nvGrpSpPr>
        <p:cNvPr id="1" name=""/>
        <p:cNvGrpSpPr/>
        <p:nvPr/>
      </p:nvGrpSpPr>
      <p:grpSpPr>
        <a:xfrm>
          <a:off x="0" y="0"/>
          <a:ext cx="0" cy="0"/>
          <a:chOff x="0" y="0"/>
          <a:chExt cx="0" cy="0"/>
        </a:xfrm>
      </p:grpSpPr>
      <p:sp>
        <p:nvSpPr>
          <p:cNvPr id="8" name="文本框 18">
            <a:extLst>
              <a:ext uri="{FF2B5EF4-FFF2-40B4-BE49-F238E27FC236}">
                <a16:creationId xmlns:a16="http://schemas.microsoft.com/office/drawing/2014/main" xmlns="" id="{B946CD09-C3BA-46D1-B0AD-1D99F2BFCFFE}"/>
              </a:ext>
            </a:extLst>
          </p:cNvPr>
          <p:cNvSpPr txBox="1"/>
          <p:nvPr/>
        </p:nvSpPr>
        <p:spPr>
          <a:xfrm>
            <a:off x="680743" y="43726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年度对照</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31838" y="949023"/>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ANNUAL COMPARISON</a:t>
            </a:r>
            <a:endParaRPr lang="zh-TW" altLang="en-US" sz="1400" dirty="0">
              <a:solidFill>
                <a:srgbClr val="2F5597"/>
              </a:solidFill>
              <a:latin typeface="Arial Nova" panose="020B0504020202020204" pitchFamily="34" charset="0"/>
            </a:endParaRPr>
          </a:p>
        </p:txBody>
      </p:sp>
      <p:sp>
        <p:nvSpPr>
          <p:cNvPr id="12" name="矩形 11">
            <a:extLst>
              <a:ext uri="{FF2B5EF4-FFF2-40B4-BE49-F238E27FC236}">
                <a16:creationId xmlns:a16="http://schemas.microsoft.com/office/drawing/2014/main" xmlns="" id="{8ABC4F9F-6240-4876-AD0A-A1CA5A07A456}"/>
              </a:ext>
            </a:extLst>
          </p:cNvPr>
          <p:cNvSpPr/>
          <p:nvPr/>
        </p:nvSpPr>
        <p:spPr>
          <a:xfrm>
            <a:off x="3950607" y="1298530"/>
            <a:ext cx="7799391" cy="504670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圓角 25">
            <a:extLst>
              <a:ext uri="{FF2B5EF4-FFF2-40B4-BE49-F238E27FC236}">
                <a16:creationId xmlns:a16="http://schemas.microsoft.com/office/drawing/2014/main" xmlns="" id="{ED53A72D-FF9C-4CB1-B6DE-000D37304F56}"/>
              </a:ext>
            </a:extLst>
          </p:cNvPr>
          <p:cNvSpPr/>
          <p:nvPr/>
        </p:nvSpPr>
        <p:spPr>
          <a:xfrm>
            <a:off x="758421" y="1533798"/>
            <a:ext cx="2793219" cy="4196594"/>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5" name="矩形: 圓角 24">
            <a:extLst>
              <a:ext uri="{FF2B5EF4-FFF2-40B4-BE49-F238E27FC236}">
                <a16:creationId xmlns:a16="http://schemas.microsoft.com/office/drawing/2014/main" xmlns="" id="{F386192E-48A2-4DB9-A1BE-D17A1E766B22}"/>
              </a:ext>
            </a:extLst>
          </p:cNvPr>
          <p:cNvSpPr/>
          <p:nvPr/>
        </p:nvSpPr>
        <p:spPr>
          <a:xfrm>
            <a:off x="4207179" y="1533798"/>
            <a:ext cx="7236882" cy="4196594"/>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graphicFrame>
        <p:nvGraphicFramePr>
          <p:cNvPr id="23" name="图表 12">
            <a:extLst>
              <a:ext uri="{FF2B5EF4-FFF2-40B4-BE49-F238E27FC236}">
                <a16:creationId xmlns:a16="http://schemas.microsoft.com/office/drawing/2014/main" xmlns="" id="{BE7AFFA9-4769-43BE-B373-F1C0A67F7FA9}"/>
              </a:ext>
            </a:extLst>
          </p:cNvPr>
          <p:cNvGraphicFramePr/>
          <p:nvPr>
            <p:extLst>
              <p:ext uri="{D42A27DB-BD31-4B8C-83A1-F6EECF244321}">
                <p14:modId xmlns:p14="http://schemas.microsoft.com/office/powerpoint/2010/main" val="813328152"/>
              </p:ext>
            </p:extLst>
          </p:nvPr>
        </p:nvGraphicFramePr>
        <p:xfrm>
          <a:off x="4207179" y="1726580"/>
          <a:ext cx="7236882" cy="3984161"/>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a:extLst>
              <a:ext uri="{FF2B5EF4-FFF2-40B4-BE49-F238E27FC236}">
                <a16:creationId xmlns:a16="http://schemas.microsoft.com/office/drawing/2014/main" xmlns="" id="{C4D1A455-BADB-43D3-8344-F6FB3C0B2BC1}"/>
              </a:ext>
            </a:extLst>
          </p:cNvPr>
          <p:cNvSpPr txBox="1"/>
          <p:nvPr/>
        </p:nvSpPr>
        <p:spPr>
          <a:xfrm>
            <a:off x="938206" y="1962188"/>
            <a:ext cx="1210588" cy="584775"/>
          </a:xfrm>
          <a:prstGeom prst="rect">
            <a:avLst/>
          </a:prstGeom>
          <a:noFill/>
        </p:spPr>
        <p:txBody>
          <a:bodyPr wrap="none" rtlCol="0">
            <a:spAutoFit/>
          </a:bodyPr>
          <a:lstStyle/>
          <a:p>
            <a:r>
              <a:rPr lang="zh-TW" altLang="en-US" sz="1600" dirty="0">
                <a:solidFill>
                  <a:schemeClr val="tx2"/>
                </a:solidFill>
              </a:rPr>
              <a:t>前后年</a:t>
            </a:r>
            <a:r>
              <a:rPr lang="en-US" altLang="zh-CN" sz="1600" dirty="0">
                <a:solidFill>
                  <a:schemeClr val="tx2"/>
                </a:solidFill>
              </a:rPr>
              <a:t/>
            </a:r>
            <a:br>
              <a:rPr lang="en-US" altLang="zh-CN" sz="1600" dirty="0">
                <a:solidFill>
                  <a:schemeClr val="tx2"/>
                </a:solidFill>
              </a:rPr>
            </a:br>
            <a:r>
              <a:rPr lang="zh-CN" altLang="en-US" sz="1600" dirty="0">
                <a:solidFill>
                  <a:schemeClr val="tx2"/>
                </a:solidFill>
              </a:rPr>
              <a:t>销量</a:t>
            </a:r>
            <a:r>
              <a:rPr lang="zh-TW" altLang="en-US" sz="1600" dirty="0">
                <a:solidFill>
                  <a:schemeClr val="tx2"/>
                </a:solidFill>
              </a:rPr>
              <a:t>额差异</a:t>
            </a:r>
            <a:endParaRPr lang="en-US" altLang="zh-CN" sz="1600" dirty="0">
              <a:solidFill>
                <a:schemeClr val="tx2"/>
              </a:solidFill>
            </a:endParaRPr>
          </a:p>
        </p:txBody>
      </p:sp>
      <p:sp>
        <p:nvSpPr>
          <p:cNvPr id="16" name="文本框 15">
            <a:extLst>
              <a:ext uri="{FF2B5EF4-FFF2-40B4-BE49-F238E27FC236}">
                <a16:creationId xmlns:a16="http://schemas.microsoft.com/office/drawing/2014/main" xmlns="" id="{D3177710-E565-4B61-BC29-E20A98C197F8}"/>
              </a:ext>
            </a:extLst>
          </p:cNvPr>
          <p:cNvSpPr txBox="1"/>
          <p:nvPr/>
        </p:nvSpPr>
        <p:spPr>
          <a:xfrm>
            <a:off x="2361230" y="1962188"/>
            <a:ext cx="1021433" cy="584775"/>
          </a:xfrm>
          <a:prstGeom prst="rect">
            <a:avLst/>
          </a:prstGeom>
          <a:noFill/>
        </p:spPr>
        <p:txBody>
          <a:bodyPr wrap="none" rtlCol="0">
            <a:spAutoFit/>
          </a:bodyPr>
          <a:lstStyle/>
          <a:p>
            <a:r>
              <a:rPr lang="en-US" altLang="zh-CN" sz="3200" dirty="0">
                <a:solidFill>
                  <a:schemeClr val="tx2"/>
                </a:solidFill>
                <a:latin typeface="+mj-ea"/>
                <a:ea typeface="+mj-ea"/>
              </a:rPr>
              <a:t>10</a:t>
            </a:r>
            <a:r>
              <a:rPr lang="en-US" altLang="zh-TW" sz="3200" dirty="0">
                <a:solidFill>
                  <a:schemeClr val="tx2"/>
                </a:solidFill>
                <a:latin typeface="+mj-ea"/>
                <a:ea typeface="+mj-ea"/>
              </a:rPr>
              <a:t>%</a:t>
            </a:r>
            <a:endParaRPr lang="en-US" altLang="zh-CN" sz="3200" dirty="0">
              <a:solidFill>
                <a:schemeClr val="tx2"/>
              </a:solidFill>
              <a:latin typeface="+mj-ea"/>
              <a:ea typeface="+mj-ea"/>
            </a:endParaRPr>
          </a:p>
        </p:txBody>
      </p:sp>
      <p:sp>
        <p:nvSpPr>
          <p:cNvPr id="17" name="文本框 16">
            <a:extLst>
              <a:ext uri="{FF2B5EF4-FFF2-40B4-BE49-F238E27FC236}">
                <a16:creationId xmlns:a16="http://schemas.microsoft.com/office/drawing/2014/main" xmlns="" id="{71C372CB-A9E2-4FD6-9FA3-16D47DDC9D64}"/>
              </a:ext>
            </a:extLst>
          </p:cNvPr>
          <p:cNvSpPr txBox="1"/>
          <p:nvPr/>
        </p:nvSpPr>
        <p:spPr>
          <a:xfrm>
            <a:off x="938206" y="4739427"/>
            <a:ext cx="1210588" cy="584775"/>
          </a:xfrm>
          <a:prstGeom prst="rect">
            <a:avLst/>
          </a:prstGeom>
          <a:noFill/>
        </p:spPr>
        <p:txBody>
          <a:bodyPr wrap="none" rtlCol="0">
            <a:spAutoFit/>
          </a:bodyPr>
          <a:lstStyle/>
          <a:p>
            <a:r>
              <a:rPr lang="zh-TW" altLang="en-US" sz="1600" dirty="0">
                <a:solidFill>
                  <a:schemeClr val="tx2"/>
                </a:solidFill>
              </a:rPr>
              <a:t>前后年</a:t>
            </a:r>
            <a:r>
              <a:rPr lang="en-US" altLang="zh-TW" sz="1600" dirty="0">
                <a:solidFill>
                  <a:schemeClr val="tx2"/>
                </a:solidFill>
              </a:rPr>
              <a:t/>
            </a:r>
            <a:br>
              <a:rPr lang="en-US" altLang="zh-TW" sz="1600" dirty="0">
                <a:solidFill>
                  <a:schemeClr val="tx2"/>
                </a:solidFill>
              </a:rPr>
            </a:br>
            <a:r>
              <a:rPr lang="zh-TW" altLang="en-US" sz="1600" dirty="0">
                <a:solidFill>
                  <a:schemeClr val="tx2"/>
                </a:solidFill>
              </a:rPr>
              <a:t>达成率差异</a:t>
            </a:r>
            <a:endParaRPr lang="en-US" altLang="zh-CN" sz="1600" dirty="0">
              <a:solidFill>
                <a:schemeClr val="tx2"/>
              </a:solidFill>
            </a:endParaRPr>
          </a:p>
        </p:txBody>
      </p:sp>
      <p:sp>
        <p:nvSpPr>
          <p:cNvPr id="18" name="文本框 17">
            <a:extLst>
              <a:ext uri="{FF2B5EF4-FFF2-40B4-BE49-F238E27FC236}">
                <a16:creationId xmlns:a16="http://schemas.microsoft.com/office/drawing/2014/main" xmlns="" id="{DBFF1CE7-11EF-41B7-80E8-BA61F34EE439}"/>
              </a:ext>
            </a:extLst>
          </p:cNvPr>
          <p:cNvSpPr txBox="1"/>
          <p:nvPr/>
        </p:nvSpPr>
        <p:spPr>
          <a:xfrm>
            <a:off x="2361230" y="4739427"/>
            <a:ext cx="1021433" cy="584775"/>
          </a:xfrm>
          <a:prstGeom prst="rect">
            <a:avLst/>
          </a:prstGeom>
          <a:noFill/>
        </p:spPr>
        <p:txBody>
          <a:bodyPr wrap="none" rtlCol="0">
            <a:spAutoFit/>
          </a:bodyPr>
          <a:lstStyle/>
          <a:p>
            <a:r>
              <a:rPr lang="en-US" altLang="zh-TW" sz="3200" dirty="0">
                <a:solidFill>
                  <a:schemeClr val="tx2"/>
                </a:solidFill>
                <a:latin typeface="+mj-ea"/>
                <a:ea typeface="+mj-ea"/>
              </a:rPr>
              <a:t>13%</a:t>
            </a:r>
            <a:endParaRPr lang="en-US" altLang="zh-CN" sz="3200" dirty="0">
              <a:solidFill>
                <a:schemeClr val="tx2"/>
              </a:solidFill>
              <a:latin typeface="+mj-ea"/>
              <a:ea typeface="+mj-ea"/>
            </a:endParaRPr>
          </a:p>
        </p:txBody>
      </p:sp>
      <p:sp>
        <p:nvSpPr>
          <p:cNvPr id="19" name="文本框 18">
            <a:extLst>
              <a:ext uri="{FF2B5EF4-FFF2-40B4-BE49-F238E27FC236}">
                <a16:creationId xmlns:a16="http://schemas.microsoft.com/office/drawing/2014/main" xmlns="" id="{15BE4E01-5CB3-4ACE-AF3A-D96AE689C7AF}"/>
              </a:ext>
            </a:extLst>
          </p:cNvPr>
          <p:cNvSpPr txBox="1"/>
          <p:nvPr/>
        </p:nvSpPr>
        <p:spPr>
          <a:xfrm>
            <a:off x="938206" y="3293410"/>
            <a:ext cx="1210588" cy="584775"/>
          </a:xfrm>
          <a:prstGeom prst="rect">
            <a:avLst/>
          </a:prstGeom>
          <a:noFill/>
        </p:spPr>
        <p:txBody>
          <a:bodyPr wrap="none" rtlCol="0">
            <a:spAutoFit/>
          </a:bodyPr>
          <a:lstStyle/>
          <a:p>
            <a:r>
              <a:rPr lang="zh-TW" altLang="en-US" sz="1600" dirty="0">
                <a:solidFill>
                  <a:schemeClr val="tx2"/>
                </a:solidFill>
              </a:rPr>
              <a:t>前后年</a:t>
            </a:r>
            <a:r>
              <a:rPr lang="en-US" altLang="zh-TW" sz="1600" dirty="0">
                <a:solidFill>
                  <a:schemeClr val="tx2"/>
                </a:solidFill>
              </a:rPr>
              <a:t/>
            </a:r>
            <a:br>
              <a:rPr lang="en-US" altLang="zh-TW" sz="1600" dirty="0">
                <a:solidFill>
                  <a:schemeClr val="tx2"/>
                </a:solidFill>
              </a:rPr>
            </a:br>
            <a:r>
              <a:rPr lang="zh-TW" altLang="en-US" sz="1600" dirty="0">
                <a:solidFill>
                  <a:schemeClr val="tx2"/>
                </a:solidFill>
              </a:rPr>
              <a:t>市占率差异</a:t>
            </a:r>
            <a:endParaRPr lang="en-US" altLang="zh-CN" sz="1600" dirty="0">
              <a:solidFill>
                <a:schemeClr val="tx2"/>
              </a:solidFill>
            </a:endParaRPr>
          </a:p>
        </p:txBody>
      </p:sp>
      <p:sp>
        <p:nvSpPr>
          <p:cNvPr id="20" name="文本框 19">
            <a:extLst>
              <a:ext uri="{FF2B5EF4-FFF2-40B4-BE49-F238E27FC236}">
                <a16:creationId xmlns:a16="http://schemas.microsoft.com/office/drawing/2014/main" xmlns="" id="{1F4D8EB5-C3BF-4A75-9FF6-638283790E57}"/>
              </a:ext>
            </a:extLst>
          </p:cNvPr>
          <p:cNvSpPr txBox="1"/>
          <p:nvPr/>
        </p:nvSpPr>
        <p:spPr>
          <a:xfrm>
            <a:off x="2361230" y="3293410"/>
            <a:ext cx="1021433" cy="584775"/>
          </a:xfrm>
          <a:prstGeom prst="rect">
            <a:avLst/>
          </a:prstGeom>
          <a:noFill/>
        </p:spPr>
        <p:txBody>
          <a:bodyPr wrap="none" rtlCol="0">
            <a:spAutoFit/>
          </a:bodyPr>
          <a:lstStyle/>
          <a:p>
            <a:r>
              <a:rPr lang="en-US" altLang="zh-TW" sz="3200" dirty="0">
                <a:solidFill>
                  <a:schemeClr val="tx2"/>
                </a:solidFill>
                <a:latin typeface="+mj-ea"/>
                <a:ea typeface="+mj-ea"/>
              </a:rPr>
              <a:t>15%</a:t>
            </a:r>
            <a:endParaRPr lang="en-US" altLang="zh-CN" sz="3200" dirty="0">
              <a:solidFill>
                <a:schemeClr val="tx2"/>
              </a:solidFill>
              <a:latin typeface="+mj-ea"/>
              <a:ea typeface="+mj-ea"/>
            </a:endParaRPr>
          </a:p>
        </p:txBody>
      </p:sp>
      <p:cxnSp>
        <p:nvCxnSpPr>
          <p:cNvPr id="14" name="直線接點 13">
            <a:extLst>
              <a:ext uri="{FF2B5EF4-FFF2-40B4-BE49-F238E27FC236}">
                <a16:creationId xmlns:a16="http://schemas.microsoft.com/office/drawing/2014/main" xmlns="" id="{36EBADEA-2BED-4E8B-8CBA-D1D5AEDE5723}"/>
              </a:ext>
            </a:extLst>
          </p:cNvPr>
          <p:cNvCxnSpPr>
            <a:cxnSpLocks/>
          </p:cNvCxnSpPr>
          <p:nvPr/>
        </p:nvCxnSpPr>
        <p:spPr>
          <a:xfrm>
            <a:off x="1032122" y="286502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接點 20">
            <a:extLst>
              <a:ext uri="{FF2B5EF4-FFF2-40B4-BE49-F238E27FC236}">
                <a16:creationId xmlns:a16="http://schemas.microsoft.com/office/drawing/2014/main" xmlns="" id="{1680777C-FD25-484C-A917-D26AA0CE058F}"/>
              </a:ext>
            </a:extLst>
          </p:cNvPr>
          <p:cNvCxnSpPr>
            <a:cxnSpLocks/>
          </p:cNvCxnSpPr>
          <p:nvPr/>
        </p:nvCxnSpPr>
        <p:spPr>
          <a:xfrm>
            <a:off x="1032122" y="433698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96952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1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35000">
              <a:schemeClr val="bg1"/>
            </a:gs>
            <a:gs pos="68000">
              <a:schemeClr val="bg1"/>
            </a:gs>
            <a:gs pos="100000">
              <a:schemeClr val="bg1">
                <a:alpha val="80000"/>
              </a:schemeClr>
            </a:gs>
          </a:gsLst>
          <a:lin ang="2700000" scaled="1"/>
          <a:tileRect/>
        </a:gradFill>
        <a:effectLst/>
      </p:bgPr>
    </p:bg>
    <p:spTree>
      <p:nvGrpSpPr>
        <p:cNvPr id="1" name=""/>
        <p:cNvGrpSpPr/>
        <p:nvPr/>
      </p:nvGrpSpPr>
      <p:grpSpPr>
        <a:xfrm>
          <a:off x="0" y="0"/>
          <a:ext cx="0" cy="0"/>
          <a:chOff x="0" y="0"/>
          <a:chExt cx="0" cy="0"/>
        </a:xfrm>
      </p:grpSpPr>
      <p:sp>
        <p:nvSpPr>
          <p:cNvPr id="6" name="矩形: 圓角 5">
            <a:extLst>
              <a:ext uri="{FF2B5EF4-FFF2-40B4-BE49-F238E27FC236}">
                <a16:creationId xmlns:a16="http://schemas.microsoft.com/office/drawing/2014/main" xmlns="" id="{2753E066-2232-4403-9F6E-127C88E1D875}"/>
              </a:ext>
            </a:extLst>
          </p:cNvPr>
          <p:cNvSpPr/>
          <p:nvPr/>
        </p:nvSpPr>
        <p:spPr>
          <a:xfrm>
            <a:off x="720264" y="1632031"/>
            <a:ext cx="10909300" cy="4396183"/>
          </a:xfrm>
          <a:prstGeom prst="roundRect">
            <a:avLst>
              <a:gd name="adj" fmla="val 3365"/>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7" name="文本框 18">
            <a:extLst>
              <a:ext uri="{FF2B5EF4-FFF2-40B4-BE49-F238E27FC236}">
                <a16:creationId xmlns:a16="http://schemas.microsoft.com/office/drawing/2014/main" xmlns="" id="{54186ACF-4466-4D38-9689-5F8126A8DE21}"/>
              </a:ext>
            </a:extLst>
          </p:cNvPr>
          <p:cNvSpPr txBox="1"/>
          <p:nvPr/>
        </p:nvSpPr>
        <p:spPr>
          <a:xfrm>
            <a:off x="680743" y="43726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年度对照</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8" name="文本框 18">
            <a:extLst>
              <a:ext uri="{FF2B5EF4-FFF2-40B4-BE49-F238E27FC236}">
                <a16:creationId xmlns:a16="http://schemas.microsoft.com/office/drawing/2014/main" xmlns="" id="{D6298144-C107-4747-9C41-BA847E95F54E}"/>
              </a:ext>
            </a:extLst>
          </p:cNvPr>
          <p:cNvSpPr txBox="1"/>
          <p:nvPr/>
        </p:nvSpPr>
        <p:spPr>
          <a:xfrm>
            <a:off x="731838" y="949023"/>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ANNUAL COMPARISON</a:t>
            </a:r>
            <a:endParaRPr lang="zh-TW" altLang="en-US" sz="1400" dirty="0">
              <a:solidFill>
                <a:srgbClr val="2F5597"/>
              </a:solidFill>
              <a:latin typeface="Arial Nova" panose="020B0504020202020204" pitchFamily="34" charset="0"/>
            </a:endParaRPr>
          </a:p>
        </p:txBody>
      </p:sp>
      <p:graphicFrame>
        <p:nvGraphicFramePr>
          <p:cNvPr id="4" name="數據">
            <a:extLst>
              <a:ext uri="{FF2B5EF4-FFF2-40B4-BE49-F238E27FC236}">
                <a16:creationId xmlns:a16="http://schemas.microsoft.com/office/drawing/2014/main" xmlns="" id="{C5E0BECC-BAEE-48AB-9215-5DB916787CEB}"/>
              </a:ext>
            </a:extLst>
          </p:cNvPr>
          <p:cNvGraphicFramePr/>
          <p:nvPr>
            <p:extLst>
              <p:ext uri="{D42A27DB-BD31-4B8C-83A1-F6EECF244321}">
                <p14:modId xmlns:p14="http://schemas.microsoft.com/office/powerpoint/2010/main" val="2253242951"/>
              </p:ext>
            </p:extLst>
          </p:nvPr>
        </p:nvGraphicFramePr>
        <p:xfrm>
          <a:off x="1284790" y="1106324"/>
          <a:ext cx="10321622" cy="4764589"/>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14">
            <a:extLst>
              <a:ext uri="{FF2B5EF4-FFF2-40B4-BE49-F238E27FC236}">
                <a16:creationId xmlns:a16="http://schemas.microsoft.com/office/drawing/2014/main" xmlns="" id="{EFF9A790-7A1B-443A-AE53-B0CD08E33D69}"/>
              </a:ext>
            </a:extLst>
          </p:cNvPr>
          <p:cNvSpPr txBox="1"/>
          <p:nvPr/>
        </p:nvSpPr>
        <p:spPr>
          <a:xfrm>
            <a:off x="1190401" y="2018975"/>
            <a:ext cx="1210588" cy="584775"/>
          </a:xfrm>
          <a:prstGeom prst="rect">
            <a:avLst/>
          </a:prstGeom>
          <a:noFill/>
        </p:spPr>
        <p:txBody>
          <a:bodyPr wrap="none" rtlCol="0">
            <a:spAutoFit/>
          </a:bodyPr>
          <a:lstStyle/>
          <a:p>
            <a:r>
              <a:rPr lang="zh-TW" altLang="en-US" sz="1600" dirty="0">
                <a:solidFill>
                  <a:schemeClr val="tx2"/>
                </a:solidFill>
              </a:rPr>
              <a:t>前后年</a:t>
            </a:r>
            <a:r>
              <a:rPr lang="en-US" altLang="zh-CN" sz="1600" dirty="0">
                <a:solidFill>
                  <a:schemeClr val="tx2"/>
                </a:solidFill>
              </a:rPr>
              <a:t/>
            </a:r>
            <a:br>
              <a:rPr lang="en-US" altLang="zh-CN" sz="1600" dirty="0">
                <a:solidFill>
                  <a:schemeClr val="tx2"/>
                </a:solidFill>
              </a:rPr>
            </a:br>
            <a:r>
              <a:rPr lang="zh-CN" altLang="en-US" sz="1600" dirty="0">
                <a:solidFill>
                  <a:schemeClr val="tx2"/>
                </a:solidFill>
              </a:rPr>
              <a:t>销量</a:t>
            </a:r>
            <a:r>
              <a:rPr lang="zh-TW" altLang="en-US" sz="1600" dirty="0">
                <a:solidFill>
                  <a:schemeClr val="tx2"/>
                </a:solidFill>
              </a:rPr>
              <a:t>额差异</a:t>
            </a:r>
            <a:endParaRPr lang="en-US" altLang="zh-CN" sz="1600" dirty="0">
              <a:solidFill>
                <a:schemeClr val="tx2"/>
              </a:solidFill>
            </a:endParaRPr>
          </a:p>
        </p:txBody>
      </p:sp>
      <p:sp>
        <p:nvSpPr>
          <p:cNvPr id="11" name="文本框 15">
            <a:extLst>
              <a:ext uri="{FF2B5EF4-FFF2-40B4-BE49-F238E27FC236}">
                <a16:creationId xmlns:a16="http://schemas.microsoft.com/office/drawing/2014/main" xmlns="" id="{CB14E8A8-E2AF-48A0-975A-30B53E2BC0C6}"/>
              </a:ext>
            </a:extLst>
          </p:cNvPr>
          <p:cNvSpPr txBox="1"/>
          <p:nvPr/>
        </p:nvSpPr>
        <p:spPr>
          <a:xfrm>
            <a:off x="2613425" y="2018975"/>
            <a:ext cx="1021433" cy="584775"/>
          </a:xfrm>
          <a:prstGeom prst="rect">
            <a:avLst/>
          </a:prstGeom>
          <a:noFill/>
        </p:spPr>
        <p:txBody>
          <a:bodyPr wrap="none" rtlCol="0">
            <a:spAutoFit/>
          </a:bodyPr>
          <a:lstStyle/>
          <a:p>
            <a:r>
              <a:rPr lang="en-US" altLang="zh-CN" sz="3200" dirty="0">
                <a:solidFill>
                  <a:schemeClr val="tx2"/>
                </a:solidFill>
                <a:latin typeface="+mj-ea"/>
                <a:ea typeface="+mj-ea"/>
              </a:rPr>
              <a:t>10</a:t>
            </a:r>
            <a:r>
              <a:rPr lang="en-US" altLang="zh-TW" sz="3200" dirty="0">
                <a:solidFill>
                  <a:schemeClr val="tx2"/>
                </a:solidFill>
                <a:latin typeface="+mj-ea"/>
                <a:ea typeface="+mj-ea"/>
              </a:rPr>
              <a:t>%</a:t>
            </a:r>
            <a:endParaRPr lang="en-US" altLang="zh-CN" sz="3200" dirty="0">
              <a:solidFill>
                <a:schemeClr val="tx2"/>
              </a:solidFill>
              <a:latin typeface="+mj-ea"/>
              <a:ea typeface="+mj-ea"/>
            </a:endParaRPr>
          </a:p>
        </p:txBody>
      </p:sp>
      <p:sp>
        <p:nvSpPr>
          <p:cNvPr id="12" name="文本框 16">
            <a:extLst>
              <a:ext uri="{FF2B5EF4-FFF2-40B4-BE49-F238E27FC236}">
                <a16:creationId xmlns:a16="http://schemas.microsoft.com/office/drawing/2014/main" xmlns="" id="{D3E76158-3181-4D21-9249-8D8D86318FB4}"/>
              </a:ext>
            </a:extLst>
          </p:cNvPr>
          <p:cNvSpPr txBox="1"/>
          <p:nvPr/>
        </p:nvSpPr>
        <p:spPr>
          <a:xfrm>
            <a:off x="1190401" y="5052689"/>
            <a:ext cx="1210588" cy="584775"/>
          </a:xfrm>
          <a:prstGeom prst="rect">
            <a:avLst/>
          </a:prstGeom>
          <a:noFill/>
        </p:spPr>
        <p:txBody>
          <a:bodyPr wrap="none" rtlCol="0">
            <a:spAutoFit/>
          </a:bodyPr>
          <a:lstStyle/>
          <a:p>
            <a:r>
              <a:rPr lang="zh-TW" altLang="en-US" sz="1600" dirty="0">
                <a:solidFill>
                  <a:schemeClr val="tx2"/>
                </a:solidFill>
              </a:rPr>
              <a:t>前后年</a:t>
            </a:r>
            <a:r>
              <a:rPr lang="en-US" altLang="zh-TW" sz="1600" dirty="0">
                <a:solidFill>
                  <a:schemeClr val="tx2"/>
                </a:solidFill>
              </a:rPr>
              <a:t/>
            </a:r>
            <a:br>
              <a:rPr lang="en-US" altLang="zh-TW" sz="1600" dirty="0">
                <a:solidFill>
                  <a:schemeClr val="tx2"/>
                </a:solidFill>
              </a:rPr>
            </a:br>
            <a:r>
              <a:rPr lang="zh-TW" altLang="en-US" sz="1600" dirty="0">
                <a:solidFill>
                  <a:schemeClr val="tx2"/>
                </a:solidFill>
              </a:rPr>
              <a:t>达成率差异</a:t>
            </a:r>
            <a:endParaRPr lang="en-US" altLang="zh-CN" sz="1600" dirty="0">
              <a:solidFill>
                <a:schemeClr val="tx2"/>
              </a:solidFill>
            </a:endParaRPr>
          </a:p>
        </p:txBody>
      </p:sp>
      <p:sp>
        <p:nvSpPr>
          <p:cNvPr id="13" name="文本框 17">
            <a:extLst>
              <a:ext uri="{FF2B5EF4-FFF2-40B4-BE49-F238E27FC236}">
                <a16:creationId xmlns:a16="http://schemas.microsoft.com/office/drawing/2014/main" xmlns="" id="{738F1C5D-C6D3-4272-A37F-8BB7C7D72E9D}"/>
              </a:ext>
            </a:extLst>
          </p:cNvPr>
          <p:cNvSpPr txBox="1"/>
          <p:nvPr/>
        </p:nvSpPr>
        <p:spPr>
          <a:xfrm>
            <a:off x="2613425" y="5052689"/>
            <a:ext cx="1021433" cy="584775"/>
          </a:xfrm>
          <a:prstGeom prst="rect">
            <a:avLst/>
          </a:prstGeom>
          <a:noFill/>
        </p:spPr>
        <p:txBody>
          <a:bodyPr wrap="none" rtlCol="0">
            <a:spAutoFit/>
          </a:bodyPr>
          <a:lstStyle/>
          <a:p>
            <a:r>
              <a:rPr lang="en-US" altLang="zh-TW" sz="3200" dirty="0">
                <a:solidFill>
                  <a:schemeClr val="tx2"/>
                </a:solidFill>
                <a:latin typeface="+mj-ea"/>
                <a:ea typeface="+mj-ea"/>
              </a:rPr>
              <a:t>13%</a:t>
            </a:r>
            <a:endParaRPr lang="en-US" altLang="zh-CN" sz="3200" dirty="0">
              <a:solidFill>
                <a:schemeClr val="tx2"/>
              </a:solidFill>
              <a:latin typeface="+mj-ea"/>
              <a:ea typeface="+mj-ea"/>
            </a:endParaRPr>
          </a:p>
        </p:txBody>
      </p:sp>
      <p:sp>
        <p:nvSpPr>
          <p:cNvPr id="14" name="文本框 18">
            <a:extLst>
              <a:ext uri="{FF2B5EF4-FFF2-40B4-BE49-F238E27FC236}">
                <a16:creationId xmlns:a16="http://schemas.microsoft.com/office/drawing/2014/main" xmlns="" id="{791E2ABD-B61E-40C5-B0F4-31E3CF052D57}"/>
              </a:ext>
            </a:extLst>
          </p:cNvPr>
          <p:cNvSpPr txBox="1"/>
          <p:nvPr/>
        </p:nvSpPr>
        <p:spPr>
          <a:xfrm>
            <a:off x="1190401" y="3562068"/>
            <a:ext cx="1210588" cy="584775"/>
          </a:xfrm>
          <a:prstGeom prst="rect">
            <a:avLst/>
          </a:prstGeom>
          <a:noFill/>
        </p:spPr>
        <p:txBody>
          <a:bodyPr wrap="none" rtlCol="0">
            <a:spAutoFit/>
          </a:bodyPr>
          <a:lstStyle/>
          <a:p>
            <a:r>
              <a:rPr lang="zh-TW" altLang="en-US" sz="1600" dirty="0">
                <a:solidFill>
                  <a:schemeClr val="tx2"/>
                </a:solidFill>
              </a:rPr>
              <a:t>前后年</a:t>
            </a:r>
            <a:r>
              <a:rPr lang="en-US" altLang="zh-TW" sz="1600" dirty="0">
                <a:solidFill>
                  <a:schemeClr val="tx2"/>
                </a:solidFill>
              </a:rPr>
              <a:t/>
            </a:r>
            <a:br>
              <a:rPr lang="en-US" altLang="zh-TW" sz="1600" dirty="0">
                <a:solidFill>
                  <a:schemeClr val="tx2"/>
                </a:solidFill>
              </a:rPr>
            </a:br>
            <a:r>
              <a:rPr lang="zh-TW" altLang="en-US" sz="1600" dirty="0">
                <a:solidFill>
                  <a:schemeClr val="tx2"/>
                </a:solidFill>
              </a:rPr>
              <a:t>市占率差异</a:t>
            </a:r>
            <a:endParaRPr lang="en-US" altLang="zh-CN" sz="1600" dirty="0">
              <a:solidFill>
                <a:schemeClr val="tx2"/>
              </a:solidFill>
            </a:endParaRPr>
          </a:p>
        </p:txBody>
      </p:sp>
      <p:sp>
        <p:nvSpPr>
          <p:cNvPr id="15" name="文本框 19">
            <a:extLst>
              <a:ext uri="{FF2B5EF4-FFF2-40B4-BE49-F238E27FC236}">
                <a16:creationId xmlns:a16="http://schemas.microsoft.com/office/drawing/2014/main" xmlns="" id="{654131A8-07D5-4951-B487-F9A1CD6DFC60}"/>
              </a:ext>
            </a:extLst>
          </p:cNvPr>
          <p:cNvSpPr txBox="1"/>
          <p:nvPr/>
        </p:nvSpPr>
        <p:spPr>
          <a:xfrm>
            <a:off x="2613425" y="3562068"/>
            <a:ext cx="1021433" cy="584775"/>
          </a:xfrm>
          <a:prstGeom prst="rect">
            <a:avLst/>
          </a:prstGeom>
          <a:noFill/>
        </p:spPr>
        <p:txBody>
          <a:bodyPr wrap="none" rtlCol="0">
            <a:spAutoFit/>
          </a:bodyPr>
          <a:lstStyle/>
          <a:p>
            <a:r>
              <a:rPr lang="en-US" altLang="zh-TW" sz="3200" dirty="0">
                <a:solidFill>
                  <a:schemeClr val="tx2"/>
                </a:solidFill>
                <a:latin typeface="+mj-ea"/>
                <a:ea typeface="+mj-ea"/>
              </a:rPr>
              <a:t>15%</a:t>
            </a:r>
            <a:endParaRPr lang="en-US" altLang="zh-CN" sz="3200" dirty="0">
              <a:solidFill>
                <a:schemeClr val="tx2"/>
              </a:solidFill>
              <a:latin typeface="+mj-ea"/>
              <a:ea typeface="+mj-ea"/>
            </a:endParaRPr>
          </a:p>
        </p:txBody>
      </p:sp>
      <p:cxnSp>
        <p:nvCxnSpPr>
          <p:cNvPr id="17" name="直線接點 16">
            <a:extLst>
              <a:ext uri="{FF2B5EF4-FFF2-40B4-BE49-F238E27FC236}">
                <a16:creationId xmlns:a16="http://schemas.microsoft.com/office/drawing/2014/main" xmlns="" id="{DB8953DB-8A0C-40D7-9752-A143C0802226}"/>
              </a:ext>
            </a:extLst>
          </p:cNvPr>
          <p:cNvCxnSpPr>
            <a:cxnSpLocks/>
          </p:cNvCxnSpPr>
          <p:nvPr/>
        </p:nvCxnSpPr>
        <p:spPr>
          <a:xfrm>
            <a:off x="1284317" y="3133678"/>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接點 17">
            <a:extLst>
              <a:ext uri="{FF2B5EF4-FFF2-40B4-BE49-F238E27FC236}">
                <a16:creationId xmlns:a16="http://schemas.microsoft.com/office/drawing/2014/main" xmlns="" id="{71742521-1D94-46B0-9A7F-18058FE73C38}"/>
              </a:ext>
            </a:extLst>
          </p:cNvPr>
          <p:cNvCxnSpPr>
            <a:cxnSpLocks/>
          </p:cNvCxnSpPr>
          <p:nvPr/>
        </p:nvCxnSpPr>
        <p:spPr>
          <a:xfrm>
            <a:off x="1284317" y="4605638"/>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0794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1000"/>
                                        <p:tgtEl>
                                          <p:spTgt spid="4">
                                            <p:graphicEl>
                                              <a:chart seriesIdx="0" categoryIdx="-4" bldStep="series"/>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1000"/>
                                        <p:tgtEl>
                                          <p:spTgt spid="4">
                                            <p:graphicEl>
                                              <a:chart seriesIdx="1" categoryIdx="-4" bldStep="series"/>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11" grpId="0"/>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圓角 28">
            <a:extLst>
              <a:ext uri="{FF2B5EF4-FFF2-40B4-BE49-F238E27FC236}">
                <a16:creationId xmlns:a16="http://schemas.microsoft.com/office/drawing/2014/main" xmlns="" id="{91B9BD4E-0D3C-4F88-89AB-43E04072C1F0}"/>
              </a:ext>
            </a:extLst>
          </p:cNvPr>
          <p:cNvSpPr/>
          <p:nvPr/>
        </p:nvSpPr>
        <p:spPr>
          <a:xfrm>
            <a:off x="3506202" y="1619432"/>
            <a:ext cx="2568917" cy="4288554"/>
          </a:xfrm>
          <a:prstGeom prst="roundRect">
            <a:avLst>
              <a:gd name="adj" fmla="val 3054"/>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graphicFrame>
        <p:nvGraphicFramePr>
          <p:cNvPr id="11" name="图表 16">
            <a:extLst>
              <a:ext uri="{FF2B5EF4-FFF2-40B4-BE49-F238E27FC236}">
                <a16:creationId xmlns:a16="http://schemas.microsoft.com/office/drawing/2014/main" xmlns="" id="{9E921D16-77F3-4396-AD80-27F2CDA4AF62}"/>
              </a:ext>
            </a:extLst>
          </p:cNvPr>
          <p:cNvGraphicFramePr/>
          <p:nvPr>
            <p:extLst>
              <p:ext uri="{D42A27DB-BD31-4B8C-83A1-F6EECF244321}">
                <p14:modId xmlns:p14="http://schemas.microsoft.com/office/powerpoint/2010/main" val="2460352391"/>
              </p:ext>
            </p:extLst>
          </p:nvPr>
        </p:nvGraphicFramePr>
        <p:xfrm>
          <a:off x="3102852" y="1629260"/>
          <a:ext cx="3375617" cy="2250411"/>
        </p:xfrm>
        <a:graphic>
          <a:graphicData uri="http://schemas.openxmlformats.org/drawingml/2006/chart">
            <c:chart xmlns:c="http://schemas.openxmlformats.org/drawingml/2006/chart" xmlns:r="http://schemas.openxmlformats.org/officeDocument/2006/relationships" r:id="rId2"/>
          </a:graphicData>
        </a:graphic>
      </p:graphicFrame>
      <p:sp>
        <p:nvSpPr>
          <p:cNvPr id="30" name="矩形: 圓角 29">
            <a:extLst>
              <a:ext uri="{FF2B5EF4-FFF2-40B4-BE49-F238E27FC236}">
                <a16:creationId xmlns:a16="http://schemas.microsoft.com/office/drawing/2014/main" xmlns="" id="{11E96C0C-4BB3-402B-A723-322E84DE2E2C}"/>
              </a:ext>
            </a:extLst>
          </p:cNvPr>
          <p:cNvSpPr/>
          <p:nvPr/>
        </p:nvSpPr>
        <p:spPr>
          <a:xfrm>
            <a:off x="6225878"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a:ea typeface="微软雅黑 Light"/>
              <a:cs typeface="+mn-cs"/>
            </a:endParaRPr>
          </a:p>
        </p:txBody>
      </p:sp>
      <p:sp>
        <p:nvSpPr>
          <p:cNvPr id="5" name="矩形: 圓角 4">
            <a:extLst>
              <a:ext uri="{FF2B5EF4-FFF2-40B4-BE49-F238E27FC236}">
                <a16:creationId xmlns:a16="http://schemas.microsoft.com/office/drawing/2014/main" xmlns="" id="{872CEE93-EE24-4FFF-A4D6-FBDFCE7B4D6B}"/>
              </a:ext>
            </a:extLst>
          </p:cNvPr>
          <p:cNvSpPr/>
          <p:nvPr/>
        </p:nvSpPr>
        <p:spPr>
          <a:xfrm>
            <a:off x="776729"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4" name="矩形 13">
            <a:extLst>
              <a:ext uri="{FF2B5EF4-FFF2-40B4-BE49-F238E27FC236}">
                <a16:creationId xmlns:a16="http://schemas.microsoft.com/office/drawing/2014/main" xmlns="" id="{7774A651-3E41-4F31-B16B-9BD360F0FFAF}"/>
              </a:ext>
            </a:extLst>
          </p:cNvPr>
          <p:cNvSpPr/>
          <p:nvPr/>
        </p:nvSpPr>
        <p:spPr>
          <a:xfrm>
            <a:off x="4192622" y="2320378"/>
            <a:ext cx="1229825" cy="707886"/>
          </a:xfrm>
          <a:prstGeom prst="rect">
            <a:avLst/>
          </a:prstGeom>
        </p:spPr>
        <p:txBody>
          <a:bodyPr wrap="none">
            <a:spAutoFit/>
          </a:bodyPr>
          <a:lstStyle/>
          <a:p>
            <a:pPr algn="ctr"/>
            <a:r>
              <a:rPr lang="en-US" altLang="zh-CN" sz="4000" dirty="0">
                <a:solidFill>
                  <a:schemeClr val="bg1"/>
                </a:solidFill>
                <a:latin typeface="+mj-ea"/>
                <a:ea typeface="+mj-ea"/>
              </a:rPr>
              <a:t>10%</a:t>
            </a:r>
            <a:endParaRPr lang="zh-CN" altLang="en-US" sz="4000" dirty="0">
              <a:solidFill>
                <a:schemeClr val="bg1"/>
              </a:solidFill>
              <a:latin typeface="+mj-ea"/>
              <a:ea typeface="+mj-ea"/>
            </a:endParaRPr>
          </a:p>
        </p:txBody>
      </p:sp>
      <p:sp>
        <p:nvSpPr>
          <p:cNvPr id="32" name="矩形 31">
            <a:extLst>
              <a:ext uri="{FF2B5EF4-FFF2-40B4-BE49-F238E27FC236}">
                <a16:creationId xmlns:a16="http://schemas.microsoft.com/office/drawing/2014/main" xmlns="" id="{5B6B9D58-DA1E-43F1-B890-EB21EC604E8B}"/>
              </a:ext>
            </a:extLst>
          </p:cNvPr>
          <p:cNvSpPr/>
          <p:nvPr/>
        </p:nvSpPr>
        <p:spPr>
          <a:xfrm>
            <a:off x="3720450" y="4123880"/>
            <a:ext cx="2140420" cy="1167564"/>
          </a:xfrm>
          <a:prstGeom prst="rect">
            <a:avLst/>
          </a:prstGeom>
        </p:spPr>
        <p:txBody>
          <a:bodyPr wrap="square">
            <a:spAutoFit/>
          </a:bodyPr>
          <a:lstStyle/>
          <a:p>
            <a:pPr algn="just">
              <a:lnSpc>
                <a:spcPct val="150000"/>
              </a:lnSpc>
            </a:pPr>
            <a:r>
              <a:rPr lang="zh-TW" altLang="en-US" sz="1600" dirty="0">
                <a:solidFill>
                  <a:schemeClr val="bg1"/>
                </a:solidFill>
                <a:latin typeface="+mn-ea"/>
              </a:rPr>
              <a:t>相较于去年比较成长</a:t>
            </a:r>
            <a:r>
              <a:rPr lang="en-US" altLang="zh-TW" sz="1600" dirty="0">
                <a:solidFill>
                  <a:schemeClr val="bg1"/>
                </a:solidFill>
                <a:latin typeface="+mn-ea"/>
              </a:rPr>
              <a:t>30%</a:t>
            </a:r>
            <a:r>
              <a:rPr lang="zh-TW" altLang="en-US" sz="1600" dirty="0">
                <a:solidFill>
                  <a:schemeClr val="bg1"/>
                </a:solidFill>
                <a:latin typeface="+mn-ea"/>
              </a:rPr>
              <a:t> 创新的营销手法及渠道增加进而带动</a:t>
            </a:r>
            <a:r>
              <a:rPr lang="en-US" altLang="zh-TW" sz="1600" dirty="0">
                <a:solidFill>
                  <a:schemeClr val="bg1"/>
                </a:solidFill>
                <a:latin typeface="+mn-ea"/>
              </a:rPr>
              <a:t>!</a:t>
            </a:r>
            <a:endParaRPr lang="en-US" altLang="zh-CN" sz="1600" dirty="0">
              <a:solidFill>
                <a:schemeClr val="bg1"/>
              </a:solidFill>
              <a:latin typeface="+mn-ea"/>
            </a:endParaRPr>
          </a:p>
        </p:txBody>
      </p:sp>
      <p:sp>
        <p:nvSpPr>
          <p:cNvPr id="35" name="矩形 34">
            <a:extLst>
              <a:ext uri="{FF2B5EF4-FFF2-40B4-BE49-F238E27FC236}">
                <a16:creationId xmlns:a16="http://schemas.microsoft.com/office/drawing/2014/main" xmlns="" id="{E69DF6A6-F802-42CC-BC40-6B67C135E23A}"/>
              </a:ext>
            </a:extLst>
          </p:cNvPr>
          <p:cNvSpPr/>
          <p:nvPr/>
        </p:nvSpPr>
        <p:spPr>
          <a:xfrm>
            <a:off x="4330481" y="2935387"/>
            <a:ext cx="954107" cy="276999"/>
          </a:xfrm>
          <a:prstGeom prst="rect">
            <a:avLst/>
          </a:prstGeom>
        </p:spPr>
        <p:txBody>
          <a:bodyPr wrap="none">
            <a:spAutoFit/>
          </a:bodyPr>
          <a:lstStyle/>
          <a:p>
            <a:pPr algn="ctr"/>
            <a:r>
              <a:rPr lang="zh-TW" altLang="en-US" sz="1200" dirty="0">
                <a:solidFill>
                  <a:schemeClr val="bg1"/>
                </a:solidFill>
                <a:latin typeface="+mn-ea"/>
              </a:rPr>
              <a:t>渠道增加</a:t>
            </a:r>
            <a:r>
              <a:rPr lang="zh-CN" altLang="en-US" sz="1200" dirty="0">
                <a:solidFill>
                  <a:schemeClr val="bg1"/>
                </a:solidFill>
                <a:latin typeface="+mn-ea"/>
              </a:rPr>
              <a:t>率</a:t>
            </a:r>
          </a:p>
        </p:txBody>
      </p:sp>
      <p:sp>
        <p:nvSpPr>
          <p:cNvPr id="31" name="矩形: 圓角 30">
            <a:extLst>
              <a:ext uri="{FF2B5EF4-FFF2-40B4-BE49-F238E27FC236}">
                <a16:creationId xmlns:a16="http://schemas.microsoft.com/office/drawing/2014/main" xmlns="" id="{FB6992A3-DDE0-4C7E-9C26-1A4B17A007B9}"/>
              </a:ext>
            </a:extLst>
          </p:cNvPr>
          <p:cNvSpPr/>
          <p:nvPr/>
        </p:nvSpPr>
        <p:spPr>
          <a:xfrm>
            <a:off x="8939567"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a:ea typeface="微软雅黑 Light"/>
              <a:cs typeface="+mn-cs"/>
            </a:endParaRPr>
          </a:p>
        </p:txBody>
      </p:sp>
      <p:sp>
        <p:nvSpPr>
          <p:cNvPr id="8" name="文本框 18">
            <a:extLst>
              <a:ext uri="{FF2B5EF4-FFF2-40B4-BE49-F238E27FC236}">
                <a16:creationId xmlns:a16="http://schemas.microsoft.com/office/drawing/2014/main" xmlns="" id="{B946CD09-C3BA-46D1-B0AD-1D99F2BFCFFE}"/>
              </a:ext>
            </a:extLst>
          </p:cNvPr>
          <p:cNvSpPr txBox="1"/>
          <p:nvPr/>
        </p:nvSpPr>
        <p:spPr>
          <a:xfrm>
            <a:off x="652088" y="42710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完成比率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25485" y="950014"/>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COMPLETION RATIO</a:t>
            </a:r>
            <a:endParaRPr lang="zh-TW" altLang="en-US" sz="1400" dirty="0">
              <a:solidFill>
                <a:srgbClr val="2F5597"/>
              </a:solidFill>
              <a:latin typeface="Arial Nova" panose="020B0504020202020204" pitchFamily="34" charset="0"/>
            </a:endParaRPr>
          </a:p>
        </p:txBody>
      </p:sp>
      <p:graphicFrame>
        <p:nvGraphicFramePr>
          <p:cNvPr id="10" name="图表 15">
            <a:extLst>
              <a:ext uri="{FF2B5EF4-FFF2-40B4-BE49-F238E27FC236}">
                <a16:creationId xmlns:a16="http://schemas.microsoft.com/office/drawing/2014/main" xmlns="" id="{131AFA72-A6D4-4C37-A14C-6B6BD58CDCD2}"/>
              </a:ext>
            </a:extLst>
          </p:cNvPr>
          <p:cNvGraphicFramePr/>
          <p:nvPr>
            <p:extLst>
              <p:ext uri="{D42A27DB-BD31-4B8C-83A1-F6EECF244321}">
                <p14:modId xmlns:p14="http://schemas.microsoft.com/office/powerpoint/2010/main" val="894000162"/>
              </p:ext>
            </p:extLst>
          </p:nvPr>
        </p:nvGraphicFramePr>
        <p:xfrm>
          <a:off x="373379" y="1629260"/>
          <a:ext cx="3375617" cy="22504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5">
            <a:extLst>
              <a:ext uri="{FF2B5EF4-FFF2-40B4-BE49-F238E27FC236}">
                <a16:creationId xmlns:a16="http://schemas.microsoft.com/office/drawing/2014/main" xmlns="" id="{DD6EF4A9-8560-418C-B14E-40558CF72C99}"/>
              </a:ext>
            </a:extLst>
          </p:cNvPr>
          <p:cNvGraphicFramePr/>
          <p:nvPr>
            <p:extLst>
              <p:ext uri="{D42A27DB-BD31-4B8C-83A1-F6EECF244321}">
                <p14:modId xmlns:p14="http://schemas.microsoft.com/office/powerpoint/2010/main" val="2647131409"/>
              </p:ext>
            </p:extLst>
          </p:nvPr>
        </p:nvGraphicFramePr>
        <p:xfrm>
          <a:off x="5841638" y="1629260"/>
          <a:ext cx="3375617" cy="2250411"/>
        </p:xfrm>
        <a:graphic>
          <a:graphicData uri="http://schemas.openxmlformats.org/drawingml/2006/chart">
            <c:chart xmlns:c="http://schemas.openxmlformats.org/drawingml/2006/chart" xmlns:r="http://schemas.openxmlformats.org/officeDocument/2006/relationships" r:id="rId4"/>
          </a:graphicData>
        </a:graphic>
      </p:graphicFrame>
      <p:sp>
        <p:nvSpPr>
          <p:cNvPr id="6" name="矩形 5">
            <a:extLst>
              <a:ext uri="{FF2B5EF4-FFF2-40B4-BE49-F238E27FC236}">
                <a16:creationId xmlns:a16="http://schemas.microsoft.com/office/drawing/2014/main" xmlns="" id="{D6A186B0-822A-42C6-A126-72D72DF7F2EF}"/>
              </a:ext>
            </a:extLst>
          </p:cNvPr>
          <p:cNvSpPr/>
          <p:nvPr/>
        </p:nvSpPr>
        <p:spPr>
          <a:xfrm>
            <a:off x="990977"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sp>
        <p:nvSpPr>
          <p:cNvPr id="12" name="矩形 11">
            <a:extLst>
              <a:ext uri="{FF2B5EF4-FFF2-40B4-BE49-F238E27FC236}">
                <a16:creationId xmlns:a16="http://schemas.microsoft.com/office/drawing/2014/main" xmlns="" id="{5D3FC8AC-2345-4A4E-8B56-ED68E0B029E4}"/>
              </a:ext>
            </a:extLst>
          </p:cNvPr>
          <p:cNvSpPr/>
          <p:nvPr/>
        </p:nvSpPr>
        <p:spPr>
          <a:xfrm>
            <a:off x="1399788" y="23203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30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13" name="矩形 12">
            <a:extLst>
              <a:ext uri="{FF2B5EF4-FFF2-40B4-BE49-F238E27FC236}">
                <a16:creationId xmlns:a16="http://schemas.microsoft.com/office/drawing/2014/main" xmlns="" id="{C34C235B-47E9-4FC2-8FAD-C82293A93DBC}"/>
              </a:ext>
            </a:extLst>
          </p:cNvPr>
          <p:cNvSpPr/>
          <p:nvPr/>
        </p:nvSpPr>
        <p:spPr>
          <a:xfrm>
            <a:off x="1584134" y="2935387"/>
            <a:ext cx="954107" cy="276999"/>
          </a:xfrm>
          <a:prstGeom prst="rect">
            <a:avLst/>
          </a:prstGeom>
        </p:spPr>
        <p:txBody>
          <a:bodyPr wrap="none">
            <a:spAutoFit/>
          </a:bodyPr>
          <a:lstStyle/>
          <a:p>
            <a:pPr algn="ctr"/>
            <a:r>
              <a:rPr lang="zh-CN" altLang="en-US" sz="1200" dirty="0">
                <a:latin typeface="+mn-ea"/>
              </a:rPr>
              <a:t>绩效</a:t>
            </a:r>
            <a:r>
              <a:rPr lang="zh-TW" altLang="en-US" sz="1200" dirty="0">
                <a:latin typeface="+mn-ea"/>
              </a:rPr>
              <a:t>成长</a:t>
            </a:r>
            <a:r>
              <a:rPr lang="zh-CN" altLang="en-US" sz="1200" dirty="0">
                <a:latin typeface="+mn-ea"/>
              </a:rPr>
              <a:t>率</a:t>
            </a:r>
          </a:p>
        </p:txBody>
      </p:sp>
      <p:cxnSp>
        <p:nvCxnSpPr>
          <p:cNvPr id="24" name="直線接點 23">
            <a:extLst>
              <a:ext uri="{FF2B5EF4-FFF2-40B4-BE49-F238E27FC236}">
                <a16:creationId xmlns:a16="http://schemas.microsoft.com/office/drawing/2014/main" xmlns="" id="{38D8D67C-E16C-4BF5-88D2-413230DFCC06}"/>
              </a:ext>
            </a:extLst>
          </p:cNvPr>
          <p:cNvCxnSpPr>
            <a:cxnSpLocks/>
          </p:cNvCxnSpPr>
          <p:nvPr/>
        </p:nvCxnSpPr>
        <p:spPr>
          <a:xfrm>
            <a:off x="919527"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545DCB12-6460-452D-B0CF-26AB92909BC8}"/>
              </a:ext>
            </a:extLst>
          </p:cNvPr>
          <p:cNvSpPr/>
          <p:nvPr/>
        </p:nvSpPr>
        <p:spPr>
          <a:xfrm>
            <a:off x="6848937" y="22651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20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21" name="矩形 20">
            <a:extLst>
              <a:ext uri="{FF2B5EF4-FFF2-40B4-BE49-F238E27FC236}">
                <a16:creationId xmlns:a16="http://schemas.microsoft.com/office/drawing/2014/main" xmlns="" id="{ACD0BF44-6BDE-4E37-BDD9-304BE43C3A9E}"/>
              </a:ext>
            </a:extLst>
          </p:cNvPr>
          <p:cNvSpPr/>
          <p:nvPr/>
        </p:nvSpPr>
        <p:spPr>
          <a:xfrm>
            <a:off x="6879394" y="2910667"/>
            <a:ext cx="1261884" cy="276999"/>
          </a:xfrm>
          <a:prstGeom prst="rect">
            <a:avLst/>
          </a:prstGeom>
        </p:spPr>
        <p:txBody>
          <a:bodyPr wrap="none">
            <a:spAutoFit/>
          </a:bodyPr>
          <a:lstStyle/>
          <a:p>
            <a:pPr algn="ctr"/>
            <a:r>
              <a:rPr lang="zh-TW" altLang="en-US" sz="1200" dirty="0">
                <a:latin typeface="+mn-ea"/>
              </a:rPr>
              <a:t>招聘人员成长</a:t>
            </a:r>
            <a:r>
              <a:rPr lang="zh-CN" altLang="en-US" sz="1200" dirty="0">
                <a:latin typeface="+mn-ea"/>
              </a:rPr>
              <a:t>率</a:t>
            </a:r>
          </a:p>
        </p:txBody>
      </p:sp>
      <p:sp>
        <p:nvSpPr>
          <p:cNvPr id="33" name="矩形 32">
            <a:extLst>
              <a:ext uri="{FF2B5EF4-FFF2-40B4-BE49-F238E27FC236}">
                <a16:creationId xmlns:a16="http://schemas.microsoft.com/office/drawing/2014/main" xmlns="" id="{EA9C8A17-3619-4140-8F1B-7F6C7E6868B6}"/>
              </a:ext>
            </a:extLst>
          </p:cNvPr>
          <p:cNvSpPr/>
          <p:nvPr/>
        </p:nvSpPr>
        <p:spPr>
          <a:xfrm>
            <a:off x="6440126"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cxnSp>
        <p:nvCxnSpPr>
          <p:cNvPr id="26" name="直線接點 25">
            <a:extLst>
              <a:ext uri="{FF2B5EF4-FFF2-40B4-BE49-F238E27FC236}">
                <a16:creationId xmlns:a16="http://schemas.microsoft.com/office/drawing/2014/main" xmlns="" id="{D23F1DE0-A590-4692-94F1-F06F0AB48A3F}"/>
              </a:ext>
            </a:extLst>
          </p:cNvPr>
          <p:cNvCxnSpPr>
            <a:cxnSpLocks/>
          </p:cNvCxnSpPr>
          <p:nvPr/>
        </p:nvCxnSpPr>
        <p:spPr>
          <a:xfrm>
            <a:off x="6430699"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9" name="图表 16">
            <a:extLst>
              <a:ext uri="{FF2B5EF4-FFF2-40B4-BE49-F238E27FC236}">
                <a16:creationId xmlns:a16="http://schemas.microsoft.com/office/drawing/2014/main" xmlns="" id="{198EF54F-A966-4C46-96C2-83ABDBF73079}"/>
              </a:ext>
            </a:extLst>
          </p:cNvPr>
          <p:cNvGraphicFramePr/>
          <p:nvPr>
            <p:extLst>
              <p:ext uri="{D42A27DB-BD31-4B8C-83A1-F6EECF244321}">
                <p14:modId xmlns:p14="http://schemas.microsoft.com/office/powerpoint/2010/main" val="1175869418"/>
              </p:ext>
            </p:extLst>
          </p:nvPr>
        </p:nvGraphicFramePr>
        <p:xfrm>
          <a:off x="8536217" y="1629260"/>
          <a:ext cx="3375617" cy="2250411"/>
        </p:xfrm>
        <a:graphic>
          <a:graphicData uri="http://schemas.openxmlformats.org/drawingml/2006/chart">
            <c:chart xmlns:c="http://schemas.openxmlformats.org/drawingml/2006/chart" xmlns:r="http://schemas.openxmlformats.org/officeDocument/2006/relationships" r:id="rId5"/>
          </a:graphicData>
        </a:graphic>
      </p:graphicFrame>
      <p:sp>
        <p:nvSpPr>
          <p:cNvPr id="22" name="矩形 21">
            <a:extLst>
              <a:ext uri="{FF2B5EF4-FFF2-40B4-BE49-F238E27FC236}">
                <a16:creationId xmlns:a16="http://schemas.microsoft.com/office/drawing/2014/main" xmlns="" id="{A50292B5-822C-434D-92E0-8F06A62788E4}"/>
              </a:ext>
            </a:extLst>
          </p:cNvPr>
          <p:cNvSpPr/>
          <p:nvPr/>
        </p:nvSpPr>
        <p:spPr>
          <a:xfrm>
            <a:off x="9582947" y="22651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80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23" name="矩形 22">
            <a:extLst>
              <a:ext uri="{FF2B5EF4-FFF2-40B4-BE49-F238E27FC236}">
                <a16:creationId xmlns:a16="http://schemas.microsoft.com/office/drawing/2014/main" xmlns="" id="{AC46C3B7-D13B-4FF2-9C02-495EAE62D204}"/>
              </a:ext>
            </a:extLst>
          </p:cNvPr>
          <p:cNvSpPr/>
          <p:nvPr/>
        </p:nvSpPr>
        <p:spPr>
          <a:xfrm>
            <a:off x="9613408" y="2880187"/>
            <a:ext cx="1261884" cy="276999"/>
          </a:xfrm>
          <a:prstGeom prst="rect">
            <a:avLst/>
          </a:prstGeom>
        </p:spPr>
        <p:txBody>
          <a:bodyPr wrap="none">
            <a:spAutoFit/>
          </a:bodyPr>
          <a:lstStyle/>
          <a:p>
            <a:pPr algn="ctr"/>
            <a:r>
              <a:rPr lang="zh-TW" altLang="en-US" sz="1200" dirty="0">
                <a:latin typeface="+mn-ea"/>
              </a:rPr>
              <a:t>交办事项完成</a:t>
            </a:r>
            <a:r>
              <a:rPr lang="zh-CN" altLang="en-US" sz="1200" dirty="0">
                <a:latin typeface="+mn-ea"/>
              </a:rPr>
              <a:t>率</a:t>
            </a:r>
          </a:p>
        </p:txBody>
      </p:sp>
      <p:sp>
        <p:nvSpPr>
          <p:cNvPr id="34" name="矩形 33">
            <a:extLst>
              <a:ext uri="{FF2B5EF4-FFF2-40B4-BE49-F238E27FC236}">
                <a16:creationId xmlns:a16="http://schemas.microsoft.com/office/drawing/2014/main" xmlns="" id="{02D08EB3-E59C-4B19-90A6-6C80A58BA3AB}"/>
              </a:ext>
            </a:extLst>
          </p:cNvPr>
          <p:cNvSpPr/>
          <p:nvPr/>
        </p:nvSpPr>
        <p:spPr>
          <a:xfrm>
            <a:off x="9153815"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cxnSp>
        <p:nvCxnSpPr>
          <p:cNvPr id="27" name="直線接點 26">
            <a:extLst>
              <a:ext uri="{FF2B5EF4-FFF2-40B4-BE49-F238E27FC236}">
                <a16:creationId xmlns:a16="http://schemas.microsoft.com/office/drawing/2014/main" xmlns="" id="{6A8C20C2-407F-453B-A30F-0B20D305E7C1}"/>
              </a:ext>
            </a:extLst>
          </p:cNvPr>
          <p:cNvCxnSpPr>
            <a:cxnSpLocks/>
          </p:cNvCxnSpPr>
          <p:nvPr/>
        </p:nvCxnSpPr>
        <p:spPr>
          <a:xfrm>
            <a:off x="9080839"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4331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a:extLst>
              <a:ext uri="{FF2B5EF4-FFF2-40B4-BE49-F238E27FC236}">
                <a16:creationId xmlns:a16="http://schemas.microsoft.com/office/drawing/2014/main" xmlns="" id="{90FC2449-232F-EE47-A9F3-5B5D5ECFBE99}"/>
              </a:ext>
            </a:extLst>
          </p:cNvPr>
          <p:cNvSpPr txBox="1"/>
          <p:nvPr/>
        </p:nvSpPr>
        <p:spPr>
          <a:xfrm>
            <a:off x="550862" y="627979"/>
            <a:ext cx="11302639" cy="4413709"/>
          </a:xfrm>
          <a:prstGeom prst="rect">
            <a:avLst/>
          </a:prstGeom>
          <a:noFill/>
        </p:spPr>
        <p:txBody>
          <a:bodyPr wrap="square" rtlCol="0">
            <a:spAutoFit/>
          </a:bodyPr>
          <a:lstStyle/>
          <a:p>
            <a:pPr>
              <a:lnSpc>
                <a:spcPct val="80000"/>
              </a:lnSpc>
            </a:pPr>
            <a:r>
              <a:rPr lang="en-US" altLang="zh-TW" sz="11500" b="1" dirty="0">
                <a:latin typeface="+mj-ea"/>
                <a:ea typeface="+mj-ea"/>
              </a:rPr>
              <a:t>CURRENTSITUATION,</a:t>
            </a:r>
          </a:p>
          <a:p>
            <a:pPr>
              <a:lnSpc>
                <a:spcPct val="80000"/>
              </a:lnSpc>
            </a:pPr>
            <a:r>
              <a:rPr lang="en-US" altLang="zh-TW" sz="11500" b="1" dirty="0">
                <a:latin typeface="+mj-ea"/>
                <a:ea typeface="+mj-ea"/>
              </a:rPr>
              <a:t>      </a:t>
            </a:r>
            <a:r>
              <a:rPr lang="zh-TW" altLang="en-US" sz="11500" b="1" dirty="0">
                <a:latin typeface="+mj-ea"/>
                <a:ea typeface="+mj-ea"/>
              </a:rPr>
              <a:t>  </a:t>
            </a:r>
            <a:r>
              <a:rPr lang="en-US" altLang="zh-TW" sz="11500" b="1" dirty="0">
                <a:latin typeface="+mj-ea"/>
                <a:ea typeface="+mj-ea"/>
              </a:rPr>
              <a:t>PROBLEM</a:t>
            </a:r>
          </a:p>
        </p:txBody>
      </p:sp>
      <p:sp>
        <p:nvSpPr>
          <p:cNvPr id="6" name="文字方塊 2">
            <a:extLst>
              <a:ext uri="{FF2B5EF4-FFF2-40B4-BE49-F238E27FC236}">
                <a16:creationId xmlns:a16="http://schemas.microsoft.com/office/drawing/2014/main" xmlns="" id="{C56BF875-9F69-934F-B0C3-FC590E69DBA2}"/>
              </a:ext>
            </a:extLst>
          </p:cNvPr>
          <p:cNvSpPr txBox="1"/>
          <p:nvPr/>
        </p:nvSpPr>
        <p:spPr>
          <a:xfrm>
            <a:off x="731838" y="1581953"/>
            <a:ext cx="10846341"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03</a:t>
            </a:r>
            <a:endParaRPr kumimoji="1" lang="zh-CN" altLang="en-US" sz="13800" kern="0" dirty="0">
              <a:solidFill>
                <a:schemeClr val="tx2"/>
              </a:solidFill>
              <a:latin typeface="+mj-ea"/>
              <a:ea typeface="+mj-ea"/>
            </a:endParaRPr>
          </a:p>
        </p:txBody>
      </p:sp>
      <p:sp>
        <p:nvSpPr>
          <p:cNvPr id="7" name="矩形 6">
            <a:extLst>
              <a:ext uri="{FF2B5EF4-FFF2-40B4-BE49-F238E27FC236}">
                <a16:creationId xmlns:a16="http://schemas.microsoft.com/office/drawing/2014/main" xmlns="" id="{38DDCAE0-F6BC-974A-AB73-2DF8021973AB}"/>
              </a:ext>
            </a:extLst>
          </p:cNvPr>
          <p:cNvSpPr/>
          <p:nvPr/>
        </p:nvSpPr>
        <p:spPr>
          <a:xfrm>
            <a:off x="9771904" y="5588361"/>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现状问题</a:t>
            </a:r>
            <a:endParaRPr kumimoji="1" lang="zh-CN" altLang="en-US" sz="3200" kern="0" dirty="0">
              <a:solidFill>
                <a:schemeClr val="tx2">
                  <a:lumMod val="75000"/>
                </a:schemeClr>
              </a:solidFill>
              <a:latin typeface="+mj-ea"/>
              <a:ea typeface="+mj-ea"/>
            </a:endParaRPr>
          </a:p>
        </p:txBody>
      </p:sp>
      <p:pic>
        <p:nvPicPr>
          <p:cNvPr id="11" name="圖片 10" descr="一張含有 文字, 外殼 的圖片&#10;&#10;自動產生的描述">
            <a:extLst>
              <a:ext uri="{FF2B5EF4-FFF2-40B4-BE49-F238E27FC236}">
                <a16:creationId xmlns:a16="http://schemas.microsoft.com/office/drawing/2014/main" xmlns="" id="{9F81BFCA-8F15-406E-BCCF-858BD03B1FC2}"/>
              </a:ext>
            </a:extLst>
          </p:cNvPr>
          <p:cNvPicPr>
            <a:picLocks noChangeAspect="1"/>
          </p:cNvPicPr>
          <p:nvPr/>
        </p:nvPicPr>
        <p:blipFill rotWithShape="1">
          <a:blip r:embed="rId2">
            <a:extLst>
              <a:ext uri="{28A0092B-C50C-407E-A947-70E740481C1C}">
                <a14:useLocalDpi xmlns:a14="http://schemas.microsoft.com/office/drawing/2010/main" val="0"/>
              </a:ext>
            </a:extLst>
          </a:blip>
          <a:srcRect l="15406" t="12275" r="16878" b="19626"/>
          <a:stretch/>
        </p:blipFill>
        <p:spPr>
          <a:xfrm>
            <a:off x="-213484" y="2580621"/>
            <a:ext cx="4696281" cy="4545008"/>
          </a:xfrm>
          <a:prstGeom prst="rect">
            <a:avLst/>
          </a:prstGeom>
        </p:spPr>
      </p:pic>
    </p:spTree>
    <p:extLst>
      <p:ext uri="{BB962C8B-B14F-4D97-AF65-F5344CB8AC3E}">
        <p14:creationId xmlns:p14="http://schemas.microsoft.com/office/powerpoint/2010/main" val="20209459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圓角 21">
            <a:extLst>
              <a:ext uri="{FF2B5EF4-FFF2-40B4-BE49-F238E27FC236}">
                <a16:creationId xmlns:a16="http://schemas.microsoft.com/office/drawing/2014/main" xmlns="" id="{51FCEC45-071B-4058-B4BE-4C0E4EA2F5A5}"/>
              </a:ext>
            </a:extLst>
          </p:cNvPr>
          <p:cNvSpPr/>
          <p:nvPr/>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6" name="矩形: 圓角 25">
            <a:extLst>
              <a:ext uri="{FF2B5EF4-FFF2-40B4-BE49-F238E27FC236}">
                <a16:creationId xmlns:a16="http://schemas.microsoft.com/office/drawing/2014/main" xmlns="" id="{EB58BD2B-47D4-4226-A945-49E7BD1863CF}"/>
              </a:ext>
            </a:extLst>
          </p:cNvPr>
          <p:cNvSpPr/>
          <p:nvPr/>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7" name="矩形: 圓角 26">
            <a:extLst>
              <a:ext uri="{FF2B5EF4-FFF2-40B4-BE49-F238E27FC236}">
                <a16:creationId xmlns:a16="http://schemas.microsoft.com/office/drawing/2014/main" xmlns="" id="{6EE56222-135F-45F9-8450-FCFD759D66A5}"/>
              </a:ext>
            </a:extLst>
          </p:cNvPr>
          <p:cNvSpPr/>
          <p:nvPr/>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8" name="矩形: 圓角 27">
            <a:extLst>
              <a:ext uri="{FF2B5EF4-FFF2-40B4-BE49-F238E27FC236}">
                <a16:creationId xmlns:a16="http://schemas.microsoft.com/office/drawing/2014/main" xmlns="" id="{4EBD507C-D4FE-4399-A3ED-812F17A9B8D5}"/>
              </a:ext>
            </a:extLst>
          </p:cNvPr>
          <p:cNvSpPr/>
          <p:nvPr/>
        </p:nvSpPr>
        <p:spPr>
          <a:xfrm>
            <a:off x="916654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8" name="文本框 18">
            <a:extLst>
              <a:ext uri="{FF2B5EF4-FFF2-40B4-BE49-F238E27FC236}">
                <a16:creationId xmlns:a16="http://schemas.microsoft.com/office/drawing/2014/main" xmlns="" id="{B946CD09-C3BA-46D1-B0AD-1D99F2BFCFFE}"/>
              </a:ext>
            </a:extLst>
          </p:cNvPr>
          <p:cNvSpPr txBox="1"/>
          <p:nvPr/>
        </p:nvSpPr>
        <p:spPr>
          <a:xfrm>
            <a:off x="647291" y="429785"/>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现状问题</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31838" y="941544"/>
            <a:ext cx="3269637"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CURRENT SITUATION, PROBLEM</a:t>
            </a:r>
            <a:endParaRPr lang="zh-TW" altLang="en-US" sz="1400" dirty="0">
              <a:solidFill>
                <a:srgbClr val="2F5597"/>
              </a:solidFill>
              <a:latin typeface="Arial Nova" panose="020B0504020202020204" pitchFamily="34" charset="0"/>
            </a:endParaRPr>
          </a:p>
        </p:txBody>
      </p:sp>
      <p:grpSp>
        <p:nvGrpSpPr>
          <p:cNvPr id="2" name="群組 1">
            <a:extLst>
              <a:ext uri="{FF2B5EF4-FFF2-40B4-BE49-F238E27FC236}">
                <a16:creationId xmlns:a16="http://schemas.microsoft.com/office/drawing/2014/main" xmlns="" id="{4C7586F1-5BD4-4275-A8F6-C5C02FBA450F}"/>
              </a:ext>
            </a:extLst>
          </p:cNvPr>
          <p:cNvGrpSpPr/>
          <p:nvPr/>
        </p:nvGrpSpPr>
        <p:grpSpPr>
          <a:xfrm>
            <a:off x="839267" y="2185230"/>
            <a:ext cx="2141889" cy="2482701"/>
            <a:chOff x="839267" y="2185230"/>
            <a:chExt cx="2141889" cy="2482701"/>
          </a:xfrm>
        </p:grpSpPr>
        <p:sp>
          <p:nvSpPr>
            <p:cNvPr id="6" name="矩形 5">
              <a:extLst>
                <a:ext uri="{FF2B5EF4-FFF2-40B4-BE49-F238E27FC236}">
                  <a16:creationId xmlns:a16="http://schemas.microsoft.com/office/drawing/2014/main" xmlns="" id="{7FC39711-06CB-4FFA-902B-5AB2732C2BAC}"/>
                </a:ext>
              </a:extLst>
            </p:cNvPr>
            <p:cNvSpPr/>
            <p:nvPr/>
          </p:nvSpPr>
          <p:spPr>
            <a:xfrm>
              <a:off x="839267" y="218523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积极</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人员沟通</a:t>
              </a:r>
              <a:endParaRPr lang="zh-CN" altLang="en-US" sz="2400" dirty="0">
                <a:solidFill>
                  <a:schemeClr val="accent1"/>
                </a:solidFill>
                <a:latin typeface="+mj-ea"/>
                <a:ea typeface="+mj-ea"/>
              </a:endParaRPr>
            </a:p>
          </p:txBody>
        </p:sp>
        <p:sp>
          <p:nvSpPr>
            <p:cNvPr id="24" name="文本框 14">
              <a:extLst>
                <a:ext uri="{FF2B5EF4-FFF2-40B4-BE49-F238E27FC236}">
                  <a16:creationId xmlns:a16="http://schemas.microsoft.com/office/drawing/2014/main" xmlns="" id="{6F64ED9E-48F4-4975-81C4-25DA20BC53F3}"/>
                </a:ext>
              </a:extLst>
            </p:cNvPr>
            <p:cNvSpPr txBox="1"/>
            <p:nvPr/>
          </p:nvSpPr>
          <p:spPr>
            <a:xfrm>
              <a:off x="83926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3" name="群組 2">
            <a:extLst>
              <a:ext uri="{FF2B5EF4-FFF2-40B4-BE49-F238E27FC236}">
                <a16:creationId xmlns:a16="http://schemas.microsoft.com/office/drawing/2014/main" xmlns="" id="{26CBB7C8-1109-4DF9-8562-0581EBC5809F}"/>
              </a:ext>
            </a:extLst>
          </p:cNvPr>
          <p:cNvGrpSpPr/>
          <p:nvPr/>
        </p:nvGrpSpPr>
        <p:grpSpPr>
          <a:xfrm>
            <a:off x="3635752" y="2234410"/>
            <a:ext cx="2176614" cy="2433521"/>
            <a:chOff x="3635752" y="2234410"/>
            <a:chExt cx="2176614" cy="2433521"/>
          </a:xfrm>
        </p:grpSpPr>
        <p:sp>
          <p:nvSpPr>
            <p:cNvPr id="11" name="矩形 10">
              <a:extLst>
                <a:ext uri="{FF2B5EF4-FFF2-40B4-BE49-F238E27FC236}">
                  <a16:creationId xmlns:a16="http://schemas.microsoft.com/office/drawing/2014/main" xmlns="" id="{DFE5742B-F38E-4C58-B5D8-18497A0FBF11}"/>
                </a:ext>
              </a:extLst>
            </p:cNvPr>
            <p:cNvSpPr/>
            <p:nvPr/>
          </p:nvSpPr>
          <p:spPr>
            <a:xfrm>
              <a:off x="3635752"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加强</a:t>
              </a:r>
              <a:endParaRPr lang="en-US" altLang="zh-CN" sz="2400" dirty="0">
                <a:solidFill>
                  <a:schemeClr val="tx1">
                    <a:lumMod val="75000"/>
                    <a:lumOff val="25000"/>
                  </a:schemeClr>
                </a:solidFill>
                <a:latin typeface="+mj-ea"/>
                <a:ea typeface="+mj-ea"/>
              </a:endParaRPr>
            </a:p>
            <a:p>
              <a:r>
                <a:rPr lang="zh-CN" altLang="en-US" sz="2400" dirty="0">
                  <a:solidFill>
                    <a:schemeClr val="accent1"/>
                  </a:solidFill>
                  <a:latin typeface="+mj-ea"/>
                  <a:ea typeface="+mj-ea"/>
                </a:rPr>
                <a:t>团队</a:t>
              </a:r>
              <a:r>
                <a:rPr lang="zh-TW" altLang="en-US" sz="2400" dirty="0">
                  <a:solidFill>
                    <a:schemeClr val="accent1"/>
                  </a:solidFill>
                  <a:latin typeface="+mj-ea"/>
                  <a:ea typeface="+mj-ea"/>
                </a:rPr>
                <a:t>观念</a:t>
              </a:r>
              <a:endParaRPr lang="zh-CN" altLang="en-US" sz="2400" dirty="0">
                <a:solidFill>
                  <a:schemeClr val="accent1"/>
                </a:solidFill>
                <a:latin typeface="+mj-ea"/>
                <a:ea typeface="+mj-ea"/>
              </a:endParaRPr>
            </a:p>
          </p:txBody>
        </p:sp>
        <p:sp>
          <p:nvSpPr>
            <p:cNvPr id="25" name="文本框 14">
              <a:extLst>
                <a:ext uri="{FF2B5EF4-FFF2-40B4-BE49-F238E27FC236}">
                  <a16:creationId xmlns:a16="http://schemas.microsoft.com/office/drawing/2014/main" xmlns="" id="{85464484-305B-4CC7-823C-AAFEAF13F99A}"/>
                </a:ext>
              </a:extLst>
            </p:cNvPr>
            <p:cNvSpPr txBox="1"/>
            <p:nvPr/>
          </p:nvSpPr>
          <p:spPr>
            <a:xfrm>
              <a:off x="367047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4" name="群組 3">
            <a:extLst>
              <a:ext uri="{FF2B5EF4-FFF2-40B4-BE49-F238E27FC236}">
                <a16:creationId xmlns:a16="http://schemas.microsoft.com/office/drawing/2014/main" xmlns="" id="{F61E35F7-661A-406C-94E4-E234D94A0423}"/>
              </a:ext>
            </a:extLst>
          </p:cNvPr>
          <p:cNvGrpSpPr/>
          <p:nvPr/>
        </p:nvGrpSpPr>
        <p:grpSpPr>
          <a:xfrm>
            <a:off x="6501687" y="2234410"/>
            <a:ext cx="2141889" cy="2433521"/>
            <a:chOff x="6501687" y="2234410"/>
            <a:chExt cx="2141889" cy="2433521"/>
          </a:xfrm>
        </p:grpSpPr>
        <p:sp>
          <p:nvSpPr>
            <p:cNvPr id="14" name="矩形 13">
              <a:extLst>
                <a:ext uri="{FF2B5EF4-FFF2-40B4-BE49-F238E27FC236}">
                  <a16:creationId xmlns:a16="http://schemas.microsoft.com/office/drawing/2014/main" xmlns="" id="{34A0BFAD-EBC7-4012-B6D7-448775C90EFF}"/>
                </a:ext>
              </a:extLst>
            </p:cNvPr>
            <p:cNvSpPr/>
            <p:nvPr/>
          </p:nvSpPr>
          <p:spPr>
            <a:xfrm>
              <a:off x="6501687"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抢占</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市场份额</a:t>
              </a:r>
              <a:endParaRPr lang="zh-CN" altLang="en-US" sz="2400" dirty="0">
                <a:solidFill>
                  <a:schemeClr val="accent1"/>
                </a:solidFill>
                <a:latin typeface="+mj-ea"/>
                <a:ea typeface="+mj-ea"/>
              </a:endParaRPr>
            </a:p>
          </p:txBody>
        </p:sp>
        <p:sp>
          <p:nvSpPr>
            <p:cNvPr id="29" name="文本框 14">
              <a:extLst>
                <a:ext uri="{FF2B5EF4-FFF2-40B4-BE49-F238E27FC236}">
                  <a16:creationId xmlns:a16="http://schemas.microsoft.com/office/drawing/2014/main" xmlns="" id="{40782765-D2FD-4694-894A-8F591417FAA9}"/>
                </a:ext>
              </a:extLst>
            </p:cNvPr>
            <p:cNvSpPr txBox="1"/>
            <p:nvPr/>
          </p:nvSpPr>
          <p:spPr>
            <a:xfrm>
              <a:off x="650168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5" name="群組 4">
            <a:extLst>
              <a:ext uri="{FF2B5EF4-FFF2-40B4-BE49-F238E27FC236}">
                <a16:creationId xmlns:a16="http://schemas.microsoft.com/office/drawing/2014/main" xmlns="" id="{F0262DB4-6550-4AC6-AB73-02C708EC7281}"/>
              </a:ext>
            </a:extLst>
          </p:cNvPr>
          <p:cNvGrpSpPr/>
          <p:nvPr/>
        </p:nvGrpSpPr>
        <p:grpSpPr>
          <a:xfrm>
            <a:off x="9398664" y="2234410"/>
            <a:ext cx="2141889" cy="2433521"/>
            <a:chOff x="9398664" y="2234410"/>
            <a:chExt cx="2141889" cy="2433521"/>
          </a:xfrm>
        </p:grpSpPr>
        <p:sp>
          <p:nvSpPr>
            <p:cNvPr id="17" name="矩形 16">
              <a:extLst>
                <a:ext uri="{FF2B5EF4-FFF2-40B4-BE49-F238E27FC236}">
                  <a16:creationId xmlns:a16="http://schemas.microsoft.com/office/drawing/2014/main" xmlns="" id="{846D227E-7E99-4F74-B79B-99865D8278E4}"/>
                </a:ext>
              </a:extLst>
            </p:cNvPr>
            <p:cNvSpPr/>
            <p:nvPr/>
          </p:nvSpPr>
          <p:spPr>
            <a:xfrm>
              <a:off x="9398664"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欠缺</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工作效率</a:t>
              </a:r>
              <a:endParaRPr lang="zh-CN" altLang="en-US" sz="2400" dirty="0">
                <a:solidFill>
                  <a:schemeClr val="accent1"/>
                </a:solidFill>
                <a:latin typeface="+mj-ea"/>
                <a:ea typeface="+mj-ea"/>
              </a:endParaRPr>
            </a:p>
          </p:txBody>
        </p:sp>
        <p:sp>
          <p:nvSpPr>
            <p:cNvPr id="30" name="文本框 14">
              <a:extLst>
                <a:ext uri="{FF2B5EF4-FFF2-40B4-BE49-F238E27FC236}">
                  <a16:creationId xmlns:a16="http://schemas.microsoft.com/office/drawing/2014/main" xmlns="" id="{06112AAE-E610-48EC-B1FE-4383A4CD4BF5}"/>
                </a:ext>
              </a:extLst>
            </p:cNvPr>
            <p:cNvSpPr txBox="1"/>
            <p:nvPr/>
          </p:nvSpPr>
          <p:spPr>
            <a:xfrm>
              <a:off x="9398664"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cxnSp>
        <p:nvCxnSpPr>
          <p:cNvPr id="31" name="直線接點 30">
            <a:extLst>
              <a:ext uri="{FF2B5EF4-FFF2-40B4-BE49-F238E27FC236}">
                <a16:creationId xmlns:a16="http://schemas.microsoft.com/office/drawing/2014/main" xmlns="" id="{986E8AF7-00B1-412B-9160-0479267A4CDE}"/>
              </a:ext>
            </a:extLst>
          </p:cNvPr>
          <p:cNvCxnSpPr>
            <a:cxnSpLocks/>
          </p:cNvCxnSpPr>
          <p:nvPr/>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接點 31">
            <a:extLst>
              <a:ext uri="{FF2B5EF4-FFF2-40B4-BE49-F238E27FC236}">
                <a16:creationId xmlns:a16="http://schemas.microsoft.com/office/drawing/2014/main" xmlns="" id="{C667BE51-877E-43D4-AE39-A1111AB92166}"/>
              </a:ext>
            </a:extLst>
          </p:cNvPr>
          <p:cNvCxnSpPr>
            <a:cxnSpLocks/>
          </p:cNvCxnSpPr>
          <p:nvPr/>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接點 32">
            <a:extLst>
              <a:ext uri="{FF2B5EF4-FFF2-40B4-BE49-F238E27FC236}">
                <a16:creationId xmlns:a16="http://schemas.microsoft.com/office/drawing/2014/main" xmlns="" id="{699C37C7-98F4-4885-A371-3B22D8B94D7B}"/>
              </a:ext>
            </a:extLst>
          </p:cNvPr>
          <p:cNvCxnSpPr>
            <a:cxnSpLocks/>
          </p:cNvCxnSpPr>
          <p:nvPr/>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接點 33">
            <a:extLst>
              <a:ext uri="{FF2B5EF4-FFF2-40B4-BE49-F238E27FC236}">
                <a16:creationId xmlns:a16="http://schemas.microsoft.com/office/drawing/2014/main" xmlns="" id="{122F3CB1-7A54-48BF-A2ED-D83D88B83F56}"/>
              </a:ext>
            </a:extLst>
          </p:cNvPr>
          <p:cNvCxnSpPr>
            <a:cxnSpLocks/>
          </p:cNvCxnSpPr>
          <p:nvPr/>
        </p:nvCxnSpPr>
        <p:spPr>
          <a:xfrm>
            <a:off x="9317353"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0860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a:extLst>
              <a:ext uri="{FF2B5EF4-FFF2-40B4-BE49-F238E27FC236}">
                <a16:creationId xmlns:a16="http://schemas.microsoft.com/office/drawing/2014/main" xmlns="" id="{B946CD09-C3BA-46D1-B0AD-1D99F2BFCFFE}"/>
              </a:ext>
            </a:extLst>
          </p:cNvPr>
          <p:cNvSpPr txBox="1"/>
          <p:nvPr/>
        </p:nvSpPr>
        <p:spPr>
          <a:xfrm>
            <a:off x="647290" y="41901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部门问题</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31838" y="930769"/>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DEPARTMENTAL ISSUES</a:t>
            </a:r>
            <a:endParaRPr lang="zh-TW" altLang="en-US" sz="1400" dirty="0">
              <a:solidFill>
                <a:srgbClr val="2F5597"/>
              </a:solidFill>
              <a:latin typeface="Arial Nova" panose="020B0504020202020204" pitchFamily="34" charset="0"/>
            </a:endParaRPr>
          </a:p>
        </p:txBody>
      </p:sp>
      <p:sp>
        <p:nvSpPr>
          <p:cNvPr id="12" name="矩形: 圓角 11">
            <a:extLst>
              <a:ext uri="{FF2B5EF4-FFF2-40B4-BE49-F238E27FC236}">
                <a16:creationId xmlns:a16="http://schemas.microsoft.com/office/drawing/2014/main" xmlns="" id="{32A25187-BBD8-463D-9B36-40BDB0B5BF8B}"/>
              </a:ext>
            </a:extLst>
          </p:cNvPr>
          <p:cNvSpPr/>
          <p:nvPr/>
        </p:nvSpPr>
        <p:spPr>
          <a:xfrm>
            <a:off x="731838" y="1505703"/>
            <a:ext cx="10728325" cy="4421528"/>
          </a:xfrm>
          <a:prstGeom prst="roundRect">
            <a:avLst>
              <a:gd name="adj" fmla="val 3316"/>
            </a:avLst>
          </a:prstGeom>
          <a:solidFill>
            <a:schemeClr val="accent2">
              <a:alpha val="3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Light"/>
            </a:endParaRPr>
          </a:p>
        </p:txBody>
      </p:sp>
      <p:sp>
        <p:nvSpPr>
          <p:cNvPr id="13" name="矩形: 圆角 4">
            <a:extLst>
              <a:ext uri="{FF2B5EF4-FFF2-40B4-BE49-F238E27FC236}">
                <a16:creationId xmlns:a16="http://schemas.microsoft.com/office/drawing/2014/main" xmlns="" id="{C6AF6B28-54FF-45D9-8E68-8B6A227B7AFB}"/>
              </a:ext>
            </a:extLst>
          </p:cNvPr>
          <p:cNvSpPr/>
          <p:nvPr/>
        </p:nvSpPr>
        <p:spPr>
          <a:xfrm>
            <a:off x="645434" y="4452722"/>
            <a:ext cx="1917700" cy="1205385"/>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a:ea typeface="微软雅黑 Light"/>
              <a:cs typeface="+mn-cs"/>
            </a:endParaRPr>
          </a:p>
        </p:txBody>
      </p:sp>
      <p:sp>
        <p:nvSpPr>
          <p:cNvPr id="14" name="矩形: 圆角 4">
            <a:extLst>
              <a:ext uri="{FF2B5EF4-FFF2-40B4-BE49-F238E27FC236}">
                <a16:creationId xmlns:a16="http://schemas.microsoft.com/office/drawing/2014/main" xmlns="" id="{69C9A05E-EB45-4A23-84A1-E1DB003169F1}"/>
              </a:ext>
            </a:extLst>
          </p:cNvPr>
          <p:cNvSpPr/>
          <p:nvPr/>
        </p:nvSpPr>
        <p:spPr>
          <a:xfrm>
            <a:off x="917581" y="1695838"/>
            <a:ext cx="1917700" cy="2594338"/>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a:ea typeface="微软雅黑 Light"/>
              <a:cs typeface="+mn-cs"/>
            </a:endParaRPr>
          </a:p>
        </p:txBody>
      </p:sp>
      <p:sp>
        <p:nvSpPr>
          <p:cNvPr id="15" name="文本框 7">
            <a:extLst>
              <a:ext uri="{FF2B5EF4-FFF2-40B4-BE49-F238E27FC236}">
                <a16:creationId xmlns:a16="http://schemas.microsoft.com/office/drawing/2014/main" xmlns="" id="{BEC18F69-A63D-43C2-801A-EE5FB5F5372B}"/>
              </a:ext>
            </a:extLst>
          </p:cNvPr>
          <p:cNvSpPr txBox="1"/>
          <p:nvPr/>
        </p:nvSpPr>
        <p:spPr>
          <a:xfrm>
            <a:off x="1124500" y="2739469"/>
            <a:ext cx="1244600" cy="461665"/>
          </a:xfrm>
          <a:prstGeom prst="rect">
            <a:avLst/>
          </a:prstGeom>
          <a:solidFill>
            <a:schemeClr val="tx1"/>
          </a:solidFill>
        </p:spPr>
        <p:txBody>
          <a:bodyPr wrap="square" rtlCol="0">
            <a:spAutoFit/>
          </a:bodyPr>
          <a:lstStyle/>
          <a:p>
            <a:pPr algn="ctr">
              <a:defRPr/>
            </a:pPr>
            <a:r>
              <a:rPr lang="zh-TW" altLang="en-US" sz="2400" dirty="0">
                <a:solidFill>
                  <a:schemeClr val="bg1"/>
                </a:solidFill>
                <a:latin typeface="+mj-ea"/>
                <a:ea typeface="+mj-ea"/>
              </a:rPr>
              <a:t>业务部</a:t>
            </a:r>
            <a:endParaRPr lang="zh-CN" altLang="en-US" sz="2400" dirty="0">
              <a:solidFill>
                <a:schemeClr val="bg1"/>
              </a:solidFill>
              <a:latin typeface="+mj-ea"/>
              <a:ea typeface="+mj-ea"/>
            </a:endParaRPr>
          </a:p>
        </p:txBody>
      </p:sp>
      <p:sp>
        <p:nvSpPr>
          <p:cNvPr id="16" name="文本框 8">
            <a:extLst>
              <a:ext uri="{FF2B5EF4-FFF2-40B4-BE49-F238E27FC236}">
                <a16:creationId xmlns:a16="http://schemas.microsoft.com/office/drawing/2014/main" xmlns="" id="{6D60D519-85B4-4D69-8DE8-F2C2868F3BE2}"/>
              </a:ext>
            </a:extLst>
          </p:cNvPr>
          <p:cNvSpPr txBox="1"/>
          <p:nvPr/>
        </p:nvSpPr>
        <p:spPr>
          <a:xfrm>
            <a:off x="1124500" y="4833915"/>
            <a:ext cx="1244600" cy="461665"/>
          </a:xfrm>
          <a:prstGeom prst="rect">
            <a:avLst/>
          </a:prstGeom>
          <a:solidFill>
            <a:schemeClr val="tx1"/>
          </a:solidFill>
        </p:spPr>
        <p:txBody>
          <a:bodyPr wrap="square" rtlCol="0">
            <a:spAutoFit/>
          </a:bodyPr>
          <a:lstStyle/>
          <a:p>
            <a:pPr algn="ctr">
              <a:defRPr/>
            </a:pPr>
            <a:r>
              <a:rPr lang="zh-TW" altLang="en-US" sz="2400" dirty="0">
                <a:solidFill>
                  <a:schemeClr val="bg1"/>
                </a:solidFill>
                <a:latin typeface="+mj-ea"/>
                <a:ea typeface="+mj-ea"/>
              </a:rPr>
              <a:t>人事部</a:t>
            </a:r>
            <a:endParaRPr lang="zh-CN" altLang="en-US" sz="2400" dirty="0">
              <a:solidFill>
                <a:schemeClr val="bg1"/>
              </a:solidFill>
              <a:latin typeface="+mj-ea"/>
              <a:ea typeface="+mj-ea"/>
            </a:endParaRPr>
          </a:p>
        </p:txBody>
      </p:sp>
      <p:sp>
        <p:nvSpPr>
          <p:cNvPr id="17" name="矩形: 圆角 9">
            <a:extLst>
              <a:ext uri="{FF2B5EF4-FFF2-40B4-BE49-F238E27FC236}">
                <a16:creationId xmlns:a16="http://schemas.microsoft.com/office/drawing/2014/main" xmlns="" id="{607DDC2F-12AD-448F-87F9-BDEEAE031D4D}"/>
              </a:ext>
            </a:extLst>
          </p:cNvPr>
          <p:cNvSpPr/>
          <p:nvPr/>
        </p:nvSpPr>
        <p:spPr>
          <a:xfrm>
            <a:off x="3357431" y="1892611"/>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i="0" u="none" strike="noStrike" kern="0" cap="none" spc="0" normalizeH="0" baseline="0" noProof="0" dirty="0">
                <a:ln>
                  <a:noFill/>
                </a:ln>
                <a:solidFill>
                  <a:schemeClr val="accent1"/>
                </a:solidFill>
                <a:effectLst/>
                <a:uLnTx/>
                <a:uFillTx/>
                <a:latin typeface="+mj-ea"/>
                <a:ea typeface="+mj-ea"/>
                <a:cs typeface="+mn-cs"/>
              </a:rPr>
              <a:t>业务开发</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18" name="直接连接符 12">
            <a:extLst>
              <a:ext uri="{FF2B5EF4-FFF2-40B4-BE49-F238E27FC236}">
                <a16:creationId xmlns:a16="http://schemas.microsoft.com/office/drawing/2014/main" xmlns="" id="{DACD43C7-BF66-4F4C-B46D-F945C74949FE}"/>
              </a:ext>
            </a:extLst>
          </p:cNvPr>
          <p:cNvCxnSpPr>
            <a:cxnSpLocks/>
          </p:cNvCxnSpPr>
          <p:nvPr/>
        </p:nvCxnSpPr>
        <p:spPr>
          <a:xfrm>
            <a:off x="4722003" y="2064061"/>
            <a:ext cx="561975" cy="0"/>
          </a:xfrm>
          <a:prstGeom prst="line">
            <a:avLst/>
          </a:prstGeom>
          <a:noFill/>
          <a:ln w="6350" cap="flat" cmpd="sng" algn="ctr">
            <a:solidFill>
              <a:schemeClr val="tx1"/>
            </a:solidFill>
            <a:prstDash val="solid"/>
            <a:miter lim="800000"/>
            <a:tailEnd type="triangle" w="lg" len="lg"/>
          </a:ln>
          <a:effectLst/>
        </p:spPr>
      </p:cxnSp>
      <p:sp>
        <p:nvSpPr>
          <p:cNvPr id="19" name="文本框 14">
            <a:extLst>
              <a:ext uri="{FF2B5EF4-FFF2-40B4-BE49-F238E27FC236}">
                <a16:creationId xmlns:a16="http://schemas.microsoft.com/office/drawing/2014/main" xmlns="" id="{1B402B2E-4A1A-4574-AF5E-2A4A14320992}"/>
              </a:ext>
            </a:extLst>
          </p:cNvPr>
          <p:cNvSpPr txBox="1"/>
          <p:nvPr/>
        </p:nvSpPr>
        <p:spPr>
          <a:xfrm>
            <a:off x="5618031" y="1894784"/>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20" name="矩形: 圆角 15">
            <a:extLst>
              <a:ext uri="{FF2B5EF4-FFF2-40B4-BE49-F238E27FC236}">
                <a16:creationId xmlns:a16="http://schemas.microsoft.com/office/drawing/2014/main" xmlns="" id="{7E07F150-5D01-40CB-8043-11B3B06B9F6E}"/>
              </a:ext>
            </a:extLst>
          </p:cNvPr>
          <p:cNvSpPr/>
          <p:nvPr/>
        </p:nvSpPr>
        <p:spPr>
          <a:xfrm>
            <a:off x="3357431" y="2383137"/>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600" kern="0" dirty="0">
                <a:solidFill>
                  <a:schemeClr val="accent1"/>
                </a:solidFill>
                <a:latin typeface="+mj-ea"/>
                <a:ea typeface="+mj-ea"/>
              </a:rPr>
              <a:t>客户维护</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1" name="直接连接符 16">
            <a:extLst>
              <a:ext uri="{FF2B5EF4-FFF2-40B4-BE49-F238E27FC236}">
                <a16:creationId xmlns:a16="http://schemas.microsoft.com/office/drawing/2014/main" xmlns="" id="{6DBB623E-26D4-471B-AD54-9A2A2C865A33}"/>
              </a:ext>
            </a:extLst>
          </p:cNvPr>
          <p:cNvCxnSpPr>
            <a:cxnSpLocks/>
          </p:cNvCxnSpPr>
          <p:nvPr/>
        </p:nvCxnSpPr>
        <p:spPr>
          <a:xfrm>
            <a:off x="4722003" y="2554587"/>
            <a:ext cx="561975" cy="0"/>
          </a:xfrm>
          <a:prstGeom prst="line">
            <a:avLst/>
          </a:prstGeom>
          <a:noFill/>
          <a:ln w="6350" cap="flat" cmpd="sng" algn="ctr">
            <a:solidFill>
              <a:schemeClr val="tx1"/>
            </a:solidFill>
            <a:prstDash val="solid"/>
            <a:miter lim="800000"/>
            <a:tailEnd type="triangle" w="lg" len="lg"/>
          </a:ln>
          <a:effectLst/>
        </p:spPr>
      </p:cxnSp>
      <p:sp>
        <p:nvSpPr>
          <p:cNvPr id="23" name="矩形: 圆角 18">
            <a:extLst>
              <a:ext uri="{FF2B5EF4-FFF2-40B4-BE49-F238E27FC236}">
                <a16:creationId xmlns:a16="http://schemas.microsoft.com/office/drawing/2014/main" xmlns="" id="{8E6F6A4A-75FA-4D00-A654-5937CA22BC9B}"/>
              </a:ext>
            </a:extLst>
          </p:cNvPr>
          <p:cNvSpPr/>
          <p:nvPr/>
        </p:nvSpPr>
        <p:spPr>
          <a:xfrm>
            <a:off x="3357431" y="2858513"/>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600" kern="0" dirty="0">
                <a:solidFill>
                  <a:schemeClr val="accent1"/>
                </a:solidFill>
                <a:latin typeface="+mj-ea"/>
                <a:ea typeface="+mj-ea"/>
              </a:rPr>
              <a:t>营销推广</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4" name="直接连接符 19">
            <a:extLst>
              <a:ext uri="{FF2B5EF4-FFF2-40B4-BE49-F238E27FC236}">
                <a16:creationId xmlns:a16="http://schemas.microsoft.com/office/drawing/2014/main" xmlns="" id="{5257FFBA-7D30-4462-A315-A3D67AEE7577}"/>
              </a:ext>
            </a:extLst>
          </p:cNvPr>
          <p:cNvCxnSpPr>
            <a:cxnSpLocks/>
          </p:cNvCxnSpPr>
          <p:nvPr/>
        </p:nvCxnSpPr>
        <p:spPr>
          <a:xfrm>
            <a:off x="4722003" y="3029963"/>
            <a:ext cx="561975" cy="0"/>
          </a:xfrm>
          <a:prstGeom prst="line">
            <a:avLst/>
          </a:prstGeom>
          <a:noFill/>
          <a:ln w="6350" cap="flat" cmpd="sng" algn="ctr">
            <a:solidFill>
              <a:schemeClr val="tx1"/>
            </a:solidFill>
            <a:prstDash val="solid"/>
            <a:miter lim="800000"/>
            <a:tailEnd type="triangle" w="lg" len="lg"/>
          </a:ln>
          <a:effectLst/>
        </p:spPr>
      </p:cxnSp>
      <p:sp>
        <p:nvSpPr>
          <p:cNvPr id="26" name="矩形: 圆角 21">
            <a:extLst>
              <a:ext uri="{FF2B5EF4-FFF2-40B4-BE49-F238E27FC236}">
                <a16:creationId xmlns:a16="http://schemas.microsoft.com/office/drawing/2014/main" xmlns="" id="{4C269519-532C-46FF-A255-4C150F1F8EDB}"/>
              </a:ext>
            </a:extLst>
          </p:cNvPr>
          <p:cNvSpPr/>
          <p:nvPr/>
        </p:nvSpPr>
        <p:spPr>
          <a:xfrm>
            <a:off x="3357431" y="3817884"/>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600" kern="0" dirty="0">
                <a:solidFill>
                  <a:schemeClr val="accent1"/>
                </a:solidFill>
                <a:latin typeface="+mj-ea"/>
                <a:ea typeface="+mj-ea"/>
              </a:rPr>
              <a:t>同事竞争</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7" name="直接连接符 22">
            <a:extLst>
              <a:ext uri="{FF2B5EF4-FFF2-40B4-BE49-F238E27FC236}">
                <a16:creationId xmlns:a16="http://schemas.microsoft.com/office/drawing/2014/main" xmlns="" id="{F260ED4C-98B8-4D8C-85EA-61311B225DCA}"/>
              </a:ext>
            </a:extLst>
          </p:cNvPr>
          <p:cNvCxnSpPr>
            <a:cxnSpLocks/>
          </p:cNvCxnSpPr>
          <p:nvPr/>
        </p:nvCxnSpPr>
        <p:spPr>
          <a:xfrm>
            <a:off x="4722003" y="3989334"/>
            <a:ext cx="561975" cy="0"/>
          </a:xfrm>
          <a:prstGeom prst="line">
            <a:avLst/>
          </a:prstGeom>
          <a:noFill/>
          <a:ln w="6350" cap="flat" cmpd="sng" algn="ctr">
            <a:solidFill>
              <a:schemeClr val="tx1"/>
            </a:solidFill>
            <a:prstDash val="solid"/>
            <a:miter lim="800000"/>
            <a:tailEnd type="triangle" w="lg" len="lg"/>
          </a:ln>
          <a:effectLst/>
        </p:spPr>
      </p:cxnSp>
      <p:sp>
        <p:nvSpPr>
          <p:cNvPr id="29" name="矩形: 圆角 24">
            <a:extLst>
              <a:ext uri="{FF2B5EF4-FFF2-40B4-BE49-F238E27FC236}">
                <a16:creationId xmlns:a16="http://schemas.microsoft.com/office/drawing/2014/main" xmlns="" id="{F07AE497-7804-413F-9BAD-2EC77A1FA773}"/>
              </a:ext>
            </a:extLst>
          </p:cNvPr>
          <p:cNvSpPr/>
          <p:nvPr/>
        </p:nvSpPr>
        <p:spPr>
          <a:xfrm>
            <a:off x="3357431" y="3353139"/>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i="0" u="none" strike="noStrike" kern="0" cap="none" spc="0" normalizeH="0" baseline="0" noProof="0" dirty="0">
                <a:ln>
                  <a:noFill/>
                </a:ln>
                <a:solidFill>
                  <a:schemeClr val="accent1"/>
                </a:solidFill>
                <a:effectLst/>
                <a:uLnTx/>
                <a:uFillTx/>
                <a:latin typeface="+mj-ea"/>
                <a:ea typeface="+mj-ea"/>
                <a:cs typeface="+mn-cs"/>
              </a:rPr>
              <a:t>节日推广</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0" name="直接连接符 25">
            <a:extLst>
              <a:ext uri="{FF2B5EF4-FFF2-40B4-BE49-F238E27FC236}">
                <a16:creationId xmlns:a16="http://schemas.microsoft.com/office/drawing/2014/main" xmlns="" id="{5B093CD3-6CBC-42E0-9553-F7169B417B82}"/>
              </a:ext>
            </a:extLst>
          </p:cNvPr>
          <p:cNvCxnSpPr>
            <a:cxnSpLocks/>
          </p:cNvCxnSpPr>
          <p:nvPr/>
        </p:nvCxnSpPr>
        <p:spPr>
          <a:xfrm>
            <a:off x="4722003" y="3524589"/>
            <a:ext cx="561975" cy="0"/>
          </a:xfrm>
          <a:prstGeom prst="line">
            <a:avLst/>
          </a:prstGeom>
          <a:noFill/>
          <a:ln w="6350" cap="flat" cmpd="sng" algn="ctr">
            <a:solidFill>
              <a:schemeClr val="tx1"/>
            </a:solidFill>
            <a:prstDash val="solid"/>
            <a:miter lim="800000"/>
            <a:tailEnd type="triangle" w="lg" len="lg"/>
          </a:ln>
          <a:effectLst/>
        </p:spPr>
      </p:cxnSp>
      <p:sp>
        <p:nvSpPr>
          <p:cNvPr id="32" name="矩形: 圆角 35">
            <a:extLst>
              <a:ext uri="{FF2B5EF4-FFF2-40B4-BE49-F238E27FC236}">
                <a16:creationId xmlns:a16="http://schemas.microsoft.com/office/drawing/2014/main" xmlns="" id="{9BA4C95B-10FB-45AF-993A-8A3E5F98C848}"/>
              </a:ext>
            </a:extLst>
          </p:cNvPr>
          <p:cNvSpPr/>
          <p:nvPr/>
        </p:nvSpPr>
        <p:spPr>
          <a:xfrm>
            <a:off x="3357431" y="5144580"/>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600" kern="0" dirty="0">
                <a:solidFill>
                  <a:schemeClr val="accent1"/>
                </a:solidFill>
                <a:latin typeface="+mj-ea"/>
                <a:ea typeface="+mj-ea"/>
              </a:rPr>
              <a:t>训练</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3" name="直接连接符 36">
            <a:extLst>
              <a:ext uri="{FF2B5EF4-FFF2-40B4-BE49-F238E27FC236}">
                <a16:creationId xmlns:a16="http://schemas.microsoft.com/office/drawing/2014/main" xmlns="" id="{557EF36B-6FA3-4252-837E-823E2355AAE2}"/>
              </a:ext>
            </a:extLst>
          </p:cNvPr>
          <p:cNvCxnSpPr>
            <a:cxnSpLocks/>
          </p:cNvCxnSpPr>
          <p:nvPr/>
        </p:nvCxnSpPr>
        <p:spPr>
          <a:xfrm>
            <a:off x="4722003" y="5316030"/>
            <a:ext cx="561975" cy="0"/>
          </a:xfrm>
          <a:prstGeom prst="line">
            <a:avLst/>
          </a:prstGeom>
          <a:noFill/>
          <a:ln w="6350" cap="flat" cmpd="sng" algn="ctr">
            <a:solidFill>
              <a:schemeClr val="tx1"/>
            </a:solidFill>
            <a:prstDash val="solid"/>
            <a:miter lim="800000"/>
            <a:tailEnd type="triangle" w="lg" len="lg"/>
          </a:ln>
          <a:effectLst/>
        </p:spPr>
      </p:cxnSp>
      <p:sp>
        <p:nvSpPr>
          <p:cNvPr id="35" name="矩形: 圆角 38">
            <a:extLst>
              <a:ext uri="{FF2B5EF4-FFF2-40B4-BE49-F238E27FC236}">
                <a16:creationId xmlns:a16="http://schemas.microsoft.com/office/drawing/2014/main" xmlns="" id="{B9DB2A24-2480-4C92-A78B-0369AE0292DA}"/>
              </a:ext>
            </a:extLst>
          </p:cNvPr>
          <p:cNvSpPr/>
          <p:nvPr/>
        </p:nvSpPr>
        <p:spPr>
          <a:xfrm>
            <a:off x="3357431" y="4679835"/>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TW" altLang="en-US" sz="1600" kern="0" dirty="0">
                <a:solidFill>
                  <a:schemeClr val="accent1"/>
                </a:solidFill>
                <a:latin typeface="+mj-ea"/>
                <a:ea typeface="+mj-ea"/>
              </a:rPr>
              <a:t>招人</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6" name="直接连接符 39">
            <a:extLst>
              <a:ext uri="{FF2B5EF4-FFF2-40B4-BE49-F238E27FC236}">
                <a16:creationId xmlns:a16="http://schemas.microsoft.com/office/drawing/2014/main" xmlns="" id="{BDC48984-3261-4FC0-A385-4BF2FDC10FF7}"/>
              </a:ext>
            </a:extLst>
          </p:cNvPr>
          <p:cNvCxnSpPr>
            <a:cxnSpLocks/>
          </p:cNvCxnSpPr>
          <p:nvPr/>
        </p:nvCxnSpPr>
        <p:spPr>
          <a:xfrm>
            <a:off x="4722003" y="4851285"/>
            <a:ext cx="561975" cy="0"/>
          </a:xfrm>
          <a:prstGeom prst="line">
            <a:avLst/>
          </a:prstGeom>
          <a:noFill/>
          <a:ln w="6350" cap="flat" cmpd="sng" algn="ctr">
            <a:solidFill>
              <a:schemeClr val="tx1"/>
            </a:solidFill>
            <a:prstDash val="solid"/>
            <a:miter lim="800000"/>
            <a:tailEnd type="triangle" w="lg" len="lg"/>
          </a:ln>
          <a:effectLst/>
        </p:spPr>
      </p:cxnSp>
      <p:sp>
        <p:nvSpPr>
          <p:cNvPr id="37" name="文本框 40">
            <a:extLst>
              <a:ext uri="{FF2B5EF4-FFF2-40B4-BE49-F238E27FC236}">
                <a16:creationId xmlns:a16="http://schemas.microsoft.com/office/drawing/2014/main" xmlns="" id="{5B385CCF-26B2-43B0-AF21-E6ABA46F3C31}"/>
              </a:ext>
            </a:extLst>
          </p:cNvPr>
          <p:cNvSpPr txBox="1"/>
          <p:nvPr/>
        </p:nvSpPr>
        <p:spPr>
          <a:xfrm>
            <a:off x="5618031" y="4652803"/>
            <a:ext cx="5515429" cy="391967"/>
          </a:xfrm>
          <a:prstGeom prst="rect">
            <a:avLst/>
          </a:prstGeom>
          <a:noFill/>
        </p:spPr>
        <p:txBody>
          <a:bodyPr wrap="square" rtlCol="0">
            <a:spAutoFit/>
          </a:bodyPr>
          <a:lstStyle/>
          <a:p>
            <a:pPr>
              <a:lnSpc>
                <a:spcPct val="130000"/>
              </a:lnSpc>
              <a:defRPr/>
            </a:pPr>
            <a:r>
              <a:rPr lang="zh-TW" altLang="en-US" sz="1600" dirty="0">
                <a:solidFill>
                  <a:schemeClr val="accent1"/>
                </a:solidFill>
                <a:latin typeface="+mn-ea"/>
              </a:rPr>
              <a:t>人员培训升迁透明化</a:t>
            </a:r>
            <a:r>
              <a:rPr lang="en-US" altLang="zh-TW" sz="1600" dirty="0">
                <a:solidFill>
                  <a:schemeClr val="accent1"/>
                </a:solidFill>
                <a:latin typeface="+mn-ea"/>
              </a:rPr>
              <a:t>,</a:t>
            </a:r>
            <a:r>
              <a:rPr lang="zh-TW" altLang="en-US" sz="1600" dirty="0">
                <a:solidFill>
                  <a:schemeClr val="accent1"/>
                </a:solidFill>
                <a:latin typeface="+mn-ea"/>
              </a:rPr>
              <a:t>留才计划</a:t>
            </a:r>
            <a:endParaRPr lang="zh-CN" altLang="en-US" sz="1600" dirty="0">
              <a:solidFill>
                <a:schemeClr val="accent1"/>
              </a:solidFill>
              <a:latin typeface="+mn-ea"/>
            </a:endParaRPr>
          </a:p>
        </p:txBody>
      </p:sp>
      <p:sp>
        <p:nvSpPr>
          <p:cNvPr id="38" name="左大括弧 37">
            <a:extLst>
              <a:ext uri="{FF2B5EF4-FFF2-40B4-BE49-F238E27FC236}">
                <a16:creationId xmlns:a16="http://schemas.microsoft.com/office/drawing/2014/main" xmlns="" id="{74240A9B-1840-40BD-8475-D9DEB28F1820}"/>
              </a:ext>
            </a:extLst>
          </p:cNvPr>
          <p:cNvSpPr/>
          <p:nvPr/>
        </p:nvSpPr>
        <p:spPr>
          <a:xfrm>
            <a:off x="2604434" y="1989550"/>
            <a:ext cx="793190" cy="2009889"/>
          </a:xfrm>
          <a:prstGeom prst="leftBrace">
            <a:avLst>
              <a:gd name="adj1" fmla="val 34339"/>
              <a:gd name="adj2" fmla="val 485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39" name="左大括弧 38">
            <a:extLst>
              <a:ext uri="{FF2B5EF4-FFF2-40B4-BE49-F238E27FC236}">
                <a16:creationId xmlns:a16="http://schemas.microsoft.com/office/drawing/2014/main" xmlns="" id="{B6170E24-CC09-4C3E-A1D5-07D8CBF755CD}"/>
              </a:ext>
            </a:extLst>
          </p:cNvPr>
          <p:cNvSpPr/>
          <p:nvPr/>
        </p:nvSpPr>
        <p:spPr>
          <a:xfrm>
            <a:off x="2985111" y="4846265"/>
            <a:ext cx="412513" cy="469765"/>
          </a:xfrm>
          <a:prstGeom prst="leftBrace">
            <a:avLst>
              <a:gd name="adj1" fmla="val 34339"/>
              <a:gd name="adj2" fmla="val 485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41" name="文本框 14">
            <a:extLst>
              <a:ext uri="{FF2B5EF4-FFF2-40B4-BE49-F238E27FC236}">
                <a16:creationId xmlns:a16="http://schemas.microsoft.com/office/drawing/2014/main" xmlns="" id="{67D158C5-BC48-4E6A-986D-D6356C3FF25C}"/>
              </a:ext>
            </a:extLst>
          </p:cNvPr>
          <p:cNvSpPr txBox="1"/>
          <p:nvPr/>
        </p:nvSpPr>
        <p:spPr>
          <a:xfrm>
            <a:off x="5618031" y="2387483"/>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2" name="文本框 14">
            <a:extLst>
              <a:ext uri="{FF2B5EF4-FFF2-40B4-BE49-F238E27FC236}">
                <a16:creationId xmlns:a16="http://schemas.microsoft.com/office/drawing/2014/main" xmlns="" id="{725C12E2-897C-487E-A07C-D51E8993CA28}"/>
              </a:ext>
            </a:extLst>
          </p:cNvPr>
          <p:cNvSpPr txBox="1"/>
          <p:nvPr/>
        </p:nvSpPr>
        <p:spPr>
          <a:xfrm>
            <a:off x="5618031" y="2862580"/>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3" name="文本框 14">
            <a:extLst>
              <a:ext uri="{FF2B5EF4-FFF2-40B4-BE49-F238E27FC236}">
                <a16:creationId xmlns:a16="http://schemas.microsoft.com/office/drawing/2014/main" xmlns="" id="{AAF97873-CA7E-455C-B359-B27B35B84458}"/>
              </a:ext>
            </a:extLst>
          </p:cNvPr>
          <p:cNvSpPr txBox="1"/>
          <p:nvPr/>
        </p:nvSpPr>
        <p:spPr>
          <a:xfrm>
            <a:off x="5618031" y="3350866"/>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4" name="文本框 14">
            <a:extLst>
              <a:ext uri="{FF2B5EF4-FFF2-40B4-BE49-F238E27FC236}">
                <a16:creationId xmlns:a16="http://schemas.microsoft.com/office/drawing/2014/main" xmlns="" id="{6EB44D3F-A9FE-445E-93B4-57D67981613E}"/>
              </a:ext>
            </a:extLst>
          </p:cNvPr>
          <p:cNvSpPr txBox="1"/>
          <p:nvPr/>
        </p:nvSpPr>
        <p:spPr>
          <a:xfrm>
            <a:off x="5618031" y="3817884"/>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5" name="文本框 40">
            <a:extLst>
              <a:ext uri="{FF2B5EF4-FFF2-40B4-BE49-F238E27FC236}">
                <a16:creationId xmlns:a16="http://schemas.microsoft.com/office/drawing/2014/main" xmlns="" id="{664A2EB5-1629-47EB-8925-87A25B2FC705}"/>
              </a:ext>
            </a:extLst>
          </p:cNvPr>
          <p:cNvSpPr txBox="1"/>
          <p:nvPr/>
        </p:nvSpPr>
        <p:spPr>
          <a:xfrm>
            <a:off x="5618031" y="5095513"/>
            <a:ext cx="5515429" cy="391967"/>
          </a:xfrm>
          <a:prstGeom prst="rect">
            <a:avLst/>
          </a:prstGeom>
          <a:noFill/>
        </p:spPr>
        <p:txBody>
          <a:bodyPr wrap="square" rtlCol="0">
            <a:spAutoFit/>
          </a:bodyPr>
          <a:lstStyle/>
          <a:p>
            <a:pPr>
              <a:lnSpc>
                <a:spcPct val="130000"/>
              </a:lnSpc>
              <a:defRPr/>
            </a:pPr>
            <a:r>
              <a:rPr lang="zh-TW" altLang="en-US" sz="1600" dirty="0">
                <a:solidFill>
                  <a:schemeClr val="accent1"/>
                </a:solidFill>
                <a:latin typeface="+mn-ea"/>
              </a:rPr>
              <a:t>人员培训升迁透明化</a:t>
            </a:r>
            <a:r>
              <a:rPr lang="en-US" altLang="zh-TW" sz="1600" dirty="0">
                <a:solidFill>
                  <a:schemeClr val="accent1"/>
                </a:solidFill>
                <a:latin typeface="+mn-ea"/>
              </a:rPr>
              <a:t>,</a:t>
            </a:r>
            <a:r>
              <a:rPr lang="zh-TW" altLang="en-US" sz="1600" dirty="0">
                <a:solidFill>
                  <a:schemeClr val="accent1"/>
                </a:solidFill>
                <a:latin typeface="+mn-ea"/>
              </a:rPr>
              <a:t>留才计划</a:t>
            </a:r>
            <a:endParaRPr lang="zh-CN" altLang="en-US" sz="1600" dirty="0">
              <a:solidFill>
                <a:schemeClr val="accent1"/>
              </a:solidFill>
              <a:latin typeface="+mn-ea"/>
            </a:endParaRPr>
          </a:p>
        </p:txBody>
      </p:sp>
      <p:cxnSp>
        <p:nvCxnSpPr>
          <p:cNvPr id="3" name="直線接點 2">
            <a:extLst>
              <a:ext uri="{FF2B5EF4-FFF2-40B4-BE49-F238E27FC236}">
                <a16:creationId xmlns:a16="http://schemas.microsoft.com/office/drawing/2014/main" xmlns="" id="{26449BAA-B185-41E7-B3DF-239B059FB177}"/>
              </a:ext>
            </a:extLst>
          </p:cNvPr>
          <p:cNvCxnSpPr>
            <a:cxnSpLocks/>
          </p:cNvCxnSpPr>
          <p:nvPr/>
        </p:nvCxnSpPr>
        <p:spPr>
          <a:xfrm>
            <a:off x="731838" y="4429572"/>
            <a:ext cx="10728325" cy="23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36786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a:extLst>
              <a:ext uri="{FF2B5EF4-FFF2-40B4-BE49-F238E27FC236}">
                <a16:creationId xmlns:a16="http://schemas.microsoft.com/office/drawing/2014/main" xmlns="" id="{B946CD09-C3BA-46D1-B0AD-1D99F2BFCFFE}"/>
              </a:ext>
            </a:extLst>
          </p:cNvPr>
          <p:cNvSpPr txBox="1"/>
          <p:nvPr/>
        </p:nvSpPr>
        <p:spPr>
          <a:xfrm>
            <a:off x="658442" y="432706"/>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竞争分析</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31838" y="944465"/>
            <a:ext cx="3269637"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COMPETITION ANALYSIS</a:t>
            </a:r>
            <a:endParaRPr lang="zh-TW" altLang="en-US" sz="1400" dirty="0">
              <a:solidFill>
                <a:srgbClr val="2F5597"/>
              </a:solidFill>
              <a:latin typeface="Arial Nova" panose="020B0504020202020204" pitchFamily="34" charset="0"/>
            </a:endParaRPr>
          </a:p>
        </p:txBody>
      </p:sp>
      <p:sp>
        <p:nvSpPr>
          <p:cNvPr id="4" name="矩形: 圓角 3">
            <a:extLst>
              <a:ext uri="{FF2B5EF4-FFF2-40B4-BE49-F238E27FC236}">
                <a16:creationId xmlns:a16="http://schemas.microsoft.com/office/drawing/2014/main" xmlns="" id="{5CA0F97F-8FD4-4AA8-8E15-96E1AC785125}"/>
              </a:ext>
            </a:extLst>
          </p:cNvPr>
          <p:cNvSpPr/>
          <p:nvPr/>
        </p:nvSpPr>
        <p:spPr>
          <a:xfrm rot="5400000">
            <a:off x="4125626" y="645415"/>
            <a:ext cx="1886677"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5" name="矩形 4">
            <a:extLst>
              <a:ext uri="{FF2B5EF4-FFF2-40B4-BE49-F238E27FC236}">
                <a16:creationId xmlns:a16="http://schemas.microsoft.com/office/drawing/2014/main" xmlns="" id="{590E4F33-2393-4D25-AF3B-940649E81260}"/>
              </a:ext>
            </a:extLst>
          </p:cNvPr>
          <p:cNvSpPr/>
          <p:nvPr/>
        </p:nvSpPr>
        <p:spPr>
          <a:xfrm>
            <a:off x="3417721" y="1545132"/>
            <a:ext cx="869149"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S</a:t>
            </a:r>
          </a:p>
        </p:txBody>
      </p:sp>
      <p:sp>
        <p:nvSpPr>
          <p:cNvPr id="6" name="文本框 14">
            <a:extLst>
              <a:ext uri="{FF2B5EF4-FFF2-40B4-BE49-F238E27FC236}">
                <a16:creationId xmlns:a16="http://schemas.microsoft.com/office/drawing/2014/main" xmlns="" id="{26C92918-1B62-4427-B792-EC0E408EC87D}"/>
              </a:ext>
            </a:extLst>
          </p:cNvPr>
          <p:cNvSpPr txBox="1"/>
          <p:nvPr/>
        </p:nvSpPr>
        <p:spPr>
          <a:xfrm>
            <a:off x="4472292" y="179135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7" name="直線接點 6">
            <a:extLst>
              <a:ext uri="{FF2B5EF4-FFF2-40B4-BE49-F238E27FC236}">
                <a16:creationId xmlns:a16="http://schemas.microsoft.com/office/drawing/2014/main" xmlns="" id="{AAE03BAA-4572-4E6F-AB63-EA32944D7287}"/>
              </a:ext>
            </a:extLst>
          </p:cNvPr>
          <p:cNvCxnSpPr>
            <a:cxnSpLocks/>
          </p:cNvCxnSpPr>
          <p:nvPr/>
        </p:nvCxnSpPr>
        <p:spPr>
          <a:xfrm flipV="1">
            <a:off x="3320501" y="1567349"/>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41BC4132-32FF-4142-A968-DAB2FE3D7089}"/>
              </a:ext>
            </a:extLst>
          </p:cNvPr>
          <p:cNvSpPr/>
          <p:nvPr/>
        </p:nvSpPr>
        <p:spPr>
          <a:xfrm>
            <a:off x="3452186" y="2746075"/>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优势</a:t>
            </a:r>
            <a:endParaRPr lang="en-US" altLang="zh-CN" sz="2400" dirty="0">
              <a:solidFill>
                <a:schemeClr val="tx1">
                  <a:lumMod val="75000"/>
                  <a:lumOff val="25000"/>
                </a:schemeClr>
              </a:solidFill>
              <a:latin typeface="+mj-ea"/>
              <a:ea typeface="+mj-ea"/>
            </a:endParaRPr>
          </a:p>
        </p:txBody>
      </p:sp>
      <p:sp>
        <p:nvSpPr>
          <p:cNvPr id="22" name="矩形: 圓角 21">
            <a:extLst>
              <a:ext uri="{FF2B5EF4-FFF2-40B4-BE49-F238E27FC236}">
                <a16:creationId xmlns:a16="http://schemas.microsoft.com/office/drawing/2014/main" xmlns="" id="{9003FE9E-1D8E-46ED-A126-5D6CED6F55BD}"/>
              </a:ext>
            </a:extLst>
          </p:cNvPr>
          <p:cNvSpPr/>
          <p:nvPr/>
        </p:nvSpPr>
        <p:spPr>
          <a:xfrm rot="5400000">
            <a:off x="8734724" y="604160"/>
            <a:ext cx="1886677" cy="356420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3" name="矩形 22">
            <a:extLst>
              <a:ext uri="{FF2B5EF4-FFF2-40B4-BE49-F238E27FC236}">
                <a16:creationId xmlns:a16="http://schemas.microsoft.com/office/drawing/2014/main" xmlns="" id="{8211A788-E392-4A02-B927-7771797E855C}"/>
              </a:ext>
            </a:extLst>
          </p:cNvPr>
          <p:cNvSpPr/>
          <p:nvPr/>
        </p:nvSpPr>
        <p:spPr>
          <a:xfrm>
            <a:off x="7952335" y="1623328"/>
            <a:ext cx="1300356"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W</a:t>
            </a:r>
          </a:p>
        </p:txBody>
      </p:sp>
      <p:sp>
        <p:nvSpPr>
          <p:cNvPr id="24" name="文本框 14">
            <a:extLst>
              <a:ext uri="{FF2B5EF4-FFF2-40B4-BE49-F238E27FC236}">
                <a16:creationId xmlns:a16="http://schemas.microsoft.com/office/drawing/2014/main" xmlns="" id="{37CFC7DC-637F-4582-AB64-209AF0461A30}"/>
              </a:ext>
            </a:extLst>
          </p:cNvPr>
          <p:cNvSpPr txBox="1"/>
          <p:nvPr/>
        </p:nvSpPr>
        <p:spPr>
          <a:xfrm>
            <a:off x="9252691" y="179135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25" name="直線接點 24">
            <a:extLst>
              <a:ext uri="{FF2B5EF4-FFF2-40B4-BE49-F238E27FC236}">
                <a16:creationId xmlns:a16="http://schemas.microsoft.com/office/drawing/2014/main" xmlns="" id="{48E7212A-E219-48FE-873B-581543D7322C}"/>
              </a:ext>
            </a:extLst>
          </p:cNvPr>
          <p:cNvCxnSpPr>
            <a:cxnSpLocks/>
          </p:cNvCxnSpPr>
          <p:nvPr/>
        </p:nvCxnSpPr>
        <p:spPr>
          <a:xfrm flipV="1">
            <a:off x="7903580" y="1567350"/>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16F074FD-F3A0-4A91-85D9-028F93D4218B}"/>
              </a:ext>
            </a:extLst>
          </p:cNvPr>
          <p:cNvSpPr/>
          <p:nvPr/>
        </p:nvSpPr>
        <p:spPr>
          <a:xfrm>
            <a:off x="8202404" y="2746076"/>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弱势</a:t>
            </a:r>
            <a:endParaRPr lang="en-US" altLang="zh-CN" sz="2400" dirty="0">
              <a:solidFill>
                <a:schemeClr val="tx1">
                  <a:lumMod val="75000"/>
                  <a:lumOff val="25000"/>
                </a:schemeClr>
              </a:solidFill>
              <a:latin typeface="+mj-ea"/>
              <a:ea typeface="+mj-ea"/>
            </a:endParaRPr>
          </a:p>
        </p:txBody>
      </p:sp>
      <p:sp>
        <p:nvSpPr>
          <p:cNvPr id="28" name="矩形: 圓角 27">
            <a:extLst>
              <a:ext uri="{FF2B5EF4-FFF2-40B4-BE49-F238E27FC236}">
                <a16:creationId xmlns:a16="http://schemas.microsoft.com/office/drawing/2014/main" xmlns="" id="{AFAE2A9D-F8B9-4187-83AD-8C32332B6009}"/>
              </a:ext>
            </a:extLst>
          </p:cNvPr>
          <p:cNvSpPr/>
          <p:nvPr/>
        </p:nvSpPr>
        <p:spPr>
          <a:xfrm rot="5400000">
            <a:off x="4118008" y="3337205"/>
            <a:ext cx="1886677"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9" name="矩形 28">
            <a:extLst>
              <a:ext uri="{FF2B5EF4-FFF2-40B4-BE49-F238E27FC236}">
                <a16:creationId xmlns:a16="http://schemas.microsoft.com/office/drawing/2014/main" xmlns="" id="{966C54D5-362B-4A15-BBD8-56F38CD62835}"/>
              </a:ext>
            </a:extLst>
          </p:cNvPr>
          <p:cNvSpPr/>
          <p:nvPr/>
        </p:nvSpPr>
        <p:spPr>
          <a:xfrm>
            <a:off x="3332762" y="4236922"/>
            <a:ext cx="1039067"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O</a:t>
            </a:r>
          </a:p>
        </p:txBody>
      </p:sp>
      <p:sp>
        <p:nvSpPr>
          <p:cNvPr id="30" name="文本框 14">
            <a:extLst>
              <a:ext uri="{FF2B5EF4-FFF2-40B4-BE49-F238E27FC236}">
                <a16:creationId xmlns:a16="http://schemas.microsoft.com/office/drawing/2014/main" xmlns="" id="{8E7AB474-CEB1-44D2-B6EE-257989749A17}"/>
              </a:ext>
            </a:extLst>
          </p:cNvPr>
          <p:cNvSpPr txBox="1"/>
          <p:nvPr/>
        </p:nvSpPr>
        <p:spPr>
          <a:xfrm>
            <a:off x="4464674" y="448314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31" name="直線接點 30">
            <a:extLst>
              <a:ext uri="{FF2B5EF4-FFF2-40B4-BE49-F238E27FC236}">
                <a16:creationId xmlns:a16="http://schemas.microsoft.com/office/drawing/2014/main" xmlns="" id="{8518F46E-8A12-4AEC-930E-6C93C8F714DB}"/>
              </a:ext>
            </a:extLst>
          </p:cNvPr>
          <p:cNvCxnSpPr>
            <a:cxnSpLocks/>
          </p:cNvCxnSpPr>
          <p:nvPr/>
        </p:nvCxnSpPr>
        <p:spPr>
          <a:xfrm flipV="1">
            <a:off x="3312883" y="4259139"/>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1A6B66D6-6DC6-4440-BD7E-E3A16FE4F7EB}"/>
              </a:ext>
            </a:extLst>
          </p:cNvPr>
          <p:cNvSpPr/>
          <p:nvPr/>
        </p:nvSpPr>
        <p:spPr>
          <a:xfrm>
            <a:off x="3452186" y="5437865"/>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机会</a:t>
            </a:r>
            <a:endParaRPr lang="en-US" altLang="zh-CN" sz="2400" dirty="0">
              <a:solidFill>
                <a:schemeClr val="tx1">
                  <a:lumMod val="75000"/>
                  <a:lumOff val="25000"/>
                </a:schemeClr>
              </a:solidFill>
              <a:latin typeface="+mj-ea"/>
              <a:ea typeface="+mj-ea"/>
            </a:endParaRPr>
          </a:p>
        </p:txBody>
      </p:sp>
      <p:sp>
        <p:nvSpPr>
          <p:cNvPr id="34" name="矩形: 圓角 33">
            <a:extLst>
              <a:ext uri="{FF2B5EF4-FFF2-40B4-BE49-F238E27FC236}">
                <a16:creationId xmlns:a16="http://schemas.microsoft.com/office/drawing/2014/main" xmlns="" id="{D14C01E7-7059-4D47-AC79-3658AFDF7956}"/>
              </a:ext>
            </a:extLst>
          </p:cNvPr>
          <p:cNvSpPr/>
          <p:nvPr/>
        </p:nvSpPr>
        <p:spPr>
          <a:xfrm rot="5400000">
            <a:off x="8738533" y="3299761"/>
            <a:ext cx="1886677" cy="3556582"/>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35" name="矩形 34">
            <a:extLst>
              <a:ext uri="{FF2B5EF4-FFF2-40B4-BE49-F238E27FC236}">
                <a16:creationId xmlns:a16="http://schemas.microsoft.com/office/drawing/2014/main" xmlns="" id="{84537239-DDF8-41A3-B8B5-4D46454A651C}"/>
              </a:ext>
            </a:extLst>
          </p:cNvPr>
          <p:cNvSpPr/>
          <p:nvPr/>
        </p:nvSpPr>
        <p:spPr>
          <a:xfrm>
            <a:off x="8178359" y="4236923"/>
            <a:ext cx="848309"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T</a:t>
            </a:r>
          </a:p>
        </p:txBody>
      </p:sp>
      <p:sp>
        <p:nvSpPr>
          <p:cNvPr id="36" name="文本框 14">
            <a:extLst>
              <a:ext uri="{FF2B5EF4-FFF2-40B4-BE49-F238E27FC236}">
                <a16:creationId xmlns:a16="http://schemas.microsoft.com/office/drawing/2014/main" xmlns="" id="{EC3FAE7F-2C32-4212-8741-85EA9E9AB982}"/>
              </a:ext>
            </a:extLst>
          </p:cNvPr>
          <p:cNvSpPr txBox="1"/>
          <p:nvPr/>
        </p:nvSpPr>
        <p:spPr>
          <a:xfrm>
            <a:off x="9252691" y="448314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37" name="直線接點 36">
            <a:extLst>
              <a:ext uri="{FF2B5EF4-FFF2-40B4-BE49-F238E27FC236}">
                <a16:creationId xmlns:a16="http://schemas.microsoft.com/office/drawing/2014/main" xmlns="" id="{127116AE-260C-4ED1-9EBD-811675222F8F}"/>
              </a:ext>
            </a:extLst>
          </p:cNvPr>
          <p:cNvCxnSpPr>
            <a:cxnSpLocks/>
          </p:cNvCxnSpPr>
          <p:nvPr/>
        </p:nvCxnSpPr>
        <p:spPr>
          <a:xfrm flipV="1">
            <a:off x="7895962" y="4259140"/>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A31B738A-373A-43C1-86F4-CEF0872BF340}"/>
              </a:ext>
            </a:extLst>
          </p:cNvPr>
          <p:cNvSpPr/>
          <p:nvPr/>
        </p:nvSpPr>
        <p:spPr>
          <a:xfrm>
            <a:off x="8202404" y="5437866"/>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威胁</a:t>
            </a:r>
            <a:endParaRPr lang="en-US" altLang="zh-CN" sz="2400" dirty="0">
              <a:solidFill>
                <a:schemeClr val="tx1">
                  <a:lumMod val="75000"/>
                  <a:lumOff val="25000"/>
                </a:schemeClr>
              </a:solidFill>
              <a:latin typeface="+mj-ea"/>
              <a:ea typeface="+mj-ea"/>
            </a:endParaRPr>
          </a:p>
        </p:txBody>
      </p:sp>
      <p:sp>
        <p:nvSpPr>
          <p:cNvPr id="27" name="矩形 26">
            <a:extLst>
              <a:ext uri="{FF2B5EF4-FFF2-40B4-BE49-F238E27FC236}">
                <a16:creationId xmlns:a16="http://schemas.microsoft.com/office/drawing/2014/main" xmlns="" id="{192EB87B-3117-4886-A5ED-A839B80290DC}"/>
              </a:ext>
            </a:extLst>
          </p:cNvPr>
          <p:cNvSpPr/>
          <p:nvPr/>
        </p:nvSpPr>
        <p:spPr>
          <a:xfrm>
            <a:off x="764399" y="2742674"/>
            <a:ext cx="2088071" cy="1992405"/>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CN" sz="1600" dirty="0">
                <a:solidFill>
                  <a:schemeClr val="tx2"/>
                </a:solidFill>
                <a:latin typeface="+mn-ea"/>
              </a:rPr>
              <a:t>,</a:t>
            </a:r>
            <a:r>
              <a:rPr lang="zh-CN" altLang="en-US" sz="1600" dirty="0">
                <a:solidFill>
                  <a:schemeClr val="tx2"/>
                </a:solidFill>
                <a:latin typeface="+mn-ea"/>
              </a:rPr>
              <a:t>再交办达成率上虽然较差</a:t>
            </a:r>
            <a:r>
              <a:rPr lang="en-US" altLang="zh-CN" sz="1600" dirty="0">
                <a:solidFill>
                  <a:schemeClr val="tx2"/>
                </a:solidFill>
                <a:latin typeface="+mn-ea"/>
              </a:rPr>
              <a:t>,</a:t>
            </a:r>
            <a:r>
              <a:rPr lang="zh-CN" altLang="en-US" sz="1600" dirty="0">
                <a:solidFill>
                  <a:schemeClr val="tx2"/>
                </a:solidFill>
                <a:latin typeface="+mn-ea"/>
              </a:rPr>
              <a:t>业绩仅差</a:t>
            </a:r>
            <a:r>
              <a:rPr lang="zh-TW" altLang="en-US" sz="1600" dirty="0">
                <a:solidFill>
                  <a:schemeClr val="tx2"/>
                </a:solidFill>
                <a:latin typeface="+mn-ea"/>
              </a:rPr>
              <a:t> </a:t>
            </a:r>
            <a:r>
              <a:rPr lang="en-US" altLang="zh-CN" sz="1600" dirty="0">
                <a:solidFill>
                  <a:schemeClr val="tx2"/>
                </a:solidFill>
                <a:latin typeface="+mn-ea"/>
              </a:rPr>
              <a:t>10%</a:t>
            </a:r>
            <a:r>
              <a:rPr lang="zh-TW" altLang="en-US" sz="1600" dirty="0">
                <a:solidFill>
                  <a:schemeClr val="tx2"/>
                </a:solidFill>
                <a:latin typeface="+mn-ea"/>
              </a:rPr>
              <a:t> </a:t>
            </a:r>
            <a:r>
              <a:rPr lang="zh-CN" altLang="en-US" sz="1600" dirty="0">
                <a:solidFill>
                  <a:schemeClr val="tx2"/>
                </a:solidFill>
                <a:latin typeface="+mn-ea"/>
              </a:rPr>
              <a:t>这部分也会纳入明年度计画中</a:t>
            </a:r>
            <a:r>
              <a:rPr lang="en-US" altLang="zh-TW" sz="1600" dirty="0">
                <a:solidFill>
                  <a:schemeClr val="tx2"/>
                </a:solidFill>
                <a:latin typeface="+mn-ea"/>
              </a:rPr>
              <a:t>!</a:t>
            </a:r>
            <a:endParaRPr lang="en-US" altLang="zh-CN" sz="1600" dirty="0">
              <a:solidFill>
                <a:schemeClr val="tx2"/>
              </a:solidFill>
              <a:latin typeface="+mn-ea"/>
            </a:endParaRPr>
          </a:p>
        </p:txBody>
      </p:sp>
    </p:spTree>
    <p:extLst>
      <p:ext uri="{BB962C8B-B14F-4D97-AF65-F5344CB8AC3E}">
        <p14:creationId xmlns:p14="http://schemas.microsoft.com/office/powerpoint/2010/main" val="3087350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a:extLst>
              <a:ext uri="{FF2B5EF4-FFF2-40B4-BE49-F238E27FC236}">
                <a16:creationId xmlns:a16="http://schemas.microsoft.com/office/drawing/2014/main" xmlns="" id="{52E0D559-BAA1-469C-96A5-18D90C8745AC}"/>
              </a:ext>
            </a:extLst>
          </p:cNvPr>
          <p:cNvSpPr txBox="1"/>
          <p:nvPr/>
        </p:nvSpPr>
        <p:spPr>
          <a:xfrm>
            <a:off x="649221" y="469316"/>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质量管理</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a:extLst>
              <a:ext uri="{FF2B5EF4-FFF2-40B4-BE49-F238E27FC236}">
                <a16:creationId xmlns:a16="http://schemas.microsoft.com/office/drawing/2014/main" xmlns="" id="{0DC8B936-9FD5-40F8-85E3-E24B71D57D7D}"/>
              </a:ext>
            </a:extLst>
          </p:cNvPr>
          <p:cNvSpPr txBox="1"/>
          <p:nvPr/>
        </p:nvSpPr>
        <p:spPr>
          <a:xfrm>
            <a:off x="700316" y="981075"/>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QUALITY CONTROL</a:t>
            </a:r>
            <a:endParaRPr lang="zh-TW" altLang="en-US" sz="1400" dirty="0">
              <a:solidFill>
                <a:srgbClr val="2F5597"/>
              </a:solidFill>
              <a:latin typeface="Arial Nova" panose="020B0504020202020204" pitchFamily="34" charset="0"/>
            </a:endParaRPr>
          </a:p>
        </p:txBody>
      </p:sp>
      <p:grpSp>
        <p:nvGrpSpPr>
          <p:cNvPr id="5" name="群組 4">
            <a:extLst>
              <a:ext uri="{FF2B5EF4-FFF2-40B4-BE49-F238E27FC236}">
                <a16:creationId xmlns:a16="http://schemas.microsoft.com/office/drawing/2014/main" xmlns="" id="{B5092A46-D45F-47A1-9BFD-18AEA1D95B5B}"/>
              </a:ext>
            </a:extLst>
          </p:cNvPr>
          <p:cNvGrpSpPr/>
          <p:nvPr/>
        </p:nvGrpSpPr>
        <p:grpSpPr>
          <a:xfrm>
            <a:off x="839787" y="2105109"/>
            <a:ext cx="2513013" cy="3508616"/>
            <a:chOff x="839787" y="2105109"/>
            <a:chExt cx="2513013" cy="3508616"/>
          </a:xfrm>
        </p:grpSpPr>
        <p:sp>
          <p:nvSpPr>
            <p:cNvPr id="6" name="矩形: 圓角 5">
              <a:extLst>
                <a:ext uri="{FF2B5EF4-FFF2-40B4-BE49-F238E27FC236}">
                  <a16:creationId xmlns:a16="http://schemas.microsoft.com/office/drawing/2014/main" xmlns="" id="{18C4C3D3-80F1-4067-8A2B-87752BB252D0}"/>
                </a:ext>
              </a:extLst>
            </p:cNvPr>
            <p:cNvSpPr/>
            <p:nvPr/>
          </p:nvSpPr>
          <p:spPr>
            <a:xfrm rot="5400000">
              <a:off x="341986" y="2602910"/>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7" name="文本框 17">
              <a:extLst>
                <a:ext uri="{FF2B5EF4-FFF2-40B4-BE49-F238E27FC236}">
                  <a16:creationId xmlns:a16="http://schemas.microsoft.com/office/drawing/2014/main" xmlns="" id="{C0F815EA-C471-40C9-B7D4-927C2C4FE201}"/>
                </a:ext>
              </a:extLst>
            </p:cNvPr>
            <p:cNvSpPr txBox="1"/>
            <p:nvPr/>
          </p:nvSpPr>
          <p:spPr>
            <a:xfrm>
              <a:off x="2040544" y="3195965"/>
              <a:ext cx="99793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制定计画</a:t>
              </a:r>
            </a:p>
          </p:txBody>
        </p:sp>
        <p:cxnSp>
          <p:nvCxnSpPr>
            <p:cNvPr id="8" name="直线连接符 11">
              <a:extLst>
                <a:ext uri="{FF2B5EF4-FFF2-40B4-BE49-F238E27FC236}">
                  <a16:creationId xmlns:a16="http://schemas.microsoft.com/office/drawing/2014/main" xmlns="" id="{87DB4A92-6041-4AE4-A539-5F2CA39AD88C}"/>
                </a:ext>
              </a:extLst>
            </p:cNvPr>
            <p:cNvCxnSpPr>
              <a:cxnSpLocks/>
            </p:cNvCxnSpPr>
            <p:nvPr/>
          </p:nvCxnSpPr>
          <p:spPr>
            <a:xfrm flipH="1">
              <a:off x="1230433" y="3636333"/>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15">
              <a:extLst>
                <a:ext uri="{FF2B5EF4-FFF2-40B4-BE49-F238E27FC236}">
                  <a16:creationId xmlns:a16="http://schemas.microsoft.com/office/drawing/2014/main" xmlns="" id="{98A21956-01CB-4A58-AEF0-22FAB54C7EA4}"/>
                </a:ext>
              </a:extLst>
            </p:cNvPr>
            <p:cNvSpPr txBox="1"/>
            <p:nvPr/>
          </p:nvSpPr>
          <p:spPr>
            <a:xfrm>
              <a:off x="1158712" y="2290291"/>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effectLst/>
                  <a:uLnTx/>
                  <a:uFillTx/>
                  <a:latin typeface="+mj-ea"/>
                  <a:ea typeface="+mj-ea"/>
                  <a:cs typeface="+mn-cs"/>
                </a:rPr>
                <a:t>P</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10" name="圆角矩形 16">
              <a:extLst>
                <a:ext uri="{FF2B5EF4-FFF2-40B4-BE49-F238E27FC236}">
                  <a16:creationId xmlns:a16="http://schemas.microsoft.com/office/drawing/2014/main" xmlns="" id="{99F52CB1-B0F0-435B-AA4D-4884E99C2010}"/>
                </a:ext>
              </a:extLst>
            </p:cNvPr>
            <p:cNvSpPr/>
            <p:nvPr/>
          </p:nvSpPr>
          <p:spPr>
            <a:xfrm>
              <a:off x="2009654" y="3202200"/>
              <a:ext cx="1023667" cy="295307"/>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sp>
          <p:nvSpPr>
            <p:cNvPr id="11" name="文本框 14">
              <a:extLst>
                <a:ext uri="{FF2B5EF4-FFF2-40B4-BE49-F238E27FC236}">
                  <a16:creationId xmlns:a16="http://schemas.microsoft.com/office/drawing/2014/main" xmlns="" id="{5EF0E86F-E2D2-4935-9199-8453C80224A6}"/>
                </a:ext>
              </a:extLst>
            </p:cNvPr>
            <p:cNvSpPr txBox="1"/>
            <p:nvPr/>
          </p:nvSpPr>
          <p:spPr>
            <a:xfrm>
              <a:off x="1083511" y="4128775"/>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12" name="群組 11">
            <a:extLst>
              <a:ext uri="{FF2B5EF4-FFF2-40B4-BE49-F238E27FC236}">
                <a16:creationId xmlns:a16="http://schemas.microsoft.com/office/drawing/2014/main" xmlns="" id="{59D6015A-A8D0-4E6E-AE24-5E2D7AE5121B}"/>
              </a:ext>
            </a:extLst>
          </p:cNvPr>
          <p:cNvGrpSpPr/>
          <p:nvPr/>
        </p:nvGrpSpPr>
        <p:grpSpPr>
          <a:xfrm>
            <a:off x="3596996" y="2105110"/>
            <a:ext cx="2513013" cy="3508616"/>
            <a:chOff x="3522530" y="2105110"/>
            <a:chExt cx="2513013" cy="3508616"/>
          </a:xfrm>
        </p:grpSpPr>
        <p:sp>
          <p:nvSpPr>
            <p:cNvPr id="13" name="矩形: 圓角 12">
              <a:extLst>
                <a:ext uri="{FF2B5EF4-FFF2-40B4-BE49-F238E27FC236}">
                  <a16:creationId xmlns:a16="http://schemas.microsoft.com/office/drawing/2014/main" xmlns="" id="{A338B5BF-9DFD-4551-AD4A-30069E0DE208}"/>
                </a:ext>
              </a:extLst>
            </p:cNvPr>
            <p:cNvSpPr/>
            <p:nvPr/>
          </p:nvSpPr>
          <p:spPr>
            <a:xfrm rot="5400000">
              <a:off x="3024729" y="2602911"/>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4" name="文本框 17">
              <a:extLst>
                <a:ext uri="{FF2B5EF4-FFF2-40B4-BE49-F238E27FC236}">
                  <a16:creationId xmlns:a16="http://schemas.microsoft.com/office/drawing/2014/main" xmlns="" id="{E8DA2CCD-446B-407A-B051-C44A44FEF622}"/>
                </a:ext>
              </a:extLst>
            </p:cNvPr>
            <p:cNvSpPr txBox="1"/>
            <p:nvPr/>
          </p:nvSpPr>
          <p:spPr>
            <a:xfrm>
              <a:off x="4694621" y="3211882"/>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执行</a:t>
              </a:r>
            </a:p>
          </p:txBody>
        </p:sp>
        <p:sp>
          <p:nvSpPr>
            <p:cNvPr id="15" name="文本框 15">
              <a:extLst>
                <a:ext uri="{FF2B5EF4-FFF2-40B4-BE49-F238E27FC236}">
                  <a16:creationId xmlns:a16="http://schemas.microsoft.com/office/drawing/2014/main" xmlns="" id="{04AED980-7FD9-4B12-93B6-5A6DE3C0A27B}"/>
                </a:ext>
              </a:extLst>
            </p:cNvPr>
            <p:cNvSpPr txBox="1"/>
            <p:nvPr/>
          </p:nvSpPr>
          <p:spPr>
            <a:xfrm>
              <a:off x="3777052" y="2290290"/>
              <a:ext cx="91483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latin typeface="+mj-ea"/>
                  <a:ea typeface="+mj-ea"/>
                </a:rPr>
                <a:t>D</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16" name="圆角矩形 16">
              <a:extLst>
                <a:ext uri="{FF2B5EF4-FFF2-40B4-BE49-F238E27FC236}">
                  <a16:creationId xmlns:a16="http://schemas.microsoft.com/office/drawing/2014/main" xmlns="" id="{69A770F5-59D9-44EA-B6E5-25B858E2C6C4}"/>
                </a:ext>
              </a:extLst>
            </p:cNvPr>
            <p:cNvSpPr/>
            <p:nvPr/>
          </p:nvSpPr>
          <p:spPr>
            <a:xfrm>
              <a:off x="4854703" y="3184961"/>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cxnSp>
          <p:nvCxnSpPr>
            <p:cNvPr id="17" name="直线连接符 11">
              <a:extLst>
                <a:ext uri="{FF2B5EF4-FFF2-40B4-BE49-F238E27FC236}">
                  <a16:creationId xmlns:a16="http://schemas.microsoft.com/office/drawing/2014/main" xmlns="" id="{39F99A02-3AB4-4535-A79B-0806ECCC95F9}"/>
                </a:ext>
              </a:extLst>
            </p:cNvPr>
            <p:cNvCxnSpPr>
              <a:cxnSpLocks/>
            </p:cNvCxnSpPr>
            <p:nvPr/>
          </p:nvCxnSpPr>
          <p:spPr>
            <a:xfrm flipH="1">
              <a:off x="3863059" y="3636332"/>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4">
              <a:extLst>
                <a:ext uri="{FF2B5EF4-FFF2-40B4-BE49-F238E27FC236}">
                  <a16:creationId xmlns:a16="http://schemas.microsoft.com/office/drawing/2014/main" xmlns="" id="{A5E06CBB-D482-45EC-A370-AC03FC86AF17}"/>
                </a:ext>
              </a:extLst>
            </p:cNvPr>
            <p:cNvSpPr txBox="1"/>
            <p:nvPr/>
          </p:nvSpPr>
          <p:spPr>
            <a:xfrm>
              <a:off x="3716137" y="412877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19" name="群組 18">
            <a:extLst>
              <a:ext uri="{FF2B5EF4-FFF2-40B4-BE49-F238E27FC236}">
                <a16:creationId xmlns:a16="http://schemas.microsoft.com/office/drawing/2014/main" xmlns="" id="{4252BC9B-8CF6-4AFA-A53E-DD9A4B8F0ECA}"/>
              </a:ext>
            </a:extLst>
          </p:cNvPr>
          <p:cNvGrpSpPr/>
          <p:nvPr/>
        </p:nvGrpSpPr>
        <p:grpSpPr>
          <a:xfrm>
            <a:off x="6354205" y="2105111"/>
            <a:ext cx="2513013" cy="3508616"/>
            <a:chOff x="6110893" y="2105111"/>
            <a:chExt cx="2513013" cy="3508616"/>
          </a:xfrm>
        </p:grpSpPr>
        <p:sp>
          <p:nvSpPr>
            <p:cNvPr id="20" name="矩形: 圓角 19">
              <a:extLst>
                <a:ext uri="{FF2B5EF4-FFF2-40B4-BE49-F238E27FC236}">
                  <a16:creationId xmlns:a16="http://schemas.microsoft.com/office/drawing/2014/main" xmlns="" id="{FD4456C2-A3E5-409E-80C8-6ADF89F94B1C}"/>
                </a:ext>
              </a:extLst>
            </p:cNvPr>
            <p:cNvSpPr/>
            <p:nvPr/>
          </p:nvSpPr>
          <p:spPr>
            <a:xfrm rot="5400000">
              <a:off x="5613092" y="2602912"/>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1" name="文本框 17">
              <a:extLst>
                <a:ext uri="{FF2B5EF4-FFF2-40B4-BE49-F238E27FC236}">
                  <a16:creationId xmlns:a16="http://schemas.microsoft.com/office/drawing/2014/main" xmlns="" id="{C52C6588-B740-4EC3-90FD-95709207E3A0}"/>
                </a:ext>
              </a:extLst>
            </p:cNvPr>
            <p:cNvSpPr txBox="1"/>
            <p:nvPr/>
          </p:nvSpPr>
          <p:spPr>
            <a:xfrm>
              <a:off x="7282051"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检查</a:t>
              </a:r>
            </a:p>
          </p:txBody>
        </p:sp>
        <p:sp>
          <p:nvSpPr>
            <p:cNvPr id="22" name="文本框 15">
              <a:extLst>
                <a:ext uri="{FF2B5EF4-FFF2-40B4-BE49-F238E27FC236}">
                  <a16:creationId xmlns:a16="http://schemas.microsoft.com/office/drawing/2014/main" xmlns="" id="{50D053E4-F63E-486D-A335-1F4557B0E0EE}"/>
                </a:ext>
              </a:extLst>
            </p:cNvPr>
            <p:cNvSpPr txBox="1"/>
            <p:nvPr/>
          </p:nvSpPr>
          <p:spPr>
            <a:xfrm>
              <a:off x="6394838" y="2290289"/>
              <a:ext cx="102073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i="0" u="none" strike="noStrike" kern="1200" cap="none" spc="0" normalizeH="0" baseline="0" noProof="0" dirty="0">
                  <a:ln>
                    <a:noFill/>
                  </a:ln>
                  <a:effectLst/>
                  <a:uLnTx/>
                  <a:uFillTx/>
                  <a:latin typeface="+mj-ea"/>
                  <a:ea typeface="+mj-ea"/>
                  <a:cs typeface="+mn-cs"/>
                </a:rPr>
                <a:t>C</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23" name="圆角矩形 16">
              <a:extLst>
                <a:ext uri="{FF2B5EF4-FFF2-40B4-BE49-F238E27FC236}">
                  <a16:creationId xmlns:a16="http://schemas.microsoft.com/office/drawing/2014/main" xmlns="" id="{B12E5E4E-5227-47E3-B903-21758B30BFC0}"/>
                </a:ext>
              </a:extLst>
            </p:cNvPr>
            <p:cNvSpPr/>
            <p:nvPr/>
          </p:nvSpPr>
          <p:spPr>
            <a:xfrm>
              <a:off x="7442133" y="3184960"/>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cxnSp>
          <p:nvCxnSpPr>
            <p:cNvPr id="24" name="直线连接符 11">
              <a:extLst>
                <a:ext uri="{FF2B5EF4-FFF2-40B4-BE49-F238E27FC236}">
                  <a16:creationId xmlns:a16="http://schemas.microsoft.com/office/drawing/2014/main" xmlns="" id="{84240439-F107-4824-BBD0-5794003923CA}"/>
                </a:ext>
              </a:extLst>
            </p:cNvPr>
            <p:cNvCxnSpPr>
              <a:cxnSpLocks/>
            </p:cNvCxnSpPr>
            <p:nvPr/>
          </p:nvCxnSpPr>
          <p:spPr>
            <a:xfrm flipH="1">
              <a:off x="6450489" y="3636331"/>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14">
              <a:extLst>
                <a:ext uri="{FF2B5EF4-FFF2-40B4-BE49-F238E27FC236}">
                  <a16:creationId xmlns:a16="http://schemas.microsoft.com/office/drawing/2014/main" xmlns="" id="{C94BCE65-6237-4C14-93EB-0E8F6FE8D3C9}"/>
                </a:ext>
              </a:extLst>
            </p:cNvPr>
            <p:cNvSpPr txBox="1"/>
            <p:nvPr/>
          </p:nvSpPr>
          <p:spPr>
            <a:xfrm>
              <a:off x="6344627" y="412877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26" name="群組 25">
            <a:extLst>
              <a:ext uri="{FF2B5EF4-FFF2-40B4-BE49-F238E27FC236}">
                <a16:creationId xmlns:a16="http://schemas.microsoft.com/office/drawing/2014/main" xmlns="" id="{97B3FB03-5B61-4FD5-A12A-9A5D561004B5}"/>
              </a:ext>
            </a:extLst>
          </p:cNvPr>
          <p:cNvGrpSpPr/>
          <p:nvPr/>
        </p:nvGrpSpPr>
        <p:grpSpPr>
          <a:xfrm>
            <a:off x="9111414" y="2105109"/>
            <a:ext cx="2513013" cy="3508616"/>
            <a:chOff x="8773754" y="2105112"/>
            <a:chExt cx="2513013" cy="3508616"/>
          </a:xfrm>
        </p:grpSpPr>
        <p:sp>
          <p:nvSpPr>
            <p:cNvPr id="27" name="矩形: 圓角 26">
              <a:extLst>
                <a:ext uri="{FF2B5EF4-FFF2-40B4-BE49-F238E27FC236}">
                  <a16:creationId xmlns:a16="http://schemas.microsoft.com/office/drawing/2014/main" xmlns="" id="{B99081D9-76F1-45AA-AA0C-C9A4A9E1EE73}"/>
                </a:ext>
              </a:extLst>
            </p:cNvPr>
            <p:cNvSpPr/>
            <p:nvPr/>
          </p:nvSpPr>
          <p:spPr>
            <a:xfrm rot="5400000">
              <a:off x="8275953" y="2602913"/>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28" name="文本框 17">
              <a:extLst>
                <a:ext uri="{FF2B5EF4-FFF2-40B4-BE49-F238E27FC236}">
                  <a16:creationId xmlns:a16="http://schemas.microsoft.com/office/drawing/2014/main" xmlns="" id="{71063FD7-9177-40E2-B20D-01E7787F0825}"/>
                </a:ext>
              </a:extLst>
            </p:cNvPr>
            <p:cNvSpPr txBox="1"/>
            <p:nvPr/>
          </p:nvSpPr>
          <p:spPr>
            <a:xfrm>
              <a:off x="9947143"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1400" b="0" i="0" u="none" strike="noStrike" kern="1200" cap="none" spc="0" normalizeH="0" baseline="0" noProof="0" dirty="0">
                  <a:ln>
                    <a:noFill/>
                  </a:ln>
                  <a:solidFill>
                    <a:schemeClr val="accent1"/>
                  </a:solidFill>
                  <a:effectLst/>
                  <a:uLnTx/>
                  <a:uFillTx/>
                  <a:latin typeface="+mn-ea"/>
                  <a:cs typeface="+mn-cs"/>
                </a:rPr>
                <a:t>新计画</a:t>
              </a:r>
            </a:p>
          </p:txBody>
        </p:sp>
        <p:sp>
          <p:nvSpPr>
            <p:cNvPr id="29" name="文本框 15">
              <a:extLst>
                <a:ext uri="{FF2B5EF4-FFF2-40B4-BE49-F238E27FC236}">
                  <a16:creationId xmlns:a16="http://schemas.microsoft.com/office/drawing/2014/main" xmlns="" id="{6B2F1EF4-BBE3-4261-9266-0E6471D2ED88}"/>
                </a:ext>
              </a:extLst>
            </p:cNvPr>
            <p:cNvSpPr txBox="1"/>
            <p:nvPr/>
          </p:nvSpPr>
          <p:spPr>
            <a:xfrm>
              <a:off x="9054461" y="2290289"/>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600" b="1" dirty="0">
                  <a:latin typeface="+mj-ea"/>
                  <a:ea typeface="+mj-ea"/>
                </a:rPr>
                <a:t>A</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30" name="圆角矩形 16">
              <a:extLst>
                <a:ext uri="{FF2B5EF4-FFF2-40B4-BE49-F238E27FC236}">
                  <a16:creationId xmlns:a16="http://schemas.microsoft.com/office/drawing/2014/main" xmlns="" id="{56036F9E-B4A3-407B-8A1B-C2EAD411D49A}"/>
                </a:ext>
              </a:extLst>
            </p:cNvPr>
            <p:cNvSpPr/>
            <p:nvPr/>
          </p:nvSpPr>
          <p:spPr>
            <a:xfrm>
              <a:off x="10107225" y="3184960"/>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chemeClr val="accent1"/>
                </a:solidFill>
                <a:effectLst/>
                <a:uLnTx/>
                <a:uFillTx/>
                <a:latin typeface="等线" panose="020F0502020204030204"/>
                <a:ea typeface="等线" panose="02010600030101010101" pitchFamily="2" charset="-122"/>
                <a:cs typeface="+mn-cs"/>
              </a:endParaRPr>
            </a:p>
          </p:txBody>
        </p:sp>
        <p:cxnSp>
          <p:nvCxnSpPr>
            <p:cNvPr id="31" name="直线连接符 11">
              <a:extLst>
                <a:ext uri="{FF2B5EF4-FFF2-40B4-BE49-F238E27FC236}">
                  <a16:creationId xmlns:a16="http://schemas.microsoft.com/office/drawing/2014/main" xmlns="" id="{53055C2E-A0FC-41C2-A332-985BD6BA0D34}"/>
                </a:ext>
              </a:extLst>
            </p:cNvPr>
            <p:cNvCxnSpPr>
              <a:cxnSpLocks/>
            </p:cNvCxnSpPr>
            <p:nvPr/>
          </p:nvCxnSpPr>
          <p:spPr>
            <a:xfrm flipH="1">
              <a:off x="9115581" y="3636331"/>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14">
              <a:extLst>
                <a:ext uri="{FF2B5EF4-FFF2-40B4-BE49-F238E27FC236}">
                  <a16:creationId xmlns:a16="http://schemas.microsoft.com/office/drawing/2014/main" xmlns="" id="{BB2B0A49-D061-4B5B-925F-6E07D8BD4D00}"/>
                </a:ext>
              </a:extLst>
            </p:cNvPr>
            <p:cNvSpPr txBox="1"/>
            <p:nvPr/>
          </p:nvSpPr>
          <p:spPr>
            <a:xfrm>
              <a:off x="9054461" y="412877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cxnSp>
        <p:nvCxnSpPr>
          <p:cNvPr id="33" name="直線接點 32">
            <a:extLst>
              <a:ext uri="{FF2B5EF4-FFF2-40B4-BE49-F238E27FC236}">
                <a16:creationId xmlns:a16="http://schemas.microsoft.com/office/drawing/2014/main" xmlns="" id="{7304C522-D4F9-46E0-B1D9-22991F69CC2E}"/>
              </a:ext>
            </a:extLst>
          </p:cNvPr>
          <p:cNvCxnSpPr>
            <a:cxnSpLocks/>
          </p:cNvCxnSpPr>
          <p:nvPr/>
        </p:nvCxnSpPr>
        <p:spPr>
          <a:xfrm>
            <a:off x="99205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接點 33">
            <a:extLst>
              <a:ext uri="{FF2B5EF4-FFF2-40B4-BE49-F238E27FC236}">
                <a16:creationId xmlns:a16="http://schemas.microsoft.com/office/drawing/2014/main" xmlns="" id="{CCABC0E2-E3B0-4823-8523-6F21DEA9A40A}"/>
              </a:ext>
            </a:extLst>
          </p:cNvPr>
          <p:cNvCxnSpPr>
            <a:cxnSpLocks/>
          </p:cNvCxnSpPr>
          <p:nvPr/>
        </p:nvCxnSpPr>
        <p:spPr>
          <a:xfrm>
            <a:off x="364420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接點 34">
            <a:extLst>
              <a:ext uri="{FF2B5EF4-FFF2-40B4-BE49-F238E27FC236}">
                <a16:creationId xmlns:a16="http://schemas.microsoft.com/office/drawing/2014/main" xmlns="" id="{946BFBA7-093A-47C7-B6A9-C59611309996}"/>
              </a:ext>
            </a:extLst>
          </p:cNvPr>
          <p:cNvCxnSpPr>
            <a:cxnSpLocks/>
          </p:cNvCxnSpPr>
          <p:nvPr/>
        </p:nvCxnSpPr>
        <p:spPr>
          <a:xfrm>
            <a:off x="631710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接點 35">
            <a:extLst>
              <a:ext uri="{FF2B5EF4-FFF2-40B4-BE49-F238E27FC236}">
                <a16:creationId xmlns:a16="http://schemas.microsoft.com/office/drawing/2014/main" xmlns="" id="{CFB15DEB-8736-4F65-A296-E06F9523193C}"/>
              </a:ext>
            </a:extLst>
          </p:cNvPr>
          <p:cNvCxnSpPr>
            <a:cxnSpLocks/>
          </p:cNvCxnSpPr>
          <p:nvPr/>
        </p:nvCxnSpPr>
        <p:spPr>
          <a:xfrm>
            <a:off x="9261596" y="5623007"/>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圖形 36">
            <a:extLst>
              <a:ext uri="{FF2B5EF4-FFF2-40B4-BE49-F238E27FC236}">
                <a16:creationId xmlns:a16="http://schemas.microsoft.com/office/drawing/2014/main" xmlns="" id="{84F9A7D9-B716-4671-B3C9-5AEE52C6C80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063419" y="2528679"/>
            <a:ext cx="565578" cy="565578"/>
          </a:xfrm>
          <a:prstGeom prst="rect">
            <a:avLst/>
          </a:prstGeom>
        </p:spPr>
      </p:pic>
      <p:pic>
        <p:nvPicPr>
          <p:cNvPr id="38" name="圖形 37">
            <a:extLst>
              <a:ext uri="{FF2B5EF4-FFF2-40B4-BE49-F238E27FC236}">
                <a16:creationId xmlns:a16="http://schemas.microsoft.com/office/drawing/2014/main" xmlns="" id="{ADDA9B34-41A7-43BD-805C-43E18C5E46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571631" y="2523012"/>
            <a:ext cx="576912" cy="576912"/>
          </a:xfrm>
          <a:prstGeom prst="rect">
            <a:avLst/>
          </a:prstGeom>
        </p:spPr>
      </p:pic>
      <p:pic>
        <p:nvPicPr>
          <p:cNvPr id="39" name="圖形 38">
            <a:extLst>
              <a:ext uri="{FF2B5EF4-FFF2-40B4-BE49-F238E27FC236}">
                <a16:creationId xmlns:a16="http://schemas.microsoft.com/office/drawing/2014/main" xmlns="" id="{6653CA86-C0F8-4FB9-9968-ACB94E166E7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228621" y="2525746"/>
            <a:ext cx="571445" cy="571445"/>
          </a:xfrm>
          <a:prstGeom prst="rect">
            <a:avLst/>
          </a:prstGeom>
        </p:spPr>
      </p:pic>
      <p:pic>
        <p:nvPicPr>
          <p:cNvPr id="40" name="圖形 39">
            <a:extLst>
              <a:ext uri="{FF2B5EF4-FFF2-40B4-BE49-F238E27FC236}">
                <a16:creationId xmlns:a16="http://schemas.microsoft.com/office/drawing/2014/main" xmlns="" id="{BB511533-A71C-457E-BA3A-9B6659D755B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811614" y="2525746"/>
            <a:ext cx="577502" cy="577502"/>
          </a:xfrm>
          <a:prstGeom prst="rect">
            <a:avLst/>
          </a:prstGeom>
        </p:spPr>
      </p:pic>
    </p:spTree>
    <p:extLst>
      <p:ext uri="{BB962C8B-B14F-4D97-AF65-F5344CB8AC3E}">
        <p14:creationId xmlns:p14="http://schemas.microsoft.com/office/powerpoint/2010/main" val="635390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a:extLst>
              <a:ext uri="{FF2B5EF4-FFF2-40B4-BE49-F238E27FC236}">
                <a16:creationId xmlns:a16="http://schemas.microsoft.com/office/drawing/2014/main" xmlns="" id="{140E0A8A-2820-40C0-B961-F1190E909C02}"/>
              </a:ext>
            </a:extLst>
          </p:cNvPr>
          <p:cNvSpPr txBox="1"/>
          <p:nvPr/>
        </p:nvSpPr>
        <p:spPr>
          <a:xfrm>
            <a:off x="350520" y="1010243"/>
            <a:ext cx="11490960" cy="1258293"/>
          </a:xfrm>
          <a:prstGeom prst="rect">
            <a:avLst/>
          </a:prstGeom>
          <a:noFill/>
        </p:spPr>
        <p:txBody>
          <a:bodyPr wrap="square" rtlCol="0">
            <a:spAutoFit/>
          </a:bodyPr>
          <a:lstStyle/>
          <a:p>
            <a:pPr>
              <a:lnSpc>
                <a:spcPct val="80000"/>
              </a:lnSpc>
            </a:pPr>
            <a:r>
              <a:rPr lang="en-US" altLang="zh-TW" sz="9000" b="1" dirty="0">
                <a:latin typeface="+mj-ea"/>
                <a:ea typeface="+mj-ea"/>
              </a:rPr>
              <a:t>YEAR-END REPORT</a:t>
            </a:r>
          </a:p>
        </p:txBody>
      </p:sp>
      <p:sp>
        <p:nvSpPr>
          <p:cNvPr id="4" name="文本框 18">
            <a:extLst>
              <a:ext uri="{FF2B5EF4-FFF2-40B4-BE49-F238E27FC236}">
                <a16:creationId xmlns:a16="http://schemas.microsoft.com/office/drawing/2014/main" xmlns="" id="{5622E628-4D7D-4C3A-BEB2-195A3EEFCE1C}"/>
              </a:ext>
            </a:extLst>
          </p:cNvPr>
          <p:cNvSpPr txBox="1"/>
          <p:nvPr/>
        </p:nvSpPr>
        <p:spPr>
          <a:xfrm>
            <a:off x="672828" y="4689403"/>
            <a:ext cx="203989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dirty="0">
                <a:ln>
                  <a:noFill/>
                </a:ln>
                <a:solidFill>
                  <a:schemeClr val="bg2"/>
                </a:solidFill>
                <a:effectLst/>
                <a:uLnTx/>
                <a:uFillTx/>
              </a:rPr>
              <a:t>汇报人：</a:t>
            </a:r>
            <a:r>
              <a:rPr kumimoji="1" lang="zh-TW" altLang="en-US" kern="0" dirty="0">
                <a:solidFill>
                  <a:schemeClr val="bg2"/>
                </a:solidFill>
              </a:rPr>
              <a:t>稿定设计</a:t>
            </a:r>
            <a:endParaRPr kumimoji="1" lang="zh-CN" altLang="en-US" sz="1800" b="0" i="0" u="none" strike="noStrike" kern="0" cap="none" spc="0" normalizeH="0" baseline="0" noProof="0" dirty="0">
              <a:ln>
                <a:noFill/>
              </a:ln>
              <a:solidFill>
                <a:schemeClr val="bg2"/>
              </a:solidFill>
              <a:effectLst/>
              <a:uLnTx/>
              <a:uFillTx/>
            </a:endParaRPr>
          </a:p>
        </p:txBody>
      </p:sp>
      <p:sp>
        <p:nvSpPr>
          <p:cNvPr id="5" name="文本框 19">
            <a:extLst>
              <a:ext uri="{FF2B5EF4-FFF2-40B4-BE49-F238E27FC236}">
                <a16:creationId xmlns:a16="http://schemas.microsoft.com/office/drawing/2014/main" xmlns="" id="{1E4F0793-B1B5-4D93-B588-8C172A46BA21}"/>
              </a:ext>
            </a:extLst>
          </p:cNvPr>
          <p:cNvSpPr txBox="1"/>
          <p:nvPr/>
        </p:nvSpPr>
        <p:spPr>
          <a:xfrm>
            <a:off x="672829" y="5249850"/>
            <a:ext cx="311995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dirty="0">
                <a:ln>
                  <a:noFill/>
                </a:ln>
                <a:solidFill>
                  <a:schemeClr val="bg2"/>
                </a:solidFill>
                <a:effectLst/>
                <a:uLnTx/>
                <a:uFillTx/>
              </a:rPr>
              <a:t>汇报日期：</a:t>
            </a:r>
            <a:r>
              <a:rPr kumimoji="1" lang="en-US" altLang="zh-CN" sz="1800" b="0" i="0" u="none" strike="noStrike" kern="0" cap="none" spc="0" normalizeH="0" baseline="0" noProof="0" dirty="0">
                <a:ln>
                  <a:noFill/>
                </a:ln>
                <a:solidFill>
                  <a:schemeClr val="bg2"/>
                </a:solidFill>
                <a:effectLst/>
                <a:uLnTx/>
                <a:uFillTx/>
              </a:rPr>
              <a:t>20xx</a:t>
            </a:r>
            <a:r>
              <a:rPr kumimoji="1" lang="zh-TW" altLang="en-US" sz="1800" b="0" i="0" u="none" strike="noStrike" kern="0" cap="none" spc="0" normalizeH="0" baseline="0" noProof="0" dirty="0">
                <a:ln>
                  <a:noFill/>
                </a:ln>
                <a:solidFill>
                  <a:schemeClr val="bg2"/>
                </a:solidFill>
                <a:effectLst/>
                <a:uLnTx/>
                <a:uFillTx/>
              </a:rPr>
              <a:t>年</a:t>
            </a:r>
            <a:r>
              <a:rPr kumimoji="1" lang="en-US" altLang="zh-TW" sz="1800" b="0" i="0" u="none" strike="noStrike" kern="0" cap="none" spc="0" normalizeH="0" baseline="0" noProof="0" dirty="0">
                <a:ln>
                  <a:noFill/>
                </a:ln>
                <a:solidFill>
                  <a:schemeClr val="bg2"/>
                </a:solidFill>
                <a:effectLst/>
                <a:uLnTx/>
                <a:uFillTx/>
              </a:rPr>
              <a:t>xx</a:t>
            </a:r>
            <a:r>
              <a:rPr kumimoji="1" lang="zh-TW" altLang="en-US" sz="1800" b="0" i="0" u="none" strike="noStrike" kern="0" cap="none" spc="0" normalizeH="0" baseline="0" noProof="0" dirty="0">
                <a:ln>
                  <a:noFill/>
                </a:ln>
                <a:solidFill>
                  <a:schemeClr val="bg2"/>
                </a:solidFill>
                <a:effectLst/>
                <a:uLnTx/>
                <a:uFillTx/>
              </a:rPr>
              <a:t>月</a:t>
            </a:r>
            <a:r>
              <a:rPr kumimoji="1" lang="en-US" altLang="zh-TW" sz="1800" b="0" i="0" u="none" strike="noStrike" kern="0" cap="none" spc="0" normalizeH="0" baseline="0" noProof="0" dirty="0">
                <a:ln>
                  <a:noFill/>
                </a:ln>
                <a:solidFill>
                  <a:schemeClr val="bg2"/>
                </a:solidFill>
                <a:effectLst/>
                <a:uLnTx/>
                <a:uFillTx/>
              </a:rPr>
              <a:t>xx</a:t>
            </a:r>
            <a:r>
              <a:rPr kumimoji="1" lang="zh-TW" altLang="en-US" sz="1800" b="0" i="0" u="none" strike="noStrike" kern="0" cap="none" spc="0" normalizeH="0" baseline="0" noProof="0" dirty="0">
                <a:ln>
                  <a:noFill/>
                </a:ln>
                <a:solidFill>
                  <a:schemeClr val="bg2"/>
                </a:solidFill>
                <a:effectLst/>
                <a:uLnTx/>
                <a:uFillTx/>
              </a:rPr>
              <a:t>日</a:t>
            </a:r>
            <a:endParaRPr kumimoji="1" lang="zh-CN" altLang="en-US" sz="1800" b="0" i="0" u="none" strike="noStrike" kern="0" cap="none" spc="0" normalizeH="0" baseline="0" noProof="0" dirty="0">
              <a:ln>
                <a:noFill/>
              </a:ln>
              <a:solidFill>
                <a:schemeClr val="bg2"/>
              </a:solidFill>
              <a:effectLst/>
              <a:uLnTx/>
              <a:uFillTx/>
            </a:endParaRPr>
          </a:p>
        </p:txBody>
      </p:sp>
      <p:sp>
        <p:nvSpPr>
          <p:cNvPr id="6" name="文本框 18">
            <a:extLst>
              <a:ext uri="{FF2B5EF4-FFF2-40B4-BE49-F238E27FC236}">
                <a16:creationId xmlns:a16="http://schemas.microsoft.com/office/drawing/2014/main" xmlns="" id="{09823925-0EF1-47B1-8F84-7A550C9D8D80}"/>
              </a:ext>
            </a:extLst>
          </p:cNvPr>
          <p:cNvSpPr txBox="1"/>
          <p:nvPr/>
        </p:nvSpPr>
        <p:spPr>
          <a:xfrm>
            <a:off x="672828" y="2488835"/>
            <a:ext cx="4313828" cy="875111"/>
          </a:xfrm>
          <a:prstGeom prst="rect">
            <a:avLst/>
          </a:prstGeom>
          <a:noFill/>
        </p:spPr>
        <p:txBody>
          <a:bodyPr wrap="square" rtlCol="0">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1" lang="zh-CN" altLang="en-US" sz="4800" i="0" u="none" strike="noStrike" kern="0" cap="none" spc="0" normalizeH="0" baseline="0" noProof="0" dirty="0">
                <a:ln>
                  <a:noFill/>
                </a:ln>
                <a:solidFill>
                  <a:schemeClr val="tx2"/>
                </a:solidFill>
                <a:effectLst/>
                <a:uLnTx/>
                <a:uFillTx/>
                <a:latin typeface="+mj-ea"/>
                <a:ea typeface="+mj-ea"/>
              </a:rPr>
              <a:t>年终汇报总结</a:t>
            </a:r>
          </a:p>
        </p:txBody>
      </p:sp>
      <p:pic>
        <p:nvPicPr>
          <p:cNvPr id="7" name="圖片 6" descr="一張含有 文字 的圖片&#10;&#10;自動產生的描述">
            <a:extLst>
              <a:ext uri="{FF2B5EF4-FFF2-40B4-BE49-F238E27FC236}">
                <a16:creationId xmlns:a16="http://schemas.microsoft.com/office/drawing/2014/main" xmlns="" id="{A5CC2A2D-F585-4718-A34E-77B56918FD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78932">
            <a:off x="5569162" y="1865235"/>
            <a:ext cx="6508170" cy="4931506"/>
          </a:xfrm>
          <a:prstGeom prst="rect">
            <a:avLst/>
          </a:prstGeom>
          <a:effectLst>
            <a:outerShdw blurRad="190500" dist="88900" dir="2700000" algn="tl" rotWithShape="0">
              <a:schemeClr val="tx1">
                <a:alpha val="18000"/>
              </a:schemeClr>
            </a:outerShdw>
          </a:effectLst>
        </p:spPr>
      </p:pic>
    </p:spTree>
    <p:extLst>
      <p:ext uri="{BB962C8B-B14F-4D97-AF65-F5344CB8AC3E}">
        <p14:creationId xmlns:p14="http://schemas.microsoft.com/office/powerpoint/2010/main" val="416631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2">
            <a:extLst>
              <a:ext uri="{FF2B5EF4-FFF2-40B4-BE49-F238E27FC236}">
                <a16:creationId xmlns:a16="http://schemas.microsoft.com/office/drawing/2014/main" xmlns="" id="{808E783D-88C6-41AA-AB5C-4AA480C1F6FE}"/>
              </a:ext>
            </a:extLst>
          </p:cNvPr>
          <p:cNvSpPr txBox="1"/>
          <p:nvPr/>
        </p:nvSpPr>
        <p:spPr>
          <a:xfrm>
            <a:off x="628891" y="2737693"/>
            <a:ext cx="5501832" cy="1776512"/>
          </a:xfrm>
          <a:prstGeom prst="rect">
            <a:avLst/>
          </a:prstGeom>
          <a:noFill/>
        </p:spPr>
        <p:txBody>
          <a:bodyPr wrap="square" rtlCol="0">
            <a:spAutoFit/>
          </a:bodyPr>
          <a:lstStyle/>
          <a:p>
            <a:pPr>
              <a:lnSpc>
                <a:spcPct val="80000"/>
              </a:lnSpc>
            </a:pPr>
            <a:r>
              <a:rPr lang="en-US" altLang="zh-TW" sz="13000" b="1" dirty="0">
                <a:latin typeface="+mj-ea"/>
                <a:ea typeface="+mj-ea"/>
              </a:rPr>
              <a:t>PLAN</a:t>
            </a:r>
          </a:p>
        </p:txBody>
      </p:sp>
      <p:sp>
        <p:nvSpPr>
          <p:cNvPr id="4" name="文字方塊 2">
            <a:extLst>
              <a:ext uri="{FF2B5EF4-FFF2-40B4-BE49-F238E27FC236}">
                <a16:creationId xmlns:a16="http://schemas.microsoft.com/office/drawing/2014/main" xmlns="" id="{90FC2449-232F-EE47-A9F3-5B5D5ECFBE99}"/>
              </a:ext>
            </a:extLst>
          </p:cNvPr>
          <p:cNvSpPr txBox="1"/>
          <p:nvPr/>
        </p:nvSpPr>
        <p:spPr>
          <a:xfrm>
            <a:off x="297084" y="702151"/>
            <a:ext cx="11597832" cy="1776512"/>
          </a:xfrm>
          <a:prstGeom prst="rect">
            <a:avLst/>
          </a:prstGeom>
          <a:noFill/>
        </p:spPr>
        <p:txBody>
          <a:bodyPr wrap="square" rtlCol="0">
            <a:spAutoFit/>
          </a:bodyPr>
          <a:lstStyle/>
          <a:p>
            <a:pPr>
              <a:lnSpc>
                <a:spcPct val="80000"/>
              </a:lnSpc>
            </a:pPr>
            <a:r>
              <a:rPr lang="en-US" altLang="zh-TW" sz="13000" b="1" dirty="0">
                <a:latin typeface="+mj-ea"/>
                <a:ea typeface="+mj-ea"/>
              </a:rPr>
              <a:t>NEXT YEAR‘S </a:t>
            </a:r>
            <a:r>
              <a:rPr lang="zh-TW" altLang="en-US" sz="13000" b="1" dirty="0">
                <a:latin typeface="+mj-ea"/>
                <a:ea typeface="+mj-ea"/>
              </a:rPr>
              <a:t>             </a:t>
            </a:r>
            <a:endParaRPr lang="en-US" altLang="zh-TW" sz="13000" b="1" dirty="0">
              <a:latin typeface="+mj-ea"/>
              <a:ea typeface="+mj-ea"/>
            </a:endParaRPr>
          </a:p>
        </p:txBody>
      </p:sp>
      <p:sp>
        <p:nvSpPr>
          <p:cNvPr id="6" name="文字方塊 2">
            <a:extLst>
              <a:ext uri="{FF2B5EF4-FFF2-40B4-BE49-F238E27FC236}">
                <a16:creationId xmlns:a16="http://schemas.microsoft.com/office/drawing/2014/main" xmlns="" id="{C56BF875-9F69-934F-B0C3-FC590E69DBA2}"/>
              </a:ext>
            </a:extLst>
          </p:cNvPr>
          <p:cNvSpPr txBox="1"/>
          <p:nvPr/>
        </p:nvSpPr>
        <p:spPr>
          <a:xfrm>
            <a:off x="977429" y="2517954"/>
            <a:ext cx="10846341"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04</a:t>
            </a:r>
            <a:endParaRPr kumimoji="1" lang="zh-CN" altLang="en-US" sz="13800" kern="0" dirty="0">
              <a:solidFill>
                <a:schemeClr val="tx2"/>
              </a:solidFill>
              <a:latin typeface="+mj-ea"/>
              <a:ea typeface="+mj-ea"/>
            </a:endParaRPr>
          </a:p>
        </p:txBody>
      </p:sp>
      <p:sp>
        <p:nvSpPr>
          <p:cNvPr id="7" name="矩形 6">
            <a:extLst>
              <a:ext uri="{FF2B5EF4-FFF2-40B4-BE49-F238E27FC236}">
                <a16:creationId xmlns:a16="http://schemas.microsoft.com/office/drawing/2014/main" xmlns="" id="{38DDCAE0-F6BC-974A-AB73-2DF8021973AB}"/>
              </a:ext>
            </a:extLst>
          </p:cNvPr>
          <p:cNvSpPr/>
          <p:nvPr/>
        </p:nvSpPr>
        <p:spPr>
          <a:xfrm>
            <a:off x="9951329" y="5584325"/>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明年计画</a:t>
            </a:r>
            <a:endParaRPr kumimoji="1" lang="zh-CN" altLang="en-US" sz="3200" kern="0" dirty="0">
              <a:solidFill>
                <a:schemeClr val="tx2">
                  <a:lumMod val="75000"/>
                </a:schemeClr>
              </a:solidFill>
              <a:latin typeface="+mj-ea"/>
              <a:ea typeface="+mj-ea"/>
            </a:endParaRPr>
          </a:p>
        </p:txBody>
      </p:sp>
      <p:pic>
        <p:nvPicPr>
          <p:cNvPr id="3" name="圖片 2" descr="一張含有 文字 的圖片&#10;&#10;自動產生的描述">
            <a:extLst>
              <a:ext uri="{FF2B5EF4-FFF2-40B4-BE49-F238E27FC236}">
                <a16:creationId xmlns:a16="http://schemas.microsoft.com/office/drawing/2014/main" xmlns="" id="{8C1969B5-8904-41C9-8723-522131F643B5}"/>
              </a:ext>
            </a:extLst>
          </p:cNvPr>
          <p:cNvPicPr>
            <a:picLocks noChangeAspect="1"/>
          </p:cNvPicPr>
          <p:nvPr/>
        </p:nvPicPr>
        <p:blipFill rotWithShape="1">
          <a:blip r:embed="rId2">
            <a:extLst>
              <a:ext uri="{28A0092B-C50C-407E-A947-70E740481C1C}">
                <a14:useLocalDpi xmlns:a14="http://schemas.microsoft.com/office/drawing/2010/main" val="0"/>
              </a:ext>
            </a:extLst>
          </a:blip>
          <a:srcRect l="10851" t="8453"/>
          <a:stretch/>
        </p:blipFill>
        <p:spPr>
          <a:xfrm>
            <a:off x="4359371" y="2926080"/>
            <a:ext cx="5501832" cy="3931920"/>
          </a:xfrm>
          <a:prstGeom prst="rect">
            <a:avLst/>
          </a:prstGeom>
        </p:spPr>
      </p:pic>
    </p:spTree>
    <p:extLst>
      <p:ext uri="{BB962C8B-B14F-4D97-AF65-F5344CB8AC3E}">
        <p14:creationId xmlns:p14="http://schemas.microsoft.com/office/powerpoint/2010/main" val="22081683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a:extLst>
              <a:ext uri="{FF2B5EF4-FFF2-40B4-BE49-F238E27FC236}">
                <a16:creationId xmlns:a16="http://schemas.microsoft.com/office/drawing/2014/main" xmlns="" id="{882C778F-0C01-44A9-BC08-037453DAFA02}"/>
              </a:ext>
            </a:extLst>
          </p:cNvPr>
          <p:cNvSpPr txBox="1"/>
          <p:nvPr/>
        </p:nvSpPr>
        <p:spPr>
          <a:xfrm>
            <a:off x="637853" y="459714"/>
            <a:ext cx="2621611"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明</a:t>
            </a:r>
            <a:r>
              <a:rPr kumimoji="1" lang="zh-CN" altLang="en-US" sz="3200" kern="0" dirty="0">
                <a:solidFill>
                  <a:schemeClr val="tx2">
                    <a:lumMod val="75000"/>
                  </a:schemeClr>
                </a:solidFill>
                <a:latin typeface="+mj-ea"/>
                <a:ea typeface="+mj-ea"/>
              </a:rPr>
              <a:t>年重点月份</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a:extLst>
              <a:ext uri="{FF2B5EF4-FFF2-40B4-BE49-F238E27FC236}">
                <a16:creationId xmlns:a16="http://schemas.microsoft.com/office/drawing/2014/main" xmlns="" id="{AB848C4A-CEEF-435E-8B70-8CCD8E8B21D2}"/>
              </a:ext>
            </a:extLst>
          </p:cNvPr>
          <p:cNvSpPr txBox="1"/>
          <p:nvPr/>
        </p:nvSpPr>
        <p:spPr>
          <a:xfrm>
            <a:off x="797547" y="915674"/>
            <a:ext cx="2621610"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KEY MONTH OF NEXT YEAR</a:t>
            </a:r>
            <a:endParaRPr lang="zh-TW" altLang="en-US" sz="1400" dirty="0">
              <a:solidFill>
                <a:srgbClr val="2F5597"/>
              </a:solidFill>
              <a:latin typeface="Arial Nova" panose="020B0504020202020204" pitchFamily="34" charset="0"/>
            </a:endParaRPr>
          </a:p>
        </p:txBody>
      </p:sp>
      <p:grpSp>
        <p:nvGrpSpPr>
          <p:cNvPr id="66" name="群組 65">
            <a:extLst>
              <a:ext uri="{FF2B5EF4-FFF2-40B4-BE49-F238E27FC236}">
                <a16:creationId xmlns:a16="http://schemas.microsoft.com/office/drawing/2014/main" xmlns="" id="{D49DD1C7-37F1-4B0B-B630-4730767164A8}"/>
              </a:ext>
            </a:extLst>
          </p:cNvPr>
          <p:cNvGrpSpPr/>
          <p:nvPr/>
        </p:nvGrpSpPr>
        <p:grpSpPr>
          <a:xfrm>
            <a:off x="428263" y="1852431"/>
            <a:ext cx="1516284" cy="1948270"/>
            <a:chOff x="428263" y="1852431"/>
            <a:chExt cx="1516284" cy="1948270"/>
          </a:xfrm>
        </p:grpSpPr>
        <p:sp>
          <p:nvSpPr>
            <p:cNvPr id="6" name="Freeform 3">
              <a:extLst>
                <a:ext uri="{FF2B5EF4-FFF2-40B4-BE49-F238E27FC236}">
                  <a16:creationId xmlns:a16="http://schemas.microsoft.com/office/drawing/2014/main" xmlns="" id="{04258A80-4BA3-4858-BC1B-BD77180EBFF3}"/>
                </a:ext>
              </a:extLst>
            </p:cNvPr>
            <p:cNvSpPr>
              <a:spLocks/>
            </p:cNvSpPr>
            <p:nvPr/>
          </p:nvSpPr>
          <p:spPr bwMode="auto">
            <a:xfrm>
              <a:off x="42826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solidFill>
                  <a:schemeClr val="bg2"/>
                </a:solidFill>
                <a:latin typeface="Arial" panose="020B0604020202020204" pitchFamily="34" charset="0"/>
                <a:cs typeface="Arial" panose="020B0604020202020204" pitchFamily="34" charset="0"/>
              </a:endParaRPr>
            </a:p>
          </p:txBody>
        </p:sp>
        <p:sp>
          <p:nvSpPr>
            <p:cNvPr id="7" name="TextBox 101">
              <a:extLst>
                <a:ext uri="{FF2B5EF4-FFF2-40B4-BE49-F238E27FC236}">
                  <a16:creationId xmlns:a16="http://schemas.microsoft.com/office/drawing/2014/main" xmlns="" id="{0691EC50-F102-4EDD-9E06-A9F4BD099E95}"/>
                </a:ext>
              </a:extLst>
            </p:cNvPr>
            <p:cNvSpPr txBox="1"/>
            <p:nvPr/>
          </p:nvSpPr>
          <p:spPr>
            <a:xfrm>
              <a:off x="963774" y="2431289"/>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a:t>
              </a:r>
              <a:endParaRPr lang="id-ID" sz="4800" dirty="0">
                <a:solidFill>
                  <a:schemeClr val="bg1"/>
                </a:solidFill>
                <a:latin typeface="+mj-ea"/>
                <a:ea typeface="+mj-ea"/>
                <a:cs typeface="Arial" panose="020B0604020202020204" pitchFamily="34" charset="0"/>
              </a:endParaRPr>
            </a:p>
          </p:txBody>
        </p:sp>
        <p:sp>
          <p:nvSpPr>
            <p:cNvPr id="8" name="文本框 17">
              <a:extLst>
                <a:ext uri="{FF2B5EF4-FFF2-40B4-BE49-F238E27FC236}">
                  <a16:creationId xmlns:a16="http://schemas.microsoft.com/office/drawing/2014/main" xmlns="" id="{B3352724-34F3-4F4A-AEA1-6D84D68E82B4}"/>
                </a:ext>
              </a:extLst>
            </p:cNvPr>
            <p:cNvSpPr txBox="1"/>
            <p:nvPr/>
          </p:nvSpPr>
          <p:spPr>
            <a:xfrm>
              <a:off x="68743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b="0" i="0" u="none" strike="noStrike" kern="1200" cap="none" spc="0" normalizeH="0" baseline="0" noProof="0" dirty="0">
                  <a:ln>
                    <a:noFill/>
                  </a:ln>
                  <a:solidFill>
                    <a:schemeClr val="accent1"/>
                  </a:solidFill>
                  <a:effectLst/>
                  <a:uLnTx/>
                  <a:uFillTx/>
                  <a:latin typeface="+mn-ea"/>
                  <a:cs typeface="+mn-cs"/>
                </a:rPr>
                <a:t>1</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9" name="文本框 17">
              <a:extLst>
                <a:ext uri="{FF2B5EF4-FFF2-40B4-BE49-F238E27FC236}">
                  <a16:creationId xmlns:a16="http://schemas.microsoft.com/office/drawing/2014/main" xmlns="" id="{29E30C29-FCE9-48C4-95B4-8AC0644AC405}"/>
                </a:ext>
              </a:extLst>
            </p:cNvPr>
            <p:cNvSpPr txBox="1"/>
            <p:nvPr/>
          </p:nvSpPr>
          <p:spPr>
            <a:xfrm>
              <a:off x="68743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人员培训</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10" name="群組 9">
            <a:extLst>
              <a:ext uri="{FF2B5EF4-FFF2-40B4-BE49-F238E27FC236}">
                <a16:creationId xmlns:a16="http://schemas.microsoft.com/office/drawing/2014/main" xmlns="" id="{32AF7FD0-896B-4B20-90E9-F021DED5AF18}"/>
              </a:ext>
            </a:extLst>
          </p:cNvPr>
          <p:cNvGrpSpPr/>
          <p:nvPr/>
        </p:nvGrpSpPr>
        <p:grpSpPr>
          <a:xfrm>
            <a:off x="2384093" y="1852431"/>
            <a:ext cx="1516284" cy="1948270"/>
            <a:chOff x="2384093" y="1852431"/>
            <a:chExt cx="1516284" cy="1948270"/>
          </a:xfrm>
        </p:grpSpPr>
        <p:sp>
          <p:nvSpPr>
            <p:cNvPr id="11" name="Freeform 13">
              <a:extLst>
                <a:ext uri="{FF2B5EF4-FFF2-40B4-BE49-F238E27FC236}">
                  <a16:creationId xmlns:a16="http://schemas.microsoft.com/office/drawing/2014/main" xmlns="" id="{08DC8356-CCED-4221-B3C1-22CF7CB80888}"/>
                </a:ext>
              </a:extLst>
            </p:cNvPr>
            <p:cNvSpPr>
              <a:spLocks/>
            </p:cNvSpPr>
            <p:nvPr/>
          </p:nvSpPr>
          <p:spPr bwMode="auto">
            <a:xfrm>
              <a:off x="238409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12" name="TextBox 106">
              <a:extLst>
                <a:ext uri="{FF2B5EF4-FFF2-40B4-BE49-F238E27FC236}">
                  <a16:creationId xmlns:a16="http://schemas.microsoft.com/office/drawing/2014/main" xmlns="" id="{FE4B4BC8-1374-43C5-BAEC-3797A4ADA3D2}"/>
                </a:ext>
              </a:extLst>
            </p:cNvPr>
            <p:cNvSpPr txBox="1"/>
            <p:nvPr/>
          </p:nvSpPr>
          <p:spPr>
            <a:xfrm>
              <a:off x="2505703" y="2431289"/>
              <a:ext cx="1069865"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12</a:t>
              </a:r>
              <a:endParaRPr lang="id-ID" sz="4800" dirty="0">
                <a:solidFill>
                  <a:schemeClr val="bg1"/>
                </a:solidFill>
                <a:latin typeface="+mj-ea"/>
                <a:ea typeface="+mj-ea"/>
                <a:cs typeface="Arial" panose="020B0604020202020204" pitchFamily="34" charset="0"/>
              </a:endParaRPr>
            </a:p>
          </p:txBody>
        </p:sp>
        <p:sp>
          <p:nvSpPr>
            <p:cNvPr id="13" name="文本框 17">
              <a:extLst>
                <a:ext uri="{FF2B5EF4-FFF2-40B4-BE49-F238E27FC236}">
                  <a16:creationId xmlns:a16="http://schemas.microsoft.com/office/drawing/2014/main" xmlns="" id="{5B2805FD-F2F9-4A4D-8289-E20FB36A5F59}"/>
                </a:ext>
              </a:extLst>
            </p:cNvPr>
            <p:cNvSpPr txBox="1"/>
            <p:nvPr/>
          </p:nvSpPr>
          <p:spPr>
            <a:xfrm>
              <a:off x="26432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2</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14" name="文本框 17">
              <a:extLst>
                <a:ext uri="{FF2B5EF4-FFF2-40B4-BE49-F238E27FC236}">
                  <a16:creationId xmlns:a16="http://schemas.microsoft.com/office/drawing/2014/main" xmlns="" id="{A96319C4-CD0B-4E9B-A738-52F0FCD5A676}"/>
                </a:ext>
              </a:extLst>
            </p:cNvPr>
            <p:cNvSpPr txBox="1"/>
            <p:nvPr/>
          </p:nvSpPr>
          <p:spPr>
            <a:xfrm>
              <a:off x="26432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15" name="群組 14">
            <a:extLst>
              <a:ext uri="{FF2B5EF4-FFF2-40B4-BE49-F238E27FC236}">
                <a16:creationId xmlns:a16="http://schemas.microsoft.com/office/drawing/2014/main" xmlns="" id="{519D7D3B-FAB2-41D3-956D-0889CCDE1C43}"/>
              </a:ext>
            </a:extLst>
          </p:cNvPr>
          <p:cNvGrpSpPr/>
          <p:nvPr/>
        </p:nvGrpSpPr>
        <p:grpSpPr>
          <a:xfrm>
            <a:off x="4330793" y="1852431"/>
            <a:ext cx="1516284" cy="1948270"/>
            <a:chOff x="4330793" y="1852431"/>
            <a:chExt cx="1516284" cy="1948270"/>
          </a:xfrm>
        </p:grpSpPr>
        <p:sp>
          <p:nvSpPr>
            <p:cNvPr id="16" name="Freeform 22">
              <a:extLst>
                <a:ext uri="{FF2B5EF4-FFF2-40B4-BE49-F238E27FC236}">
                  <a16:creationId xmlns:a16="http://schemas.microsoft.com/office/drawing/2014/main" xmlns="" id="{EC3A1BED-F906-4CF8-A858-A5AF741683BD}"/>
                </a:ext>
              </a:extLst>
            </p:cNvPr>
            <p:cNvSpPr>
              <a:spLocks/>
            </p:cNvSpPr>
            <p:nvPr/>
          </p:nvSpPr>
          <p:spPr bwMode="auto">
            <a:xfrm>
              <a:off x="4330793" y="2306863"/>
              <a:ext cx="1516284" cy="1493838"/>
            </a:xfrm>
            <a:custGeom>
              <a:avLst/>
              <a:gdLst>
                <a:gd name="T0" fmla="*/ 739 w 770"/>
                <a:gd name="T1" fmla="*/ 0 h 639"/>
                <a:gd name="T2" fmla="*/ 32 w 770"/>
                <a:gd name="T3" fmla="*/ 0 h 639"/>
                <a:gd name="T4" fmla="*/ 0 w 770"/>
                <a:gd name="T5" fmla="*/ 34 h 639"/>
                <a:gd name="T6" fmla="*/ 0 w 770"/>
                <a:gd name="T7" fmla="*/ 606 h 639"/>
                <a:gd name="T8" fmla="*/ 32 w 770"/>
                <a:gd name="T9" fmla="*/ 639 h 639"/>
                <a:gd name="T10" fmla="*/ 739 w 770"/>
                <a:gd name="T11" fmla="*/ 639 h 639"/>
                <a:gd name="T12" fmla="*/ 770 w 770"/>
                <a:gd name="T13" fmla="*/ 606 h 639"/>
                <a:gd name="T14" fmla="*/ 770 w 770"/>
                <a:gd name="T15" fmla="*/ 34 h 639"/>
                <a:gd name="T16" fmla="*/ 739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9" y="0"/>
                  </a:moveTo>
                  <a:cubicBezTo>
                    <a:pt x="32" y="0"/>
                    <a:pt x="32" y="0"/>
                    <a:pt x="32" y="0"/>
                  </a:cubicBezTo>
                  <a:cubicBezTo>
                    <a:pt x="14" y="0"/>
                    <a:pt x="0" y="15"/>
                    <a:pt x="0" y="34"/>
                  </a:cubicBezTo>
                  <a:cubicBezTo>
                    <a:pt x="0" y="606"/>
                    <a:pt x="0" y="606"/>
                    <a:pt x="0" y="606"/>
                  </a:cubicBezTo>
                  <a:cubicBezTo>
                    <a:pt x="0" y="624"/>
                    <a:pt x="14" y="639"/>
                    <a:pt x="32" y="639"/>
                  </a:cubicBezTo>
                  <a:cubicBezTo>
                    <a:pt x="739" y="639"/>
                    <a:pt x="739" y="639"/>
                    <a:pt x="739" y="639"/>
                  </a:cubicBezTo>
                  <a:cubicBezTo>
                    <a:pt x="756" y="639"/>
                    <a:pt x="770" y="624"/>
                    <a:pt x="770" y="606"/>
                  </a:cubicBezTo>
                  <a:cubicBezTo>
                    <a:pt x="770" y="34"/>
                    <a:pt x="770" y="34"/>
                    <a:pt x="770" y="34"/>
                  </a:cubicBezTo>
                  <a:cubicBezTo>
                    <a:pt x="770" y="15"/>
                    <a:pt x="756" y="0"/>
                    <a:pt x="739"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17" name="TextBox 118">
              <a:extLst>
                <a:ext uri="{FF2B5EF4-FFF2-40B4-BE49-F238E27FC236}">
                  <a16:creationId xmlns:a16="http://schemas.microsoft.com/office/drawing/2014/main" xmlns="" id="{7380571B-B274-4F3A-823D-A0431B40081B}"/>
                </a:ext>
              </a:extLst>
            </p:cNvPr>
            <p:cNvSpPr txBox="1"/>
            <p:nvPr/>
          </p:nvSpPr>
          <p:spPr>
            <a:xfrm>
              <a:off x="4591669" y="2431289"/>
              <a:ext cx="99453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23</a:t>
              </a:r>
              <a:endParaRPr lang="id-ID" sz="4800" dirty="0">
                <a:solidFill>
                  <a:schemeClr val="bg1"/>
                </a:solidFill>
                <a:latin typeface="+mj-ea"/>
                <a:ea typeface="+mj-ea"/>
                <a:cs typeface="Arial" panose="020B0604020202020204" pitchFamily="34" charset="0"/>
              </a:endParaRPr>
            </a:p>
          </p:txBody>
        </p:sp>
        <p:sp>
          <p:nvSpPr>
            <p:cNvPr id="18" name="文本框 17">
              <a:extLst>
                <a:ext uri="{FF2B5EF4-FFF2-40B4-BE49-F238E27FC236}">
                  <a16:creationId xmlns:a16="http://schemas.microsoft.com/office/drawing/2014/main" xmlns="" id="{A8592AB8-F585-4564-9E90-3E1EF5818BA7}"/>
                </a:ext>
              </a:extLst>
            </p:cNvPr>
            <p:cNvSpPr txBox="1"/>
            <p:nvPr/>
          </p:nvSpPr>
          <p:spPr>
            <a:xfrm>
              <a:off x="45899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3</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19" name="文本框 17">
              <a:extLst>
                <a:ext uri="{FF2B5EF4-FFF2-40B4-BE49-F238E27FC236}">
                  <a16:creationId xmlns:a16="http://schemas.microsoft.com/office/drawing/2014/main" xmlns="" id="{80D5029F-43AC-4A38-9F82-DE7CBDEF4FDF}"/>
                </a:ext>
              </a:extLst>
            </p:cNvPr>
            <p:cNvSpPr txBox="1"/>
            <p:nvPr/>
          </p:nvSpPr>
          <p:spPr>
            <a:xfrm>
              <a:off x="45899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20" name="群組 19">
            <a:extLst>
              <a:ext uri="{FF2B5EF4-FFF2-40B4-BE49-F238E27FC236}">
                <a16:creationId xmlns:a16="http://schemas.microsoft.com/office/drawing/2014/main" xmlns="" id="{D8BEE49C-056E-42CB-A52E-3D0FB472B4DF}"/>
              </a:ext>
            </a:extLst>
          </p:cNvPr>
          <p:cNvGrpSpPr/>
          <p:nvPr/>
        </p:nvGrpSpPr>
        <p:grpSpPr>
          <a:xfrm>
            <a:off x="6321093" y="1852431"/>
            <a:ext cx="1516284" cy="1948270"/>
            <a:chOff x="6321093" y="1852431"/>
            <a:chExt cx="1516284" cy="1948270"/>
          </a:xfrm>
        </p:grpSpPr>
        <p:sp>
          <p:nvSpPr>
            <p:cNvPr id="21" name="Freeform 28">
              <a:extLst>
                <a:ext uri="{FF2B5EF4-FFF2-40B4-BE49-F238E27FC236}">
                  <a16:creationId xmlns:a16="http://schemas.microsoft.com/office/drawing/2014/main" xmlns="" id="{59C1DF8B-46E7-4640-94CD-7E32D777AC5A}"/>
                </a:ext>
              </a:extLst>
            </p:cNvPr>
            <p:cNvSpPr>
              <a:spLocks/>
            </p:cNvSpPr>
            <p:nvPr/>
          </p:nvSpPr>
          <p:spPr bwMode="auto">
            <a:xfrm>
              <a:off x="632109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5" y="639"/>
                    <a:pt x="770" y="624"/>
                    <a:pt x="770" y="605"/>
                  </a:cubicBezTo>
                  <a:cubicBezTo>
                    <a:pt x="770" y="33"/>
                    <a:pt x="770" y="33"/>
                    <a:pt x="770" y="33"/>
                  </a:cubicBezTo>
                  <a:cubicBezTo>
                    <a:pt x="770" y="15"/>
                    <a:pt x="755"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22" name="TextBox 122">
              <a:extLst>
                <a:ext uri="{FF2B5EF4-FFF2-40B4-BE49-F238E27FC236}">
                  <a16:creationId xmlns:a16="http://schemas.microsoft.com/office/drawing/2014/main" xmlns="" id="{0479FBF3-92D9-4B43-80E1-377297173ED6}"/>
                </a:ext>
              </a:extLst>
            </p:cNvPr>
            <p:cNvSpPr txBox="1"/>
            <p:nvPr/>
          </p:nvSpPr>
          <p:spPr>
            <a:xfrm>
              <a:off x="6856604" y="242951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8</a:t>
              </a:r>
              <a:endParaRPr lang="id-ID" sz="4800" dirty="0">
                <a:solidFill>
                  <a:schemeClr val="bg1"/>
                </a:solidFill>
                <a:latin typeface="+mj-ea"/>
                <a:ea typeface="+mj-ea"/>
                <a:cs typeface="Arial" panose="020B0604020202020204" pitchFamily="34" charset="0"/>
              </a:endParaRPr>
            </a:p>
          </p:txBody>
        </p:sp>
        <p:sp>
          <p:nvSpPr>
            <p:cNvPr id="23" name="文本框 17">
              <a:extLst>
                <a:ext uri="{FF2B5EF4-FFF2-40B4-BE49-F238E27FC236}">
                  <a16:creationId xmlns:a16="http://schemas.microsoft.com/office/drawing/2014/main" xmlns="" id="{57DFDAC1-73F1-42A8-AAAA-E906239CF685}"/>
                </a:ext>
              </a:extLst>
            </p:cNvPr>
            <p:cNvSpPr txBox="1"/>
            <p:nvPr/>
          </p:nvSpPr>
          <p:spPr>
            <a:xfrm>
              <a:off x="65802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4</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24" name="文本框 17">
              <a:extLst>
                <a:ext uri="{FF2B5EF4-FFF2-40B4-BE49-F238E27FC236}">
                  <a16:creationId xmlns:a16="http://schemas.microsoft.com/office/drawing/2014/main" xmlns="" id="{791B6B2B-0CC6-4683-AC6A-222DACF3FB1E}"/>
                </a:ext>
              </a:extLst>
            </p:cNvPr>
            <p:cNvSpPr txBox="1"/>
            <p:nvPr/>
          </p:nvSpPr>
          <p:spPr>
            <a:xfrm>
              <a:off x="65802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25" name="群組 24">
            <a:extLst>
              <a:ext uri="{FF2B5EF4-FFF2-40B4-BE49-F238E27FC236}">
                <a16:creationId xmlns:a16="http://schemas.microsoft.com/office/drawing/2014/main" xmlns="" id="{5D0AE5D5-59D4-403E-AC46-EFAE8B5D73CD}"/>
              </a:ext>
            </a:extLst>
          </p:cNvPr>
          <p:cNvGrpSpPr/>
          <p:nvPr/>
        </p:nvGrpSpPr>
        <p:grpSpPr>
          <a:xfrm>
            <a:off x="8274483" y="1852431"/>
            <a:ext cx="1516284" cy="1948270"/>
            <a:chOff x="8274483" y="1852431"/>
            <a:chExt cx="1516284" cy="1948270"/>
          </a:xfrm>
        </p:grpSpPr>
        <p:sp>
          <p:nvSpPr>
            <p:cNvPr id="26" name="Freeform 34">
              <a:extLst>
                <a:ext uri="{FF2B5EF4-FFF2-40B4-BE49-F238E27FC236}">
                  <a16:creationId xmlns:a16="http://schemas.microsoft.com/office/drawing/2014/main" xmlns="" id="{21917E4D-D885-4B8C-B712-E97B17A1FA96}"/>
                </a:ext>
              </a:extLst>
            </p:cNvPr>
            <p:cNvSpPr>
              <a:spLocks/>
            </p:cNvSpPr>
            <p:nvPr/>
          </p:nvSpPr>
          <p:spPr bwMode="auto">
            <a:xfrm>
              <a:off x="8274483" y="2305276"/>
              <a:ext cx="1516284" cy="1495425"/>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5"/>
                    <a:pt x="0" y="34"/>
                  </a:cubicBezTo>
                  <a:cubicBezTo>
                    <a:pt x="0" y="606"/>
                    <a:pt x="0" y="606"/>
                    <a:pt x="0" y="606"/>
                  </a:cubicBezTo>
                  <a:cubicBezTo>
                    <a:pt x="0" y="624"/>
                    <a:pt x="14" y="640"/>
                    <a:pt x="31" y="640"/>
                  </a:cubicBezTo>
                  <a:cubicBezTo>
                    <a:pt x="738" y="640"/>
                    <a:pt x="738" y="640"/>
                    <a:pt x="738" y="640"/>
                  </a:cubicBezTo>
                  <a:cubicBezTo>
                    <a:pt x="755" y="640"/>
                    <a:pt x="770" y="624"/>
                    <a:pt x="770" y="606"/>
                  </a:cubicBezTo>
                  <a:cubicBezTo>
                    <a:pt x="770" y="34"/>
                    <a:pt x="770" y="34"/>
                    <a:pt x="770" y="34"/>
                  </a:cubicBezTo>
                  <a:cubicBezTo>
                    <a:pt x="770" y="15"/>
                    <a:pt x="755"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grpSp>
          <p:nvGrpSpPr>
            <p:cNvPr id="27" name="群組 26">
              <a:extLst>
                <a:ext uri="{FF2B5EF4-FFF2-40B4-BE49-F238E27FC236}">
                  <a16:creationId xmlns:a16="http://schemas.microsoft.com/office/drawing/2014/main" xmlns="" id="{42C62696-E814-4F23-B82B-07B58257754E}"/>
                </a:ext>
              </a:extLst>
            </p:cNvPr>
            <p:cNvGrpSpPr/>
            <p:nvPr/>
          </p:nvGrpSpPr>
          <p:grpSpPr>
            <a:xfrm>
              <a:off x="8547170" y="1852431"/>
              <a:ext cx="997936" cy="1760520"/>
              <a:chOff x="8547170" y="1852431"/>
              <a:chExt cx="997936" cy="1760520"/>
            </a:xfrm>
          </p:grpSpPr>
          <p:sp>
            <p:nvSpPr>
              <p:cNvPr id="28" name="TextBox 126">
                <a:extLst>
                  <a:ext uri="{FF2B5EF4-FFF2-40B4-BE49-F238E27FC236}">
                    <a16:creationId xmlns:a16="http://schemas.microsoft.com/office/drawing/2014/main" xmlns="" id="{319DDE8D-20FF-45BA-8F7F-59F83AB13F6F}"/>
                  </a:ext>
                </a:extLst>
              </p:cNvPr>
              <p:cNvSpPr txBox="1"/>
              <p:nvPr/>
            </p:nvSpPr>
            <p:spPr>
              <a:xfrm>
                <a:off x="8823507" y="2429513"/>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5</a:t>
                </a:r>
                <a:endParaRPr lang="id-ID" sz="4800" dirty="0">
                  <a:solidFill>
                    <a:schemeClr val="bg1"/>
                  </a:solidFill>
                  <a:latin typeface="+mj-ea"/>
                  <a:ea typeface="+mj-ea"/>
                  <a:cs typeface="Arial" panose="020B0604020202020204" pitchFamily="34" charset="0"/>
                </a:endParaRPr>
              </a:p>
            </p:txBody>
          </p:sp>
          <p:sp>
            <p:nvSpPr>
              <p:cNvPr id="29" name="文本框 17">
                <a:extLst>
                  <a:ext uri="{FF2B5EF4-FFF2-40B4-BE49-F238E27FC236}">
                    <a16:creationId xmlns:a16="http://schemas.microsoft.com/office/drawing/2014/main" xmlns="" id="{01C0EC23-F0D5-4297-99F6-7A74EBC1746C}"/>
                  </a:ext>
                </a:extLst>
              </p:cNvPr>
              <p:cNvSpPr txBox="1"/>
              <p:nvPr/>
            </p:nvSpPr>
            <p:spPr>
              <a:xfrm>
                <a:off x="8547170"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5</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30" name="文本框 17">
                <a:extLst>
                  <a:ext uri="{FF2B5EF4-FFF2-40B4-BE49-F238E27FC236}">
                    <a16:creationId xmlns:a16="http://schemas.microsoft.com/office/drawing/2014/main" xmlns="" id="{E9C265AA-C152-45C7-816C-C2D271FB09C2}"/>
                  </a:ext>
                </a:extLst>
              </p:cNvPr>
              <p:cNvSpPr txBox="1"/>
              <p:nvPr/>
            </p:nvSpPr>
            <p:spPr>
              <a:xfrm>
                <a:off x="8547170"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grpSp>
        <p:nvGrpSpPr>
          <p:cNvPr id="2" name="群組 1">
            <a:extLst>
              <a:ext uri="{FF2B5EF4-FFF2-40B4-BE49-F238E27FC236}">
                <a16:creationId xmlns:a16="http://schemas.microsoft.com/office/drawing/2014/main" xmlns="" id="{46C14558-CC8C-4D16-BE65-8B263C203063}"/>
              </a:ext>
            </a:extLst>
          </p:cNvPr>
          <p:cNvGrpSpPr/>
          <p:nvPr/>
        </p:nvGrpSpPr>
        <p:grpSpPr>
          <a:xfrm>
            <a:off x="10243805" y="1852431"/>
            <a:ext cx="1516284" cy="1948270"/>
            <a:chOff x="10243805" y="1852431"/>
            <a:chExt cx="1516284" cy="1948270"/>
          </a:xfrm>
        </p:grpSpPr>
        <p:sp>
          <p:nvSpPr>
            <p:cNvPr id="32" name="Freeform 38">
              <a:extLst>
                <a:ext uri="{FF2B5EF4-FFF2-40B4-BE49-F238E27FC236}">
                  <a16:creationId xmlns:a16="http://schemas.microsoft.com/office/drawing/2014/main" xmlns="" id="{5A22086D-DC13-4A07-8644-BBD6864CF7D5}"/>
                </a:ext>
              </a:extLst>
            </p:cNvPr>
            <p:cNvSpPr>
              <a:spLocks/>
            </p:cNvSpPr>
            <p:nvPr/>
          </p:nvSpPr>
          <p:spPr bwMode="auto">
            <a:xfrm>
              <a:off x="10243805" y="2305276"/>
              <a:ext cx="1516284" cy="1495425"/>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5"/>
                    <a:pt x="0" y="34"/>
                  </a:cubicBezTo>
                  <a:cubicBezTo>
                    <a:pt x="0" y="606"/>
                    <a:pt x="0" y="606"/>
                    <a:pt x="0" y="606"/>
                  </a:cubicBezTo>
                  <a:cubicBezTo>
                    <a:pt x="0" y="624"/>
                    <a:pt x="14" y="640"/>
                    <a:pt x="31" y="640"/>
                  </a:cubicBezTo>
                  <a:cubicBezTo>
                    <a:pt x="738" y="640"/>
                    <a:pt x="738" y="640"/>
                    <a:pt x="738" y="640"/>
                  </a:cubicBezTo>
                  <a:cubicBezTo>
                    <a:pt x="756" y="640"/>
                    <a:pt x="770" y="624"/>
                    <a:pt x="770" y="606"/>
                  </a:cubicBezTo>
                  <a:cubicBezTo>
                    <a:pt x="770" y="34"/>
                    <a:pt x="770" y="34"/>
                    <a:pt x="770" y="34"/>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33" name="TextBox 130">
              <a:extLst>
                <a:ext uri="{FF2B5EF4-FFF2-40B4-BE49-F238E27FC236}">
                  <a16:creationId xmlns:a16="http://schemas.microsoft.com/office/drawing/2014/main" xmlns="" id="{1353E6C0-71CD-4F50-8C13-255C5624A88F}"/>
                </a:ext>
              </a:extLst>
            </p:cNvPr>
            <p:cNvSpPr txBox="1"/>
            <p:nvPr/>
          </p:nvSpPr>
          <p:spPr>
            <a:xfrm>
              <a:off x="10524477" y="2431289"/>
              <a:ext cx="954940"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19</a:t>
              </a:r>
              <a:endParaRPr lang="id-ID" sz="4800" dirty="0">
                <a:solidFill>
                  <a:schemeClr val="bg1"/>
                </a:solidFill>
                <a:latin typeface="+mj-ea"/>
                <a:ea typeface="+mj-ea"/>
                <a:cs typeface="Arial" panose="020B0604020202020204" pitchFamily="34" charset="0"/>
              </a:endParaRPr>
            </a:p>
          </p:txBody>
        </p:sp>
        <p:sp>
          <p:nvSpPr>
            <p:cNvPr id="34" name="文本框 17">
              <a:extLst>
                <a:ext uri="{FF2B5EF4-FFF2-40B4-BE49-F238E27FC236}">
                  <a16:creationId xmlns:a16="http://schemas.microsoft.com/office/drawing/2014/main" xmlns="" id="{6D8365D5-7DDE-439F-AD76-6ED7363E4C2F}"/>
                </a:ext>
              </a:extLst>
            </p:cNvPr>
            <p:cNvSpPr txBox="1"/>
            <p:nvPr/>
          </p:nvSpPr>
          <p:spPr>
            <a:xfrm>
              <a:off x="10502979"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6</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35" name="文本框 17">
              <a:extLst>
                <a:ext uri="{FF2B5EF4-FFF2-40B4-BE49-F238E27FC236}">
                  <a16:creationId xmlns:a16="http://schemas.microsoft.com/office/drawing/2014/main" xmlns="" id="{7216785D-27DC-4FCC-B968-C5BC5E19445A}"/>
                </a:ext>
              </a:extLst>
            </p:cNvPr>
            <p:cNvSpPr txBox="1"/>
            <p:nvPr/>
          </p:nvSpPr>
          <p:spPr>
            <a:xfrm>
              <a:off x="10502979"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36" name="群組 35">
            <a:extLst>
              <a:ext uri="{FF2B5EF4-FFF2-40B4-BE49-F238E27FC236}">
                <a16:creationId xmlns:a16="http://schemas.microsoft.com/office/drawing/2014/main" xmlns="" id="{B6567050-3646-4936-8A62-8777D974CB62}"/>
              </a:ext>
            </a:extLst>
          </p:cNvPr>
          <p:cNvGrpSpPr/>
          <p:nvPr/>
        </p:nvGrpSpPr>
        <p:grpSpPr>
          <a:xfrm>
            <a:off x="425571" y="3943822"/>
            <a:ext cx="1516284" cy="1853954"/>
            <a:chOff x="425571" y="3943822"/>
            <a:chExt cx="1516284" cy="1853954"/>
          </a:xfrm>
        </p:grpSpPr>
        <p:sp>
          <p:nvSpPr>
            <p:cNvPr id="37" name="Freeform 43">
              <a:extLst>
                <a:ext uri="{FF2B5EF4-FFF2-40B4-BE49-F238E27FC236}">
                  <a16:creationId xmlns:a16="http://schemas.microsoft.com/office/drawing/2014/main" xmlns="" id="{19315944-D39D-4CB8-8BB0-3970B3912A32}"/>
                </a:ext>
              </a:extLst>
            </p:cNvPr>
            <p:cNvSpPr>
              <a:spLocks/>
            </p:cNvSpPr>
            <p:nvPr/>
          </p:nvSpPr>
          <p:spPr bwMode="auto">
            <a:xfrm>
              <a:off x="425571" y="4305526"/>
              <a:ext cx="1516284" cy="1492250"/>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38" name="TextBox 134">
              <a:extLst>
                <a:ext uri="{FF2B5EF4-FFF2-40B4-BE49-F238E27FC236}">
                  <a16:creationId xmlns:a16="http://schemas.microsoft.com/office/drawing/2014/main" xmlns="" id="{211FFC98-1651-4BD2-950F-E8AB66E0C828}"/>
                </a:ext>
              </a:extLst>
            </p:cNvPr>
            <p:cNvSpPr txBox="1"/>
            <p:nvPr/>
          </p:nvSpPr>
          <p:spPr>
            <a:xfrm>
              <a:off x="741044" y="4425497"/>
              <a:ext cx="885339"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11</a:t>
              </a:r>
              <a:endParaRPr lang="id-ID" sz="4800" dirty="0">
                <a:solidFill>
                  <a:schemeClr val="bg1"/>
                </a:solidFill>
                <a:latin typeface="+mj-ea"/>
                <a:ea typeface="+mj-ea"/>
                <a:cs typeface="Arial" panose="020B0604020202020204" pitchFamily="34" charset="0"/>
              </a:endParaRPr>
            </a:p>
          </p:txBody>
        </p:sp>
        <p:sp>
          <p:nvSpPr>
            <p:cNvPr id="39" name="文本框 17">
              <a:extLst>
                <a:ext uri="{FF2B5EF4-FFF2-40B4-BE49-F238E27FC236}">
                  <a16:creationId xmlns:a16="http://schemas.microsoft.com/office/drawing/2014/main" xmlns="" id="{42294218-F7E5-44A6-AFF4-D7A78686F6FF}"/>
                </a:ext>
              </a:extLst>
            </p:cNvPr>
            <p:cNvSpPr txBox="1"/>
            <p:nvPr/>
          </p:nvSpPr>
          <p:spPr>
            <a:xfrm>
              <a:off x="684745"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7</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40" name="文本框 17">
              <a:extLst>
                <a:ext uri="{FF2B5EF4-FFF2-40B4-BE49-F238E27FC236}">
                  <a16:creationId xmlns:a16="http://schemas.microsoft.com/office/drawing/2014/main" xmlns="" id="{A5638E76-92EA-40E9-BE0D-D15604F12DDB}"/>
                </a:ext>
              </a:extLst>
            </p:cNvPr>
            <p:cNvSpPr txBox="1"/>
            <p:nvPr/>
          </p:nvSpPr>
          <p:spPr>
            <a:xfrm>
              <a:off x="684745"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人员培训</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41" name="群組 40">
            <a:extLst>
              <a:ext uri="{FF2B5EF4-FFF2-40B4-BE49-F238E27FC236}">
                <a16:creationId xmlns:a16="http://schemas.microsoft.com/office/drawing/2014/main" xmlns="" id="{EB208C78-D871-4940-BF2E-CD74E82D5DEA}"/>
              </a:ext>
            </a:extLst>
          </p:cNvPr>
          <p:cNvGrpSpPr/>
          <p:nvPr/>
        </p:nvGrpSpPr>
        <p:grpSpPr>
          <a:xfrm>
            <a:off x="2384093" y="3943822"/>
            <a:ext cx="1516284" cy="1855542"/>
            <a:chOff x="2384093" y="3943822"/>
            <a:chExt cx="1516284" cy="1855542"/>
          </a:xfrm>
        </p:grpSpPr>
        <p:sp>
          <p:nvSpPr>
            <p:cNvPr id="42" name="Freeform 48">
              <a:extLst>
                <a:ext uri="{FF2B5EF4-FFF2-40B4-BE49-F238E27FC236}">
                  <a16:creationId xmlns:a16="http://schemas.microsoft.com/office/drawing/2014/main" xmlns="" id="{30C70787-C869-4352-8D0B-EE7424456BCF}"/>
                </a:ext>
              </a:extLst>
            </p:cNvPr>
            <p:cNvSpPr>
              <a:spLocks/>
            </p:cNvSpPr>
            <p:nvPr/>
          </p:nvSpPr>
          <p:spPr bwMode="auto">
            <a:xfrm>
              <a:off x="2384093"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6" y="640"/>
                    <a:pt x="770" y="625"/>
                    <a:pt x="770" y="606"/>
                  </a:cubicBezTo>
                  <a:cubicBezTo>
                    <a:pt x="770" y="34"/>
                    <a:pt x="770" y="34"/>
                    <a:pt x="770" y="34"/>
                  </a:cubicBezTo>
                  <a:cubicBezTo>
                    <a:pt x="770" y="16"/>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43" name="TextBox 138">
              <a:extLst>
                <a:ext uri="{FF2B5EF4-FFF2-40B4-BE49-F238E27FC236}">
                  <a16:creationId xmlns:a16="http://schemas.microsoft.com/office/drawing/2014/main" xmlns="" id="{C8A4E055-1C17-45F2-BBBB-10AAC6ADF9B7}"/>
                </a:ext>
              </a:extLst>
            </p:cNvPr>
            <p:cNvSpPr txBox="1"/>
            <p:nvPr/>
          </p:nvSpPr>
          <p:spPr>
            <a:xfrm>
              <a:off x="2643267" y="4425497"/>
              <a:ext cx="997936"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24</a:t>
              </a:r>
              <a:endParaRPr lang="id-ID" sz="4800" dirty="0">
                <a:solidFill>
                  <a:schemeClr val="bg1"/>
                </a:solidFill>
                <a:latin typeface="+mj-ea"/>
                <a:ea typeface="+mj-ea"/>
                <a:cs typeface="Arial" panose="020B0604020202020204" pitchFamily="34" charset="0"/>
              </a:endParaRPr>
            </a:p>
          </p:txBody>
        </p:sp>
        <p:sp>
          <p:nvSpPr>
            <p:cNvPr id="44" name="文本框 17">
              <a:extLst>
                <a:ext uri="{FF2B5EF4-FFF2-40B4-BE49-F238E27FC236}">
                  <a16:creationId xmlns:a16="http://schemas.microsoft.com/office/drawing/2014/main" xmlns="" id="{0E008C16-3783-4532-8465-6E882DEB798C}"/>
                </a:ext>
              </a:extLst>
            </p:cNvPr>
            <p:cNvSpPr txBox="1"/>
            <p:nvPr/>
          </p:nvSpPr>
          <p:spPr>
            <a:xfrm>
              <a:off x="2643267"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8</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45" name="文本框 17">
              <a:extLst>
                <a:ext uri="{FF2B5EF4-FFF2-40B4-BE49-F238E27FC236}">
                  <a16:creationId xmlns:a16="http://schemas.microsoft.com/office/drawing/2014/main" xmlns="" id="{AE21DB9E-9757-4D46-8AB7-5DF23937201F}"/>
                </a:ext>
              </a:extLst>
            </p:cNvPr>
            <p:cNvSpPr txBox="1"/>
            <p:nvPr/>
          </p:nvSpPr>
          <p:spPr>
            <a:xfrm>
              <a:off x="2643267"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46" name="群組 45">
            <a:extLst>
              <a:ext uri="{FF2B5EF4-FFF2-40B4-BE49-F238E27FC236}">
                <a16:creationId xmlns:a16="http://schemas.microsoft.com/office/drawing/2014/main" xmlns="" id="{F17D2066-2F46-4BB7-9A58-5BF2E06A029C}"/>
              </a:ext>
            </a:extLst>
          </p:cNvPr>
          <p:cNvGrpSpPr/>
          <p:nvPr/>
        </p:nvGrpSpPr>
        <p:grpSpPr>
          <a:xfrm>
            <a:off x="4354180" y="3943822"/>
            <a:ext cx="1516284" cy="1855542"/>
            <a:chOff x="4354180" y="3943822"/>
            <a:chExt cx="1516284" cy="1855542"/>
          </a:xfrm>
        </p:grpSpPr>
        <p:sp>
          <p:nvSpPr>
            <p:cNvPr id="47" name="Freeform 55">
              <a:extLst>
                <a:ext uri="{FF2B5EF4-FFF2-40B4-BE49-F238E27FC236}">
                  <a16:creationId xmlns:a16="http://schemas.microsoft.com/office/drawing/2014/main" xmlns="" id="{67561CD1-A4EF-4F5F-B1EC-B61F6FB1B86B}"/>
                </a:ext>
              </a:extLst>
            </p:cNvPr>
            <p:cNvSpPr>
              <a:spLocks/>
            </p:cNvSpPr>
            <p:nvPr/>
          </p:nvSpPr>
          <p:spPr bwMode="auto">
            <a:xfrm>
              <a:off x="4354180" y="4305526"/>
              <a:ext cx="1516284" cy="1493838"/>
            </a:xfrm>
            <a:custGeom>
              <a:avLst/>
              <a:gdLst>
                <a:gd name="T0" fmla="*/ 739 w 770"/>
                <a:gd name="T1" fmla="*/ 0 h 640"/>
                <a:gd name="T2" fmla="*/ 32 w 770"/>
                <a:gd name="T3" fmla="*/ 0 h 640"/>
                <a:gd name="T4" fmla="*/ 0 w 770"/>
                <a:gd name="T5" fmla="*/ 34 h 640"/>
                <a:gd name="T6" fmla="*/ 0 w 770"/>
                <a:gd name="T7" fmla="*/ 606 h 640"/>
                <a:gd name="T8" fmla="*/ 32 w 770"/>
                <a:gd name="T9" fmla="*/ 640 h 640"/>
                <a:gd name="T10" fmla="*/ 739 w 770"/>
                <a:gd name="T11" fmla="*/ 640 h 640"/>
                <a:gd name="T12" fmla="*/ 770 w 770"/>
                <a:gd name="T13" fmla="*/ 606 h 640"/>
                <a:gd name="T14" fmla="*/ 770 w 770"/>
                <a:gd name="T15" fmla="*/ 34 h 640"/>
                <a:gd name="T16" fmla="*/ 739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9" y="0"/>
                  </a:moveTo>
                  <a:cubicBezTo>
                    <a:pt x="32" y="0"/>
                    <a:pt x="32" y="0"/>
                    <a:pt x="32" y="0"/>
                  </a:cubicBezTo>
                  <a:cubicBezTo>
                    <a:pt x="14" y="0"/>
                    <a:pt x="0" y="16"/>
                    <a:pt x="0" y="34"/>
                  </a:cubicBezTo>
                  <a:cubicBezTo>
                    <a:pt x="0" y="606"/>
                    <a:pt x="0" y="606"/>
                    <a:pt x="0" y="606"/>
                  </a:cubicBezTo>
                  <a:cubicBezTo>
                    <a:pt x="0" y="625"/>
                    <a:pt x="14" y="640"/>
                    <a:pt x="32" y="640"/>
                  </a:cubicBezTo>
                  <a:cubicBezTo>
                    <a:pt x="739" y="640"/>
                    <a:pt x="739" y="640"/>
                    <a:pt x="739" y="640"/>
                  </a:cubicBezTo>
                  <a:cubicBezTo>
                    <a:pt x="756" y="640"/>
                    <a:pt x="770" y="625"/>
                    <a:pt x="770" y="606"/>
                  </a:cubicBezTo>
                  <a:cubicBezTo>
                    <a:pt x="770" y="34"/>
                    <a:pt x="770" y="34"/>
                    <a:pt x="770" y="34"/>
                  </a:cubicBezTo>
                  <a:cubicBezTo>
                    <a:pt x="770" y="16"/>
                    <a:pt x="756" y="0"/>
                    <a:pt x="739"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48" name="TextBox 142">
              <a:extLst>
                <a:ext uri="{FF2B5EF4-FFF2-40B4-BE49-F238E27FC236}">
                  <a16:creationId xmlns:a16="http://schemas.microsoft.com/office/drawing/2014/main" xmlns="" id="{3C4C6234-1C53-4605-A272-237C4C967A00}"/>
                </a:ext>
              </a:extLst>
            </p:cNvPr>
            <p:cNvSpPr txBox="1"/>
            <p:nvPr/>
          </p:nvSpPr>
          <p:spPr>
            <a:xfrm>
              <a:off x="4889691" y="442733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3</a:t>
              </a:r>
              <a:endParaRPr lang="id-ID" sz="4800" dirty="0">
                <a:solidFill>
                  <a:schemeClr val="bg1"/>
                </a:solidFill>
                <a:latin typeface="+mj-ea"/>
                <a:ea typeface="+mj-ea"/>
                <a:cs typeface="Arial" panose="020B0604020202020204" pitchFamily="34" charset="0"/>
              </a:endParaRPr>
            </a:p>
          </p:txBody>
        </p:sp>
        <p:sp>
          <p:nvSpPr>
            <p:cNvPr id="49" name="文本框 17">
              <a:extLst>
                <a:ext uri="{FF2B5EF4-FFF2-40B4-BE49-F238E27FC236}">
                  <a16:creationId xmlns:a16="http://schemas.microsoft.com/office/drawing/2014/main" xmlns="" id="{FFA26E0C-9DB0-4400-BAF2-01E80CB94049}"/>
                </a:ext>
              </a:extLst>
            </p:cNvPr>
            <p:cNvSpPr txBox="1"/>
            <p:nvPr/>
          </p:nvSpPr>
          <p:spPr>
            <a:xfrm>
              <a:off x="4613354"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9</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50" name="文本框 17">
              <a:extLst>
                <a:ext uri="{FF2B5EF4-FFF2-40B4-BE49-F238E27FC236}">
                  <a16:creationId xmlns:a16="http://schemas.microsoft.com/office/drawing/2014/main" xmlns="" id="{EE0F98C0-41BB-4566-BED1-7CC18FCED723}"/>
                </a:ext>
              </a:extLst>
            </p:cNvPr>
            <p:cNvSpPr txBox="1"/>
            <p:nvPr/>
          </p:nvSpPr>
          <p:spPr>
            <a:xfrm>
              <a:off x="4613354"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51" name="群組 50">
            <a:extLst>
              <a:ext uri="{FF2B5EF4-FFF2-40B4-BE49-F238E27FC236}">
                <a16:creationId xmlns:a16="http://schemas.microsoft.com/office/drawing/2014/main" xmlns="" id="{A91A9091-CFF3-4F91-BBB9-4B8AF48C53AA}"/>
              </a:ext>
            </a:extLst>
          </p:cNvPr>
          <p:cNvGrpSpPr/>
          <p:nvPr/>
        </p:nvGrpSpPr>
        <p:grpSpPr>
          <a:xfrm>
            <a:off x="6330050" y="3943822"/>
            <a:ext cx="1516284" cy="1855542"/>
            <a:chOff x="6330050" y="3943822"/>
            <a:chExt cx="1516284" cy="1855542"/>
          </a:xfrm>
        </p:grpSpPr>
        <p:sp>
          <p:nvSpPr>
            <p:cNvPr id="52" name="Freeform 65">
              <a:extLst>
                <a:ext uri="{FF2B5EF4-FFF2-40B4-BE49-F238E27FC236}">
                  <a16:creationId xmlns:a16="http://schemas.microsoft.com/office/drawing/2014/main" xmlns="" id="{B84B1A0D-7E97-4809-A3D2-17060069A87B}"/>
                </a:ext>
              </a:extLst>
            </p:cNvPr>
            <p:cNvSpPr>
              <a:spLocks/>
            </p:cNvSpPr>
            <p:nvPr/>
          </p:nvSpPr>
          <p:spPr bwMode="auto">
            <a:xfrm>
              <a:off x="6330050"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5" y="640"/>
                    <a:pt x="770" y="625"/>
                    <a:pt x="770" y="606"/>
                  </a:cubicBezTo>
                  <a:cubicBezTo>
                    <a:pt x="770" y="34"/>
                    <a:pt x="770" y="34"/>
                    <a:pt x="770" y="34"/>
                  </a:cubicBezTo>
                  <a:cubicBezTo>
                    <a:pt x="770" y="16"/>
                    <a:pt x="755"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53" name="TextBox 146">
              <a:extLst>
                <a:ext uri="{FF2B5EF4-FFF2-40B4-BE49-F238E27FC236}">
                  <a16:creationId xmlns:a16="http://schemas.microsoft.com/office/drawing/2014/main" xmlns="" id="{DE83C44D-DC8D-4A63-86A6-BBC1CC500D65}"/>
                </a:ext>
              </a:extLst>
            </p:cNvPr>
            <p:cNvSpPr txBox="1"/>
            <p:nvPr/>
          </p:nvSpPr>
          <p:spPr>
            <a:xfrm>
              <a:off x="6584574" y="4427334"/>
              <a:ext cx="1007236"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22</a:t>
              </a:r>
              <a:endParaRPr lang="id-ID" sz="4800" dirty="0">
                <a:solidFill>
                  <a:schemeClr val="bg1"/>
                </a:solidFill>
                <a:latin typeface="+mj-ea"/>
                <a:ea typeface="+mj-ea"/>
                <a:cs typeface="Arial" panose="020B0604020202020204" pitchFamily="34" charset="0"/>
              </a:endParaRPr>
            </a:p>
          </p:txBody>
        </p:sp>
        <p:sp>
          <p:nvSpPr>
            <p:cNvPr id="54" name="文本框 17">
              <a:extLst>
                <a:ext uri="{FF2B5EF4-FFF2-40B4-BE49-F238E27FC236}">
                  <a16:creationId xmlns:a16="http://schemas.microsoft.com/office/drawing/2014/main" xmlns="" id="{2916CECE-E6ED-48F1-AE57-AEACA270644E}"/>
                </a:ext>
              </a:extLst>
            </p:cNvPr>
            <p:cNvSpPr txBox="1"/>
            <p:nvPr/>
          </p:nvSpPr>
          <p:spPr>
            <a:xfrm>
              <a:off x="6589224"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10</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55" name="文本框 17">
              <a:extLst>
                <a:ext uri="{FF2B5EF4-FFF2-40B4-BE49-F238E27FC236}">
                  <a16:creationId xmlns:a16="http://schemas.microsoft.com/office/drawing/2014/main" xmlns="" id="{81C4BC4C-42CE-4933-B939-D5493F9F86C0}"/>
                </a:ext>
              </a:extLst>
            </p:cNvPr>
            <p:cNvSpPr txBox="1"/>
            <p:nvPr/>
          </p:nvSpPr>
          <p:spPr>
            <a:xfrm>
              <a:off x="6589224"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56" name="群組 55">
            <a:extLst>
              <a:ext uri="{FF2B5EF4-FFF2-40B4-BE49-F238E27FC236}">
                <a16:creationId xmlns:a16="http://schemas.microsoft.com/office/drawing/2014/main" xmlns="" id="{C10CEAC3-708E-4F83-BAA8-309B127734B8}"/>
              </a:ext>
            </a:extLst>
          </p:cNvPr>
          <p:cNvGrpSpPr/>
          <p:nvPr/>
        </p:nvGrpSpPr>
        <p:grpSpPr>
          <a:xfrm>
            <a:off x="8286418" y="3943822"/>
            <a:ext cx="1516284" cy="1855542"/>
            <a:chOff x="8286418" y="3943822"/>
            <a:chExt cx="1516284" cy="1855542"/>
          </a:xfrm>
        </p:grpSpPr>
        <p:sp>
          <p:nvSpPr>
            <p:cNvPr id="57" name="Freeform 73">
              <a:extLst>
                <a:ext uri="{FF2B5EF4-FFF2-40B4-BE49-F238E27FC236}">
                  <a16:creationId xmlns:a16="http://schemas.microsoft.com/office/drawing/2014/main" xmlns="" id="{9FD6EF99-7E20-40C0-837E-BC61C8CE693D}"/>
                </a:ext>
              </a:extLst>
            </p:cNvPr>
            <p:cNvSpPr>
              <a:spLocks/>
            </p:cNvSpPr>
            <p:nvPr/>
          </p:nvSpPr>
          <p:spPr bwMode="auto">
            <a:xfrm>
              <a:off x="8286418"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5" y="640"/>
                    <a:pt x="770" y="625"/>
                    <a:pt x="770" y="606"/>
                  </a:cubicBezTo>
                  <a:cubicBezTo>
                    <a:pt x="770" y="34"/>
                    <a:pt x="770" y="34"/>
                    <a:pt x="770" y="34"/>
                  </a:cubicBezTo>
                  <a:cubicBezTo>
                    <a:pt x="770" y="16"/>
                    <a:pt x="755"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58" name="TextBox 150">
              <a:extLst>
                <a:ext uri="{FF2B5EF4-FFF2-40B4-BE49-F238E27FC236}">
                  <a16:creationId xmlns:a16="http://schemas.microsoft.com/office/drawing/2014/main" xmlns="" id="{236041CC-0867-4009-8F6F-723D47279DBD}"/>
                </a:ext>
              </a:extLst>
            </p:cNvPr>
            <p:cNvSpPr txBox="1"/>
            <p:nvPr/>
          </p:nvSpPr>
          <p:spPr>
            <a:xfrm>
              <a:off x="8588228" y="4427334"/>
              <a:ext cx="912664"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15</a:t>
              </a:r>
              <a:endParaRPr lang="id-ID" sz="4800" dirty="0">
                <a:solidFill>
                  <a:schemeClr val="bg1"/>
                </a:solidFill>
                <a:latin typeface="+mj-ea"/>
                <a:ea typeface="+mj-ea"/>
                <a:cs typeface="Arial" panose="020B0604020202020204" pitchFamily="34" charset="0"/>
              </a:endParaRPr>
            </a:p>
          </p:txBody>
        </p:sp>
        <p:sp>
          <p:nvSpPr>
            <p:cNvPr id="59" name="文本框 17">
              <a:extLst>
                <a:ext uri="{FF2B5EF4-FFF2-40B4-BE49-F238E27FC236}">
                  <a16:creationId xmlns:a16="http://schemas.microsoft.com/office/drawing/2014/main" xmlns="" id="{1AFEC588-979D-40E0-896D-EB49C7CE0772}"/>
                </a:ext>
              </a:extLst>
            </p:cNvPr>
            <p:cNvSpPr txBox="1"/>
            <p:nvPr/>
          </p:nvSpPr>
          <p:spPr>
            <a:xfrm>
              <a:off x="8545592"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dirty="0">
                  <a:solidFill>
                    <a:schemeClr val="accent1"/>
                  </a:solidFill>
                  <a:latin typeface="+mn-ea"/>
                </a:rPr>
                <a:t>11</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60" name="文本框 17">
              <a:extLst>
                <a:ext uri="{FF2B5EF4-FFF2-40B4-BE49-F238E27FC236}">
                  <a16:creationId xmlns:a16="http://schemas.microsoft.com/office/drawing/2014/main" xmlns="" id="{FB0E05D3-5B59-4074-8D28-E190486A341F}"/>
                </a:ext>
              </a:extLst>
            </p:cNvPr>
            <p:cNvSpPr txBox="1"/>
            <p:nvPr/>
          </p:nvSpPr>
          <p:spPr>
            <a:xfrm>
              <a:off x="8545592"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61" name="群組 60">
            <a:extLst>
              <a:ext uri="{FF2B5EF4-FFF2-40B4-BE49-F238E27FC236}">
                <a16:creationId xmlns:a16="http://schemas.microsoft.com/office/drawing/2014/main" xmlns="" id="{54531871-5CAC-44C6-B344-05ED1EFEE553}"/>
              </a:ext>
            </a:extLst>
          </p:cNvPr>
          <p:cNvGrpSpPr/>
          <p:nvPr/>
        </p:nvGrpSpPr>
        <p:grpSpPr>
          <a:xfrm>
            <a:off x="10243805" y="3943822"/>
            <a:ext cx="1516284" cy="1855542"/>
            <a:chOff x="10243805" y="3943822"/>
            <a:chExt cx="1516284" cy="1855542"/>
          </a:xfrm>
        </p:grpSpPr>
        <p:sp>
          <p:nvSpPr>
            <p:cNvPr id="62" name="Freeform 82">
              <a:extLst>
                <a:ext uri="{FF2B5EF4-FFF2-40B4-BE49-F238E27FC236}">
                  <a16:creationId xmlns:a16="http://schemas.microsoft.com/office/drawing/2014/main" xmlns="" id="{97E83DDF-493A-467F-B50E-6713DC8E6B82}"/>
                </a:ext>
              </a:extLst>
            </p:cNvPr>
            <p:cNvSpPr>
              <a:spLocks/>
            </p:cNvSpPr>
            <p:nvPr/>
          </p:nvSpPr>
          <p:spPr bwMode="auto">
            <a:xfrm>
              <a:off x="10243805"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6" y="640"/>
                    <a:pt x="770" y="625"/>
                    <a:pt x="770" y="606"/>
                  </a:cubicBezTo>
                  <a:cubicBezTo>
                    <a:pt x="770" y="34"/>
                    <a:pt x="770" y="34"/>
                    <a:pt x="770" y="34"/>
                  </a:cubicBezTo>
                  <a:cubicBezTo>
                    <a:pt x="770" y="16"/>
                    <a:pt x="756" y="0"/>
                    <a:pt x="738"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1600">
                <a:latin typeface="Arial" panose="020B0604020202020204" pitchFamily="34" charset="0"/>
                <a:cs typeface="Arial" panose="020B0604020202020204" pitchFamily="34" charset="0"/>
              </a:endParaRPr>
            </a:p>
          </p:txBody>
        </p:sp>
        <p:sp>
          <p:nvSpPr>
            <p:cNvPr id="63" name="TextBox 154">
              <a:extLst>
                <a:ext uri="{FF2B5EF4-FFF2-40B4-BE49-F238E27FC236}">
                  <a16:creationId xmlns:a16="http://schemas.microsoft.com/office/drawing/2014/main" xmlns="" id="{FFFBA9AF-316E-4BFD-BDB0-F0E4321FF76B}"/>
                </a:ext>
              </a:extLst>
            </p:cNvPr>
            <p:cNvSpPr txBox="1"/>
            <p:nvPr/>
          </p:nvSpPr>
          <p:spPr>
            <a:xfrm>
              <a:off x="10779316" y="442733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7</a:t>
              </a:r>
              <a:endParaRPr lang="id-ID" sz="4800" dirty="0">
                <a:solidFill>
                  <a:schemeClr val="bg1"/>
                </a:solidFill>
                <a:latin typeface="+mj-ea"/>
                <a:ea typeface="+mj-ea"/>
                <a:cs typeface="Arial" panose="020B0604020202020204" pitchFamily="34" charset="0"/>
              </a:endParaRPr>
            </a:p>
          </p:txBody>
        </p:sp>
        <p:sp>
          <p:nvSpPr>
            <p:cNvPr id="64" name="文本框 17">
              <a:extLst>
                <a:ext uri="{FF2B5EF4-FFF2-40B4-BE49-F238E27FC236}">
                  <a16:creationId xmlns:a16="http://schemas.microsoft.com/office/drawing/2014/main" xmlns="" id="{1CC2428A-470D-4D2C-9BA0-1B350391FC68}"/>
                </a:ext>
              </a:extLst>
            </p:cNvPr>
            <p:cNvSpPr txBox="1"/>
            <p:nvPr/>
          </p:nvSpPr>
          <p:spPr>
            <a:xfrm>
              <a:off x="10502979"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600" b="0" i="0" u="none" strike="noStrike" kern="1200" cap="none" spc="0" normalizeH="0" baseline="0" noProof="0" dirty="0">
                  <a:ln>
                    <a:noFill/>
                  </a:ln>
                  <a:solidFill>
                    <a:schemeClr val="accent1"/>
                  </a:solidFill>
                  <a:effectLst/>
                  <a:uLnTx/>
                  <a:uFillTx/>
                  <a:latin typeface="+mn-ea"/>
                  <a:cs typeface="+mn-cs"/>
                </a:rPr>
                <a:t>12</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65" name="文本框 17">
              <a:extLst>
                <a:ext uri="{FF2B5EF4-FFF2-40B4-BE49-F238E27FC236}">
                  <a16:creationId xmlns:a16="http://schemas.microsoft.com/office/drawing/2014/main" xmlns="" id="{4D0DFB51-DFB2-4469-BDD6-A68584EA7D90}"/>
                </a:ext>
              </a:extLst>
            </p:cNvPr>
            <p:cNvSpPr txBox="1"/>
            <p:nvPr/>
          </p:nvSpPr>
          <p:spPr>
            <a:xfrm>
              <a:off x="10502979"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spTree>
    <p:extLst>
      <p:ext uri="{BB962C8B-B14F-4D97-AF65-F5344CB8AC3E}">
        <p14:creationId xmlns:p14="http://schemas.microsoft.com/office/powerpoint/2010/main" val="2652985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圓角 1">
            <a:extLst>
              <a:ext uri="{FF2B5EF4-FFF2-40B4-BE49-F238E27FC236}">
                <a16:creationId xmlns:a16="http://schemas.microsoft.com/office/drawing/2014/main" xmlns="" id="{8181CAD8-3971-44A2-B5DD-6443DAC5D3C6}"/>
              </a:ext>
            </a:extLst>
          </p:cNvPr>
          <p:cNvSpPr/>
          <p:nvPr/>
        </p:nvSpPr>
        <p:spPr>
          <a:xfrm rot="5400000">
            <a:off x="6813969" y="1311935"/>
            <a:ext cx="4509184" cy="4769916"/>
          </a:xfrm>
          <a:prstGeom prst="roundRect">
            <a:avLst>
              <a:gd name="adj" fmla="val 2561"/>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3" name="文本框 18">
            <a:extLst>
              <a:ext uri="{FF2B5EF4-FFF2-40B4-BE49-F238E27FC236}">
                <a16:creationId xmlns:a16="http://schemas.microsoft.com/office/drawing/2014/main" xmlns="" id="{1F1E52B6-5CE3-4151-B2B3-FA5537144B57}"/>
              </a:ext>
            </a:extLst>
          </p:cNvPr>
          <p:cNvSpPr txBox="1"/>
          <p:nvPr/>
        </p:nvSpPr>
        <p:spPr>
          <a:xfrm>
            <a:off x="647290" y="425248"/>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b="0" i="0" u="none" strike="noStrike" kern="0" cap="none" spc="0" normalizeH="0" baseline="0" noProof="0" dirty="0">
                <a:ln>
                  <a:noFill/>
                </a:ln>
                <a:solidFill>
                  <a:schemeClr val="tx2">
                    <a:lumMod val="75000"/>
                  </a:schemeClr>
                </a:solidFill>
                <a:effectLst/>
                <a:uLnTx/>
                <a:uFillTx/>
                <a:latin typeface="+mj-ea"/>
                <a:ea typeface="+mj-ea"/>
              </a:rPr>
              <a:t>人力目标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a:extLst>
              <a:ext uri="{FF2B5EF4-FFF2-40B4-BE49-F238E27FC236}">
                <a16:creationId xmlns:a16="http://schemas.microsoft.com/office/drawing/2014/main" xmlns="" id="{5CE59E38-4476-4677-853A-992625BB0CDA}"/>
              </a:ext>
            </a:extLst>
          </p:cNvPr>
          <p:cNvSpPr txBox="1"/>
          <p:nvPr/>
        </p:nvSpPr>
        <p:spPr>
          <a:xfrm>
            <a:off x="731838" y="970460"/>
            <a:ext cx="2461918" cy="307777"/>
          </a:xfrm>
          <a:prstGeom prst="rect">
            <a:avLst/>
          </a:prstGeom>
          <a:noFill/>
        </p:spPr>
        <p:txBody>
          <a:bodyPr wrap="square" rtlCol="0">
            <a:spAutoFit/>
          </a:bodyPr>
          <a:lstStyle/>
          <a:p>
            <a:r>
              <a:rPr lang="en-US" altLang="zh-TW" sz="1400" dirty="0">
                <a:solidFill>
                  <a:srgbClr val="2F5597"/>
                </a:solidFill>
                <a:latin typeface="+mn-ea"/>
              </a:rPr>
              <a:t>Human goal</a:t>
            </a:r>
            <a:endParaRPr lang="zh-TW" altLang="en-US" sz="1400" dirty="0">
              <a:solidFill>
                <a:srgbClr val="2F5597"/>
              </a:solidFill>
              <a:latin typeface="+mn-ea"/>
            </a:endParaRPr>
          </a:p>
        </p:txBody>
      </p:sp>
      <p:graphicFrame>
        <p:nvGraphicFramePr>
          <p:cNvPr id="5" name="图表 19">
            <a:extLst>
              <a:ext uri="{FF2B5EF4-FFF2-40B4-BE49-F238E27FC236}">
                <a16:creationId xmlns:a16="http://schemas.microsoft.com/office/drawing/2014/main" xmlns="" id="{928B8F3E-8E2A-4DD6-8695-05A3D93D5248}"/>
              </a:ext>
            </a:extLst>
          </p:cNvPr>
          <p:cNvGraphicFramePr/>
          <p:nvPr>
            <p:extLst>
              <p:ext uri="{D42A27DB-BD31-4B8C-83A1-F6EECF244321}">
                <p14:modId xmlns:p14="http://schemas.microsoft.com/office/powerpoint/2010/main" val="2085690700"/>
              </p:ext>
            </p:extLst>
          </p:nvPr>
        </p:nvGraphicFramePr>
        <p:xfrm>
          <a:off x="5967142" y="1357460"/>
          <a:ext cx="6202838" cy="4429420"/>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a:extLst>
              <a:ext uri="{FF2B5EF4-FFF2-40B4-BE49-F238E27FC236}">
                <a16:creationId xmlns:a16="http://schemas.microsoft.com/office/drawing/2014/main" xmlns="" id="{AED90E50-2971-4048-9F55-D4393CB00A84}"/>
              </a:ext>
            </a:extLst>
          </p:cNvPr>
          <p:cNvSpPr/>
          <p:nvPr/>
        </p:nvSpPr>
        <p:spPr>
          <a:xfrm>
            <a:off x="996765" y="1840114"/>
            <a:ext cx="4393981" cy="1149610"/>
          </a:xfrm>
          <a:prstGeom prst="rect">
            <a:avLst/>
          </a:prstGeom>
        </p:spPr>
        <p:txBody>
          <a:bodyPr wrap="square">
            <a:spAutoFit/>
          </a:bodyPr>
          <a:lstStyle/>
          <a:p>
            <a:pPr>
              <a:lnSpc>
                <a:spcPct val="130000"/>
              </a:lnSpc>
            </a:pPr>
            <a:r>
              <a:rPr lang="zh-TW" altLang="en-US" dirty="0">
                <a:solidFill>
                  <a:schemeClr val="accent1"/>
                </a:solidFill>
                <a:latin typeface="+mn-ea"/>
              </a:rPr>
              <a:t>为了可以降低人才流失率今年将采取只要推荐亲友加入就可以领取奖金以激励员工积极推荐</a:t>
            </a:r>
            <a:r>
              <a:rPr lang="en-US" altLang="zh-TW" dirty="0">
                <a:solidFill>
                  <a:schemeClr val="accent1"/>
                </a:solidFill>
                <a:latin typeface="+mn-ea"/>
              </a:rPr>
              <a:t>,</a:t>
            </a:r>
            <a:r>
              <a:rPr lang="zh-TW" altLang="en-US" dirty="0">
                <a:solidFill>
                  <a:schemeClr val="accent1"/>
                </a:solidFill>
                <a:latin typeface="+mn-ea"/>
              </a:rPr>
              <a:t>数据显示介绍的留存率高达 </a:t>
            </a:r>
            <a:r>
              <a:rPr lang="en-US" altLang="zh-TW" dirty="0">
                <a:solidFill>
                  <a:schemeClr val="accent1"/>
                </a:solidFill>
                <a:latin typeface="+mn-ea"/>
              </a:rPr>
              <a:t>71%</a:t>
            </a:r>
          </a:p>
        </p:txBody>
      </p:sp>
      <p:sp>
        <p:nvSpPr>
          <p:cNvPr id="7" name="矩形 6">
            <a:extLst>
              <a:ext uri="{FF2B5EF4-FFF2-40B4-BE49-F238E27FC236}">
                <a16:creationId xmlns:a16="http://schemas.microsoft.com/office/drawing/2014/main" xmlns="" id="{7C7AEA83-DD9B-40B3-91E2-EE43594C0F15}"/>
              </a:ext>
            </a:extLst>
          </p:cNvPr>
          <p:cNvSpPr/>
          <p:nvPr/>
        </p:nvSpPr>
        <p:spPr>
          <a:xfrm>
            <a:off x="972674" y="4443081"/>
            <a:ext cx="4393981" cy="1149610"/>
          </a:xfrm>
          <a:prstGeom prst="rect">
            <a:avLst/>
          </a:prstGeom>
        </p:spPr>
        <p:txBody>
          <a:bodyPr wrap="square">
            <a:spAutoFit/>
          </a:bodyPr>
          <a:lstStyle/>
          <a:p>
            <a:pPr>
              <a:lnSpc>
                <a:spcPct val="130000"/>
              </a:lnSpc>
            </a:pPr>
            <a:r>
              <a:rPr lang="zh-TW" altLang="en-US" dirty="0">
                <a:solidFill>
                  <a:schemeClr val="accent1"/>
                </a:solidFill>
                <a:latin typeface="+mn-ea"/>
              </a:rPr>
              <a:t>为了可以降低人才流失率今年将采取只要推荐亲友加入就可以领取奖金以激励员工积极推荐</a:t>
            </a:r>
            <a:r>
              <a:rPr lang="en-US" altLang="zh-TW" dirty="0">
                <a:solidFill>
                  <a:schemeClr val="accent1"/>
                </a:solidFill>
                <a:latin typeface="+mn-ea"/>
              </a:rPr>
              <a:t>,</a:t>
            </a:r>
            <a:r>
              <a:rPr lang="zh-TW" altLang="en-US" dirty="0">
                <a:solidFill>
                  <a:schemeClr val="accent1"/>
                </a:solidFill>
                <a:latin typeface="+mn-ea"/>
              </a:rPr>
              <a:t>数据显示介绍的留存率高达 </a:t>
            </a:r>
            <a:r>
              <a:rPr lang="en-US" altLang="zh-TW" dirty="0">
                <a:solidFill>
                  <a:schemeClr val="accent1"/>
                </a:solidFill>
                <a:latin typeface="+mn-ea"/>
              </a:rPr>
              <a:t>71%</a:t>
            </a:r>
          </a:p>
        </p:txBody>
      </p:sp>
      <p:sp>
        <p:nvSpPr>
          <p:cNvPr id="8" name="矩形 7">
            <a:extLst>
              <a:ext uri="{FF2B5EF4-FFF2-40B4-BE49-F238E27FC236}">
                <a16:creationId xmlns:a16="http://schemas.microsoft.com/office/drawing/2014/main" xmlns="" id="{9858DC3C-4A9B-4CB8-9889-309A1493F35F}"/>
              </a:ext>
            </a:extLst>
          </p:cNvPr>
          <p:cNvSpPr/>
          <p:nvPr/>
        </p:nvSpPr>
        <p:spPr>
          <a:xfrm>
            <a:off x="8407161" y="3075057"/>
            <a:ext cx="1322799" cy="707886"/>
          </a:xfrm>
          <a:prstGeom prst="rect">
            <a:avLst/>
          </a:prstGeom>
        </p:spPr>
        <p:txBody>
          <a:bodyPr wrap="none">
            <a:spAutoFit/>
          </a:bodyPr>
          <a:lstStyle/>
          <a:p>
            <a:pPr algn="ctr"/>
            <a:r>
              <a:rPr lang="en-US" altLang="zh-CN" sz="4000" dirty="0">
                <a:solidFill>
                  <a:schemeClr val="tx1">
                    <a:lumMod val="75000"/>
                    <a:lumOff val="25000"/>
                  </a:schemeClr>
                </a:solidFill>
                <a:latin typeface="+mj-ea"/>
                <a:ea typeface="+mj-ea"/>
              </a:rPr>
              <a:t>80%</a:t>
            </a:r>
            <a:endParaRPr lang="zh-CN" altLang="en-US" sz="4000" dirty="0">
              <a:solidFill>
                <a:schemeClr val="tx1">
                  <a:lumMod val="75000"/>
                  <a:lumOff val="25000"/>
                </a:schemeClr>
              </a:solidFill>
              <a:latin typeface="+mj-ea"/>
              <a:ea typeface="+mj-ea"/>
            </a:endParaRPr>
          </a:p>
        </p:txBody>
      </p:sp>
      <p:cxnSp>
        <p:nvCxnSpPr>
          <p:cNvPr id="9" name="直線接點 8">
            <a:extLst>
              <a:ext uri="{FF2B5EF4-FFF2-40B4-BE49-F238E27FC236}">
                <a16:creationId xmlns:a16="http://schemas.microsoft.com/office/drawing/2014/main" xmlns="" id="{8CF51ACF-AA88-4D2E-A1F6-FB9CB133A725}"/>
              </a:ext>
            </a:extLst>
          </p:cNvPr>
          <p:cNvCxnSpPr>
            <a:cxnSpLocks/>
          </p:cNvCxnSpPr>
          <p:nvPr/>
        </p:nvCxnSpPr>
        <p:spPr>
          <a:xfrm>
            <a:off x="731838" y="3671547"/>
            <a:ext cx="49664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0143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a16="http://schemas.microsoft.com/office/drawing/2014/main" xmlns="" id="{E839EF77-04A9-4502-A294-F60CB27F244C}"/>
              </a:ext>
            </a:extLst>
          </p:cNvPr>
          <p:cNvSpPr txBox="1"/>
          <p:nvPr/>
        </p:nvSpPr>
        <p:spPr>
          <a:xfrm>
            <a:off x="680743" y="46507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b="0" i="0" u="none" strike="noStrike" kern="0" cap="none" spc="0" normalizeH="0" baseline="0" noProof="0" dirty="0">
                <a:ln>
                  <a:noFill/>
                </a:ln>
                <a:solidFill>
                  <a:schemeClr val="tx2">
                    <a:lumMod val="75000"/>
                  </a:schemeClr>
                </a:solidFill>
                <a:effectLst/>
                <a:uLnTx/>
                <a:uFillTx/>
                <a:latin typeface="+mj-ea"/>
                <a:ea typeface="+mj-ea"/>
              </a:rPr>
              <a:t>明年目标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3" name="文本框 18">
            <a:extLst>
              <a:ext uri="{FF2B5EF4-FFF2-40B4-BE49-F238E27FC236}">
                <a16:creationId xmlns:a16="http://schemas.microsoft.com/office/drawing/2014/main" xmlns="" id="{26B34CFC-7A59-4425-8084-8448739A887D}"/>
              </a:ext>
            </a:extLst>
          </p:cNvPr>
          <p:cNvSpPr txBox="1"/>
          <p:nvPr/>
        </p:nvSpPr>
        <p:spPr>
          <a:xfrm>
            <a:off x="731838" y="976833"/>
            <a:ext cx="2461918" cy="307777"/>
          </a:xfrm>
          <a:prstGeom prst="rect">
            <a:avLst/>
          </a:prstGeom>
          <a:noFill/>
        </p:spPr>
        <p:txBody>
          <a:bodyPr wrap="square" rtlCol="0">
            <a:spAutoFit/>
          </a:bodyPr>
          <a:lstStyle/>
          <a:p>
            <a:r>
              <a:rPr lang="en-US" altLang="zh-TW" sz="1400" dirty="0">
                <a:solidFill>
                  <a:srgbClr val="2F5597"/>
                </a:solidFill>
                <a:latin typeface="+mn-ea"/>
              </a:rPr>
              <a:t>NEXT YEAR'S GOAL</a:t>
            </a:r>
            <a:endParaRPr lang="zh-TW" altLang="en-US" sz="1400" dirty="0">
              <a:solidFill>
                <a:srgbClr val="2F5597"/>
              </a:solidFill>
              <a:latin typeface="+mn-ea"/>
            </a:endParaRPr>
          </a:p>
        </p:txBody>
      </p:sp>
      <p:sp>
        <p:nvSpPr>
          <p:cNvPr id="4" name="矩形: 圓角 3">
            <a:extLst>
              <a:ext uri="{FF2B5EF4-FFF2-40B4-BE49-F238E27FC236}">
                <a16:creationId xmlns:a16="http://schemas.microsoft.com/office/drawing/2014/main" xmlns="" id="{4A6F07C1-1D26-4102-AA6A-1EDB86BE0DB1}"/>
              </a:ext>
            </a:extLst>
          </p:cNvPr>
          <p:cNvSpPr/>
          <p:nvPr/>
        </p:nvSpPr>
        <p:spPr>
          <a:xfrm rot="5400000">
            <a:off x="1638300" y="2855869"/>
            <a:ext cx="2358318" cy="4446266"/>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5" name="矩形: 圓角 4">
            <a:extLst>
              <a:ext uri="{FF2B5EF4-FFF2-40B4-BE49-F238E27FC236}">
                <a16:creationId xmlns:a16="http://schemas.microsoft.com/office/drawing/2014/main" xmlns="" id="{B7F05CFD-E786-4B63-B80B-5DFCDD35B1B9}"/>
              </a:ext>
            </a:extLst>
          </p:cNvPr>
          <p:cNvSpPr/>
          <p:nvPr/>
        </p:nvSpPr>
        <p:spPr>
          <a:xfrm rot="5400000">
            <a:off x="8361658" y="2982208"/>
            <a:ext cx="2320800" cy="4231109"/>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6" name="矩形: 圓角 5">
            <a:extLst>
              <a:ext uri="{FF2B5EF4-FFF2-40B4-BE49-F238E27FC236}">
                <a16:creationId xmlns:a16="http://schemas.microsoft.com/office/drawing/2014/main" xmlns="" id="{D9D932F4-A75E-4B8F-BE32-F3320200AF24}"/>
              </a:ext>
            </a:extLst>
          </p:cNvPr>
          <p:cNvSpPr/>
          <p:nvPr/>
        </p:nvSpPr>
        <p:spPr>
          <a:xfrm rot="5400000">
            <a:off x="8415836" y="380137"/>
            <a:ext cx="2212444" cy="4231110"/>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7" name="矩形: 圓角 6">
            <a:extLst>
              <a:ext uri="{FF2B5EF4-FFF2-40B4-BE49-F238E27FC236}">
                <a16:creationId xmlns:a16="http://schemas.microsoft.com/office/drawing/2014/main" xmlns="" id="{524C84F1-2EC3-4173-AB9A-3E95223B405A}"/>
              </a:ext>
            </a:extLst>
          </p:cNvPr>
          <p:cNvSpPr/>
          <p:nvPr/>
        </p:nvSpPr>
        <p:spPr>
          <a:xfrm rot="5400000">
            <a:off x="1711238" y="445488"/>
            <a:ext cx="2212444" cy="4171242"/>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a:ea typeface="微软雅黑 Light"/>
              <a:cs typeface="+mn-cs"/>
            </a:endParaRPr>
          </a:p>
        </p:txBody>
      </p:sp>
      <p:graphicFrame>
        <p:nvGraphicFramePr>
          <p:cNvPr id="8" name="图表 12">
            <a:extLst>
              <a:ext uri="{FF2B5EF4-FFF2-40B4-BE49-F238E27FC236}">
                <a16:creationId xmlns:a16="http://schemas.microsoft.com/office/drawing/2014/main" xmlns="" id="{940D8A3B-B198-4733-A2BC-D241E77D75D7}"/>
              </a:ext>
            </a:extLst>
          </p:cNvPr>
          <p:cNvGraphicFramePr/>
          <p:nvPr>
            <p:extLst>
              <p:ext uri="{D42A27DB-BD31-4B8C-83A1-F6EECF244321}">
                <p14:modId xmlns:p14="http://schemas.microsoft.com/office/powerpoint/2010/main" val="289299233"/>
              </p:ext>
            </p:extLst>
          </p:nvPr>
        </p:nvGraphicFramePr>
        <p:xfrm>
          <a:off x="204210" y="1415391"/>
          <a:ext cx="3562647" cy="2247482"/>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18">
            <a:extLst>
              <a:ext uri="{FF2B5EF4-FFF2-40B4-BE49-F238E27FC236}">
                <a16:creationId xmlns:a16="http://schemas.microsoft.com/office/drawing/2014/main" xmlns="" id="{10981590-D4BA-48CA-B478-CD2C81FF4AA4}"/>
              </a:ext>
            </a:extLst>
          </p:cNvPr>
          <p:cNvSpPr txBox="1"/>
          <p:nvPr/>
        </p:nvSpPr>
        <p:spPr>
          <a:xfrm>
            <a:off x="3327252" y="2031230"/>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latin typeface="+mj-ea"/>
                <a:ea typeface="+mj-ea"/>
              </a:rPr>
              <a:t>36</a:t>
            </a:r>
            <a:r>
              <a:rPr kumimoji="0" lang="zh-CN" altLang="en-US" sz="2400" b="1" i="0" u="none" strike="noStrike" kern="1200" cap="none" spc="0" normalizeH="0" baseline="0" noProof="0" dirty="0">
                <a:ln>
                  <a:noFill/>
                </a:ln>
                <a:effectLst/>
                <a:uLnTx/>
                <a:uFillTx/>
                <a:latin typeface="+mj-ea"/>
                <a:ea typeface="+mj-ea"/>
                <a:cs typeface="+mn-cs"/>
              </a:rPr>
              <a:t>万</a:t>
            </a:r>
          </a:p>
        </p:txBody>
      </p:sp>
      <p:sp>
        <p:nvSpPr>
          <p:cNvPr id="10" name="文本框 18">
            <a:extLst>
              <a:ext uri="{FF2B5EF4-FFF2-40B4-BE49-F238E27FC236}">
                <a16:creationId xmlns:a16="http://schemas.microsoft.com/office/drawing/2014/main" xmlns="" id="{843EB5A5-68CC-4425-B666-E855F24FA94F}"/>
              </a:ext>
            </a:extLst>
          </p:cNvPr>
          <p:cNvSpPr txBox="1"/>
          <p:nvPr/>
        </p:nvSpPr>
        <p:spPr>
          <a:xfrm>
            <a:off x="3327252" y="4423926"/>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2400" b="0" i="0" u="none" strike="noStrike" kern="1200" cap="none" spc="0" normalizeH="0" baseline="0" noProof="0" dirty="0">
                <a:ln>
                  <a:noFill/>
                </a:ln>
                <a:effectLst/>
                <a:uLnTx/>
                <a:uFillTx/>
                <a:latin typeface="+mj-ea"/>
                <a:ea typeface="+mj-ea"/>
                <a:cs typeface="+mn-cs"/>
              </a:rPr>
              <a:t>10%</a:t>
            </a:r>
            <a:endParaRPr kumimoji="0" lang="zh-CN" altLang="en-US" sz="2400" b="1" i="0" u="none" strike="noStrike" kern="1200" cap="none" spc="0" normalizeH="0" baseline="0" noProof="0" dirty="0">
              <a:ln>
                <a:noFill/>
              </a:ln>
              <a:effectLst/>
              <a:uLnTx/>
              <a:uFillTx/>
              <a:latin typeface="+mj-ea"/>
              <a:ea typeface="+mj-ea"/>
              <a:cs typeface="+mn-cs"/>
            </a:endParaRPr>
          </a:p>
        </p:txBody>
      </p:sp>
      <p:graphicFrame>
        <p:nvGraphicFramePr>
          <p:cNvPr id="11" name="图表 12">
            <a:extLst>
              <a:ext uri="{FF2B5EF4-FFF2-40B4-BE49-F238E27FC236}">
                <a16:creationId xmlns:a16="http://schemas.microsoft.com/office/drawing/2014/main" xmlns="" id="{D9C076F0-8D5C-462A-B6E7-B7AAD5313C62}"/>
              </a:ext>
            </a:extLst>
          </p:cNvPr>
          <p:cNvGraphicFramePr/>
          <p:nvPr>
            <p:extLst>
              <p:ext uri="{D42A27DB-BD31-4B8C-83A1-F6EECF244321}">
                <p14:modId xmlns:p14="http://schemas.microsoft.com/office/powerpoint/2010/main" val="2722147593"/>
              </p:ext>
            </p:extLst>
          </p:nvPr>
        </p:nvGraphicFramePr>
        <p:xfrm>
          <a:off x="105124" y="3882777"/>
          <a:ext cx="3760819" cy="2358318"/>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8">
            <a:extLst>
              <a:ext uri="{FF2B5EF4-FFF2-40B4-BE49-F238E27FC236}">
                <a16:creationId xmlns:a16="http://schemas.microsoft.com/office/drawing/2014/main" xmlns="" id="{630FFB74-E3D0-4306-9EFC-4C39F1B99CB8}"/>
              </a:ext>
            </a:extLst>
          </p:cNvPr>
          <p:cNvSpPr txBox="1"/>
          <p:nvPr/>
        </p:nvSpPr>
        <p:spPr>
          <a:xfrm>
            <a:off x="10234360" y="4423926"/>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2400" b="0" i="0" u="none" strike="noStrike" kern="1200" cap="none" spc="0" normalizeH="0" baseline="0" noProof="0" dirty="0">
                <a:ln>
                  <a:noFill/>
                </a:ln>
                <a:effectLst/>
                <a:uLnTx/>
                <a:uFillTx/>
                <a:latin typeface="+mj-ea"/>
                <a:ea typeface="+mj-ea"/>
                <a:cs typeface="+mn-cs"/>
              </a:rPr>
              <a:t>05%</a:t>
            </a:r>
            <a:endParaRPr kumimoji="0" lang="zh-CN" altLang="en-US" sz="2400" b="1" i="0" u="none" strike="noStrike" kern="1200" cap="none" spc="0" normalizeH="0" baseline="0" noProof="0" dirty="0">
              <a:ln>
                <a:noFill/>
              </a:ln>
              <a:effectLst/>
              <a:uLnTx/>
              <a:uFillTx/>
              <a:latin typeface="+mj-ea"/>
              <a:ea typeface="+mj-ea"/>
              <a:cs typeface="+mn-cs"/>
            </a:endParaRPr>
          </a:p>
        </p:txBody>
      </p:sp>
      <p:graphicFrame>
        <p:nvGraphicFramePr>
          <p:cNvPr id="13" name="图表 12">
            <a:extLst>
              <a:ext uri="{FF2B5EF4-FFF2-40B4-BE49-F238E27FC236}">
                <a16:creationId xmlns:a16="http://schemas.microsoft.com/office/drawing/2014/main" xmlns="" id="{8FBFC967-726C-4D78-BBAD-5C3A756B05F4}"/>
              </a:ext>
            </a:extLst>
          </p:cNvPr>
          <p:cNvGraphicFramePr/>
          <p:nvPr>
            <p:extLst>
              <p:ext uri="{D42A27DB-BD31-4B8C-83A1-F6EECF244321}">
                <p14:modId xmlns:p14="http://schemas.microsoft.com/office/powerpoint/2010/main" val="2625923506"/>
              </p:ext>
            </p:extLst>
          </p:nvPr>
        </p:nvGraphicFramePr>
        <p:xfrm>
          <a:off x="6903960" y="3873726"/>
          <a:ext cx="3943290" cy="2376421"/>
        </p:xfrm>
        <a:graphic>
          <a:graphicData uri="http://schemas.openxmlformats.org/drawingml/2006/chart">
            <c:chart xmlns:c="http://schemas.openxmlformats.org/drawingml/2006/chart" xmlns:r="http://schemas.openxmlformats.org/officeDocument/2006/relationships" r:id="rId4"/>
          </a:graphicData>
        </a:graphic>
      </p:graphicFrame>
      <p:sp>
        <p:nvSpPr>
          <p:cNvPr id="14" name="矩形 13">
            <a:extLst>
              <a:ext uri="{FF2B5EF4-FFF2-40B4-BE49-F238E27FC236}">
                <a16:creationId xmlns:a16="http://schemas.microsoft.com/office/drawing/2014/main" xmlns="" id="{414B6594-2752-49B5-A645-263C71596D84}"/>
              </a:ext>
            </a:extLst>
          </p:cNvPr>
          <p:cNvSpPr/>
          <p:nvPr/>
        </p:nvSpPr>
        <p:spPr>
          <a:xfrm>
            <a:off x="3057306" y="2490943"/>
            <a:ext cx="1673882" cy="429413"/>
          </a:xfrm>
          <a:prstGeom prst="rect">
            <a:avLst/>
          </a:prstGeom>
        </p:spPr>
        <p:txBody>
          <a:bodyPr wrap="square">
            <a:spAutoFit/>
          </a:bodyPr>
          <a:lstStyle/>
          <a:p>
            <a:pPr>
              <a:lnSpc>
                <a:spcPct val="130000"/>
              </a:lnSpc>
            </a:pPr>
            <a:r>
              <a:rPr lang="zh-CN" altLang="en-US" dirty="0">
                <a:solidFill>
                  <a:schemeClr val="accent1"/>
                </a:solidFill>
                <a:latin typeface="+mn-ea"/>
              </a:rPr>
              <a:t>业绩</a:t>
            </a:r>
            <a:r>
              <a:rPr lang="zh-TW" altLang="en-US" dirty="0">
                <a:solidFill>
                  <a:schemeClr val="accent1"/>
                </a:solidFill>
                <a:latin typeface="+mn-ea"/>
              </a:rPr>
              <a:t>目标</a:t>
            </a:r>
            <a:r>
              <a:rPr lang="en-US" altLang="zh-TW" dirty="0">
                <a:solidFill>
                  <a:schemeClr val="accent1"/>
                </a:solidFill>
                <a:latin typeface="+mn-ea"/>
              </a:rPr>
              <a:t>36</a:t>
            </a:r>
            <a:r>
              <a:rPr lang="zh-TW" altLang="en-US" dirty="0">
                <a:solidFill>
                  <a:schemeClr val="accent1"/>
                </a:solidFill>
                <a:latin typeface="+mn-ea"/>
              </a:rPr>
              <a:t>万</a:t>
            </a:r>
            <a:endParaRPr lang="en-US" altLang="zh-CN" dirty="0">
              <a:solidFill>
                <a:schemeClr val="accent1"/>
              </a:solidFill>
              <a:latin typeface="+mn-ea"/>
            </a:endParaRPr>
          </a:p>
        </p:txBody>
      </p:sp>
      <p:sp>
        <p:nvSpPr>
          <p:cNvPr id="15" name="橢圓 14">
            <a:extLst>
              <a:ext uri="{FF2B5EF4-FFF2-40B4-BE49-F238E27FC236}">
                <a16:creationId xmlns:a16="http://schemas.microsoft.com/office/drawing/2014/main" xmlns="" id="{08E0DD82-6779-422F-9319-080C1845C7AF}"/>
              </a:ext>
            </a:extLst>
          </p:cNvPr>
          <p:cNvSpPr/>
          <p:nvPr/>
        </p:nvSpPr>
        <p:spPr>
          <a:xfrm>
            <a:off x="4684817" y="2282682"/>
            <a:ext cx="2964918" cy="29649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16" name="Text Box 36">
            <a:extLst>
              <a:ext uri="{FF2B5EF4-FFF2-40B4-BE49-F238E27FC236}">
                <a16:creationId xmlns:a16="http://schemas.microsoft.com/office/drawing/2014/main" xmlns="" id="{A911D297-563D-475E-AA8B-7E93B6D7A5B0}"/>
              </a:ext>
            </a:extLst>
          </p:cNvPr>
          <p:cNvSpPr txBox="1">
            <a:spLocks noChangeArrowheads="1"/>
          </p:cNvSpPr>
          <p:nvPr/>
        </p:nvSpPr>
        <p:spPr bwMode="auto">
          <a:xfrm>
            <a:off x="5459390" y="3548954"/>
            <a:ext cx="1415772" cy="58477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zh-TW" altLang="en-US" sz="3200" b="0" i="0" u="none" strike="noStrike" kern="1200" cap="none" spc="0" normalizeH="0" baseline="0" noProof="0" dirty="0">
                <a:ln>
                  <a:noFill/>
                </a:ln>
                <a:solidFill>
                  <a:schemeClr val="accent2"/>
                </a:solidFill>
                <a:effectLst/>
                <a:uLnTx/>
                <a:uFillTx/>
                <a:latin typeface="+mj-ea"/>
                <a:ea typeface="+mj-ea"/>
              </a:rPr>
              <a:t>第一季</a:t>
            </a:r>
            <a:endParaRPr kumimoji="0" lang="en-US" altLang="zh-CN" sz="3200" b="0" i="0" u="none" strike="noStrike" kern="1200" cap="none" spc="0" normalizeH="0" baseline="0" noProof="0" dirty="0">
              <a:ln>
                <a:noFill/>
              </a:ln>
              <a:solidFill>
                <a:schemeClr val="accent2"/>
              </a:solidFill>
              <a:effectLst/>
              <a:uLnTx/>
              <a:uFillTx/>
              <a:latin typeface="+mj-ea"/>
              <a:ea typeface="+mj-ea"/>
            </a:endParaRPr>
          </a:p>
        </p:txBody>
      </p:sp>
      <p:sp>
        <p:nvSpPr>
          <p:cNvPr id="17" name="矩形 16">
            <a:extLst>
              <a:ext uri="{FF2B5EF4-FFF2-40B4-BE49-F238E27FC236}">
                <a16:creationId xmlns:a16="http://schemas.microsoft.com/office/drawing/2014/main" xmlns="" id="{EB82558E-8155-42F6-B01E-9B21F025F32A}"/>
              </a:ext>
            </a:extLst>
          </p:cNvPr>
          <p:cNvSpPr/>
          <p:nvPr/>
        </p:nvSpPr>
        <p:spPr>
          <a:xfrm>
            <a:off x="9964414" y="2447492"/>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人力增加 </a:t>
            </a:r>
            <a:r>
              <a:rPr lang="en-US" altLang="zh-TW" dirty="0">
                <a:solidFill>
                  <a:schemeClr val="accent1"/>
                </a:solidFill>
                <a:latin typeface="+mn-ea"/>
              </a:rPr>
              <a:t>10%</a:t>
            </a:r>
            <a:endParaRPr lang="en-US" altLang="zh-CN" dirty="0">
              <a:solidFill>
                <a:schemeClr val="accent1"/>
              </a:solidFill>
              <a:latin typeface="+mn-ea"/>
            </a:endParaRPr>
          </a:p>
        </p:txBody>
      </p:sp>
      <p:sp>
        <p:nvSpPr>
          <p:cNvPr id="18" name="矩形 17">
            <a:extLst>
              <a:ext uri="{FF2B5EF4-FFF2-40B4-BE49-F238E27FC236}">
                <a16:creationId xmlns:a16="http://schemas.microsoft.com/office/drawing/2014/main" xmlns="" id="{342A0846-5531-498F-A64E-7E03A3964E81}"/>
              </a:ext>
            </a:extLst>
          </p:cNvPr>
          <p:cNvSpPr/>
          <p:nvPr/>
        </p:nvSpPr>
        <p:spPr>
          <a:xfrm>
            <a:off x="9964414" y="4910865"/>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渠道增加 </a:t>
            </a:r>
            <a:r>
              <a:rPr lang="en-US" altLang="zh-TW" dirty="0">
                <a:solidFill>
                  <a:schemeClr val="accent1"/>
                </a:solidFill>
                <a:latin typeface="+mn-ea"/>
              </a:rPr>
              <a:t>05%</a:t>
            </a:r>
            <a:endParaRPr lang="en-US" altLang="zh-CN" dirty="0">
              <a:solidFill>
                <a:schemeClr val="accent1"/>
              </a:solidFill>
              <a:latin typeface="+mn-ea"/>
            </a:endParaRPr>
          </a:p>
        </p:txBody>
      </p:sp>
      <p:sp>
        <p:nvSpPr>
          <p:cNvPr id="19" name="矩形 18">
            <a:extLst>
              <a:ext uri="{FF2B5EF4-FFF2-40B4-BE49-F238E27FC236}">
                <a16:creationId xmlns:a16="http://schemas.microsoft.com/office/drawing/2014/main" xmlns="" id="{43C92EE4-751A-46AD-A3E9-6201B1DC9EC9}"/>
              </a:ext>
            </a:extLst>
          </p:cNvPr>
          <p:cNvSpPr/>
          <p:nvPr/>
        </p:nvSpPr>
        <p:spPr>
          <a:xfrm>
            <a:off x="3057306" y="4885590"/>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市佔提升 </a:t>
            </a:r>
            <a:r>
              <a:rPr lang="en-US" altLang="zh-TW" dirty="0">
                <a:solidFill>
                  <a:schemeClr val="accent1"/>
                </a:solidFill>
                <a:latin typeface="+mn-ea"/>
              </a:rPr>
              <a:t>10%</a:t>
            </a:r>
            <a:endParaRPr lang="en-US" altLang="zh-CN" dirty="0">
              <a:solidFill>
                <a:schemeClr val="accent1"/>
              </a:solidFill>
              <a:latin typeface="+mn-ea"/>
            </a:endParaRPr>
          </a:p>
        </p:txBody>
      </p:sp>
      <p:graphicFrame>
        <p:nvGraphicFramePr>
          <p:cNvPr id="20" name="图表 12">
            <a:extLst>
              <a:ext uri="{FF2B5EF4-FFF2-40B4-BE49-F238E27FC236}">
                <a16:creationId xmlns:a16="http://schemas.microsoft.com/office/drawing/2014/main" xmlns="" id="{D162D501-1826-461B-A1B4-E9B79C1A9517}"/>
              </a:ext>
            </a:extLst>
          </p:cNvPr>
          <p:cNvGraphicFramePr/>
          <p:nvPr>
            <p:extLst>
              <p:ext uri="{D42A27DB-BD31-4B8C-83A1-F6EECF244321}">
                <p14:modId xmlns:p14="http://schemas.microsoft.com/office/powerpoint/2010/main" val="565875944"/>
              </p:ext>
            </p:extLst>
          </p:nvPr>
        </p:nvGraphicFramePr>
        <p:xfrm>
          <a:off x="7047603" y="1319013"/>
          <a:ext cx="3521445" cy="2343860"/>
        </p:xfrm>
        <a:graphic>
          <a:graphicData uri="http://schemas.openxmlformats.org/drawingml/2006/chart">
            <c:chart xmlns:c="http://schemas.openxmlformats.org/drawingml/2006/chart" xmlns:r="http://schemas.openxmlformats.org/officeDocument/2006/relationships" r:id="rId5"/>
          </a:graphicData>
        </a:graphic>
      </p:graphicFrame>
      <p:sp>
        <p:nvSpPr>
          <p:cNvPr id="21" name="文本框 18">
            <a:extLst>
              <a:ext uri="{FF2B5EF4-FFF2-40B4-BE49-F238E27FC236}">
                <a16:creationId xmlns:a16="http://schemas.microsoft.com/office/drawing/2014/main" xmlns="" id="{A2E0E8CD-8FE8-4734-9E89-2F1D574EEADD}"/>
              </a:ext>
            </a:extLst>
          </p:cNvPr>
          <p:cNvSpPr txBox="1"/>
          <p:nvPr/>
        </p:nvSpPr>
        <p:spPr>
          <a:xfrm>
            <a:off x="10234360" y="2031231"/>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dirty="0">
                <a:latin typeface="+mj-ea"/>
                <a:ea typeface="+mj-ea"/>
              </a:rPr>
              <a:t>10%</a:t>
            </a:r>
            <a:endParaRPr kumimoji="0" lang="zh-CN" altLang="en-US" sz="2400" b="1" i="0" u="none" strike="noStrike" kern="1200" cap="none" spc="0" normalizeH="0" baseline="0" noProof="0" dirty="0">
              <a:ln>
                <a:noFill/>
              </a:ln>
              <a:effectLst/>
              <a:uLnTx/>
              <a:uFillTx/>
              <a:latin typeface="+mj-ea"/>
              <a:ea typeface="+mj-ea"/>
              <a:cs typeface="+mn-cs"/>
            </a:endParaRPr>
          </a:p>
        </p:txBody>
      </p:sp>
    </p:spTree>
    <p:extLst>
      <p:ext uri="{BB962C8B-B14F-4D97-AF65-F5344CB8AC3E}">
        <p14:creationId xmlns:p14="http://schemas.microsoft.com/office/powerpoint/2010/main" val="14280248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圓角 1">
            <a:extLst>
              <a:ext uri="{FF2B5EF4-FFF2-40B4-BE49-F238E27FC236}">
                <a16:creationId xmlns:a16="http://schemas.microsoft.com/office/drawing/2014/main" xmlns="" id="{7EAB1B39-16C8-4AD2-BE45-117D8E626499}"/>
              </a:ext>
            </a:extLst>
          </p:cNvPr>
          <p:cNvSpPr/>
          <p:nvPr/>
        </p:nvSpPr>
        <p:spPr>
          <a:xfrm rot="5400000">
            <a:off x="76983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3" name="文本框 18">
            <a:extLst>
              <a:ext uri="{FF2B5EF4-FFF2-40B4-BE49-F238E27FC236}">
                <a16:creationId xmlns:a16="http://schemas.microsoft.com/office/drawing/2014/main" xmlns="" id="{2250A2CC-7482-4B90-8103-CF084A773F51}"/>
              </a:ext>
            </a:extLst>
          </p:cNvPr>
          <p:cNvSpPr txBox="1"/>
          <p:nvPr/>
        </p:nvSpPr>
        <p:spPr>
          <a:xfrm>
            <a:off x="678554" y="436459"/>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明年目标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a:extLst>
              <a:ext uri="{FF2B5EF4-FFF2-40B4-BE49-F238E27FC236}">
                <a16:creationId xmlns:a16="http://schemas.microsoft.com/office/drawing/2014/main" xmlns="" id="{2C5E1955-058A-4B36-AA7B-B12A8A3631CF}"/>
              </a:ext>
            </a:extLst>
          </p:cNvPr>
          <p:cNvSpPr txBox="1"/>
          <p:nvPr/>
        </p:nvSpPr>
        <p:spPr>
          <a:xfrm>
            <a:off x="729649" y="948218"/>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NEXT YEAR'S GOAL</a:t>
            </a:r>
            <a:endParaRPr lang="zh-TW" altLang="en-US" sz="1400" dirty="0">
              <a:solidFill>
                <a:srgbClr val="2F5597"/>
              </a:solidFill>
              <a:latin typeface="Arial Nova" panose="020B0504020202020204" pitchFamily="34" charset="0"/>
            </a:endParaRPr>
          </a:p>
        </p:txBody>
      </p:sp>
      <p:sp>
        <p:nvSpPr>
          <p:cNvPr id="5" name="椭圆 3">
            <a:extLst>
              <a:ext uri="{FF2B5EF4-FFF2-40B4-BE49-F238E27FC236}">
                <a16:creationId xmlns:a16="http://schemas.microsoft.com/office/drawing/2014/main" xmlns="" id="{35E15710-2DAE-46FA-BB02-9C5CACADCBBE}"/>
              </a:ext>
            </a:extLst>
          </p:cNvPr>
          <p:cNvSpPr/>
          <p:nvPr/>
        </p:nvSpPr>
        <p:spPr>
          <a:xfrm>
            <a:off x="898900" y="2443571"/>
            <a:ext cx="2389597" cy="2389597"/>
          </a:xfrm>
          <a:prstGeom prst="roundRect">
            <a:avLst>
              <a:gd name="adj" fmla="val 513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5022B0E3-561E-4D21-BC9E-8F59522B7AFC}"/>
              </a:ext>
            </a:extLst>
          </p:cNvPr>
          <p:cNvSpPr/>
          <p:nvPr/>
        </p:nvSpPr>
        <p:spPr>
          <a:xfrm>
            <a:off x="1470232" y="3735027"/>
            <a:ext cx="1297150" cy="523220"/>
          </a:xfrm>
          <a:prstGeom prst="rect">
            <a:avLst/>
          </a:prstGeom>
        </p:spPr>
        <p:txBody>
          <a:bodyPr wrap="none">
            <a:spAutoFit/>
          </a:bodyPr>
          <a:lstStyle/>
          <a:p>
            <a:r>
              <a:rPr lang="en-US" altLang="zh-TW" sz="2800" b="1" dirty="0">
                <a:solidFill>
                  <a:srgbClr val="014FBA"/>
                </a:solidFill>
                <a:latin typeface="+mj-ea"/>
                <a:ea typeface="+mj-ea"/>
              </a:rPr>
              <a:t>100</a:t>
            </a:r>
            <a:r>
              <a:rPr lang="en-US" altLang="zh-CN" sz="2800" b="1" dirty="0">
                <a:solidFill>
                  <a:srgbClr val="014FBA"/>
                </a:solidFill>
                <a:latin typeface="+mj-ea"/>
                <a:ea typeface="+mj-ea"/>
              </a:rPr>
              <a:t> </a:t>
            </a:r>
            <a:r>
              <a:rPr lang="zh-CN" altLang="en-US" sz="2800" dirty="0">
                <a:solidFill>
                  <a:srgbClr val="014FBA"/>
                </a:solidFill>
                <a:latin typeface="+mj-ea"/>
                <a:ea typeface="+mj-ea"/>
              </a:rPr>
              <a:t>万</a:t>
            </a:r>
          </a:p>
        </p:txBody>
      </p:sp>
      <p:sp>
        <p:nvSpPr>
          <p:cNvPr id="7" name="矩形 6">
            <a:extLst>
              <a:ext uri="{FF2B5EF4-FFF2-40B4-BE49-F238E27FC236}">
                <a16:creationId xmlns:a16="http://schemas.microsoft.com/office/drawing/2014/main" xmlns="" id="{2A2AFF8B-0070-451D-925D-753A3FE41ECD}"/>
              </a:ext>
            </a:extLst>
          </p:cNvPr>
          <p:cNvSpPr/>
          <p:nvPr/>
        </p:nvSpPr>
        <p:spPr>
          <a:xfrm>
            <a:off x="1308868" y="3235809"/>
            <a:ext cx="1569660" cy="369332"/>
          </a:xfrm>
          <a:prstGeom prst="rect">
            <a:avLst/>
          </a:prstGeom>
        </p:spPr>
        <p:txBody>
          <a:bodyPr wrap="none">
            <a:spAutoFit/>
          </a:bodyPr>
          <a:lstStyle/>
          <a:p>
            <a:r>
              <a:rPr lang="zh-CN" altLang="en-US" dirty="0">
                <a:solidFill>
                  <a:schemeClr val="accent1"/>
                </a:solidFill>
              </a:rPr>
              <a:t>年度销售额达</a:t>
            </a:r>
          </a:p>
        </p:txBody>
      </p:sp>
      <p:sp>
        <p:nvSpPr>
          <p:cNvPr id="8" name="矩形: 圓角 7">
            <a:extLst>
              <a:ext uri="{FF2B5EF4-FFF2-40B4-BE49-F238E27FC236}">
                <a16:creationId xmlns:a16="http://schemas.microsoft.com/office/drawing/2014/main" xmlns="" id="{2A7A319B-A10F-4DDA-A7AF-6B401E0AA81E}"/>
              </a:ext>
            </a:extLst>
          </p:cNvPr>
          <p:cNvSpPr/>
          <p:nvPr/>
        </p:nvSpPr>
        <p:spPr>
          <a:xfrm rot="5400000">
            <a:off x="487299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9" name="椭圆 3">
            <a:extLst>
              <a:ext uri="{FF2B5EF4-FFF2-40B4-BE49-F238E27FC236}">
                <a16:creationId xmlns:a16="http://schemas.microsoft.com/office/drawing/2014/main" xmlns="" id="{91AAEF7D-E160-4D3D-A081-68E4221CCA2A}"/>
              </a:ext>
            </a:extLst>
          </p:cNvPr>
          <p:cNvSpPr/>
          <p:nvPr/>
        </p:nvSpPr>
        <p:spPr>
          <a:xfrm>
            <a:off x="5002060" y="2443571"/>
            <a:ext cx="2389597" cy="2389597"/>
          </a:xfrm>
          <a:prstGeom prst="roundRect">
            <a:avLst>
              <a:gd name="adj" fmla="val 5139"/>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45FCA81-D587-496F-90DE-831307466D6D}"/>
              </a:ext>
            </a:extLst>
          </p:cNvPr>
          <p:cNvSpPr/>
          <p:nvPr/>
        </p:nvSpPr>
        <p:spPr>
          <a:xfrm>
            <a:off x="5738239" y="3738930"/>
            <a:ext cx="982961" cy="523220"/>
          </a:xfrm>
          <a:prstGeom prst="rect">
            <a:avLst/>
          </a:prstGeom>
        </p:spPr>
        <p:txBody>
          <a:bodyPr wrap="none">
            <a:spAutoFit/>
          </a:bodyPr>
          <a:lstStyle/>
          <a:p>
            <a:r>
              <a:rPr lang="en-US" altLang="zh-TW" sz="2800" b="1" dirty="0">
                <a:solidFill>
                  <a:srgbClr val="014FBA"/>
                </a:solidFill>
                <a:latin typeface="+mj-ea"/>
                <a:ea typeface="+mj-ea"/>
              </a:rPr>
              <a:t>20%</a:t>
            </a:r>
            <a:endParaRPr lang="zh-CN" altLang="en-US" sz="2800" dirty="0">
              <a:solidFill>
                <a:srgbClr val="014FBA"/>
              </a:solidFill>
              <a:latin typeface="+mj-ea"/>
              <a:ea typeface="+mj-ea"/>
            </a:endParaRPr>
          </a:p>
        </p:txBody>
      </p:sp>
      <p:sp>
        <p:nvSpPr>
          <p:cNvPr id="11" name="矩形 10">
            <a:extLst>
              <a:ext uri="{FF2B5EF4-FFF2-40B4-BE49-F238E27FC236}">
                <a16:creationId xmlns:a16="http://schemas.microsoft.com/office/drawing/2014/main" xmlns="" id="{4FBF10DD-B006-49F1-95F3-BE9A934AE75B}"/>
              </a:ext>
            </a:extLst>
          </p:cNvPr>
          <p:cNvSpPr/>
          <p:nvPr/>
        </p:nvSpPr>
        <p:spPr>
          <a:xfrm>
            <a:off x="5610800" y="3238302"/>
            <a:ext cx="1172116" cy="369332"/>
          </a:xfrm>
          <a:prstGeom prst="rect">
            <a:avLst/>
          </a:prstGeom>
        </p:spPr>
        <p:txBody>
          <a:bodyPr wrap="none">
            <a:spAutoFit/>
          </a:bodyPr>
          <a:lstStyle/>
          <a:p>
            <a:r>
              <a:rPr lang="zh-TW" altLang="en-US" dirty="0">
                <a:solidFill>
                  <a:schemeClr val="accent1"/>
                </a:solidFill>
              </a:rPr>
              <a:t>市占率达</a:t>
            </a:r>
            <a:r>
              <a:rPr lang="zh-CN" altLang="en-US" dirty="0">
                <a:solidFill>
                  <a:schemeClr val="accent1"/>
                </a:solidFill>
              </a:rPr>
              <a:t> </a:t>
            </a:r>
          </a:p>
        </p:txBody>
      </p:sp>
      <p:sp>
        <p:nvSpPr>
          <p:cNvPr id="12" name="矩形: 圓角 11">
            <a:extLst>
              <a:ext uri="{FF2B5EF4-FFF2-40B4-BE49-F238E27FC236}">
                <a16:creationId xmlns:a16="http://schemas.microsoft.com/office/drawing/2014/main" xmlns="" id="{4F94C5C2-B723-47CB-999A-D65D90B996E9}"/>
              </a:ext>
            </a:extLst>
          </p:cNvPr>
          <p:cNvSpPr/>
          <p:nvPr/>
        </p:nvSpPr>
        <p:spPr>
          <a:xfrm rot="5400000">
            <a:off x="897615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13" name="椭圆 3">
            <a:extLst>
              <a:ext uri="{FF2B5EF4-FFF2-40B4-BE49-F238E27FC236}">
                <a16:creationId xmlns:a16="http://schemas.microsoft.com/office/drawing/2014/main" xmlns="" id="{FCFEAB41-7A94-49A8-BFD5-4A70D6FB99F2}"/>
              </a:ext>
            </a:extLst>
          </p:cNvPr>
          <p:cNvSpPr/>
          <p:nvPr/>
        </p:nvSpPr>
        <p:spPr>
          <a:xfrm>
            <a:off x="9105220" y="2443571"/>
            <a:ext cx="2389597" cy="2389597"/>
          </a:xfrm>
          <a:prstGeom prst="roundRect">
            <a:avLst>
              <a:gd name="adj" fmla="val 5139"/>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B5A63F28-A880-49C8-9D96-850BF832E8AF}"/>
              </a:ext>
            </a:extLst>
          </p:cNvPr>
          <p:cNvSpPr/>
          <p:nvPr/>
        </p:nvSpPr>
        <p:spPr>
          <a:xfrm>
            <a:off x="9878267" y="3735027"/>
            <a:ext cx="918841" cy="523220"/>
          </a:xfrm>
          <a:prstGeom prst="rect">
            <a:avLst/>
          </a:prstGeom>
        </p:spPr>
        <p:txBody>
          <a:bodyPr wrap="none">
            <a:spAutoFit/>
          </a:bodyPr>
          <a:lstStyle/>
          <a:p>
            <a:r>
              <a:rPr lang="en-US" altLang="zh-TW" sz="2800" b="1" dirty="0">
                <a:solidFill>
                  <a:srgbClr val="014FBA"/>
                </a:solidFill>
                <a:latin typeface="+mj-ea"/>
                <a:ea typeface="+mj-ea"/>
              </a:rPr>
              <a:t>10%</a:t>
            </a:r>
          </a:p>
        </p:txBody>
      </p:sp>
      <p:sp>
        <p:nvSpPr>
          <p:cNvPr id="15" name="矩形 14">
            <a:extLst>
              <a:ext uri="{FF2B5EF4-FFF2-40B4-BE49-F238E27FC236}">
                <a16:creationId xmlns:a16="http://schemas.microsoft.com/office/drawing/2014/main" xmlns="" id="{6C464EEF-1AEE-4855-B207-C86D273A6913}"/>
              </a:ext>
            </a:extLst>
          </p:cNvPr>
          <p:cNvSpPr/>
          <p:nvPr/>
        </p:nvSpPr>
        <p:spPr>
          <a:xfrm>
            <a:off x="9367712" y="3235809"/>
            <a:ext cx="1864613" cy="369332"/>
          </a:xfrm>
          <a:prstGeom prst="rect">
            <a:avLst/>
          </a:prstGeom>
        </p:spPr>
        <p:txBody>
          <a:bodyPr wrap="none">
            <a:spAutoFit/>
          </a:bodyPr>
          <a:lstStyle/>
          <a:p>
            <a:r>
              <a:rPr lang="zh-TW" altLang="en-US" dirty="0">
                <a:solidFill>
                  <a:schemeClr val="accent1"/>
                </a:solidFill>
              </a:rPr>
              <a:t>人才流失率下降</a:t>
            </a:r>
            <a:r>
              <a:rPr lang="zh-CN" altLang="en-US" dirty="0">
                <a:solidFill>
                  <a:schemeClr val="accent1"/>
                </a:solidFill>
              </a:rPr>
              <a:t> </a:t>
            </a:r>
          </a:p>
        </p:txBody>
      </p:sp>
    </p:spTree>
    <p:extLst>
      <p:ext uri="{BB962C8B-B14F-4D97-AF65-F5344CB8AC3E}">
        <p14:creationId xmlns:p14="http://schemas.microsoft.com/office/powerpoint/2010/main" val="794783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accel="500" decel="7500" fill="hold" grpId="1" nodeType="clickEffect">
                                  <p:stCondLst>
                                    <p:cond delay="0"/>
                                  </p:stCondLst>
                                  <p:childTnLst>
                                    <p:animScale>
                                      <p:cBhvr>
                                        <p:cTn id="12" dur="2000" fill="hold"/>
                                        <p:tgtEl>
                                          <p:spTgt spid="6"/>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mph" presetSubtype="0" accel="500" decel="7500" fill="hold" grpId="1" nodeType="clickEffect">
                                  <p:stCondLst>
                                    <p:cond delay="0"/>
                                  </p:stCondLst>
                                  <p:childTnLst>
                                    <p:animScale>
                                      <p:cBhvr>
                                        <p:cTn id="22" dur="2000" fill="hold"/>
                                        <p:tgtEl>
                                          <p:spTgt spid="10"/>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accel="500" decel="7500" fill="hold" grpId="1" nodeType="clickEffect">
                                  <p:stCondLst>
                                    <p:cond delay="0"/>
                                  </p:stCondLst>
                                  <p:childTnLst>
                                    <p:animScale>
                                      <p:cBhvr>
                                        <p:cTn id="32" dur="2000" fill="hold"/>
                                        <p:tgtEl>
                                          <p:spTgt spid="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a16="http://schemas.microsoft.com/office/drawing/2014/main" xmlns="" id="{3AC8C64E-1D76-47F8-8A74-C55EBC9D1838}"/>
              </a:ext>
            </a:extLst>
          </p:cNvPr>
          <p:cNvSpPr txBox="1"/>
          <p:nvPr/>
        </p:nvSpPr>
        <p:spPr>
          <a:xfrm>
            <a:off x="7056798" y="2531534"/>
            <a:ext cx="4740574" cy="400110"/>
          </a:xfrm>
          <a:prstGeom prst="rect">
            <a:avLst/>
          </a:prstGeom>
          <a:noFill/>
        </p:spPr>
        <p:txBody>
          <a:bodyPr wrap="square" rtlCol="0">
            <a:spAutoFit/>
          </a:bodyPr>
          <a:lstStyle/>
          <a:p>
            <a:r>
              <a:rPr lang="en-US" altLang="zh-TW" sz="2000" dirty="0">
                <a:solidFill>
                  <a:schemeClr val="bg2"/>
                </a:solidFill>
                <a:latin typeface="+mj-ea"/>
                <a:ea typeface="+mj-ea"/>
              </a:rPr>
              <a:t>Achieve goals create new heights</a:t>
            </a:r>
            <a:endParaRPr lang="zh-TW" altLang="en-US" sz="2000" dirty="0">
              <a:solidFill>
                <a:schemeClr val="bg2"/>
              </a:solidFill>
              <a:latin typeface="+mj-ea"/>
              <a:ea typeface="+mj-ea"/>
            </a:endParaRPr>
          </a:p>
        </p:txBody>
      </p:sp>
      <p:sp>
        <p:nvSpPr>
          <p:cNvPr id="3" name="文本框 18">
            <a:extLst>
              <a:ext uri="{FF2B5EF4-FFF2-40B4-BE49-F238E27FC236}">
                <a16:creationId xmlns:a16="http://schemas.microsoft.com/office/drawing/2014/main" xmlns="" id="{375986EB-695D-4DF9-94C6-2ED2042775F4}"/>
              </a:ext>
            </a:extLst>
          </p:cNvPr>
          <p:cNvSpPr txBox="1"/>
          <p:nvPr/>
        </p:nvSpPr>
        <p:spPr>
          <a:xfrm>
            <a:off x="640469" y="1492081"/>
            <a:ext cx="6490765" cy="1862048"/>
          </a:xfrm>
          <a:prstGeom prst="rect">
            <a:avLst/>
          </a:prstGeom>
          <a:noFill/>
        </p:spPr>
        <p:txBody>
          <a:bodyPr wrap="square" rtlCol="0">
            <a:spAutoFit/>
          </a:bodyPr>
          <a:lstStyle/>
          <a:p>
            <a:r>
              <a:rPr lang="zh-CN" altLang="en-US" sz="11500" dirty="0">
                <a:solidFill>
                  <a:schemeClr val="bg2"/>
                </a:solidFill>
                <a:latin typeface="+mj-ea"/>
                <a:ea typeface="+mj-ea"/>
              </a:rPr>
              <a:t>达成目标</a:t>
            </a:r>
            <a:endParaRPr lang="zh-TW" altLang="en-US" sz="11500" dirty="0">
              <a:solidFill>
                <a:schemeClr val="bg2"/>
              </a:solidFill>
              <a:latin typeface="+mj-ea"/>
              <a:ea typeface="+mj-ea"/>
            </a:endParaRPr>
          </a:p>
        </p:txBody>
      </p:sp>
      <p:sp>
        <p:nvSpPr>
          <p:cNvPr id="4" name="文本框 18">
            <a:extLst>
              <a:ext uri="{FF2B5EF4-FFF2-40B4-BE49-F238E27FC236}">
                <a16:creationId xmlns:a16="http://schemas.microsoft.com/office/drawing/2014/main" xmlns="" id="{6C11F522-C227-4A73-9C21-D124A5583187}"/>
              </a:ext>
            </a:extLst>
          </p:cNvPr>
          <p:cNvSpPr txBox="1"/>
          <p:nvPr/>
        </p:nvSpPr>
        <p:spPr>
          <a:xfrm>
            <a:off x="6679821" y="3159426"/>
            <a:ext cx="5269450" cy="1569660"/>
          </a:xfrm>
          <a:prstGeom prst="rect">
            <a:avLst/>
          </a:prstGeom>
          <a:noFill/>
        </p:spPr>
        <p:txBody>
          <a:bodyPr wrap="square" rtlCol="0">
            <a:spAutoFit/>
          </a:bodyPr>
          <a:lstStyle/>
          <a:p>
            <a:r>
              <a:rPr lang="zh-CN" altLang="en-US" sz="9600" dirty="0">
                <a:solidFill>
                  <a:schemeClr val="bg2"/>
                </a:solidFill>
                <a:latin typeface="+mj-ea"/>
                <a:ea typeface="+mj-ea"/>
              </a:rPr>
              <a:t>再创高峰</a:t>
            </a:r>
            <a:endParaRPr lang="zh-TW" altLang="en-US" sz="9600" dirty="0">
              <a:solidFill>
                <a:schemeClr val="bg2"/>
              </a:solidFill>
              <a:latin typeface="+mj-ea"/>
              <a:ea typeface="+mj-ea"/>
            </a:endParaRPr>
          </a:p>
        </p:txBody>
      </p:sp>
      <p:sp>
        <p:nvSpPr>
          <p:cNvPr id="5" name="文本框 18">
            <a:extLst>
              <a:ext uri="{FF2B5EF4-FFF2-40B4-BE49-F238E27FC236}">
                <a16:creationId xmlns:a16="http://schemas.microsoft.com/office/drawing/2014/main" xmlns="" id="{E51FC225-4617-4D34-B3BD-40D40E478B90}"/>
              </a:ext>
            </a:extLst>
          </p:cNvPr>
          <p:cNvSpPr txBox="1"/>
          <p:nvPr/>
        </p:nvSpPr>
        <p:spPr>
          <a:xfrm>
            <a:off x="4276212" y="4098265"/>
            <a:ext cx="2124696" cy="400110"/>
          </a:xfrm>
          <a:prstGeom prst="rect">
            <a:avLst/>
          </a:prstGeom>
          <a:noFill/>
        </p:spPr>
        <p:txBody>
          <a:bodyPr wrap="square" rtlCol="0">
            <a:spAutoFit/>
          </a:bodyPr>
          <a:lstStyle/>
          <a:p>
            <a:r>
              <a:rPr lang="en-US" altLang="zh-TW" sz="2000" dirty="0">
                <a:solidFill>
                  <a:schemeClr val="bg2"/>
                </a:solidFill>
                <a:latin typeface="+mj-ea"/>
                <a:ea typeface="+mj-ea"/>
              </a:rPr>
              <a:t>Achieve goals</a:t>
            </a:r>
            <a:endParaRPr lang="zh-TW" altLang="en-US" sz="2000" dirty="0">
              <a:solidFill>
                <a:schemeClr val="bg2"/>
              </a:solidFill>
              <a:latin typeface="+mj-ea"/>
              <a:ea typeface="+mj-ea"/>
            </a:endParaRPr>
          </a:p>
        </p:txBody>
      </p:sp>
      <p:pic>
        <p:nvPicPr>
          <p:cNvPr id="6" name="圖片 5" descr="一張含有 書寫用具, 信箋, 筆 的圖片&#10;&#10;自動產生的描述">
            <a:extLst>
              <a:ext uri="{FF2B5EF4-FFF2-40B4-BE49-F238E27FC236}">
                <a16:creationId xmlns:a16="http://schemas.microsoft.com/office/drawing/2014/main" xmlns="" id="{F16CB53C-8ED5-4E3B-BE46-D199E68D9EE4}"/>
              </a:ext>
            </a:extLst>
          </p:cNvPr>
          <p:cNvPicPr>
            <a:picLocks noChangeAspect="1"/>
          </p:cNvPicPr>
          <p:nvPr/>
        </p:nvPicPr>
        <p:blipFill rotWithShape="1">
          <a:blip r:embed="rId2">
            <a:extLst>
              <a:ext uri="{28A0092B-C50C-407E-A947-70E740481C1C}">
                <a14:useLocalDpi xmlns:a14="http://schemas.microsoft.com/office/drawing/2010/main" val="0"/>
              </a:ext>
            </a:extLst>
          </a:blip>
          <a:srcRect l="34913" b="12619"/>
          <a:stretch/>
        </p:blipFill>
        <p:spPr>
          <a:xfrm flipH="1" flipV="1">
            <a:off x="0" y="2233112"/>
            <a:ext cx="5558167" cy="4829902"/>
          </a:xfrm>
          <a:prstGeom prst="rect">
            <a:avLst/>
          </a:prstGeom>
        </p:spPr>
      </p:pic>
    </p:spTree>
    <p:extLst>
      <p:ext uri="{BB962C8B-B14F-4D97-AF65-F5344CB8AC3E}">
        <p14:creationId xmlns:p14="http://schemas.microsoft.com/office/powerpoint/2010/main" val="2771370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7" presetClass="emph" presetSubtype="0" fill="remove" grpId="1" nodeType="withEffect">
                                  <p:stCondLst>
                                    <p:cond delay="0"/>
                                  </p:stCondLst>
                                  <p:childTnLst>
                                    <p:animClr clrSpc="rgb" dir="cw">
                                      <p:cBhvr override="childStyle">
                                        <p:cTn id="17" dur="250" autoRev="1" fill="remove"/>
                                        <p:tgtEl>
                                          <p:spTgt spid="4"/>
                                        </p:tgtEl>
                                        <p:attrNameLst>
                                          <p:attrName>style.color</p:attrName>
                                        </p:attrNameLst>
                                      </p:cBhvr>
                                      <p:to>
                                        <a:schemeClr val="bg1"/>
                                      </p:to>
                                    </p:animClr>
                                    <p:animClr clrSpc="rgb" dir="cw">
                                      <p:cBhvr>
                                        <p:cTn id="18" dur="250" autoRev="1" fill="remove"/>
                                        <p:tgtEl>
                                          <p:spTgt spid="4"/>
                                        </p:tgtEl>
                                        <p:attrNameLst>
                                          <p:attrName>fillcolor</p:attrName>
                                        </p:attrNameLst>
                                      </p:cBhvr>
                                      <p:to>
                                        <a:schemeClr val="bg1"/>
                                      </p:to>
                                    </p:animClr>
                                    <p:set>
                                      <p:cBhvr>
                                        <p:cTn id="19" dur="250" autoRev="1" fill="remove"/>
                                        <p:tgtEl>
                                          <p:spTgt spid="4"/>
                                        </p:tgtEl>
                                        <p:attrNameLst>
                                          <p:attrName>fill.type</p:attrName>
                                        </p:attrNameLst>
                                      </p:cBhvr>
                                      <p:to>
                                        <p:strVal val="solid"/>
                                      </p:to>
                                    </p:set>
                                    <p:set>
                                      <p:cBhvr>
                                        <p:cTn id="20"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30" name="圖片 29" descr="一張含有 煙霧, 黑暗, 觀看 的圖片&#10;&#10;自動產生的描述">
            <a:extLst>
              <a:ext uri="{FF2B5EF4-FFF2-40B4-BE49-F238E27FC236}">
                <a16:creationId xmlns:a16="http://schemas.microsoft.com/office/drawing/2014/main" xmlns="" id="{8DA0ACE2-25BB-4AE6-8F2B-A6DE87DC1F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7437" y="2928858"/>
            <a:ext cx="13167470" cy="6093612"/>
          </a:xfrm>
          <a:prstGeom prst="rect">
            <a:avLst/>
          </a:prstGeom>
        </p:spPr>
      </p:pic>
      <p:sp>
        <p:nvSpPr>
          <p:cNvPr id="24" name="文字方塊 2">
            <a:extLst>
              <a:ext uri="{FF2B5EF4-FFF2-40B4-BE49-F238E27FC236}">
                <a16:creationId xmlns:a16="http://schemas.microsoft.com/office/drawing/2014/main" xmlns="" id="{42C2892E-26CD-45AF-B75A-F2F00AB2A3FF}"/>
              </a:ext>
            </a:extLst>
          </p:cNvPr>
          <p:cNvSpPr txBox="1"/>
          <p:nvPr/>
        </p:nvSpPr>
        <p:spPr>
          <a:xfrm>
            <a:off x="556293" y="2307571"/>
            <a:ext cx="11079413" cy="2242858"/>
          </a:xfrm>
          <a:prstGeom prst="rect">
            <a:avLst/>
          </a:prstGeom>
          <a:noFill/>
        </p:spPr>
        <p:txBody>
          <a:bodyPr wrap="square" rtlCol="0">
            <a:spAutoFit/>
          </a:bodyPr>
          <a:lstStyle/>
          <a:p>
            <a:pPr>
              <a:lnSpc>
                <a:spcPct val="80000"/>
              </a:lnSpc>
            </a:pPr>
            <a:r>
              <a:rPr lang="en-US" altLang="zh-TW" sz="16600" dirty="0">
                <a:latin typeface="+mj-ea"/>
                <a:ea typeface="+mj-ea"/>
              </a:rPr>
              <a:t>100,000,0</a:t>
            </a:r>
          </a:p>
        </p:txBody>
      </p:sp>
      <p:pic>
        <p:nvPicPr>
          <p:cNvPr id="31" name="圖片 30" descr="一張含有 煙霧, 黑暗, 觀看 的圖片&#10;&#10;自動產生的描述">
            <a:extLst>
              <a:ext uri="{FF2B5EF4-FFF2-40B4-BE49-F238E27FC236}">
                <a16:creationId xmlns:a16="http://schemas.microsoft.com/office/drawing/2014/main" xmlns="" id="{010876BA-0EC3-4788-B0A6-A35B9A7916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7436" y="3096739"/>
            <a:ext cx="2731359" cy="1264012"/>
          </a:xfrm>
          <a:prstGeom prst="rect">
            <a:avLst/>
          </a:prstGeom>
        </p:spPr>
      </p:pic>
      <p:pic>
        <p:nvPicPr>
          <p:cNvPr id="32" name="圖片 31" descr="一張含有 煙霧, 黑暗, 觀看 的圖片&#10;&#10;自動產生的描述">
            <a:extLst>
              <a:ext uri="{FF2B5EF4-FFF2-40B4-BE49-F238E27FC236}">
                <a16:creationId xmlns:a16="http://schemas.microsoft.com/office/drawing/2014/main" xmlns="" id="{08D5E0B7-233C-4C69-8AE4-5ED17215EF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7118" y="3036654"/>
            <a:ext cx="2913052" cy="1348096"/>
          </a:xfrm>
          <a:prstGeom prst="rect">
            <a:avLst/>
          </a:prstGeom>
        </p:spPr>
      </p:pic>
      <p:pic>
        <p:nvPicPr>
          <p:cNvPr id="33" name="圖片 32" descr="一張含有 煙霧, 黑暗, 觀看 的圖片&#10;&#10;自動產生的描述">
            <a:extLst>
              <a:ext uri="{FF2B5EF4-FFF2-40B4-BE49-F238E27FC236}">
                <a16:creationId xmlns:a16="http://schemas.microsoft.com/office/drawing/2014/main" xmlns="" id="{FE21AD71-AF32-48F3-A530-492049E72D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3497" y="3367265"/>
            <a:ext cx="1989787" cy="920829"/>
          </a:xfrm>
          <a:prstGeom prst="rect">
            <a:avLst/>
          </a:prstGeom>
        </p:spPr>
      </p:pic>
      <p:pic>
        <p:nvPicPr>
          <p:cNvPr id="6" name="圖片 5" descr="一張含有 煙霧, 黑暗, 觀看 的圖片&#10;&#10;自動產生的描述">
            <a:extLst>
              <a:ext uri="{FF2B5EF4-FFF2-40B4-BE49-F238E27FC236}">
                <a16:creationId xmlns:a16="http://schemas.microsoft.com/office/drawing/2014/main" xmlns="" id="{70E3F3A4-2889-4D83-BBB5-FEFB70759B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7898" y="3096739"/>
            <a:ext cx="2731359" cy="1264012"/>
          </a:xfrm>
          <a:prstGeom prst="rect">
            <a:avLst/>
          </a:prstGeom>
        </p:spPr>
      </p:pic>
      <p:pic>
        <p:nvPicPr>
          <p:cNvPr id="7" name="圖片 6" descr="一張含有 煙霧, 黑暗, 觀看 的圖片&#10;&#10;自動產生的描述">
            <a:extLst>
              <a:ext uri="{FF2B5EF4-FFF2-40B4-BE49-F238E27FC236}">
                <a16:creationId xmlns:a16="http://schemas.microsoft.com/office/drawing/2014/main" xmlns="" id="{316728B2-6190-4D65-A6E4-A8F6D52D95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6061" y="3057020"/>
            <a:ext cx="2913052" cy="1348096"/>
          </a:xfrm>
          <a:prstGeom prst="rect">
            <a:avLst/>
          </a:prstGeom>
        </p:spPr>
      </p:pic>
      <p:pic>
        <p:nvPicPr>
          <p:cNvPr id="25" name="圖片 24" descr="一張含有 煙霧, 黑暗, 觀看 的圖片&#10;&#10;自動產生的描述">
            <a:extLst>
              <a:ext uri="{FF2B5EF4-FFF2-40B4-BE49-F238E27FC236}">
                <a16:creationId xmlns:a16="http://schemas.microsoft.com/office/drawing/2014/main" xmlns="" id="{955CA4FC-39FC-44F0-8E6A-1228A0F782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26358" y="4653288"/>
            <a:ext cx="7146150" cy="3307080"/>
          </a:xfrm>
          <a:prstGeom prst="rect">
            <a:avLst/>
          </a:prstGeom>
        </p:spPr>
      </p:pic>
      <p:pic>
        <p:nvPicPr>
          <p:cNvPr id="26" name="圖片 25" descr="一張含有 煙霧, 黑暗, 觀看 的圖片&#10;&#10;自動產生的描述">
            <a:extLst>
              <a:ext uri="{FF2B5EF4-FFF2-40B4-BE49-F238E27FC236}">
                <a16:creationId xmlns:a16="http://schemas.microsoft.com/office/drawing/2014/main" xmlns="" id="{B56A3C6B-29BC-428F-B5D2-ECD22E8BCA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9387" y="4655565"/>
            <a:ext cx="2731359" cy="1264012"/>
          </a:xfrm>
          <a:prstGeom prst="rect">
            <a:avLst/>
          </a:prstGeom>
        </p:spPr>
      </p:pic>
      <p:pic>
        <p:nvPicPr>
          <p:cNvPr id="27" name="圖片 26" descr="一張含有 煙霧, 黑暗, 觀看 的圖片&#10;&#10;自動產生的描述">
            <a:extLst>
              <a:ext uri="{FF2B5EF4-FFF2-40B4-BE49-F238E27FC236}">
                <a16:creationId xmlns:a16="http://schemas.microsoft.com/office/drawing/2014/main" xmlns="" id="{BB955266-7F12-4C2D-99BC-DC0553CA896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41237" y="5629435"/>
            <a:ext cx="5873384" cy="2718072"/>
          </a:xfrm>
          <a:prstGeom prst="rect">
            <a:avLst/>
          </a:prstGeom>
        </p:spPr>
      </p:pic>
      <p:pic>
        <p:nvPicPr>
          <p:cNvPr id="28" name="圖片 27" descr="一張含有 煙霧, 黑暗, 觀看 的圖片&#10;&#10;自動產生的描述">
            <a:extLst>
              <a:ext uri="{FF2B5EF4-FFF2-40B4-BE49-F238E27FC236}">
                <a16:creationId xmlns:a16="http://schemas.microsoft.com/office/drawing/2014/main" xmlns="" id="{66000E7F-B338-404C-9B3C-19FEA57547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75951" y="6057900"/>
            <a:ext cx="2731359" cy="1264012"/>
          </a:xfrm>
          <a:prstGeom prst="rect">
            <a:avLst/>
          </a:prstGeom>
        </p:spPr>
      </p:pic>
      <p:pic>
        <p:nvPicPr>
          <p:cNvPr id="29" name="圖片 28" descr="一張含有 煙霧, 黑暗, 觀看 的圖片&#10;&#10;自動產生的描述">
            <a:extLst>
              <a:ext uri="{FF2B5EF4-FFF2-40B4-BE49-F238E27FC236}">
                <a16:creationId xmlns:a16="http://schemas.microsoft.com/office/drawing/2014/main" xmlns="" id="{540B9922-0E48-4264-AC79-4875EE6724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650" y="3732806"/>
            <a:ext cx="12779782" cy="5914200"/>
          </a:xfrm>
          <a:prstGeom prst="rect">
            <a:avLst/>
          </a:prstGeom>
        </p:spPr>
      </p:pic>
    </p:spTree>
    <p:extLst>
      <p:ext uri="{BB962C8B-B14F-4D97-AF65-F5344CB8AC3E}">
        <p14:creationId xmlns:p14="http://schemas.microsoft.com/office/powerpoint/2010/main" val="18390073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
                                      </p:stCondLst>
                                      <p:childTnLst>
                                        <p:set>
                                          <p:cBhvr>
                                            <p:cTn id="6" dur="1" fill="hold">
                                              <p:stCondLst>
                                                <p:cond delay="0"/>
                                              </p:stCondLst>
                                            </p:cTn>
                                            <p:tgtEl>
                                              <p:spTgt spid="31"/>
                                            </p:tgtEl>
                                            <p:attrNameLst>
                                              <p:attrName>style.visibility</p:attrName>
                                            </p:attrNameLst>
                                          </p:cBhvr>
                                          <p:to>
                                            <p:strVal val="visible"/>
                                          </p:to>
                                        </p:set>
                                        <p:anim calcmode="lin" valueType="num">
                                          <p:cBhvr>
                                            <p:cTn id="7" dur="250" fill="hold"/>
                                            <p:tgtEl>
                                              <p:spTgt spid="31"/>
                                            </p:tgtEl>
                                            <p:attrNameLst>
                                              <p:attrName>ppt_w</p:attrName>
                                            </p:attrNameLst>
                                          </p:cBhvr>
                                          <p:tavLst>
                                            <p:tav tm="0">
                                              <p:val>
                                                <p:fltVal val="0"/>
                                              </p:val>
                                            </p:tav>
                                            <p:tav tm="100000">
                                              <p:val>
                                                <p:strVal val="#ppt_w"/>
                                              </p:val>
                                            </p:tav>
                                          </p:tavLst>
                                        </p:anim>
                                        <p:anim calcmode="lin" valueType="num">
                                          <p:cBhvr>
                                            <p:cTn id="8" dur="250" fill="hold"/>
                                            <p:tgtEl>
                                              <p:spTgt spid="31"/>
                                            </p:tgtEl>
                                            <p:attrNameLst>
                                              <p:attrName>ppt_h</p:attrName>
                                            </p:attrNameLst>
                                          </p:cBhvr>
                                          <p:tavLst>
                                            <p:tav tm="0">
                                              <p:val>
                                                <p:fltVal val="0"/>
                                              </p:val>
                                            </p:tav>
                                            <p:tav tm="100000">
                                              <p:val>
                                                <p:strVal val="#ppt_h"/>
                                              </p:val>
                                            </p:tav>
                                          </p:tavLst>
                                        </p:anim>
                                        <p:animEffect transition="in" filter="fade">
                                          <p:cBhvr>
                                            <p:cTn id="9" dur="250"/>
                                            <p:tgtEl>
                                              <p:spTgt spid="31"/>
                                            </p:tgtEl>
                                          </p:cBhvr>
                                        </p:animEffect>
                                      </p:childTnLst>
                                    </p:cTn>
                                  </p:par>
                                  <p:par>
                                    <p:cTn id="10" presetID="6" presetClass="emph" presetSubtype="0" fill="hold" nodeType="withEffect">
                                      <p:stCondLst>
                                        <p:cond delay="150"/>
                                      </p:stCondLst>
                                      <p:childTnLst>
                                        <p:animScale>
                                          <p:cBhvr>
                                            <p:cTn id="11" dur="1250" fill="hold"/>
                                            <p:tgtEl>
                                              <p:spTgt spid="31"/>
                                            </p:tgtEl>
                                          </p:cBhvr>
                                          <p:by x="600000" y="600000"/>
                                        </p:animScale>
                                      </p:childTnLst>
                                    </p:cTn>
                                  </p:par>
                                  <p:par>
                                    <p:cTn id="12" presetID="10" presetClass="exit" presetSubtype="0" fill="hold" nodeType="withEffect">
                                      <p:stCondLst>
                                        <p:cond delay="150"/>
                                      </p:stCondLst>
                                      <p:childTnLst>
                                        <p:animEffect transition="out" filter="fade">
                                          <p:cBhvr>
                                            <p:cTn id="13" dur="1250"/>
                                            <p:tgtEl>
                                              <p:spTgt spid="31"/>
                                            </p:tgtEl>
                                          </p:cBhvr>
                                        </p:animEffect>
                                        <p:set>
                                          <p:cBhvr>
                                            <p:cTn id="14" dur="1" fill="hold">
                                              <p:stCondLst>
                                                <p:cond delay="1249"/>
                                              </p:stCondLst>
                                            </p:cTn>
                                            <p:tgtEl>
                                              <p:spTgt spid="31"/>
                                            </p:tgtEl>
                                            <p:attrNameLst>
                                              <p:attrName>style.visibility</p:attrName>
                                            </p:attrNameLst>
                                          </p:cBhvr>
                                          <p:to>
                                            <p:strVal val="hidden"/>
                                          </p:to>
                                        </p:set>
                                      </p:childTnLst>
                                    </p:cTn>
                                  </p:par>
                                  <p:par>
                                    <p:cTn id="15" presetID="10"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4" presetClass="path" presetSubtype="0" fill="hold" grpId="1" nodeType="withEffect" p14:presetBounceEnd="64000">
                                      <p:stCondLst>
                                        <p:cond delay="150"/>
                                      </p:stCondLst>
                                      <p:childTnLst>
                                        <p:animMotion origin="layout" path="M 0 -0.57106 L 0 0 " pathEditMode="relative" rAng="0" ptsTypes="AA" p14:bounceEnd="64000">
                                          <p:cBhvr>
                                            <p:cTn id="19" dur="500" fill="hold"/>
                                            <p:tgtEl>
                                              <p:spTgt spid="24"/>
                                            </p:tgtEl>
                                            <p:attrNameLst>
                                              <p:attrName>ppt_x</p:attrName>
                                              <p:attrName>ppt_y</p:attrName>
                                            </p:attrNameLst>
                                          </p:cBhvr>
                                          <p:rCtr x="0" y="28542"/>
                                        </p:animMotion>
                                      </p:childTnLst>
                                    </p:cTn>
                                  </p:par>
                                  <p:par>
                                    <p:cTn id="20" presetID="53" presetClass="entr" presetSubtype="16" fill="hold" nodeType="withEffect">
                                      <p:stCondLst>
                                        <p:cond delay="150"/>
                                      </p:stCondLst>
                                      <p:childTnLst>
                                        <p:set>
                                          <p:cBhvr>
                                            <p:cTn id="21" dur="1" fill="hold">
                                              <p:stCondLst>
                                                <p:cond delay="0"/>
                                              </p:stCondLst>
                                            </p:cTn>
                                            <p:tgtEl>
                                              <p:spTgt spid="32"/>
                                            </p:tgtEl>
                                            <p:attrNameLst>
                                              <p:attrName>style.visibility</p:attrName>
                                            </p:attrNameLst>
                                          </p:cBhvr>
                                          <p:to>
                                            <p:strVal val="visible"/>
                                          </p:to>
                                        </p:set>
                                        <p:anim calcmode="lin" valueType="num">
                                          <p:cBhvr>
                                            <p:cTn id="22" dur="250" fill="hold"/>
                                            <p:tgtEl>
                                              <p:spTgt spid="32"/>
                                            </p:tgtEl>
                                            <p:attrNameLst>
                                              <p:attrName>ppt_w</p:attrName>
                                            </p:attrNameLst>
                                          </p:cBhvr>
                                          <p:tavLst>
                                            <p:tav tm="0">
                                              <p:val>
                                                <p:fltVal val="0"/>
                                              </p:val>
                                            </p:tav>
                                            <p:tav tm="100000">
                                              <p:val>
                                                <p:strVal val="#ppt_w"/>
                                              </p:val>
                                            </p:tav>
                                          </p:tavLst>
                                        </p:anim>
                                        <p:anim calcmode="lin" valueType="num">
                                          <p:cBhvr>
                                            <p:cTn id="23" dur="250" fill="hold"/>
                                            <p:tgtEl>
                                              <p:spTgt spid="32"/>
                                            </p:tgtEl>
                                            <p:attrNameLst>
                                              <p:attrName>ppt_h</p:attrName>
                                            </p:attrNameLst>
                                          </p:cBhvr>
                                          <p:tavLst>
                                            <p:tav tm="0">
                                              <p:val>
                                                <p:fltVal val="0"/>
                                              </p:val>
                                            </p:tav>
                                            <p:tav tm="100000">
                                              <p:val>
                                                <p:strVal val="#ppt_h"/>
                                              </p:val>
                                            </p:tav>
                                          </p:tavLst>
                                        </p:anim>
                                        <p:animEffect transition="in" filter="fade">
                                          <p:cBhvr>
                                            <p:cTn id="24" dur="250"/>
                                            <p:tgtEl>
                                              <p:spTgt spid="32"/>
                                            </p:tgtEl>
                                          </p:cBhvr>
                                        </p:animEffect>
                                      </p:childTnLst>
                                    </p:cTn>
                                  </p:par>
                                  <p:par>
                                    <p:cTn id="25" presetID="6" presetClass="emph" presetSubtype="0" fill="hold" nodeType="withEffect">
                                      <p:stCondLst>
                                        <p:cond delay="150"/>
                                      </p:stCondLst>
                                      <p:childTnLst>
                                        <p:animScale>
                                          <p:cBhvr>
                                            <p:cTn id="26" dur="1250" fill="hold"/>
                                            <p:tgtEl>
                                              <p:spTgt spid="32"/>
                                            </p:tgtEl>
                                          </p:cBhvr>
                                          <p:by x="600000" y="600000"/>
                                        </p:animScale>
                                      </p:childTnLst>
                                    </p:cTn>
                                  </p:par>
                                  <p:par>
                                    <p:cTn id="27" presetID="10" presetClass="exit" presetSubtype="0" fill="hold" nodeType="withEffect">
                                      <p:stCondLst>
                                        <p:cond delay="150"/>
                                      </p:stCondLst>
                                      <p:childTnLst>
                                        <p:animEffect transition="out" filter="fade">
                                          <p:cBhvr>
                                            <p:cTn id="28" dur="1250"/>
                                            <p:tgtEl>
                                              <p:spTgt spid="32"/>
                                            </p:tgtEl>
                                          </p:cBhvr>
                                        </p:animEffect>
                                        <p:set>
                                          <p:cBhvr>
                                            <p:cTn id="29" dur="1" fill="hold">
                                              <p:stCondLst>
                                                <p:cond delay="1249"/>
                                              </p:stCondLst>
                                            </p:cTn>
                                            <p:tgtEl>
                                              <p:spTgt spid="32"/>
                                            </p:tgtEl>
                                            <p:attrNameLst>
                                              <p:attrName>style.visibility</p:attrName>
                                            </p:attrNameLst>
                                          </p:cBhvr>
                                          <p:to>
                                            <p:strVal val="hidden"/>
                                          </p:to>
                                        </p:set>
                                      </p:childTnLst>
                                    </p:cTn>
                                  </p:par>
                                  <p:par>
                                    <p:cTn id="30" presetID="53" presetClass="entr" presetSubtype="16" fill="hold" nodeType="withEffect">
                                      <p:stCondLst>
                                        <p:cond delay="150"/>
                                      </p:stCondLst>
                                      <p:childTnLst>
                                        <p:set>
                                          <p:cBhvr>
                                            <p:cTn id="31" dur="1" fill="hold">
                                              <p:stCondLst>
                                                <p:cond delay="0"/>
                                              </p:stCondLst>
                                            </p:cTn>
                                            <p:tgtEl>
                                              <p:spTgt spid="33"/>
                                            </p:tgtEl>
                                            <p:attrNameLst>
                                              <p:attrName>style.visibility</p:attrName>
                                            </p:attrNameLst>
                                          </p:cBhvr>
                                          <p:to>
                                            <p:strVal val="visible"/>
                                          </p:to>
                                        </p:set>
                                        <p:anim calcmode="lin" valueType="num">
                                          <p:cBhvr>
                                            <p:cTn id="32" dur="250" fill="hold"/>
                                            <p:tgtEl>
                                              <p:spTgt spid="33"/>
                                            </p:tgtEl>
                                            <p:attrNameLst>
                                              <p:attrName>ppt_w</p:attrName>
                                            </p:attrNameLst>
                                          </p:cBhvr>
                                          <p:tavLst>
                                            <p:tav tm="0">
                                              <p:val>
                                                <p:fltVal val="0"/>
                                              </p:val>
                                            </p:tav>
                                            <p:tav tm="100000">
                                              <p:val>
                                                <p:strVal val="#ppt_w"/>
                                              </p:val>
                                            </p:tav>
                                          </p:tavLst>
                                        </p:anim>
                                        <p:anim calcmode="lin" valueType="num">
                                          <p:cBhvr>
                                            <p:cTn id="33" dur="250" fill="hold"/>
                                            <p:tgtEl>
                                              <p:spTgt spid="33"/>
                                            </p:tgtEl>
                                            <p:attrNameLst>
                                              <p:attrName>ppt_h</p:attrName>
                                            </p:attrNameLst>
                                          </p:cBhvr>
                                          <p:tavLst>
                                            <p:tav tm="0">
                                              <p:val>
                                                <p:fltVal val="0"/>
                                              </p:val>
                                            </p:tav>
                                            <p:tav tm="100000">
                                              <p:val>
                                                <p:strVal val="#ppt_h"/>
                                              </p:val>
                                            </p:tav>
                                          </p:tavLst>
                                        </p:anim>
                                        <p:animEffect transition="in" filter="fade">
                                          <p:cBhvr>
                                            <p:cTn id="34" dur="250"/>
                                            <p:tgtEl>
                                              <p:spTgt spid="33"/>
                                            </p:tgtEl>
                                          </p:cBhvr>
                                        </p:animEffect>
                                      </p:childTnLst>
                                    </p:cTn>
                                  </p:par>
                                  <p:par>
                                    <p:cTn id="35" presetID="6" presetClass="emph" presetSubtype="0" fill="hold" nodeType="withEffect">
                                      <p:stCondLst>
                                        <p:cond delay="150"/>
                                      </p:stCondLst>
                                      <p:childTnLst>
                                        <p:animScale>
                                          <p:cBhvr>
                                            <p:cTn id="36" dur="1250" fill="hold"/>
                                            <p:tgtEl>
                                              <p:spTgt spid="33"/>
                                            </p:tgtEl>
                                          </p:cBhvr>
                                          <p:by x="600000" y="600000"/>
                                        </p:animScale>
                                      </p:childTnLst>
                                    </p:cTn>
                                  </p:par>
                                  <p:par>
                                    <p:cTn id="37" presetID="10" presetClass="exit" presetSubtype="0" fill="hold" nodeType="withEffect">
                                      <p:stCondLst>
                                        <p:cond delay="150"/>
                                      </p:stCondLst>
                                      <p:childTnLst>
                                        <p:animEffect transition="out" filter="fade">
                                          <p:cBhvr>
                                            <p:cTn id="38" dur="1250"/>
                                            <p:tgtEl>
                                              <p:spTgt spid="33"/>
                                            </p:tgtEl>
                                          </p:cBhvr>
                                        </p:animEffect>
                                        <p:set>
                                          <p:cBhvr>
                                            <p:cTn id="39" dur="1" fill="hold">
                                              <p:stCondLst>
                                                <p:cond delay="1249"/>
                                              </p:stCondLst>
                                            </p:cTn>
                                            <p:tgtEl>
                                              <p:spTgt spid="33"/>
                                            </p:tgtEl>
                                            <p:attrNameLst>
                                              <p:attrName>style.visibility</p:attrName>
                                            </p:attrNameLst>
                                          </p:cBhvr>
                                          <p:to>
                                            <p:strVal val="hidden"/>
                                          </p:to>
                                        </p:set>
                                      </p:childTnLst>
                                    </p:cTn>
                                  </p:par>
                                  <p:par>
                                    <p:cTn id="40" presetID="53" presetClass="entr" presetSubtype="16" fill="hold" nodeType="withEffect">
                                      <p:stCondLst>
                                        <p:cond delay="150"/>
                                      </p:stCondLst>
                                      <p:childTnLst>
                                        <p:set>
                                          <p:cBhvr>
                                            <p:cTn id="41" dur="1" fill="hold">
                                              <p:stCondLst>
                                                <p:cond delay="0"/>
                                              </p:stCondLst>
                                            </p:cTn>
                                            <p:tgtEl>
                                              <p:spTgt spid="6"/>
                                            </p:tgtEl>
                                            <p:attrNameLst>
                                              <p:attrName>style.visibility</p:attrName>
                                            </p:attrNameLst>
                                          </p:cBhvr>
                                          <p:to>
                                            <p:strVal val="visible"/>
                                          </p:to>
                                        </p:set>
                                        <p:anim calcmode="lin" valueType="num">
                                          <p:cBhvr>
                                            <p:cTn id="42" dur="250" fill="hold"/>
                                            <p:tgtEl>
                                              <p:spTgt spid="6"/>
                                            </p:tgtEl>
                                            <p:attrNameLst>
                                              <p:attrName>ppt_w</p:attrName>
                                            </p:attrNameLst>
                                          </p:cBhvr>
                                          <p:tavLst>
                                            <p:tav tm="0">
                                              <p:val>
                                                <p:fltVal val="0"/>
                                              </p:val>
                                            </p:tav>
                                            <p:tav tm="100000">
                                              <p:val>
                                                <p:strVal val="#ppt_w"/>
                                              </p:val>
                                            </p:tav>
                                          </p:tavLst>
                                        </p:anim>
                                        <p:anim calcmode="lin" valueType="num">
                                          <p:cBhvr>
                                            <p:cTn id="43" dur="250" fill="hold"/>
                                            <p:tgtEl>
                                              <p:spTgt spid="6"/>
                                            </p:tgtEl>
                                            <p:attrNameLst>
                                              <p:attrName>ppt_h</p:attrName>
                                            </p:attrNameLst>
                                          </p:cBhvr>
                                          <p:tavLst>
                                            <p:tav tm="0">
                                              <p:val>
                                                <p:fltVal val="0"/>
                                              </p:val>
                                            </p:tav>
                                            <p:tav tm="100000">
                                              <p:val>
                                                <p:strVal val="#ppt_h"/>
                                              </p:val>
                                            </p:tav>
                                          </p:tavLst>
                                        </p:anim>
                                        <p:animEffect transition="in" filter="fade">
                                          <p:cBhvr>
                                            <p:cTn id="44" dur="250"/>
                                            <p:tgtEl>
                                              <p:spTgt spid="6"/>
                                            </p:tgtEl>
                                          </p:cBhvr>
                                        </p:animEffect>
                                      </p:childTnLst>
                                    </p:cTn>
                                  </p:par>
                                  <p:par>
                                    <p:cTn id="45" presetID="6" presetClass="emph" presetSubtype="0" fill="hold" nodeType="withEffect">
                                      <p:stCondLst>
                                        <p:cond delay="150"/>
                                      </p:stCondLst>
                                      <p:childTnLst>
                                        <p:animScale>
                                          <p:cBhvr>
                                            <p:cTn id="46" dur="1250" fill="hold"/>
                                            <p:tgtEl>
                                              <p:spTgt spid="6"/>
                                            </p:tgtEl>
                                          </p:cBhvr>
                                          <p:by x="600000" y="600000"/>
                                        </p:animScale>
                                      </p:childTnLst>
                                    </p:cTn>
                                  </p:par>
                                  <p:par>
                                    <p:cTn id="47" presetID="10" presetClass="exit" presetSubtype="0" fill="hold" nodeType="withEffect">
                                      <p:stCondLst>
                                        <p:cond delay="150"/>
                                      </p:stCondLst>
                                      <p:childTnLst>
                                        <p:animEffect transition="out" filter="fade">
                                          <p:cBhvr>
                                            <p:cTn id="48" dur="1250"/>
                                            <p:tgtEl>
                                              <p:spTgt spid="6"/>
                                            </p:tgtEl>
                                          </p:cBhvr>
                                        </p:animEffect>
                                        <p:set>
                                          <p:cBhvr>
                                            <p:cTn id="49" dur="1" fill="hold">
                                              <p:stCondLst>
                                                <p:cond delay="1249"/>
                                              </p:stCondLst>
                                            </p:cTn>
                                            <p:tgtEl>
                                              <p:spTgt spid="6"/>
                                            </p:tgtEl>
                                            <p:attrNameLst>
                                              <p:attrName>style.visibility</p:attrName>
                                            </p:attrNameLst>
                                          </p:cBhvr>
                                          <p:to>
                                            <p:strVal val="hidden"/>
                                          </p:to>
                                        </p:set>
                                      </p:childTnLst>
                                    </p:cTn>
                                  </p:par>
                                  <p:par>
                                    <p:cTn id="50" presetID="53" presetClass="entr" presetSubtype="16" fill="hold" nodeType="withEffect">
                                      <p:stCondLst>
                                        <p:cond delay="150"/>
                                      </p:stCondLst>
                                      <p:childTnLst>
                                        <p:set>
                                          <p:cBhvr>
                                            <p:cTn id="51" dur="1" fill="hold">
                                              <p:stCondLst>
                                                <p:cond delay="0"/>
                                              </p:stCondLst>
                                            </p:cTn>
                                            <p:tgtEl>
                                              <p:spTgt spid="7"/>
                                            </p:tgtEl>
                                            <p:attrNameLst>
                                              <p:attrName>style.visibility</p:attrName>
                                            </p:attrNameLst>
                                          </p:cBhvr>
                                          <p:to>
                                            <p:strVal val="visible"/>
                                          </p:to>
                                        </p:set>
                                        <p:anim calcmode="lin" valueType="num">
                                          <p:cBhvr>
                                            <p:cTn id="52" dur="250" fill="hold"/>
                                            <p:tgtEl>
                                              <p:spTgt spid="7"/>
                                            </p:tgtEl>
                                            <p:attrNameLst>
                                              <p:attrName>ppt_w</p:attrName>
                                            </p:attrNameLst>
                                          </p:cBhvr>
                                          <p:tavLst>
                                            <p:tav tm="0">
                                              <p:val>
                                                <p:fltVal val="0"/>
                                              </p:val>
                                            </p:tav>
                                            <p:tav tm="100000">
                                              <p:val>
                                                <p:strVal val="#ppt_w"/>
                                              </p:val>
                                            </p:tav>
                                          </p:tavLst>
                                        </p:anim>
                                        <p:anim calcmode="lin" valueType="num">
                                          <p:cBhvr>
                                            <p:cTn id="53" dur="250" fill="hold"/>
                                            <p:tgtEl>
                                              <p:spTgt spid="7"/>
                                            </p:tgtEl>
                                            <p:attrNameLst>
                                              <p:attrName>ppt_h</p:attrName>
                                            </p:attrNameLst>
                                          </p:cBhvr>
                                          <p:tavLst>
                                            <p:tav tm="0">
                                              <p:val>
                                                <p:fltVal val="0"/>
                                              </p:val>
                                            </p:tav>
                                            <p:tav tm="100000">
                                              <p:val>
                                                <p:strVal val="#ppt_h"/>
                                              </p:val>
                                            </p:tav>
                                          </p:tavLst>
                                        </p:anim>
                                        <p:animEffect transition="in" filter="fade">
                                          <p:cBhvr>
                                            <p:cTn id="54" dur="250"/>
                                            <p:tgtEl>
                                              <p:spTgt spid="7"/>
                                            </p:tgtEl>
                                          </p:cBhvr>
                                        </p:animEffect>
                                      </p:childTnLst>
                                    </p:cTn>
                                  </p:par>
                                  <p:par>
                                    <p:cTn id="55" presetID="6" presetClass="emph" presetSubtype="0" fill="hold" nodeType="withEffect">
                                      <p:stCondLst>
                                        <p:cond delay="150"/>
                                      </p:stCondLst>
                                      <p:childTnLst>
                                        <p:animScale>
                                          <p:cBhvr>
                                            <p:cTn id="56" dur="1250" fill="hold"/>
                                            <p:tgtEl>
                                              <p:spTgt spid="7"/>
                                            </p:tgtEl>
                                          </p:cBhvr>
                                          <p:by x="600000" y="600000"/>
                                        </p:animScale>
                                      </p:childTnLst>
                                    </p:cTn>
                                  </p:par>
                                  <p:par>
                                    <p:cTn id="57" presetID="10" presetClass="exit" presetSubtype="0" fill="hold" nodeType="withEffect">
                                      <p:stCondLst>
                                        <p:cond delay="150"/>
                                      </p:stCondLst>
                                      <p:childTnLst>
                                        <p:animEffect transition="out" filter="fade">
                                          <p:cBhvr>
                                            <p:cTn id="58" dur="1250"/>
                                            <p:tgtEl>
                                              <p:spTgt spid="7"/>
                                            </p:tgtEl>
                                          </p:cBhvr>
                                        </p:animEffect>
                                        <p:set>
                                          <p:cBhvr>
                                            <p:cTn id="59" dur="1" fill="hold">
                                              <p:stCondLst>
                                                <p:cond delay="124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
                                      </p:stCondLst>
                                      <p:childTnLst>
                                        <p:set>
                                          <p:cBhvr>
                                            <p:cTn id="6" dur="1" fill="hold">
                                              <p:stCondLst>
                                                <p:cond delay="0"/>
                                              </p:stCondLst>
                                            </p:cTn>
                                            <p:tgtEl>
                                              <p:spTgt spid="31"/>
                                            </p:tgtEl>
                                            <p:attrNameLst>
                                              <p:attrName>style.visibility</p:attrName>
                                            </p:attrNameLst>
                                          </p:cBhvr>
                                          <p:to>
                                            <p:strVal val="visible"/>
                                          </p:to>
                                        </p:set>
                                        <p:anim calcmode="lin" valueType="num">
                                          <p:cBhvr>
                                            <p:cTn id="7" dur="250" fill="hold"/>
                                            <p:tgtEl>
                                              <p:spTgt spid="31"/>
                                            </p:tgtEl>
                                            <p:attrNameLst>
                                              <p:attrName>ppt_w</p:attrName>
                                            </p:attrNameLst>
                                          </p:cBhvr>
                                          <p:tavLst>
                                            <p:tav tm="0">
                                              <p:val>
                                                <p:fltVal val="0"/>
                                              </p:val>
                                            </p:tav>
                                            <p:tav tm="100000">
                                              <p:val>
                                                <p:strVal val="#ppt_w"/>
                                              </p:val>
                                            </p:tav>
                                          </p:tavLst>
                                        </p:anim>
                                        <p:anim calcmode="lin" valueType="num">
                                          <p:cBhvr>
                                            <p:cTn id="8" dur="250" fill="hold"/>
                                            <p:tgtEl>
                                              <p:spTgt spid="31"/>
                                            </p:tgtEl>
                                            <p:attrNameLst>
                                              <p:attrName>ppt_h</p:attrName>
                                            </p:attrNameLst>
                                          </p:cBhvr>
                                          <p:tavLst>
                                            <p:tav tm="0">
                                              <p:val>
                                                <p:fltVal val="0"/>
                                              </p:val>
                                            </p:tav>
                                            <p:tav tm="100000">
                                              <p:val>
                                                <p:strVal val="#ppt_h"/>
                                              </p:val>
                                            </p:tav>
                                          </p:tavLst>
                                        </p:anim>
                                        <p:animEffect transition="in" filter="fade">
                                          <p:cBhvr>
                                            <p:cTn id="9" dur="250"/>
                                            <p:tgtEl>
                                              <p:spTgt spid="31"/>
                                            </p:tgtEl>
                                          </p:cBhvr>
                                        </p:animEffect>
                                      </p:childTnLst>
                                    </p:cTn>
                                  </p:par>
                                  <p:par>
                                    <p:cTn id="10" presetID="6" presetClass="emph" presetSubtype="0" fill="hold" nodeType="withEffect">
                                      <p:stCondLst>
                                        <p:cond delay="150"/>
                                      </p:stCondLst>
                                      <p:childTnLst>
                                        <p:animScale>
                                          <p:cBhvr>
                                            <p:cTn id="11" dur="1250" fill="hold"/>
                                            <p:tgtEl>
                                              <p:spTgt spid="31"/>
                                            </p:tgtEl>
                                          </p:cBhvr>
                                          <p:by x="600000" y="600000"/>
                                        </p:animScale>
                                      </p:childTnLst>
                                    </p:cTn>
                                  </p:par>
                                  <p:par>
                                    <p:cTn id="12" presetID="10" presetClass="exit" presetSubtype="0" fill="hold" nodeType="withEffect">
                                      <p:stCondLst>
                                        <p:cond delay="150"/>
                                      </p:stCondLst>
                                      <p:childTnLst>
                                        <p:animEffect transition="out" filter="fade">
                                          <p:cBhvr>
                                            <p:cTn id="13" dur="1250"/>
                                            <p:tgtEl>
                                              <p:spTgt spid="31"/>
                                            </p:tgtEl>
                                          </p:cBhvr>
                                        </p:animEffect>
                                        <p:set>
                                          <p:cBhvr>
                                            <p:cTn id="14" dur="1" fill="hold">
                                              <p:stCondLst>
                                                <p:cond delay="1249"/>
                                              </p:stCondLst>
                                            </p:cTn>
                                            <p:tgtEl>
                                              <p:spTgt spid="31"/>
                                            </p:tgtEl>
                                            <p:attrNameLst>
                                              <p:attrName>style.visibility</p:attrName>
                                            </p:attrNameLst>
                                          </p:cBhvr>
                                          <p:to>
                                            <p:strVal val="hidden"/>
                                          </p:to>
                                        </p:set>
                                      </p:childTnLst>
                                    </p:cTn>
                                  </p:par>
                                  <p:par>
                                    <p:cTn id="15" presetID="10"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4" presetClass="path" presetSubtype="0" fill="hold" grpId="1" nodeType="withEffect">
                                      <p:stCondLst>
                                        <p:cond delay="150"/>
                                      </p:stCondLst>
                                      <p:childTnLst>
                                        <p:animMotion origin="layout" path="M 0 -0.57106 L 0 0 " pathEditMode="relative" rAng="0" ptsTypes="AA">
                                          <p:cBhvr>
                                            <p:cTn id="19" dur="500" fill="hold"/>
                                            <p:tgtEl>
                                              <p:spTgt spid="24"/>
                                            </p:tgtEl>
                                            <p:attrNameLst>
                                              <p:attrName>ppt_x</p:attrName>
                                              <p:attrName>ppt_y</p:attrName>
                                            </p:attrNameLst>
                                          </p:cBhvr>
                                          <p:rCtr x="0" y="28542"/>
                                        </p:animMotion>
                                      </p:childTnLst>
                                    </p:cTn>
                                  </p:par>
                                  <p:par>
                                    <p:cTn id="20" presetID="53" presetClass="entr" presetSubtype="16" fill="hold" nodeType="withEffect">
                                      <p:stCondLst>
                                        <p:cond delay="150"/>
                                      </p:stCondLst>
                                      <p:childTnLst>
                                        <p:set>
                                          <p:cBhvr>
                                            <p:cTn id="21" dur="1" fill="hold">
                                              <p:stCondLst>
                                                <p:cond delay="0"/>
                                              </p:stCondLst>
                                            </p:cTn>
                                            <p:tgtEl>
                                              <p:spTgt spid="32"/>
                                            </p:tgtEl>
                                            <p:attrNameLst>
                                              <p:attrName>style.visibility</p:attrName>
                                            </p:attrNameLst>
                                          </p:cBhvr>
                                          <p:to>
                                            <p:strVal val="visible"/>
                                          </p:to>
                                        </p:set>
                                        <p:anim calcmode="lin" valueType="num">
                                          <p:cBhvr>
                                            <p:cTn id="22" dur="250" fill="hold"/>
                                            <p:tgtEl>
                                              <p:spTgt spid="32"/>
                                            </p:tgtEl>
                                            <p:attrNameLst>
                                              <p:attrName>ppt_w</p:attrName>
                                            </p:attrNameLst>
                                          </p:cBhvr>
                                          <p:tavLst>
                                            <p:tav tm="0">
                                              <p:val>
                                                <p:fltVal val="0"/>
                                              </p:val>
                                            </p:tav>
                                            <p:tav tm="100000">
                                              <p:val>
                                                <p:strVal val="#ppt_w"/>
                                              </p:val>
                                            </p:tav>
                                          </p:tavLst>
                                        </p:anim>
                                        <p:anim calcmode="lin" valueType="num">
                                          <p:cBhvr>
                                            <p:cTn id="23" dur="250" fill="hold"/>
                                            <p:tgtEl>
                                              <p:spTgt spid="32"/>
                                            </p:tgtEl>
                                            <p:attrNameLst>
                                              <p:attrName>ppt_h</p:attrName>
                                            </p:attrNameLst>
                                          </p:cBhvr>
                                          <p:tavLst>
                                            <p:tav tm="0">
                                              <p:val>
                                                <p:fltVal val="0"/>
                                              </p:val>
                                            </p:tav>
                                            <p:tav tm="100000">
                                              <p:val>
                                                <p:strVal val="#ppt_h"/>
                                              </p:val>
                                            </p:tav>
                                          </p:tavLst>
                                        </p:anim>
                                        <p:animEffect transition="in" filter="fade">
                                          <p:cBhvr>
                                            <p:cTn id="24" dur="250"/>
                                            <p:tgtEl>
                                              <p:spTgt spid="32"/>
                                            </p:tgtEl>
                                          </p:cBhvr>
                                        </p:animEffect>
                                      </p:childTnLst>
                                    </p:cTn>
                                  </p:par>
                                  <p:par>
                                    <p:cTn id="25" presetID="6" presetClass="emph" presetSubtype="0" fill="hold" nodeType="withEffect">
                                      <p:stCondLst>
                                        <p:cond delay="150"/>
                                      </p:stCondLst>
                                      <p:childTnLst>
                                        <p:animScale>
                                          <p:cBhvr>
                                            <p:cTn id="26" dur="1250" fill="hold"/>
                                            <p:tgtEl>
                                              <p:spTgt spid="32"/>
                                            </p:tgtEl>
                                          </p:cBhvr>
                                          <p:by x="600000" y="600000"/>
                                        </p:animScale>
                                      </p:childTnLst>
                                    </p:cTn>
                                  </p:par>
                                  <p:par>
                                    <p:cTn id="27" presetID="10" presetClass="exit" presetSubtype="0" fill="hold" nodeType="withEffect">
                                      <p:stCondLst>
                                        <p:cond delay="150"/>
                                      </p:stCondLst>
                                      <p:childTnLst>
                                        <p:animEffect transition="out" filter="fade">
                                          <p:cBhvr>
                                            <p:cTn id="28" dur="1250"/>
                                            <p:tgtEl>
                                              <p:spTgt spid="32"/>
                                            </p:tgtEl>
                                          </p:cBhvr>
                                        </p:animEffect>
                                        <p:set>
                                          <p:cBhvr>
                                            <p:cTn id="29" dur="1" fill="hold">
                                              <p:stCondLst>
                                                <p:cond delay="1249"/>
                                              </p:stCondLst>
                                            </p:cTn>
                                            <p:tgtEl>
                                              <p:spTgt spid="32"/>
                                            </p:tgtEl>
                                            <p:attrNameLst>
                                              <p:attrName>style.visibility</p:attrName>
                                            </p:attrNameLst>
                                          </p:cBhvr>
                                          <p:to>
                                            <p:strVal val="hidden"/>
                                          </p:to>
                                        </p:set>
                                      </p:childTnLst>
                                    </p:cTn>
                                  </p:par>
                                  <p:par>
                                    <p:cTn id="30" presetID="53" presetClass="entr" presetSubtype="16" fill="hold" nodeType="withEffect">
                                      <p:stCondLst>
                                        <p:cond delay="150"/>
                                      </p:stCondLst>
                                      <p:childTnLst>
                                        <p:set>
                                          <p:cBhvr>
                                            <p:cTn id="31" dur="1" fill="hold">
                                              <p:stCondLst>
                                                <p:cond delay="0"/>
                                              </p:stCondLst>
                                            </p:cTn>
                                            <p:tgtEl>
                                              <p:spTgt spid="33"/>
                                            </p:tgtEl>
                                            <p:attrNameLst>
                                              <p:attrName>style.visibility</p:attrName>
                                            </p:attrNameLst>
                                          </p:cBhvr>
                                          <p:to>
                                            <p:strVal val="visible"/>
                                          </p:to>
                                        </p:set>
                                        <p:anim calcmode="lin" valueType="num">
                                          <p:cBhvr>
                                            <p:cTn id="32" dur="250" fill="hold"/>
                                            <p:tgtEl>
                                              <p:spTgt spid="33"/>
                                            </p:tgtEl>
                                            <p:attrNameLst>
                                              <p:attrName>ppt_w</p:attrName>
                                            </p:attrNameLst>
                                          </p:cBhvr>
                                          <p:tavLst>
                                            <p:tav tm="0">
                                              <p:val>
                                                <p:fltVal val="0"/>
                                              </p:val>
                                            </p:tav>
                                            <p:tav tm="100000">
                                              <p:val>
                                                <p:strVal val="#ppt_w"/>
                                              </p:val>
                                            </p:tav>
                                          </p:tavLst>
                                        </p:anim>
                                        <p:anim calcmode="lin" valueType="num">
                                          <p:cBhvr>
                                            <p:cTn id="33" dur="250" fill="hold"/>
                                            <p:tgtEl>
                                              <p:spTgt spid="33"/>
                                            </p:tgtEl>
                                            <p:attrNameLst>
                                              <p:attrName>ppt_h</p:attrName>
                                            </p:attrNameLst>
                                          </p:cBhvr>
                                          <p:tavLst>
                                            <p:tav tm="0">
                                              <p:val>
                                                <p:fltVal val="0"/>
                                              </p:val>
                                            </p:tav>
                                            <p:tav tm="100000">
                                              <p:val>
                                                <p:strVal val="#ppt_h"/>
                                              </p:val>
                                            </p:tav>
                                          </p:tavLst>
                                        </p:anim>
                                        <p:animEffect transition="in" filter="fade">
                                          <p:cBhvr>
                                            <p:cTn id="34" dur="250"/>
                                            <p:tgtEl>
                                              <p:spTgt spid="33"/>
                                            </p:tgtEl>
                                          </p:cBhvr>
                                        </p:animEffect>
                                      </p:childTnLst>
                                    </p:cTn>
                                  </p:par>
                                  <p:par>
                                    <p:cTn id="35" presetID="6" presetClass="emph" presetSubtype="0" fill="hold" nodeType="withEffect">
                                      <p:stCondLst>
                                        <p:cond delay="150"/>
                                      </p:stCondLst>
                                      <p:childTnLst>
                                        <p:animScale>
                                          <p:cBhvr>
                                            <p:cTn id="36" dur="1250" fill="hold"/>
                                            <p:tgtEl>
                                              <p:spTgt spid="33"/>
                                            </p:tgtEl>
                                          </p:cBhvr>
                                          <p:by x="600000" y="600000"/>
                                        </p:animScale>
                                      </p:childTnLst>
                                    </p:cTn>
                                  </p:par>
                                  <p:par>
                                    <p:cTn id="37" presetID="10" presetClass="exit" presetSubtype="0" fill="hold" nodeType="withEffect">
                                      <p:stCondLst>
                                        <p:cond delay="150"/>
                                      </p:stCondLst>
                                      <p:childTnLst>
                                        <p:animEffect transition="out" filter="fade">
                                          <p:cBhvr>
                                            <p:cTn id="38" dur="1250"/>
                                            <p:tgtEl>
                                              <p:spTgt spid="33"/>
                                            </p:tgtEl>
                                          </p:cBhvr>
                                        </p:animEffect>
                                        <p:set>
                                          <p:cBhvr>
                                            <p:cTn id="39" dur="1" fill="hold">
                                              <p:stCondLst>
                                                <p:cond delay="1249"/>
                                              </p:stCondLst>
                                            </p:cTn>
                                            <p:tgtEl>
                                              <p:spTgt spid="33"/>
                                            </p:tgtEl>
                                            <p:attrNameLst>
                                              <p:attrName>style.visibility</p:attrName>
                                            </p:attrNameLst>
                                          </p:cBhvr>
                                          <p:to>
                                            <p:strVal val="hidden"/>
                                          </p:to>
                                        </p:set>
                                      </p:childTnLst>
                                    </p:cTn>
                                  </p:par>
                                  <p:par>
                                    <p:cTn id="40" presetID="53" presetClass="entr" presetSubtype="16" fill="hold" nodeType="withEffect">
                                      <p:stCondLst>
                                        <p:cond delay="150"/>
                                      </p:stCondLst>
                                      <p:childTnLst>
                                        <p:set>
                                          <p:cBhvr>
                                            <p:cTn id="41" dur="1" fill="hold">
                                              <p:stCondLst>
                                                <p:cond delay="0"/>
                                              </p:stCondLst>
                                            </p:cTn>
                                            <p:tgtEl>
                                              <p:spTgt spid="6"/>
                                            </p:tgtEl>
                                            <p:attrNameLst>
                                              <p:attrName>style.visibility</p:attrName>
                                            </p:attrNameLst>
                                          </p:cBhvr>
                                          <p:to>
                                            <p:strVal val="visible"/>
                                          </p:to>
                                        </p:set>
                                        <p:anim calcmode="lin" valueType="num">
                                          <p:cBhvr>
                                            <p:cTn id="42" dur="250" fill="hold"/>
                                            <p:tgtEl>
                                              <p:spTgt spid="6"/>
                                            </p:tgtEl>
                                            <p:attrNameLst>
                                              <p:attrName>ppt_w</p:attrName>
                                            </p:attrNameLst>
                                          </p:cBhvr>
                                          <p:tavLst>
                                            <p:tav tm="0">
                                              <p:val>
                                                <p:fltVal val="0"/>
                                              </p:val>
                                            </p:tav>
                                            <p:tav tm="100000">
                                              <p:val>
                                                <p:strVal val="#ppt_w"/>
                                              </p:val>
                                            </p:tav>
                                          </p:tavLst>
                                        </p:anim>
                                        <p:anim calcmode="lin" valueType="num">
                                          <p:cBhvr>
                                            <p:cTn id="43" dur="250" fill="hold"/>
                                            <p:tgtEl>
                                              <p:spTgt spid="6"/>
                                            </p:tgtEl>
                                            <p:attrNameLst>
                                              <p:attrName>ppt_h</p:attrName>
                                            </p:attrNameLst>
                                          </p:cBhvr>
                                          <p:tavLst>
                                            <p:tav tm="0">
                                              <p:val>
                                                <p:fltVal val="0"/>
                                              </p:val>
                                            </p:tav>
                                            <p:tav tm="100000">
                                              <p:val>
                                                <p:strVal val="#ppt_h"/>
                                              </p:val>
                                            </p:tav>
                                          </p:tavLst>
                                        </p:anim>
                                        <p:animEffect transition="in" filter="fade">
                                          <p:cBhvr>
                                            <p:cTn id="44" dur="250"/>
                                            <p:tgtEl>
                                              <p:spTgt spid="6"/>
                                            </p:tgtEl>
                                          </p:cBhvr>
                                        </p:animEffect>
                                      </p:childTnLst>
                                    </p:cTn>
                                  </p:par>
                                  <p:par>
                                    <p:cTn id="45" presetID="6" presetClass="emph" presetSubtype="0" fill="hold" nodeType="withEffect">
                                      <p:stCondLst>
                                        <p:cond delay="150"/>
                                      </p:stCondLst>
                                      <p:childTnLst>
                                        <p:animScale>
                                          <p:cBhvr>
                                            <p:cTn id="46" dur="1250" fill="hold"/>
                                            <p:tgtEl>
                                              <p:spTgt spid="6"/>
                                            </p:tgtEl>
                                          </p:cBhvr>
                                          <p:by x="600000" y="600000"/>
                                        </p:animScale>
                                      </p:childTnLst>
                                    </p:cTn>
                                  </p:par>
                                  <p:par>
                                    <p:cTn id="47" presetID="10" presetClass="exit" presetSubtype="0" fill="hold" nodeType="withEffect">
                                      <p:stCondLst>
                                        <p:cond delay="150"/>
                                      </p:stCondLst>
                                      <p:childTnLst>
                                        <p:animEffect transition="out" filter="fade">
                                          <p:cBhvr>
                                            <p:cTn id="48" dur="1250"/>
                                            <p:tgtEl>
                                              <p:spTgt spid="6"/>
                                            </p:tgtEl>
                                          </p:cBhvr>
                                        </p:animEffect>
                                        <p:set>
                                          <p:cBhvr>
                                            <p:cTn id="49" dur="1" fill="hold">
                                              <p:stCondLst>
                                                <p:cond delay="1249"/>
                                              </p:stCondLst>
                                            </p:cTn>
                                            <p:tgtEl>
                                              <p:spTgt spid="6"/>
                                            </p:tgtEl>
                                            <p:attrNameLst>
                                              <p:attrName>style.visibility</p:attrName>
                                            </p:attrNameLst>
                                          </p:cBhvr>
                                          <p:to>
                                            <p:strVal val="hidden"/>
                                          </p:to>
                                        </p:set>
                                      </p:childTnLst>
                                    </p:cTn>
                                  </p:par>
                                  <p:par>
                                    <p:cTn id="50" presetID="53" presetClass="entr" presetSubtype="16" fill="hold" nodeType="withEffect">
                                      <p:stCondLst>
                                        <p:cond delay="150"/>
                                      </p:stCondLst>
                                      <p:childTnLst>
                                        <p:set>
                                          <p:cBhvr>
                                            <p:cTn id="51" dur="1" fill="hold">
                                              <p:stCondLst>
                                                <p:cond delay="0"/>
                                              </p:stCondLst>
                                            </p:cTn>
                                            <p:tgtEl>
                                              <p:spTgt spid="7"/>
                                            </p:tgtEl>
                                            <p:attrNameLst>
                                              <p:attrName>style.visibility</p:attrName>
                                            </p:attrNameLst>
                                          </p:cBhvr>
                                          <p:to>
                                            <p:strVal val="visible"/>
                                          </p:to>
                                        </p:set>
                                        <p:anim calcmode="lin" valueType="num">
                                          <p:cBhvr>
                                            <p:cTn id="52" dur="250" fill="hold"/>
                                            <p:tgtEl>
                                              <p:spTgt spid="7"/>
                                            </p:tgtEl>
                                            <p:attrNameLst>
                                              <p:attrName>ppt_w</p:attrName>
                                            </p:attrNameLst>
                                          </p:cBhvr>
                                          <p:tavLst>
                                            <p:tav tm="0">
                                              <p:val>
                                                <p:fltVal val="0"/>
                                              </p:val>
                                            </p:tav>
                                            <p:tav tm="100000">
                                              <p:val>
                                                <p:strVal val="#ppt_w"/>
                                              </p:val>
                                            </p:tav>
                                          </p:tavLst>
                                        </p:anim>
                                        <p:anim calcmode="lin" valueType="num">
                                          <p:cBhvr>
                                            <p:cTn id="53" dur="250" fill="hold"/>
                                            <p:tgtEl>
                                              <p:spTgt spid="7"/>
                                            </p:tgtEl>
                                            <p:attrNameLst>
                                              <p:attrName>ppt_h</p:attrName>
                                            </p:attrNameLst>
                                          </p:cBhvr>
                                          <p:tavLst>
                                            <p:tav tm="0">
                                              <p:val>
                                                <p:fltVal val="0"/>
                                              </p:val>
                                            </p:tav>
                                            <p:tav tm="100000">
                                              <p:val>
                                                <p:strVal val="#ppt_h"/>
                                              </p:val>
                                            </p:tav>
                                          </p:tavLst>
                                        </p:anim>
                                        <p:animEffect transition="in" filter="fade">
                                          <p:cBhvr>
                                            <p:cTn id="54" dur="250"/>
                                            <p:tgtEl>
                                              <p:spTgt spid="7"/>
                                            </p:tgtEl>
                                          </p:cBhvr>
                                        </p:animEffect>
                                      </p:childTnLst>
                                    </p:cTn>
                                  </p:par>
                                  <p:par>
                                    <p:cTn id="55" presetID="6" presetClass="emph" presetSubtype="0" fill="hold" nodeType="withEffect">
                                      <p:stCondLst>
                                        <p:cond delay="150"/>
                                      </p:stCondLst>
                                      <p:childTnLst>
                                        <p:animScale>
                                          <p:cBhvr>
                                            <p:cTn id="56" dur="1250" fill="hold"/>
                                            <p:tgtEl>
                                              <p:spTgt spid="7"/>
                                            </p:tgtEl>
                                          </p:cBhvr>
                                          <p:by x="600000" y="600000"/>
                                        </p:animScale>
                                      </p:childTnLst>
                                    </p:cTn>
                                  </p:par>
                                  <p:par>
                                    <p:cTn id="57" presetID="10" presetClass="exit" presetSubtype="0" fill="hold" nodeType="withEffect">
                                      <p:stCondLst>
                                        <p:cond delay="150"/>
                                      </p:stCondLst>
                                      <p:childTnLst>
                                        <p:animEffect transition="out" filter="fade">
                                          <p:cBhvr>
                                            <p:cTn id="58" dur="1250"/>
                                            <p:tgtEl>
                                              <p:spTgt spid="7"/>
                                            </p:tgtEl>
                                          </p:cBhvr>
                                        </p:animEffect>
                                        <p:set>
                                          <p:cBhvr>
                                            <p:cTn id="59" dur="1" fill="hold">
                                              <p:stCondLst>
                                                <p:cond delay="124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kumimoji="0" lang="en-US" altLang="zh-CN"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a:srcRect l="798" r="800"/>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kumimoji="0" lang="en-US" altLang="zh-CN"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kumimoji="0" lang="zh-CN" altLang="en-US" sz="1215"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25" b="0" i="0" u="none" strike="noStrike" kern="1200" cap="none" spc="0" normalizeH="0" baseline="0" noProof="0" dirty="0">
                <a:ln>
                  <a:noFill/>
                </a:ln>
                <a:solidFill>
                  <a:srgbClr val="191C78"/>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kumimoji="0" lang="en-US" altLang="zh-CN"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91C78"/>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191C78"/>
                </a:solidFill>
                <a:effectLst>
                  <a:outerShdw blurRad="50800" dist="38100" dir="2700000" algn="tl" rotWithShape="0">
                    <a:prstClr val="black">
                      <a:alpha val="31000"/>
                    </a:prstClr>
                  </a:outerShdw>
                </a:effectLst>
                <a:uLnTx/>
                <a:uFillTx/>
                <a:latin typeface="江城律动宋" panose="02020700000000000000" pitchFamily="18" charset="-122"/>
                <a:ea typeface="江城律动宋" panose="02020700000000000000" pitchFamily="18" charset="-122"/>
                <a:cs typeface="+mn-cs"/>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black"/>
                </a:solidFill>
                <a:effectLst/>
                <a:uLnTx/>
                <a:uFillTx/>
                <a:latin typeface="演示新手书" panose="00000500000000000000" pitchFamily="2" charset="-122"/>
                <a:ea typeface="演示新手书" panose="00000500000000000000" pitchFamily="2" charset="-122"/>
                <a:cs typeface="+mn-cs"/>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gradFill>
                <a:gsLst>
                  <a:gs pos="100000">
                    <a:srgbClr val="0D0E53"/>
                  </a:gs>
                  <a:gs pos="0">
                    <a:srgbClr val="3B0593"/>
                  </a:gs>
                </a:gsLst>
                <a:lin ang="5400000" scaled="1"/>
              </a:gradFill>
              <a:effectLst/>
              <a:uLnTx/>
              <a:uFillTx/>
              <a:latin typeface="演示新手书" panose="00000500000000000000" pitchFamily="2" charset="-122"/>
              <a:ea typeface="演示新手书" panose="00000500000000000000" pitchFamily="2" charset="-122"/>
              <a:cs typeface="+mn-cs"/>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OPPOSans R"/>
                <a:ea typeface="OPPOSans R"/>
                <a:cs typeface="+mn-cs"/>
              </a:rPr>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0318" y="3663078"/>
            <a:ext cx="5756704" cy="1200329"/>
          </a:xfrm>
          <a:prstGeom prst="rect">
            <a:avLst/>
          </a:prstGeom>
        </p:spPr>
        <p:txBody>
          <a:bodyPr wrap="none">
            <a:spAutoFit/>
          </a:bodyPr>
          <a:lstStyle/>
          <a:p>
            <a:pPr lvl="0">
              <a:defRPr/>
            </a:pPr>
            <a:r>
              <a:rPr lang="zh-CN" altLang="en-US" b="1" u="sng" dirty="0">
                <a:hlinkClick r:id="rId2"/>
              </a:rPr>
              <a:t>稿定年终</a:t>
            </a:r>
            <a:r>
              <a:rPr lang="en-US" altLang="zh-CN" b="1" u="sng" dirty="0">
                <a:hlinkClick r:id="rId2"/>
              </a:rPr>
              <a:t>PPT</a:t>
            </a:r>
            <a:r>
              <a:rPr lang="zh-CN" altLang="en-US" b="1" u="sng" dirty="0">
                <a:hlinkClick r:id="rId2"/>
              </a:rPr>
              <a:t>模板</a:t>
            </a:r>
            <a:r>
              <a:rPr lang="zh-CN" altLang="en-US" b="1" u="sng" dirty="0" smtClean="0">
                <a:hlinkClick r:id="rId2"/>
              </a:rPr>
              <a:t>大赛</a:t>
            </a:r>
            <a:r>
              <a:rPr lang="zh-CN" altLang="en-US" b="1" u="sng" dirty="0" smtClean="0"/>
              <a:t>  </a:t>
            </a:r>
            <a:r>
              <a:rPr lang="zh-CN" altLang="en-US" dirty="0" smtClean="0">
                <a:solidFill>
                  <a:prstClr val="black">
                    <a:lumMod val="75000"/>
                    <a:lumOff val="25000"/>
                  </a:prstClr>
                </a:solidFill>
                <a:latin typeface="OPPOSans B"/>
                <a:ea typeface="OPPOSans B"/>
              </a:rPr>
              <a:t>吴</a:t>
            </a:r>
            <a:r>
              <a:rPr lang="zh-CN" altLang="en-US" dirty="0">
                <a:solidFill>
                  <a:prstClr val="black">
                    <a:lumMod val="75000"/>
                    <a:lumOff val="25000"/>
                  </a:prstClr>
                </a:solidFill>
                <a:latin typeface="OPPOSans B"/>
                <a:ea typeface="OPPOSans B"/>
              </a:rPr>
              <a:t>堃</a:t>
            </a:r>
            <a:r>
              <a:rPr lang="zh-CN" altLang="en-US" dirty="0" smtClean="0">
                <a:solidFill>
                  <a:prstClr val="black">
                    <a:lumMod val="75000"/>
                    <a:lumOff val="25000"/>
                  </a:prstClr>
                </a:solidFill>
                <a:latin typeface="OPPOSans B"/>
                <a:ea typeface="OPPOSans B"/>
              </a:rPr>
              <a:t>豪   作品</a:t>
            </a:r>
            <a:endParaRPr lang="en-US" altLang="zh-CN" dirty="0" smtClean="0">
              <a:solidFill>
                <a:prstClr val="black">
                  <a:lumMod val="75000"/>
                  <a:lumOff val="25000"/>
                </a:prstClr>
              </a:solidFill>
              <a:latin typeface="OPPOSans B"/>
              <a:ea typeface="OPPOSans B"/>
            </a:endParaRPr>
          </a:p>
          <a:p>
            <a:pPr lvl="0">
              <a:defRPr/>
            </a:pPr>
            <a:endParaRPr lang="en-US" altLang="zh-CN" dirty="0">
              <a:solidFill>
                <a:prstClr val="black">
                  <a:lumMod val="75000"/>
                  <a:lumOff val="25000"/>
                </a:prstClr>
              </a:solidFill>
              <a:latin typeface="OPPOSans B"/>
              <a:ea typeface="OPPOSans B"/>
            </a:endParaRPr>
          </a:p>
          <a:p>
            <a:pPr lvl="0">
              <a:defRPr/>
            </a:pPr>
            <a:endParaRPr lang="en-US" altLang="zh-CN" dirty="0" smtClean="0">
              <a:solidFill>
                <a:prstClr val="black">
                  <a:lumMod val="75000"/>
                  <a:lumOff val="25000"/>
                </a:prstClr>
              </a:solidFill>
              <a:latin typeface="OPPOSans B"/>
              <a:ea typeface="OPPOSans B"/>
            </a:endParaRPr>
          </a:p>
          <a:p>
            <a:pPr lvl="0">
              <a:defRPr/>
            </a:pPr>
            <a:r>
              <a:rPr lang="en-US" altLang="zh-CN" dirty="0" smtClean="0">
                <a:solidFill>
                  <a:prstClr val="black">
                    <a:lumMod val="75000"/>
                    <a:lumOff val="25000"/>
                  </a:prstClr>
                </a:solidFill>
                <a:latin typeface="OPPOSans B"/>
                <a:ea typeface="OPPOSans B"/>
              </a:rPr>
              <a:t>51PPT</a:t>
            </a:r>
            <a:r>
              <a:rPr lang="zh-CN" altLang="en-US" dirty="0" smtClean="0">
                <a:solidFill>
                  <a:prstClr val="black">
                    <a:lumMod val="75000"/>
                    <a:lumOff val="25000"/>
                  </a:prstClr>
                </a:solidFill>
                <a:latin typeface="OPPOSans B"/>
                <a:ea typeface="OPPOSans B"/>
              </a:rPr>
              <a:t>模板网   </a:t>
            </a:r>
            <a:r>
              <a:rPr lang="en-US" altLang="zh-CN" dirty="0" smtClean="0">
                <a:solidFill>
                  <a:prstClr val="black">
                    <a:lumMod val="75000"/>
                    <a:lumOff val="25000"/>
                  </a:prstClr>
                </a:solidFill>
                <a:latin typeface="OPPOSans B"/>
                <a:ea typeface="OPPOSans B"/>
                <a:hlinkClick r:id="rId3"/>
              </a:rPr>
              <a:t>www.51pptmoban.com</a:t>
            </a:r>
            <a:r>
              <a:rPr lang="en-US" altLang="zh-CN" dirty="0" smtClean="0">
                <a:solidFill>
                  <a:prstClr val="black">
                    <a:lumMod val="75000"/>
                    <a:lumOff val="25000"/>
                  </a:prstClr>
                </a:solidFill>
                <a:latin typeface="OPPOSans B"/>
                <a:ea typeface="OPPOSans B"/>
              </a:rPr>
              <a:t>   </a:t>
            </a:r>
            <a:r>
              <a:rPr lang="zh-CN" altLang="en-US" dirty="0" smtClean="0">
                <a:solidFill>
                  <a:prstClr val="black">
                    <a:lumMod val="75000"/>
                    <a:lumOff val="25000"/>
                  </a:prstClr>
                </a:solidFill>
                <a:latin typeface="OPPOSans B"/>
                <a:ea typeface="OPPOSans B"/>
              </a:rPr>
              <a:t>授权发布</a:t>
            </a:r>
            <a:endParaRPr lang="zh-CN" altLang="en-US" dirty="0">
              <a:solidFill>
                <a:prstClr val="black">
                  <a:lumMod val="75000"/>
                  <a:lumOff val="25000"/>
                </a:prstClr>
              </a:solidFill>
              <a:latin typeface="OPPOSans B"/>
              <a:ea typeface="OPPOSans B"/>
            </a:endParaRPr>
          </a:p>
        </p:txBody>
      </p:sp>
    </p:spTree>
    <p:extLst>
      <p:ext uri="{BB962C8B-B14F-4D97-AF65-F5344CB8AC3E}">
        <p14:creationId xmlns:p14="http://schemas.microsoft.com/office/powerpoint/2010/main" val="219066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a:extLst>
              <a:ext uri="{FF2B5EF4-FFF2-40B4-BE49-F238E27FC236}">
                <a16:creationId xmlns:a16="http://schemas.microsoft.com/office/drawing/2014/main" xmlns="" id="{04B74AF9-7E11-4CB2-AA30-2745420BE4FD}"/>
              </a:ext>
            </a:extLst>
          </p:cNvPr>
          <p:cNvSpPr txBox="1"/>
          <p:nvPr/>
        </p:nvSpPr>
        <p:spPr>
          <a:xfrm>
            <a:off x="6218905" y="316396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kern="0" dirty="0">
                <a:latin typeface="+mj-ea"/>
                <a:ea typeface="+mj-ea"/>
              </a:rPr>
              <a:t>01</a:t>
            </a:r>
            <a:endParaRPr kumimoji="1" lang="zh-CN" altLang="en-US" sz="2800" b="0" i="0" u="none" strike="noStrike" kern="0" cap="none" spc="0" normalizeH="0" baseline="0" noProof="0" dirty="0">
              <a:ln>
                <a:noFill/>
              </a:ln>
              <a:effectLst/>
              <a:uLnTx/>
              <a:uFillTx/>
              <a:latin typeface="+mj-ea"/>
              <a:ea typeface="+mj-ea"/>
            </a:endParaRPr>
          </a:p>
        </p:txBody>
      </p:sp>
      <p:sp>
        <p:nvSpPr>
          <p:cNvPr id="4" name="文本框 18">
            <a:extLst>
              <a:ext uri="{FF2B5EF4-FFF2-40B4-BE49-F238E27FC236}">
                <a16:creationId xmlns:a16="http://schemas.microsoft.com/office/drawing/2014/main" xmlns="" id="{78FE6A9A-975A-48AB-B351-922FFE87B9A8}"/>
              </a:ext>
            </a:extLst>
          </p:cNvPr>
          <p:cNvSpPr txBox="1"/>
          <p:nvPr/>
        </p:nvSpPr>
        <p:spPr>
          <a:xfrm>
            <a:off x="6955625" y="3160416"/>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2800" kern="0" dirty="0">
                <a:solidFill>
                  <a:schemeClr val="accent1"/>
                </a:solidFill>
                <a:latin typeface="+mj-ea"/>
                <a:ea typeface="+mj-ea"/>
              </a:rPr>
              <a:t>年度概况</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5" name="文本框 18">
            <a:extLst>
              <a:ext uri="{FF2B5EF4-FFF2-40B4-BE49-F238E27FC236}">
                <a16:creationId xmlns:a16="http://schemas.microsoft.com/office/drawing/2014/main" xmlns="" id="{0F778836-D4FB-4C90-A11B-5BDC59251A53}"/>
              </a:ext>
            </a:extLst>
          </p:cNvPr>
          <p:cNvSpPr txBox="1"/>
          <p:nvPr/>
        </p:nvSpPr>
        <p:spPr>
          <a:xfrm>
            <a:off x="10171028" y="315885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2800" kern="0" dirty="0">
                <a:solidFill>
                  <a:schemeClr val="accent1"/>
                </a:solidFill>
                <a:latin typeface="+mj-ea"/>
                <a:ea typeface="+mj-ea"/>
              </a:rPr>
              <a:t>完成概况</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6" name="文本框 18">
            <a:extLst>
              <a:ext uri="{FF2B5EF4-FFF2-40B4-BE49-F238E27FC236}">
                <a16:creationId xmlns:a16="http://schemas.microsoft.com/office/drawing/2014/main" xmlns="" id="{2A8EA84D-4CF9-4306-BFAB-7790A0C20818}"/>
              </a:ext>
            </a:extLst>
          </p:cNvPr>
          <p:cNvSpPr txBox="1"/>
          <p:nvPr/>
        </p:nvSpPr>
        <p:spPr>
          <a:xfrm>
            <a:off x="6955625" y="463960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2800" kern="0" dirty="0">
                <a:solidFill>
                  <a:schemeClr val="accent1"/>
                </a:solidFill>
                <a:latin typeface="+mj-ea"/>
                <a:ea typeface="+mj-ea"/>
              </a:rPr>
              <a:t>现状问题</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7" name="文本框 18">
            <a:extLst>
              <a:ext uri="{FF2B5EF4-FFF2-40B4-BE49-F238E27FC236}">
                <a16:creationId xmlns:a16="http://schemas.microsoft.com/office/drawing/2014/main" xmlns="" id="{A2E92F6D-CE30-4A7C-85B6-574B7792E7D0}"/>
              </a:ext>
            </a:extLst>
          </p:cNvPr>
          <p:cNvSpPr txBox="1"/>
          <p:nvPr/>
        </p:nvSpPr>
        <p:spPr>
          <a:xfrm>
            <a:off x="10171028" y="463960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2800" b="0" i="0" u="none" strike="noStrike" kern="0" cap="none" spc="0" normalizeH="0" baseline="0" noProof="0" dirty="0">
                <a:ln>
                  <a:noFill/>
                </a:ln>
                <a:solidFill>
                  <a:schemeClr val="accent1"/>
                </a:solidFill>
                <a:effectLst/>
                <a:uLnTx/>
                <a:uFillTx/>
                <a:latin typeface="+mj-ea"/>
                <a:ea typeface="+mj-ea"/>
              </a:rPr>
              <a:t>明年计划</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8" name="文本框 18">
            <a:extLst>
              <a:ext uri="{FF2B5EF4-FFF2-40B4-BE49-F238E27FC236}">
                <a16:creationId xmlns:a16="http://schemas.microsoft.com/office/drawing/2014/main" xmlns="" id="{A63E6680-A5A4-4B1D-A20D-F8B2F7CC4142}"/>
              </a:ext>
            </a:extLst>
          </p:cNvPr>
          <p:cNvSpPr txBox="1"/>
          <p:nvPr/>
        </p:nvSpPr>
        <p:spPr>
          <a:xfrm>
            <a:off x="9401523" y="3157522"/>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kern="0" dirty="0">
                <a:latin typeface="+mj-ea"/>
                <a:ea typeface="+mj-ea"/>
              </a:rPr>
              <a:t>02</a:t>
            </a:r>
            <a:endParaRPr kumimoji="1" lang="zh-CN" altLang="en-US" sz="2800" b="0" i="0" u="none" strike="noStrike" kern="0" cap="none" spc="0" normalizeH="0" baseline="0" noProof="0" dirty="0">
              <a:ln>
                <a:noFill/>
              </a:ln>
              <a:effectLst/>
              <a:uLnTx/>
              <a:uFillTx/>
              <a:latin typeface="+mj-ea"/>
              <a:ea typeface="+mj-ea"/>
            </a:endParaRPr>
          </a:p>
        </p:txBody>
      </p:sp>
      <p:sp>
        <p:nvSpPr>
          <p:cNvPr id="9" name="文本框 18">
            <a:extLst>
              <a:ext uri="{FF2B5EF4-FFF2-40B4-BE49-F238E27FC236}">
                <a16:creationId xmlns:a16="http://schemas.microsoft.com/office/drawing/2014/main" xmlns="" id="{1FC66FA4-53F6-4D7B-8D49-6C8078E590A0}"/>
              </a:ext>
            </a:extLst>
          </p:cNvPr>
          <p:cNvSpPr txBox="1"/>
          <p:nvPr/>
        </p:nvSpPr>
        <p:spPr>
          <a:xfrm>
            <a:off x="6218905" y="463960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kern="0" dirty="0">
                <a:latin typeface="+mj-ea"/>
                <a:ea typeface="+mj-ea"/>
              </a:rPr>
              <a:t>03</a:t>
            </a:r>
            <a:endParaRPr kumimoji="1" lang="zh-CN" altLang="en-US" sz="2800" b="0" i="0" u="none" strike="noStrike" kern="0" cap="none" spc="0" normalizeH="0" baseline="0" noProof="0" dirty="0">
              <a:ln>
                <a:noFill/>
              </a:ln>
              <a:effectLst/>
              <a:uLnTx/>
              <a:uFillTx/>
              <a:latin typeface="+mj-ea"/>
              <a:ea typeface="+mj-ea"/>
            </a:endParaRPr>
          </a:p>
        </p:txBody>
      </p:sp>
      <p:sp>
        <p:nvSpPr>
          <p:cNvPr id="10" name="文本框 18">
            <a:extLst>
              <a:ext uri="{FF2B5EF4-FFF2-40B4-BE49-F238E27FC236}">
                <a16:creationId xmlns:a16="http://schemas.microsoft.com/office/drawing/2014/main" xmlns="" id="{2B7EFD32-0370-466C-9820-CA42A7529E16}"/>
              </a:ext>
            </a:extLst>
          </p:cNvPr>
          <p:cNvSpPr txBox="1"/>
          <p:nvPr/>
        </p:nvSpPr>
        <p:spPr>
          <a:xfrm>
            <a:off x="9401523" y="463960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kern="0" dirty="0">
                <a:latin typeface="+mj-ea"/>
                <a:ea typeface="+mj-ea"/>
              </a:rPr>
              <a:t>04</a:t>
            </a:r>
            <a:endParaRPr kumimoji="1" lang="zh-CN" altLang="en-US" sz="2800" b="0" i="0" u="none" strike="noStrike" kern="0" cap="none" spc="0" normalizeH="0" baseline="0" noProof="0" dirty="0">
              <a:ln>
                <a:noFill/>
              </a:ln>
              <a:effectLst/>
              <a:uLnTx/>
              <a:uFillTx/>
              <a:latin typeface="+mj-ea"/>
              <a:ea typeface="+mj-ea"/>
            </a:endParaRPr>
          </a:p>
        </p:txBody>
      </p:sp>
      <p:pic>
        <p:nvPicPr>
          <p:cNvPr id="11" name="圖片 10" descr="一張含有 室外, 建築物, 城市, 直式 的圖片&#10;&#10;自動產生的描述">
            <a:extLst>
              <a:ext uri="{FF2B5EF4-FFF2-40B4-BE49-F238E27FC236}">
                <a16:creationId xmlns:a16="http://schemas.microsoft.com/office/drawing/2014/main" xmlns="" id="{F2D60366-E53E-407C-8371-C8223D2190A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789"/>
          <a:stretch/>
        </p:blipFill>
        <p:spPr>
          <a:xfrm>
            <a:off x="0" y="0"/>
            <a:ext cx="5997945" cy="6858000"/>
          </a:xfrm>
          <a:prstGeom prst="rect">
            <a:avLst/>
          </a:prstGeom>
        </p:spPr>
      </p:pic>
      <p:sp>
        <p:nvSpPr>
          <p:cNvPr id="12" name="文本框 18">
            <a:extLst>
              <a:ext uri="{FF2B5EF4-FFF2-40B4-BE49-F238E27FC236}">
                <a16:creationId xmlns:a16="http://schemas.microsoft.com/office/drawing/2014/main" xmlns="" id="{C10C37A9-C84A-428D-9630-60E70A2D35DA}"/>
              </a:ext>
            </a:extLst>
          </p:cNvPr>
          <p:cNvSpPr txBox="1"/>
          <p:nvPr/>
        </p:nvSpPr>
        <p:spPr>
          <a:xfrm>
            <a:off x="5754001" y="1003581"/>
            <a:ext cx="6437999"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CN" sz="7800" b="0" i="0" u="none" strike="noStrike" kern="0" cap="none" spc="0" normalizeH="0" baseline="0" noProof="0" dirty="0">
                <a:ln>
                  <a:noFill/>
                </a:ln>
                <a:effectLst/>
                <a:uLnTx/>
                <a:uFillTx/>
                <a:latin typeface="+mj-ea"/>
                <a:ea typeface="+mj-ea"/>
              </a:rPr>
              <a:t>CONTENTS</a:t>
            </a:r>
            <a:endParaRPr kumimoji="1" lang="zh-CN" altLang="en-US" sz="7800" b="0" i="0" u="none" strike="noStrike" kern="0" cap="none" spc="0" normalizeH="0" baseline="0" noProof="0" dirty="0">
              <a:ln>
                <a:noFill/>
              </a:ln>
              <a:effectLst/>
              <a:uLnTx/>
              <a:uFillTx/>
              <a:latin typeface="+mj-ea"/>
              <a:ea typeface="+mj-ea"/>
            </a:endParaRPr>
          </a:p>
        </p:txBody>
      </p:sp>
      <p:sp>
        <p:nvSpPr>
          <p:cNvPr id="13" name="矩形 12">
            <a:extLst>
              <a:ext uri="{FF2B5EF4-FFF2-40B4-BE49-F238E27FC236}">
                <a16:creationId xmlns:a16="http://schemas.microsoft.com/office/drawing/2014/main" xmlns="" id="{3439CA19-613F-4036-A2A0-F6328C055201}"/>
              </a:ext>
            </a:extLst>
          </p:cNvPr>
          <p:cNvSpPr/>
          <p:nvPr/>
        </p:nvSpPr>
        <p:spPr>
          <a:xfrm>
            <a:off x="0" y="0"/>
            <a:ext cx="5997945" cy="6858000"/>
          </a:xfrm>
          <a:prstGeom prst="rect">
            <a:avLst/>
          </a:prstGeom>
          <a:solidFill>
            <a:schemeClr val="tx1">
              <a:alpha val="51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14" name="文本框 18">
            <a:extLst>
              <a:ext uri="{FF2B5EF4-FFF2-40B4-BE49-F238E27FC236}">
                <a16:creationId xmlns:a16="http://schemas.microsoft.com/office/drawing/2014/main" xmlns="" id="{E2799FB9-4B30-4B05-B37B-EF31CA845515}"/>
              </a:ext>
            </a:extLst>
          </p:cNvPr>
          <p:cNvSpPr txBox="1"/>
          <p:nvPr/>
        </p:nvSpPr>
        <p:spPr>
          <a:xfrm>
            <a:off x="731838" y="476250"/>
            <a:ext cx="190209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accent2"/>
                </a:solidFill>
                <a:latin typeface="+mj-ea"/>
                <a:ea typeface="+mj-ea"/>
              </a:rPr>
              <a:t>目录</a:t>
            </a:r>
            <a:endParaRPr kumimoji="1" lang="zh-CN" altLang="en-US" sz="3200" b="0" i="0" u="none" strike="noStrike" kern="0" cap="none" spc="0" normalizeH="0" baseline="0" noProof="0" dirty="0">
              <a:ln>
                <a:noFill/>
              </a:ln>
              <a:solidFill>
                <a:schemeClr val="accent2"/>
              </a:solidFill>
              <a:effectLst/>
              <a:uLnTx/>
              <a:uFillTx/>
              <a:latin typeface="+mj-ea"/>
              <a:ea typeface="+mj-ea"/>
            </a:endParaRPr>
          </a:p>
        </p:txBody>
      </p:sp>
      <p:cxnSp>
        <p:nvCxnSpPr>
          <p:cNvPr id="15" name="直線接點 14">
            <a:extLst>
              <a:ext uri="{FF2B5EF4-FFF2-40B4-BE49-F238E27FC236}">
                <a16:creationId xmlns:a16="http://schemas.microsoft.com/office/drawing/2014/main" xmlns="" id="{CF7DF4FA-FB5C-49BC-B397-43F33014EDB4}"/>
              </a:ext>
            </a:extLst>
          </p:cNvPr>
          <p:cNvCxnSpPr>
            <a:cxnSpLocks/>
          </p:cNvCxnSpPr>
          <p:nvPr/>
        </p:nvCxnSpPr>
        <p:spPr>
          <a:xfrm flipV="1">
            <a:off x="6902285" y="3238501"/>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接點 15">
            <a:extLst>
              <a:ext uri="{FF2B5EF4-FFF2-40B4-BE49-F238E27FC236}">
                <a16:creationId xmlns:a16="http://schemas.microsoft.com/office/drawing/2014/main" xmlns="" id="{FF8527C0-EA3D-4BA0-953E-002AB81513E3}"/>
              </a:ext>
            </a:extLst>
          </p:cNvPr>
          <p:cNvCxnSpPr>
            <a:cxnSpLocks/>
          </p:cNvCxnSpPr>
          <p:nvPr/>
        </p:nvCxnSpPr>
        <p:spPr>
          <a:xfrm flipV="1">
            <a:off x="6902285" y="4703095"/>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接點 16">
            <a:extLst>
              <a:ext uri="{FF2B5EF4-FFF2-40B4-BE49-F238E27FC236}">
                <a16:creationId xmlns:a16="http://schemas.microsoft.com/office/drawing/2014/main" xmlns="" id="{8D2520FE-B494-4920-B314-4FF944DFF6B8}"/>
              </a:ext>
            </a:extLst>
          </p:cNvPr>
          <p:cNvCxnSpPr>
            <a:cxnSpLocks/>
          </p:cNvCxnSpPr>
          <p:nvPr/>
        </p:nvCxnSpPr>
        <p:spPr>
          <a:xfrm flipV="1">
            <a:off x="10108565" y="4703095"/>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接點 17">
            <a:extLst>
              <a:ext uri="{FF2B5EF4-FFF2-40B4-BE49-F238E27FC236}">
                <a16:creationId xmlns:a16="http://schemas.microsoft.com/office/drawing/2014/main" xmlns="" id="{CA4F599A-9BFB-4481-8D72-7345825F24AF}"/>
              </a:ext>
            </a:extLst>
          </p:cNvPr>
          <p:cNvCxnSpPr>
            <a:cxnSpLocks/>
          </p:cNvCxnSpPr>
          <p:nvPr/>
        </p:nvCxnSpPr>
        <p:spPr>
          <a:xfrm flipV="1">
            <a:off x="10108565" y="3242310"/>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975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a:extLst>
              <a:ext uri="{FF2B5EF4-FFF2-40B4-BE49-F238E27FC236}">
                <a16:creationId xmlns:a16="http://schemas.microsoft.com/office/drawing/2014/main" xmlns="" id="{90FC2449-232F-EE47-A9F3-5B5D5ECFBE99}"/>
              </a:ext>
            </a:extLst>
          </p:cNvPr>
          <p:cNvSpPr txBox="1"/>
          <p:nvPr/>
        </p:nvSpPr>
        <p:spPr>
          <a:xfrm>
            <a:off x="647966" y="981075"/>
            <a:ext cx="11302467" cy="3831690"/>
          </a:xfrm>
          <a:prstGeom prst="rect">
            <a:avLst/>
          </a:prstGeom>
          <a:noFill/>
        </p:spPr>
        <p:txBody>
          <a:bodyPr wrap="square" rtlCol="0">
            <a:spAutoFit/>
          </a:bodyPr>
          <a:lstStyle/>
          <a:p>
            <a:pPr>
              <a:lnSpc>
                <a:spcPct val="80000"/>
              </a:lnSpc>
            </a:pPr>
            <a:r>
              <a:rPr lang="en-US" altLang="zh-TW" sz="14800" b="1" dirty="0">
                <a:latin typeface="+mj-ea"/>
                <a:ea typeface="+mj-ea"/>
              </a:rPr>
              <a:t>ANNUAL </a:t>
            </a:r>
            <a:r>
              <a:rPr lang="zh-TW" altLang="en-US" sz="14800" b="1" dirty="0">
                <a:latin typeface="+mj-ea"/>
                <a:ea typeface="+mj-ea"/>
              </a:rPr>
              <a:t>   </a:t>
            </a:r>
            <a:endParaRPr lang="en-US" altLang="zh-TW" sz="14800" b="1" dirty="0">
              <a:latin typeface="+mj-ea"/>
              <a:ea typeface="+mj-ea"/>
            </a:endParaRPr>
          </a:p>
          <a:p>
            <a:pPr>
              <a:lnSpc>
                <a:spcPct val="80000"/>
              </a:lnSpc>
            </a:pPr>
            <a:r>
              <a:rPr lang="en-US" altLang="zh-TW" sz="14800" b="1" dirty="0">
                <a:latin typeface="+mj-ea"/>
                <a:ea typeface="+mj-ea"/>
              </a:rPr>
              <a:t>OVERVIEW</a:t>
            </a:r>
          </a:p>
        </p:txBody>
      </p:sp>
      <p:pic>
        <p:nvPicPr>
          <p:cNvPr id="5" name="圖片 2" descr="一張含有 文字 的圖片&#10;&#10;自動產生的描述">
            <a:extLst>
              <a:ext uri="{FF2B5EF4-FFF2-40B4-BE49-F238E27FC236}">
                <a16:creationId xmlns:a16="http://schemas.microsoft.com/office/drawing/2014/main" xmlns="" id="{19593AD1-DA07-B14C-86B2-567A562F33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89985"/>
            <a:ext cx="5222215" cy="4055209"/>
          </a:xfrm>
          <a:prstGeom prst="rect">
            <a:avLst/>
          </a:prstGeom>
          <a:effectLst>
            <a:outerShdw blurRad="333927" dist="258982" dir="1740000" sx="98000" sy="98000" algn="ctr" rotWithShape="0">
              <a:srgbClr val="2F5597">
                <a:alpha val="15947"/>
              </a:srgbClr>
            </a:outerShdw>
          </a:effectLst>
        </p:spPr>
      </p:pic>
      <p:sp>
        <p:nvSpPr>
          <p:cNvPr id="6" name="文字方塊 2">
            <a:extLst>
              <a:ext uri="{FF2B5EF4-FFF2-40B4-BE49-F238E27FC236}">
                <a16:creationId xmlns:a16="http://schemas.microsoft.com/office/drawing/2014/main" xmlns="" id="{C56BF875-9F69-934F-B0C3-FC590E69DBA2}"/>
              </a:ext>
            </a:extLst>
          </p:cNvPr>
          <p:cNvSpPr txBox="1"/>
          <p:nvPr/>
        </p:nvSpPr>
        <p:spPr>
          <a:xfrm>
            <a:off x="965518" y="476250"/>
            <a:ext cx="10846341" cy="2646878"/>
          </a:xfrm>
          <a:prstGeom prst="rect">
            <a:avLst/>
          </a:prstGeom>
          <a:noFill/>
        </p:spPr>
        <p:txBody>
          <a:bodyPr wrap="square" rtlCol="0">
            <a:spAutoFit/>
          </a:bodyPr>
          <a:lstStyle/>
          <a:p>
            <a:pPr lvl="0" algn="r">
              <a:defRPr/>
            </a:pPr>
            <a:r>
              <a:rPr kumimoji="1" lang="en-US" altLang="zh-TW" sz="16600" kern="0" dirty="0">
                <a:solidFill>
                  <a:schemeClr val="tx2"/>
                </a:solidFill>
                <a:latin typeface="+mj-ea"/>
                <a:ea typeface="+mj-ea"/>
              </a:rPr>
              <a:t>01</a:t>
            </a:r>
            <a:endParaRPr kumimoji="1" lang="zh-CN" altLang="en-US" sz="16600" kern="0" dirty="0">
              <a:solidFill>
                <a:schemeClr val="tx2"/>
              </a:solidFill>
              <a:latin typeface="+mj-ea"/>
              <a:ea typeface="+mj-ea"/>
            </a:endParaRPr>
          </a:p>
        </p:txBody>
      </p:sp>
      <p:sp>
        <p:nvSpPr>
          <p:cNvPr id="7" name="矩形 6">
            <a:extLst>
              <a:ext uri="{FF2B5EF4-FFF2-40B4-BE49-F238E27FC236}">
                <a16:creationId xmlns:a16="http://schemas.microsoft.com/office/drawing/2014/main" xmlns="" id="{38DDCAE0-F6BC-974A-AB73-2DF8021973AB}"/>
              </a:ext>
            </a:extLst>
          </p:cNvPr>
          <p:cNvSpPr/>
          <p:nvPr/>
        </p:nvSpPr>
        <p:spPr>
          <a:xfrm>
            <a:off x="9752038" y="5584537"/>
            <a:ext cx="1826141" cy="584775"/>
          </a:xfrm>
          <a:prstGeom prst="rect">
            <a:avLst/>
          </a:prstGeom>
        </p:spPr>
        <p:txBody>
          <a:bodyPr wrap="none">
            <a:spAutoFit/>
          </a:bodyPr>
          <a:lstStyle/>
          <a:p>
            <a:pPr lvl="0">
              <a:defRPr/>
            </a:pPr>
            <a:r>
              <a:rPr kumimoji="1" lang="zh-TW" altLang="en-US" sz="3200" kern="0" dirty="0">
                <a:solidFill>
                  <a:schemeClr val="tx2"/>
                </a:solidFill>
                <a:latin typeface="+mj-ea"/>
                <a:ea typeface="+mj-ea"/>
              </a:rPr>
              <a:t>年度概況</a:t>
            </a:r>
            <a:endParaRPr kumimoji="1" lang="zh-CN" altLang="en-US" sz="3200" kern="0" dirty="0">
              <a:solidFill>
                <a:schemeClr val="tx2"/>
              </a:solidFill>
              <a:latin typeface="+mj-ea"/>
              <a:ea typeface="+mj-ea"/>
            </a:endParaRPr>
          </a:p>
        </p:txBody>
      </p:sp>
    </p:spTree>
    <p:extLst>
      <p:ext uri="{BB962C8B-B14F-4D97-AF65-F5344CB8AC3E}">
        <p14:creationId xmlns:p14="http://schemas.microsoft.com/office/powerpoint/2010/main" val="12241256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xmlns="" id="{8C5DB27D-503F-45CA-BECA-E7FB1B168A47}"/>
              </a:ext>
            </a:extLst>
          </p:cNvPr>
          <p:cNvSpPr>
            <a:spLocks/>
          </p:cNvSpPr>
          <p:nvPr/>
        </p:nvSpPr>
        <p:spPr bwMode="auto">
          <a:xfrm>
            <a:off x="5696814" y="1097362"/>
            <a:ext cx="798372" cy="741577"/>
          </a:xfrm>
          <a:custGeom>
            <a:avLst/>
            <a:gdLst>
              <a:gd name="T0" fmla="*/ 0 w 2930"/>
              <a:gd name="T1" fmla="*/ 3418828 h 2540"/>
              <a:gd name="T2" fmla="*/ 1974575 w 2930"/>
              <a:gd name="T3" fmla="*/ 0 h 2540"/>
              <a:gd name="T4" fmla="*/ 3943766 w 2930"/>
              <a:gd name="T5" fmla="*/ 3418828 h 2540"/>
              <a:gd name="T6" fmla="*/ 0 w 2930"/>
              <a:gd name="T7" fmla="*/ 3418828 h 2540"/>
              <a:gd name="T8" fmla="*/ 0 60000 65536"/>
              <a:gd name="T9" fmla="*/ 0 60000 65536"/>
              <a:gd name="T10" fmla="*/ 0 60000 65536"/>
              <a:gd name="T11" fmla="*/ 0 60000 65536"/>
              <a:gd name="T12" fmla="*/ 0 w 2930"/>
              <a:gd name="T13" fmla="*/ 0 h 2540"/>
              <a:gd name="T14" fmla="*/ 2930 w 2930"/>
              <a:gd name="T15" fmla="*/ 2540 h 2540"/>
            </a:gdLst>
            <a:ahLst/>
            <a:cxnLst>
              <a:cxn ang="T8">
                <a:pos x="T0" y="T1"/>
              </a:cxn>
              <a:cxn ang="T9">
                <a:pos x="T2" y="T3"/>
              </a:cxn>
              <a:cxn ang="T10">
                <a:pos x="T4" y="T5"/>
              </a:cxn>
              <a:cxn ang="T11">
                <a:pos x="T6" y="T7"/>
              </a:cxn>
            </a:cxnLst>
            <a:rect l="T12" t="T13" r="T14" b="T15"/>
            <a:pathLst>
              <a:path w="2930" h="2540">
                <a:moveTo>
                  <a:pt x="0" y="2540"/>
                </a:moveTo>
                <a:lnTo>
                  <a:pt x="1467" y="0"/>
                </a:lnTo>
                <a:lnTo>
                  <a:pt x="2930" y="2540"/>
                </a:lnTo>
                <a:lnTo>
                  <a:pt x="0" y="2540"/>
                </a:lnTo>
                <a:close/>
              </a:path>
            </a:pathLst>
          </a:custGeom>
          <a:solidFill>
            <a:schemeClr val="bg2">
              <a:alpha val="14902"/>
            </a:schemeClr>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solidFill>
                <a:schemeClr val="tx2">
                  <a:lumMod val="60000"/>
                  <a:lumOff val="40000"/>
                </a:schemeClr>
              </a:solidFill>
              <a:latin typeface="Arial" panose="020B0604020202020204" pitchFamily="34" charset="0"/>
              <a:cs typeface="Arial" panose="020B0604020202020204" pitchFamily="34" charset="0"/>
            </a:endParaRPr>
          </a:p>
        </p:txBody>
      </p:sp>
      <p:sp>
        <p:nvSpPr>
          <p:cNvPr id="6" name="Freeform 5">
            <a:extLst>
              <a:ext uri="{FF2B5EF4-FFF2-40B4-BE49-F238E27FC236}">
                <a16:creationId xmlns:a16="http://schemas.microsoft.com/office/drawing/2014/main" xmlns="" id="{4D9BA064-6A2A-461F-9591-C2E1D215612B}"/>
              </a:ext>
            </a:extLst>
          </p:cNvPr>
          <p:cNvSpPr>
            <a:spLocks/>
          </p:cNvSpPr>
          <p:nvPr/>
        </p:nvSpPr>
        <p:spPr bwMode="auto">
          <a:xfrm>
            <a:off x="5277626" y="2685081"/>
            <a:ext cx="156174" cy="147778"/>
          </a:xfrm>
          <a:custGeom>
            <a:avLst/>
            <a:gdLst>
              <a:gd name="T0" fmla="*/ 47 w 90"/>
              <a:gd name="T1" fmla="*/ 81 h 81"/>
              <a:gd name="T2" fmla="*/ 0 w 90"/>
              <a:gd name="T3" fmla="*/ 0 h 81"/>
              <a:gd name="T4" fmla="*/ 90 w 90"/>
              <a:gd name="T5" fmla="*/ 0 h 81"/>
              <a:gd name="T6" fmla="*/ 47 w 90"/>
              <a:gd name="T7" fmla="*/ 81 h 81"/>
            </a:gdLst>
            <a:ahLst/>
            <a:cxnLst>
              <a:cxn ang="0">
                <a:pos x="T0" y="T1"/>
              </a:cxn>
              <a:cxn ang="0">
                <a:pos x="T2" y="T3"/>
              </a:cxn>
              <a:cxn ang="0">
                <a:pos x="T4" y="T5"/>
              </a:cxn>
              <a:cxn ang="0">
                <a:pos x="T6" y="T7"/>
              </a:cxn>
            </a:cxnLst>
            <a:rect l="0" t="0" r="r" b="b"/>
            <a:pathLst>
              <a:path w="90" h="81">
                <a:moveTo>
                  <a:pt x="47" y="81"/>
                </a:moveTo>
                <a:lnTo>
                  <a:pt x="0" y="0"/>
                </a:lnTo>
                <a:lnTo>
                  <a:pt x="90" y="0"/>
                </a:lnTo>
                <a:lnTo>
                  <a:pt x="47" y="81"/>
                </a:lnTo>
                <a:close/>
              </a:path>
            </a:pathLst>
          </a:custGeom>
          <a:solidFill>
            <a:schemeClr val="accent1">
              <a:lumMod val="75000"/>
            </a:schemeClr>
          </a:solidFill>
          <a:ln>
            <a:noFill/>
          </a:ln>
        </p:spPr>
        <p:txBody>
          <a:bodyPr/>
          <a:lstStyle/>
          <a:p>
            <a:pPr fontAlgn="auto">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7" name="Freeform 6">
            <a:extLst>
              <a:ext uri="{FF2B5EF4-FFF2-40B4-BE49-F238E27FC236}">
                <a16:creationId xmlns:a16="http://schemas.microsoft.com/office/drawing/2014/main" xmlns="" id="{F362375A-7AC8-474A-AEF2-7C2F2D910E80}"/>
              </a:ext>
            </a:extLst>
          </p:cNvPr>
          <p:cNvSpPr>
            <a:spLocks/>
          </p:cNvSpPr>
          <p:nvPr/>
        </p:nvSpPr>
        <p:spPr bwMode="auto">
          <a:xfrm>
            <a:off x="6744842" y="2685081"/>
            <a:ext cx="156174" cy="147778"/>
          </a:xfrm>
          <a:custGeom>
            <a:avLst/>
            <a:gdLst>
              <a:gd name="T0" fmla="*/ 47 w 90"/>
              <a:gd name="T1" fmla="*/ 81 h 81"/>
              <a:gd name="T2" fmla="*/ 0 w 90"/>
              <a:gd name="T3" fmla="*/ 0 h 81"/>
              <a:gd name="T4" fmla="*/ 90 w 90"/>
              <a:gd name="T5" fmla="*/ 0 h 81"/>
              <a:gd name="T6" fmla="*/ 47 w 90"/>
              <a:gd name="T7" fmla="*/ 81 h 81"/>
            </a:gdLst>
            <a:ahLst/>
            <a:cxnLst>
              <a:cxn ang="0">
                <a:pos x="T0" y="T1"/>
              </a:cxn>
              <a:cxn ang="0">
                <a:pos x="T2" y="T3"/>
              </a:cxn>
              <a:cxn ang="0">
                <a:pos x="T4" y="T5"/>
              </a:cxn>
              <a:cxn ang="0">
                <a:pos x="T6" y="T7"/>
              </a:cxn>
            </a:cxnLst>
            <a:rect l="0" t="0" r="r" b="b"/>
            <a:pathLst>
              <a:path w="90" h="81">
                <a:moveTo>
                  <a:pt x="47" y="81"/>
                </a:moveTo>
                <a:lnTo>
                  <a:pt x="0" y="0"/>
                </a:lnTo>
                <a:lnTo>
                  <a:pt x="90" y="0"/>
                </a:lnTo>
                <a:lnTo>
                  <a:pt x="47" y="81"/>
                </a:lnTo>
                <a:close/>
              </a:path>
            </a:pathLst>
          </a:custGeom>
          <a:solidFill>
            <a:schemeClr val="accent1">
              <a:lumMod val="75000"/>
            </a:schemeClr>
          </a:solidFill>
          <a:ln>
            <a:noFill/>
          </a:ln>
        </p:spPr>
        <p:txBody>
          <a:bodyPr/>
          <a:lstStyle/>
          <a:p>
            <a:pPr fontAlgn="auto">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8" name="Freeform 12">
            <a:extLst>
              <a:ext uri="{FF2B5EF4-FFF2-40B4-BE49-F238E27FC236}">
                <a16:creationId xmlns:a16="http://schemas.microsoft.com/office/drawing/2014/main" xmlns="" id="{E112532C-20BD-4429-8F38-C2D39A5213DF}"/>
              </a:ext>
            </a:extLst>
          </p:cNvPr>
          <p:cNvSpPr>
            <a:spLocks/>
          </p:cNvSpPr>
          <p:nvPr/>
        </p:nvSpPr>
        <p:spPr bwMode="auto">
          <a:xfrm>
            <a:off x="5277626" y="1944057"/>
            <a:ext cx="1623390" cy="741577"/>
          </a:xfrm>
          <a:custGeom>
            <a:avLst/>
            <a:gdLst>
              <a:gd name="T0" fmla="*/ 939505 w 932"/>
              <a:gd name="T1" fmla="*/ 0 h 408"/>
              <a:gd name="T2" fmla="*/ 320347 w 932"/>
              <a:gd name="T3" fmla="*/ 0 h 408"/>
              <a:gd name="T4" fmla="*/ 0 w 932"/>
              <a:gd name="T5" fmla="*/ 549166 h 408"/>
              <a:gd name="T6" fmla="*/ 1254468 w 932"/>
              <a:gd name="T7" fmla="*/ 549166 h 408"/>
              <a:gd name="T8" fmla="*/ 939505 w 932"/>
              <a:gd name="T9" fmla="*/ 0 h 408"/>
              <a:gd name="T10" fmla="*/ 0 60000 65536"/>
              <a:gd name="T11" fmla="*/ 0 60000 65536"/>
              <a:gd name="T12" fmla="*/ 0 60000 65536"/>
              <a:gd name="T13" fmla="*/ 0 60000 65536"/>
              <a:gd name="T14" fmla="*/ 0 60000 65536"/>
              <a:gd name="T15" fmla="*/ 0 w 932"/>
              <a:gd name="T16" fmla="*/ 0 h 408"/>
              <a:gd name="T17" fmla="*/ 932 w 932"/>
              <a:gd name="T18" fmla="*/ 408 h 408"/>
            </a:gdLst>
            <a:ahLst/>
            <a:cxnLst>
              <a:cxn ang="T10">
                <a:pos x="T0" y="T1"/>
              </a:cxn>
              <a:cxn ang="T11">
                <a:pos x="T2" y="T3"/>
              </a:cxn>
              <a:cxn ang="T12">
                <a:pos x="T4" y="T5"/>
              </a:cxn>
              <a:cxn ang="T13">
                <a:pos x="T6" y="T7"/>
              </a:cxn>
              <a:cxn ang="T14">
                <a:pos x="T8" y="T9"/>
              </a:cxn>
            </a:cxnLst>
            <a:rect l="T15" t="T16" r="T17" b="T18"/>
            <a:pathLst>
              <a:path w="932" h="408">
                <a:moveTo>
                  <a:pt x="698" y="0"/>
                </a:moveTo>
                <a:lnTo>
                  <a:pt x="238" y="0"/>
                </a:lnTo>
                <a:lnTo>
                  <a:pt x="0" y="408"/>
                </a:lnTo>
                <a:lnTo>
                  <a:pt x="932" y="408"/>
                </a:lnTo>
                <a:lnTo>
                  <a:pt x="698" y="0"/>
                </a:lnTo>
                <a:close/>
              </a:path>
            </a:pathLst>
          </a:custGeom>
          <a:solidFill>
            <a:schemeClr val="accent1"/>
          </a:solidFill>
          <a:ln>
            <a:noFill/>
          </a:ln>
        </p:spPr>
        <p:txBody>
          <a:bodyPr bIns="9144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2800" dirty="0">
                <a:solidFill>
                  <a:schemeClr val="bg1"/>
                </a:solidFill>
                <a:latin typeface="+mj-ea"/>
                <a:ea typeface="+mj-ea"/>
                <a:cs typeface="Arial" panose="020B0604020202020204" pitchFamily="34" charset="0"/>
              </a:rPr>
              <a:t>1</a:t>
            </a:r>
          </a:p>
        </p:txBody>
      </p:sp>
      <p:grpSp>
        <p:nvGrpSpPr>
          <p:cNvPr id="9" name="Group 26">
            <a:extLst>
              <a:ext uri="{FF2B5EF4-FFF2-40B4-BE49-F238E27FC236}">
                <a16:creationId xmlns:a16="http://schemas.microsoft.com/office/drawing/2014/main" xmlns="" id="{EB83E8CC-16D0-4F94-A94F-9B922C5B76F4}"/>
              </a:ext>
            </a:extLst>
          </p:cNvPr>
          <p:cNvGrpSpPr>
            <a:grpSpLocks/>
          </p:cNvGrpSpPr>
          <p:nvPr/>
        </p:nvGrpSpPr>
        <p:grpSpPr bwMode="auto">
          <a:xfrm>
            <a:off x="4737692" y="2964411"/>
            <a:ext cx="2716617" cy="888806"/>
            <a:chOff x="5046124" y="2791964"/>
            <a:chExt cx="2099753" cy="658192"/>
          </a:xfrm>
          <a:solidFill>
            <a:schemeClr val="bg2">
              <a:alpha val="65000"/>
            </a:schemeClr>
          </a:solidFill>
        </p:grpSpPr>
        <p:sp>
          <p:nvSpPr>
            <p:cNvPr id="10" name="Freeform 7">
              <a:extLst>
                <a:ext uri="{FF2B5EF4-FFF2-40B4-BE49-F238E27FC236}">
                  <a16:creationId xmlns:a16="http://schemas.microsoft.com/office/drawing/2014/main" xmlns="" id="{102989AC-278B-4A09-B853-478371EA6BCF}"/>
                </a:ext>
              </a:extLst>
            </p:cNvPr>
            <p:cNvSpPr>
              <a:spLocks/>
            </p:cNvSpPr>
            <p:nvPr/>
          </p:nvSpPr>
          <p:spPr bwMode="auto">
            <a:xfrm>
              <a:off x="7026753" y="3347065"/>
              <a:ext cx="119124" cy="103091"/>
            </a:xfrm>
            <a:custGeom>
              <a:avLst/>
              <a:gdLst>
                <a:gd name="T0" fmla="*/ 47 w 89"/>
                <a:gd name="T1" fmla="*/ 77 h 77"/>
                <a:gd name="T2" fmla="*/ 0 w 89"/>
                <a:gd name="T3" fmla="*/ 0 h 77"/>
                <a:gd name="T4" fmla="*/ 89 w 89"/>
                <a:gd name="T5" fmla="*/ 0 h 77"/>
                <a:gd name="T6" fmla="*/ 47 w 89"/>
                <a:gd name="T7" fmla="*/ 77 h 77"/>
              </a:gdLst>
              <a:ahLst/>
              <a:cxnLst>
                <a:cxn ang="0">
                  <a:pos x="T0" y="T1"/>
                </a:cxn>
                <a:cxn ang="0">
                  <a:pos x="T2" y="T3"/>
                </a:cxn>
                <a:cxn ang="0">
                  <a:pos x="T4" y="T5"/>
                </a:cxn>
                <a:cxn ang="0">
                  <a:pos x="T6" y="T7"/>
                </a:cxn>
              </a:cxnLst>
              <a:rect l="0" t="0" r="r" b="b"/>
              <a:pathLst>
                <a:path w="89" h="77">
                  <a:moveTo>
                    <a:pt x="47" y="77"/>
                  </a:moveTo>
                  <a:lnTo>
                    <a:pt x="0" y="0"/>
                  </a:lnTo>
                  <a:lnTo>
                    <a:pt x="89" y="0"/>
                  </a:lnTo>
                  <a:lnTo>
                    <a:pt x="47" y="77"/>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1" name="Freeform 9">
              <a:extLst>
                <a:ext uri="{FF2B5EF4-FFF2-40B4-BE49-F238E27FC236}">
                  <a16:creationId xmlns:a16="http://schemas.microsoft.com/office/drawing/2014/main" xmlns="" id="{F84085CD-3722-409D-914C-71D045B52BDB}"/>
                </a:ext>
              </a:extLst>
            </p:cNvPr>
            <p:cNvSpPr>
              <a:spLocks/>
            </p:cNvSpPr>
            <p:nvPr/>
          </p:nvSpPr>
          <p:spPr bwMode="auto">
            <a:xfrm>
              <a:off x="5046124" y="3347065"/>
              <a:ext cx="119123" cy="103091"/>
            </a:xfrm>
            <a:custGeom>
              <a:avLst/>
              <a:gdLst>
                <a:gd name="T0" fmla="*/ 46 w 89"/>
                <a:gd name="T1" fmla="*/ 77 h 77"/>
                <a:gd name="T2" fmla="*/ 0 w 89"/>
                <a:gd name="T3" fmla="*/ 0 h 77"/>
                <a:gd name="T4" fmla="*/ 89 w 89"/>
                <a:gd name="T5" fmla="*/ 0 h 77"/>
                <a:gd name="T6" fmla="*/ 46 w 89"/>
                <a:gd name="T7" fmla="*/ 77 h 77"/>
              </a:gdLst>
              <a:ahLst/>
              <a:cxnLst>
                <a:cxn ang="0">
                  <a:pos x="T0" y="T1"/>
                </a:cxn>
                <a:cxn ang="0">
                  <a:pos x="T2" y="T3"/>
                </a:cxn>
                <a:cxn ang="0">
                  <a:pos x="T4" y="T5"/>
                </a:cxn>
                <a:cxn ang="0">
                  <a:pos x="T6" y="T7"/>
                </a:cxn>
              </a:cxnLst>
              <a:rect l="0" t="0" r="r" b="b"/>
              <a:pathLst>
                <a:path w="89" h="77">
                  <a:moveTo>
                    <a:pt x="46" y="77"/>
                  </a:moveTo>
                  <a:lnTo>
                    <a:pt x="0" y="0"/>
                  </a:lnTo>
                  <a:lnTo>
                    <a:pt x="89" y="0"/>
                  </a:lnTo>
                  <a:lnTo>
                    <a:pt x="46" y="77"/>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2" name="Freeform 13">
              <a:extLst>
                <a:ext uri="{FF2B5EF4-FFF2-40B4-BE49-F238E27FC236}">
                  <a16:creationId xmlns:a16="http://schemas.microsoft.com/office/drawing/2014/main" xmlns="" id="{5631762C-CDCA-45CD-B0DF-0E7AC15D7FE7}"/>
                </a:ext>
              </a:extLst>
            </p:cNvPr>
            <p:cNvSpPr>
              <a:spLocks/>
            </p:cNvSpPr>
            <p:nvPr/>
          </p:nvSpPr>
          <p:spPr bwMode="auto">
            <a:xfrm>
              <a:off x="5046124" y="2791964"/>
              <a:ext cx="2099753" cy="554550"/>
            </a:xfrm>
            <a:custGeom>
              <a:avLst/>
              <a:gdLst>
                <a:gd name="T0" fmla="*/ 1784790 w 1560"/>
                <a:gd name="T1" fmla="*/ 0 h 412"/>
                <a:gd name="T2" fmla="*/ 320347 w 1560"/>
                <a:gd name="T3" fmla="*/ 0 h 412"/>
                <a:gd name="T4" fmla="*/ 0 w 1560"/>
                <a:gd name="T5" fmla="*/ 554550 h 412"/>
                <a:gd name="T6" fmla="*/ 2099753 w 1560"/>
                <a:gd name="T7" fmla="*/ 554550 h 412"/>
                <a:gd name="T8" fmla="*/ 1784790 w 1560"/>
                <a:gd name="T9" fmla="*/ 0 h 412"/>
                <a:gd name="T10" fmla="*/ 0 60000 65536"/>
                <a:gd name="T11" fmla="*/ 0 60000 65536"/>
                <a:gd name="T12" fmla="*/ 0 60000 65536"/>
                <a:gd name="T13" fmla="*/ 0 60000 65536"/>
                <a:gd name="T14" fmla="*/ 0 60000 65536"/>
                <a:gd name="T15" fmla="*/ 0 w 1560"/>
                <a:gd name="T16" fmla="*/ 0 h 412"/>
                <a:gd name="T17" fmla="*/ 1560 w 1560"/>
                <a:gd name="T18" fmla="*/ 412 h 412"/>
              </a:gdLst>
              <a:ahLst/>
              <a:cxnLst>
                <a:cxn ang="T10">
                  <a:pos x="T0" y="T1"/>
                </a:cxn>
                <a:cxn ang="T11">
                  <a:pos x="T2" y="T3"/>
                </a:cxn>
                <a:cxn ang="T12">
                  <a:pos x="T4" y="T5"/>
                </a:cxn>
                <a:cxn ang="T13">
                  <a:pos x="T6" y="T7"/>
                </a:cxn>
                <a:cxn ang="T14">
                  <a:pos x="T8" y="T9"/>
                </a:cxn>
              </a:cxnLst>
              <a:rect l="T15" t="T16" r="T17" b="T18"/>
              <a:pathLst>
                <a:path w="1560" h="412">
                  <a:moveTo>
                    <a:pt x="1326" y="0"/>
                  </a:moveTo>
                  <a:lnTo>
                    <a:pt x="238" y="0"/>
                  </a:lnTo>
                  <a:lnTo>
                    <a:pt x="0" y="412"/>
                  </a:lnTo>
                  <a:lnTo>
                    <a:pt x="1560" y="412"/>
                  </a:lnTo>
                  <a:lnTo>
                    <a:pt x="132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bIns="9144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2800" dirty="0">
                  <a:solidFill>
                    <a:schemeClr val="bg1"/>
                  </a:solidFill>
                  <a:latin typeface="+mj-ea"/>
                  <a:ea typeface="+mj-ea"/>
                  <a:cs typeface="Arial" panose="020B0604020202020204" pitchFamily="34" charset="0"/>
                </a:rPr>
                <a:t>2</a:t>
              </a:r>
            </a:p>
          </p:txBody>
        </p:sp>
      </p:grpSp>
      <p:grpSp>
        <p:nvGrpSpPr>
          <p:cNvPr id="13" name="Group 27">
            <a:extLst>
              <a:ext uri="{FF2B5EF4-FFF2-40B4-BE49-F238E27FC236}">
                <a16:creationId xmlns:a16="http://schemas.microsoft.com/office/drawing/2014/main" xmlns="" id="{71EDA455-DA01-4AD9-9184-C6CEAF636266}"/>
              </a:ext>
            </a:extLst>
          </p:cNvPr>
          <p:cNvGrpSpPr>
            <a:grpSpLocks/>
          </p:cNvGrpSpPr>
          <p:nvPr/>
        </p:nvGrpSpPr>
        <p:grpSpPr bwMode="auto">
          <a:xfrm>
            <a:off x="4182350" y="3879042"/>
            <a:ext cx="3813943" cy="880236"/>
            <a:chOff x="4622135" y="3529570"/>
            <a:chExt cx="2947730" cy="652808"/>
          </a:xfrm>
          <a:solidFill>
            <a:schemeClr val="bg2">
              <a:alpha val="80000"/>
            </a:schemeClr>
          </a:solidFill>
        </p:grpSpPr>
        <p:sp>
          <p:nvSpPr>
            <p:cNvPr id="14" name="Freeform 8">
              <a:extLst>
                <a:ext uri="{FF2B5EF4-FFF2-40B4-BE49-F238E27FC236}">
                  <a16:creationId xmlns:a16="http://schemas.microsoft.com/office/drawing/2014/main" xmlns="" id="{D16B7D14-11A8-42D8-A9DF-D5742D9DEABF}"/>
                </a:ext>
              </a:extLst>
            </p:cNvPr>
            <p:cNvSpPr>
              <a:spLocks/>
            </p:cNvSpPr>
            <p:nvPr/>
          </p:nvSpPr>
          <p:spPr bwMode="auto">
            <a:xfrm>
              <a:off x="7450749" y="4080724"/>
              <a:ext cx="119116" cy="101654"/>
            </a:xfrm>
            <a:custGeom>
              <a:avLst/>
              <a:gdLst>
                <a:gd name="T0" fmla="*/ 46 w 89"/>
                <a:gd name="T1" fmla="*/ 76 h 76"/>
                <a:gd name="T2" fmla="*/ 0 w 89"/>
                <a:gd name="T3" fmla="*/ 0 h 76"/>
                <a:gd name="T4" fmla="*/ 89 w 89"/>
                <a:gd name="T5" fmla="*/ 0 h 76"/>
                <a:gd name="T6" fmla="*/ 46 w 89"/>
                <a:gd name="T7" fmla="*/ 76 h 76"/>
              </a:gdLst>
              <a:ahLst/>
              <a:cxnLst>
                <a:cxn ang="0">
                  <a:pos x="T0" y="T1"/>
                </a:cxn>
                <a:cxn ang="0">
                  <a:pos x="T2" y="T3"/>
                </a:cxn>
                <a:cxn ang="0">
                  <a:pos x="T4" y="T5"/>
                </a:cxn>
                <a:cxn ang="0">
                  <a:pos x="T6" y="T7"/>
                </a:cxn>
              </a:cxnLst>
              <a:rect l="0" t="0" r="r" b="b"/>
              <a:pathLst>
                <a:path w="89" h="76">
                  <a:moveTo>
                    <a:pt x="46" y="76"/>
                  </a:moveTo>
                  <a:lnTo>
                    <a:pt x="0" y="0"/>
                  </a:lnTo>
                  <a:lnTo>
                    <a:pt x="89" y="0"/>
                  </a:lnTo>
                  <a:lnTo>
                    <a:pt x="46" y="76"/>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5" name="Freeform 10">
              <a:extLst>
                <a:ext uri="{FF2B5EF4-FFF2-40B4-BE49-F238E27FC236}">
                  <a16:creationId xmlns:a16="http://schemas.microsoft.com/office/drawing/2014/main" xmlns="" id="{98468885-A409-495A-AF6A-0FB1852165E1}"/>
                </a:ext>
              </a:extLst>
            </p:cNvPr>
            <p:cNvSpPr>
              <a:spLocks/>
            </p:cNvSpPr>
            <p:nvPr/>
          </p:nvSpPr>
          <p:spPr bwMode="auto">
            <a:xfrm>
              <a:off x="4622135" y="4080724"/>
              <a:ext cx="119117" cy="101654"/>
            </a:xfrm>
            <a:custGeom>
              <a:avLst/>
              <a:gdLst>
                <a:gd name="T0" fmla="*/ 47 w 89"/>
                <a:gd name="T1" fmla="*/ 76 h 76"/>
                <a:gd name="T2" fmla="*/ 0 w 89"/>
                <a:gd name="T3" fmla="*/ 0 h 76"/>
                <a:gd name="T4" fmla="*/ 89 w 89"/>
                <a:gd name="T5" fmla="*/ 0 h 76"/>
                <a:gd name="T6" fmla="*/ 47 w 89"/>
                <a:gd name="T7" fmla="*/ 76 h 76"/>
              </a:gdLst>
              <a:ahLst/>
              <a:cxnLst>
                <a:cxn ang="0">
                  <a:pos x="T0" y="T1"/>
                </a:cxn>
                <a:cxn ang="0">
                  <a:pos x="T2" y="T3"/>
                </a:cxn>
                <a:cxn ang="0">
                  <a:pos x="T4" y="T5"/>
                </a:cxn>
                <a:cxn ang="0">
                  <a:pos x="T6" y="T7"/>
                </a:cxn>
              </a:cxnLst>
              <a:rect l="0" t="0" r="r" b="b"/>
              <a:pathLst>
                <a:path w="89" h="76">
                  <a:moveTo>
                    <a:pt x="47" y="76"/>
                  </a:moveTo>
                  <a:lnTo>
                    <a:pt x="0" y="0"/>
                  </a:lnTo>
                  <a:lnTo>
                    <a:pt x="89" y="0"/>
                  </a:lnTo>
                  <a:lnTo>
                    <a:pt x="47" y="76"/>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6" name="Freeform 14">
              <a:extLst>
                <a:ext uri="{FF2B5EF4-FFF2-40B4-BE49-F238E27FC236}">
                  <a16:creationId xmlns:a16="http://schemas.microsoft.com/office/drawing/2014/main" xmlns="" id="{96A4CF3F-D620-49DA-9400-442F885E7AAD}"/>
                </a:ext>
              </a:extLst>
            </p:cNvPr>
            <p:cNvSpPr>
              <a:spLocks/>
            </p:cNvSpPr>
            <p:nvPr/>
          </p:nvSpPr>
          <p:spPr bwMode="auto">
            <a:xfrm>
              <a:off x="4622135" y="3529570"/>
              <a:ext cx="2947730" cy="551154"/>
            </a:xfrm>
            <a:custGeom>
              <a:avLst/>
              <a:gdLst>
                <a:gd name="T0" fmla="*/ 0 w 2190"/>
                <a:gd name="T1" fmla="*/ 409 h 409"/>
                <a:gd name="T2" fmla="*/ 2190 w 2190"/>
                <a:gd name="T3" fmla="*/ 409 h 409"/>
                <a:gd name="T4" fmla="*/ 1956 w 2190"/>
                <a:gd name="T5" fmla="*/ 0 h 409"/>
                <a:gd name="T6" fmla="*/ 238 w 2190"/>
                <a:gd name="T7" fmla="*/ 0 h 409"/>
                <a:gd name="T8" fmla="*/ 0 w 2190"/>
                <a:gd name="T9" fmla="*/ 409 h 409"/>
              </a:gdLst>
              <a:ahLst/>
              <a:cxnLst>
                <a:cxn ang="0">
                  <a:pos x="T0" y="T1"/>
                </a:cxn>
                <a:cxn ang="0">
                  <a:pos x="T2" y="T3"/>
                </a:cxn>
                <a:cxn ang="0">
                  <a:pos x="T4" y="T5"/>
                </a:cxn>
                <a:cxn ang="0">
                  <a:pos x="T6" y="T7"/>
                </a:cxn>
                <a:cxn ang="0">
                  <a:pos x="T8" y="T9"/>
                </a:cxn>
              </a:cxnLst>
              <a:rect l="0" t="0" r="r" b="b"/>
              <a:pathLst>
                <a:path w="2190" h="409">
                  <a:moveTo>
                    <a:pt x="0" y="409"/>
                  </a:moveTo>
                  <a:lnTo>
                    <a:pt x="2190" y="409"/>
                  </a:lnTo>
                  <a:lnTo>
                    <a:pt x="1956" y="0"/>
                  </a:lnTo>
                  <a:lnTo>
                    <a:pt x="238" y="0"/>
                  </a:lnTo>
                  <a:lnTo>
                    <a:pt x="0" y="409"/>
                  </a:lnTo>
                  <a:close/>
                </a:path>
              </a:pathLst>
            </a:custGeom>
            <a:grpFill/>
            <a:ln>
              <a:noFill/>
            </a:ln>
          </p:spPr>
          <p:txBody>
            <a:bodyPr bIns="91440" anchor="ctr"/>
            <a:lstStyle/>
            <a:p>
              <a:pPr algn="ctr" fontAlgn="auto">
                <a:spcBef>
                  <a:spcPts val="0"/>
                </a:spcBef>
                <a:spcAft>
                  <a:spcPts val="0"/>
                </a:spcAft>
                <a:defRPr/>
              </a:pPr>
              <a:r>
                <a:rPr lang="en-US" sz="2800" dirty="0">
                  <a:solidFill>
                    <a:schemeClr val="bg1"/>
                  </a:solidFill>
                  <a:latin typeface="+mj-ea"/>
                  <a:ea typeface="+mj-ea"/>
                  <a:cs typeface="Arial" panose="020B0604020202020204" pitchFamily="34" charset="0"/>
                </a:rPr>
                <a:t>3</a:t>
              </a:r>
            </a:p>
          </p:txBody>
        </p:sp>
      </p:grpSp>
      <p:sp>
        <p:nvSpPr>
          <p:cNvPr id="17" name="Freeform 15">
            <a:extLst>
              <a:ext uri="{FF2B5EF4-FFF2-40B4-BE49-F238E27FC236}">
                <a16:creationId xmlns:a16="http://schemas.microsoft.com/office/drawing/2014/main" xmlns="" id="{DEA1AC82-EC90-4EDD-BCB9-B3C72B459593}"/>
              </a:ext>
            </a:extLst>
          </p:cNvPr>
          <p:cNvSpPr>
            <a:spLocks/>
          </p:cNvSpPr>
          <p:nvPr/>
        </p:nvSpPr>
        <p:spPr bwMode="auto">
          <a:xfrm>
            <a:off x="3543782" y="4895297"/>
            <a:ext cx="5104436" cy="741026"/>
          </a:xfrm>
          <a:custGeom>
            <a:avLst/>
            <a:gdLst>
              <a:gd name="T0" fmla="*/ 0 w 2820"/>
              <a:gd name="T1" fmla="*/ 408 h 408"/>
              <a:gd name="T2" fmla="*/ 2820 w 2820"/>
              <a:gd name="T3" fmla="*/ 408 h 408"/>
              <a:gd name="T4" fmla="*/ 2586 w 2820"/>
              <a:gd name="T5" fmla="*/ 0 h 408"/>
              <a:gd name="T6" fmla="*/ 238 w 2820"/>
              <a:gd name="T7" fmla="*/ 0 h 408"/>
              <a:gd name="T8" fmla="*/ 0 w 2820"/>
              <a:gd name="T9" fmla="*/ 408 h 408"/>
            </a:gdLst>
            <a:ahLst/>
            <a:cxnLst>
              <a:cxn ang="0">
                <a:pos x="T0" y="T1"/>
              </a:cxn>
              <a:cxn ang="0">
                <a:pos x="T2" y="T3"/>
              </a:cxn>
              <a:cxn ang="0">
                <a:pos x="T4" y="T5"/>
              </a:cxn>
              <a:cxn ang="0">
                <a:pos x="T6" y="T7"/>
              </a:cxn>
              <a:cxn ang="0">
                <a:pos x="T8" y="T9"/>
              </a:cxn>
            </a:cxnLst>
            <a:rect l="0" t="0" r="r" b="b"/>
            <a:pathLst>
              <a:path w="2820" h="408">
                <a:moveTo>
                  <a:pt x="0" y="408"/>
                </a:moveTo>
                <a:lnTo>
                  <a:pt x="2820" y="408"/>
                </a:lnTo>
                <a:lnTo>
                  <a:pt x="2586" y="0"/>
                </a:lnTo>
                <a:lnTo>
                  <a:pt x="238" y="0"/>
                </a:lnTo>
                <a:lnTo>
                  <a:pt x="0" y="408"/>
                </a:lnTo>
                <a:close/>
              </a:path>
            </a:pathLst>
          </a:custGeom>
          <a:solidFill>
            <a:schemeClr val="tx1"/>
          </a:solidFill>
          <a:ln>
            <a:noFill/>
          </a:ln>
        </p:spPr>
        <p:txBody>
          <a:bodyPr bIns="91440" anchor="ctr"/>
          <a:lstStyle/>
          <a:p>
            <a:pPr algn="ctr" fontAlgn="auto">
              <a:spcBef>
                <a:spcPts val="0"/>
              </a:spcBef>
              <a:spcAft>
                <a:spcPts val="0"/>
              </a:spcAft>
              <a:defRPr/>
            </a:pPr>
            <a:r>
              <a:rPr lang="en-US" sz="2800" dirty="0">
                <a:solidFill>
                  <a:schemeClr val="bg1"/>
                </a:solidFill>
                <a:latin typeface="+mj-ea"/>
                <a:ea typeface="+mj-ea"/>
                <a:cs typeface="Arial" panose="020B0604020202020204" pitchFamily="34" charset="0"/>
              </a:rPr>
              <a:t>4</a:t>
            </a:r>
          </a:p>
        </p:txBody>
      </p:sp>
      <p:sp>
        <p:nvSpPr>
          <p:cNvPr id="19" name="Right Arrow 17">
            <a:extLst>
              <a:ext uri="{FF2B5EF4-FFF2-40B4-BE49-F238E27FC236}">
                <a16:creationId xmlns:a16="http://schemas.microsoft.com/office/drawing/2014/main" xmlns="" id="{34EAF85C-5BCC-4FEA-AE03-07005B24E862}"/>
              </a:ext>
            </a:extLst>
          </p:cNvPr>
          <p:cNvSpPr/>
          <p:nvPr/>
        </p:nvSpPr>
        <p:spPr>
          <a:xfrm>
            <a:off x="7585442" y="2040901"/>
            <a:ext cx="874712" cy="5400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2" name="Right Arrow 21">
            <a:extLst>
              <a:ext uri="{FF2B5EF4-FFF2-40B4-BE49-F238E27FC236}">
                <a16:creationId xmlns:a16="http://schemas.microsoft.com/office/drawing/2014/main" xmlns="" id="{E41EABDD-296B-4B18-A971-DC849D23E801}"/>
              </a:ext>
            </a:extLst>
          </p:cNvPr>
          <p:cNvSpPr/>
          <p:nvPr/>
        </p:nvSpPr>
        <p:spPr>
          <a:xfrm>
            <a:off x="8173045" y="3965021"/>
            <a:ext cx="876300" cy="54009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4" name="文本框 18">
            <a:extLst>
              <a:ext uri="{FF2B5EF4-FFF2-40B4-BE49-F238E27FC236}">
                <a16:creationId xmlns:a16="http://schemas.microsoft.com/office/drawing/2014/main" xmlns="" id="{5D4A53F0-5F00-45E4-8EE4-C1D1C8C854AD}"/>
              </a:ext>
            </a:extLst>
          </p:cNvPr>
          <p:cNvSpPr txBox="1"/>
          <p:nvPr/>
        </p:nvSpPr>
        <p:spPr>
          <a:xfrm>
            <a:off x="680743" y="476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solidFill>
                <a:latin typeface="+mj-ea"/>
                <a:ea typeface="+mj-ea"/>
              </a:rPr>
              <a:t>工作概述</a:t>
            </a:r>
            <a:endParaRPr kumimoji="1" lang="zh-CN" altLang="en-US" sz="3200" b="0" i="0" u="none" strike="noStrike" kern="0" cap="none" spc="0" normalizeH="0" baseline="0" noProof="0" dirty="0">
              <a:ln>
                <a:noFill/>
              </a:ln>
              <a:solidFill>
                <a:schemeClr val="tx2"/>
              </a:solidFill>
              <a:effectLst/>
              <a:uLnTx/>
              <a:uFillTx/>
              <a:latin typeface="+mj-ea"/>
              <a:ea typeface="+mj-ea"/>
            </a:endParaRPr>
          </a:p>
        </p:txBody>
      </p:sp>
      <p:sp>
        <p:nvSpPr>
          <p:cNvPr id="25" name="文本框 18">
            <a:extLst>
              <a:ext uri="{FF2B5EF4-FFF2-40B4-BE49-F238E27FC236}">
                <a16:creationId xmlns:a16="http://schemas.microsoft.com/office/drawing/2014/main" xmlns="" id="{A822BFE5-E534-43AF-997E-4D1E13422D08}"/>
              </a:ext>
            </a:extLst>
          </p:cNvPr>
          <p:cNvSpPr txBox="1"/>
          <p:nvPr/>
        </p:nvSpPr>
        <p:spPr>
          <a:xfrm>
            <a:off x="731838" y="988009"/>
            <a:ext cx="2461918" cy="307777"/>
          </a:xfrm>
          <a:prstGeom prst="rect">
            <a:avLst/>
          </a:prstGeom>
          <a:noFill/>
        </p:spPr>
        <p:txBody>
          <a:bodyPr wrap="square" rtlCol="0">
            <a:spAutoFit/>
          </a:bodyPr>
          <a:lstStyle/>
          <a:p>
            <a:r>
              <a:rPr lang="en-US" altLang="zh-TW" sz="1400" dirty="0">
                <a:solidFill>
                  <a:srgbClr val="2F5597"/>
                </a:solidFill>
                <a:latin typeface="+mn-ea"/>
              </a:rPr>
              <a:t>JOB OVERVIEW</a:t>
            </a:r>
            <a:endParaRPr lang="zh-TW" altLang="en-US" sz="1400" dirty="0">
              <a:solidFill>
                <a:srgbClr val="2F5597"/>
              </a:solidFill>
              <a:latin typeface="+mn-ea"/>
            </a:endParaRPr>
          </a:p>
        </p:txBody>
      </p:sp>
      <p:sp>
        <p:nvSpPr>
          <p:cNvPr id="26" name="Right Arrow 17">
            <a:extLst>
              <a:ext uri="{FF2B5EF4-FFF2-40B4-BE49-F238E27FC236}">
                <a16:creationId xmlns:a16="http://schemas.microsoft.com/office/drawing/2014/main" xmlns="" id="{6C1AF0B6-B46F-4469-8432-21709B6215AD}"/>
              </a:ext>
            </a:extLst>
          </p:cNvPr>
          <p:cNvSpPr/>
          <p:nvPr/>
        </p:nvSpPr>
        <p:spPr>
          <a:xfrm flipH="1">
            <a:off x="3257301" y="3013130"/>
            <a:ext cx="874712" cy="5400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7" name="Right Arrow 21">
            <a:extLst>
              <a:ext uri="{FF2B5EF4-FFF2-40B4-BE49-F238E27FC236}">
                <a16:creationId xmlns:a16="http://schemas.microsoft.com/office/drawing/2014/main" xmlns="" id="{883126BD-3127-4D0B-8615-F8970F8CBED9}"/>
              </a:ext>
            </a:extLst>
          </p:cNvPr>
          <p:cNvSpPr/>
          <p:nvPr/>
        </p:nvSpPr>
        <p:spPr>
          <a:xfrm flipH="1">
            <a:off x="2554348" y="4895297"/>
            <a:ext cx="876300" cy="54009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9" name="矩形 28">
            <a:extLst>
              <a:ext uri="{FF2B5EF4-FFF2-40B4-BE49-F238E27FC236}">
                <a16:creationId xmlns:a16="http://schemas.microsoft.com/office/drawing/2014/main" xmlns="" id="{41D4A3AE-3A86-4DBB-89A4-2C01D2E2E146}"/>
              </a:ext>
            </a:extLst>
          </p:cNvPr>
          <p:cNvSpPr/>
          <p:nvPr/>
        </p:nvSpPr>
        <p:spPr>
          <a:xfrm>
            <a:off x="8648218" y="1926350"/>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0" name="矩形 29">
            <a:extLst>
              <a:ext uri="{FF2B5EF4-FFF2-40B4-BE49-F238E27FC236}">
                <a16:creationId xmlns:a16="http://schemas.microsoft.com/office/drawing/2014/main" xmlns="" id="{D3AC5966-E9F5-43A7-B1DD-5E346D4AC1C5}"/>
              </a:ext>
            </a:extLst>
          </p:cNvPr>
          <p:cNvSpPr/>
          <p:nvPr/>
        </p:nvSpPr>
        <p:spPr>
          <a:xfrm>
            <a:off x="9049345" y="3879042"/>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1" name="矩形 30">
            <a:extLst>
              <a:ext uri="{FF2B5EF4-FFF2-40B4-BE49-F238E27FC236}">
                <a16:creationId xmlns:a16="http://schemas.microsoft.com/office/drawing/2014/main" xmlns="" id="{57BB7AD5-E2A7-4B54-B094-39577028AAEC}"/>
              </a:ext>
            </a:extLst>
          </p:cNvPr>
          <p:cNvSpPr/>
          <p:nvPr/>
        </p:nvSpPr>
        <p:spPr>
          <a:xfrm>
            <a:off x="551859" y="4727254"/>
            <a:ext cx="1852610" cy="1032142"/>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2" name="矩形 31">
            <a:extLst>
              <a:ext uri="{FF2B5EF4-FFF2-40B4-BE49-F238E27FC236}">
                <a16:creationId xmlns:a16="http://schemas.microsoft.com/office/drawing/2014/main" xmlns="" id="{88A7EF6F-6DF5-475F-8F49-15CFCC2085A0}"/>
              </a:ext>
            </a:extLst>
          </p:cNvPr>
          <p:cNvSpPr/>
          <p:nvPr/>
        </p:nvSpPr>
        <p:spPr>
          <a:xfrm>
            <a:off x="701738" y="2724507"/>
            <a:ext cx="1852610" cy="1032142"/>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Tree>
    <p:extLst>
      <p:ext uri="{BB962C8B-B14F-4D97-AF65-F5344CB8AC3E}">
        <p14:creationId xmlns:p14="http://schemas.microsoft.com/office/powerpoint/2010/main" val="20839028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100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100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100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a:extLst>
              <a:ext uri="{FF2B5EF4-FFF2-40B4-BE49-F238E27FC236}">
                <a16:creationId xmlns:a16="http://schemas.microsoft.com/office/drawing/2014/main" xmlns="" id="{DD9D05D1-D079-43E5-AA4A-183228AAE64D}"/>
              </a:ext>
            </a:extLst>
          </p:cNvPr>
          <p:cNvSpPr txBox="1"/>
          <p:nvPr/>
        </p:nvSpPr>
        <p:spPr>
          <a:xfrm>
            <a:off x="680743" y="476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solidFill>
                <a:latin typeface="+mj-ea"/>
                <a:ea typeface="+mj-ea"/>
              </a:rPr>
              <a:t>工作概述</a:t>
            </a:r>
            <a:endParaRPr kumimoji="1" lang="zh-CN" altLang="en-US" sz="3200" b="0" i="0" u="none" strike="noStrike" kern="0" cap="none" spc="0" normalizeH="0" baseline="0" noProof="0" dirty="0">
              <a:ln>
                <a:noFill/>
              </a:ln>
              <a:solidFill>
                <a:schemeClr val="tx2"/>
              </a:solidFill>
              <a:effectLst/>
              <a:uLnTx/>
              <a:uFillTx/>
              <a:latin typeface="+mj-ea"/>
              <a:ea typeface="+mj-ea"/>
            </a:endParaRPr>
          </a:p>
        </p:txBody>
      </p:sp>
      <p:sp>
        <p:nvSpPr>
          <p:cNvPr id="9" name="文本框 18">
            <a:extLst>
              <a:ext uri="{FF2B5EF4-FFF2-40B4-BE49-F238E27FC236}">
                <a16:creationId xmlns:a16="http://schemas.microsoft.com/office/drawing/2014/main" xmlns="" id="{7C630537-C16A-43C4-AC49-DF5FCE3B4CA0}"/>
              </a:ext>
            </a:extLst>
          </p:cNvPr>
          <p:cNvSpPr txBox="1"/>
          <p:nvPr/>
        </p:nvSpPr>
        <p:spPr>
          <a:xfrm>
            <a:off x="731838" y="988009"/>
            <a:ext cx="2461918" cy="307777"/>
          </a:xfrm>
          <a:prstGeom prst="rect">
            <a:avLst/>
          </a:prstGeom>
          <a:noFill/>
        </p:spPr>
        <p:txBody>
          <a:bodyPr wrap="square" rtlCol="0">
            <a:spAutoFit/>
          </a:bodyPr>
          <a:lstStyle/>
          <a:p>
            <a:r>
              <a:rPr lang="en-US" altLang="zh-TW" sz="1400" dirty="0">
                <a:solidFill>
                  <a:srgbClr val="2F5597"/>
                </a:solidFill>
                <a:latin typeface="+mn-ea"/>
              </a:rPr>
              <a:t>JOB OVERVIEW</a:t>
            </a:r>
            <a:endParaRPr lang="zh-TW" altLang="en-US" sz="1400" dirty="0">
              <a:solidFill>
                <a:srgbClr val="2F5597"/>
              </a:solidFill>
              <a:latin typeface="+mn-ea"/>
            </a:endParaRPr>
          </a:p>
        </p:txBody>
      </p:sp>
      <p:sp>
        <p:nvSpPr>
          <p:cNvPr id="6" name="椭圆 29">
            <a:extLst>
              <a:ext uri="{FF2B5EF4-FFF2-40B4-BE49-F238E27FC236}">
                <a16:creationId xmlns:a16="http://schemas.microsoft.com/office/drawing/2014/main" xmlns="" id="{0DFBD6C7-F9D3-4BB4-9D59-9804A807512B}"/>
              </a:ext>
            </a:extLst>
          </p:cNvPr>
          <p:cNvSpPr/>
          <p:nvPr/>
        </p:nvSpPr>
        <p:spPr>
          <a:xfrm>
            <a:off x="7234561" y="2364782"/>
            <a:ext cx="2957142" cy="3023762"/>
          </a:xfrm>
          <a:prstGeom prst="ellipse">
            <a:avLst/>
          </a:prstGeom>
          <a:solidFill>
            <a:schemeClr val="bg1">
              <a:alpha val="5000"/>
            </a:schemeClr>
          </a:solidFill>
          <a:ln w="12700">
            <a:solidFill>
              <a:schemeClr val="tx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2"/>
              </a:solidFill>
              <a:latin typeface="+mn-ea"/>
            </a:endParaRPr>
          </a:p>
        </p:txBody>
      </p:sp>
      <p:sp>
        <p:nvSpPr>
          <p:cNvPr id="7" name="椭圆 34">
            <a:extLst>
              <a:ext uri="{FF2B5EF4-FFF2-40B4-BE49-F238E27FC236}">
                <a16:creationId xmlns:a16="http://schemas.microsoft.com/office/drawing/2014/main" xmlns="" id="{25BB0FCB-672E-4C85-A255-0C6A89712D85}"/>
              </a:ext>
            </a:extLst>
          </p:cNvPr>
          <p:cNvSpPr/>
          <p:nvPr/>
        </p:nvSpPr>
        <p:spPr>
          <a:xfrm>
            <a:off x="7572479" y="2710312"/>
            <a:ext cx="2281306" cy="2332700"/>
          </a:xfrm>
          <a:prstGeom prst="ellipse">
            <a:avLst/>
          </a:prstGeom>
          <a:solidFill>
            <a:schemeClr val="tx1">
              <a:alpha val="12000"/>
            </a:schemeClr>
          </a:solidFill>
          <a:ln w="130175">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mn-ea"/>
            </a:endParaRPr>
          </a:p>
        </p:txBody>
      </p:sp>
      <p:sp>
        <p:nvSpPr>
          <p:cNvPr id="11" name="Text Box 36">
            <a:extLst>
              <a:ext uri="{FF2B5EF4-FFF2-40B4-BE49-F238E27FC236}">
                <a16:creationId xmlns:a16="http://schemas.microsoft.com/office/drawing/2014/main" xmlns="" id="{4D5BFDF8-5FAE-414A-8CC7-33653084377F}"/>
              </a:ext>
            </a:extLst>
          </p:cNvPr>
          <p:cNvSpPr txBox="1">
            <a:spLocks noChangeArrowheads="1"/>
          </p:cNvSpPr>
          <p:nvPr/>
        </p:nvSpPr>
        <p:spPr bwMode="auto">
          <a:xfrm>
            <a:off x="8165962" y="1908440"/>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TW" altLang="en-US" sz="1800" b="0" dirty="0">
                <a:solidFill>
                  <a:schemeClr val="tx1"/>
                </a:solidFill>
                <a:latin typeface="+mj-ea"/>
                <a:ea typeface="+mj-ea"/>
              </a:rPr>
              <a:t>国外拓展</a:t>
            </a:r>
            <a:endParaRPr kumimoji="0" lang="en-US" altLang="zh-CN" sz="1800" b="0" i="0" u="none" strike="noStrike" kern="1200" cap="none" spc="0" normalizeH="0" baseline="0" noProof="0" dirty="0">
              <a:ln>
                <a:noFill/>
              </a:ln>
              <a:solidFill>
                <a:schemeClr val="tx1"/>
              </a:solidFill>
              <a:effectLst/>
              <a:uLnTx/>
              <a:uFillTx/>
              <a:latin typeface="+mj-ea"/>
              <a:ea typeface="+mj-ea"/>
            </a:endParaRPr>
          </a:p>
        </p:txBody>
      </p:sp>
      <p:sp>
        <p:nvSpPr>
          <p:cNvPr id="12" name="Text Box 36">
            <a:extLst>
              <a:ext uri="{FF2B5EF4-FFF2-40B4-BE49-F238E27FC236}">
                <a16:creationId xmlns:a16="http://schemas.microsoft.com/office/drawing/2014/main" xmlns="" id="{1BE8A1B6-3FC4-49D3-BE42-B6FDAD64D8B3}"/>
              </a:ext>
            </a:extLst>
          </p:cNvPr>
          <p:cNvSpPr txBox="1">
            <a:spLocks noChangeArrowheads="1"/>
          </p:cNvSpPr>
          <p:nvPr/>
        </p:nvSpPr>
        <p:spPr bwMode="auto">
          <a:xfrm>
            <a:off x="6034892" y="3178508"/>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zh-TW" altLang="en-US" b="0" i="0" u="none" strike="noStrike" kern="1200" cap="none" spc="0" normalizeH="0" baseline="0" noProof="0" dirty="0">
                <a:ln>
                  <a:noFill/>
                </a:ln>
                <a:effectLst/>
                <a:uLnTx/>
                <a:uFillTx/>
                <a:latin typeface="+mj-ea"/>
                <a:ea typeface="+mj-ea"/>
                <a:cs typeface="+mn-cs"/>
              </a:rPr>
              <a:t>产品开发</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3" name="Text Box 36">
            <a:extLst>
              <a:ext uri="{FF2B5EF4-FFF2-40B4-BE49-F238E27FC236}">
                <a16:creationId xmlns:a16="http://schemas.microsoft.com/office/drawing/2014/main" xmlns="" id="{5D8FC25A-708F-4E64-9E67-1D9F505E6DD9}"/>
              </a:ext>
            </a:extLst>
          </p:cNvPr>
          <p:cNvSpPr txBox="1">
            <a:spLocks noChangeArrowheads="1"/>
          </p:cNvSpPr>
          <p:nvPr/>
        </p:nvSpPr>
        <p:spPr bwMode="auto">
          <a:xfrm>
            <a:off x="10214082" y="3178508"/>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zh-TW" altLang="en-US" sz="1800" b="0" i="0" u="none" strike="noStrike" kern="1200" cap="none" spc="0" normalizeH="0" baseline="0" noProof="0" dirty="0">
                <a:ln>
                  <a:noFill/>
                </a:ln>
                <a:solidFill>
                  <a:schemeClr val="tx1"/>
                </a:solidFill>
                <a:effectLst/>
                <a:uLnTx/>
                <a:uFillTx/>
                <a:latin typeface="+mj-ea"/>
                <a:ea typeface="+mj-ea"/>
                <a:cs typeface="+mn-cs"/>
              </a:rPr>
              <a:t>国内市佔</a:t>
            </a:r>
            <a:endParaRPr kumimoji="0" lang="en-US" altLang="zh-CN"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4" name="Text Box 36">
            <a:extLst>
              <a:ext uri="{FF2B5EF4-FFF2-40B4-BE49-F238E27FC236}">
                <a16:creationId xmlns:a16="http://schemas.microsoft.com/office/drawing/2014/main" xmlns="" id="{D874209E-3E4E-481F-99D7-7A6641E8E190}"/>
              </a:ext>
            </a:extLst>
          </p:cNvPr>
          <p:cNvSpPr txBox="1">
            <a:spLocks noChangeArrowheads="1"/>
          </p:cNvSpPr>
          <p:nvPr/>
        </p:nvSpPr>
        <p:spPr bwMode="auto">
          <a:xfrm>
            <a:off x="9970063" y="5141075"/>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00000"/>
              </a:lnSpc>
              <a:spcBef>
                <a:spcPct val="50000"/>
              </a:spcBef>
              <a:spcAft>
                <a:spcPts val="0"/>
              </a:spcAft>
              <a:buClrTx/>
              <a:buSzTx/>
              <a:buFontTx/>
              <a:buNone/>
              <a:tabLst/>
              <a:defRPr/>
            </a:pPr>
            <a:r>
              <a:rPr kumimoji="0" lang="zh-TW" altLang="en-US" b="0" i="0" u="none" strike="noStrike" kern="1200" cap="none" spc="0" normalizeH="0" baseline="0" noProof="0" dirty="0">
                <a:ln>
                  <a:noFill/>
                </a:ln>
                <a:effectLst/>
                <a:uLnTx/>
                <a:uFillTx/>
                <a:latin typeface="+mj-ea"/>
                <a:ea typeface="+mj-ea"/>
                <a:cs typeface="+mn-cs"/>
              </a:rPr>
              <a:t>人员培训</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5" name="Text Box 36">
            <a:extLst>
              <a:ext uri="{FF2B5EF4-FFF2-40B4-BE49-F238E27FC236}">
                <a16:creationId xmlns:a16="http://schemas.microsoft.com/office/drawing/2014/main" xmlns="" id="{33EB3FB9-25F2-4EF9-A261-069707BD969A}"/>
              </a:ext>
            </a:extLst>
          </p:cNvPr>
          <p:cNvSpPr txBox="1">
            <a:spLocks noChangeArrowheads="1"/>
          </p:cNvSpPr>
          <p:nvPr/>
        </p:nvSpPr>
        <p:spPr bwMode="auto">
          <a:xfrm>
            <a:off x="6014975" y="5119712"/>
            <a:ext cx="1569660"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zh-TW" altLang="en-US" b="0" i="0" u="none" strike="noStrike" kern="1200" cap="none" spc="0" normalizeH="0" baseline="0" noProof="0" dirty="0">
                <a:ln>
                  <a:noFill/>
                </a:ln>
                <a:effectLst/>
                <a:uLnTx/>
                <a:uFillTx/>
                <a:latin typeface="+mj-ea"/>
                <a:ea typeface="+mj-ea"/>
                <a:cs typeface="+mn-cs"/>
              </a:rPr>
              <a:t>降低人员流失</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6" name="椭圆 26">
            <a:extLst>
              <a:ext uri="{FF2B5EF4-FFF2-40B4-BE49-F238E27FC236}">
                <a16:creationId xmlns:a16="http://schemas.microsoft.com/office/drawing/2014/main" xmlns="" id="{0A4F8FBD-8261-486B-AE3C-D1AB97468562}"/>
              </a:ext>
            </a:extLst>
          </p:cNvPr>
          <p:cNvSpPr/>
          <p:nvPr/>
        </p:nvSpPr>
        <p:spPr>
          <a:xfrm>
            <a:off x="8661223" y="2304771"/>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7" name="椭圆 24">
            <a:extLst>
              <a:ext uri="{FF2B5EF4-FFF2-40B4-BE49-F238E27FC236}">
                <a16:creationId xmlns:a16="http://schemas.microsoft.com/office/drawing/2014/main" xmlns="" id="{F5CF2868-CB85-4EAF-97EA-4ED8442967E4}"/>
              </a:ext>
            </a:extLst>
          </p:cNvPr>
          <p:cNvSpPr/>
          <p:nvPr/>
        </p:nvSpPr>
        <p:spPr>
          <a:xfrm>
            <a:off x="10058751" y="3319825"/>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8" name="椭圆 22">
            <a:extLst>
              <a:ext uri="{FF2B5EF4-FFF2-40B4-BE49-F238E27FC236}">
                <a16:creationId xmlns:a16="http://schemas.microsoft.com/office/drawing/2014/main" xmlns="" id="{BD1FEA51-74EC-4207-8C69-A0E294DA33DF}"/>
              </a:ext>
            </a:extLst>
          </p:cNvPr>
          <p:cNvSpPr/>
          <p:nvPr/>
        </p:nvSpPr>
        <p:spPr>
          <a:xfrm>
            <a:off x="9409512" y="5130022"/>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9" name="椭圆 20">
            <a:extLst>
              <a:ext uri="{FF2B5EF4-FFF2-40B4-BE49-F238E27FC236}">
                <a16:creationId xmlns:a16="http://schemas.microsoft.com/office/drawing/2014/main" xmlns="" id="{0BCB4D3A-5C6A-4409-B1A4-C7E9FE6229FA}"/>
              </a:ext>
            </a:extLst>
          </p:cNvPr>
          <p:cNvSpPr/>
          <p:nvPr/>
        </p:nvSpPr>
        <p:spPr>
          <a:xfrm>
            <a:off x="7871445" y="5130022"/>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20" name="椭圆 18">
            <a:extLst>
              <a:ext uri="{FF2B5EF4-FFF2-40B4-BE49-F238E27FC236}">
                <a16:creationId xmlns:a16="http://schemas.microsoft.com/office/drawing/2014/main" xmlns="" id="{38786A2E-FF3B-4A32-B10E-169ECC589A68}"/>
              </a:ext>
            </a:extLst>
          </p:cNvPr>
          <p:cNvSpPr/>
          <p:nvPr/>
        </p:nvSpPr>
        <p:spPr>
          <a:xfrm>
            <a:off x="7256940" y="3319825"/>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21" name="椭圆 35">
            <a:extLst>
              <a:ext uri="{FF2B5EF4-FFF2-40B4-BE49-F238E27FC236}">
                <a16:creationId xmlns:a16="http://schemas.microsoft.com/office/drawing/2014/main" xmlns="" id="{4E0B8D43-5981-4722-8117-7540DA8B0C45}"/>
              </a:ext>
            </a:extLst>
          </p:cNvPr>
          <p:cNvSpPr/>
          <p:nvPr/>
        </p:nvSpPr>
        <p:spPr>
          <a:xfrm>
            <a:off x="8099887" y="3249601"/>
            <a:ext cx="1226490" cy="1254122"/>
          </a:xfrm>
          <a:prstGeom prst="ellipse">
            <a:avLst/>
          </a:prstGeom>
          <a:solidFill>
            <a:schemeClr val="tx1"/>
          </a:solidFill>
          <a:ln w="130175">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2"/>
              </a:solidFill>
              <a:latin typeface="+mn-ea"/>
            </a:endParaRPr>
          </a:p>
        </p:txBody>
      </p:sp>
      <p:sp>
        <p:nvSpPr>
          <p:cNvPr id="23" name="Text Box 36">
            <a:extLst>
              <a:ext uri="{FF2B5EF4-FFF2-40B4-BE49-F238E27FC236}">
                <a16:creationId xmlns:a16="http://schemas.microsoft.com/office/drawing/2014/main" xmlns="" id="{F24B7F87-E957-48CC-B447-0FC4E21D1CB4}"/>
              </a:ext>
            </a:extLst>
          </p:cNvPr>
          <p:cNvSpPr txBox="1">
            <a:spLocks noChangeArrowheads="1"/>
          </p:cNvSpPr>
          <p:nvPr/>
        </p:nvSpPr>
        <p:spPr bwMode="auto">
          <a:xfrm>
            <a:off x="8270159" y="3676607"/>
            <a:ext cx="899606"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en-US" altLang="zh-TW" sz="2000" b="0" dirty="0">
                <a:solidFill>
                  <a:schemeClr val="accent2"/>
                </a:solidFill>
                <a:latin typeface="+mj-ea"/>
                <a:ea typeface="+mj-ea"/>
              </a:rPr>
              <a:t>20XX</a:t>
            </a:r>
            <a:endParaRPr kumimoji="0" lang="en-US" altLang="zh-CN" sz="2000" b="0" i="0" u="none" strike="noStrike" kern="1200" cap="none" spc="0" normalizeH="0" baseline="0" noProof="0" dirty="0">
              <a:ln>
                <a:noFill/>
              </a:ln>
              <a:solidFill>
                <a:schemeClr val="accent2"/>
              </a:solidFill>
              <a:effectLst/>
              <a:uLnTx/>
              <a:uFillTx/>
              <a:latin typeface="+mj-ea"/>
              <a:ea typeface="+mj-ea"/>
              <a:cs typeface="+mn-cs"/>
            </a:endParaRPr>
          </a:p>
        </p:txBody>
      </p:sp>
      <p:sp>
        <p:nvSpPr>
          <p:cNvPr id="24" name="Text Box 36">
            <a:extLst>
              <a:ext uri="{FF2B5EF4-FFF2-40B4-BE49-F238E27FC236}">
                <a16:creationId xmlns:a16="http://schemas.microsoft.com/office/drawing/2014/main" xmlns="" id="{CE991785-DD08-4BD8-B33F-2FE07D803C97}"/>
              </a:ext>
            </a:extLst>
          </p:cNvPr>
          <p:cNvSpPr txBox="1">
            <a:spLocks noChangeArrowheads="1"/>
          </p:cNvSpPr>
          <p:nvPr/>
        </p:nvSpPr>
        <p:spPr bwMode="auto">
          <a:xfrm>
            <a:off x="664495" y="1908440"/>
            <a:ext cx="2957142" cy="1506951"/>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Aft>
                <a:spcPts val="0"/>
              </a:spcAft>
              <a:buClrTx/>
              <a:buSzTx/>
              <a:buFontTx/>
              <a:buNone/>
              <a:tabLst/>
              <a:defRPr/>
            </a:pPr>
            <a:r>
              <a:rPr kumimoji="0" lang="zh-TW" altLang="en-US" b="0" i="0" u="none" strike="noStrike" kern="1200" cap="none" spc="0" normalizeH="0" baseline="0" noProof="0" dirty="0">
                <a:ln>
                  <a:noFill/>
                </a:ln>
                <a:solidFill>
                  <a:schemeClr val="accent1"/>
                </a:solidFill>
                <a:effectLst/>
                <a:uLnTx/>
                <a:uFillTx/>
                <a:latin typeface="+mn-ea"/>
                <a:ea typeface="+mn-ea"/>
                <a:cs typeface="+mn-cs"/>
              </a:rPr>
              <a:t>产品开</a:t>
            </a:r>
            <a:r>
              <a:rPr lang="zh-TW" altLang="en-US" dirty="0">
                <a:solidFill>
                  <a:schemeClr val="accent1"/>
                </a:solidFill>
                <a:latin typeface="+mn-ea"/>
                <a:ea typeface="+mn-ea"/>
              </a:rPr>
              <a:t>发</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今年没有彻底执行可是在各方面上还是有不错的亮眼表现</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渠道增加</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各方面成长确实是不错的一年</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endParaRPr kumimoji="0" lang="zh-CN" altLang="en-US" b="0" i="0" u="none" strike="noStrike" kern="1200" cap="none" spc="0" normalizeH="0" baseline="0" noProof="0" dirty="0">
              <a:ln>
                <a:noFill/>
              </a:ln>
              <a:solidFill>
                <a:schemeClr val="accent1"/>
              </a:solidFill>
              <a:effectLst/>
              <a:uLnTx/>
              <a:uFillTx/>
              <a:latin typeface="+mn-ea"/>
              <a:ea typeface="+mn-ea"/>
              <a:cs typeface="+mn-cs"/>
            </a:endParaRPr>
          </a:p>
        </p:txBody>
      </p:sp>
      <p:sp>
        <p:nvSpPr>
          <p:cNvPr id="25" name="Text Box 36">
            <a:extLst>
              <a:ext uri="{FF2B5EF4-FFF2-40B4-BE49-F238E27FC236}">
                <a16:creationId xmlns:a16="http://schemas.microsoft.com/office/drawing/2014/main" xmlns="" id="{930312A3-F5B6-4977-86BA-95755CF102FA}"/>
              </a:ext>
            </a:extLst>
          </p:cNvPr>
          <p:cNvSpPr txBox="1">
            <a:spLocks noChangeArrowheads="1"/>
          </p:cNvSpPr>
          <p:nvPr/>
        </p:nvSpPr>
        <p:spPr bwMode="auto">
          <a:xfrm>
            <a:off x="664495" y="4387599"/>
            <a:ext cx="2957142" cy="1506951"/>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Aft>
                <a:spcPts val="0"/>
              </a:spcAft>
              <a:buClrTx/>
              <a:buSzTx/>
              <a:buFontTx/>
              <a:buNone/>
              <a:tabLst/>
              <a:defRPr/>
            </a:pPr>
            <a:r>
              <a:rPr kumimoji="0" lang="zh-TW" altLang="en-US" b="0" i="0" u="none" strike="noStrike" kern="1200" cap="none" spc="0" normalizeH="0" baseline="0" noProof="0" dirty="0">
                <a:ln>
                  <a:noFill/>
                </a:ln>
                <a:solidFill>
                  <a:schemeClr val="accent1"/>
                </a:solidFill>
                <a:effectLst/>
                <a:uLnTx/>
                <a:uFillTx/>
                <a:latin typeface="+mn-ea"/>
                <a:ea typeface="+mn-ea"/>
                <a:cs typeface="+mn-cs"/>
              </a:rPr>
              <a:t>产品开</a:t>
            </a:r>
            <a:r>
              <a:rPr lang="zh-TW" altLang="en-US" dirty="0">
                <a:solidFill>
                  <a:schemeClr val="accent1"/>
                </a:solidFill>
                <a:latin typeface="+mn-ea"/>
                <a:ea typeface="+mn-ea"/>
              </a:rPr>
              <a:t>发</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今年没有彻底执行可是在各方面上还是有不错的亮眼表现</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渠道增加</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各方面成长确实是不错的一年</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endParaRPr kumimoji="0" lang="zh-CN" altLang="en-US" b="0" i="0" u="none" strike="noStrike" kern="1200" cap="none" spc="0" normalizeH="0" baseline="0" noProof="0" dirty="0">
              <a:ln>
                <a:noFill/>
              </a:ln>
              <a:solidFill>
                <a:schemeClr val="accent1"/>
              </a:solidFill>
              <a:effectLst/>
              <a:uLnTx/>
              <a:uFillTx/>
              <a:latin typeface="+mn-ea"/>
              <a:ea typeface="+mn-ea"/>
              <a:cs typeface="+mn-cs"/>
            </a:endParaRPr>
          </a:p>
        </p:txBody>
      </p:sp>
      <p:sp>
        <p:nvSpPr>
          <p:cNvPr id="2" name="手繪多邊形: 圖案 1">
            <a:extLst>
              <a:ext uri="{FF2B5EF4-FFF2-40B4-BE49-F238E27FC236}">
                <a16:creationId xmlns:a16="http://schemas.microsoft.com/office/drawing/2014/main" xmlns="" id="{C130C863-8602-4068-9461-862B72A66DA3}"/>
              </a:ext>
            </a:extLst>
          </p:cNvPr>
          <p:cNvSpPr/>
          <p:nvPr/>
        </p:nvSpPr>
        <p:spPr>
          <a:xfrm>
            <a:off x="4896091" y="2800016"/>
            <a:ext cx="2407534" cy="555584"/>
          </a:xfrm>
          <a:custGeom>
            <a:avLst/>
            <a:gdLst>
              <a:gd name="connsiteX0" fmla="*/ 2407534 w 2407534"/>
              <a:gd name="connsiteY0" fmla="*/ 555584 h 555584"/>
              <a:gd name="connsiteX1" fmla="*/ 1851950 w 2407534"/>
              <a:gd name="connsiteY1" fmla="*/ 0 h 555584"/>
              <a:gd name="connsiteX2" fmla="*/ 0 w 2407534"/>
              <a:gd name="connsiteY2" fmla="*/ 0 h 555584"/>
            </a:gdLst>
            <a:ahLst/>
            <a:cxnLst>
              <a:cxn ang="0">
                <a:pos x="connsiteX0" y="connsiteY0"/>
              </a:cxn>
              <a:cxn ang="0">
                <a:pos x="connsiteX1" y="connsiteY1"/>
              </a:cxn>
              <a:cxn ang="0">
                <a:pos x="connsiteX2" y="connsiteY2"/>
              </a:cxn>
            </a:cxnLst>
            <a:rect l="l" t="t" r="r" b="b"/>
            <a:pathLst>
              <a:path w="2407534" h="555584">
                <a:moveTo>
                  <a:pt x="2407534" y="555584"/>
                </a:moveTo>
                <a:lnTo>
                  <a:pt x="1851950" y="0"/>
                </a:lnTo>
                <a:lnTo>
                  <a:pt x="0" y="0"/>
                </a:lnTo>
              </a:path>
            </a:pathLst>
          </a:custGeom>
          <a:noFill/>
          <a:ln>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手繪多邊形: 圖案 21">
            <a:extLst>
              <a:ext uri="{FF2B5EF4-FFF2-40B4-BE49-F238E27FC236}">
                <a16:creationId xmlns:a16="http://schemas.microsoft.com/office/drawing/2014/main" xmlns="" id="{B8932DDE-D758-401C-8973-826D6AE6057D}"/>
              </a:ext>
            </a:extLst>
          </p:cNvPr>
          <p:cNvSpPr/>
          <p:nvPr/>
        </p:nvSpPr>
        <p:spPr>
          <a:xfrm flipV="1">
            <a:off x="4896091" y="5201412"/>
            <a:ext cx="3003571" cy="555584"/>
          </a:xfrm>
          <a:custGeom>
            <a:avLst/>
            <a:gdLst>
              <a:gd name="connsiteX0" fmla="*/ 2407534 w 2407534"/>
              <a:gd name="connsiteY0" fmla="*/ 555584 h 555584"/>
              <a:gd name="connsiteX1" fmla="*/ 1851950 w 2407534"/>
              <a:gd name="connsiteY1" fmla="*/ 0 h 555584"/>
              <a:gd name="connsiteX2" fmla="*/ 0 w 2407534"/>
              <a:gd name="connsiteY2" fmla="*/ 0 h 555584"/>
            </a:gdLst>
            <a:ahLst/>
            <a:cxnLst>
              <a:cxn ang="0">
                <a:pos x="connsiteX0" y="connsiteY0"/>
              </a:cxn>
              <a:cxn ang="0">
                <a:pos x="connsiteX1" y="connsiteY1"/>
              </a:cxn>
              <a:cxn ang="0">
                <a:pos x="connsiteX2" y="connsiteY2"/>
              </a:cxn>
            </a:cxnLst>
            <a:rect l="l" t="t" r="r" b="b"/>
            <a:pathLst>
              <a:path w="2407534" h="555584">
                <a:moveTo>
                  <a:pt x="2407534" y="555584"/>
                </a:moveTo>
                <a:lnTo>
                  <a:pt x="1851950" y="0"/>
                </a:lnTo>
                <a:lnTo>
                  <a:pt x="0" y="0"/>
                </a:lnTo>
              </a:path>
            </a:pathLst>
          </a:custGeom>
          <a:noFill/>
          <a:ln>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26" name="直線接點 25">
            <a:extLst>
              <a:ext uri="{FF2B5EF4-FFF2-40B4-BE49-F238E27FC236}">
                <a16:creationId xmlns:a16="http://schemas.microsoft.com/office/drawing/2014/main" xmlns="" id="{48B48BCB-557D-4C7F-9A3C-B8819ECFC815}"/>
              </a:ext>
            </a:extLst>
          </p:cNvPr>
          <p:cNvCxnSpPr>
            <a:cxnSpLocks/>
          </p:cNvCxnSpPr>
          <p:nvPr/>
        </p:nvCxnSpPr>
        <p:spPr>
          <a:xfrm>
            <a:off x="731838" y="3920822"/>
            <a:ext cx="28897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4372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1">
                <a:alpha val="92000"/>
              </a:schemeClr>
            </a:gs>
            <a:gs pos="68000">
              <a:schemeClr val="bg1">
                <a:alpha val="85000"/>
              </a:schemeClr>
            </a:gs>
            <a:gs pos="100000">
              <a:schemeClr val="bg1">
                <a:alpha val="88000"/>
              </a:schemeClr>
            </a:gs>
          </a:gsLst>
          <a:lin ang="2700000" scaled="1"/>
          <a:tileRect/>
        </a:gradFill>
        <a:effectLst/>
      </p:bgPr>
    </p:bg>
    <p:spTree>
      <p:nvGrpSpPr>
        <p:cNvPr id="1" name=""/>
        <p:cNvGrpSpPr/>
        <p:nvPr/>
      </p:nvGrpSpPr>
      <p:grpSpPr>
        <a:xfrm>
          <a:off x="0" y="0"/>
          <a:ext cx="0" cy="0"/>
          <a:chOff x="0" y="0"/>
          <a:chExt cx="0" cy="0"/>
        </a:xfrm>
      </p:grpSpPr>
      <p:sp>
        <p:nvSpPr>
          <p:cNvPr id="8" name="文本框 18">
            <a:extLst>
              <a:ext uri="{FF2B5EF4-FFF2-40B4-BE49-F238E27FC236}">
                <a16:creationId xmlns:a16="http://schemas.microsoft.com/office/drawing/2014/main" xmlns="" id="{B946CD09-C3BA-46D1-B0AD-1D99F2BFCFFE}"/>
              </a:ext>
            </a:extLst>
          </p:cNvPr>
          <p:cNvSpPr txBox="1"/>
          <p:nvPr/>
        </p:nvSpPr>
        <p:spPr>
          <a:xfrm>
            <a:off x="637854" y="45971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今年项目</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37579944-9B8F-4937-BA65-5ED7AF8180CF}"/>
              </a:ext>
            </a:extLst>
          </p:cNvPr>
          <p:cNvSpPr txBox="1"/>
          <p:nvPr/>
        </p:nvSpPr>
        <p:spPr>
          <a:xfrm>
            <a:off x="797547" y="915674"/>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YEAR'S PROJECT</a:t>
            </a:r>
            <a:endParaRPr lang="zh-TW" altLang="en-US" sz="1400" dirty="0">
              <a:solidFill>
                <a:srgbClr val="2F5597"/>
              </a:solidFill>
              <a:latin typeface="Arial Nova" panose="020B0504020202020204" pitchFamily="34" charset="0"/>
            </a:endParaRPr>
          </a:p>
        </p:txBody>
      </p:sp>
      <p:grpSp>
        <p:nvGrpSpPr>
          <p:cNvPr id="2" name="群組 1">
            <a:extLst>
              <a:ext uri="{FF2B5EF4-FFF2-40B4-BE49-F238E27FC236}">
                <a16:creationId xmlns:a16="http://schemas.microsoft.com/office/drawing/2014/main" xmlns="" id="{D2F5BA2E-0D58-40ED-9A40-F9AA0181F681}"/>
              </a:ext>
            </a:extLst>
          </p:cNvPr>
          <p:cNvGrpSpPr/>
          <p:nvPr/>
        </p:nvGrpSpPr>
        <p:grpSpPr>
          <a:xfrm>
            <a:off x="731837" y="1679411"/>
            <a:ext cx="3157256" cy="2165548"/>
            <a:chOff x="731838" y="1679411"/>
            <a:chExt cx="3157256" cy="2165548"/>
          </a:xfrm>
        </p:grpSpPr>
        <p:sp>
          <p:nvSpPr>
            <p:cNvPr id="25" name="矩形: 圓角 24">
              <a:extLst>
                <a:ext uri="{FF2B5EF4-FFF2-40B4-BE49-F238E27FC236}">
                  <a16:creationId xmlns:a16="http://schemas.microsoft.com/office/drawing/2014/main" xmlns="" id="{90BEF973-4A39-4C00-99DF-AEFBDAC9133E}"/>
                </a:ext>
              </a:extLst>
            </p:cNvPr>
            <p:cNvSpPr/>
            <p:nvPr/>
          </p:nvSpPr>
          <p:spPr>
            <a:xfrm>
              <a:off x="731838"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38" name="文本框 22">
              <a:extLst>
                <a:ext uri="{FF2B5EF4-FFF2-40B4-BE49-F238E27FC236}">
                  <a16:creationId xmlns:a16="http://schemas.microsoft.com/office/drawing/2014/main" xmlns="" id="{5A500B67-6C74-4236-A99F-20E169388F2B}"/>
                </a:ext>
              </a:extLst>
            </p:cNvPr>
            <p:cNvSpPr txBox="1"/>
            <p:nvPr/>
          </p:nvSpPr>
          <p:spPr>
            <a:xfrm>
              <a:off x="731838" y="1679411"/>
              <a:ext cx="827471" cy="769441"/>
            </a:xfrm>
            <a:prstGeom prst="rect">
              <a:avLst/>
            </a:prstGeom>
            <a:noFill/>
          </p:spPr>
          <p:txBody>
            <a:bodyPr wrap="none" rtlCol="0">
              <a:spAutoFit/>
            </a:bodyPr>
            <a:lstStyle/>
            <a:p>
              <a:r>
                <a:rPr lang="en-US" altLang="zh-CN" sz="4400" dirty="0">
                  <a:latin typeface="+mj-ea"/>
                  <a:ea typeface="+mj-ea"/>
                </a:rPr>
                <a:t>01</a:t>
              </a:r>
              <a:endParaRPr lang="zh-CN" altLang="en-US" sz="4400" b="1" dirty="0">
                <a:latin typeface="+mj-ea"/>
                <a:ea typeface="+mj-ea"/>
              </a:endParaRPr>
            </a:p>
          </p:txBody>
        </p:sp>
        <p:sp>
          <p:nvSpPr>
            <p:cNvPr id="48" name="矩形 47">
              <a:extLst>
                <a:ext uri="{FF2B5EF4-FFF2-40B4-BE49-F238E27FC236}">
                  <a16:creationId xmlns:a16="http://schemas.microsoft.com/office/drawing/2014/main" xmlns="" id="{2CA7A6D4-616A-45F2-BFAB-B63DA2DA0347}"/>
                </a:ext>
              </a:extLst>
            </p:cNvPr>
            <p:cNvSpPr/>
            <p:nvPr/>
          </p:nvSpPr>
          <p:spPr>
            <a:xfrm>
              <a:off x="1083056"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3" name="群組 2">
            <a:extLst>
              <a:ext uri="{FF2B5EF4-FFF2-40B4-BE49-F238E27FC236}">
                <a16:creationId xmlns:a16="http://schemas.microsoft.com/office/drawing/2014/main" xmlns="" id="{24CF493A-7A51-4234-B59B-1D1132DB2E01}"/>
              </a:ext>
            </a:extLst>
          </p:cNvPr>
          <p:cNvGrpSpPr/>
          <p:nvPr/>
        </p:nvGrpSpPr>
        <p:grpSpPr>
          <a:xfrm>
            <a:off x="4517372" y="1679411"/>
            <a:ext cx="3157256" cy="2165548"/>
            <a:chOff x="4517372" y="1679411"/>
            <a:chExt cx="3157256" cy="2165548"/>
          </a:xfrm>
        </p:grpSpPr>
        <p:sp>
          <p:nvSpPr>
            <p:cNvPr id="31" name="矩形: 圓角 30">
              <a:extLst>
                <a:ext uri="{FF2B5EF4-FFF2-40B4-BE49-F238E27FC236}">
                  <a16:creationId xmlns:a16="http://schemas.microsoft.com/office/drawing/2014/main" xmlns="" id="{C04D7216-3103-41E8-8FAF-615FC42F88BC}"/>
                </a:ext>
              </a:extLst>
            </p:cNvPr>
            <p:cNvSpPr/>
            <p:nvPr/>
          </p:nvSpPr>
          <p:spPr>
            <a:xfrm>
              <a:off x="4517372"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43" name="文本框 22">
              <a:extLst>
                <a:ext uri="{FF2B5EF4-FFF2-40B4-BE49-F238E27FC236}">
                  <a16:creationId xmlns:a16="http://schemas.microsoft.com/office/drawing/2014/main" xmlns="" id="{CFA4A600-81CB-4DA4-A88D-5A7B77EDC999}"/>
                </a:ext>
              </a:extLst>
            </p:cNvPr>
            <p:cNvSpPr txBox="1"/>
            <p:nvPr/>
          </p:nvSpPr>
          <p:spPr>
            <a:xfrm>
              <a:off x="4517372" y="1679411"/>
              <a:ext cx="928459" cy="769441"/>
            </a:xfrm>
            <a:prstGeom prst="rect">
              <a:avLst/>
            </a:prstGeom>
            <a:noFill/>
          </p:spPr>
          <p:txBody>
            <a:bodyPr wrap="none" rtlCol="0">
              <a:spAutoFit/>
            </a:bodyPr>
            <a:lstStyle/>
            <a:p>
              <a:r>
                <a:rPr lang="en-US" altLang="zh-CN" sz="4400" dirty="0">
                  <a:latin typeface="+mj-ea"/>
                  <a:ea typeface="+mj-ea"/>
                </a:rPr>
                <a:t>02</a:t>
              </a:r>
              <a:endParaRPr lang="zh-CN" altLang="en-US" sz="4400" b="1" dirty="0">
                <a:latin typeface="+mj-ea"/>
                <a:ea typeface="+mj-ea"/>
              </a:endParaRPr>
            </a:p>
          </p:txBody>
        </p:sp>
        <p:sp>
          <p:nvSpPr>
            <p:cNvPr id="49" name="矩形 48">
              <a:extLst>
                <a:ext uri="{FF2B5EF4-FFF2-40B4-BE49-F238E27FC236}">
                  <a16:creationId xmlns:a16="http://schemas.microsoft.com/office/drawing/2014/main" xmlns="" id="{9F85A8B5-2F22-423E-AFF5-EE1E130E10B8}"/>
                </a:ext>
              </a:extLst>
            </p:cNvPr>
            <p:cNvSpPr/>
            <p:nvPr/>
          </p:nvSpPr>
          <p:spPr>
            <a:xfrm>
              <a:off x="4759921"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4" name="群組 3">
            <a:extLst>
              <a:ext uri="{FF2B5EF4-FFF2-40B4-BE49-F238E27FC236}">
                <a16:creationId xmlns:a16="http://schemas.microsoft.com/office/drawing/2014/main" xmlns="" id="{220906A9-51D3-4802-843F-C6B86C8AF897}"/>
              </a:ext>
            </a:extLst>
          </p:cNvPr>
          <p:cNvGrpSpPr/>
          <p:nvPr/>
        </p:nvGrpSpPr>
        <p:grpSpPr>
          <a:xfrm>
            <a:off x="8302906" y="1679411"/>
            <a:ext cx="3157257" cy="2165548"/>
            <a:chOff x="8302906" y="1679411"/>
            <a:chExt cx="3157257" cy="2165548"/>
          </a:xfrm>
        </p:grpSpPr>
        <p:sp>
          <p:nvSpPr>
            <p:cNvPr id="33" name="矩形: 圓角 32">
              <a:extLst>
                <a:ext uri="{FF2B5EF4-FFF2-40B4-BE49-F238E27FC236}">
                  <a16:creationId xmlns:a16="http://schemas.microsoft.com/office/drawing/2014/main" xmlns="" id="{D754A7C1-FCE1-40BE-B2AC-597DECAAD76A}"/>
                </a:ext>
              </a:extLst>
            </p:cNvPr>
            <p:cNvSpPr/>
            <p:nvPr/>
          </p:nvSpPr>
          <p:spPr>
            <a:xfrm>
              <a:off x="8302907"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44" name="文本框 22">
              <a:extLst>
                <a:ext uri="{FF2B5EF4-FFF2-40B4-BE49-F238E27FC236}">
                  <a16:creationId xmlns:a16="http://schemas.microsoft.com/office/drawing/2014/main" xmlns="" id="{3386D355-FEC2-4D32-BC9E-11C2963F8B90}"/>
                </a:ext>
              </a:extLst>
            </p:cNvPr>
            <p:cNvSpPr txBox="1"/>
            <p:nvPr/>
          </p:nvSpPr>
          <p:spPr>
            <a:xfrm>
              <a:off x="8302906" y="1679411"/>
              <a:ext cx="928459" cy="769441"/>
            </a:xfrm>
            <a:prstGeom prst="rect">
              <a:avLst/>
            </a:prstGeom>
            <a:noFill/>
          </p:spPr>
          <p:txBody>
            <a:bodyPr wrap="none" rtlCol="0">
              <a:spAutoFit/>
            </a:bodyPr>
            <a:lstStyle/>
            <a:p>
              <a:r>
                <a:rPr lang="en-US" altLang="zh-CN" sz="4400" dirty="0">
                  <a:latin typeface="+mj-ea"/>
                  <a:ea typeface="+mj-ea"/>
                </a:rPr>
                <a:t>03</a:t>
              </a:r>
              <a:endParaRPr lang="zh-CN" altLang="en-US" sz="4400" b="1" dirty="0">
                <a:latin typeface="+mj-ea"/>
                <a:ea typeface="+mj-ea"/>
              </a:endParaRPr>
            </a:p>
          </p:txBody>
        </p:sp>
        <p:sp>
          <p:nvSpPr>
            <p:cNvPr id="50" name="矩形 49">
              <a:extLst>
                <a:ext uri="{FF2B5EF4-FFF2-40B4-BE49-F238E27FC236}">
                  <a16:creationId xmlns:a16="http://schemas.microsoft.com/office/drawing/2014/main" xmlns="" id="{50303C63-B044-4A02-8447-7C6896FB1150}"/>
                </a:ext>
              </a:extLst>
            </p:cNvPr>
            <p:cNvSpPr/>
            <p:nvPr/>
          </p:nvSpPr>
          <p:spPr>
            <a:xfrm>
              <a:off x="8545456"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5" name="群組 4">
            <a:extLst>
              <a:ext uri="{FF2B5EF4-FFF2-40B4-BE49-F238E27FC236}">
                <a16:creationId xmlns:a16="http://schemas.microsoft.com/office/drawing/2014/main" xmlns="" id="{D22C7F8F-4074-415A-B391-7E86E68ED198}"/>
              </a:ext>
            </a:extLst>
          </p:cNvPr>
          <p:cNvGrpSpPr/>
          <p:nvPr/>
        </p:nvGrpSpPr>
        <p:grpSpPr>
          <a:xfrm>
            <a:off x="731838" y="4300919"/>
            <a:ext cx="3157256" cy="2165548"/>
            <a:chOff x="731838" y="4300919"/>
            <a:chExt cx="3157256" cy="2165548"/>
          </a:xfrm>
        </p:grpSpPr>
        <p:sp>
          <p:nvSpPr>
            <p:cNvPr id="35" name="矩形: 圓角 34">
              <a:extLst>
                <a:ext uri="{FF2B5EF4-FFF2-40B4-BE49-F238E27FC236}">
                  <a16:creationId xmlns:a16="http://schemas.microsoft.com/office/drawing/2014/main" xmlns="" id="{A39E7EB9-6B97-406D-81F5-3C0CEB010C3F}"/>
                </a:ext>
              </a:extLst>
            </p:cNvPr>
            <p:cNvSpPr/>
            <p:nvPr/>
          </p:nvSpPr>
          <p:spPr>
            <a:xfrm>
              <a:off x="731838"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45" name="文本框 22">
              <a:extLst>
                <a:ext uri="{FF2B5EF4-FFF2-40B4-BE49-F238E27FC236}">
                  <a16:creationId xmlns:a16="http://schemas.microsoft.com/office/drawing/2014/main" xmlns="" id="{FB79F428-F5BA-4EFA-8E64-DE0EFDE64B24}"/>
                </a:ext>
              </a:extLst>
            </p:cNvPr>
            <p:cNvSpPr txBox="1"/>
            <p:nvPr/>
          </p:nvSpPr>
          <p:spPr>
            <a:xfrm>
              <a:off x="731838" y="4300919"/>
              <a:ext cx="928459" cy="769441"/>
            </a:xfrm>
            <a:prstGeom prst="rect">
              <a:avLst/>
            </a:prstGeom>
            <a:noFill/>
          </p:spPr>
          <p:txBody>
            <a:bodyPr wrap="none" rtlCol="0">
              <a:spAutoFit/>
            </a:bodyPr>
            <a:lstStyle/>
            <a:p>
              <a:r>
                <a:rPr lang="en-US" altLang="zh-CN" sz="4400" dirty="0">
                  <a:latin typeface="+mj-ea"/>
                  <a:ea typeface="+mj-ea"/>
                </a:rPr>
                <a:t>04</a:t>
              </a:r>
              <a:endParaRPr lang="zh-CN" altLang="en-US" sz="4400" b="1" dirty="0">
                <a:latin typeface="+mj-ea"/>
                <a:ea typeface="+mj-ea"/>
              </a:endParaRPr>
            </a:p>
          </p:txBody>
        </p:sp>
        <p:sp>
          <p:nvSpPr>
            <p:cNvPr id="51" name="矩形 50">
              <a:extLst>
                <a:ext uri="{FF2B5EF4-FFF2-40B4-BE49-F238E27FC236}">
                  <a16:creationId xmlns:a16="http://schemas.microsoft.com/office/drawing/2014/main" xmlns="" id="{768BB45E-7AE8-477B-B946-85E70C81860F}"/>
                </a:ext>
              </a:extLst>
            </p:cNvPr>
            <p:cNvSpPr/>
            <p:nvPr/>
          </p:nvSpPr>
          <p:spPr>
            <a:xfrm>
              <a:off x="1083056"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6" name="群組 5">
            <a:extLst>
              <a:ext uri="{FF2B5EF4-FFF2-40B4-BE49-F238E27FC236}">
                <a16:creationId xmlns:a16="http://schemas.microsoft.com/office/drawing/2014/main" xmlns="" id="{696A3623-07C2-40F7-BAB3-9895314BFDDB}"/>
              </a:ext>
            </a:extLst>
          </p:cNvPr>
          <p:cNvGrpSpPr/>
          <p:nvPr/>
        </p:nvGrpSpPr>
        <p:grpSpPr>
          <a:xfrm>
            <a:off x="4517372" y="4300919"/>
            <a:ext cx="3157256" cy="2165548"/>
            <a:chOff x="4517372" y="4300919"/>
            <a:chExt cx="3157256" cy="2165548"/>
          </a:xfrm>
        </p:grpSpPr>
        <p:sp>
          <p:nvSpPr>
            <p:cNvPr id="36" name="矩形: 圓角 35">
              <a:extLst>
                <a:ext uri="{FF2B5EF4-FFF2-40B4-BE49-F238E27FC236}">
                  <a16:creationId xmlns:a16="http://schemas.microsoft.com/office/drawing/2014/main" xmlns="" id="{8C80FDCC-9B65-4D6D-AC8B-059BE0C14511}"/>
                </a:ext>
              </a:extLst>
            </p:cNvPr>
            <p:cNvSpPr/>
            <p:nvPr/>
          </p:nvSpPr>
          <p:spPr>
            <a:xfrm>
              <a:off x="4517372"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46" name="文本框 22">
              <a:extLst>
                <a:ext uri="{FF2B5EF4-FFF2-40B4-BE49-F238E27FC236}">
                  <a16:creationId xmlns:a16="http://schemas.microsoft.com/office/drawing/2014/main" xmlns="" id="{938AE673-4198-43D7-BE01-47B13309E62D}"/>
                </a:ext>
              </a:extLst>
            </p:cNvPr>
            <p:cNvSpPr txBox="1"/>
            <p:nvPr/>
          </p:nvSpPr>
          <p:spPr>
            <a:xfrm>
              <a:off x="4517372" y="4300919"/>
              <a:ext cx="928459" cy="769441"/>
            </a:xfrm>
            <a:prstGeom prst="rect">
              <a:avLst/>
            </a:prstGeom>
            <a:noFill/>
          </p:spPr>
          <p:txBody>
            <a:bodyPr wrap="none" rtlCol="0">
              <a:spAutoFit/>
            </a:bodyPr>
            <a:lstStyle/>
            <a:p>
              <a:r>
                <a:rPr lang="en-US" altLang="zh-CN" sz="4400" dirty="0">
                  <a:latin typeface="+mj-ea"/>
                  <a:ea typeface="+mj-ea"/>
                </a:rPr>
                <a:t>05</a:t>
              </a:r>
              <a:endParaRPr lang="zh-CN" altLang="en-US" sz="4400" b="1" dirty="0">
                <a:latin typeface="+mj-ea"/>
                <a:ea typeface="+mj-ea"/>
              </a:endParaRPr>
            </a:p>
          </p:txBody>
        </p:sp>
        <p:sp>
          <p:nvSpPr>
            <p:cNvPr id="52" name="矩形 51">
              <a:extLst>
                <a:ext uri="{FF2B5EF4-FFF2-40B4-BE49-F238E27FC236}">
                  <a16:creationId xmlns:a16="http://schemas.microsoft.com/office/drawing/2014/main" xmlns="" id="{E3E5113C-D817-4818-97D5-7A14D64AE97E}"/>
                </a:ext>
              </a:extLst>
            </p:cNvPr>
            <p:cNvSpPr/>
            <p:nvPr/>
          </p:nvSpPr>
          <p:spPr>
            <a:xfrm>
              <a:off x="4759921"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7" name="群組 6">
            <a:extLst>
              <a:ext uri="{FF2B5EF4-FFF2-40B4-BE49-F238E27FC236}">
                <a16:creationId xmlns:a16="http://schemas.microsoft.com/office/drawing/2014/main" xmlns="" id="{DE5A5071-229D-4CE1-9A85-9B007616AAB9}"/>
              </a:ext>
            </a:extLst>
          </p:cNvPr>
          <p:cNvGrpSpPr/>
          <p:nvPr/>
        </p:nvGrpSpPr>
        <p:grpSpPr>
          <a:xfrm>
            <a:off x="8302906" y="4300919"/>
            <a:ext cx="3157257" cy="2165548"/>
            <a:chOff x="8302906" y="4300919"/>
            <a:chExt cx="3157257" cy="2165548"/>
          </a:xfrm>
        </p:grpSpPr>
        <p:sp>
          <p:nvSpPr>
            <p:cNvPr id="37" name="矩形: 圓角 36">
              <a:extLst>
                <a:ext uri="{FF2B5EF4-FFF2-40B4-BE49-F238E27FC236}">
                  <a16:creationId xmlns:a16="http://schemas.microsoft.com/office/drawing/2014/main" xmlns="" id="{9E01C1E9-5E4C-4ADA-9DA8-1CA4C8CB28C1}"/>
                </a:ext>
              </a:extLst>
            </p:cNvPr>
            <p:cNvSpPr/>
            <p:nvPr/>
          </p:nvSpPr>
          <p:spPr>
            <a:xfrm>
              <a:off x="8302907"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47" name="文本框 22">
              <a:extLst>
                <a:ext uri="{FF2B5EF4-FFF2-40B4-BE49-F238E27FC236}">
                  <a16:creationId xmlns:a16="http://schemas.microsoft.com/office/drawing/2014/main" xmlns="" id="{C4FB8901-0B56-4EA1-AC88-66CB891BDA42}"/>
                </a:ext>
              </a:extLst>
            </p:cNvPr>
            <p:cNvSpPr txBox="1"/>
            <p:nvPr/>
          </p:nvSpPr>
          <p:spPr>
            <a:xfrm>
              <a:off x="8302906" y="4300919"/>
              <a:ext cx="928459" cy="769441"/>
            </a:xfrm>
            <a:prstGeom prst="rect">
              <a:avLst/>
            </a:prstGeom>
            <a:noFill/>
          </p:spPr>
          <p:txBody>
            <a:bodyPr wrap="none" rtlCol="0">
              <a:spAutoFit/>
            </a:bodyPr>
            <a:lstStyle/>
            <a:p>
              <a:r>
                <a:rPr lang="en-US" altLang="zh-CN" sz="4400" dirty="0">
                  <a:latin typeface="+mj-ea"/>
                  <a:ea typeface="+mj-ea"/>
                </a:rPr>
                <a:t>06</a:t>
              </a:r>
              <a:endParaRPr lang="zh-CN" altLang="en-US" sz="4400" b="1" dirty="0">
                <a:latin typeface="+mj-ea"/>
                <a:ea typeface="+mj-ea"/>
              </a:endParaRPr>
            </a:p>
          </p:txBody>
        </p:sp>
        <p:sp>
          <p:nvSpPr>
            <p:cNvPr id="53" name="矩形 52">
              <a:extLst>
                <a:ext uri="{FF2B5EF4-FFF2-40B4-BE49-F238E27FC236}">
                  <a16:creationId xmlns:a16="http://schemas.microsoft.com/office/drawing/2014/main" xmlns="" id="{76BE7D22-9CF4-4A91-9399-01AD9E34E44F}"/>
                </a:ext>
              </a:extLst>
            </p:cNvPr>
            <p:cNvSpPr/>
            <p:nvPr/>
          </p:nvSpPr>
          <p:spPr>
            <a:xfrm>
              <a:off x="8545456"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spTree>
    <p:extLst>
      <p:ext uri="{BB962C8B-B14F-4D97-AF65-F5344CB8AC3E}">
        <p14:creationId xmlns:p14="http://schemas.microsoft.com/office/powerpoint/2010/main" val="9106471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圓角 20">
            <a:extLst>
              <a:ext uri="{FF2B5EF4-FFF2-40B4-BE49-F238E27FC236}">
                <a16:creationId xmlns:a16="http://schemas.microsoft.com/office/drawing/2014/main" xmlns="" id="{3C6F9913-B2FE-47ED-A77F-CF289D6D9B86}"/>
              </a:ext>
            </a:extLst>
          </p:cNvPr>
          <p:cNvSpPr/>
          <p:nvPr/>
        </p:nvSpPr>
        <p:spPr>
          <a:xfrm>
            <a:off x="2673830" y="1634938"/>
            <a:ext cx="2837982"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graphicFrame>
        <p:nvGraphicFramePr>
          <p:cNvPr id="24" name="图表 15">
            <a:extLst>
              <a:ext uri="{FF2B5EF4-FFF2-40B4-BE49-F238E27FC236}">
                <a16:creationId xmlns:a16="http://schemas.microsoft.com/office/drawing/2014/main" xmlns="" id="{4EC84438-FE15-46B5-A3CE-AC77AC681B0C}"/>
              </a:ext>
            </a:extLst>
          </p:cNvPr>
          <p:cNvGraphicFramePr/>
          <p:nvPr>
            <p:extLst>
              <p:ext uri="{D42A27DB-BD31-4B8C-83A1-F6EECF244321}">
                <p14:modId xmlns:p14="http://schemas.microsoft.com/office/powerpoint/2010/main" val="666348421"/>
              </p:ext>
            </p:extLst>
          </p:nvPr>
        </p:nvGraphicFramePr>
        <p:xfrm>
          <a:off x="2469292" y="1608640"/>
          <a:ext cx="3300749" cy="2222326"/>
        </p:xfrm>
        <a:graphic>
          <a:graphicData uri="http://schemas.openxmlformats.org/drawingml/2006/chart">
            <c:chart xmlns:c="http://schemas.openxmlformats.org/drawingml/2006/chart" xmlns:r="http://schemas.openxmlformats.org/officeDocument/2006/relationships" r:id="rId2"/>
          </a:graphicData>
        </a:graphic>
      </p:graphicFrame>
      <p:sp>
        <p:nvSpPr>
          <p:cNvPr id="50" name="矩形: 圓角 49">
            <a:extLst>
              <a:ext uri="{FF2B5EF4-FFF2-40B4-BE49-F238E27FC236}">
                <a16:creationId xmlns:a16="http://schemas.microsoft.com/office/drawing/2014/main" xmlns="" id="{982F9F2D-B270-4B1A-AC2A-F72CEC240A58}"/>
              </a:ext>
            </a:extLst>
          </p:cNvPr>
          <p:cNvSpPr/>
          <p:nvPr/>
        </p:nvSpPr>
        <p:spPr>
          <a:xfrm>
            <a:off x="2673830" y="4139685"/>
            <a:ext cx="2835482" cy="2276990"/>
          </a:xfrm>
          <a:prstGeom prst="roundRect">
            <a:avLst>
              <a:gd name="adj" fmla="val 78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graphicFrame>
        <p:nvGraphicFramePr>
          <p:cNvPr id="42" name="图表 16">
            <a:extLst>
              <a:ext uri="{FF2B5EF4-FFF2-40B4-BE49-F238E27FC236}">
                <a16:creationId xmlns:a16="http://schemas.microsoft.com/office/drawing/2014/main" xmlns="" id="{893197F5-7129-4BD0-85E8-84E6A1FBBAD5}"/>
              </a:ext>
            </a:extLst>
          </p:cNvPr>
          <p:cNvGraphicFramePr/>
          <p:nvPr>
            <p:extLst>
              <p:ext uri="{D42A27DB-BD31-4B8C-83A1-F6EECF244321}">
                <p14:modId xmlns:p14="http://schemas.microsoft.com/office/powerpoint/2010/main" val="3361628330"/>
              </p:ext>
            </p:extLst>
          </p:nvPr>
        </p:nvGraphicFramePr>
        <p:xfrm>
          <a:off x="2598767" y="4220466"/>
          <a:ext cx="3041799" cy="2222326"/>
        </p:xfrm>
        <a:graphic>
          <a:graphicData uri="http://schemas.openxmlformats.org/drawingml/2006/chart">
            <c:chart xmlns:c="http://schemas.openxmlformats.org/drawingml/2006/chart" xmlns:r="http://schemas.openxmlformats.org/officeDocument/2006/relationships" r:id="rId3"/>
          </a:graphicData>
        </a:graphic>
      </p:graphicFrame>
      <p:sp>
        <p:nvSpPr>
          <p:cNvPr id="45" name="矩形 44">
            <a:extLst>
              <a:ext uri="{FF2B5EF4-FFF2-40B4-BE49-F238E27FC236}">
                <a16:creationId xmlns:a16="http://schemas.microsoft.com/office/drawing/2014/main" xmlns="" id="{962567D2-899F-4896-90C0-2AB810C4FCFA}"/>
              </a:ext>
            </a:extLst>
          </p:cNvPr>
          <p:cNvSpPr/>
          <p:nvPr/>
        </p:nvSpPr>
        <p:spPr>
          <a:xfrm>
            <a:off x="3642127" y="4831810"/>
            <a:ext cx="955079" cy="461665"/>
          </a:xfrm>
          <a:prstGeom prst="rect">
            <a:avLst/>
          </a:prstGeom>
        </p:spPr>
        <p:txBody>
          <a:bodyPr wrap="square">
            <a:spAutoFit/>
          </a:bodyPr>
          <a:lstStyle/>
          <a:p>
            <a:pPr algn="ctr"/>
            <a:r>
              <a:rPr lang="en-US" altLang="zh-CN" sz="2400" dirty="0">
                <a:solidFill>
                  <a:schemeClr val="tx1">
                    <a:lumMod val="75000"/>
                    <a:lumOff val="25000"/>
                  </a:schemeClr>
                </a:solidFill>
                <a:latin typeface="+mj-ea"/>
                <a:ea typeface="+mj-ea"/>
              </a:rPr>
              <a:t>9</a:t>
            </a:r>
            <a:r>
              <a:rPr lang="en-US" altLang="zh-TW" sz="2400" dirty="0">
                <a:solidFill>
                  <a:schemeClr val="tx1">
                    <a:lumMod val="75000"/>
                    <a:lumOff val="25000"/>
                  </a:schemeClr>
                </a:solidFill>
                <a:latin typeface="+mj-ea"/>
                <a:ea typeface="+mj-ea"/>
              </a:rPr>
              <a:t>0</a:t>
            </a:r>
            <a:r>
              <a:rPr lang="en-US" altLang="zh-CN" sz="2400" dirty="0">
                <a:solidFill>
                  <a:schemeClr val="tx1">
                    <a:lumMod val="75000"/>
                    <a:lumOff val="25000"/>
                  </a:schemeClr>
                </a:solidFill>
                <a:latin typeface="+mj-ea"/>
                <a:ea typeface="+mj-ea"/>
              </a:rPr>
              <a:t>%</a:t>
            </a:r>
            <a:endParaRPr lang="zh-CN" altLang="en-US" sz="2400" dirty="0">
              <a:solidFill>
                <a:schemeClr val="tx1">
                  <a:lumMod val="75000"/>
                  <a:lumOff val="25000"/>
                </a:schemeClr>
              </a:solidFill>
              <a:latin typeface="+mj-ea"/>
              <a:ea typeface="+mj-ea"/>
            </a:endParaRPr>
          </a:p>
        </p:txBody>
      </p:sp>
      <p:sp>
        <p:nvSpPr>
          <p:cNvPr id="27" name="矩形 26">
            <a:extLst>
              <a:ext uri="{FF2B5EF4-FFF2-40B4-BE49-F238E27FC236}">
                <a16:creationId xmlns:a16="http://schemas.microsoft.com/office/drawing/2014/main" xmlns="" id="{7C3943AD-9E22-4027-940E-EF30A235B3A4}"/>
              </a:ext>
            </a:extLst>
          </p:cNvPr>
          <p:cNvSpPr/>
          <p:nvPr/>
        </p:nvSpPr>
        <p:spPr>
          <a:xfrm>
            <a:off x="3522786" y="5383364"/>
            <a:ext cx="1193760" cy="307777"/>
          </a:xfrm>
          <a:prstGeom prst="rect">
            <a:avLst/>
          </a:prstGeom>
        </p:spPr>
        <p:txBody>
          <a:bodyPr wrap="square">
            <a:spAutoFit/>
          </a:bodyPr>
          <a:lstStyle/>
          <a:p>
            <a:pPr algn="ctr"/>
            <a:r>
              <a:rPr lang="zh-CN" altLang="en-US" sz="1400" dirty="0">
                <a:latin typeface="+mn-ea"/>
              </a:rPr>
              <a:t>业绩达成率</a:t>
            </a:r>
          </a:p>
        </p:txBody>
      </p:sp>
      <p:sp>
        <p:nvSpPr>
          <p:cNvPr id="48" name="矩形: 圓角 47">
            <a:extLst>
              <a:ext uri="{FF2B5EF4-FFF2-40B4-BE49-F238E27FC236}">
                <a16:creationId xmlns:a16="http://schemas.microsoft.com/office/drawing/2014/main" xmlns="" id="{5C3D50B0-ECD8-4B58-903E-744445D4B9A0}"/>
              </a:ext>
            </a:extLst>
          </p:cNvPr>
          <p:cNvSpPr/>
          <p:nvPr/>
        </p:nvSpPr>
        <p:spPr>
          <a:xfrm>
            <a:off x="5724951" y="1634478"/>
            <a:ext cx="5954759" cy="4782197"/>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Light"/>
              <a:cs typeface="+mn-cs"/>
            </a:endParaRPr>
          </a:p>
        </p:txBody>
      </p:sp>
      <p:sp>
        <p:nvSpPr>
          <p:cNvPr id="8" name="文本框 18">
            <a:extLst>
              <a:ext uri="{FF2B5EF4-FFF2-40B4-BE49-F238E27FC236}">
                <a16:creationId xmlns:a16="http://schemas.microsoft.com/office/drawing/2014/main" xmlns="" id="{54E76118-8985-49C8-88C0-21CC777F6DDF}"/>
              </a:ext>
            </a:extLst>
          </p:cNvPr>
          <p:cNvSpPr txBox="1"/>
          <p:nvPr/>
        </p:nvSpPr>
        <p:spPr>
          <a:xfrm>
            <a:off x="637963" y="420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3200" kern="0" dirty="0">
                <a:solidFill>
                  <a:schemeClr val="tx2">
                    <a:lumMod val="75000"/>
                  </a:schemeClr>
                </a:solidFill>
                <a:latin typeface="+mj-ea"/>
                <a:ea typeface="+mj-ea"/>
              </a:rPr>
              <a:t>今年绩效</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a:extLst>
              <a:ext uri="{FF2B5EF4-FFF2-40B4-BE49-F238E27FC236}">
                <a16:creationId xmlns:a16="http://schemas.microsoft.com/office/drawing/2014/main" xmlns="" id="{1551C841-1DD2-4BDD-B227-0D423172779F}"/>
              </a:ext>
            </a:extLst>
          </p:cNvPr>
          <p:cNvSpPr txBox="1"/>
          <p:nvPr/>
        </p:nvSpPr>
        <p:spPr>
          <a:xfrm>
            <a:off x="731838" y="907088"/>
            <a:ext cx="2461917" cy="307777"/>
          </a:xfrm>
          <a:prstGeom prst="rect">
            <a:avLst/>
          </a:prstGeom>
          <a:noFill/>
        </p:spPr>
        <p:txBody>
          <a:bodyPr wrap="square" rtlCol="0">
            <a:spAutoFit/>
          </a:bodyPr>
          <a:lstStyle/>
          <a:p>
            <a:r>
              <a:rPr lang="en-US" altLang="zh-TW" sz="1400" dirty="0">
                <a:solidFill>
                  <a:srgbClr val="2F5597"/>
                </a:solidFill>
                <a:latin typeface="+mn-ea"/>
              </a:rPr>
              <a:t>PERFORMANCE THIS YEAR</a:t>
            </a:r>
            <a:endParaRPr lang="zh-TW" altLang="en-US" sz="1400" dirty="0">
              <a:solidFill>
                <a:srgbClr val="2F5597"/>
              </a:solidFill>
              <a:latin typeface="+mn-ea"/>
            </a:endParaRPr>
          </a:p>
        </p:txBody>
      </p:sp>
      <p:sp>
        <p:nvSpPr>
          <p:cNvPr id="26" name="矩形 25">
            <a:extLst>
              <a:ext uri="{FF2B5EF4-FFF2-40B4-BE49-F238E27FC236}">
                <a16:creationId xmlns:a16="http://schemas.microsoft.com/office/drawing/2014/main" xmlns="" id="{E9D52BB6-4BDB-45D2-B582-31AABCCE699F}"/>
              </a:ext>
            </a:extLst>
          </p:cNvPr>
          <p:cNvSpPr/>
          <p:nvPr/>
        </p:nvSpPr>
        <p:spPr>
          <a:xfrm>
            <a:off x="3686695" y="2256047"/>
            <a:ext cx="865943" cy="461665"/>
          </a:xfrm>
          <a:prstGeom prst="rect">
            <a:avLst/>
          </a:prstGeom>
        </p:spPr>
        <p:txBody>
          <a:bodyPr wrap="none">
            <a:spAutoFit/>
          </a:bodyPr>
          <a:lstStyle/>
          <a:p>
            <a:pPr algn="ctr"/>
            <a:r>
              <a:rPr lang="en-US" altLang="zh-TW" sz="2400" dirty="0">
                <a:solidFill>
                  <a:schemeClr val="tx1">
                    <a:lumMod val="75000"/>
                    <a:lumOff val="25000"/>
                  </a:schemeClr>
                </a:solidFill>
                <a:latin typeface="+mj-ea"/>
                <a:ea typeface="+mj-ea"/>
              </a:rPr>
              <a:t>80</a:t>
            </a:r>
            <a:r>
              <a:rPr lang="en-US" altLang="zh-CN" sz="2400" dirty="0">
                <a:solidFill>
                  <a:schemeClr val="tx1">
                    <a:lumMod val="75000"/>
                    <a:lumOff val="25000"/>
                  </a:schemeClr>
                </a:solidFill>
                <a:latin typeface="+mj-ea"/>
                <a:ea typeface="+mj-ea"/>
              </a:rPr>
              <a:t>%</a:t>
            </a:r>
            <a:endParaRPr lang="zh-CN" altLang="en-US" sz="2400" dirty="0">
              <a:solidFill>
                <a:schemeClr val="tx1">
                  <a:lumMod val="75000"/>
                  <a:lumOff val="25000"/>
                </a:schemeClr>
              </a:solidFill>
              <a:latin typeface="+mj-ea"/>
              <a:ea typeface="+mj-ea"/>
            </a:endParaRPr>
          </a:p>
        </p:txBody>
      </p:sp>
      <p:sp>
        <p:nvSpPr>
          <p:cNvPr id="40" name="矩形 39">
            <a:extLst>
              <a:ext uri="{FF2B5EF4-FFF2-40B4-BE49-F238E27FC236}">
                <a16:creationId xmlns:a16="http://schemas.microsoft.com/office/drawing/2014/main" xmlns="" id="{C8FE296B-02BC-4F68-9AA4-7B3112400B03}"/>
              </a:ext>
            </a:extLst>
          </p:cNvPr>
          <p:cNvSpPr/>
          <p:nvPr/>
        </p:nvSpPr>
        <p:spPr>
          <a:xfrm>
            <a:off x="637963" y="3159493"/>
            <a:ext cx="1626697" cy="1672317"/>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CN" sz="1600" dirty="0">
                <a:solidFill>
                  <a:schemeClr val="tx2"/>
                </a:solidFill>
                <a:latin typeface="+mn-ea"/>
              </a:rPr>
              <a:t>,</a:t>
            </a:r>
            <a:r>
              <a:rPr lang="zh-CN" altLang="en-US" sz="1600" dirty="0">
                <a:solidFill>
                  <a:schemeClr val="tx2"/>
                </a:solidFill>
                <a:latin typeface="+mn-ea"/>
              </a:rPr>
              <a:t>再交办达成率上虽然较</a:t>
            </a:r>
            <a:r>
              <a:rPr lang="en-US" altLang="zh-TW" sz="1600" dirty="0">
                <a:solidFill>
                  <a:schemeClr val="tx2"/>
                </a:solidFill>
                <a:latin typeface="+mn-ea"/>
              </a:rPr>
              <a:t>!</a:t>
            </a:r>
            <a:endParaRPr lang="en-US" altLang="zh-CN" sz="1600" dirty="0">
              <a:solidFill>
                <a:schemeClr val="tx2"/>
              </a:solidFill>
              <a:latin typeface="+mn-ea"/>
            </a:endParaRPr>
          </a:p>
        </p:txBody>
      </p:sp>
      <p:graphicFrame>
        <p:nvGraphicFramePr>
          <p:cNvPr id="49" name="图表 12">
            <a:extLst>
              <a:ext uri="{FF2B5EF4-FFF2-40B4-BE49-F238E27FC236}">
                <a16:creationId xmlns:a16="http://schemas.microsoft.com/office/drawing/2014/main" xmlns="" id="{39064A0F-5A7D-472C-90BB-8C97C1F68C35}"/>
              </a:ext>
            </a:extLst>
          </p:cNvPr>
          <p:cNvGraphicFramePr/>
          <p:nvPr>
            <p:extLst>
              <p:ext uri="{D42A27DB-BD31-4B8C-83A1-F6EECF244321}">
                <p14:modId xmlns:p14="http://schemas.microsoft.com/office/powerpoint/2010/main" val="815662580"/>
              </p:ext>
            </p:extLst>
          </p:nvPr>
        </p:nvGraphicFramePr>
        <p:xfrm>
          <a:off x="5724951" y="1622779"/>
          <a:ext cx="5985428" cy="4579901"/>
        </p:xfrm>
        <a:graphic>
          <a:graphicData uri="http://schemas.openxmlformats.org/drawingml/2006/chart">
            <c:chart xmlns:c="http://schemas.openxmlformats.org/drawingml/2006/chart" xmlns:r="http://schemas.openxmlformats.org/officeDocument/2006/relationships" r:id="rId4"/>
          </a:graphicData>
        </a:graphic>
      </p:graphicFrame>
      <p:sp>
        <p:nvSpPr>
          <p:cNvPr id="46" name="矩形 45">
            <a:extLst>
              <a:ext uri="{FF2B5EF4-FFF2-40B4-BE49-F238E27FC236}">
                <a16:creationId xmlns:a16="http://schemas.microsoft.com/office/drawing/2014/main" xmlns="" id="{18A7CF22-4EB7-49E1-B1E1-0750FE6F4D38}"/>
              </a:ext>
            </a:extLst>
          </p:cNvPr>
          <p:cNvSpPr/>
          <p:nvPr/>
        </p:nvSpPr>
        <p:spPr>
          <a:xfrm>
            <a:off x="3578492" y="2717712"/>
            <a:ext cx="1082348" cy="307777"/>
          </a:xfrm>
          <a:prstGeom prst="rect">
            <a:avLst/>
          </a:prstGeom>
        </p:spPr>
        <p:txBody>
          <a:bodyPr wrap="none">
            <a:spAutoFit/>
          </a:bodyPr>
          <a:lstStyle/>
          <a:p>
            <a:pPr algn="ctr"/>
            <a:r>
              <a:rPr lang="zh-TW" altLang="en-US" sz="1400" dirty="0">
                <a:latin typeface="+mn-ea"/>
              </a:rPr>
              <a:t>事项交办率</a:t>
            </a:r>
            <a:endParaRPr lang="zh-CN" altLang="en-US" sz="1400" dirty="0">
              <a:latin typeface="+mn-ea"/>
            </a:endParaRPr>
          </a:p>
        </p:txBody>
      </p:sp>
    </p:spTree>
    <p:extLst>
      <p:ext uri="{BB962C8B-B14F-4D97-AF65-F5344CB8AC3E}">
        <p14:creationId xmlns:p14="http://schemas.microsoft.com/office/powerpoint/2010/main" val="33752772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a:extLst>
              <a:ext uri="{FF2B5EF4-FFF2-40B4-BE49-F238E27FC236}">
                <a16:creationId xmlns:a16="http://schemas.microsoft.com/office/drawing/2014/main" xmlns="" id="{90FC2449-232F-EE47-A9F3-5B5D5ECFBE99}"/>
              </a:ext>
            </a:extLst>
          </p:cNvPr>
          <p:cNvSpPr txBox="1"/>
          <p:nvPr/>
        </p:nvSpPr>
        <p:spPr>
          <a:xfrm>
            <a:off x="550863" y="599137"/>
            <a:ext cx="11229657" cy="3882281"/>
          </a:xfrm>
          <a:prstGeom prst="rect">
            <a:avLst/>
          </a:prstGeom>
          <a:noFill/>
        </p:spPr>
        <p:txBody>
          <a:bodyPr wrap="square" rtlCol="0">
            <a:spAutoFit/>
          </a:bodyPr>
          <a:lstStyle/>
          <a:p>
            <a:pPr>
              <a:lnSpc>
                <a:spcPct val="80000"/>
              </a:lnSpc>
            </a:pPr>
            <a:r>
              <a:rPr lang="en-US" altLang="zh-TW" sz="15000" b="1" dirty="0">
                <a:latin typeface="+mj-ea"/>
                <a:ea typeface="+mj-ea"/>
              </a:rPr>
              <a:t>COMPLETE OVERVIEW</a:t>
            </a:r>
          </a:p>
        </p:txBody>
      </p:sp>
      <p:sp>
        <p:nvSpPr>
          <p:cNvPr id="6" name="文字方塊 2">
            <a:extLst>
              <a:ext uri="{FF2B5EF4-FFF2-40B4-BE49-F238E27FC236}">
                <a16:creationId xmlns:a16="http://schemas.microsoft.com/office/drawing/2014/main" xmlns="" id="{C56BF875-9F69-934F-B0C3-FC590E69DBA2}"/>
              </a:ext>
            </a:extLst>
          </p:cNvPr>
          <p:cNvSpPr txBox="1"/>
          <p:nvPr/>
        </p:nvSpPr>
        <p:spPr>
          <a:xfrm>
            <a:off x="7674725" y="4288496"/>
            <a:ext cx="3974264"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02</a:t>
            </a:r>
            <a:endParaRPr kumimoji="1" lang="zh-CN" altLang="en-US" sz="13800" kern="0" dirty="0">
              <a:solidFill>
                <a:schemeClr val="tx2"/>
              </a:solidFill>
              <a:latin typeface="+mj-ea"/>
              <a:ea typeface="+mj-ea"/>
            </a:endParaRPr>
          </a:p>
        </p:txBody>
      </p:sp>
      <p:sp>
        <p:nvSpPr>
          <p:cNvPr id="7" name="矩形 6">
            <a:extLst>
              <a:ext uri="{FF2B5EF4-FFF2-40B4-BE49-F238E27FC236}">
                <a16:creationId xmlns:a16="http://schemas.microsoft.com/office/drawing/2014/main" xmlns="" id="{38DDCAE0-F6BC-974A-AB73-2DF8021973AB}"/>
              </a:ext>
            </a:extLst>
          </p:cNvPr>
          <p:cNvSpPr/>
          <p:nvPr/>
        </p:nvSpPr>
        <p:spPr>
          <a:xfrm>
            <a:off x="6761654" y="5620748"/>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完成概况</a:t>
            </a:r>
            <a:endParaRPr kumimoji="1" lang="zh-CN" altLang="en-US" sz="3200" kern="0" dirty="0">
              <a:solidFill>
                <a:schemeClr val="tx2">
                  <a:lumMod val="75000"/>
                </a:schemeClr>
              </a:solidFill>
              <a:latin typeface="+mj-ea"/>
              <a:ea typeface="+mj-ea"/>
            </a:endParaRPr>
          </a:p>
        </p:txBody>
      </p:sp>
      <p:pic>
        <p:nvPicPr>
          <p:cNvPr id="3" name="圖片 2" descr="一張含有 鉛筆, 書寫用具, 信箋, 文件 的圖片&#10;&#10;自動產生的描述">
            <a:extLst>
              <a:ext uri="{FF2B5EF4-FFF2-40B4-BE49-F238E27FC236}">
                <a16:creationId xmlns:a16="http://schemas.microsoft.com/office/drawing/2014/main" xmlns="" id="{8D414427-A1E4-4778-B885-4422B95499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4023" b="13769"/>
          <a:stretch/>
        </p:blipFill>
        <p:spPr>
          <a:xfrm rot="1166159">
            <a:off x="1605030" y="3467085"/>
            <a:ext cx="2131397" cy="3125351"/>
          </a:xfrm>
          <a:prstGeom prst="rect">
            <a:avLst/>
          </a:prstGeom>
        </p:spPr>
      </p:pic>
    </p:spTree>
    <p:extLst>
      <p:ext uri="{BB962C8B-B14F-4D97-AF65-F5344CB8AC3E}">
        <p14:creationId xmlns:p14="http://schemas.microsoft.com/office/powerpoint/2010/main" val="22009430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DJUSTMENTS" val="9.36575"/>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佈景主題">
  <a:themeElements>
    <a:clrScheme name="稿定">
      <a:dk1>
        <a:srgbClr val="2F5597"/>
      </a:dk1>
      <a:lt1>
        <a:srgbClr val="E8EEF8"/>
      </a:lt1>
      <a:dk2>
        <a:srgbClr val="333F50"/>
      </a:dk2>
      <a:lt2>
        <a:srgbClr val="2F5597"/>
      </a:lt2>
      <a:accent1>
        <a:srgbClr val="44546A"/>
      </a:accent1>
      <a:accent2>
        <a:srgbClr val="FFFFFF"/>
      </a:accent2>
      <a:accent3>
        <a:srgbClr val="A5A5A5"/>
      </a:accent3>
      <a:accent4>
        <a:srgbClr val="FFC000"/>
      </a:accent4>
      <a:accent5>
        <a:srgbClr val="5B9BD5"/>
      </a:accent5>
      <a:accent6>
        <a:srgbClr val="70AD47"/>
      </a:accent6>
      <a:hlink>
        <a:srgbClr val="0563C1"/>
      </a:hlink>
      <a:folHlink>
        <a:srgbClr val="954F72"/>
      </a:folHlink>
    </a:clrScheme>
    <a:fontScheme name="自訂 2">
      <a:majorFont>
        <a:latin typeface="Abadi"/>
        <a:ea typeface="OPPOSans B"/>
        <a:cs typeface=""/>
      </a:majorFont>
      <a:minorFont>
        <a:latin typeface="Abadi"/>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1689</TotalTime>
  <Words>1337</Words>
  <Application>Microsoft Office PowerPoint</Application>
  <PresentationFormat>宽屏</PresentationFormat>
  <Paragraphs>289</Paragraphs>
  <Slides>29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Abadi</vt:lpstr>
      <vt:lpstr>Arial Nova</vt:lpstr>
      <vt:lpstr>OPPOSans B</vt:lpstr>
      <vt:lpstr>OPPOSans R</vt:lpstr>
      <vt:lpstr>新細明體</vt:lpstr>
      <vt:lpstr>阿里巴巴普惠体 2.0 105 Heavy</vt:lpstr>
      <vt:lpstr>阿里巴巴普惠体 2.0 35 Thin</vt:lpstr>
      <vt:lpstr>等线</vt:lpstr>
      <vt:lpstr>江城律动宋</vt:lpstr>
      <vt:lpstr>微软雅黑</vt:lpstr>
      <vt:lpstr>微软雅黑 Light</vt:lpstr>
      <vt:lpstr>演示新手书</vt:lpstr>
      <vt:lpstr>Arial</vt:lpstr>
      <vt:lpstr>Calibri</vt:lpstr>
      <vt:lpstr>Wingdings</vt:lpstr>
      <vt:lpstr>Office 佈景主題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极简实用清新蓝年终汇报总结ppt模板</dc:title>
  <dc:creator>堃豪 吳</dc:creator>
  <cp:keywords>稿定年终PPT模板大赛</cp:keywords>
  <dc:description>www.51pptmoban.com</dc:description>
  <cp:lastModifiedBy>阳光男孩</cp:lastModifiedBy>
  <cp:revision>87</cp:revision>
  <dcterms:created xsi:type="dcterms:W3CDTF">2021-11-17T18:02:54Z</dcterms:created>
  <dcterms:modified xsi:type="dcterms:W3CDTF">2021-12-17T13:37:27Z</dcterms:modified>
</cp:coreProperties>
</file>