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1" r:id="rId2"/>
    <p:sldId id="256" r:id="rId3"/>
    <p:sldId id="263" r:id="rId4"/>
    <p:sldId id="258" r:id="rId5"/>
    <p:sldId id="262" r:id="rId6"/>
    <p:sldId id="265" r:id="rId7"/>
    <p:sldId id="264" r:id="rId8"/>
    <p:sldId id="266" r:id="rId9"/>
    <p:sldId id="259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61" r:id="rId18"/>
    <p:sldId id="273" r:id="rId19"/>
    <p:sldId id="274" r:id="rId20"/>
    <p:sldId id="275" r:id="rId21"/>
    <p:sldId id="257" r:id="rId22"/>
    <p:sldId id="291" r:id="rId23"/>
    <p:sldId id="300" r:id="rId24"/>
    <p:sldId id="30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C0C"/>
    <a:srgbClr val="000000"/>
    <a:srgbClr val="0D0D0D"/>
    <a:srgbClr val="CED2D6"/>
    <a:srgbClr val="88491F"/>
    <a:srgbClr val="A3AAB2"/>
    <a:srgbClr val="EEB96B"/>
    <a:srgbClr val="F8AE4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54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6EE-47C0-B5A6-556B634261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6EE-47C0-B5A6-556B634261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6EE-47C0-B5A6-556B63426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40651744"/>
        <c:axId val="1640658816"/>
      </c:lineChart>
      <c:catAx>
        <c:axId val="164065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40658816"/>
        <c:crosses val="autoZero"/>
        <c:auto val="1"/>
        <c:lblAlgn val="ctr"/>
        <c:lblOffset val="100"/>
        <c:noMultiLvlLbl val="0"/>
      </c:catAx>
      <c:valAx>
        <c:axId val="1640658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40651744"/>
        <c:crosses val="autoZero"/>
        <c:crossBetween val="between"/>
      </c:valAx>
      <c:spPr>
        <a:solidFill>
          <a:schemeClr val="tx1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6EE-47C0-B5A6-556B634261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6EE-47C0-B5A6-556B634261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6EE-47C0-B5A6-556B63426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40666432"/>
        <c:axId val="1640661536"/>
      </c:lineChart>
      <c:catAx>
        <c:axId val="164066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40661536"/>
        <c:crosses val="autoZero"/>
        <c:auto val="1"/>
        <c:lblAlgn val="ctr"/>
        <c:lblOffset val="100"/>
        <c:noMultiLvlLbl val="0"/>
      </c:catAx>
      <c:valAx>
        <c:axId val="1640661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40666432"/>
        <c:crosses val="autoZero"/>
        <c:crossBetween val="between"/>
      </c:valAx>
      <c:spPr>
        <a:solidFill>
          <a:schemeClr val="tx1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2843D-203E-4468-B69F-907323136B26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182B8-8E22-4D55-ADB0-919B04FF9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32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4083D-6569-411A-BED0-5D423B060B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280EAC8-4168-4331-94B5-A2A40964B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9385FC-F3D1-48F3-9EE6-9928F84B2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F3BCA-29C5-4D5C-8563-5DBEB4301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12E0BD1-9F5B-474A-B9A5-43173FAD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5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E2BA5-3265-42E4-818F-164AD1AD7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13CEBEC-B09B-4354-9EFC-3CD941EEEB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AFF0D0-78C3-4331-8903-AF7B3FBA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07DCA4-A46E-4B83-A379-C68FF0E0D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46C6C0D-CEB0-4A1B-A611-184524519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56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80AFD5D-BCC3-46B4-B7B4-045537065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AA8358-D905-4E16-99A5-39899A8E35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81A013-DFC2-438F-B189-9C3C5173B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5E6B453-15A7-4CEF-8D5D-1884EE792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F0C954E-F831-43C0-A68D-9203B0CF7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52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E50A5-266D-450D-9EE5-7285F2478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5ACCA65-4428-4CA4-BD74-85181C8D6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A462DAF-3B0C-433C-8930-0430937D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99FA5E6-9402-464D-A040-231DAFF25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F15D5FA-9301-4411-A92C-3BF256B8D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266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8999E9-2163-440F-9B2B-E2D330356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449DAA0-F659-4378-B992-63C51E233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5CC4C4-A57E-4603-88E4-361796727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F5495F-4F9F-4808-9865-E49C9C1E2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AB24C9-9F1D-4C2E-8F28-26EF016E0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304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434994-3818-411F-AFCD-4CE4D755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BB49606-C444-4814-886A-C29165B0D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0DA47B2-B160-4D8A-ABB7-2ABB9D9E4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86A6265-E208-4067-A6D7-2303CE12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E369B0-3ADD-4BB6-B9FC-B555A2CC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F051EA3-7ADD-4431-978C-2FF3BA98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3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FDE548-DAC9-4FC4-8450-AC8E8FD7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003DE4-3E24-4DFC-815D-A4EC1914D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4CF159-80A2-41E4-982C-0150BF23D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6A66F4D-5AEC-455A-90F6-9B21A090F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D115EC5-1E31-4E78-BA1D-63D9A2152A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384EC24-C7E0-43B9-A478-7CDE79B8C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C6A10C3-4F48-4085-A1F5-EFACD673F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C11A4C1-EC66-4C4C-A575-38201618F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05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0356ED-1913-4D44-BAE6-9451EA4BA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924D3D6-B810-46F3-87DE-5CE545613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3BC5197-3ECF-42EB-B7BE-5F990D65D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A7A30CD-E350-4825-827F-996046DD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5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8146261-F7AC-4B9A-A0D1-2FD5747C4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950956B-06E2-4FA3-BBE4-FB3B8D869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2E53A3-56FB-45ED-919A-D34C5AF11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3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52393B-098F-4043-AB4A-CE2383AF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E74834E-DCC4-430F-977C-D8A61D12F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1657917-DB7B-445D-9F86-5C9E33B69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CDB6121-3F04-4797-965D-8F25FAEBB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9974D1E-6B58-47EB-B20F-DD82B9919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422FDBA-383C-4318-A306-C8637AEFE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92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5CD6B6-4E34-402A-9A92-3840E30E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86C2CFC-0F63-42C5-A907-C774379830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21D7294-6484-4CB0-B3E3-D26863CF41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137223A-7567-4575-B94E-BE906A070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46AAEC2-5503-4BF9-A0F3-656D1A8A5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EF63745-8AF1-4ADF-87E7-2565DA08C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2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D89FE61-1044-498C-B6B6-800C67EA5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702ED4-3496-4EFC-B1F2-35BF59A02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8919E04-0199-4D58-99EF-EF52F6F306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201DE-BF21-409C-A429-744884554B43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AC204F2-92FF-42C5-9BC6-3E45BE1FC3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795C9AE-A4D1-4F1E-9FE3-BFCE0E2C8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67674-3D6E-4751-91E9-BC8F4FC201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34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jp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220E0B-A1DF-4FF7-8A20-83E2E59315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753"/>
            <a:ext cx="12192000" cy="6858000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AC960B7-DC31-4633-8939-11D6945FC637}"/>
              </a:ext>
            </a:extLst>
          </p:cNvPr>
          <p:cNvSpPr txBox="1"/>
          <p:nvPr/>
        </p:nvSpPr>
        <p:spPr>
          <a:xfrm>
            <a:off x="4909578" y="482000"/>
            <a:ext cx="2547862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932C00C0-8327-4910-ABC9-B552C6CA16E8}"/>
              </a:ext>
            </a:extLst>
          </p:cNvPr>
          <p:cNvSpPr/>
          <p:nvPr/>
        </p:nvSpPr>
        <p:spPr>
          <a:xfrm>
            <a:off x="0" y="1286540"/>
            <a:ext cx="12192000" cy="4284920"/>
          </a:xfrm>
          <a:prstGeom prst="rect">
            <a:avLst/>
          </a:prstGeom>
          <a:solidFill>
            <a:schemeClr val="accent2">
              <a:lumMod val="50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FE447DAF-DA64-4844-86FA-4091454F6491}"/>
              </a:ext>
            </a:extLst>
          </p:cNvPr>
          <p:cNvSpPr txBox="1"/>
          <p:nvPr/>
        </p:nvSpPr>
        <p:spPr>
          <a:xfrm>
            <a:off x="398488" y="1532026"/>
            <a:ext cx="10095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498EF18D-D8C6-4F69-9471-EE785F1DFE22}"/>
              </a:ext>
            </a:extLst>
          </p:cNvPr>
          <p:cNvSpPr txBox="1"/>
          <p:nvPr/>
        </p:nvSpPr>
        <p:spPr>
          <a:xfrm>
            <a:off x="398488" y="2346196"/>
            <a:ext cx="10095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98B05748-AF11-49F4-A699-7156BA556E13}"/>
              </a:ext>
            </a:extLst>
          </p:cNvPr>
          <p:cNvSpPr txBox="1"/>
          <p:nvPr/>
        </p:nvSpPr>
        <p:spPr>
          <a:xfrm>
            <a:off x="398488" y="4750358"/>
            <a:ext cx="10095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ECF0818B-1A00-4E06-84E4-E3980355DB8E}"/>
              </a:ext>
            </a:extLst>
          </p:cNvPr>
          <p:cNvSpPr txBox="1"/>
          <p:nvPr/>
        </p:nvSpPr>
        <p:spPr>
          <a:xfrm>
            <a:off x="398488" y="3160366"/>
            <a:ext cx="10095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40FC5CC5-2343-49C3-B05B-B4349286B742}"/>
              </a:ext>
            </a:extLst>
          </p:cNvPr>
          <p:cNvSpPr txBox="1"/>
          <p:nvPr/>
        </p:nvSpPr>
        <p:spPr>
          <a:xfrm>
            <a:off x="398488" y="3974536"/>
            <a:ext cx="10095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574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10A7FBC-5F08-455D-8CD4-0046B6376D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9817915-7BDD-42E4-8C69-6C6941A38444}"/>
              </a:ext>
            </a:extLst>
          </p:cNvPr>
          <p:cNvSpPr/>
          <p:nvPr/>
        </p:nvSpPr>
        <p:spPr>
          <a:xfrm>
            <a:off x="0" y="2720379"/>
            <a:ext cx="6812769" cy="412867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152F49F-4061-4CB0-9039-655ABFD44497}"/>
              </a:ext>
            </a:extLst>
          </p:cNvPr>
          <p:cNvGrpSpPr/>
          <p:nvPr/>
        </p:nvGrpSpPr>
        <p:grpSpPr>
          <a:xfrm>
            <a:off x="6096000" y="0"/>
            <a:ext cx="6096000" cy="3456000"/>
            <a:chOff x="6096000" y="0"/>
            <a:chExt cx="6096000" cy="3456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1F45FCB-EF27-4459-9B6C-1B8FD0A9BC84}"/>
                </a:ext>
              </a:extLst>
            </p:cNvPr>
            <p:cNvSpPr/>
            <p:nvPr/>
          </p:nvSpPr>
          <p:spPr>
            <a:xfrm>
              <a:off x="6096000" y="0"/>
              <a:ext cx="18000" cy="345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0DD89B5-6029-41BC-94DC-6B518AF59C2E}"/>
                </a:ext>
              </a:extLst>
            </p:cNvPr>
            <p:cNvSpPr/>
            <p:nvPr/>
          </p:nvSpPr>
          <p:spPr>
            <a:xfrm rot="5400000">
              <a:off x="9141000" y="403447"/>
              <a:ext cx="18000" cy="60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E4C6FA0-AE89-4CE7-A383-B4C8DE777152}"/>
              </a:ext>
            </a:extLst>
          </p:cNvPr>
          <p:cNvSpPr/>
          <p:nvPr/>
        </p:nvSpPr>
        <p:spPr>
          <a:xfrm>
            <a:off x="6107999" y="0"/>
            <a:ext cx="6072001" cy="342155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012BD24-1100-432B-B602-84BFEBA84AE2}"/>
              </a:ext>
            </a:extLst>
          </p:cNvPr>
          <p:cNvGrpSpPr/>
          <p:nvPr/>
        </p:nvGrpSpPr>
        <p:grpSpPr>
          <a:xfrm rot="10800000">
            <a:off x="0" y="2707707"/>
            <a:ext cx="6832946" cy="4150292"/>
            <a:chOff x="6096000" y="0"/>
            <a:chExt cx="6096000" cy="3456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7AED9C6-0F1C-4AAF-A9FD-AEF2692AC5D6}"/>
                </a:ext>
              </a:extLst>
            </p:cNvPr>
            <p:cNvSpPr/>
            <p:nvPr/>
          </p:nvSpPr>
          <p:spPr>
            <a:xfrm>
              <a:off x="6096000" y="0"/>
              <a:ext cx="18000" cy="345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4B0F563-8FF3-4D19-9538-FD1E183D7DBC}"/>
                </a:ext>
              </a:extLst>
            </p:cNvPr>
            <p:cNvSpPr/>
            <p:nvPr/>
          </p:nvSpPr>
          <p:spPr>
            <a:xfrm rot="5400000">
              <a:off x="9141000" y="403447"/>
              <a:ext cx="18000" cy="60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B12B599-3B69-4634-9BD9-C999560C3196}"/>
              </a:ext>
            </a:extLst>
          </p:cNvPr>
          <p:cNvSpPr txBox="1"/>
          <p:nvPr/>
        </p:nvSpPr>
        <p:spPr>
          <a:xfrm>
            <a:off x="5008044" y="2957967"/>
            <a:ext cx="2610554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1032D8B-FB60-4CB9-80DB-90A55CCC4EA3}"/>
              </a:ext>
            </a:extLst>
          </p:cNvPr>
          <p:cNvSpPr txBox="1"/>
          <p:nvPr/>
        </p:nvSpPr>
        <p:spPr>
          <a:xfrm>
            <a:off x="247185" y="877732"/>
            <a:ext cx="570296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B71380B-71B7-414B-835B-F7F4DF810FB1}"/>
              </a:ext>
            </a:extLst>
          </p:cNvPr>
          <p:cNvSpPr txBox="1"/>
          <p:nvPr/>
        </p:nvSpPr>
        <p:spPr>
          <a:xfrm>
            <a:off x="7135648" y="3903799"/>
            <a:ext cx="461376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5C8ACCB-524C-413C-8AC2-2FDCF4A7463E}"/>
              </a:ext>
            </a:extLst>
          </p:cNvPr>
          <p:cNvSpPr txBox="1"/>
          <p:nvPr/>
        </p:nvSpPr>
        <p:spPr>
          <a:xfrm>
            <a:off x="7135648" y="5089178"/>
            <a:ext cx="461376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7065A73B-E997-47DF-861A-40DAF2856F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9748677"/>
              </p:ext>
            </p:extLst>
          </p:nvPr>
        </p:nvGraphicFramePr>
        <p:xfrm>
          <a:off x="1008464" y="3235867"/>
          <a:ext cx="4795841" cy="309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4A5120C3-7722-44F7-ADAD-D4A9F4550F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29285"/>
              </p:ext>
            </p:extLst>
          </p:nvPr>
        </p:nvGraphicFramePr>
        <p:xfrm>
          <a:off x="6746079" y="161926"/>
          <a:ext cx="4795841" cy="309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6824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B54482-CCD8-4FDE-B6AD-B88B79879323}"/>
              </a:ext>
            </a:extLst>
          </p:cNvPr>
          <p:cNvSpPr/>
          <p:nvPr/>
        </p:nvSpPr>
        <p:spPr>
          <a:xfrm>
            <a:off x="0" y="0"/>
            <a:ext cx="1220557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66440C6-8986-4375-A92B-CD80082B6075}"/>
              </a:ext>
            </a:extLst>
          </p:cNvPr>
          <p:cNvGrpSpPr/>
          <p:nvPr/>
        </p:nvGrpSpPr>
        <p:grpSpPr>
          <a:xfrm>
            <a:off x="-27742" y="0"/>
            <a:ext cx="3232986" cy="6868852"/>
            <a:chOff x="-27742" y="0"/>
            <a:chExt cx="3232986" cy="686885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DA91258-7CC1-4165-ACC5-00E934AD6A77}"/>
                </a:ext>
              </a:extLst>
            </p:cNvPr>
            <p:cNvGrpSpPr/>
            <p:nvPr/>
          </p:nvGrpSpPr>
          <p:grpSpPr>
            <a:xfrm>
              <a:off x="-10800" y="0"/>
              <a:ext cx="1068460" cy="3424827"/>
              <a:chOff x="-10800" y="0"/>
              <a:chExt cx="1068460" cy="3447000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xmlns="" id="{4264C5EA-687B-456D-A231-E422975FD3C2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ED69EFD3-C7DF-4084-A076-C91908A7C098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E1CAEA3-4A29-49EA-83A8-DF54F1CB3849}"/>
                </a:ext>
              </a:extLst>
            </p:cNvPr>
            <p:cNvGrpSpPr/>
            <p:nvPr/>
          </p:nvGrpSpPr>
          <p:grpSpPr>
            <a:xfrm>
              <a:off x="-10800" y="0"/>
              <a:ext cx="2514415" cy="4891659"/>
              <a:chOff x="-10800" y="0"/>
              <a:chExt cx="1068460" cy="344700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900C1B97-B232-4B7E-B2CE-CDCE30371DCA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CC014029-F6BD-45E7-8F93-A2AFF85DD79B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464D600-AAB9-4B72-9617-B57BEF4F12C8}"/>
                </a:ext>
              </a:extLst>
            </p:cNvPr>
            <p:cNvGrpSpPr/>
            <p:nvPr/>
          </p:nvGrpSpPr>
          <p:grpSpPr>
            <a:xfrm>
              <a:off x="0" y="0"/>
              <a:ext cx="1798966" cy="4156323"/>
              <a:chOff x="-10800" y="0"/>
              <a:chExt cx="1068460" cy="344700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51DF004E-BE2E-4353-B45F-714B688E22F8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A33870E6-2A0A-4491-9524-32E43C5B8407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0E2818A-DEBB-48CE-8226-CEF946118FB3}"/>
                </a:ext>
              </a:extLst>
            </p:cNvPr>
            <p:cNvGrpSpPr/>
            <p:nvPr/>
          </p:nvGrpSpPr>
          <p:grpSpPr>
            <a:xfrm rot="10800000">
              <a:off x="325675" y="2723380"/>
              <a:ext cx="1426039" cy="4145472"/>
              <a:chOff x="-10800" y="0"/>
              <a:chExt cx="1068460" cy="3447000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47FC5149-10FA-44D1-BFED-F79E147569E8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4756F974-AC8F-4A5D-8B5B-5528FED8FD20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FFF53C1-ECD0-4251-9253-FF1CB2891C93}"/>
                </a:ext>
              </a:extLst>
            </p:cNvPr>
            <p:cNvGrpSpPr/>
            <p:nvPr/>
          </p:nvGrpSpPr>
          <p:grpSpPr>
            <a:xfrm rot="10800000">
              <a:off x="1406278" y="563671"/>
              <a:ext cx="1798966" cy="4327988"/>
              <a:chOff x="-10800" y="0"/>
              <a:chExt cx="1068460" cy="3447000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BF8BD3B8-0C7B-4AA1-9062-7358AC3F9374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1F1A5E71-2656-4756-9E0C-694C9D051374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E0A5EF6-3134-41A5-8E6E-CC3066E2F30F}"/>
                </a:ext>
              </a:extLst>
            </p:cNvPr>
            <p:cNvGrpSpPr/>
            <p:nvPr/>
          </p:nvGrpSpPr>
          <p:grpSpPr>
            <a:xfrm>
              <a:off x="-27742" y="4814418"/>
              <a:ext cx="2531358" cy="1541388"/>
              <a:chOff x="-27742" y="4814418"/>
              <a:chExt cx="2531358" cy="154138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45B3157A-8B5D-4FDC-845E-7D27930DCAE7}"/>
                  </a:ext>
                </a:extLst>
              </p:cNvPr>
              <p:cNvSpPr/>
              <p:nvPr/>
            </p:nvSpPr>
            <p:spPr>
              <a:xfrm>
                <a:off x="2460971" y="4814418"/>
                <a:ext cx="42645" cy="15021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3CE569B5-B6FC-4F75-9603-D03286CBB1DC}"/>
                  </a:ext>
                </a:extLst>
              </p:cNvPr>
              <p:cNvSpPr/>
              <p:nvPr/>
            </p:nvSpPr>
            <p:spPr>
              <a:xfrm rot="5400000">
                <a:off x="1207808" y="5077056"/>
                <a:ext cx="43200" cy="25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ADB612BC-9D4E-41CA-A6D8-2FD425A4FF58}"/>
              </a:ext>
            </a:extLst>
          </p:cNvPr>
          <p:cNvSpPr/>
          <p:nvPr/>
        </p:nvSpPr>
        <p:spPr>
          <a:xfrm>
            <a:off x="3205244" y="0"/>
            <a:ext cx="8986756" cy="4866114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38858926-85F5-4388-9571-2377259306AD}"/>
              </a:ext>
            </a:extLst>
          </p:cNvPr>
          <p:cNvGrpSpPr/>
          <p:nvPr/>
        </p:nvGrpSpPr>
        <p:grpSpPr>
          <a:xfrm>
            <a:off x="2482292" y="4560608"/>
            <a:ext cx="7486385" cy="2290908"/>
            <a:chOff x="2482292" y="4560608"/>
            <a:chExt cx="7486385" cy="229090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68F0E903-919D-43E4-9D05-5102046B13A6}"/>
                </a:ext>
              </a:extLst>
            </p:cNvPr>
            <p:cNvGrpSpPr/>
            <p:nvPr/>
          </p:nvGrpSpPr>
          <p:grpSpPr>
            <a:xfrm rot="5400000">
              <a:off x="7652059" y="2849189"/>
              <a:ext cx="568026" cy="4019510"/>
              <a:chOff x="-10800" y="0"/>
              <a:chExt cx="1068460" cy="3447000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89CA4A50-46A5-4FE5-BBB4-75E0839DB53E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C23A36F6-78C0-486F-A013-C58341A49D31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4FDD6A06-1E92-4A32-AEEA-D64CBF8C84D9}"/>
                </a:ext>
              </a:extLst>
            </p:cNvPr>
            <p:cNvGrpSpPr/>
            <p:nvPr/>
          </p:nvGrpSpPr>
          <p:grpSpPr>
            <a:xfrm rot="5400000">
              <a:off x="6046119" y="2988294"/>
              <a:ext cx="1718390" cy="4891659"/>
              <a:chOff x="-10800" y="0"/>
              <a:chExt cx="1068460" cy="3447000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339A087A-D1D9-4CAD-AA13-2C5821673737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E14B92DC-54DA-4E0D-A743-B0B13E12D7FB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60F3EE9-3A38-4B35-99A8-C8CA8C6A1E25}"/>
                </a:ext>
              </a:extLst>
            </p:cNvPr>
            <p:cNvGrpSpPr/>
            <p:nvPr/>
          </p:nvGrpSpPr>
          <p:grpSpPr>
            <a:xfrm rot="5400000">
              <a:off x="6995692" y="2759735"/>
              <a:ext cx="1172111" cy="4773858"/>
              <a:chOff x="-10800" y="0"/>
              <a:chExt cx="1068460" cy="3447000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03165CF7-C22D-468E-9459-B36EBD3439E3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28E3A00B-9216-4082-87C0-E5A9DD3D8674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DEE071C5-226A-431B-ADFB-E9BBF74F62D2}"/>
                </a:ext>
              </a:extLst>
            </p:cNvPr>
            <p:cNvGrpSpPr/>
            <p:nvPr/>
          </p:nvGrpSpPr>
          <p:grpSpPr>
            <a:xfrm rot="16200000">
              <a:off x="3987769" y="3055132"/>
              <a:ext cx="1134518" cy="4145472"/>
              <a:chOff x="-10800" y="0"/>
              <a:chExt cx="1068460" cy="3447000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C07BD53D-489D-4F14-A056-1DF5BA4FD8C9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51DF726F-2108-4C46-96AD-6DC9F4408053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58D00048-239E-419F-8462-E65B8BE052EC}"/>
                </a:ext>
              </a:extLst>
            </p:cNvPr>
            <p:cNvGrpSpPr/>
            <p:nvPr/>
          </p:nvGrpSpPr>
          <p:grpSpPr>
            <a:xfrm rot="16200000">
              <a:off x="5907875" y="3971918"/>
              <a:ext cx="1431209" cy="4327988"/>
              <a:chOff x="-10800" y="0"/>
              <a:chExt cx="1068460" cy="3447000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C6A0EABE-4153-45C7-96DD-05DED863FE23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15902BCE-0298-4084-B035-6D41C75F2298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B19C0F38-9A00-4E96-9D6F-4CFBF57FA10B}"/>
                </a:ext>
              </a:extLst>
            </p:cNvPr>
            <p:cNvGrpSpPr/>
            <p:nvPr/>
          </p:nvGrpSpPr>
          <p:grpSpPr>
            <a:xfrm rot="5400000">
              <a:off x="2903500" y="4660095"/>
              <a:ext cx="1725065" cy="1541388"/>
              <a:chOff x="-27742" y="4814418"/>
              <a:chExt cx="2531358" cy="1541388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17247E74-D44F-4363-85A1-2A02DEB04AFB}"/>
                  </a:ext>
                </a:extLst>
              </p:cNvPr>
              <p:cNvSpPr/>
              <p:nvPr/>
            </p:nvSpPr>
            <p:spPr>
              <a:xfrm>
                <a:off x="2460971" y="4814418"/>
                <a:ext cx="42645" cy="15021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A790A92-0357-4E97-AED4-1D008F3344C9}"/>
                  </a:ext>
                </a:extLst>
              </p:cNvPr>
              <p:cNvSpPr/>
              <p:nvPr/>
            </p:nvSpPr>
            <p:spPr>
              <a:xfrm rot="5400000">
                <a:off x="1207808" y="5077056"/>
                <a:ext cx="43200" cy="25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B0532F5-640B-44CA-B68C-FBD7353AC594}"/>
              </a:ext>
            </a:extLst>
          </p:cNvPr>
          <p:cNvGrpSpPr/>
          <p:nvPr/>
        </p:nvGrpSpPr>
        <p:grpSpPr>
          <a:xfrm>
            <a:off x="9299794" y="1972203"/>
            <a:ext cx="1617364" cy="4317065"/>
            <a:chOff x="-10800" y="0"/>
            <a:chExt cx="1068460" cy="3447000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C8B32FDC-C961-4C7A-904F-926FF0DD73BE}"/>
                </a:ext>
              </a:extLst>
            </p:cNvPr>
            <p:cNvSpPr/>
            <p:nvPr/>
          </p:nvSpPr>
          <p:spPr>
            <a:xfrm>
              <a:off x="1039660" y="0"/>
              <a:ext cx="18000" cy="343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B7918A2A-998C-4539-9ADF-77A6CBB3320C}"/>
                </a:ext>
              </a:extLst>
            </p:cNvPr>
            <p:cNvSpPr/>
            <p:nvPr/>
          </p:nvSpPr>
          <p:spPr>
            <a:xfrm rot="5400000">
              <a:off x="510830" y="2907370"/>
              <a:ext cx="18000" cy="1061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780F0AF9-B22C-47E8-8100-2DF19F0AFEBE}"/>
              </a:ext>
            </a:extLst>
          </p:cNvPr>
          <p:cNvGrpSpPr/>
          <p:nvPr/>
        </p:nvGrpSpPr>
        <p:grpSpPr>
          <a:xfrm>
            <a:off x="9930594" y="0"/>
            <a:ext cx="2275823" cy="6867220"/>
            <a:chOff x="9930594" y="0"/>
            <a:chExt cx="2275823" cy="6867220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B2F73A42-8316-4A98-A5E9-C9EA86F8E7AC}"/>
                </a:ext>
              </a:extLst>
            </p:cNvPr>
            <p:cNvSpPr/>
            <p:nvPr/>
          </p:nvSpPr>
          <p:spPr>
            <a:xfrm rot="10800000">
              <a:off x="11230584" y="3444253"/>
              <a:ext cx="16183" cy="3407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91D2AFA0-C0D2-4593-80AE-43B6B7731B15}"/>
                </a:ext>
              </a:extLst>
            </p:cNvPr>
            <p:cNvSpPr/>
            <p:nvPr/>
          </p:nvSpPr>
          <p:spPr>
            <a:xfrm rot="16200000">
              <a:off x="11705202" y="2967189"/>
              <a:ext cx="17839" cy="954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D3B31253-CFFB-407B-ABC4-2F0DFCFE4B2D}"/>
                </a:ext>
              </a:extLst>
            </p:cNvPr>
            <p:cNvGrpSpPr/>
            <p:nvPr/>
          </p:nvGrpSpPr>
          <p:grpSpPr>
            <a:xfrm rot="10800000">
              <a:off x="9930595" y="1972203"/>
              <a:ext cx="2260590" cy="4895017"/>
              <a:chOff x="-10800" y="0"/>
              <a:chExt cx="1068460" cy="3447000"/>
            </a:xfrm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xmlns="" id="{E72A5232-618C-4C3A-8119-ABDC947936E2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xmlns="" id="{2606F8B5-D9E6-465B-9EED-989A5A070684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CD00349F-FAD5-42F9-AE73-809768EA298D}"/>
                </a:ext>
              </a:extLst>
            </p:cNvPr>
            <p:cNvGrpSpPr/>
            <p:nvPr/>
          </p:nvGrpSpPr>
          <p:grpSpPr>
            <a:xfrm rot="10800000">
              <a:off x="10564111" y="2705683"/>
              <a:ext cx="1617364" cy="4127994"/>
              <a:chOff x="-10800" y="0"/>
              <a:chExt cx="1068460" cy="3447000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xmlns="" id="{F91CA245-AE37-44EE-9628-A9ABA7DFE5CD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xmlns="" id="{26F37A5E-2A6C-47AE-B17B-EE6316EC20C7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078AB4F2-9CF4-4BA0-A12C-B16660DBF5DC}"/>
                </a:ext>
              </a:extLst>
            </p:cNvPr>
            <p:cNvGrpSpPr/>
            <p:nvPr/>
          </p:nvGrpSpPr>
          <p:grpSpPr>
            <a:xfrm>
              <a:off x="10606593" y="0"/>
              <a:ext cx="1282083" cy="4135010"/>
              <a:chOff x="-10800" y="0"/>
              <a:chExt cx="1068460" cy="3447000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FA6DA514-15F4-4122-B293-29D10581467D}"/>
                  </a:ext>
                </a:extLst>
              </p:cNvPr>
              <p:cNvSpPr/>
              <p:nvPr/>
            </p:nvSpPr>
            <p:spPr>
              <a:xfrm>
                <a:off x="1039660" y="0"/>
                <a:ext cx="18000" cy="343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xmlns="" id="{05864D66-3197-401E-B5D9-735F1F363423}"/>
                  </a:ext>
                </a:extLst>
              </p:cNvPr>
              <p:cNvSpPr/>
              <p:nvPr/>
            </p:nvSpPr>
            <p:spPr>
              <a:xfrm rot="5400000">
                <a:off x="510830" y="2907370"/>
                <a:ext cx="18000" cy="10612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5266A9A9-C701-47AA-A682-F9C642706E11}"/>
                </a:ext>
              </a:extLst>
            </p:cNvPr>
            <p:cNvGrpSpPr/>
            <p:nvPr/>
          </p:nvGrpSpPr>
          <p:grpSpPr>
            <a:xfrm rot="10800000">
              <a:off x="9930594" y="511751"/>
              <a:ext cx="2275823" cy="1537498"/>
              <a:chOff x="-27742" y="4814418"/>
              <a:chExt cx="2531358" cy="1541388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AFA23416-AC61-4DB0-8DB4-25542D954BDD}"/>
                  </a:ext>
                </a:extLst>
              </p:cNvPr>
              <p:cNvSpPr/>
              <p:nvPr/>
            </p:nvSpPr>
            <p:spPr>
              <a:xfrm>
                <a:off x="2460971" y="4814418"/>
                <a:ext cx="42645" cy="15021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xmlns="" id="{03B8B1F5-D91D-493F-B2AB-54CB7BC508FA}"/>
                  </a:ext>
                </a:extLst>
              </p:cNvPr>
              <p:cNvSpPr/>
              <p:nvPr/>
            </p:nvSpPr>
            <p:spPr>
              <a:xfrm rot="5400000">
                <a:off x="1207808" y="5077056"/>
                <a:ext cx="43200" cy="25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A11266BA-6C25-416E-8544-3C1D24F8563E}"/>
              </a:ext>
            </a:extLst>
          </p:cNvPr>
          <p:cNvSpPr/>
          <p:nvPr/>
        </p:nvSpPr>
        <p:spPr>
          <a:xfrm>
            <a:off x="3895595" y="1"/>
            <a:ext cx="8302063" cy="4124214"/>
          </a:xfrm>
          <a:prstGeom prst="rect">
            <a:avLst/>
          </a:prstGeom>
          <a:solidFill>
            <a:schemeClr val="accent2">
              <a:lumMod val="75000"/>
              <a:alpha val="40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51A508A-F851-4773-A6E8-1B879E8ACD88}"/>
              </a:ext>
            </a:extLst>
          </p:cNvPr>
          <p:cNvSpPr txBox="1"/>
          <p:nvPr/>
        </p:nvSpPr>
        <p:spPr>
          <a:xfrm>
            <a:off x="3273213" y="305736"/>
            <a:ext cx="266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FE8CA8D9-A272-47BC-AAC6-48EEE6A7D367}"/>
              </a:ext>
            </a:extLst>
          </p:cNvPr>
          <p:cNvSpPr txBox="1"/>
          <p:nvPr/>
        </p:nvSpPr>
        <p:spPr>
          <a:xfrm>
            <a:off x="3855349" y="823457"/>
            <a:ext cx="6112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A13A4068-B558-4CD5-99B0-8AD681139F60}"/>
              </a:ext>
            </a:extLst>
          </p:cNvPr>
          <p:cNvSpPr txBox="1"/>
          <p:nvPr/>
        </p:nvSpPr>
        <p:spPr>
          <a:xfrm>
            <a:off x="3868822" y="1810205"/>
            <a:ext cx="6112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89F083D2-4B27-4BC1-8C35-4990A0529A9B}"/>
              </a:ext>
            </a:extLst>
          </p:cNvPr>
          <p:cNvSpPr txBox="1"/>
          <p:nvPr/>
        </p:nvSpPr>
        <p:spPr>
          <a:xfrm>
            <a:off x="3855977" y="2970881"/>
            <a:ext cx="6112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277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05466-417D-41F5-B625-97E880AA90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348653-AFC5-412D-B13A-2458878BAA69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59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9BBE03-503E-459D-B6ED-06C7C191E807}"/>
              </a:ext>
            </a:extLst>
          </p:cNvPr>
          <p:cNvSpPr/>
          <p:nvPr/>
        </p:nvSpPr>
        <p:spPr>
          <a:xfrm rot="10800000">
            <a:off x="4698124" y="0"/>
            <a:ext cx="7493876" cy="4114800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625C0F9-4941-4709-B49D-371D0F350123}"/>
              </a:ext>
            </a:extLst>
          </p:cNvPr>
          <p:cNvSpPr txBox="1"/>
          <p:nvPr/>
        </p:nvSpPr>
        <p:spPr>
          <a:xfrm>
            <a:off x="1047964" y="3059668"/>
            <a:ext cx="365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E6C9D0-4645-47A9-BAEB-FE161916B228}"/>
              </a:ext>
            </a:extLst>
          </p:cNvPr>
          <p:cNvSpPr txBox="1"/>
          <p:nvPr/>
        </p:nvSpPr>
        <p:spPr>
          <a:xfrm>
            <a:off x="5179531" y="3522258"/>
            <a:ext cx="2534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2A62008-C9D9-4CCA-A3DD-0B06BDBD803B}"/>
              </a:ext>
            </a:extLst>
          </p:cNvPr>
          <p:cNvSpPr txBox="1"/>
          <p:nvPr/>
        </p:nvSpPr>
        <p:spPr>
          <a:xfrm>
            <a:off x="4996994" y="2859363"/>
            <a:ext cx="6090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61816E0-95E2-495C-A563-A9301D1EC938}"/>
              </a:ext>
            </a:extLst>
          </p:cNvPr>
          <p:cNvSpPr/>
          <p:nvPr/>
        </p:nvSpPr>
        <p:spPr>
          <a:xfrm rot="540888">
            <a:off x="4576776" y="3104346"/>
            <a:ext cx="1542606" cy="1542606"/>
          </a:xfrm>
          <a:custGeom>
            <a:avLst/>
            <a:gdLst>
              <a:gd name="connsiteX0" fmla="*/ 771303 w 1542606"/>
              <a:gd name="connsiteY0" fmla="*/ 0 h 1542606"/>
              <a:gd name="connsiteX1" fmla="*/ 850165 w 1542606"/>
              <a:gd name="connsiteY1" fmla="*/ 3982 h 1542606"/>
              <a:gd name="connsiteX2" fmla="*/ 884219 w 1542606"/>
              <a:gd name="connsiteY2" fmla="*/ 9180 h 1542606"/>
              <a:gd name="connsiteX3" fmla="*/ 756994 w 1542606"/>
              <a:gd name="connsiteY3" fmla="*/ 22005 h 1542606"/>
              <a:gd name="connsiteX4" fmla="*/ 242694 w 1542606"/>
              <a:gd name="connsiteY4" fmla="*/ 653029 h 1542606"/>
              <a:gd name="connsiteX5" fmla="*/ 886804 w 1542606"/>
              <a:gd name="connsiteY5" fmla="*/ 1297139 h 1542606"/>
              <a:gd name="connsiteX6" fmla="*/ 1530914 w 1542606"/>
              <a:gd name="connsiteY6" fmla="*/ 653029 h 1542606"/>
              <a:gd name="connsiteX7" fmla="*/ 1527617 w 1542606"/>
              <a:gd name="connsiteY7" fmla="*/ 620318 h 1542606"/>
              <a:gd name="connsiteX8" fmla="*/ 1538624 w 1542606"/>
              <a:gd name="connsiteY8" fmla="*/ 692442 h 1542606"/>
              <a:gd name="connsiteX9" fmla="*/ 1542606 w 1542606"/>
              <a:gd name="connsiteY9" fmla="*/ 771303 h 1542606"/>
              <a:gd name="connsiteX10" fmla="*/ 771303 w 1542606"/>
              <a:gd name="connsiteY10" fmla="*/ 1542606 h 1542606"/>
              <a:gd name="connsiteX11" fmla="*/ 0 w 1542606"/>
              <a:gd name="connsiteY11" fmla="*/ 771303 h 1542606"/>
              <a:gd name="connsiteX12" fmla="*/ 771303 w 1542606"/>
              <a:gd name="connsiteY12" fmla="*/ 0 h 15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606" h="1542606">
                <a:moveTo>
                  <a:pt x="771303" y="0"/>
                </a:moveTo>
                <a:cubicBezTo>
                  <a:pt x="797927" y="0"/>
                  <a:pt x="824236" y="1349"/>
                  <a:pt x="850165" y="3982"/>
                </a:cubicBezTo>
                <a:lnTo>
                  <a:pt x="884219" y="9180"/>
                </a:lnTo>
                <a:lnTo>
                  <a:pt x="756994" y="22005"/>
                </a:lnTo>
                <a:cubicBezTo>
                  <a:pt x="463484" y="82066"/>
                  <a:pt x="242694" y="341764"/>
                  <a:pt x="242694" y="653029"/>
                </a:cubicBezTo>
                <a:cubicBezTo>
                  <a:pt x="242694" y="1008761"/>
                  <a:pt x="531072" y="1297139"/>
                  <a:pt x="886804" y="1297139"/>
                </a:cubicBezTo>
                <a:cubicBezTo>
                  <a:pt x="1242536" y="1297139"/>
                  <a:pt x="1530914" y="1008761"/>
                  <a:pt x="1530914" y="653029"/>
                </a:cubicBezTo>
                <a:lnTo>
                  <a:pt x="1527617" y="620318"/>
                </a:lnTo>
                <a:lnTo>
                  <a:pt x="1538624" y="692442"/>
                </a:lnTo>
                <a:cubicBezTo>
                  <a:pt x="1541257" y="718371"/>
                  <a:pt x="1542606" y="744679"/>
                  <a:pt x="1542606" y="771303"/>
                </a:cubicBezTo>
                <a:cubicBezTo>
                  <a:pt x="1542606" y="1197282"/>
                  <a:pt x="1197282" y="1542606"/>
                  <a:pt x="771303" y="1542606"/>
                </a:cubicBezTo>
                <a:cubicBezTo>
                  <a:pt x="345324" y="1542606"/>
                  <a:pt x="0" y="1197282"/>
                  <a:pt x="0" y="771303"/>
                </a:cubicBezTo>
                <a:cubicBezTo>
                  <a:pt x="0" y="345324"/>
                  <a:pt x="345324" y="0"/>
                  <a:pt x="77130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2C1985-A736-4B2D-A08E-740BD7CACC2A}"/>
              </a:ext>
            </a:extLst>
          </p:cNvPr>
          <p:cNvSpPr txBox="1"/>
          <p:nvPr/>
        </p:nvSpPr>
        <p:spPr>
          <a:xfrm>
            <a:off x="4202281" y="3264069"/>
            <a:ext cx="1542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F9B32A9-EE25-4332-AB4E-1322A8AB6142}"/>
              </a:ext>
            </a:extLst>
          </p:cNvPr>
          <p:cNvSpPr/>
          <p:nvPr/>
        </p:nvSpPr>
        <p:spPr>
          <a:xfrm>
            <a:off x="0" y="554804"/>
            <a:ext cx="4698124" cy="144865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1840B51-D6E6-4377-B5EF-37B5F1C98306}"/>
              </a:ext>
            </a:extLst>
          </p:cNvPr>
          <p:cNvSpPr/>
          <p:nvPr/>
        </p:nvSpPr>
        <p:spPr>
          <a:xfrm>
            <a:off x="6119382" y="4891935"/>
            <a:ext cx="6072618" cy="14169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 t="1" r="1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7FEF5BE-60AA-4886-9116-E53F433A9425}"/>
              </a:ext>
            </a:extLst>
          </p:cNvPr>
          <p:cNvSpPr txBox="1"/>
          <p:nvPr/>
        </p:nvSpPr>
        <p:spPr>
          <a:xfrm>
            <a:off x="6096000" y="4132289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06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7DF892C9-1861-4275-87B7-21C8F3F808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7813" b="7813"/>
          <a:stretch/>
        </p:blipFill>
        <p:spPr>
          <a:xfrm>
            <a:off x="1" y="1"/>
            <a:ext cx="12191998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BFF0104-07CC-4B73-AF59-C969E80DA22F}"/>
              </a:ext>
            </a:extLst>
          </p:cNvPr>
          <p:cNvSpPr txBox="1"/>
          <p:nvPr/>
        </p:nvSpPr>
        <p:spPr>
          <a:xfrm>
            <a:off x="1014609" y="363255"/>
            <a:ext cx="2091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1C1DC20-F052-48B1-A1AB-C9D3299CBC50}"/>
              </a:ext>
            </a:extLst>
          </p:cNvPr>
          <p:cNvSpPr/>
          <p:nvPr/>
        </p:nvSpPr>
        <p:spPr>
          <a:xfrm>
            <a:off x="3175348" y="1"/>
            <a:ext cx="6555287" cy="685799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3C71A408-CBE9-4E6E-A098-AB0E0916AD3A}"/>
              </a:ext>
            </a:extLst>
          </p:cNvPr>
          <p:cNvSpPr/>
          <p:nvPr/>
        </p:nvSpPr>
        <p:spPr>
          <a:xfrm>
            <a:off x="4427948" y="862681"/>
            <a:ext cx="2242158" cy="224215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504CB4D-D603-46ED-8036-11509CBFBB76}"/>
              </a:ext>
            </a:extLst>
          </p:cNvPr>
          <p:cNvSpPr/>
          <p:nvPr/>
        </p:nvSpPr>
        <p:spPr>
          <a:xfrm>
            <a:off x="5549027" y="864107"/>
            <a:ext cx="18000" cy="1077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3924076-3837-4F98-BA84-1023E23A4355}"/>
              </a:ext>
            </a:extLst>
          </p:cNvPr>
          <p:cNvSpPr/>
          <p:nvPr/>
        </p:nvSpPr>
        <p:spPr>
          <a:xfrm rot="2725030" flipH="1">
            <a:off x="5141462" y="1776260"/>
            <a:ext cx="18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D11BDF7-B7B9-44AE-A568-ED4DA976F764}"/>
              </a:ext>
            </a:extLst>
          </p:cNvPr>
          <p:cNvGrpSpPr/>
          <p:nvPr/>
        </p:nvGrpSpPr>
        <p:grpSpPr>
          <a:xfrm>
            <a:off x="7065561" y="3736397"/>
            <a:ext cx="1603334" cy="1603335"/>
            <a:chOff x="6801630" y="3428999"/>
            <a:chExt cx="1603334" cy="160333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4621AB2-4684-4ACD-B2AE-1BE03FB6511E}"/>
                </a:ext>
              </a:extLst>
            </p:cNvPr>
            <p:cNvSpPr/>
            <p:nvPr/>
          </p:nvSpPr>
          <p:spPr>
            <a:xfrm>
              <a:off x="6801630" y="3429000"/>
              <a:ext cx="1603334" cy="1603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355A744-F6B6-4DC3-9C92-D38DBE9807D0}"/>
                </a:ext>
              </a:extLst>
            </p:cNvPr>
            <p:cNvSpPr/>
            <p:nvPr/>
          </p:nvSpPr>
          <p:spPr>
            <a:xfrm rot="12842037" flipH="1">
              <a:off x="7585296" y="3428999"/>
              <a:ext cx="18000" cy="1603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FB30FE4-13BA-4D60-98A1-998F87B87BBE}"/>
              </a:ext>
            </a:extLst>
          </p:cNvPr>
          <p:cNvSpPr txBox="1"/>
          <p:nvPr/>
        </p:nvSpPr>
        <p:spPr>
          <a:xfrm>
            <a:off x="6852329" y="874835"/>
            <a:ext cx="2018390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74D4747-8287-4134-A0D1-6624B29F91CE}"/>
              </a:ext>
            </a:extLst>
          </p:cNvPr>
          <p:cNvSpPr txBox="1"/>
          <p:nvPr/>
        </p:nvSpPr>
        <p:spPr>
          <a:xfrm>
            <a:off x="3366300" y="3980921"/>
            <a:ext cx="360233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6EA3838-A6BD-4F2B-8984-3CF4C27FCEFA}"/>
              </a:ext>
            </a:extLst>
          </p:cNvPr>
          <p:cNvSpPr txBox="1"/>
          <p:nvPr/>
        </p:nvSpPr>
        <p:spPr>
          <a:xfrm>
            <a:off x="287876" y="1208716"/>
            <a:ext cx="1453466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D38CA8D-8C18-4633-A6C9-31FFBF7F55E7}"/>
              </a:ext>
            </a:extLst>
          </p:cNvPr>
          <p:cNvSpPr txBox="1"/>
          <p:nvPr/>
        </p:nvSpPr>
        <p:spPr>
          <a:xfrm>
            <a:off x="10280560" y="715101"/>
            <a:ext cx="136151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863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35213CF-6CFB-4FD6-92C1-A602CB4381B3}"/>
              </a:ext>
            </a:extLst>
          </p:cNvPr>
          <p:cNvSpPr/>
          <p:nvPr/>
        </p:nvSpPr>
        <p:spPr>
          <a:xfrm>
            <a:off x="0" y="0"/>
            <a:ext cx="12192000" cy="68682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2256080-AD49-4A1D-B8F6-E0C50459EECD}"/>
              </a:ext>
            </a:extLst>
          </p:cNvPr>
          <p:cNvSpPr/>
          <p:nvPr/>
        </p:nvSpPr>
        <p:spPr>
          <a:xfrm>
            <a:off x="23753" y="2741556"/>
            <a:ext cx="6855912" cy="2835043"/>
          </a:xfrm>
          <a:prstGeom prst="rect">
            <a:avLst/>
          </a:prstGeom>
          <a:solidFill>
            <a:schemeClr val="bg1">
              <a:lumMod val="5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C35B550-536D-4BB9-9C90-D46CDF01590F}"/>
              </a:ext>
            </a:extLst>
          </p:cNvPr>
          <p:cNvSpPr/>
          <p:nvPr/>
        </p:nvSpPr>
        <p:spPr>
          <a:xfrm>
            <a:off x="5336088" y="1290177"/>
            <a:ext cx="6855912" cy="358244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D0904C8-DFA2-4523-85E6-5C06AB38E9A6}"/>
              </a:ext>
            </a:extLst>
          </p:cNvPr>
          <p:cNvGrpSpPr/>
          <p:nvPr/>
        </p:nvGrpSpPr>
        <p:grpSpPr>
          <a:xfrm>
            <a:off x="23753" y="2712674"/>
            <a:ext cx="6855912" cy="2855150"/>
            <a:chOff x="0" y="1272179"/>
            <a:chExt cx="6855912" cy="5111999"/>
          </a:xfrm>
          <a:solidFill>
            <a:schemeClr val="bg1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314416C-2DEC-4BBF-8F44-0D6166FCC04A}"/>
                </a:ext>
              </a:extLst>
            </p:cNvPr>
            <p:cNvSpPr/>
            <p:nvPr/>
          </p:nvSpPr>
          <p:spPr>
            <a:xfrm>
              <a:off x="0" y="1272179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592A527-E928-49DE-A032-53A579E524FE}"/>
                </a:ext>
              </a:extLst>
            </p:cNvPr>
            <p:cNvSpPr/>
            <p:nvPr/>
          </p:nvSpPr>
          <p:spPr>
            <a:xfrm>
              <a:off x="0" y="6366178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9AB787D-A5E4-42D9-B018-5DA12542E7F7}"/>
                </a:ext>
              </a:extLst>
            </p:cNvPr>
            <p:cNvSpPr/>
            <p:nvPr/>
          </p:nvSpPr>
          <p:spPr>
            <a:xfrm rot="5400000">
              <a:off x="4308912" y="3819178"/>
              <a:ext cx="5076000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E5270B7-53A7-4886-845A-DFD405C7A78C}"/>
              </a:ext>
            </a:extLst>
          </p:cNvPr>
          <p:cNvGrpSpPr/>
          <p:nvPr/>
        </p:nvGrpSpPr>
        <p:grpSpPr>
          <a:xfrm rot="10800000">
            <a:off x="4208745" y="3787621"/>
            <a:ext cx="7959502" cy="2855150"/>
            <a:chOff x="0" y="1272179"/>
            <a:chExt cx="6855912" cy="5111999"/>
          </a:xfrm>
          <a:solidFill>
            <a:schemeClr val="bg1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9AB411A0-B74E-4C5F-8F67-AEB49F0DF49A}"/>
                </a:ext>
              </a:extLst>
            </p:cNvPr>
            <p:cNvSpPr/>
            <p:nvPr/>
          </p:nvSpPr>
          <p:spPr>
            <a:xfrm>
              <a:off x="0" y="1272179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8FD79A5-C162-43A0-8F23-B2A4EC2D274D}"/>
                </a:ext>
              </a:extLst>
            </p:cNvPr>
            <p:cNvSpPr/>
            <p:nvPr/>
          </p:nvSpPr>
          <p:spPr>
            <a:xfrm>
              <a:off x="0" y="6366178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7AA454B-3170-4CD3-BE1A-231BEE2C28E1}"/>
                </a:ext>
              </a:extLst>
            </p:cNvPr>
            <p:cNvSpPr/>
            <p:nvPr/>
          </p:nvSpPr>
          <p:spPr>
            <a:xfrm rot="5400000">
              <a:off x="4308912" y="3819178"/>
              <a:ext cx="5076000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50A407F-8CA7-4D07-A08D-24A76BE8CDD2}"/>
              </a:ext>
            </a:extLst>
          </p:cNvPr>
          <p:cNvGrpSpPr/>
          <p:nvPr/>
        </p:nvGrpSpPr>
        <p:grpSpPr>
          <a:xfrm>
            <a:off x="11877" y="4310452"/>
            <a:ext cx="6084123" cy="2547548"/>
            <a:chOff x="0" y="1272179"/>
            <a:chExt cx="6855912" cy="5111999"/>
          </a:xfrm>
          <a:solidFill>
            <a:schemeClr val="bg1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DAF75EB-5A1D-4E7F-AFCD-0298A689D864}"/>
                </a:ext>
              </a:extLst>
            </p:cNvPr>
            <p:cNvSpPr/>
            <p:nvPr/>
          </p:nvSpPr>
          <p:spPr>
            <a:xfrm>
              <a:off x="0" y="1272179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AC76B56-A2EF-40AB-A71A-56CFF2B0A8E6}"/>
                </a:ext>
              </a:extLst>
            </p:cNvPr>
            <p:cNvSpPr/>
            <p:nvPr/>
          </p:nvSpPr>
          <p:spPr>
            <a:xfrm>
              <a:off x="0" y="6366178"/>
              <a:ext cx="6855912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8308FD1-5934-4853-88F1-DC25F2905372}"/>
                </a:ext>
              </a:extLst>
            </p:cNvPr>
            <p:cNvSpPr/>
            <p:nvPr/>
          </p:nvSpPr>
          <p:spPr>
            <a:xfrm rot="5400000">
              <a:off x="4308912" y="3819178"/>
              <a:ext cx="5076000" cy="1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DB840A0-F4CB-4027-B9F2-3F4119ECD14B}"/>
              </a:ext>
            </a:extLst>
          </p:cNvPr>
          <p:cNvSpPr txBox="1"/>
          <p:nvPr/>
        </p:nvSpPr>
        <p:spPr>
          <a:xfrm>
            <a:off x="758231" y="2858033"/>
            <a:ext cx="473748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EA44668-DDF9-4377-AA94-C4B10BEC3E9E}"/>
              </a:ext>
            </a:extLst>
          </p:cNvPr>
          <p:cNvSpPr txBox="1"/>
          <p:nvPr/>
        </p:nvSpPr>
        <p:spPr>
          <a:xfrm>
            <a:off x="6994031" y="4965792"/>
            <a:ext cx="37757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CF8C987-C8F7-4549-AD60-88380108BDE3}"/>
              </a:ext>
            </a:extLst>
          </p:cNvPr>
          <p:cNvSpPr txBox="1"/>
          <p:nvPr/>
        </p:nvSpPr>
        <p:spPr>
          <a:xfrm>
            <a:off x="2539917" y="586199"/>
            <a:ext cx="698440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F108C51-6DB7-448F-85BF-520598866F68}"/>
              </a:ext>
            </a:extLst>
          </p:cNvPr>
          <p:cNvSpPr txBox="1"/>
          <p:nvPr/>
        </p:nvSpPr>
        <p:spPr>
          <a:xfrm>
            <a:off x="7046610" y="2617876"/>
            <a:ext cx="51691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36F93D75-312F-4FA8-A549-1360E40AB005}"/>
              </a:ext>
            </a:extLst>
          </p:cNvPr>
          <p:cNvSpPr/>
          <p:nvPr/>
        </p:nvSpPr>
        <p:spPr>
          <a:xfrm>
            <a:off x="11318077" y="4881916"/>
            <a:ext cx="873923" cy="1744016"/>
          </a:xfrm>
          <a:custGeom>
            <a:avLst/>
            <a:gdLst>
              <a:gd name="connsiteX0" fmla="*/ 872008 w 873923"/>
              <a:gd name="connsiteY0" fmla="*/ 0 h 1744016"/>
              <a:gd name="connsiteX1" fmla="*/ 873923 w 873923"/>
              <a:gd name="connsiteY1" fmla="*/ 97 h 1744016"/>
              <a:gd name="connsiteX2" fmla="*/ 873923 w 873923"/>
              <a:gd name="connsiteY2" fmla="*/ 1743920 h 1744016"/>
              <a:gd name="connsiteX3" fmla="*/ 872008 w 873923"/>
              <a:gd name="connsiteY3" fmla="*/ 1744016 h 1744016"/>
              <a:gd name="connsiteX4" fmla="*/ 0 w 873923"/>
              <a:gd name="connsiteY4" fmla="*/ 872008 h 1744016"/>
              <a:gd name="connsiteX5" fmla="*/ 872008 w 873923"/>
              <a:gd name="connsiteY5" fmla="*/ 0 h 17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923" h="1744016">
                <a:moveTo>
                  <a:pt x="872008" y="0"/>
                </a:moveTo>
                <a:lnTo>
                  <a:pt x="873923" y="97"/>
                </a:lnTo>
                <a:lnTo>
                  <a:pt x="873923" y="1743920"/>
                </a:lnTo>
                <a:lnTo>
                  <a:pt x="872008" y="1744016"/>
                </a:lnTo>
                <a:cubicBezTo>
                  <a:pt x="390411" y="1744016"/>
                  <a:pt x="0" y="1353605"/>
                  <a:pt x="0" y="872008"/>
                </a:cubicBezTo>
                <a:cubicBezTo>
                  <a:pt x="0" y="390411"/>
                  <a:pt x="390411" y="0"/>
                  <a:pt x="872008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EC98BC5-5AA0-47C0-9F14-AF88E5198F96}"/>
              </a:ext>
            </a:extLst>
          </p:cNvPr>
          <p:cNvSpPr txBox="1"/>
          <p:nvPr/>
        </p:nvSpPr>
        <p:spPr>
          <a:xfrm>
            <a:off x="93841" y="805322"/>
            <a:ext cx="2690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34A69A86-A65B-4451-93BC-C3F74FAC9105}"/>
              </a:ext>
            </a:extLst>
          </p:cNvPr>
          <p:cNvSpPr/>
          <p:nvPr/>
        </p:nvSpPr>
        <p:spPr>
          <a:xfrm>
            <a:off x="634228" y="232911"/>
            <a:ext cx="1365303" cy="136530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3008DDF3-E631-49C9-984B-F5E70F75771D}"/>
              </a:ext>
            </a:extLst>
          </p:cNvPr>
          <p:cNvSpPr/>
          <p:nvPr/>
        </p:nvSpPr>
        <p:spPr>
          <a:xfrm rot="2879227">
            <a:off x="5761318" y="4081617"/>
            <a:ext cx="514043" cy="51404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B39E7514-0573-4743-8986-6675C0C8DF84}"/>
              </a:ext>
            </a:extLst>
          </p:cNvPr>
          <p:cNvSpPr/>
          <p:nvPr/>
        </p:nvSpPr>
        <p:spPr>
          <a:xfrm rot="5417510">
            <a:off x="3489118" y="5554802"/>
            <a:ext cx="873923" cy="1744016"/>
          </a:xfrm>
          <a:custGeom>
            <a:avLst/>
            <a:gdLst>
              <a:gd name="connsiteX0" fmla="*/ 872008 w 873923"/>
              <a:gd name="connsiteY0" fmla="*/ 0 h 1744016"/>
              <a:gd name="connsiteX1" fmla="*/ 873923 w 873923"/>
              <a:gd name="connsiteY1" fmla="*/ 97 h 1744016"/>
              <a:gd name="connsiteX2" fmla="*/ 873923 w 873923"/>
              <a:gd name="connsiteY2" fmla="*/ 1743920 h 1744016"/>
              <a:gd name="connsiteX3" fmla="*/ 872008 w 873923"/>
              <a:gd name="connsiteY3" fmla="*/ 1744016 h 1744016"/>
              <a:gd name="connsiteX4" fmla="*/ 0 w 873923"/>
              <a:gd name="connsiteY4" fmla="*/ 872008 h 1744016"/>
              <a:gd name="connsiteX5" fmla="*/ 872008 w 873923"/>
              <a:gd name="connsiteY5" fmla="*/ 0 h 17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923" h="1744016">
                <a:moveTo>
                  <a:pt x="872008" y="0"/>
                </a:moveTo>
                <a:lnTo>
                  <a:pt x="873923" y="97"/>
                </a:lnTo>
                <a:lnTo>
                  <a:pt x="873923" y="1743920"/>
                </a:lnTo>
                <a:lnTo>
                  <a:pt x="872008" y="1744016"/>
                </a:lnTo>
                <a:cubicBezTo>
                  <a:pt x="390411" y="1744016"/>
                  <a:pt x="0" y="1353605"/>
                  <a:pt x="0" y="872008"/>
                </a:cubicBezTo>
                <a:cubicBezTo>
                  <a:pt x="0" y="390411"/>
                  <a:pt x="390411" y="0"/>
                  <a:pt x="872008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021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054E187-3A34-4A68-9855-0E39879EDF6D}"/>
              </a:ext>
            </a:extLst>
          </p:cNvPr>
          <p:cNvSpPr/>
          <p:nvPr/>
        </p:nvSpPr>
        <p:spPr>
          <a:xfrm>
            <a:off x="-1" y="-14592"/>
            <a:ext cx="12187825" cy="6872592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7E38BE47-937F-409F-BA99-5C82203EA5D2}"/>
              </a:ext>
            </a:extLst>
          </p:cNvPr>
          <p:cNvSpPr/>
          <p:nvPr/>
        </p:nvSpPr>
        <p:spPr>
          <a:xfrm>
            <a:off x="651353" y="0"/>
            <a:ext cx="11536472" cy="3818876"/>
          </a:xfrm>
          <a:custGeom>
            <a:avLst/>
            <a:gdLst>
              <a:gd name="connsiteX0" fmla="*/ 0 w 11536472"/>
              <a:gd name="connsiteY0" fmla="*/ 0 h 3818876"/>
              <a:gd name="connsiteX1" fmla="*/ 3757809 w 11536472"/>
              <a:gd name="connsiteY1" fmla="*/ 1052186 h 3818876"/>
              <a:gd name="connsiteX2" fmla="*/ 3632548 w 11536472"/>
              <a:gd name="connsiteY2" fmla="*/ 3807912 h 3818876"/>
              <a:gd name="connsiteX3" fmla="*/ 8680537 w 11536472"/>
              <a:gd name="connsiteY3" fmla="*/ 2041742 h 3818876"/>
              <a:gd name="connsiteX4" fmla="*/ 11536472 w 11536472"/>
              <a:gd name="connsiteY4" fmla="*/ 2705622 h 381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36472" h="3818876">
                <a:moveTo>
                  <a:pt x="0" y="0"/>
                </a:moveTo>
                <a:cubicBezTo>
                  <a:pt x="1576192" y="208767"/>
                  <a:pt x="3152384" y="417534"/>
                  <a:pt x="3757809" y="1052186"/>
                </a:cubicBezTo>
                <a:cubicBezTo>
                  <a:pt x="4363234" y="1686838"/>
                  <a:pt x="2812093" y="3642986"/>
                  <a:pt x="3632548" y="3807912"/>
                </a:cubicBezTo>
                <a:cubicBezTo>
                  <a:pt x="4453003" y="3972838"/>
                  <a:pt x="7363216" y="2225457"/>
                  <a:pt x="8680537" y="2041742"/>
                </a:cubicBezTo>
                <a:cubicBezTo>
                  <a:pt x="9997858" y="1858027"/>
                  <a:pt x="10767165" y="2281824"/>
                  <a:pt x="11536472" y="2705622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E2ED485-5B5A-4998-BA37-09212C8D1A61}"/>
              </a:ext>
            </a:extLst>
          </p:cNvPr>
          <p:cNvSpPr/>
          <p:nvPr/>
        </p:nvSpPr>
        <p:spPr>
          <a:xfrm>
            <a:off x="0" y="1534669"/>
            <a:ext cx="4471792" cy="2085353"/>
          </a:xfrm>
          <a:custGeom>
            <a:avLst/>
            <a:gdLst>
              <a:gd name="connsiteX0" fmla="*/ 4471792 w 4471792"/>
              <a:gd name="connsiteY0" fmla="*/ 444443 h 2085353"/>
              <a:gd name="connsiteX1" fmla="*/ 1941534 w 4471792"/>
              <a:gd name="connsiteY1" fmla="*/ 106241 h 2085353"/>
              <a:gd name="connsiteX2" fmla="*/ 0 w 4471792"/>
              <a:gd name="connsiteY2" fmla="*/ 2085353 h 208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1792" h="2085353">
                <a:moveTo>
                  <a:pt x="4471792" y="444443"/>
                </a:moveTo>
                <a:cubicBezTo>
                  <a:pt x="3579312" y="138599"/>
                  <a:pt x="2686833" y="-167244"/>
                  <a:pt x="1941534" y="106241"/>
                </a:cubicBezTo>
                <a:cubicBezTo>
                  <a:pt x="1196235" y="379726"/>
                  <a:pt x="598117" y="1232539"/>
                  <a:pt x="0" y="2085353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939D74F-8D70-4323-A795-FCFEC5387A71}"/>
              </a:ext>
            </a:extLst>
          </p:cNvPr>
          <p:cNvGrpSpPr/>
          <p:nvPr/>
        </p:nvGrpSpPr>
        <p:grpSpPr>
          <a:xfrm>
            <a:off x="133805" y="4514760"/>
            <a:ext cx="4034078" cy="2200292"/>
            <a:chOff x="133805" y="4514760"/>
            <a:chExt cx="4034078" cy="220029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DC94A8DD-871C-4D76-8524-B2C3D4210F42}"/>
                </a:ext>
              </a:extLst>
            </p:cNvPr>
            <p:cNvSpPr/>
            <p:nvPr/>
          </p:nvSpPr>
          <p:spPr>
            <a:xfrm>
              <a:off x="133805" y="4514760"/>
              <a:ext cx="4034078" cy="2200292"/>
            </a:xfrm>
            <a:custGeom>
              <a:avLst/>
              <a:gdLst>
                <a:gd name="connsiteX0" fmla="*/ 172373 w 5605745"/>
                <a:gd name="connsiteY0" fmla="*/ 936993 h 3057522"/>
                <a:gd name="connsiteX1" fmla="*/ 327392 w 5605745"/>
                <a:gd name="connsiteY1" fmla="*/ 2042789 h 3057522"/>
                <a:gd name="connsiteX2" fmla="*/ 2797215 w 5605745"/>
                <a:gd name="connsiteY2" fmla="*/ 2841993 h 3057522"/>
                <a:gd name="connsiteX3" fmla="*/ 5363612 w 5605745"/>
                <a:gd name="connsiteY3" fmla="*/ 2118570 h 3057522"/>
                <a:gd name="connsiteX4" fmla="*/ 3403644 w 5605745"/>
                <a:gd name="connsiteY4" fmla="*/ 0 h 3057522"/>
                <a:gd name="connsiteX5" fmla="*/ 172383 w 5605745"/>
                <a:gd name="connsiteY5" fmla="*/ 936993 h 3057522"/>
                <a:gd name="connsiteX6" fmla="*/ 172373 w 5605745"/>
                <a:gd name="connsiteY6" fmla="*/ 936993 h 305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5745" h="3057522">
                  <a:moveTo>
                    <a:pt x="172373" y="936993"/>
                  </a:moveTo>
                  <a:cubicBezTo>
                    <a:pt x="-100918" y="1524914"/>
                    <a:pt x="-49235" y="1893513"/>
                    <a:pt x="327392" y="2042789"/>
                  </a:cubicBezTo>
                  <a:cubicBezTo>
                    <a:pt x="892349" y="2266702"/>
                    <a:pt x="2235698" y="2356266"/>
                    <a:pt x="2797215" y="2841993"/>
                  </a:cubicBezTo>
                  <a:cubicBezTo>
                    <a:pt x="3358714" y="3327711"/>
                    <a:pt x="5070805" y="2952217"/>
                    <a:pt x="5363612" y="2118570"/>
                  </a:cubicBezTo>
                  <a:cubicBezTo>
                    <a:pt x="5656420" y="1284923"/>
                    <a:pt x="6183619" y="0"/>
                    <a:pt x="3403644" y="0"/>
                  </a:cubicBezTo>
                  <a:cubicBezTo>
                    <a:pt x="1550307" y="0"/>
                    <a:pt x="473239" y="312325"/>
                    <a:pt x="172383" y="936993"/>
                  </a:cubicBezTo>
                  <a:lnTo>
                    <a:pt x="172373" y="9369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D7E9EAC-D8CD-4B9E-B4BF-0553BA404396}"/>
                </a:ext>
              </a:extLst>
            </p:cNvPr>
            <p:cNvSpPr/>
            <p:nvPr/>
          </p:nvSpPr>
          <p:spPr>
            <a:xfrm rot="261549" flipV="1">
              <a:off x="1200810" y="4693138"/>
              <a:ext cx="2541048" cy="1353718"/>
            </a:xfrm>
            <a:custGeom>
              <a:avLst/>
              <a:gdLst>
                <a:gd name="connsiteX0" fmla="*/ 245276 w 6600125"/>
                <a:gd name="connsiteY0" fmla="*/ 1077542 h 3516151"/>
                <a:gd name="connsiteX1" fmla="*/ 479070 w 6600125"/>
                <a:gd name="connsiteY1" fmla="*/ 2349207 h 3516151"/>
                <a:gd name="connsiteX2" fmla="*/ 3359494 w 6600125"/>
                <a:gd name="connsiteY2" fmla="*/ 3268292 h 3516151"/>
                <a:gd name="connsiteX3" fmla="*/ 6274528 w 6600125"/>
                <a:gd name="connsiteY3" fmla="*/ 2436355 h 3516151"/>
                <a:gd name="connsiteX4" fmla="*/ 3914190 w 6600125"/>
                <a:gd name="connsiteY4" fmla="*/ 0 h 3516151"/>
                <a:gd name="connsiteX5" fmla="*/ 245286 w 6600125"/>
                <a:gd name="connsiteY5" fmla="*/ 1077542 h 3516151"/>
                <a:gd name="connsiteX6" fmla="*/ 245276 w 6600125"/>
                <a:gd name="connsiteY6" fmla="*/ 1077542 h 351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125" h="3516151">
                  <a:moveTo>
                    <a:pt x="245276" y="1077542"/>
                  </a:moveTo>
                  <a:cubicBezTo>
                    <a:pt x="-39490" y="1753652"/>
                    <a:pt x="38453" y="2177540"/>
                    <a:pt x="479070" y="2349207"/>
                  </a:cubicBezTo>
                  <a:cubicBezTo>
                    <a:pt x="1140013" y="2606708"/>
                    <a:pt x="2689361" y="2709706"/>
                    <a:pt x="3359494" y="3268292"/>
                  </a:cubicBezTo>
                  <a:cubicBezTo>
                    <a:pt x="4029605" y="3826868"/>
                    <a:pt x="5979656" y="3395049"/>
                    <a:pt x="6274528" y="2436355"/>
                  </a:cubicBezTo>
                  <a:cubicBezTo>
                    <a:pt x="6569399" y="1477661"/>
                    <a:pt x="7111162" y="0"/>
                    <a:pt x="3914190" y="0"/>
                  </a:cubicBezTo>
                  <a:cubicBezTo>
                    <a:pt x="1782853" y="0"/>
                    <a:pt x="559907" y="359173"/>
                    <a:pt x="245286" y="1077542"/>
                  </a:cubicBezTo>
                  <a:lnTo>
                    <a:pt x="245276" y="10775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09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05C21BC-2811-46DA-AA72-B673163BA400}"/>
              </a:ext>
            </a:extLst>
          </p:cNvPr>
          <p:cNvSpPr txBox="1"/>
          <p:nvPr/>
        </p:nvSpPr>
        <p:spPr>
          <a:xfrm>
            <a:off x="364160" y="881566"/>
            <a:ext cx="24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3D06C2A-4284-4DD2-B439-9F5CF3585CFE}"/>
              </a:ext>
            </a:extLst>
          </p:cNvPr>
          <p:cNvSpPr txBox="1"/>
          <p:nvPr/>
        </p:nvSpPr>
        <p:spPr>
          <a:xfrm>
            <a:off x="4691630" y="571925"/>
            <a:ext cx="705173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E082215-25DB-4157-8DDA-5E755A4A93A6}"/>
              </a:ext>
            </a:extLst>
          </p:cNvPr>
          <p:cNvGrpSpPr/>
          <p:nvPr/>
        </p:nvGrpSpPr>
        <p:grpSpPr>
          <a:xfrm>
            <a:off x="2464289" y="2229978"/>
            <a:ext cx="1273745" cy="694734"/>
            <a:chOff x="133805" y="4514760"/>
            <a:chExt cx="4034078" cy="2200292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523D93D-25AE-45F1-BC84-133A4861140B}"/>
                </a:ext>
              </a:extLst>
            </p:cNvPr>
            <p:cNvSpPr/>
            <p:nvPr/>
          </p:nvSpPr>
          <p:spPr>
            <a:xfrm>
              <a:off x="133805" y="4514760"/>
              <a:ext cx="4034078" cy="2200292"/>
            </a:xfrm>
            <a:custGeom>
              <a:avLst/>
              <a:gdLst>
                <a:gd name="connsiteX0" fmla="*/ 172373 w 5605745"/>
                <a:gd name="connsiteY0" fmla="*/ 936993 h 3057522"/>
                <a:gd name="connsiteX1" fmla="*/ 327392 w 5605745"/>
                <a:gd name="connsiteY1" fmla="*/ 2042789 h 3057522"/>
                <a:gd name="connsiteX2" fmla="*/ 2797215 w 5605745"/>
                <a:gd name="connsiteY2" fmla="*/ 2841993 h 3057522"/>
                <a:gd name="connsiteX3" fmla="*/ 5363612 w 5605745"/>
                <a:gd name="connsiteY3" fmla="*/ 2118570 h 3057522"/>
                <a:gd name="connsiteX4" fmla="*/ 3403644 w 5605745"/>
                <a:gd name="connsiteY4" fmla="*/ 0 h 3057522"/>
                <a:gd name="connsiteX5" fmla="*/ 172383 w 5605745"/>
                <a:gd name="connsiteY5" fmla="*/ 936993 h 3057522"/>
                <a:gd name="connsiteX6" fmla="*/ 172373 w 5605745"/>
                <a:gd name="connsiteY6" fmla="*/ 936993 h 305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5745" h="3057522">
                  <a:moveTo>
                    <a:pt x="172373" y="936993"/>
                  </a:moveTo>
                  <a:cubicBezTo>
                    <a:pt x="-100918" y="1524914"/>
                    <a:pt x="-49235" y="1893513"/>
                    <a:pt x="327392" y="2042789"/>
                  </a:cubicBezTo>
                  <a:cubicBezTo>
                    <a:pt x="892349" y="2266702"/>
                    <a:pt x="2235698" y="2356266"/>
                    <a:pt x="2797215" y="2841993"/>
                  </a:cubicBezTo>
                  <a:cubicBezTo>
                    <a:pt x="3358714" y="3327711"/>
                    <a:pt x="5070805" y="2952217"/>
                    <a:pt x="5363612" y="2118570"/>
                  </a:cubicBezTo>
                  <a:cubicBezTo>
                    <a:pt x="5656420" y="1284923"/>
                    <a:pt x="6183619" y="0"/>
                    <a:pt x="3403644" y="0"/>
                  </a:cubicBezTo>
                  <a:cubicBezTo>
                    <a:pt x="1550307" y="0"/>
                    <a:pt x="473239" y="312325"/>
                    <a:pt x="172383" y="936993"/>
                  </a:cubicBezTo>
                  <a:lnTo>
                    <a:pt x="172373" y="9369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D435EF-94E1-4418-B729-07DE8DCBD5C4}"/>
                </a:ext>
              </a:extLst>
            </p:cNvPr>
            <p:cNvSpPr/>
            <p:nvPr/>
          </p:nvSpPr>
          <p:spPr>
            <a:xfrm rot="261549" flipV="1">
              <a:off x="1149214" y="4676686"/>
              <a:ext cx="2541048" cy="1353718"/>
            </a:xfrm>
            <a:custGeom>
              <a:avLst/>
              <a:gdLst>
                <a:gd name="connsiteX0" fmla="*/ 245276 w 6600125"/>
                <a:gd name="connsiteY0" fmla="*/ 1077542 h 3516151"/>
                <a:gd name="connsiteX1" fmla="*/ 479070 w 6600125"/>
                <a:gd name="connsiteY1" fmla="*/ 2349207 h 3516151"/>
                <a:gd name="connsiteX2" fmla="*/ 3359494 w 6600125"/>
                <a:gd name="connsiteY2" fmla="*/ 3268292 h 3516151"/>
                <a:gd name="connsiteX3" fmla="*/ 6274528 w 6600125"/>
                <a:gd name="connsiteY3" fmla="*/ 2436355 h 3516151"/>
                <a:gd name="connsiteX4" fmla="*/ 3914190 w 6600125"/>
                <a:gd name="connsiteY4" fmla="*/ 0 h 3516151"/>
                <a:gd name="connsiteX5" fmla="*/ 245286 w 6600125"/>
                <a:gd name="connsiteY5" fmla="*/ 1077542 h 3516151"/>
                <a:gd name="connsiteX6" fmla="*/ 245276 w 6600125"/>
                <a:gd name="connsiteY6" fmla="*/ 1077542 h 351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125" h="3516151">
                  <a:moveTo>
                    <a:pt x="245276" y="1077542"/>
                  </a:moveTo>
                  <a:cubicBezTo>
                    <a:pt x="-39490" y="1753652"/>
                    <a:pt x="38453" y="2177540"/>
                    <a:pt x="479070" y="2349207"/>
                  </a:cubicBezTo>
                  <a:cubicBezTo>
                    <a:pt x="1140013" y="2606708"/>
                    <a:pt x="2689361" y="2709706"/>
                    <a:pt x="3359494" y="3268292"/>
                  </a:cubicBezTo>
                  <a:cubicBezTo>
                    <a:pt x="4029605" y="3826868"/>
                    <a:pt x="5979656" y="3395049"/>
                    <a:pt x="6274528" y="2436355"/>
                  </a:cubicBezTo>
                  <a:cubicBezTo>
                    <a:pt x="6569399" y="1477661"/>
                    <a:pt x="7111162" y="0"/>
                    <a:pt x="3914190" y="0"/>
                  </a:cubicBezTo>
                  <a:cubicBezTo>
                    <a:pt x="1782853" y="0"/>
                    <a:pt x="559907" y="359173"/>
                    <a:pt x="245286" y="1077542"/>
                  </a:cubicBezTo>
                  <a:lnTo>
                    <a:pt x="245276" y="10775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09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0CFAD2E-F8A8-4834-88B9-EE892B5ED907}"/>
              </a:ext>
            </a:extLst>
          </p:cNvPr>
          <p:cNvGrpSpPr/>
          <p:nvPr/>
        </p:nvGrpSpPr>
        <p:grpSpPr>
          <a:xfrm>
            <a:off x="1779225" y="3208483"/>
            <a:ext cx="2145070" cy="1169978"/>
            <a:chOff x="133805" y="4514760"/>
            <a:chExt cx="4034078" cy="220029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B9E3928-5F2C-4D03-8F42-F03DD3A33B62}"/>
                </a:ext>
              </a:extLst>
            </p:cNvPr>
            <p:cNvSpPr/>
            <p:nvPr/>
          </p:nvSpPr>
          <p:spPr>
            <a:xfrm>
              <a:off x="133805" y="4514760"/>
              <a:ext cx="4034078" cy="2200292"/>
            </a:xfrm>
            <a:custGeom>
              <a:avLst/>
              <a:gdLst>
                <a:gd name="connsiteX0" fmla="*/ 172373 w 5605745"/>
                <a:gd name="connsiteY0" fmla="*/ 936993 h 3057522"/>
                <a:gd name="connsiteX1" fmla="*/ 327392 w 5605745"/>
                <a:gd name="connsiteY1" fmla="*/ 2042789 h 3057522"/>
                <a:gd name="connsiteX2" fmla="*/ 2797215 w 5605745"/>
                <a:gd name="connsiteY2" fmla="*/ 2841993 h 3057522"/>
                <a:gd name="connsiteX3" fmla="*/ 5363612 w 5605745"/>
                <a:gd name="connsiteY3" fmla="*/ 2118570 h 3057522"/>
                <a:gd name="connsiteX4" fmla="*/ 3403644 w 5605745"/>
                <a:gd name="connsiteY4" fmla="*/ 0 h 3057522"/>
                <a:gd name="connsiteX5" fmla="*/ 172383 w 5605745"/>
                <a:gd name="connsiteY5" fmla="*/ 936993 h 3057522"/>
                <a:gd name="connsiteX6" fmla="*/ 172373 w 5605745"/>
                <a:gd name="connsiteY6" fmla="*/ 936993 h 305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5745" h="3057522">
                  <a:moveTo>
                    <a:pt x="172373" y="936993"/>
                  </a:moveTo>
                  <a:cubicBezTo>
                    <a:pt x="-100918" y="1524914"/>
                    <a:pt x="-49235" y="1893513"/>
                    <a:pt x="327392" y="2042789"/>
                  </a:cubicBezTo>
                  <a:cubicBezTo>
                    <a:pt x="892349" y="2266702"/>
                    <a:pt x="2235698" y="2356266"/>
                    <a:pt x="2797215" y="2841993"/>
                  </a:cubicBezTo>
                  <a:cubicBezTo>
                    <a:pt x="3358714" y="3327711"/>
                    <a:pt x="5070805" y="2952217"/>
                    <a:pt x="5363612" y="2118570"/>
                  </a:cubicBezTo>
                  <a:cubicBezTo>
                    <a:pt x="5656420" y="1284923"/>
                    <a:pt x="6183619" y="0"/>
                    <a:pt x="3403644" y="0"/>
                  </a:cubicBezTo>
                  <a:cubicBezTo>
                    <a:pt x="1550307" y="0"/>
                    <a:pt x="473239" y="312325"/>
                    <a:pt x="172383" y="936993"/>
                  </a:cubicBezTo>
                  <a:lnTo>
                    <a:pt x="172373" y="9369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9433A45C-3644-49A2-80D1-3EB619618F5C}"/>
                </a:ext>
              </a:extLst>
            </p:cNvPr>
            <p:cNvSpPr/>
            <p:nvPr/>
          </p:nvSpPr>
          <p:spPr>
            <a:xfrm rot="261549" flipV="1">
              <a:off x="1149214" y="4676686"/>
              <a:ext cx="2541048" cy="1353718"/>
            </a:xfrm>
            <a:custGeom>
              <a:avLst/>
              <a:gdLst>
                <a:gd name="connsiteX0" fmla="*/ 245276 w 6600125"/>
                <a:gd name="connsiteY0" fmla="*/ 1077542 h 3516151"/>
                <a:gd name="connsiteX1" fmla="*/ 479070 w 6600125"/>
                <a:gd name="connsiteY1" fmla="*/ 2349207 h 3516151"/>
                <a:gd name="connsiteX2" fmla="*/ 3359494 w 6600125"/>
                <a:gd name="connsiteY2" fmla="*/ 3268292 h 3516151"/>
                <a:gd name="connsiteX3" fmla="*/ 6274528 w 6600125"/>
                <a:gd name="connsiteY3" fmla="*/ 2436355 h 3516151"/>
                <a:gd name="connsiteX4" fmla="*/ 3914190 w 6600125"/>
                <a:gd name="connsiteY4" fmla="*/ 0 h 3516151"/>
                <a:gd name="connsiteX5" fmla="*/ 245286 w 6600125"/>
                <a:gd name="connsiteY5" fmla="*/ 1077542 h 3516151"/>
                <a:gd name="connsiteX6" fmla="*/ 245276 w 6600125"/>
                <a:gd name="connsiteY6" fmla="*/ 1077542 h 351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125" h="3516151">
                  <a:moveTo>
                    <a:pt x="245276" y="1077542"/>
                  </a:moveTo>
                  <a:cubicBezTo>
                    <a:pt x="-39490" y="1753652"/>
                    <a:pt x="38453" y="2177540"/>
                    <a:pt x="479070" y="2349207"/>
                  </a:cubicBezTo>
                  <a:cubicBezTo>
                    <a:pt x="1140013" y="2606708"/>
                    <a:pt x="2689361" y="2709706"/>
                    <a:pt x="3359494" y="3268292"/>
                  </a:cubicBezTo>
                  <a:cubicBezTo>
                    <a:pt x="4029605" y="3826868"/>
                    <a:pt x="5979656" y="3395049"/>
                    <a:pt x="6274528" y="2436355"/>
                  </a:cubicBezTo>
                  <a:cubicBezTo>
                    <a:pt x="6569399" y="1477661"/>
                    <a:pt x="7111162" y="0"/>
                    <a:pt x="3914190" y="0"/>
                  </a:cubicBezTo>
                  <a:cubicBezTo>
                    <a:pt x="1782853" y="0"/>
                    <a:pt x="559907" y="359173"/>
                    <a:pt x="245286" y="1077542"/>
                  </a:cubicBezTo>
                  <a:lnTo>
                    <a:pt x="245276" y="10775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09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E0765F7-013F-49C2-BB86-9119B95E2BA4}"/>
              </a:ext>
            </a:extLst>
          </p:cNvPr>
          <p:cNvSpPr txBox="1"/>
          <p:nvPr/>
        </p:nvSpPr>
        <p:spPr>
          <a:xfrm>
            <a:off x="4582333" y="4064717"/>
            <a:ext cx="727032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977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72F921C-F2B0-4B1A-959C-209B42872772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348653-AFC5-412D-B13A-2458878BAA69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59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9BBE03-503E-459D-B6ED-06C7C191E807}"/>
              </a:ext>
            </a:extLst>
          </p:cNvPr>
          <p:cNvSpPr/>
          <p:nvPr/>
        </p:nvSpPr>
        <p:spPr>
          <a:xfrm rot="10800000">
            <a:off x="4698124" y="0"/>
            <a:ext cx="7493876" cy="4114800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625C0F9-4941-4709-B49D-371D0F350123}"/>
              </a:ext>
            </a:extLst>
          </p:cNvPr>
          <p:cNvSpPr txBox="1"/>
          <p:nvPr/>
        </p:nvSpPr>
        <p:spPr>
          <a:xfrm>
            <a:off x="1047964" y="3059668"/>
            <a:ext cx="365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E6C9D0-4645-47A9-BAEB-FE161916B228}"/>
              </a:ext>
            </a:extLst>
          </p:cNvPr>
          <p:cNvSpPr txBox="1"/>
          <p:nvPr/>
        </p:nvSpPr>
        <p:spPr>
          <a:xfrm>
            <a:off x="5196240" y="3557631"/>
            <a:ext cx="2534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2A62008-C9D9-4CCA-A3DD-0B06BDBD803B}"/>
              </a:ext>
            </a:extLst>
          </p:cNvPr>
          <p:cNvSpPr txBox="1"/>
          <p:nvPr/>
        </p:nvSpPr>
        <p:spPr>
          <a:xfrm>
            <a:off x="4996994" y="2859363"/>
            <a:ext cx="6090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61816E0-95E2-495C-A563-A9301D1EC938}"/>
              </a:ext>
            </a:extLst>
          </p:cNvPr>
          <p:cNvSpPr/>
          <p:nvPr/>
        </p:nvSpPr>
        <p:spPr>
          <a:xfrm rot="540888">
            <a:off x="4576776" y="3104346"/>
            <a:ext cx="1542606" cy="1542606"/>
          </a:xfrm>
          <a:custGeom>
            <a:avLst/>
            <a:gdLst>
              <a:gd name="connsiteX0" fmla="*/ 771303 w 1542606"/>
              <a:gd name="connsiteY0" fmla="*/ 0 h 1542606"/>
              <a:gd name="connsiteX1" fmla="*/ 850165 w 1542606"/>
              <a:gd name="connsiteY1" fmla="*/ 3982 h 1542606"/>
              <a:gd name="connsiteX2" fmla="*/ 884219 w 1542606"/>
              <a:gd name="connsiteY2" fmla="*/ 9180 h 1542606"/>
              <a:gd name="connsiteX3" fmla="*/ 756994 w 1542606"/>
              <a:gd name="connsiteY3" fmla="*/ 22005 h 1542606"/>
              <a:gd name="connsiteX4" fmla="*/ 242694 w 1542606"/>
              <a:gd name="connsiteY4" fmla="*/ 653029 h 1542606"/>
              <a:gd name="connsiteX5" fmla="*/ 886804 w 1542606"/>
              <a:gd name="connsiteY5" fmla="*/ 1297139 h 1542606"/>
              <a:gd name="connsiteX6" fmla="*/ 1530914 w 1542606"/>
              <a:gd name="connsiteY6" fmla="*/ 653029 h 1542606"/>
              <a:gd name="connsiteX7" fmla="*/ 1527617 w 1542606"/>
              <a:gd name="connsiteY7" fmla="*/ 620318 h 1542606"/>
              <a:gd name="connsiteX8" fmla="*/ 1538624 w 1542606"/>
              <a:gd name="connsiteY8" fmla="*/ 692442 h 1542606"/>
              <a:gd name="connsiteX9" fmla="*/ 1542606 w 1542606"/>
              <a:gd name="connsiteY9" fmla="*/ 771303 h 1542606"/>
              <a:gd name="connsiteX10" fmla="*/ 771303 w 1542606"/>
              <a:gd name="connsiteY10" fmla="*/ 1542606 h 1542606"/>
              <a:gd name="connsiteX11" fmla="*/ 0 w 1542606"/>
              <a:gd name="connsiteY11" fmla="*/ 771303 h 1542606"/>
              <a:gd name="connsiteX12" fmla="*/ 771303 w 1542606"/>
              <a:gd name="connsiteY12" fmla="*/ 0 h 15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606" h="1542606">
                <a:moveTo>
                  <a:pt x="771303" y="0"/>
                </a:moveTo>
                <a:cubicBezTo>
                  <a:pt x="797927" y="0"/>
                  <a:pt x="824236" y="1349"/>
                  <a:pt x="850165" y="3982"/>
                </a:cubicBezTo>
                <a:lnTo>
                  <a:pt x="884219" y="9180"/>
                </a:lnTo>
                <a:lnTo>
                  <a:pt x="756994" y="22005"/>
                </a:lnTo>
                <a:cubicBezTo>
                  <a:pt x="463484" y="82066"/>
                  <a:pt x="242694" y="341764"/>
                  <a:pt x="242694" y="653029"/>
                </a:cubicBezTo>
                <a:cubicBezTo>
                  <a:pt x="242694" y="1008761"/>
                  <a:pt x="531072" y="1297139"/>
                  <a:pt x="886804" y="1297139"/>
                </a:cubicBezTo>
                <a:cubicBezTo>
                  <a:pt x="1242536" y="1297139"/>
                  <a:pt x="1530914" y="1008761"/>
                  <a:pt x="1530914" y="653029"/>
                </a:cubicBezTo>
                <a:lnTo>
                  <a:pt x="1527617" y="620318"/>
                </a:lnTo>
                <a:lnTo>
                  <a:pt x="1538624" y="692442"/>
                </a:lnTo>
                <a:cubicBezTo>
                  <a:pt x="1541257" y="718371"/>
                  <a:pt x="1542606" y="744679"/>
                  <a:pt x="1542606" y="771303"/>
                </a:cubicBezTo>
                <a:cubicBezTo>
                  <a:pt x="1542606" y="1197282"/>
                  <a:pt x="1197282" y="1542606"/>
                  <a:pt x="771303" y="1542606"/>
                </a:cubicBezTo>
                <a:cubicBezTo>
                  <a:pt x="345324" y="1542606"/>
                  <a:pt x="0" y="1197282"/>
                  <a:pt x="0" y="771303"/>
                </a:cubicBezTo>
                <a:cubicBezTo>
                  <a:pt x="0" y="345324"/>
                  <a:pt x="345324" y="0"/>
                  <a:pt x="77130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2C1985-A736-4B2D-A08E-740BD7CACC2A}"/>
              </a:ext>
            </a:extLst>
          </p:cNvPr>
          <p:cNvSpPr txBox="1"/>
          <p:nvPr/>
        </p:nvSpPr>
        <p:spPr>
          <a:xfrm>
            <a:off x="4202281" y="3264069"/>
            <a:ext cx="1542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F9B32A9-EE25-4332-AB4E-1322A8AB6142}"/>
              </a:ext>
            </a:extLst>
          </p:cNvPr>
          <p:cNvSpPr/>
          <p:nvPr/>
        </p:nvSpPr>
        <p:spPr>
          <a:xfrm>
            <a:off x="0" y="900882"/>
            <a:ext cx="4698124" cy="144865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1840B51-D6E6-4377-B5EF-37B5F1C98306}"/>
              </a:ext>
            </a:extLst>
          </p:cNvPr>
          <p:cNvSpPr/>
          <p:nvPr/>
        </p:nvSpPr>
        <p:spPr>
          <a:xfrm rot="10800000">
            <a:off x="6096000" y="5202149"/>
            <a:ext cx="6072618" cy="1416988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astelsSmooth/>
                      </a14:imgEffect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75000" b="-90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7FEF5BE-60AA-4886-9116-E53F433A9425}"/>
              </a:ext>
            </a:extLst>
          </p:cNvPr>
          <p:cNvSpPr txBox="1"/>
          <p:nvPr/>
        </p:nvSpPr>
        <p:spPr>
          <a:xfrm>
            <a:off x="6096000" y="4132289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545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F58E1B-CA27-4F00-836F-2572DF3093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6531D2-804B-43B8-B4D4-8BFE7D56AD21}"/>
              </a:ext>
            </a:extLst>
          </p:cNvPr>
          <p:cNvSpPr/>
          <p:nvPr/>
        </p:nvSpPr>
        <p:spPr>
          <a:xfrm>
            <a:off x="1492282" y="1396871"/>
            <a:ext cx="9207436" cy="199561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C8ABD46B-F3F5-4A80-A61F-0E47279E0D10}"/>
              </a:ext>
            </a:extLst>
          </p:cNvPr>
          <p:cNvSpPr/>
          <p:nvPr/>
        </p:nvSpPr>
        <p:spPr>
          <a:xfrm>
            <a:off x="934949" y="3832260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reflection blurRad="6350" stA="88000" endPos="70000" dist="1079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273EDE82-C426-41DB-9AA1-CF8EBF3A57A8}"/>
              </a:ext>
            </a:extLst>
          </p:cNvPr>
          <p:cNvSpPr/>
          <p:nvPr/>
        </p:nvSpPr>
        <p:spPr>
          <a:xfrm>
            <a:off x="4303594" y="3890914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reflection stA="60000" endPos="55500" dist="279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5E9CBE1B-40B9-4063-BCA0-D5BACD6D8A1D}"/>
              </a:ext>
            </a:extLst>
          </p:cNvPr>
          <p:cNvSpPr/>
          <p:nvPr/>
        </p:nvSpPr>
        <p:spPr>
          <a:xfrm>
            <a:off x="9428251" y="4119937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reflection blurRad="6350" stA="77000" endPos="78000" dist="685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CE2991F5-7D36-4C6F-80A6-64AC3B85A3EC}"/>
              </a:ext>
            </a:extLst>
          </p:cNvPr>
          <p:cNvSpPr/>
          <p:nvPr/>
        </p:nvSpPr>
        <p:spPr>
          <a:xfrm>
            <a:off x="0" y="3544584"/>
            <a:ext cx="12185151" cy="2065106"/>
          </a:xfrm>
          <a:custGeom>
            <a:avLst/>
            <a:gdLst>
              <a:gd name="connsiteX0" fmla="*/ 0 w 12185151"/>
              <a:gd name="connsiteY0" fmla="*/ 2065106 h 2065106"/>
              <a:gd name="connsiteX1" fmla="*/ 2085654 w 12185151"/>
              <a:gd name="connsiteY1" fmla="*/ 1037690 h 2065106"/>
              <a:gd name="connsiteX2" fmla="*/ 5054885 w 12185151"/>
              <a:gd name="connsiteY2" fmla="*/ 1253447 h 2065106"/>
              <a:gd name="connsiteX3" fmla="*/ 7962472 w 12185151"/>
              <a:gd name="connsiteY3" fmla="*/ 339047 h 2065106"/>
              <a:gd name="connsiteX4" fmla="*/ 11219380 w 12185151"/>
              <a:gd name="connsiteY4" fmla="*/ 729465 h 2065106"/>
              <a:gd name="connsiteX5" fmla="*/ 12185151 w 12185151"/>
              <a:gd name="connsiteY5" fmla="*/ 0 h 206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5151" h="2065106">
                <a:moveTo>
                  <a:pt x="0" y="2065106"/>
                </a:moveTo>
                <a:cubicBezTo>
                  <a:pt x="621586" y="1619036"/>
                  <a:pt x="1243173" y="1172966"/>
                  <a:pt x="2085654" y="1037690"/>
                </a:cubicBezTo>
                <a:cubicBezTo>
                  <a:pt x="2928135" y="902414"/>
                  <a:pt x="4075415" y="1369887"/>
                  <a:pt x="5054885" y="1253447"/>
                </a:cubicBezTo>
                <a:cubicBezTo>
                  <a:pt x="6034355" y="1137007"/>
                  <a:pt x="6935056" y="426377"/>
                  <a:pt x="7962472" y="339047"/>
                </a:cubicBezTo>
                <a:cubicBezTo>
                  <a:pt x="8989888" y="251717"/>
                  <a:pt x="10515600" y="785973"/>
                  <a:pt x="11219380" y="729465"/>
                </a:cubicBezTo>
                <a:cubicBezTo>
                  <a:pt x="11923160" y="672957"/>
                  <a:pt x="12054155" y="336478"/>
                  <a:pt x="12185151" y="0"/>
                </a:cubicBezTo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1A2467A-6958-4B15-8797-F283F31EC90A}"/>
              </a:ext>
            </a:extLst>
          </p:cNvPr>
          <p:cNvSpPr txBox="1"/>
          <p:nvPr/>
        </p:nvSpPr>
        <p:spPr>
          <a:xfrm>
            <a:off x="1392149" y="1212205"/>
            <a:ext cx="2652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E2BBD81-94DC-470C-9A5A-A42A2DFFBC51}"/>
              </a:ext>
            </a:extLst>
          </p:cNvPr>
          <p:cNvSpPr txBox="1"/>
          <p:nvPr/>
        </p:nvSpPr>
        <p:spPr>
          <a:xfrm>
            <a:off x="1765443" y="1809904"/>
            <a:ext cx="86611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861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7BCC3EB-7276-45C8-B53B-5C3856E12F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B36AB5D-712E-43FF-9AF2-DA01485F2AD3}"/>
              </a:ext>
            </a:extLst>
          </p:cNvPr>
          <p:cNvSpPr/>
          <p:nvPr/>
        </p:nvSpPr>
        <p:spPr>
          <a:xfrm>
            <a:off x="5781830" y="2488524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0020C99-6C9F-4BCE-9A62-BC675A32C619}"/>
              </a:ext>
            </a:extLst>
          </p:cNvPr>
          <p:cNvSpPr/>
          <p:nvPr/>
        </p:nvSpPr>
        <p:spPr>
          <a:xfrm>
            <a:off x="9195247" y="994358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98B1287-CFC8-4D3C-9CA5-E7107CED08A3}"/>
              </a:ext>
            </a:extLst>
          </p:cNvPr>
          <p:cNvSpPr/>
          <p:nvPr/>
        </p:nvSpPr>
        <p:spPr>
          <a:xfrm>
            <a:off x="9627615" y="3806601"/>
            <a:ext cx="914400" cy="914400"/>
          </a:xfrm>
          <a:prstGeom prst="ellipse">
            <a:avLst/>
          </a:prstGeom>
          <a:gradFill flip="none" rotWithShape="1">
            <a:gsLst>
              <a:gs pos="67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207F55B-215A-451D-AC99-2780EFC75532}"/>
              </a:ext>
            </a:extLst>
          </p:cNvPr>
          <p:cNvSpPr txBox="1"/>
          <p:nvPr/>
        </p:nvSpPr>
        <p:spPr>
          <a:xfrm>
            <a:off x="5781830" y="4638140"/>
            <a:ext cx="425432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 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  <a:p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BE26118-8C80-4145-A06C-AE69DCC1F98C}"/>
              </a:ext>
            </a:extLst>
          </p:cNvPr>
          <p:cNvSpPr txBox="1"/>
          <p:nvPr/>
        </p:nvSpPr>
        <p:spPr>
          <a:xfrm>
            <a:off x="6912431" y="2438381"/>
            <a:ext cx="298483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B29A305-1AA7-414C-8690-32372550250E}"/>
              </a:ext>
            </a:extLst>
          </p:cNvPr>
          <p:cNvSpPr/>
          <p:nvPr/>
        </p:nvSpPr>
        <p:spPr>
          <a:xfrm>
            <a:off x="0" y="0"/>
            <a:ext cx="4611155" cy="6849687"/>
          </a:xfrm>
          <a:prstGeom prst="rect">
            <a:avLst/>
          </a:prstGeom>
          <a:gradFill>
            <a:gsLst>
              <a:gs pos="39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99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2CA9C06-3ED8-4627-B285-1095BF2E16AC}"/>
              </a:ext>
            </a:extLst>
          </p:cNvPr>
          <p:cNvSpPr txBox="1"/>
          <p:nvPr/>
        </p:nvSpPr>
        <p:spPr>
          <a:xfrm>
            <a:off x="1008189" y="871790"/>
            <a:ext cx="259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E10AF18-DE14-4871-A643-FBB030175D47}"/>
              </a:ext>
            </a:extLst>
          </p:cNvPr>
          <p:cNvSpPr/>
          <p:nvPr/>
        </p:nvSpPr>
        <p:spPr>
          <a:xfrm>
            <a:off x="2671678" y="16626"/>
            <a:ext cx="3061492" cy="6841374"/>
          </a:xfrm>
          <a:custGeom>
            <a:avLst/>
            <a:gdLst>
              <a:gd name="connsiteX0" fmla="*/ 2409 w 3061492"/>
              <a:gd name="connsiteY0" fmla="*/ 0 h 6841374"/>
              <a:gd name="connsiteX1" fmla="*/ 1299194 w 3061492"/>
              <a:gd name="connsiteY1" fmla="*/ 1454727 h 6841374"/>
              <a:gd name="connsiteX2" fmla="*/ 10721 w 3061492"/>
              <a:gd name="connsiteY2" fmla="*/ 3458094 h 6841374"/>
              <a:gd name="connsiteX3" fmla="*/ 2188656 w 3061492"/>
              <a:gd name="connsiteY3" fmla="*/ 4630189 h 6841374"/>
              <a:gd name="connsiteX4" fmla="*/ 1856147 w 3061492"/>
              <a:gd name="connsiteY4" fmla="*/ 5860472 h 6841374"/>
              <a:gd name="connsiteX5" fmla="*/ 3061492 w 3061492"/>
              <a:gd name="connsiteY5" fmla="*/ 6841374 h 684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61492" h="6841374">
                <a:moveTo>
                  <a:pt x="2409" y="0"/>
                </a:moveTo>
                <a:cubicBezTo>
                  <a:pt x="650109" y="439189"/>
                  <a:pt x="1297809" y="878378"/>
                  <a:pt x="1299194" y="1454727"/>
                </a:cubicBezTo>
                <a:cubicBezTo>
                  <a:pt x="1300579" y="2031076"/>
                  <a:pt x="-137523" y="2928850"/>
                  <a:pt x="10721" y="3458094"/>
                </a:cubicBezTo>
                <a:cubicBezTo>
                  <a:pt x="158965" y="3987338"/>
                  <a:pt x="1881085" y="4229793"/>
                  <a:pt x="2188656" y="4630189"/>
                </a:cubicBezTo>
                <a:cubicBezTo>
                  <a:pt x="2496227" y="5030585"/>
                  <a:pt x="1710674" y="5491941"/>
                  <a:pt x="1856147" y="5860472"/>
                </a:cubicBezTo>
                <a:cubicBezTo>
                  <a:pt x="2001620" y="6229003"/>
                  <a:pt x="2531556" y="6535188"/>
                  <a:pt x="3061492" y="6841374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7B142FB-7E75-4A4E-9E11-36778D851CF5}"/>
              </a:ext>
            </a:extLst>
          </p:cNvPr>
          <p:cNvSpPr txBox="1"/>
          <p:nvPr/>
        </p:nvSpPr>
        <p:spPr>
          <a:xfrm>
            <a:off x="4840084" y="871790"/>
            <a:ext cx="425432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6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D38AE7-9D03-4934-9073-6B3B7B236E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77AA34-8066-4BDF-871A-7E4A373F150A}"/>
              </a:ext>
            </a:extLst>
          </p:cNvPr>
          <p:cNvSpPr/>
          <p:nvPr/>
        </p:nvSpPr>
        <p:spPr>
          <a:xfrm>
            <a:off x="0" y="2743200"/>
            <a:ext cx="7493876" cy="4114800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2D392F4-259F-4F9C-8838-69116D8D3834}"/>
              </a:ext>
            </a:extLst>
          </p:cNvPr>
          <p:cNvSpPr/>
          <p:nvPr/>
        </p:nvSpPr>
        <p:spPr>
          <a:xfrm>
            <a:off x="0" y="1271752"/>
            <a:ext cx="12192000" cy="147144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554D901-C47B-48E1-9B53-3668C2229C6A}"/>
              </a:ext>
            </a:extLst>
          </p:cNvPr>
          <p:cNvSpPr txBox="1"/>
          <p:nvPr/>
        </p:nvSpPr>
        <p:spPr>
          <a:xfrm>
            <a:off x="388686" y="1222646"/>
            <a:ext cx="11662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ANNUA REPORT</a:t>
            </a:r>
            <a:endParaRPr lang="zh-CN" altLang="en-US" sz="9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49A07A3-7777-451F-8D21-C4321C65F5E8}"/>
              </a:ext>
            </a:extLst>
          </p:cNvPr>
          <p:cNvSpPr txBox="1"/>
          <p:nvPr/>
        </p:nvSpPr>
        <p:spPr>
          <a:xfrm>
            <a:off x="7493876" y="3207822"/>
            <a:ext cx="3647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cs typeface="Calibri Light" panose="020F0302020204030204" pitchFamily="34" charset="0"/>
              </a:rPr>
              <a:t>Submitter:Circle</a:t>
            </a:r>
            <a:endParaRPr lang="zh-CN" alt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98B86FA-92FA-4863-98ED-6D88E0EDD145}"/>
              </a:ext>
            </a:extLst>
          </p:cNvPr>
          <p:cNvSpPr txBox="1"/>
          <p:nvPr/>
        </p:nvSpPr>
        <p:spPr>
          <a:xfrm>
            <a:off x="7493876" y="4163786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867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194DFF-96B3-4AA3-914C-8397FDE16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663296A-EF81-438A-B890-658546F5F26A}"/>
              </a:ext>
            </a:extLst>
          </p:cNvPr>
          <p:cNvSpPr/>
          <p:nvPr/>
        </p:nvSpPr>
        <p:spPr>
          <a:xfrm>
            <a:off x="0" y="0"/>
            <a:ext cx="3923607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CB8340-3CBD-4EF2-91A9-EA6A0F69B2BB}"/>
              </a:ext>
            </a:extLst>
          </p:cNvPr>
          <p:cNvSpPr/>
          <p:nvPr/>
        </p:nvSpPr>
        <p:spPr>
          <a:xfrm>
            <a:off x="0" y="1936865"/>
            <a:ext cx="12192000" cy="29510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9B9C006-CF0A-4F5C-BEE6-46A051F9040D}"/>
              </a:ext>
            </a:extLst>
          </p:cNvPr>
          <p:cNvSpPr/>
          <p:nvPr/>
        </p:nvSpPr>
        <p:spPr>
          <a:xfrm>
            <a:off x="7556269" y="1936865"/>
            <a:ext cx="4635731" cy="492113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85D8054-692B-4EA1-A2E9-4B75906C4AB4}"/>
              </a:ext>
            </a:extLst>
          </p:cNvPr>
          <p:cNvSpPr txBox="1"/>
          <p:nvPr/>
        </p:nvSpPr>
        <p:spPr>
          <a:xfrm>
            <a:off x="290945" y="2029415"/>
            <a:ext cx="60973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D027196-D342-4E0B-9E0F-C5D4BD321236}"/>
              </a:ext>
            </a:extLst>
          </p:cNvPr>
          <p:cNvSpPr txBox="1"/>
          <p:nvPr/>
        </p:nvSpPr>
        <p:spPr>
          <a:xfrm>
            <a:off x="290945" y="2951947"/>
            <a:ext cx="60973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AE2AD89-1254-46AC-92CA-2B3F97B6FF12}"/>
              </a:ext>
            </a:extLst>
          </p:cNvPr>
          <p:cNvSpPr txBox="1"/>
          <p:nvPr/>
        </p:nvSpPr>
        <p:spPr>
          <a:xfrm>
            <a:off x="290945" y="3874479"/>
            <a:ext cx="60973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DEB4FE-BED8-4970-8CEC-D724A2538810}"/>
              </a:ext>
            </a:extLst>
          </p:cNvPr>
          <p:cNvSpPr txBox="1"/>
          <p:nvPr/>
        </p:nvSpPr>
        <p:spPr>
          <a:xfrm>
            <a:off x="7935536" y="2438381"/>
            <a:ext cx="41709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6B1AB5B-F0DC-406A-A154-D8BA2C4D4195}"/>
              </a:ext>
            </a:extLst>
          </p:cNvPr>
          <p:cNvSpPr txBox="1"/>
          <p:nvPr/>
        </p:nvSpPr>
        <p:spPr>
          <a:xfrm>
            <a:off x="7935536" y="3797215"/>
            <a:ext cx="41709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16DEAAC-7661-44C9-BBB4-8D4BF3BC81FC}"/>
              </a:ext>
            </a:extLst>
          </p:cNvPr>
          <p:cNvSpPr txBox="1"/>
          <p:nvPr/>
        </p:nvSpPr>
        <p:spPr>
          <a:xfrm>
            <a:off x="7935536" y="5156048"/>
            <a:ext cx="41709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6BFC4E0-2C3E-4361-BD5C-F4FB48426811}"/>
              </a:ext>
            </a:extLst>
          </p:cNvPr>
          <p:cNvSpPr txBox="1"/>
          <p:nvPr/>
        </p:nvSpPr>
        <p:spPr>
          <a:xfrm>
            <a:off x="690879" y="696422"/>
            <a:ext cx="25418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130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DA9239-A081-4BAD-BE8D-F95CC7F811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77AA34-8066-4BDF-871A-7E4A373F150A}"/>
              </a:ext>
            </a:extLst>
          </p:cNvPr>
          <p:cNvSpPr/>
          <p:nvPr/>
        </p:nvSpPr>
        <p:spPr>
          <a:xfrm>
            <a:off x="0" y="2712895"/>
            <a:ext cx="7493876" cy="4145105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2D392F4-259F-4F9C-8838-69116D8D3834}"/>
              </a:ext>
            </a:extLst>
          </p:cNvPr>
          <p:cNvSpPr/>
          <p:nvPr/>
        </p:nvSpPr>
        <p:spPr>
          <a:xfrm>
            <a:off x="0" y="1240535"/>
            <a:ext cx="12192000" cy="1471448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41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554D901-C47B-48E1-9B53-3668C2229C6A}"/>
              </a:ext>
            </a:extLst>
          </p:cNvPr>
          <p:cNvSpPr txBox="1"/>
          <p:nvPr/>
        </p:nvSpPr>
        <p:spPr>
          <a:xfrm>
            <a:off x="1051034" y="1163792"/>
            <a:ext cx="10089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THANKS</a:t>
            </a:r>
            <a:endParaRPr lang="zh-CN" altLang="en-US" sz="9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49A07A3-7777-451F-8D21-C4321C65F5E8}"/>
              </a:ext>
            </a:extLst>
          </p:cNvPr>
          <p:cNvSpPr txBox="1"/>
          <p:nvPr/>
        </p:nvSpPr>
        <p:spPr>
          <a:xfrm>
            <a:off x="7493876" y="3023156"/>
            <a:ext cx="3647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Submitter:Circle</a:t>
            </a:r>
            <a:endParaRPr lang="zh-CN" altLang="en-US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98B86FA-92FA-4863-98ED-6D88E0EDD145}"/>
              </a:ext>
            </a:extLst>
          </p:cNvPr>
          <p:cNvSpPr txBox="1"/>
          <p:nvPr/>
        </p:nvSpPr>
        <p:spPr>
          <a:xfrm>
            <a:off x="7493876" y="4163786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351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8414" y="1592317"/>
            <a:ext cx="46035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u="sng" dirty="0">
                <a:hlinkClick r:id="rId2"/>
              </a:rPr>
              <a:t>稿定年终</a:t>
            </a:r>
            <a:r>
              <a:rPr lang="en-US" altLang="zh-CN" b="1" u="sng" dirty="0">
                <a:hlinkClick r:id="rId2"/>
              </a:rPr>
              <a:t>PPT</a:t>
            </a:r>
            <a:r>
              <a:rPr lang="zh-CN" altLang="en-US" b="1" u="sng" dirty="0">
                <a:hlinkClick r:id="rId2"/>
              </a:rPr>
              <a:t>模板</a:t>
            </a:r>
            <a:r>
              <a:rPr lang="zh-CN" altLang="en-US" b="1" u="sng" dirty="0" smtClean="0">
                <a:hlinkClick r:id="rId2"/>
              </a:rPr>
              <a:t>大赛</a:t>
            </a:r>
            <a:r>
              <a:rPr lang="zh-CN" altLang="en-US" b="1" u="sng" dirty="0" smtClean="0"/>
              <a:t>   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</a:t>
            </a:r>
            <a:r>
              <a:rPr lang="zh-CN" altLang="en-US" b="1" u="sng" dirty="0" smtClean="0"/>
              <a:t>授权发布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50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A962D2-5D73-4DCA-9EB3-6E32C4A80445}"/>
              </a:ext>
            </a:extLst>
          </p:cNvPr>
          <p:cNvSpPr/>
          <p:nvPr/>
        </p:nvSpPr>
        <p:spPr>
          <a:xfrm>
            <a:off x="-20831" y="0"/>
            <a:ext cx="12212831" cy="6858000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2AEE5F-264A-4E05-A6C1-ECFF723F3630}"/>
              </a:ext>
            </a:extLst>
          </p:cNvPr>
          <p:cNvSpPr/>
          <p:nvPr/>
        </p:nvSpPr>
        <p:spPr>
          <a:xfrm>
            <a:off x="3139857" y="0"/>
            <a:ext cx="1478071" cy="6858000"/>
          </a:xfrm>
          <a:prstGeom prst="rect">
            <a:avLst/>
          </a:prstGeom>
          <a:gradFill>
            <a:gsLst>
              <a:gs pos="40000">
                <a:schemeClr val="accent2">
                  <a:lumMod val="75000"/>
                </a:schemeClr>
              </a:gs>
              <a:gs pos="93265">
                <a:schemeClr val="tx1">
                  <a:lumMod val="95000"/>
                  <a:lumOff val="5000"/>
                </a:schemeClr>
              </a:gs>
              <a:gs pos="13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577D241-37B8-4B46-97B2-645C99BF6BB5}"/>
              </a:ext>
            </a:extLst>
          </p:cNvPr>
          <p:cNvSpPr/>
          <p:nvPr/>
        </p:nvSpPr>
        <p:spPr>
          <a:xfrm rot="10800000">
            <a:off x="4617929" y="0"/>
            <a:ext cx="1478071" cy="6858000"/>
          </a:xfrm>
          <a:prstGeom prst="rect">
            <a:avLst/>
          </a:prstGeom>
          <a:gradFill>
            <a:gsLst>
              <a:gs pos="40000">
                <a:schemeClr val="accent2">
                  <a:lumMod val="75000"/>
                </a:schemeClr>
              </a:gs>
              <a:gs pos="93265">
                <a:schemeClr val="tx1">
                  <a:lumMod val="95000"/>
                  <a:lumOff val="5000"/>
                </a:schemeClr>
              </a:gs>
              <a:gs pos="13000">
                <a:schemeClr val="accent2">
                  <a:lumMod val="50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944215C-1379-41C7-A7E8-C015DD2F01EE}"/>
              </a:ext>
            </a:extLst>
          </p:cNvPr>
          <p:cNvSpPr/>
          <p:nvPr/>
        </p:nvSpPr>
        <p:spPr>
          <a:xfrm rot="5400000">
            <a:off x="4578930" y="-1143967"/>
            <a:ext cx="3039802" cy="121976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26DD69-E445-450E-B626-0A9FE1E98F48}"/>
              </a:ext>
            </a:extLst>
          </p:cNvPr>
          <p:cNvSpPr txBox="1"/>
          <p:nvPr/>
        </p:nvSpPr>
        <p:spPr>
          <a:xfrm>
            <a:off x="-279" y="3549098"/>
            <a:ext cx="37749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zh-CN" altLang="en-US" sz="8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BDE4F0-33E6-4914-977D-3C450A44D695}"/>
              </a:ext>
            </a:extLst>
          </p:cNvPr>
          <p:cNvSpPr/>
          <p:nvPr/>
        </p:nvSpPr>
        <p:spPr>
          <a:xfrm flipH="1">
            <a:off x="3882702" y="3583884"/>
            <a:ext cx="36000" cy="2645304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874BFD3-1D6D-4464-9DF2-7A4BE6CAA840}"/>
              </a:ext>
            </a:extLst>
          </p:cNvPr>
          <p:cNvSpPr txBox="1"/>
          <p:nvPr/>
        </p:nvSpPr>
        <p:spPr>
          <a:xfrm>
            <a:off x="4149824" y="3461742"/>
            <a:ext cx="338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Calibri Light" panose="020F0302020204030204" pitchFamily="34" charset="0"/>
              </a:rPr>
              <a:t>01  Add Your Title</a:t>
            </a:r>
            <a:endParaRPr lang="zh-CN" alt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3FDB7E6-FAE2-4C38-9EB9-CA8E0C6E7302}"/>
              </a:ext>
            </a:extLst>
          </p:cNvPr>
          <p:cNvSpPr txBox="1"/>
          <p:nvPr/>
        </p:nvSpPr>
        <p:spPr>
          <a:xfrm>
            <a:off x="4149824" y="4192619"/>
            <a:ext cx="338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Calibri Light" panose="020F0302020204030204" pitchFamily="34" charset="0"/>
              </a:rPr>
              <a:t>02  Add Your Title</a:t>
            </a:r>
            <a:endParaRPr lang="zh-CN" alt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CB7089-9D23-4855-96AC-73E75EAD75D5}"/>
              </a:ext>
            </a:extLst>
          </p:cNvPr>
          <p:cNvSpPr txBox="1"/>
          <p:nvPr/>
        </p:nvSpPr>
        <p:spPr>
          <a:xfrm>
            <a:off x="4149824" y="4923496"/>
            <a:ext cx="338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Calibri Light" panose="020F0302020204030204" pitchFamily="34" charset="0"/>
              </a:rPr>
              <a:t>03  Add Your Title</a:t>
            </a:r>
            <a:endParaRPr lang="zh-CN" alt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69435E9-4A15-4AD6-8B45-1A64E6B68B03}"/>
              </a:ext>
            </a:extLst>
          </p:cNvPr>
          <p:cNvSpPr txBox="1"/>
          <p:nvPr/>
        </p:nvSpPr>
        <p:spPr>
          <a:xfrm>
            <a:off x="4149824" y="5654372"/>
            <a:ext cx="338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Calibri Light" panose="020F0302020204030204" pitchFamily="34" charset="0"/>
              </a:rPr>
              <a:t>04  Add Your Title</a:t>
            </a:r>
            <a:endParaRPr lang="zh-CN" alt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283E98B-95BB-467C-8CB0-280381073F83}"/>
              </a:ext>
            </a:extLst>
          </p:cNvPr>
          <p:cNvSpPr txBox="1"/>
          <p:nvPr/>
        </p:nvSpPr>
        <p:spPr>
          <a:xfrm>
            <a:off x="4467664" y="3763347"/>
            <a:ext cx="618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B8E4018-7946-4A97-A777-56B8A2BE1012}"/>
              </a:ext>
            </a:extLst>
          </p:cNvPr>
          <p:cNvSpPr txBox="1"/>
          <p:nvPr/>
        </p:nvSpPr>
        <p:spPr>
          <a:xfrm>
            <a:off x="4467664" y="4479408"/>
            <a:ext cx="618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16E070E-599E-4F4F-90AE-5E08A531A472}"/>
              </a:ext>
            </a:extLst>
          </p:cNvPr>
          <p:cNvSpPr txBox="1"/>
          <p:nvPr/>
        </p:nvSpPr>
        <p:spPr>
          <a:xfrm>
            <a:off x="4467664" y="5195469"/>
            <a:ext cx="618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Fringil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6D131EA-C514-4512-BCCA-C3BF393C91D7}"/>
              </a:ext>
            </a:extLst>
          </p:cNvPr>
          <p:cNvSpPr txBox="1"/>
          <p:nvPr/>
        </p:nvSpPr>
        <p:spPr>
          <a:xfrm>
            <a:off x="4467664" y="5911531"/>
            <a:ext cx="618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973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86A9CC7-0652-4E34-8267-CBE66A153CBA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348653-AFC5-412D-B13A-2458878BAA69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59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9BBE03-503E-459D-B6ED-06C7C191E807}"/>
              </a:ext>
            </a:extLst>
          </p:cNvPr>
          <p:cNvSpPr/>
          <p:nvPr/>
        </p:nvSpPr>
        <p:spPr>
          <a:xfrm rot="10800000">
            <a:off x="4698124" y="0"/>
            <a:ext cx="7493876" cy="4114800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625C0F9-4941-4709-B49D-371D0F350123}"/>
              </a:ext>
            </a:extLst>
          </p:cNvPr>
          <p:cNvSpPr txBox="1"/>
          <p:nvPr/>
        </p:nvSpPr>
        <p:spPr>
          <a:xfrm>
            <a:off x="1047964" y="3059668"/>
            <a:ext cx="365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E6C9D0-4645-47A9-BAEB-FE161916B228}"/>
              </a:ext>
            </a:extLst>
          </p:cNvPr>
          <p:cNvSpPr txBox="1"/>
          <p:nvPr/>
        </p:nvSpPr>
        <p:spPr>
          <a:xfrm>
            <a:off x="5134519" y="3628804"/>
            <a:ext cx="2534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2A62008-C9D9-4CCA-A3DD-0B06BDBD803B}"/>
              </a:ext>
            </a:extLst>
          </p:cNvPr>
          <p:cNvSpPr txBox="1"/>
          <p:nvPr/>
        </p:nvSpPr>
        <p:spPr>
          <a:xfrm>
            <a:off x="4996994" y="2859363"/>
            <a:ext cx="6090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61816E0-95E2-495C-A563-A9301D1EC938}"/>
              </a:ext>
            </a:extLst>
          </p:cNvPr>
          <p:cNvSpPr/>
          <p:nvPr/>
        </p:nvSpPr>
        <p:spPr>
          <a:xfrm rot="540888">
            <a:off x="4576776" y="3104346"/>
            <a:ext cx="1542606" cy="1542606"/>
          </a:xfrm>
          <a:custGeom>
            <a:avLst/>
            <a:gdLst>
              <a:gd name="connsiteX0" fmla="*/ 771303 w 1542606"/>
              <a:gd name="connsiteY0" fmla="*/ 0 h 1542606"/>
              <a:gd name="connsiteX1" fmla="*/ 850165 w 1542606"/>
              <a:gd name="connsiteY1" fmla="*/ 3982 h 1542606"/>
              <a:gd name="connsiteX2" fmla="*/ 884219 w 1542606"/>
              <a:gd name="connsiteY2" fmla="*/ 9180 h 1542606"/>
              <a:gd name="connsiteX3" fmla="*/ 756994 w 1542606"/>
              <a:gd name="connsiteY3" fmla="*/ 22005 h 1542606"/>
              <a:gd name="connsiteX4" fmla="*/ 242694 w 1542606"/>
              <a:gd name="connsiteY4" fmla="*/ 653029 h 1542606"/>
              <a:gd name="connsiteX5" fmla="*/ 886804 w 1542606"/>
              <a:gd name="connsiteY5" fmla="*/ 1297139 h 1542606"/>
              <a:gd name="connsiteX6" fmla="*/ 1530914 w 1542606"/>
              <a:gd name="connsiteY6" fmla="*/ 653029 h 1542606"/>
              <a:gd name="connsiteX7" fmla="*/ 1527617 w 1542606"/>
              <a:gd name="connsiteY7" fmla="*/ 620318 h 1542606"/>
              <a:gd name="connsiteX8" fmla="*/ 1538624 w 1542606"/>
              <a:gd name="connsiteY8" fmla="*/ 692442 h 1542606"/>
              <a:gd name="connsiteX9" fmla="*/ 1542606 w 1542606"/>
              <a:gd name="connsiteY9" fmla="*/ 771303 h 1542606"/>
              <a:gd name="connsiteX10" fmla="*/ 771303 w 1542606"/>
              <a:gd name="connsiteY10" fmla="*/ 1542606 h 1542606"/>
              <a:gd name="connsiteX11" fmla="*/ 0 w 1542606"/>
              <a:gd name="connsiteY11" fmla="*/ 771303 h 1542606"/>
              <a:gd name="connsiteX12" fmla="*/ 771303 w 1542606"/>
              <a:gd name="connsiteY12" fmla="*/ 0 h 15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606" h="1542606">
                <a:moveTo>
                  <a:pt x="771303" y="0"/>
                </a:moveTo>
                <a:cubicBezTo>
                  <a:pt x="797927" y="0"/>
                  <a:pt x="824236" y="1349"/>
                  <a:pt x="850165" y="3982"/>
                </a:cubicBezTo>
                <a:lnTo>
                  <a:pt x="884219" y="9180"/>
                </a:lnTo>
                <a:lnTo>
                  <a:pt x="756994" y="22005"/>
                </a:lnTo>
                <a:cubicBezTo>
                  <a:pt x="463484" y="82066"/>
                  <a:pt x="242694" y="341764"/>
                  <a:pt x="242694" y="653029"/>
                </a:cubicBezTo>
                <a:cubicBezTo>
                  <a:pt x="242694" y="1008761"/>
                  <a:pt x="531072" y="1297139"/>
                  <a:pt x="886804" y="1297139"/>
                </a:cubicBezTo>
                <a:cubicBezTo>
                  <a:pt x="1242536" y="1297139"/>
                  <a:pt x="1530914" y="1008761"/>
                  <a:pt x="1530914" y="653029"/>
                </a:cubicBezTo>
                <a:lnTo>
                  <a:pt x="1527617" y="620318"/>
                </a:lnTo>
                <a:lnTo>
                  <a:pt x="1538624" y="692442"/>
                </a:lnTo>
                <a:cubicBezTo>
                  <a:pt x="1541257" y="718371"/>
                  <a:pt x="1542606" y="744679"/>
                  <a:pt x="1542606" y="771303"/>
                </a:cubicBezTo>
                <a:cubicBezTo>
                  <a:pt x="1542606" y="1197282"/>
                  <a:pt x="1197282" y="1542606"/>
                  <a:pt x="771303" y="1542606"/>
                </a:cubicBezTo>
                <a:cubicBezTo>
                  <a:pt x="345324" y="1542606"/>
                  <a:pt x="0" y="1197282"/>
                  <a:pt x="0" y="771303"/>
                </a:cubicBezTo>
                <a:cubicBezTo>
                  <a:pt x="0" y="345324"/>
                  <a:pt x="345324" y="0"/>
                  <a:pt x="77130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2C1985-A736-4B2D-A08E-740BD7CACC2A}"/>
              </a:ext>
            </a:extLst>
          </p:cNvPr>
          <p:cNvSpPr txBox="1"/>
          <p:nvPr/>
        </p:nvSpPr>
        <p:spPr>
          <a:xfrm>
            <a:off x="4202281" y="3264069"/>
            <a:ext cx="1542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F9B32A9-EE25-4332-AB4E-1322A8AB6142}"/>
              </a:ext>
            </a:extLst>
          </p:cNvPr>
          <p:cNvSpPr/>
          <p:nvPr/>
        </p:nvSpPr>
        <p:spPr>
          <a:xfrm>
            <a:off x="0" y="554804"/>
            <a:ext cx="4698124" cy="144865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1840B51-D6E6-4377-B5EF-37B5F1C98306}"/>
              </a:ext>
            </a:extLst>
          </p:cNvPr>
          <p:cNvSpPr/>
          <p:nvPr/>
        </p:nvSpPr>
        <p:spPr>
          <a:xfrm>
            <a:off x="6096000" y="4870670"/>
            <a:ext cx="6072618" cy="14169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 t="1" r="1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7FEF5BE-60AA-4886-9116-E53F433A9425}"/>
              </a:ext>
            </a:extLst>
          </p:cNvPr>
          <p:cNvSpPr txBox="1"/>
          <p:nvPr/>
        </p:nvSpPr>
        <p:spPr>
          <a:xfrm>
            <a:off x="6096000" y="4132289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823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0E13638-7999-458A-8CA9-2BD8E0FE63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chemeClr val="tx1"/>
              </a:gs>
              <a:gs pos="0">
                <a:schemeClr val="accent2">
                  <a:lumMod val="5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C372823-F701-410F-9EEC-E73E14673A97}"/>
              </a:ext>
            </a:extLst>
          </p:cNvPr>
          <p:cNvSpPr/>
          <p:nvPr/>
        </p:nvSpPr>
        <p:spPr>
          <a:xfrm>
            <a:off x="3647758" y="944246"/>
            <a:ext cx="4896484" cy="4896484"/>
          </a:xfrm>
          <a:prstGeom prst="ellipse">
            <a:avLst/>
          </a:prstGeom>
          <a:gradFill flip="none" rotWithShape="1">
            <a:gsLst>
              <a:gs pos="73000">
                <a:schemeClr val="accent2">
                  <a:lumMod val="75000"/>
                </a:schemeClr>
              </a:gs>
              <a:gs pos="93265">
                <a:schemeClr val="tx1">
                  <a:lumMod val="95000"/>
                  <a:lumOff val="5000"/>
                </a:schemeClr>
              </a:gs>
              <a:gs pos="13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1B0B536-EDE4-43AA-A40C-6AFE23BCE9A0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4EB2194-B465-4ECB-A8C9-1B6CBA61F301}"/>
              </a:ext>
            </a:extLst>
          </p:cNvPr>
          <p:cNvSpPr txBox="1"/>
          <p:nvPr/>
        </p:nvSpPr>
        <p:spPr>
          <a:xfrm>
            <a:off x="4534853" y="574914"/>
            <a:ext cx="3122295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">
            <a:solidFill>
              <a:schemeClr val="bg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BC9EF89-666B-4D91-BED3-7504BFA597A0}"/>
              </a:ext>
            </a:extLst>
          </p:cNvPr>
          <p:cNvSpPr txBox="1"/>
          <p:nvPr/>
        </p:nvSpPr>
        <p:spPr>
          <a:xfrm>
            <a:off x="147366" y="1284285"/>
            <a:ext cx="61193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6DA459E-E67E-4A54-AE11-D8BE6FB10677}"/>
              </a:ext>
            </a:extLst>
          </p:cNvPr>
          <p:cNvSpPr txBox="1"/>
          <p:nvPr/>
        </p:nvSpPr>
        <p:spPr>
          <a:xfrm>
            <a:off x="6029734" y="2214807"/>
            <a:ext cx="60979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7AE03D7-C8E3-487C-A5B8-789ED6B50767}"/>
              </a:ext>
            </a:extLst>
          </p:cNvPr>
          <p:cNvSpPr txBox="1"/>
          <p:nvPr/>
        </p:nvSpPr>
        <p:spPr>
          <a:xfrm>
            <a:off x="158107" y="3385296"/>
            <a:ext cx="60979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D8BF1AA-708A-4A9B-B48D-C098E7B789C9}"/>
              </a:ext>
            </a:extLst>
          </p:cNvPr>
          <p:cNvSpPr txBox="1"/>
          <p:nvPr/>
        </p:nvSpPr>
        <p:spPr>
          <a:xfrm>
            <a:off x="6029734" y="4315818"/>
            <a:ext cx="60979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22E85A2-74C4-4FC4-9DBF-D02220525D77}"/>
              </a:ext>
            </a:extLst>
          </p:cNvPr>
          <p:cNvSpPr txBox="1"/>
          <p:nvPr/>
        </p:nvSpPr>
        <p:spPr>
          <a:xfrm>
            <a:off x="158107" y="5578640"/>
            <a:ext cx="60979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70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6A7EC39-B4C3-4FEE-B366-6CE85A528C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04B41DBD-47F8-42D1-8EC3-F93CC83092F9}"/>
              </a:ext>
            </a:extLst>
          </p:cNvPr>
          <p:cNvSpPr/>
          <p:nvPr/>
        </p:nvSpPr>
        <p:spPr>
          <a:xfrm>
            <a:off x="1827072" y="1982965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10A291BB-3918-45A3-B20F-7FE9AA240E0F}"/>
              </a:ext>
            </a:extLst>
          </p:cNvPr>
          <p:cNvSpPr/>
          <p:nvPr/>
        </p:nvSpPr>
        <p:spPr>
          <a:xfrm>
            <a:off x="3063612" y="3756455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829925EB-649A-4270-A0CD-E4E649A68D84}"/>
              </a:ext>
            </a:extLst>
          </p:cNvPr>
          <p:cNvSpPr/>
          <p:nvPr/>
        </p:nvSpPr>
        <p:spPr>
          <a:xfrm>
            <a:off x="5709544" y="977115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F0EA550-9007-43E5-A64B-F94FB67F1908}"/>
              </a:ext>
            </a:extLst>
          </p:cNvPr>
          <p:cNvSpPr/>
          <p:nvPr/>
        </p:nvSpPr>
        <p:spPr>
          <a:xfrm>
            <a:off x="7712560" y="4255496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0607873-B956-4CBC-A359-DBBD8A5029CA}"/>
              </a:ext>
            </a:extLst>
          </p:cNvPr>
          <p:cNvSpPr/>
          <p:nvPr/>
        </p:nvSpPr>
        <p:spPr>
          <a:xfrm>
            <a:off x="0" y="3392488"/>
            <a:ext cx="11825416" cy="18000"/>
          </a:xfrm>
          <a:custGeom>
            <a:avLst/>
            <a:gdLst>
              <a:gd name="connsiteX0" fmla="*/ 0 w 11825416"/>
              <a:gd name="connsiteY0" fmla="*/ 0 h 18000"/>
              <a:gd name="connsiteX1" fmla="*/ 11825416 w 11825416"/>
              <a:gd name="connsiteY1" fmla="*/ 0 h 18000"/>
              <a:gd name="connsiteX2" fmla="*/ 11825416 w 11825416"/>
              <a:gd name="connsiteY2" fmla="*/ 18000 h 18000"/>
              <a:gd name="connsiteX3" fmla="*/ 0 w 11825416"/>
              <a:gd name="connsiteY3" fmla="*/ 18000 h 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5416" h="18000">
                <a:moveTo>
                  <a:pt x="0" y="0"/>
                </a:moveTo>
                <a:lnTo>
                  <a:pt x="11825416" y="0"/>
                </a:lnTo>
                <a:lnTo>
                  <a:pt x="11825416" y="18000"/>
                </a:lnTo>
                <a:lnTo>
                  <a:pt x="0" y="1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7E5C112-1F31-481B-8E74-F94EAC71DB65}"/>
              </a:ext>
            </a:extLst>
          </p:cNvPr>
          <p:cNvSpPr/>
          <p:nvPr/>
        </p:nvSpPr>
        <p:spPr>
          <a:xfrm>
            <a:off x="9338746" y="1360315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FA7B8252-52DF-4D8D-A3BD-6BBA16F81D4F}"/>
              </a:ext>
            </a:extLst>
          </p:cNvPr>
          <p:cNvSpPr/>
          <p:nvPr/>
        </p:nvSpPr>
        <p:spPr>
          <a:xfrm flipV="1">
            <a:off x="0" y="3268920"/>
            <a:ext cx="123568" cy="247136"/>
          </a:xfrm>
          <a:custGeom>
            <a:avLst/>
            <a:gdLst>
              <a:gd name="connsiteX0" fmla="*/ 0 w 123568"/>
              <a:gd name="connsiteY0" fmla="*/ 247136 h 247136"/>
              <a:gd name="connsiteX1" fmla="*/ 123568 w 123568"/>
              <a:gd name="connsiteY1" fmla="*/ 123568 h 247136"/>
              <a:gd name="connsiteX2" fmla="*/ 0 w 123568"/>
              <a:gd name="connsiteY2" fmla="*/ 0 h 24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568" h="247136">
                <a:moveTo>
                  <a:pt x="0" y="247136"/>
                </a:moveTo>
                <a:cubicBezTo>
                  <a:pt x="68245" y="247136"/>
                  <a:pt x="123568" y="191813"/>
                  <a:pt x="123568" y="123568"/>
                </a:cubicBezTo>
                <a:cubicBezTo>
                  <a:pt x="123568" y="55323"/>
                  <a:pt x="68245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1071C7CF-276B-4E9F-BD4C-32CC544C3F36}"/>
              </a:ext>
            </a:extLst>
          </p:cNvPr>
          <p:cNvSpPr/>
          <p:nvPr/>
        </p:nvSpPr>
        <p:spPr>
          <a:xfrm>
            <a:off x="11102877" y="2810730"/>
            <a:ext cx="1236540" cy="1236540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86511E-9783-4D6F-B5E2-F6D7CC8785BB}"/>
              </a:ext>
            </a:extLst>
          </p:cNvPr>
          <p:cNvSpPr/>
          <p:nvPr/>
        </p:nvSpPr>
        <p:spPr>
          <a:xfrm rot="18900866">
            <a:off x="1448830" y="3132794"/>
            <a:ext cx="756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D4A1BF7-A669-418F-8CE7-E4F6233A9B8C}"/>
              </a:ext>
            </a:extLst>
          </p:cNvPr>
          <p:cNvSpPr/>
          <p:nvPr/>
        </p:nvSpPr>
        <p:spPr>
          <a:xfrm rot="2426640">
            <a:off x="2426412" y="3740638"/>
            <a:ext cx="1080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2324CA6-1D76-46C8-A146-28EDEFEC73A6}"/>
              </a:ext>
            </a:extLst>
          </p:cNvPr>
          <p:cNvSpPr/>
          <p:nvPr/>
        </p:nvSpPr>
        <p:spPr>
          <a:xfrm rot="18240000">
            <a:off x="4691875" y="2656454"/>
            <a:ext cx="1764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65D0947-FDCC-420F-BF27-88C039F70D83}"/>
              </a:ext>
            </a:extLst>
          </p:cNvPr>
          <p:cNvSpPr/>
          <p:nvPr/>
        </p:nvSpPr>
        <p:spPr>
          <a:xfrm rot="7482912">
            <a:off x="8690746" y="2853965"/>
            <a:ext cx="1296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EA2F497-1DF9-410F-A23A-4F99D296EAC7}"/>
              </a:ext>
            </a:extLst>
          </p:cNvPr>
          <p:cNvSpPr/>
          <p:nvPr/>
        </p:nvSpPr>
        <p:spPr>
          <a:xfrm rot="2542868">
            <a:off x="6553966" y="3960391"/>
            <a:ext cx="1692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4529FDB-CE4A-4BC7-9214-BCEE98170CD0}"/>
              </a:ext>
            </a:extLst>
          </p:cNvPr>
          <p:cNvSpPr/>
          <p:nvPr/>
        </p:nvSpPr>
        <p:spPr>
          <a:xfrm flipV="1">
            <a:off x="2035938" y="2794229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55A06EA-2439-4DBC-9DB8-DC022825A823}"/>
              </a:ext>
            </a:extLst>
          </p:cNvPr>
          <p:cNvSpPr/>
          <p:nvPr/>
        </p:nvSpPr>
        <p:spPr>
          <a:xfrm flipV="1">
            <a:off x="3318604" y="4042179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3B9960C-736E-4301-8B6C-869F60E99AAB}"/>
              </a:ext>
            </a:extLst>
          </p:cNvPr>
          <p:cNvSpPr/>
          <p:nvPr/>
        </p:nvSpPr>
        <p:spPr>
          <a:xfrm flipV="1">
            <a:off x="6009936" y="1864601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17F4278-F9F3-4238-A68B-5628A537A12B}"/>
              </a:ext>
            </a:extLst>
          </p:cNvPr>
          <p:cNvSpPr/>
          <p:nvPr/>
        </p:nvSpPr>
        <p:spPr>
          <a:xfrm flipV="1">
            <a:off x="7966345" y="4481685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8E532D6-4A89-41A4-AD5A-F517BEA6FB75}"/>
              </a:ext>
            </a:extLst>
          </p:cNvPr>
          <p:cNvSpPr/>
          <p:nvPr/>
        </p:nvSpPr>
        <p:spPr>
          <a:xfrm flipV="1">
            <a:off x="9650570" y="2250833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CF8AFB7-6751-468B-9F66-7FDCDFDDE6DB}"/>
              </a:ext>
            </a:extLst>
          </p:cNvPr>
          <p:cNvSpPr/>
          <p:nvPr/>
        </p:nvSpPr>
        <p:spPr>
          <a:xfrm flipV="1">
            <a:off x="11191196" y="3345879"/>
            <a:ext cx="129218" cy="129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FD0D70D-7BE1-4426-AA00-21CA61136636}"/>
              </a:ext>
            </a:extLst>
          </p:cNvPr>
          <p:cNvSpPr/>
          <p:nvPr/>
        </p:nvSpPr>
        <p:spPr>
          <a:xfrm>
            <a:off x="98385" y="174868"/>
            <a:ext cx="2909455" cy="71171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D18672B-AEF0-469C-BC7C-2889E14DA805}"/>
              </a:ext>
            </a:extLst>
          </p:cNvPr>
          <p:cNvSpPr/>
          <p:nvPr/>
        </p:nvSpPr>
        <p:spPr>
          <a:xfrm>
            <a:off x="2360112" y="1096591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D056229-D4AC-400A-9431-4D0B07C52ACD}"/>
              </a:ext>
            </a:extLst>
          </p:cNvPr>
          <p:cNvSpPr/>
          <p:nvPr/>
        </p:nvSpPr>
        <p:spPr>
          <a:xfrm>
            <a:off x="2035938" y="4915237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25E8903-E4B5-4CC3-AA51-A4226F919275}"/>
              </a:ext>
            </a:extLst>
          </p:cNvPr>
          <p:cNvSpPr/>
          <p:nvPr/>
        </p:nvSpPr>
        <p:spPr>
          <a:xfrm>
            <a:off x="6071841" y="4487933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0A8C575-87B9-457F-AC78-10E5D0AF84DC}"/>
              </a:ext>
            </a:extLst>
          </p:cNvPr>
          <p:cNvSpPr/>
          <p:nvPr/>
        </p:nvSpPr>
        <p:spPr>
          <a:xfrm>
            <a:off x="6232723" y="2153233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93D9D3B-CBF3-4997-8DB4-98B8EE8BF30C}"/>
              </a:ext>
            </a:extLst>
          </p:cNvPr>
          <p:cNvSpPr/>
          <p:nvPr/>
        </p:nvSpPr>
        <p:spPr>
          <a:xfrm>
            <a:off x="8389964" y="428069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9631E3A-013E-4EB3-9EF9-4C5B01B270BF}"/>
              </a:ext>
            </a:extLst>
          </p:cNvPr>
          <p:cNvSpPr/>
          <p:nvPr/>
        </p:nvSpPr>
        <p:spPr>
          <a:xfrm>
            <a:off x="9957016" y="3999376"/>
            <a:ext cx="1745673" cy="977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A9988A3-F476-4D7F-9C7C-4B794F8D35E2}"/>
              </a:ext>
            </a:extLst>
          </p:cNvPr>
          <p:cNvSpPr txBox="1"/>
          <p:nvPr/>
        </p:nvSpPr>
        <p:spPr>
          <a:xfrm>
            <a:off x="248769" y="346058"/>
            <a:ext cx="260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EFFF940-6713-40FB-B2CC-B41EAFD17FC8}"/>
              </a:ext>
            </a:extLst>
          </p:cNvPr>
          <p:cNvSpPr txBox="1"/>
          <p:nvPr/>
        </p:nvSpPr>
        <p:spPr>
          <a:xfrm>
            <a:off x="2699117" y="1323538"/>
            <a:ext cx="1067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Calibri Light" panose="020F0302020204030204" pitchFamily="34" charset="0"/>
              </a:rPr>
              <a:t>Member01</a:t>
            </a:r>
            <a:endParaRPr lang="zh-CN" altLang="en-US" sz="1400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0470CA8-2E58-4801-AF96-50961F116EF6}"/>
              </a:ext>
            </a:extLst>
          </p:cNvPr>
          <p:cNvSpPr txBox="1"/>
          <p:nvPr/>
        </p:nvSpPr>
        <p:spPr>
          <a:xfrm>
            <a:off x="2400243" y="5142184"/>
            <a:ext cx="10170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Member02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244A77B-2843-4EF2-B2F9-668EA4085DAD}"/>
              </a:ext>
            </a:extLst>
          </p:cNvPr>
          <p:cNvSpPr txBox="1"/>
          <p:nvPr/>
        </p:nvSpPr>
        <p:spPr>
          <a:xfrm>
            <a:off x="6576510" y="2380180"/>
            <a:ext cx="1058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Calibri Light" panose="020F0302020204030204" pitchFamily="34" charset="0"/>
              </a:rPr>
              <a:t>Member03</a:t>
            </a:r>
            <a:endParaRPr lang="zh-CN" altLang="en-US" sz="1400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7A48A10-EAF9-45CF-83F3-6C92CDA6A4CC}"/>
              </a:ext>
            </a:extLst>
          </p:cNvPr>
          <p:cNvSpPr txBox="1"/>
          <p:nvPr/>
        </p:nvSpPr>
        <p:spPr>
          <a:xfrm>
            <a:off x="6442547" y="4714880"/>
            <a:ext cx="10042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Calibri Light" panose="020F0302020204030204" pitchFamily="34" charset="0"/>
              </a:rPr>
              <a:t>Member04</a:t>
            </a:r>
            <a:endParaRPr lang="zh-CN" altLang="en-US" sz="1400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C3C7B9E-CBA7-4390-8A26-066543A58B45}"/>
              </a:ext>
            </a:extLst>
          </p:cNvPr>
          <p:cNvSpPr txBox="1"/>
          <p:nvPr/>
        </p:nvSpPr>
        <p:spPr>
          <a:xfrm>
            <a:off x="8751140" y="655016"/>
            <a:ext cx="1023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Calibri Light" panose="020F0302020204030204" pitchFamily="34" charset="0"/>
              </a:rPr>
              <a:t>Member05</a:t>
            </a:r>
            <a:endParaRPr lang="zh-CN" altLang="en-US" sz="1400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A400602-AF4E-4994-87F4-15F180D6816A}"/>
              </a:ext>
            </a:extLst>
          </p:cNvPr>
          <p:cNvSpPr txBox="1"/>
          <p:nvPr/>
        </p:nvSpPr>
        <p:spPr>
          <a:xfrm>
            <a:off x="10333322" y="4226323"/>
            <a:ext cx="993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Calibri Light" panose="020F0302020204030204" pitchFamily="34" charset="0"/>
              </a:rPr>
              <a:t>Member06</a:t>
            </a:r>
            <a:endParaRPr lang="zh-CN" altLang="en-US" sz="1400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046B5D3-298A-4F69-A6FD-032A493BD2B5}"/>
              </a:ext>
            </a:extLst>
          </p:cNvPr>
          <p:cNvSpPr txBox="1"/>
          <p:nvPr/>
        </p:nvSpPr>
        <p:spPr>
          <a:xfrm>
            <a:off x="9117329" y="5102763"/>
            <a:ext cx="25853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EF48F4B-4D74-43DE-9063-F840AAD92599}"/>
              </a:ext>
            </a:extLst>
          </p:cNvPr>
          <p:cNvSpPr txBox="1"/>
          <p:nvPr/>
        </p:nvSpPr>
        <p:spPr>
          <a:xfrm>
            <a:off x="307868" y="4171397"/>
            <a:ext cx="172807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B6E3C48-A43A-4AF2-B2C6-E9A312041E5C}"/>
              </a:ext>
            </a:extLst>
          </p:cNvPr>
          <p:cNvSpPr txBox="1"/>
          <p:nvPr/>
        </p:nvSpPr>
        <p:spPr>
          <a:xfrm>
            <a:off x="3084044" y="2161525"/>
            <a:ext cx="23216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7555CAF6-BED8-459F-A855-CEB8CA4F4554}"/>
              </a:ext>
            </a:extLst>
          </p:cNvPr>
          <p:cNvSpPr txBox="1"/>
          <p:nvPr/>
        </p:nvSpPr>
        <p:spPr>
          <a:xfrm>
            <a:off x="6835968" y="271798"/>
            <a:ext cx="14948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CBBAC9F-4CEA-4092-BC38-85FFDA847067}"/>
              </a:ext>
            </a:extLst>
          </p:cNvPr>
          <p:cNvSpPr txBox="1"/>
          <p:nvPr/>
        </p:nvSpPr>
        <p:spPr>
          <a:xfrm>
            <a:off x="4145916" y="4915237"/>
            <a:ext cx="201807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3D01790-48CC-4DAE-A01E-A461A23DE7CC}"/>
              </a:ext>
            </a:extLst>
          </p:cNvPr>
          <p:cNvSpPr txBox="1"/>
          <p:nvPr/>
        </p:nvSpPr>
        <p:spPr>
          <a:xfrm>
            <a:off x="10434071" y="1212950"/>
            <a:ext cx="17627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1BA34836-DB9E-42E9-9F57-9ED9EF749C6C}"/>
              </a:ext>
            </a:extLst>
          </p:cNvPr>
          <p:cNvSpPr/>
          <p:nvPr/>
        </p:nvSpPr>
        <p:spPr>
          <a:xfrm>
            <a:off x="2680816" y="572090"/>
            <a:ext cx="583688" cy="583688"/>
          </a:xfrm>
          <a:prstGeom prst="ellipse">
            <a:avLst/>
          </a:prstGeom>
          <a:gradFill flip="none" rotWithShape="1">
            <a:gsLst>
              <a:gs pos="78000">
                <a:schemeClr val="accent2">
                  <a:lumMod val="75000"/>
                </a:schemeClr>
              </a:gs>
              <a:gs pos="94000">
                <a:srgbClr val="180B02"/>
              </a:gs>
              <a:gs pos="18000">
                <a:schemeClr val="accent2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27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6C8D29C-0477-4C18-BD8B-E47B3E59CD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572D906-5AA6-449C-94B0-FE61CF69870A}"/>
              </a:ext>
            </a:extLst>
          </p:cNvPr>
          <p:cNvSpPr/>
          <p:nvPr/>
        </p:nvSpPr>
        <p:spPr>
          <a:xfrm>
            <a:off x="1278128" y="4253783"/>
            <a:ext cx="2180913" cy="2180913"/>
          </a:xfrm>
          <a:prstGeom prst="ellipse">
            <a:avLst/>
          </a:prstGeom>
          <a:gradFill>
            <a:gsLst>
              <a:gs pos="100000">
                <a:schemeClr val="tx1"/>
              </a:gs>
              <a:gs pos="13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138558CB-E061-4D78-B06B-6CF90A4D2593}"/>
              </a:ext>
            </a:extLst>
          </p:cNvPr>
          <p:cNvSpPr/>
          <p:nvPr/>
        </p:nvSpPr>
        <p:spPr>
          <a:xfrm>
            <a:off x="1419971" y="2197666"/>
            <a:ext cx="1143562" cy="1143562"/>
          </a:xfrm>
          <a:prstGeom prst="ellipse">
            <a:avLst/>
          </a:prstGeom>
          <a:gradFill>
            <a:gsLst>
              <a:gs pos="100000">
                <a:schemeClr val="tx1"/>
              </a:gs>
              <a:gs pos="34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A1DDFB7B-C28C-4ADC-8CCE-BCC9B528AC96}"/>
              </a:ext>
            </a:extLst>
          </p:cNvPr>
          <p:cNvSpPr/>
          <p:nvPr/>
        </p:nvSpPr>
        <p:spPr>
          <a:xfrm>
            <a:off x="9317062" y="4172112"/>
            <a:ext cx="975907" cy="975907"/>
          </a:xfrm>
          <a:prstGeom prst="ellipse">
            <a:avLst/>
          </a:prstGeom>
          <a:gradFill>
            <a:gsLst>
              <a:gs pos="100000">
                <a:schemeClr val="tx1"/>
              </a:gs>
              <a:gs pos="34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259D4036-A5C2-4735-90B2-8E3BFEA0C870}"/>
              </a:ext>
            </a:extLst>
          </p:cNvPr>
          <p:cNvSpPr/>
          <p:nvPr/>
        </p:nvSpPr>
        <p:spPr>
          <a:xfrm>
            <a:off x="8459584" y="510564"/>
            <a:ext cx="1593296" cy="1593296"/>
          </a:xfrm>
          <a:prstGeom prst="ellipse">
            <a:avLst/>
          </a:prstGeom>
          <a:gradFill>
            <a:gsLst>
              <a:gs pos="100000">
                <a:schemeClr val="tx1"/>
              </a:gs>
              <a:gs pos="34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9B0B5AA-6194-4679-A0B0-CD96CFCD027E}"/>
              </a:ext>
            </a:extLst>
          </p:cNvPr>
          <p:cNvSpPr/>
          <p:nvPr/>
        </p:nvSpPr>
        <p:spPr>
          <a:xfrm>
            <a:off x="3550508" y="883508"/>
            <a:ext cx="5090984" cy="5090984"/>
          </a:xfrm>
          <a:prstGeom prst="ellipse">
            <a:avLst/>
          </a:prstGeom>
          <a:gradFill>
            <a:gsLst>
              <a:gs pos="100000">
                <a:schemeClr val="tx1"/>
              </a:gs>
              <a:gs pos="8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9F9363F-0346-4A7B-8B42-025F91BD56E5}"/>
              </a:ext>
            </a:extLst>
          </p:cNvPr>
          <p:cNvGrpSpPr/>
          <p:nvPr/>
        </p:nvGrpSpPr>
        <p:grpSpPr>
          <a:xfrm>
            <a:off x="2139120" y="1734539"/>
            <a:ext cx="7665270" cy="4599508"/>
            <a:chOff x="-6215519" y="-98605"/>
            <a:chExt cx="17451564" cy="948300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B12EB778-6F25-436B-9751-33BB6012D707}"/>
                </a:ext>
              </a:extLst>
            </p:cNvPr>
            <p:cNvSpPr/>
            <p:nvPr/>
          </p:nvSpPr>
          <p:spPr>
            <a:xfrm flipH="1">
              <a:off x="-6215519" y="-98605"/>
              <a:ext cx="9363873" cy="9483000"/>
            </a:xfrm>
            <a:custGeom>
              <a:avLst/>
              <a:gdLst>
                <a:gd name="connsiteX0" fmla="*/ 0 w 2595400"/>
                <a:gd name="connsiteY0" fmla="*/ 0 h 4894384"/>
                <a:gd name="connsiteX1" fmla="*/ 2595400 w 2595400"/>
                <a:gd name="connsiteY1" fmla="*/ 0 h 4894384"/>
                <a:gd name="connsiteX2" fmla="*/ 2595400 w 2595400"/>
                <a:gd name="connsiteY2" fmla="*/ 4894384 h 4894384"/>
                <a:gd name="connsiteX3" fmla="*/ 0 w 2595400"/>
                <a:gd name="connsiteY3" fmla="*/ 4894384 h 489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5400" h="4894384">
                  <a:moveTo>
                    <a:pt x="0" y="0"/>
                  </a:moveTo>
                  <a:lnTo>
                    <a:pt x="2595400" y="0"/>
                  </a:lnTo>
                  <a:lnTo>
                    <a:pt x="2595400" y="4894384"/>
                  </a:lnTo>
                  <a:lnTo>
                    <a:pt x="0" y="4894384"/>
                  </a:lnTo>
                  <a:close/>
                </a:path>
              </a:pathLst>
            </a:cu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0680237E-FCE4-49B3-B1BE-3C1F3D5DC2D7}"/>
                </a:ext>
              </a:extLst>
            </p:cNvPr>
            <p:cNvSpPr/>
            <p:nvPr/>
          </p:nvSpPr>
          <p:spPr>
            <a:xfrm>
              <a:off x="3115999" y="-98605"/>
              <a:ext cx="8120046" cy="9483000"/>
            </a:xfrm>
            <a:custGeom>
              <a:avLst/>
              <a:gdLst>
                <a:gd name="connsiteX0" fmla="*/ 0 w 2595400"/>
                <a:gd name="connsiteY0" fmla="*/ 0 h 4894384"/>
                <a:gd name="connsiteX1" fmla="*/ 2595400 w 2595400"/>
                <a:gd name="connsiteY1" fmla="*/ 0 h 4894384"/>
                <a:gd name="connsiteX2" fmla="*/ 2595400 w 2595400"/>
                <a:gd name="connsiteY2" fmla="*/ 4894384 h 4894384"/>
                <a:gd name="connsiteX3" fmla="*/ 0 w 2595400"/>
                <a:gd name="connsiteY3" fmla="*/ 4894384 h 489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5400" h="4894384">
                  <a:moveTo>
                    <a:pt x="0" y="0"/>
                  </a:moveTo>
                  <a:lnTo>
                    <a:pt x="2595400" y="0"/>
                  </a:lnTo>
                  <a:lnTo>
                    <a:pt x="2595400" y="4894384"/>
                  </a:lnTo>
                  <a:lnTo>
                    <a:pt x="0" y="4894384"/>
                  </a:lnTo>
                  <a:close/>
                </a:path>
              </a:pathLst>
            </a:cu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9D00003-C71B-420A-8C9A-B6E8C308EBC1}"/>
              </a:ext>
            </a:extLst>
          </p:cNvPr>
          <p:cNvSpPr txBox="1"/>
          <p:nvPr/>
        </p:nvSpPr>
        <p:spPr>
          <a:xfrm>
            <a:off x="1492130" y="4778443"/>
            <a:ext cx="16661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cs typeface="Calibri Light" panose="020F0302020204030204" pitchFamily="34" charset="0"/>
              </a:rPr>
              <a:t>eli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E363700-75A3-4971-8FAF-209DF690B56F}"/>
              </a:ext>
            </a:extLst>
          </p:cNvPr>
          <p:cNvSpPr txBox="1"/>
          <p:nvPr/>
        </p:nvSpPr>
        <p:spPr>
          <a:xfrm>
            <a:off x="8799368" y="711441"/>
            <a:ext cx="12852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cs typeface="Calibri Light" panose="020F0302020204030204" pitchFamily="34" charset="0"/>
              </a:rPr>
              <a:t>amet,con</a:t>
            </a:r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5E403FA-6427-43B6-B3AF-32B9A30D5DC8}"/>
              </a:ext>
            </a:extLst>
          </p:cNvPr>
          <p:cNvSpPr txBox="1"/>
          <p:nvPr/>
        </p:nvSpPr>
        <p:spPr>
          <a:xfrm>
            <a:off x="9331972" y="4290732"/>
            <a:ext cx="975907" cy="763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Calibri Light" panose="020F0302020204030204" pitchFamily="34" charset="0"/>
              </a:rPr>
              <a:t>Lorem ipsum dolor 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EB3CB27-8DE9-4AA7-9A45-0ACD844B6A04}"/>
              </a:ext>
            </a:extLst>
          </p:cNvPr>
          <p:cNvSpPr txBox="1"/>
          <p:nvPr/>
        </p:nvSpPr>
        <p:spPr>
          <a:xfrm>
            <a:off x="1559137" y="2400115"/>
            <a:ext cx="1133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Calibri Light" panose="020F0302020204030204" pitchFamily="34" charset="0"/>
              </a:rPr>
              <a:t>Lorem ipsum dolor </a:t>
            </a:r>
            <a:endParaRPr lang="zh-CN" altLang="en-US" sz="14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32D48D-A2AB-45F9-891A-850745A3499A}"/>
              </a:ext>
            </a:extLst>
          </p:cNvPr>
          <p:cNvSpPr txBox="1"/>
          <p:nvPr/>
        </p:nvSpPr>
        <p:spPr>
          <a:xfrm>
            <a:off x="311184" y="378127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F34C3F2-25FA-4888-BC91-F0AE6AB46240}"/>
              </a:ext>
            </a:extLst>
          </p:cNvPr>
          <p:cNvSpPr/>
          <p:nvPr/>
        </p:nvSpPr>
        <p:spPr>
          <a:xfrm>
            <a:off x="3550508" y="961056"/>
            <a:ext cx="651257" cy="651257"/>
          </a:xfrm>
          <a:prstGeom prst="ellipse">
            <a:avLst/>
          </a:prstGeom>
          <a:gradFill>
            <a:gsLst>
              <a:gs pos="100000">
                <a:schemeClr val="tx1"/>
              </a:gs>
              <a:gs pos="34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23000DD7-7462-4084-8CAD-E3B75B728934}"/>
              </a:ext>
            </a:extLst>
          </p:cNvPr>
          <p:cNvSpPr/>
          <p:nvPr/>
        </p:nvSpPr>
        <p:spPr>
          <a:xfrm>
            <a:off x="7632278" y="5628469"/>
            <a:ext cx="679796" cy="679796"/>
          </a:xfrm>
          <a:prstGeom prst="ellipse">
            <a:avLst/>
          </a:prstGeom>
          <a:gradFill>
            <a:gsLst>
              <a:gs pos="100000">
                <a:schemeClr val="tx1"/>
              </a:gs>
              <a:gs pos="3400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768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8FAD6B8-0AD5-44A2-B89E-EE5381730423}"/>
              </a:ext>
            </a:extLst>
          </p:cNvPr>
          <p:cNvSpPr/>
          <p:nvPr/>
        </p:nvSpPr>
        <p:spPr>
          <a:xfrm>
            <a:off x="-38100" y="0"/>
            <a:ext cx="122301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81335299-1DFB-470B-B18B-410AFA70FF02}"/>
              </a:ext>
            </a:extLst>
          </p:cNvPr>
          <p:cNvSpPr/>
          <p:nvPr/>
        </p:nvSpPr>
        <p:spPr>
          <a:xfrm>
            <a:off x="-11430" y="-11430"/>
            <a:ext cx="6160770" cy="5589270"/>
          </a:xfrm>
          <a:custGeom>
            <a:avLst/>
            <a:gdLst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3989070 w 6103620"/>
              <a:gd name="connsiteY4" fmla="*/ 3337560 h 5554980"/>
              <a:gd name="connsiteX5" fmla="*/ 2823210 w 6103620"/>
              <a:gd name="connsiteY5" fmla="*/ 3726180 h 5554980"/>
              <a:gd name="connsiteX6" fmla="*/ 2891790 w 6103620"/>
              <a:gd name="connsiteY6" fmla="*/ 4789170 h 5554980"/>
              <a:gd name="connsiteX7" fmla="*/ 1623060 w 6103620"/>
              <a:gd name="connsiteY7" fmla="*/ 4572000 h 5554980"/>
              <a:gd name="connsiteX8" fmla="*/ 1211580 w 6103620"/>
              <a:gd name="connsiteY8" fmla="*/ 5394960 h 5554980"/>
              <a:gd name="connsiteX9" fmla="*/ 548640 w 6103620"/>
              <a:gd name="connsiteY9" fmla="*/ 4720590 h 5554980"/>
              <a:gd name="connsiteX10" fmla="*/ 0 w 6103620"/>
              <a:gd name="connsiteY10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3989070 w 6103620"/>
              <a:gd name="connsiteY4" fmla="*/ 3337560 h 5554980"/>
              <a:gd name="connsiteX5" fmla="*/ 2823210 w 6103620"/>
              <a:gd name="connsiteY5" fmla="*/ 3726180 h 5554980"/>
              <a:gd name="connsiteX6" fmla="*/ 2891790 w 6103620"/>
              <a:gd name="connsiteY6" fmla="*/ 4789170 h 5554980"/>
              <a:gd name="connsiteX7" fmla="*/ 1211580 w 6103620"/>
              <a:gd name="connsiteY7" fmla="*/ 5394960 h 5554980"/>
              <a:gd name="connsiteX8" fmla="*/ 548640 w 6103620"/>
              <a:gd name="connsiteY8" fmla="*/ 4720590 h 5554980"/>
              <a:gd name="connsiteX9" fmla="*/ 0 w 6103620"/>
              <a:gd name="connsiteY9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3989070 w 6103620"/>
              <a:gd name="connsiteY4" fmla="*/ 3337560 h 5554980"/>
              <a:gd name="connsiteX5" fmla="*/ 2823210 w 6103620"/>
              <a:gd name="connsiteY5" fmla="*/ 3726180 h 5554980"/>
              <a:gd name="connsiteX6" fmla="*/ 2891790 w 6103620"/>
              <a:gd name="connsiteY6" fmla="*/ 4789170 h 5554980"/>
              <a:gd name="connsiteX7" fmla="*/ 2049639 w 6103620"/>
              <a:gd name="connsiteY7" fmla="*/ 5168744 h 5554980"/>
              <a:gd name="connsiteX8" fmla="*/ 1211580 w 6103620"/>
              <a:gd name="connsiteY8" fmla="*/ 5394960 h 5554980"/>
              <a:gd name="connsiteX9" fmla="*/ 548640 w 6103620"/>
              <a:gd name="connsiteY9" fmla="*/ 4720590 h 5554980"/>
              <a:gd name="connsiteX10" fmla="*/ 0 w 6103620"/>
              <a:gd name="connsiteY10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3989070 w 6103620"/>
              <a:gd name="connsiteY4" fmla="*/ 3337560 h 5554980"/>
              <a:gd name="connsiteX5" fmla="*/ 2823210 w 6103620"/>
              <a:gd name="connsiteY5" fmla="*/ 3726180 h 5554980"/>
              <a:gd name="connsiteX6" fmla="*/ 2891790 w 6103620"/>
              <a:gd name="connsiteY6" fmla="*/ 4789170 h 5554980"/>
              <a:gd name="connsiteX7" fmla="*/ 1211580 w 6103620"/>
              <a:gd name="connsiteY7" fmla="*/ 5394960 h 5554980"/>
              <a:gd name="connsiteX8" fmla="*/ 548640 w 6103620"/>
              <a:gd name="connsiteY8" fmla="*/ 4720590 h 5554980"/>
              <a:gd name="connsiteX9" fmla="*/ 0 w 6103620"/>
              <a:gd name="connsiteY9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2823210 w 6103620"/>
              <a:gd name="connsiteY4" fmla="*/ 3726180 h 5554980"/>
              <a:gd name="connsiteX5" fmla="*/ 2891790 w 6103620"/>
              <a:gd name="connsiteY5" fmla="*/ 4789170 h 5554980"/>
              <a:gd name="connsiteX6" fmla="*/ 1211580 w 6103620"/>
              <a:gd name="connsiteY6" fmla="*/ 5394960 h 5554980"/>
              <a:gd name="connsiteX7" fmla="*/ 548640 w 6103620"/>
              <a:gd name="connsiteY7" fmla="*/ 4720590 h 5554980"/>
              <a:gd name="connsiteX8" fmla="*/ 0 w 6103620"/>
              <a:gd name="connsiteY8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2891790 w 6103620"/>
              <a:gd name="connsiteY4" fmla="*/ 4789170 h 5554980"/>
              <a:gd name="connsiteX5" fmla="*/ 1211580 w 6103620"/>
              <a:gd name="connsiteY5" fmla="*/ 5394960 h 5554980"/>
              <a:gd name="connsiteX6" fmla="*/ 548640 w 6103620"/>
              <a:gd name="connsiteY6" fmla="*/ 4720590 h 5554980"/>
              <a:gd name="connsiteX7" fmla="*/ 0 w 6103620"/>
              <a:gd name="connsiteY7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1211580 w 6103620"/>
              <a:gd name="connsiteY4" fmla="*/ 5394960 h 5554980"/>
              <a:gd name="connsiteX5" fmla="*/ 548640 w 6103620"/>
              <a:gd name="connsiteY5" fmla="*/ 4720590 h 5554980"/>
              <a:gd name="connsiteX6" fmla="*/ 0 w 6103620"/>
              <a:gd name="connsiteY6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548640 w 6103620"/>
              <a:gd name="connsiteY4" fmla="*/ 4720590 h 5554980"/>
              <a:gd name="connsiteX5" fmla="*/ 0 w 6103620"/>
              <a:gd name="connsiteY5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0 w 6103620"/>
              <a:gd name="connsiteY4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03320 w 6103620"/>
              <a:gd name="connsiteY3" fmla="*/ 2308860 h 5554980"/>
              <a:gd name="connsiteX4" fmla="*/ 2389358 w 6103620"/>
              <a:gd name="connsiteY4" fmla="*/ 4646190 h 5554980"/>
              <a:gd name="connsiteX5" fmla="*/ 0 w 6103620"/>
              <a:gd name="connsiteY5" fmla="*/ 5554980 h 5554980"/>
              <a:gd name="connsiteX0" fmla="*/ 6103620 w 6103620"/>
              <a:gd name="connsiteY0" fmla="*/ 0 h 5554980"/>
              <a:gd name="connsiteX1" fmla="*/ 4732020 w 6103620"/>
              <a:gd name="connsiteY1" fmla="*/ 491490 h 5554980"/>
              <a:gd name="connsiteX2" fmla="*/ 4812030 w 6103620"/>
              <a:gd name="connsiteY2" fmla="*/ 1634490 h 5554980"/>
              <a:gd name="connsiteX3" fmla="*/ 3737292 w 6103620"/>
              <a:gd name="connsiteY3" fmla="*/ 2876854 h 5554980"/>
              <a:gd name="connsiteX4" fmla="*/ 2389358 w 6103620"/>
              <a:gd name="connsiteY4" fmla="*/ 4646190 h 5554980"/>
              <a:gd name="connsiteX5" fmla="*/ 0 w 6103620"/>
              <a:gd name="connsiteY5" fmla="*/ 5554980 h 55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620" h="5554980">
                <a:moveTo>
                  <a:pt x="6103620" y="0"/>
                </a:moveTo>
                <a:cubicBezTo>
                  <a:pt x="5525452" y="109537"/>
                  <a:pt x="4947285" y="219075"/>
                  <a:pt x="4732020" y="491490"/>
                </a:cubicBezTo>
                <a:cubicBezTo>
                  <a:pt x="4516755" y="763905"/>
                  <a:pt x="4977818" y="1236929"/>
                  <a:pt x="4812030" y="1634490"/>
                </a:cubicBezTo>
                <a:cubicBezTo>
                  <a:pt x="4646242" y="2032051"/>
                  <a:pt x="4141071" y="2374904"/>
                  <a:pt x="3737292" y="2876854"/>
                </a:cubicBezTo>
                <a:cubicBezTo>
                  <a:pt x="3333513" y="3378804"/>
                  <a:pt x="3006578" y="4105170"/>
                  <a:pt x="2389358" y="4646190"/>
                </a:cubicBezTo>
                <a:cubicBezTo>
                  <a:pt x="1772138" y="5187210"/>
                  <a:pt x="311409" y="5272876"/>
                  <a:pt x="0" y="5554980"/>
                </a:cubicBezTo>
              </a:path>
            </a:pathLst>
          </a:cu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F01C7D1F-D8EF-48A6-B452-5A035EFF1445}"/>
              </a:ext>
            </a:extLst>
          </p:cNvPr>
          <p:cNvSpPr/>
          <p:nvPr/>
        </p:nvSpPr>
        <p:spPr>
          <a:xfrm>
            <a:off x="3851910" y="0"/>
            <a:ext cx="6160770" cy="3258449"/>
          </a:xfrm>
          <a:custGeom>
            <a:avLst/>
            <a:gdLst>
              <a:gd name="connsiteX0" fmla="*/ 0 w 6160770"/>
              <a:gd name="connsiteY0" fmla="*/ 2777490 h 3258449"/>
              <a:gd name="connsiteX1" fmla="*/ 2228850 w 6160770"/>
              <a:gd name="connsiteY1" fmla="*/ 3234690 h 3258449"/>
              <a:gd name="connsiteX2" fmla="*/ 3646170 w 6160770"/>
              <a:gd name="connsiteY2" fmla="*/ 2125980 h 3258449"/>
              <a:gd name="connsiteX3" fmla="*/ 5634990 w 6160770"/>
              <a:gd name="connsiteY3" fmla="*/ 1657350 h 3258449"/>
              <a:gd name="connsiteX4" fmla="*/ 6160770 w 6160770"/>
              <a:gd name="connsiteY4" fmla="*/ 0 h 3258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0770" h="3258449">
                <a:moveTo>
                  <a:pt x="0" y="2777490"/>
                </a:moveTo>
                <a:cubicBezTo>
                  <a:pt x="810577" y="3060382"/>
                  <a:pt x="1621155" y="3343275"/>
                  <a:pt x="2228850" y="3234690"/>
                </a:cubicBezTo>
                <a:cubicBezTo>
                  <a:pt x="2836545" y="3126105"/>
                  <a:pt x="3078480" y="2388870"/>
                  <a:pt x="3646170" y="2125980"/>
                </a:cubicBezTo>
                <a:cubicBezTo>
                  <a:pt x="4213860" y="1863090"/>
                  <a:pt x="5215890" y="2011680"/>
                  <a:pt x="5634990" y="1657350"/>
                </a:cubicBezTo>
                <a:cubicBezTo>
                  <a:pt x="6054090" y="1303020"/>
                  <a:pt x="6107430" y="651510"/>
                  <a:pt x="6160770" y="0"/>
                </a:cubicBezTo>
              </a:path>
            </a:pathLst>
          </a:cu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63BDE331-FAB5-4616-B4BA-F916C73F06C7}"/>
              </a:ext>
            </a:extLst>
          </p:cNvPr>
          <p:cNvSpPr/>
          <p:nvPr/>
        </p:nvSpPr>
        <p:spPr>
          <a:xfrm>
            <a:off x="5394960" y="3223260"/>
            <a:ext cx="2926080" cy="3623310"/>
          </a:xfrm>
          <a:custGeom>
            <a:avLst/>
            <a:gdLst>
              <a:gd name="connsiteX0" fmla="*/ 0 w 2926080"/>
              <a:gd name="connsiteY0" fmla="*/ 0 h 3623310"/>
              <a:gd name="connsiteX1" fmla="*/ 662940 w 2926080"/>
              <a:gd name="connsiteY1" fmla="*/ 1028700 h 3623310"/>
              <a:gd name="connsiteX2" fmla="*/ 662940 w 2926080"/>
              <a:gd name="connsiteY2" fmla="*/ 2971800 h 3623310"/>
              <a:gd name="connsiteX3" fmla="*/ 2926080 w 2926080"/>
              <a:gd name="connsiteY3" fmla="*/ 3623310 h 36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6080" h="3623310">
                <a:moveTo>
                  <a:pt x="0" y="0"/>
                </a:moveTo>
                <a:cubicBezTo>
                  <a:pt x="276225" y="266700"/>
                  <a:pt x="552450" y="533400"/>
                  <a:pt x="662940" y="1028700"/>
                </a:cubicBezTo>
                <a:cubicBezTo>
                  <a:pt x="773430" y="1524000"/>
                  <a:pt x="285750" y="2539365"/>
                  <a:pt x="662940" y="2971800"/>
                </a:cubicBezTo>
                <a:cubicBezTo>
                  <a:pt x="1040130" y="3404235"/>
                  <a:pt x="1983105" y="3513772"/>
                  <a:pt x="2926080" y="3623310"/>
                </a:cubicBezTo>
              </a:path>
            </a:pathLst>
          </a:cu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AE79D83-F2FF-4BE0-B882-AA342001BF6E}"/>
              </a:ext>
            </a:extLst>
          </p:cNvPr>
          <p:cNvSpPr/>
          <p:nvPr/>
        </p:nvSpPr>
        <p:spPr>
          <a:xfrm>
            <a:off x="8286750" y="1965960"/>
            <a:ext cx="3905250" cy="3177540"/>
          </a:xfrm>
          <a:custGeom>
            <a:avLst/>
            <a:gdLst>
              <a:gd name="connsiteX0" fmla="*/ 0 w 3943350"/>
              <a:gd name="connsiteY0" fmla="*/ 0 h 3177540"/>
              <a:gd name="connsiteX1" fmla="*/ 1428750 w 3943350"/>
              <a:gd name="connsiteY1" fmla="*/ 468630 h 3177540"/>
              <a:gd name="connsiteX2" fmla="*/ 1371600 w 3943350"/>
              <a:gd name="connsiteY2" fmla="*/ 1817370 h 3177540"/>
              <a:gd name="connsiteX3" fmla="*/ 3257550 w 3943350"/>
              <a:gd name="connsiteY3" fmla="*/ 1668780 h 3177540"/>
              <a:gd name="connsiteX4" fmla="*/ 3943350 w 3943350"/>
              <a:gd name="connsiteY4" fmla="*/ 3177540 h 317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3350" h="3177540">
                <a:moveTo>
                  <a:pt x="0" y="0"/>
                </a:moveTo>
                <a:cubicBezTo>
                  <a:pt x="600075" y="82867"/>
                  <a:pt x="1200150" y="165735"/>
                  <a:pt x="1428750" y="468630"/>
                </a:cubicBezTo>
                <a:cubicBezTo>
                  <a:pt x="1657350" y="771525"/>
                  <a:pt x="1066800" y="1617345"/>
                  <a:pt x="1371600" y="1817370"/>
                </a:cubicBezTo>
                <a:cubicBezTo>
                  <a:pt x="1676400" y="2017395"/>
                  <a:pt x="2828925" y="1442085"/>
                  <a:pt x="3257550" y="1668780"/>
                </a:cubicBezTo>
                <a:cubicBezTo>
                  <a:pt x="3686175" y="1895475"/>
                  <a:pt x="3814762" y="2536507"/>
                  <a:pt x="3943350" y="3177540"/>
                </a:cubicBezTo>
              </a:path>
            </a:pathLst>
          </a:cu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60A5F55-85A0-4FF3-B097-E748BC71EF6E}"/>
              </a:ext>
            </a:extLst>
          </p:cNvPr>
          <p:cNvSpPr txBox="1"/>
          <p:nvPr/>
        </p:nvSpPr>
        <p:spPr>
          <a:xfrm>
            <a:off x="440055" y="344924"/>
            <a:ext cx="2868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47173B3-B20A-441B-A2B2-E2E7854B1FED}"/>
              </a:ext>
            </a:extLst>
          </p:cNvPr>
          <p:cNvSpPr txBox="1"/>
          <p:nvPr/>
        </p:nvSpPr>
        <p:spPr>
          <a:xfrm>
            <a:off x="320040" y="1508743"/>
            <a:ext cx="548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3ECBA51-939E-4B3B-94B7-2928081B4C9F}"/>
              </a:ext>
            </a:extLst>
          </p:cNvPr>
          <p:cNvSpPr txBox="1"/>
          <p:nvPr/>
        </p:nvSpPr>
        <p:spPr>
          <a:xfrm>
            <a:off x="507682" y="1982986"/>
            <a:ext cx="193357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210000F-4511-4E8B-A2C2-CBC893066016}"/>
              </a:ext>
            </a:extLst>
          </p:cNvPr>
          <p:cNvSpPr txBox="1"/>
          <p:nvPr/>
        </p:nvSpPr>
        <p:spPr>
          <a:xfrm>
            <a:off x="6103263" y="457200"/>
            <a:ext cx="720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EC9353-9695-4A54-B350-6B0D3DE50F02}"/>
              </a:ext>
            </a:extLst>
          </p:cNvPr>
          <p:cNvSpPr txBox="1"/>
          <p:nvPr/>
        </p:nvSpPr>
        <p:spPr>
          <a:xfrm>
            <a:off x="5405120" y="764977"/>
            <a:ext cx="20331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,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1E396F-80A4-4F4B-A968-F12804F907E1}"/>
              </a:ext>
            </a:extLst>
          </p:cNvPr>
          <p:cNvSpPr txBox="1"/>
          <p:nvPr/>
        </p:nvSpPr>
        <p:spPr>
          <a:xfrm>
            <a:off x="3914775" y="3956479"/>
            <a:ext cx="708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9418ACE-E252-4CB2-B00E-279E08DD5F9B}"/>
              </a:ext>
            </a:extLst>
          </p:cNvPr>
          <p:cNvSpPr txBox="1"/>
          <p:nvPr/>
        </p:nvSpPr>
        <p:spPr>
          <a:xfrm>
            <a:off x="3178175" y="4369921"/>
            <a:ext cx="20716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F231B4B-44F1-40B3-B404-64CA6D11D360}"/>
              </a:ext>
            </a:extLst>
          </p:cNvPr>
          <p:cNvSpPr txBox="1"/>
          <p:nvPr/>
        </p:nvSpPr>
        <p:spPr>
          <a:xfrm>
            <a:off x="8071802" y="3132806"/>
            <a:ext cx="788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5E2567A-5CD3-4E35-B24F-E6D2F0DBF9DE}"/>
              </a:ext>
            </a:extLst>
          </p:cNvPr>
          <p:cNvSpPr txBox="1"/>
          <p:nvPr/>
        </p:nvSpPr>
        <p:spPr>
          <a:xfrm>
            <a:off x="7020004" y="3599552"/>
            <a:ext cx="281797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F59F2BA-759C-4160-8A84-C5B497B88951}"/>
              </a:ext>
            </a:extLst>
          </p:cNvPr>
          <p:cNvSpPr txBox="1"/>
          <p:nvPr/>
        </p:nvSpPr>
        <p:spPr>
          <a:xfrm>
            <a:off x="10262235" y="718810"/>
            <a:ext cx="560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05</a:t>
            </a:r>
            <a:endParaRPr lang="zh-CN" altLang="en-US" sz="14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B3522BA-B0B8-4A6D-A0F8-A1DAA6E06F6B}"/>
              </a:ext>
            </a:extLst>
          </p:cNvPr>
          <p:cNvSpPr txBox="1"/>
          <p:nvPr/>
        </p:nvSpPr>
        <p:spPr>
          <a:xfrm>
            <a:off x="10069830" y="1171486"/>
            <a:ext cx="16144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9333105D-CBAD-473F-B29E-E9F0B5C7E8B7}"/>
              </a:ext>
            </a:extLst>
          </p:cNvPr>
          <p:cNvSpPr/>
          <p:nvPr/>
        </p:nvSpPr>
        <p:spPr>
          <a:xfrm>
            <a:off x="1106765" y="5177790"/>
            <a:ext cx="1179235" cy="1680210"/>
          </a:xfrm>
          <a:custGeom>
            <a:avLst/>
            <a:gdLst>
              <a:gd name="connsiteX0" fmla="*/ 104815 w 1179235"/>
              <a:gd name="connsiteY0" fmla="*/ 0 h 1680210"/>
              <a:gd name="connsiteX1" fmla="*/ 882055 w 1179235"/>
              <a:gd name="connsiteY1" fmla="*/ 445770 h 1680210"/>
              <a:gd name="connsiteX2" fmla="*/ 1945 w 1179235"/>
              <a:gd name="connsiteY2" fmla="*/ 1348740 h 1680210"/>
              <a:gd name="connsiteX3" fmla="*/ 1179235 w 1179235"/>
              <a:gd name="connsiteY3" fmla="*/ 1680210 h 168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235" h="1680210">
                <a:moveTo>
                  <a:pt x="104815" y="0"/>
                </a:moveTo>
                <a:cubicBezTo>
                  <a:pt x="502007" y="110490"/>
                  <a:pt x="899200" y="220980"/>
                  <a:pt x="882055" y="445770"/>
                </a:cubicBezTo>
                <a:cubicBezTo>
                  <a:pt x="864910" y="670560"/>
                  <a:pt x="-47585" y="1143000"/>
                  <a:pt x="1945" y="1348740"/>
                </a:cubicBezTo>
                <a:cubicBezTo>
                  <a:pt x="51475" y="1554480"/>
                  <a:pt x="615355" y="1617345"/>
                  <a:pt x="1179235" y="1680210"/>
                </a:cubicBezTo>
              </a:path>
            </a:pathLst>
          </a:custGeom>
          <a:noFill/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004343E1-8ED1-48A3-BFEE-17005CD32D87}"/>
              </a:ext>
            </a:extLst>
          </p:cNvPr>
          <p:cNvSpPr/>
          <p:nvPr/>
        </p:nvSpPr>
        <p:spPr>
          <a:xfrm>
            <a:off x="10698480" y="5029200"/>
            <a:ext cx="1371600" cy="1840230"/>
          </a:xfrm>
          <a:custGeom>
            <a:avLst/>
            <a:gdLst>
              <a:gd name="connsiteX0" fmla="*/ 1371600 w 1371600"/>
              <a:gd name="connsiteY0" fmla="*/ 0 h 1840230"/>
              <a:gd name="connsiteX1" fmla="*/ 708660 w 1371600"/>
              <a:gd name="connsiteY1" fmla="*/ 502920 h 1840230"/>
              <a:gd name="connsiteX2" fmla="*/ 937260 w 1371600"/>
              <a:gd name="connsiteY2" fmla="*/ 1234440 h 1840230"/>
              <a:gd name="connsiteX3" fmla="*/ 0 w 1371600"/>
              <a:gd name="connsiteY3" fmla="*/ 1840230 h 184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840230">
                <a:moveTo>
                  <a:pt x="1371600" y="0"/>
                </a:moveTo>
                <a:cubicBezTo>
                  <a:pt x="1076325" y="148590"/>
                  <a:pt x="781050" y="297180"/>
                  <a:pt x="708660" y="502920"/>
                </a:cubicBezTo>
                <a:cubicBezTo>
                  <a:pt x="636270" y="708660"/>
                  <a:pt x="1055370" y="1011555"/>
                  <a:pt x="937260" y="1234440"/>
                </a:cubicBezTo>
                <a:cubicBezTo>
                  <a:pt x="819150" y="1457325"/>
                  <a:pt x="409575" y="1648777"/>
                  <a:pt x="0" y="1840230"/>
                </a:cubicBezTo>
              </a:path>
            </a:pathLst>
          </a:custGeom>
          <a:noFill/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47DACE2C-EBCB-489B-9D38-08E5593090AF}"/>
              </a:ext>
            </a:extLst>
          </p:cNvPr>
          <p:cNvSpPr/>
          <p:nvPr/>
        </p:nvSpPr>
        <p:spPr>
          <a:xfrm>
            <a:off x="11315700" y="0"/>
            <a:ext cx="891540" cy="457200"/>
          </a:xfrm>
          <a:custGeom>
            <a:avLst/>
            <a:gdLst>
              <a:gd name="connsiteX0" fmla="*/ 0 w 891540"/>
              <a:gd name="connsiteY0" fmla="*/ 0 h 457200"/>
              <a:gd name="connsiteX1" fmla="*/ 194310 w 891540"/>
              <a:gd name="connsiteY1" fmla="*/ 285750 h 457200"/>
              <a:gd name="connsiteX2" fmla="*/ 594360 w 891540"/>
              <a:gd name="connsiteY2" fmla="*/ 148590 h 457200"/>
              <a:gd name="connsiteX3" fmla="*/ 765810 w 891540"/>
              <a:gd name="connsiteY3" fmla="*/ 388620 h 457200"/>
              <a:gd name="connsiteX4" fmla="*/ 891540 w 891540"/>
              <a:gd name="connsiteY4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540" h="457200">
                <a:moveTo>
                  <a:pt x="0" y="0"/>
                </a:moveTo>
                <a:cubicBezTo>
                  <a:pt x="47625" y="130492"/>
                  <a:pt x="95250" y="260985"/>
                  <a:pt x="194310" y="285750"/>
                </a:cubicBezTo>
                <a:cubicBezTo>
                  <a:pt x="293370" y="310515"/>
                  <a:pt x="499110" y="131445"/>
                  <a:pt x="594360" y="148590"/>
                </a:cubicBezTo>
                <a:cubicBezTo>
                  <a:pt x="689610" y="165735"/>
                  <a:pt x="716280" y="337185"/>
                  <a:pt x="765810" y="388620"/>
                </a:cubicBezTo>
                <a:cubicBezTo>
                  <a:pt x="815340" y="440055"/>
                  <a:pt x="853440" y="448627"/>
                  <a:pt x="891540" y="457200"/>
                </a:cubicBezTo>
              </a:path>
            </a:pathLst>
          </a:custGeom>
          <a:noFill/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022B8CBC-5EBD-4CF6-A626-1A87626CF54B}"/>
              </a:ext>
            </a:extLst>
          </p:cNvPr>
          <p:cNvSpPr/>
          <p:nvPr/>
        </p:nvSpPr>
        <p:spPr>
          <a:xfrm>
            <a:off x="-22860" y="11430"/>
            <a:ext cx="2788920" cy="1131570"/>
          </a:xfrm>
          <a:custGeom>
            <a:avLst/>
            <a:gdLst>
              <a:gd name="connsiteX0" fmla="*/ 2788920 w 2788920"/>
              <a:gd name="connsiteY0" fmla="*/ 0 h 1131570"/>
              <a:gd name="connsiteX1" fmla="*/ 2411730 w 2788920"/>
              <a:gd name="connsiteY1" fmla="*/ 548640 h 1131570"/>
              <a:gd name="connsiteX2" fmla="*/ 2491740 w 2788920"/>
              <a:gd name="connsiteY2" fmla="*/ 914400 h 1131570"/>
              <a:gd name="connsiteX3" fmla="*/ 1085850 w 2788920"/>
              <a:gd name="connsiteY3" fmla="*/ 742950 h 1131570"/>
              <a:gd name="connsiteX4" fmla="*/ 0 w 2788920"/>
              <a:gd name="connsiteY4" fmla="*/ 1131570 h 113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8920" h="1131570">
                <a:moveTo>
                  <a:pt x="2788920" y="0"/>
                </a:moveTo>
                <a:cubicBezTo>
                  <a:pt x="2625090" y="198120"/>
                  <a:pt x="2461260" y="396240"/>
                  <a:pt x="2411730" y="548640"/>
                </a:cubicBezTo>
                <a:cubicBezTo>
                  <a:pt x="2362200" y="701040"/>
                  <a:pt x="2712720" y="882015"/>
                  <a:pt x="2491740" y="914400"/>
                </a:cubicBezTo>
                <a:cubicBezTo>
                  <a:pt x="2270760" y="946785"/>
                  <a:pt x="1501140" y="706755"/>
                  <a:pt x="1085850" y="742950"/>
                </a:cubicBezTo>
                <a:cubicBezTo>
                  <a:pt x="670560" y="779145"/>
                  <a:pt x="335280" y="955357"/>
                  <a:pt x="0" y="1131570"/>
                </a:cubicBezTo>
              </a:path>
            </a:pathLst>
          </a:custGeom>
          <a:noFill/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31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FA87DF-0694-4942-BE41-4ED347A102D5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348653-AFC5-412D-B13A-2458878BAA69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59000">
                <a:schemeClr val="accent2">
                  <a:lumMod val="75000"/>
                </a:schemeClr>
              </a:gs>
              <a:gs pos="18000">
                <a:schemeClr val="accent2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9BBE03-503E-459D-B6ED-06C7C191E807}"/>
              </a:ext>
            </a:extLst>
          </p:cNvPr>
          <p:cNvSpPr/>
          <p:nvPr/>
        </p:nvSpPr>
        <p:spPr>
          <a:xfrm rot="10800000">
            <a:off x="4698124" y="0"/>
            <a:ext cx="7493876" cy="4114800"/>
          </a:xfrm>
          <a:prstGeom prst="rect">
            <a:avLst/>
          </a:prstGeom>
          <a:gradFill>
            <a:gsLst>
              <a:gs pos="1800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625C0F9-4941-4709-B49D-371D0F350123}"/>
              </a:ext>
            </a:extLst>
          </p:cNvPr>
          <p:cNvSpPr txBox="1"/>
          <p:nvPr/>
        </p:nvSpPr>
        <p:spPr>
          <a:xfrm>
            <a:off x="1047964" y="3059668"/>
            <a:ext cx="365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E6C9D0-4645-47A9-BAEB-FE161916B228}"/>
              </a:ext>
            </a:extLst>
          </p:cNvPr>
          <p:cNvSpPr txBox="1"/>
          <p:nvPr/>
        </p:nvSpPr>
        <p:spPr>
          <a:xfrm>
            <a:off x="5262434" y="3557631"/>
            <a:ext cx="2534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ADD YOUR TITLE</a:t>
            </a:r>
            <a:endParaRPr lang="zh-CN" altLang="en-US" sz="1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2A62008-C9D9-4CCA-A3DD-0B06BDBD803B}"/>
              </a:ext>
            </a:extLst>
          </p:cNvPr>
          <p:cNvSpPr txBox="1"/>
          <p:nvPr/>
        </p:nvSpPr>
        <p:spPr>
          <a:xfrm>
            <a:off x="4996994" y="2859363"/>
            <a:ext cx="6090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61816E0-95E2-495C-A563-A9301D1EC938}"/>
              </a:ext>
            </a:extLst>
          </p:cNvPr>
          <p:cNvSpPr/>
          <p:nvPr/>
        </p:nvSpPr>
        <p:spPr>
          <a:xfrm rot="540888">
            <a:off x="4576776" y="3104346"/>
            <a:ext cx="1542606" cy="1542606"/>
          </a:xfrm>
          <a:custGeom>
            <a:avLst/>
            <a:gdLst>
              <a:gd name="connsiteX0" fmla="*/ 771303 w 1542606"/>
              <a:gd name="connsiteY0" fmla="*/ 0 h 1542606"/>
              <a:gd name="connsiteX1" fmla="*/ 850165 w 1542606"/>
              <a:gd name="connsiteY1" fmla="*/ 3982 h 1542606"/>
              <a:gd name="connsiteX2" fmla="*/ 884219 w 1542606"/>
              <a:gd name="connsiteY2" fmla="*/ 9180 h 1542606"/>
              <a:gd name="connsiteX3" fmla="*/ 756994 w 1542606"/>
              <a:gd name="connsiteY3" fmla="*/ 22005 h 1542606"/>
              <a:gd name="connsiteX4" fmla="*/ 242694 w 1542606"/>
              <a:gd name="connsiteY4" fmla="*/ 653029 h 1542606"/>
              <a:gd name="connsiteX5" fmla="*/ 886804 w 1542606"/>
              <a:gd name="connsiteY5" fmla="*/ 1297139 h 1542606"/>
              <a:gd name="connsiteX6" fmla="*/ 1530914 w 1542606"/>
              <a:gd name="connsiteY6" fmla="*/ 653029 h 1542606"/>
              <a:gd name="connsiteX7" fmla="*/ 1527617 w 1542606"/>
              <a:gd name="connsiteY7" fmla="*/ 620318 h 1542606"/>
              <a:gd name="connsiteX8" fmla="*/ 1538624 w 1542606"/>
              <a:gd name="connsiteY8" fmla="*/ 692442 h 1542606"/>
              <a:gd name="connsiteX9" fmla="*/ 1542606 w 1542606"/>
              <a:gd name="connsiteY9" fmla="*/ 771303 h 1542606"/>
              <a:gd name="connsiteX10" fmla="*/ 771303 w 1542606"/>
              <a:gd name="connsiteY10" fmla="*/ 1542606 h 1542606"/>
              <a:gd name="connsiteX11" fmla="*/ 0 w 1542606"/>
              <a:gd name="connsiteY11" fmla="*/ 771303 h 1542606"/>
              <a:gd name="connsiteX12" fmla="*/ 771303 w 1542606"/>
              <a:gd name="connsiteY12" fmla="*/ 0 h 15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606" h="1542606">
                <a:moveTo>
                  <a:pt x="771303" y="0"/>
                </a:moveTo>
                <a:cubicBezTo>
                  <a:pt x="797927" y="0"/>
                  <a:pt x="824236" y="1349"/>
                  <a:pt x="850165" y="3982"/>
                </a:cubicBezTo>
                <a:lnTo>
                  <a:pt x="884219" y="9180"/>
                </a:lnTo>
                <a:lnTo>
                  <a:pt x="756994" y="22005"/>
                </a:lnTo>
                <a:cubicBezTo>
                  <a:pt x="463484" y="82066"/>
                  <a:pt x="242694" y="341764"/>
                  <a:pt x="242694" y="653029"/>
                </a:cubicBezTo>
                <a:cubicBezTo>
                  <a:pt x="242694" y="1008761"/>
                  <a:pt x="531072" y="1297139"/>
                  <a:pt x="886804" y="1297139"/>
                </a:cubicBezTo>
                <a:cubicBezTo>
                  <a:pt x="1242536" y="1297139"/>
                  <a:pt x="1530914" y="1008761"/>
                  <a:pt x="1530914" y="653029"/>
                </a:cubicBezTo>
                <a:lnTo>
                  <a:pt x="1527617" y="620318"/>
                </a:lnTo>
                <a:lnTo>
                  <a:pt x="1538624" y="692442"/>
                </a:lnTo>
                <a:cubicBezTo>
                  <a:pt x="1541257" y="718371"/>
                  <a:pt x="1542606" y="744679"/>
                  <a:pt x="1542606" y="771303"/>
                </a:cubicBezTo>
                <a:cubicBezTo>
                  <a:pt x="1542606" y="1197282"/>
                  <a:pt x="1197282" y="1542606"/>
                  <a:pt x="771303" y="1542606"/>
                </a:cubicBezTo>
                <a:cubicBezTo>
                  <a:pt x="345324" y="1542606"/>
                  <a:pt x="0" y="1197282"/>
                  <a:pt x="0" y="771303"/>
                </a:cubicBezTo>
                <a:cubicBezTo>
                  <a:pt x="0" y="345324"/>
                  <a:pt x="345324" y="0"/>
                  <a:pt x="77130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2C1985-A736-4B2D-A08E-740BD7CACC2A}"/>
              </a:ext>
            </a:extLst>
          </p:cNvPr>
          <p:cNvSpPr txBox="1"/>
          <p:nvPr/>
        </p:nvSpPr>
        <p:spPr>
          <a:xfrm>
            <a:off x="4202281" y="3264069"/>
            <a:ext cx="1542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F9B32A9-EE25-4332-AB4E-1322A8AB6142}"/>
              </a:ext>
            </a:extLst>
          </p:cNvPr>
          <p:cNvSpPr/>
          <p:nvPr/>
        </p:nvSpPr>
        <p:spPr>
          <a:xfrm>
            <a:off x="0" y="554804"/>
            <a:ext cx="4698124" cy="1448657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1840B51-D6E6-4377-B5EF-37B5F1C98306}"/>
              </a:ext>
            </a:extLst>
          </p:cNvPr>
          <p:cNvSpPr/>
          <p:nvPr/>
        </p:nvSpPr>
        <p:spPr>
          <a:xfrm>
            <a:off x="6119382" y="4891935"/>
            <a:ext cx="6072618" cy="14169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 t="1" r="1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7FEF5BE-60AA-4886-9116-E53F433A9425}"/>
              </a:ext>
            </a:extLst>
          </p:cNvPr>
          <p:cNvSpPr txBox="1"/>
          <p:nvPr/>
        </p:nvSpPr>
        <p:spPr>
          <a:xfrm>
            <a:off x="6096000" y="4132289"/>
            <a:ext cx="4698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amet,consectetur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elit.Integer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pellentesque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luctus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sapien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id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ullamcorper.Morbi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pretium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lorem Fringilla diam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eu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volutpat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est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mollis.Suspendisse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potenti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Calibri Light" panose="020F0302020204030204" pitchFamily="34" charset="0"/>
              </a:rPr>
              <a:t>.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1273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稿定">
      <a:majorFont>
        <a:latin typeface="Libre Baskerville"/>
        <a:ea typeface="OPPOSans R"/>
        <a:cs typeface=""/>
      </a:majorFont>
      <a:minorFont>
        <a:latin typeface="Libre Baskerville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11945</TotalTime>
  <Words>1486</Words>
  <Application>Microsoft Office PowerPoint</Application>
  <PresentationFormat>宽屏</PresentationFormat>
  <Paragraphs>138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Libre Baskerville</vt:lpstr>
      <vt:lpstr>OPPOSans L</vt:lpstr>
      <vt:lpstr>OPPOSans R</vt:lpstr>
      <vt:lpstr>阿里巴巴普惠体 2.0 105 Heavy</vt:lpstr>
      <vt:lpstr>阿里巴巴普惠体 2.0 35 Thin</vt:lpstr>
      <vt:lpstr>等线</vt:lpstr>
      <vt:lpstr>江城律动宋</vt:lpstr>
      <vt:lpstr>微软雅黑</vt:lpstr>
      <vt:lpstr>演示新手书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日出——抽象派年终总结报告ppt模板</dc:title>
  <dc:creator>熊 园园</dc:creator>
  <cp:keywords>稿定年终PPT模板大赛</cp:keywords>
  <dc:description>www.51pptmoban.com</dc:description>
  <cp:lastModifiedBy>阳光男孩</cp:lastModifiedBy>
  <cp:revision>125</cp:revision>
  <dcterms:created xsi:type="dcterms:W3CDTF">2021-08-24T05:43:00Z</dcterms:created>
  <dcterms:modified xsi:type="dcterms:W3CDTF">2021-12-18T15:00:26Z</dcterms:modified>
</cp:coreProperties>
</file>