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5" r:id="rId2"/>
    <p:sldId id="304" r:id="rId3"/>
    <p:sldId id="349" r:id="rId4"/>
    <p:sldId id="350" r:id="rId5"/>
    <p:sldId id="314" r:id="rId6"/>
    <p:sldId id="303" r:id="rId7"/>
    <p:sldId id="351" r:id="rId8"/>
    <p:sldId id="309" r:id="rId9"/>
    <p:sldId id="352" r:id="rId10"/>
    <p:sldId id="353" r:id="rId11"/>
    <p:sldId id="354" r:id="rId12"/>
    <p:sldId id="355" r:id="rId13"/>
    <p:sldId id="356" r:id="rId14"/>
    <p:sldId id="343" r:id="rId15"/>
    <p:sldId id="35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F07"/>
    <a:srgbClr val="666666"/>
    <a:srgbClr val="F2F2F2"/>
    <a:srgbClr val="D9D9D9"/>
    <a:srgbClr val="010C80"/>
    <a:srgbClr val="E51867"/>
    <a:srgbClr val="BA3DF6"/>
    <a:srgbClr val="F89F1E"/>
    <a:srgbClr val="03E3FB"/>
    <a:srgbClr val="0530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10" d="100"/>
          <a:sy n="110" d="100"/>
        </p:scale>
        <p:origin x="14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525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07271-0D8D-462D-ABC9-7BB752B799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73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07271-0D8D-462D-ABC9-7BB752B799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76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07271-0D8D-462D-ABC9-7BB752B799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421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模版以及教程</a:t>
            </a:r>
            <a:r>
              <a:rPr lang="en-US" altLang="zh-CN" dirty="0"/>
              <a:t>PPT</a:t>
            </a:r>
            <a:r>
              <a:rPr lang="zh-CN" altLang="en-US" dirty="0"/>
              <a:t>源文件和素材都可以在公众号内下载哦！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535289-620B-456F-9CC7-7A57DF130B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522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096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972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1594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099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200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089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539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8DC73D-7D82-4CC4-9352-9FD0125D91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57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0919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6029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03694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167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17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=""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63" r:id="rId7"/>
    <p:sldLayoutId id="2147483653" r:id="rId8"/>
    <p:sldLayoutId id="2147483654" r:id="rId9"/>
    <p:sldLayoutId id="2147483655" r:id="rId10"/>
    <p:sldLayoutId id="2147483669" r:id="rId11"/>
    <p:sldLayoutId id="2147483660" r:id="rId12"/>
    <p:sldLayoutId id="2147483661" r:id="rId13"/>
    <p:sldLayoutId id="2147483662" r:id="rId14"/>
    <p:sldLayoutId id="2147483667" r:id="rId15"/>
    <p:sldLayoutId id="2147483656" r:id="rId16"/>
    <p:sldLayoutId id="2147483657" r:id="rId17"/>
    <p:sldLayoutId id="2147483658" r:id="rId18"/>
    <p:sldLayoutId id="2147483668" r:id="rId19"/>
    <p:sldLayoutId id="2147483659" r:id="rId20"/>
    <p:sldLayoutId id="2147483666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4.jpeg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1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56ED838-38BF-426B-986F-F1B5BC9E32E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A901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3" name="图片 232">
            <a:extLst>
              <a:ext uri="{FF2B5EF4-FFF2-40B4-BE49-F238E27FC236}">
                <a16:creationId xmlns="" xmlns:a16="http://schemas.microsoft.com/office/drawing/2014/main" id="{A94F876E-30ED-48CA-80CF-6769BAA95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47185A14-FFC0-4CA0-AE7A-CE16EC1E134B}"/>
              </a:ext>
            </a:extLst>
          </p:cNvPr>
          <p:cNvSpPr/>
          <p:nvPr/>
        </p:nvSpPr>
        <p:spPr>
          <a:xfrm>
            <a:off x="1230086" y="496389"/>
            <a:ext cx="9731829" cy="2275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D1512410-E01D-4442-B24D-756B7AF20056}"/>
              </a:ext>
            </a:extLst>
          </p:cNvPr>
          <p:cNvSpPr/>
          <p:nvPr/>
        </p:nvSpPr>
        <p:spPr>
          <a:xfrm>
            <a:off x="1287236" y="533953"/>
            <a:ext cx="9617529" cy="1524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6" name="任意多边形: 形状 195">
            <a:extLst>
              <a:ext uri="{FF2B5EF4-FFF2-40B4-BE49-F238E27FC236}">
                <a16:creationId xmlns="" xmlns:a16="http://schemas.microsoft.com/office/drawing/2014/main" id="{7CA1C2CC-8B6B-4AE3-9FC4-F0E5FC8AAAE1}"/>
              </a:ext>
            </a:extLst>
          </p:cNvPr>
          <p:cNvSpPr/>
          <p:nvPr/>
        </p:nvSpPr>
        <p:spPr>
          <a:xfrm>
            <a:off x="1117611" y="610154"/>
            <a:ext cx="10281963" cy="5740213"/>
          </a:xfrm>
          <a:custGeom>
            <a:avLst/>
            <a:gdLst>
              <a:gd name="connsiteX0" fmla="*/ 277319 w 10281963"/>
              <a:gd name="connsiteY0" fmla="*/ 0 h 5740213"/>
              <a:gd name="connsiteX1" fmla="*/ 9631617 w 10281963"/>
              <a:gd name="connsiteY1" fmla="*/ 0 h 5740213"/>
              <a:gd name="connsiteX2" fmla="*/ 9700908 w 10281963"/>
              <a:gd name="connsiteY2" fmla="*/ 66624 h 5740213"/>
              <a:gd name="connsiteX3" fmla="*/ 10174800 w 10281963"/>
              <a:gd name="connsiteY3" fmla="*/ 823751 h 5740213"/>
              <a:gd name="connsiteX4" fmla="*/ 9784102 w 10281963"/>
              <a:gd name="connsiteY4" fmla="*/ 2428107 h 5740213"/>
              <a:gd name="connsiteX5" fmla="*/ 10232989 w 10281963"/>
              <a:gd name="connsiteY5" fmla="*/ 4123903 h 5740213"/>
              <a:gd name="connsiteX6" fmla="*/ 9581999 w 10281963"/>
              <a:gd name="connsiteY6" fmla="*/ 5660719 h 5740213"/>
              <a:gd name="connsiteX7" fmla="*/ 9567058 w 10281963"/>
              <a:gd name="connsiteY7" fmla="*/ 5686398 h 5740213"/>
              <a:gd name="connsiteX8" fmla="*/ 9485785 w 10281963"/>
              <a:gd name="connsiteY8" fmla="*/ 5546272 h 5740213"/>
              <a:gd name="connsiteX9" fmla="*/ 9373300 w 10281963"/>
              <a:gd name="connsiteY9" fmla="*/ 5740213 h 5740213"/>
              <a:gd name="connsiteX10" fmla="*/ 9260814 w 10281963"/>
              <a:gd name="connsiteY10" fmla="*/ 5546272 h 5740213"/>
              <a:gd name="connsiteX11" fmla="*/ 9148328 w 10281963"/>
              <a:gd name="connsiteY11" fmla="*/ 5740213 h 5740213"/>
              <a:gd name="connsiteX12" fmla="*/ 9035843 w 10281963"/>
              <a:gd name="connsiteY12" fmla="*/ 5546272 h 5740213"/>
              <a:gd name="connsiteX13" fmla="*/ 8927194 w 10281963"/>
              <a:gd name="connsiteY13" fmla="*/ 5733598 h 5740213"/>
              <a:gd name="connsiteX14" fmla="*/ 8921669 w 10281963"/>
              <a:gd name="connsiteY14" fmla="*/ 5724072 h 5740213"/>
              <a:gd name="connsiteX15" fmla="*/ 8917832 w 10281963"/>
              <a:gd name="connsiteY15" fmla="*/ 5730687 h 5740213"/>
              <a:gd name="connsiteX16" fmla="*/ 8810872 w 10281963"/>
              <a:gd name="connsiteY16" fmla="*/ 5546272 h 5740213"/>
              <a:gd name="connsiteX17" fmla="*/ 8698387 w 10281963"/>
              <a:gd name="connsiteY17" fmla="*/ 5740213 h 5740213"/>
              <a:gd name="connsiteX18" fmla="*/ 8585901 w 10281963"/>
              <a:gd name="connsiteY18" fmla="*/ 5546272 h 5740213"/>
              <a:gd name="connsiteX19" fmla="*/ 8473415 w 10281963"/>
              <a:gd name="connsiteY19" fmla="*/ 5740213 h 5740213"/>
              <a:gd name="connsiteX20" fmla="*/ 8360930 w 10281963"/>
              <a:gd name="connsiteY20" fmla="*/ 5546272 h 5740213"/>
              <a:gd name="connsiteX21" fmla="*/ 8248445 w 10281963"/>
              <a:gd name="connsiteY21" fmla="*/ 5740213 h 5740213"/>
              <a:gd name="connsiteX22" fmla="*/ 8135959 w 10281963"/>
              <a:gd name="connsiteY22" fmla="*/ 5546272 h 5740213"/>
              <a:gd name="connsiteX23" fmla="*/ 8023474 w 10281963"/>
              <a:gd name="connsiteY23" fmla="*/ 5740213 h 5740213"/>
              <a:gd name="connsiteX24" fmla="*/ 7910988 w 10281963"/>
              <a:gd name="connsiteY24" fmla="*/ 5546272 h 5740213"/>
              <a:gd name="connsiteX25" fmla="*/ 7805907 w 10281963"/>
              <a:gd name="connsiteY25" fmla="*/ 5727445 h 5740213"/>
              <a:gd name="connsiteX26" fmla="*/ 7803951 w 10281963"/>
              <a:gd name="connsiteY26" fmla="*/ 5724072 h 5740213"/>
              <a:gd name="connsiteX27" fmla="*/ 7796546 w 10281963"/>
              <a:gd name="connsiteY27" fmla="*/ 5736840 h 5740213"/>
              <a:gd name="connsiteX28" fmla="*/ 7686017 w 10281963"/>
              <a:gd name="connsiteY28" fmla="*/ 5546272 h 5740213"/>
              <a:gd name="connsiteX29" fmla="*/ 7573531 w 10281963"/>
              <a:gd name="connsiteY29" fmla="*/ 5740213 h 5740213"/>
              <a:gd name="connsiteX30" fmla="*/ 7461046 w 10281963"/>
              <a:gd name="connsiteY30" fmla="*/ 5546272 h 5740213"/>
              <a:gd name="connsiteX31" fmla="*/ 7348560 w 10281963"/>
              <a:gd name="connsiteY31" fmla="*/ 5740213 h 5740213"/>
              <a:gd name="connsiteX32" fmla="*/ 7236075 w 10281963"/>
              <a:gd name="connsiteY32" fmla="*/ 5546272 h 5740213"/>
              <a:gd name="connsiteX33" fmla="*/ 7123589 w 10281963"/>
              <a:gd name="connsiteY33" fmla="*/ 5740213 h 5740213"/>
              <a:gd name="connsiteX34" fmla="*/ 7011104 w 10281963"/>
              <a:gd name="connsiteY34" fmla="*/ 5546272 h 5740213"/>
              <a:gd name="connsiteX35" fmla="*/ 6898618 w 10281963"/>
              <a:gd name="connsiteY35" fmla="*/ 5740213 h 5740213"/>
              <a:gd name="connsiteX36" fmla="*/ 6786133 w 10281963"/>
              <a:gd name="connsiteY36" fmla="*/ 5546272 h 5740213"/>
              <a:gd name="connsiteX37" fmla="*/ 6673648 w 10281963"/>
              <a:gd name="connsiteY37" fmla="*/ 5740213 h 5740213"/>
              <a:gd name="connsiteX38" fmla="*/ 6561162 w 10281963"/>
              <a:gd name="connsiteY38" fmla="*/ 5546272 h 5740213"/>
              <a:gd name="connsiteX39" fmla="*/ 6448677 w 10281963"/>
              <a:gd name="connsiteY39" fmla="*/ 5740213 h 5740213"/>
              <a:gd name="connsiteX40" fmla="*/ 6336191 w 10281963"/>
              <a:gd name="connsiteY40" fmla="*/ 5546272 h 5740213"/>
              <a:gd name="connsiteX41" fmla="*/ 6223706 w 10281963"/>
              <a:gd name="connsiteY41" fmla="*/ 5740213 h 5740213"/>
              <a:gd name="connsiteX42" fmla="*/ 6111220 w 10281963"/>
              <a:gd name="connsiteY42" fmla="*/ 5546272 h 5740213"/>
              <a:gd name="connsiteX43" fmla="*/ 5998735 w 10281963"/>
              <a:gd name="connsiteY43" fmla="*/ 5740213 h 5740213"/>
              <a:gd name="connsiteX44" fmla="*/ 5886249 w 10281963"/>
              <a:gd name="connsiteY44" fmla="*/ 5546272 h 5740213"/>
              <a:gd name="connsiteX45" fmla="*/ 5773764 w 10281963"/>
              <a:gd name="connsiteY45" fmla="*/ 5740213 h 5740213"/>
              <a:gd name="connsiteX46" fmla="*/ 5661278 w 10281963"/>
              <a:gd name="connsiteY46" fmla="*/ 5546272 h 5740213"/>
              <a:gd name="connsiteX47" fmla="*/ 5548793 w 10281963"/>
              <a:gd name="connsiteY47" fmla="*/ 5740213 h 5740213"/>
              <a:gd name="connsiteX48" fmla="*/ 5436307 w 10281963"/>
              <a:gd name="connsiteY48" fmla="*/ 5546272 h 5740213"/>
              <a:gd name="connsiteX49" fmla="*/ 5323821 w 10281963"/>
              <a:gd name="connsiteY49" fmla="*/ 5740213 h 5740213"/>
              <a:gd name="connsiteX50" fmla="*/ 5211336 w 10281963"/>
              <a:gd name="connsiteY50" fmla="*/ 5546272 h 5740213"/>
              <a:gd name="connsiteX51" fmla="*/ 5098850 w 10281963"/>
              <a:gd name="connsiteY51" fmla="*/ 5740213 h 5740213"/>
              <a:gd name="connsiteX52" fmla="*/ 4986365 w 10281963"/>
              <a:gd name="connsiteY52" fmla="*/ 5546272 h 5740213"/>
              <a:gd name="connsiteX53" fmla="*/ 4873880 w 10281963"/>
              <a:gd name="connsiteY53" fmla="*/ 5740213 h 5740213"/>
              <a:gd name="connsiteX54" fmla="*/ 4761395 w 10281963"/>
              <a:gd name="connsiteY54" fmla="*/ 5546272 h 5740213"/>
              <a:gd name="connsiteX55" fmla="*/ 4648909 w 10281963"/>
              <a:gd name="connsiteY55" fmla="*/ 5740213 h 5740213"/>
              <a:gd name="connsiteX56" fmla="*/ 4536423 w 10281963"/>
              <a:gd name="connsiteY56" fmla="*/ 5546272 h 5740213"/>
              <a:gd name="connsiteX57" fmla="*/ 4423939 w 10281963"/>
              <a:gd name="connsiteY57" fmla="*/ 5740213 h 5740213"/>
              <a:gd name="connsiteX58" fmla="*/ 4311453 w 10281963"/>
              <a:gd name="connsiteY58" fmla="*/ 5546272 h 5740213"/>
              <a:gd name="connsiteX59" fmla="*/ 4198966 w 10281963"/>
              <a:gd name="connsiteY59" fmla="*/ 5740213 h 5740213"/>
              <a:gd name="connsiteX60" fmla="*/ 4086481 w 10281963"/>
              <a:gd name="connsiteY60" fmla="*/ 5546272 h 5740213"/>
              <a:gd name="connsiteX61" fmla="*/ 3973996 w 10281963"/>
              <a:gd name="connsiteY61" fmla="*/ 5740213 h 5740213"/>
              <a:gd name="connsiteX62" fmla="*/ 3861510 w 10281963"/>
              <a:gd name="connsiteY62" fmla="*/ 5546272 h 5740213"/>
              <a:gd name="connsiteX63" fmla="*/ 3749024 w 10281963"/>
              <a:gd name="connsiteY63" fmla="*/ 5740213 h 5740213"/>
              <a:gd name="connsiteX64" fmla="*/ 3636540 w 10281963"/>
              <a:gd name="connsiteY64" fmla="*/ 5546272 h 5740213"/>
              <a:gd name="connsiteX65" fmla="*/ 3526388 w 10281963"/>
              <a:gd name="connsiteY65" fmla="*/ 5736188 h 5740213"/>
              <a:gd name="connsiteX66" fmla="*/ 3519360 w 10281963"/>
              <a:gd name="connsiteY66" fmla="*/ 5724072 h 5740213"/>
              <a:gd name="connsiteX67" fmla="*/ 3517026 w 10281963"/>
              <a:gd name="connsiteY67" fmla="*/ 5728097 h 5740213"/>
              <a:gd name="connsiteX68" fmla="*/ 3411568 w 10281963"/>
              <a:gd name="connsiteY68" fmla="*/ 5546272 h 5740213"/>
              <a:gd name="connsiteX69" fmla="*/ 3299082 w 10281963"/>
              <a:gd name="connsiteY69" fmla="*/ 5740213 h 5740213"/>
              <a:gd name="connsiteX70" fmla="*/ 3186598 w 10281963"/>
              <a:gd name="connsiteY70" fmla="*/ 5546272 h 5740213"/>
              <a:gd name="connsiteX71" fmla="*/ 3074111 w 10281963"/>
              <a:gd name="connsiteY71" fmla="*/ 5740213 h 5740213"/>
              <a:gd name="connsiteX72" fmla="*/ 2961626 w 10281963"/>
              <a:gd name="connsiteY72" fmla="*/ 5546272 h 5740213"/>
              <a:gd name="connsiteX73" fmla="*/ 2849140 w 10281963"/>
              <a:gd name="connsiteY73" fmla="*/ 5740213 h 5740213"/>
              <a:gd name="connsiteX74" fmla="*/ 2736655 w 10281963"/>
              <a:gd name="connsiteY74" fmla="*/ 5546272 h 5740213"/>
              <a:gd name="connsiteX75" fmla="*/ 2624169 w 10281963"/>
              <a:gd name="connsiteY75" fmla="*/ 5740213 h 5740213"/>
              <a:gd name="connsiteX76" fmla="*/ 2511684 w 10281963"/>
              <a:gd name="connsiteY76" fmla="*/ 5546272 h 5740213"/>
              <a:gd name="connsiteX77" fmla="*/ 2405101 w 10281963"/>
              <a:gd name="connsiteY77" fmla="*/ 5730037 h 5740213"/>
              <a:gd name="connsiteX78" fmla="*/ 2401641 w 10281963"/>
              <a:gd name="connsiteY78" fmla="*/ 5724072 h 5740213"/>
              <a:gd name="connsiteX79" fmla="*/ 2395739 w 10281963"/>
              <a:gd name="connsiteY79" fmla="*/ 5734249 h 5740213"/>
              <a:gd name="connsiteX80" fmla="*/ 2286713 w 10281963"/>
              <a:gd name="connsiteY80" fmla="*/ 5546272 h 5740213"/>
              <a:gd name="connsiteX81" fmla="*/ 2174227 w 10281963"/>
              <a:gd name="connsiteY81" fmla="*/ 5740213 h 5740213"/>
              <a:gd name="connsiteX82" fmla="*/ 2061742 w 10281963"/>
              <a:gd name="connsiteY82" fmla="*/ 5546272 h 5740213"/>
              <a:gd name="connsiteX83" fmla="*/ 1949256 w 10281963"/>
              <a:gd name="connsiteY83" fmla="*/ 5740213 h 5740213"/>
              <a:gd name="connsiteX84" fmla="*/ 1836771 w 10281963"/>
              <a:gd name="connsiteY84" fmla="*/ 5546272 h 5740213"/>
              <a:gd name="connsiteX85" fmla="*/ 1724285 w 10281963"/>
              <a:gd name="connsiteY85" fmla="*/ 5740213 h 5740213"/>
              <a:gd name="connsiteX86" fmla="*/ 1611800 w 10281963"/>
              <a:gd name="connsiteY86" fmla="*/ 5546272 h 5740213"/>
              <a:gd name="connsiteX87" fmla="*/ 1499314 w 10281963"/>
              <a:gd name="connsiteY87" fmla="*/ 5740213 h 5740213"/>
              <a:gd name="connsiteX88" fmla="*/ 1386829 w 10281963"/>
              <a:gd name="connsiteY88" fmla="*/ 5546272 h 5740213"/>
              <a:gd name="connsiteX89" fmla="*/ 1274343 w 10281963"/>
              <a:gd name="connsiteY89" fmla="*/ 5740213 h 5740213"/>
              <a:gd name="connsiteX90" fmla="*/ 1161858 w 10281963"/>
              <a:gd name="connsiteY90" fmla="*/ 5546272 h 5740213"/>
              <a:gd name="connsiteX91" fmla="*/ 1049372 w 10281963"/>
              <a:gd name="connsiteY91" fmla="*/ 5740213 h 5740213"/>
              <a:gd name="connsiteX92" fmla="*/ 936887 w 10281963"/>
              <a:gd name="connsiteY92" fmla="*/ 5546272 h 5740213"/>
              <a:gd name="connsiteX93" fmla="*/ 824402 w 10281963"/>
              <a:gd name="connsiteY93" fmla="*/ 5740213 h 5740213"/>
              <a:gd name="connsiteX94" fmla="*/ 711916 w 10281963"/>
              <a:gd name="connsiteY94" fmla="*/ 5546272 h 5740213"/>
              <a:gd name="connsiteX95" fmla="*/ 599430 w 10281963"/>
              <a:gd name="connsiteY95" fmla="*/ 5740213 h 5740213"/>
              <a:gd name="connsiteX96" fmla="*/ 486945 w 10281963"/>
              <a:gd name="connsiteY96" fmla="*/ 5546272 h 5740213"/>
              <a:gd name="connsiteX97" fmla="*/ 374459 w 10281963"/>
              <a:gd name="connsiteY97" fmla="*/ 5740213 h 5740213"/>
              <a:gd name="connsiteX98" fmla="*/ 261974 w 10281963"/>
              <a:gd name="connsiteY98" fmla="*/ 5546272 h 5740213"/>
              <a:gd name="connsiteX99" fmla="*/ 149489 w 10281963"/>
              <a:gd name="connsiteY99" fmla="*/ 5740213 h 5740213"/>
              <a:gd name="connsiteX100" fmla="*/ 57016 w 10281963"/>
              <a:gd name="connsiteY100" fmla="*/ 5580777 h 5740213"/>
              <a:gd name="connsiteX101" fmla="*/ 76617 w 10281963"/>
              <a:gd name="connsiteY101" fmla="*/ 5525310 h 5740213"/>
              <a:gd name="connsiteX102" fmla="*/ 159170 w 10281963"/>
              <a:gd name="connsiteY102" fmla="*/ 5362676 h 5740213"/>
              <a:gd name="connsiteX103" fmla="*/ 216154 w 10281963"/>
              <a:gd name="connsiteY103" fmla="*/ 5268114 h 5740213"/>
              <a:gd name="connsiteX104" fmla="*/ 216154 w 10281963"/>
              <a:gd name="connsiteY104" fmla="*/ 5268115 h 5740213"/>
              <a:gd name="connsiteX105" fmla="*/ 254838 w 10281963"/>
              <a:gd name="connsiteY105" fmla="*/ 5203920 h 5740213"/>
              <a:gd name="connsiteX106" fmla="*/ 598538 w 10281963"/>
              <a:gd name="connsiteY106" fmla="*/ 4356661 h 5740213"/>
              <a:gd name="connsiteX107" fmla="*/ 296682 w 10281963"/>
              <a:gd name="connsiteY107" fmla="*/ 3471355 h 5740213"/>
              <a:gd name="connsiteX108" fmla="*/ 216154 w 10281963"/>
              <a:gd name="connsiteY108" fmla="*/ 3299813 h 5740213"/>
              <a:gd name="connsiteX109" fmla="*/ 186839 w 10281963"/>
              <a:gd name="connsiteY109" fmla="*/ 3237365 h 5740213"/>
              <a:gd name="connsiteX110" fmla="*/ 22 w 10281963"/>
              <a:gd name="connsiteY110" fmla="*/ 2586050 h 5740213"/>
              <a:gd name="connsiteX111" fmla="*/ 187423 w 10281963"/>
              <a:gd name="connsiteY111" fmla="*/ 2049588 h 5740213"/>
              <a:gd name="connsiteX112" fmla="*/ 216154 w 10281963"/>
              <a:gd name="connsiteY112" fmla="*/ 2006493 h 5740213"/>
              <a:gd name="connsiteX113" fmla="*/ 216154 w 10281963"/>
              <a:gd name="connsiteY113" fmla="*/ 2006492 h 5740213"/>
              <a:gd name="connsiteX114" fmla="*/ 296682 w 10281963"/>
              <a:gd name="connsiteY114" fmla="*/ 1885703 h 5740213"/>
              <a:gd name="connsiteX115" fmla="*/ 623476 w 10281963"/>
              <a:gd name="connsiteY115" fmla="*/ 1247701 h 5740213"/>
              <a:gd name="connsiteX116" fmla="*/ 412866 w 10281963"/>
              <a:gd name="connsiteY116" fmla="*/ 289918 h 574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281963" h="5740213">
                <a:moveTo>
                  <a:pt x="277319" y="0"/>
                </a:moveTo>
                <a:lnTo>
                  <a:pt x="9631617" y="0"/>
                </a:lnTo>
                <a:lnTo>
                  <a:pt x="9700908" y="66624"/>
                </a:lnTo>
                <a:cubicBezTo>
                  <a:pt x="9881688" y="240097"/>
                  <a:pt x="10147221" y="505530"/>
                  <a:pt x="10174800" y="823751"/>
                </a:cubicBezTo>
                <a:cubicBezTo>
                  <a:pt x="10210822" y="1239387"/>
                  <a:pt x="9774404" y="1878083"/>
                  <a:pt x="9784102" y="2428107"/>
                </a:cubicBezTo>
                <a:cubicBezTo>
                  <a:pt x="9793800" y="2978132"/>
                  <a:pt x="10465745" y="3360518"/>
                  <a:pt x="10232989" y="4123903"/>
                </a:cubicBezTo>
                <a:cubicBezTo>
                  <a:pt x="10116611" y="4505596"/>
                  <a:pt x="9894592" y="5098917"/>
                  <a:pt x="9581999" y="5660719"/>
                </a:cubicBezTo>
                <a:lnTo>
                  <a:pt x="9567058" y="5686398"/>
                </a:lnTo>
                <a:lnTo>
                  <a:pt x="9485785" y="5546272"/>
                </a:lnTo>
                <a:lnTo>
                  <a:pt x="9373300" y="5740213"/>
                </a:lnTo>
                <a:lnTo>
                  <a:pt x="9260814" y="5546272"/>
                </a:lnTo>
                <a:lnTo>
                  <a:pt x="9148328" y="5740213"/>
                </a:lnTo>
                <a:lnTo>
                  <a:pt x="9035843" y="5546272"/>
                </a:lnTo>
                <a:lnTo>
                  <a:pt x="8927194" y="5733598"/>
                </a:lnTo>
                <a:lnTo>
                  <a:pt x="8921669" y="5724072"/>
                </a:lnTo>
                <a:lnTo>
                  <a:pt x="8917832" y="5730687"/>
                </a:lnTo>
                <a:lnTo>
                  <a:pt x="8810872" y="5546272"/>
                </a:lnTo>
                <a:lnTo>
                  <a:pt x="8698387" y="5740213"/>
                </a:lnTo>
                <a:lnTo>
                  <a:pt x="8585901" y="5546272"/>
                </a:lnTo>
                <a:lnTo>
                  <a:pt x="8473415" y="5740213"/>
                </a:lnTo>
                <a:lnTo>
                  <a:pt x="8360930" y="5546272"/>
                </a:lnTo>
                <a:lnTo>
                  <a:pt x="8248445" y="5740213"/>
                </a:lnTo>
                <a:lnTo>
                  <a:pt x="8135959" y="5546272"/>
                </a:lnTo>
                <a:lnTo>
                  <a:pt x="8023474" y="5740213"/>
                </a:lnTo>
                <a:lnTo>
                  <a:pt x="7910988" y="5546272"/>
                </a:lnTo>
                <a:lnTo>
                  <a:pt x="7805907" y="5727445"/>
                </a:lnTo>
                <a:lnTo>
                  <a:pt x="7803951" y="5724072"/>
                </a:lnTo>
                <a:lnTo>
                  <a:pt x="7796546" y="5736840"/>
                </a:lnTo>
                <a:lnTo>
                  <a:pt x="7686017" y="5546272"/>
                </a:lnTo>
                <a:lnTo>
                  <a:pt x="7573531" y="5740213"/>
                </a:lnTo>
                <a:lnTo>
                  <a:pt x="7461046" y="5546272"/>
                </a:lnTo>
                <a:lnTo>
                  <a:pt x="7348560" y="5740213"/>
                </a:lnTo>
                <a:lnTo>
                  <a:pt x="7236075" y="5546272"/>
                </a:lnTo>
                <a:lnTo>
                  <a:pt x="7123589" y="5740213"/>
                </a:lnTo>
                <a:lnTo>
                  <a:pt x="7011104" y="5546272"/>
                </a:lnTo>
                <a:lnTo>
                  <a:pt x="6898618" y="5740213"/>
                </a:lnTo>
                <a:lnTo>
                  <a:pt x="6786133" y="5546272"/>
                </a:lnTo>
                <a:lnTo>
                  <a:pt x="6673648" y="5740213"/>
                </a:lnTo>
                <a:lnTo>
                  <a:pt x="6561162" y="5546272"/>
                </a:lnTo>
                <a:lnTo>
                  <a:pt x="6448677" y="5740213"/>
                </a:lnTo>
                <a:lnTo>
                  <a:pt x="6336191" y="5546272"/>
                </a:lnTo>
                <a:lnTo>
                  <a:pt x="6223706" y="5740213"/>
                </a:lnTo>
                <a:lnTo>
                  <a:pt x="6111220" y="5546272"/>
                </a:lnTo>
                <a:lnTo>
                  <a:pt x="5998735" y="5740213"/>
                </a:lnTo>
                <a:lnTo>
                  <a:pt x="5886249" y="5546272"/>
                </a:lnTo>
                <a:lnTo>
                  <a:pt x="5773764" y="5740213"/>
                </a:lnTo>
                <a:lnTo>
                  <a:pt x="5661278" y="5546272"/>
                </a:lnTo>
                <a:lnTo>
                  <a:pt x="5548793" y="5740213"/>
                </a:lnTo>
                <a:lnTo>
                  <a:pt x="5436307" y="5546272"/>
                </a:lnTo>
                <a:lnTo>
                  <a:pt x="5323821" y="5740213"/>
                </a:lnTo>
                <a:lnTo>
                  <a:pt x="5211336" y="5546272"/>
                </a:lnTo>
                <a:lnTo>
                  <a:pt x="5098850" y="5740213"/>
                </a:lnTo>
                <a:lnTo>
                  <a:pt x="4986365" y="5546272"/>
                </a:lnTo>
                <a:lnTo>
                  <a:pt x="4873880" y="5740213"/>
                </a:lnTo>
                <a:lnTo>
                  <a:pt x="4761395" y="5546272"/>
                </a:lnTo>
                <a:lnTo>
                  <a:pt x="4648909" y="5740213"/>
                </a:lnTo>
                <a:lnTo>
                  <a:pt x="4536423" y="5546272"/>
                </a:lnTo>
                <a:lnTo>
                  <a:pt x="4423939" y="5740213"/>
                </a:lnTo>
                <a:lnTo>
                  <a:pt x="4311453" y="5546272"/>
                </a:lnTo>
                <a:lnTo>
                  <a:pt x="4198966" y="5740213"/>
                </a:lnTo>
                <a:lnTo>
                  <a:pt x="4086481" y="5546272"/>
                </a:lnTo>
                <a:lnTo>
                  <a:pt x="3973996" y="5740213"/>
                </a:lnTo>
                <a:lnTo>
                  <a:pt x="3861510" y="5546272"/>
                </a:lnTo>
                <a:lnTo>
                  <a:pt x="3749024" y="5740213"/>
                </a:lnTo>
                <a:lnTo>
                  <a:pt x="3636540" y="5546272"/>
                </a:lnTo>
                <a:lnTo>
                  <a:pt x="3526388" y="5736188"/>
                </a:lnTo>
                <a:lnTo>
                  <a:pt x="3519360" y="5724072"/>
                </a:lnTo>
                <a:lnTo>
                  <a:pt x="3517026" y="5728097"/>
                </a:lnTo>
                <a:lnTo>
                  <a:pt x="3411568" y="5546272"/>
                </a:lnTo>
                <a:lnTo>
                  <a:pt x="3299082" y="5740213"/>
                </a:lnTo>
                <a:lnTo>
                  <a:pt x="3186598" y="5546272"/>
                </a:lnTo>
                <a:lnTo>
                  <a:pt x="3074111" y="5740213"/>
                </a:lnTo>
                <a:lnTo>
                  <a:pt x="2961626" y="5546272"/>
                </a:lnTo>
                <a:lnTo>
                  <a:pt x="2849140" y="5740213"/>
                </a:lnTo>
                <a:lnTo>
                  <a:pt x="2736655" y="5546272"/>
                </a:lnTo>
                <a:lnTo>
                  <a:pt x="2624169" y="5740213"/>
                </a:lnTo>
                <a:lnTo>
                  <a:pt x="2511684" y="5546272"/>
                </a:lnTo>
                <a:lnTo>
                  <a:pt x="2405101" y="5730037"/>
                </a:lnTo>
                <a:lnTo>
                  <a:pt x="2401641" y="5724072"/>
                </a:lnTo>
                <a:lnTo>
                  <a:pt x="2395739" y="5734249"/>
                </a:lnTo>
                <a:lnTo>
                  <a:pt x="2286713" y="5546272"/>
                </a:lnTo>
                <a:lnTo>
                  <a:pt x="2174227" y="5740213"/>
                </a:lnTo>
                <a:lnTo>
                  <a:pt x="2061742" y="5546272"/>
                </a:lnTo>
                <a:lnTo>
                  <a:pt x="1949256" y="5740213"/>
                </a:lnTo>
                <a:lnTo>
                  <a:pt x="1836771" y="5546272"/>
                </a:lnTo>
                <a:lnTo>
                  <a:pt x="1724285" y="5740213"/>
                </a:lnTo>
                <a:lnTo>
                  <a:pt x="1611800" y="5546272"/>
                </a:lnTo>
                <a:lnTo>
                  <a:pt x="1499314" y="5740213"/>
                </a:lnTo>
                <a:lnTo>
                  <a:pt x="1386829" y="5546272"/>
                </a:lnTo>
                <a:lnTo>
                  <a:pt x="1274343" y="5740213"/>
                </a:lnTo>
                <a:lnTo>
                  <a:pt x="1161858" y="5546272"/>
                </a:lnTo>
                <a:lnTo>
                  <a:pt x="1049372" y="5740213"/>
                </a:lnTo>
                <a:lnTo>
                  <a:pt x="936887" y="5546272"/>
                </a:lnTo>
                <a:lnTo>
                  <a:pt x="824402" y="5740213"/>
                </a:lnTo>
                <a:lnTo>
                  <a:pt x="711916" y="5546272"/>
                </a:lnTo>
                <a:lnTo>
                  <a:pt x="599430" y="5740213"/>
                </a:lnTo>
                <a:lnTo>
                  <a:pt x="486945" y="5546272"/>
                </a:lnTo>
                <a:lnTo>
                  <a:pt x="374459" y="5740213"/>
                </a:lnTo>
                <a:lnTo>
                  <a:pt x="261974" y="5546272"/>
                </a:lnTo>
                <a:lnTo>
                  <a:pt x="149489" y="5740213"/>
                </a:lnTo>
                <a:lnTo>
                  <a:pt x="57016" y="5580777"/>
                </a:lnTo>
                <a:lnTo>
                  <a:pt x="76617" y="5525310"/>
                </a:lnTo>
                <a:cubicBezTo>
                  <a:pt x="100897" y="5470098"/>
                  <a:pt x="128941" y="5416064"/>
                  <a:pt x="159170" y="5362676"/>
                </a:cubicBezTo>
                <a:lnTo>
                  <a:pt x="216154" y="5268114"/>
                </a:lnTo>
                <a:lnTo>
                  <a:pt x="216154" y="5268115"/>
                </a:lnTo>
                <a:lnTo>
                  <a:pt x="254838" y="5203920"/>
                </a:lnTo>
                <a:cubicBezTo>
                  <a:pt x="419955" y="4940784"/>
                  <a:pt x="600270" y="4680511"/>
                  <a:pt x="598538" y="4356661"/>
                </a:cubicBezTo>
                <a:cubicBezTo>
                  <a:pt x="597153" y="4097581"/>
                  <a:pt x="446485" y="3784468"/>
                  <a:pt x="296682" y="3471355"/>
                </a:cubicBezTo>
                <a:lnTo>
                  <a:pt x="216154" y="3299813"/>
                </a:lnTo>
                <a:lnTo>
                  <a:pt x="186839" y="3237365"/>
                </a:lnTo>
                <a:cubicBezTo>
                  <a:pt x="81850" y="3005064"/>
                  <a:pt x="-1537" y="2780361"/>
                  <a:pt x="22" y="2586050"/>
                </a:cubicBezTo>
                <a:cubicBezTo>
                  <a:pt x="1580" y="2391740"/>
                  <a:pt x="83409" y="2216134"/>
                  <a:pt x="187423" y="2049588"/>
                </a:cubicBezTo>
                <a:lnTo>
                  <a:pt x="216154" y="2006493"/>
                </a:lnTo>
                <a:lnTo>
                  <a:pt x="216154" y="2006492"/>
                </a:lnTo>
                <a:lnTo>
                  <a:pt x="296682" y="1885703"/>
                </a:lnTo>
                <a:cubicBezTo>
                  <a:pt x="446485" y="1670265"/>
                  <a:pt x="601309" y="1465218"/>
                  <a:pt x="623476" y="1247701"/>
                </a:cubicBezTo>
                <a:cubicBezTo>
                  <a:pt x="656727" y="921426"/>
                  <a:pt x="552039" y="604503"/>
                  <a:pt x="412866" y="2899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dist="165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="" xmlns:a16="http://schemas.microsoft.com/office/drawing/2014/main" id="{9AF5B323-8D8B-4905-A9F8-89E86804A668}"/>
              </a:ext>
            </a:extLst>
          </p:cNvPr>
          <p:cNvSpPr/>
          <p:nvPr/>
        </p:nvSpPr>
        <p:spPr>
          <a:xfrm>
            <a:off x="1354975" y="584161"/>
            <a:ext cx="9459883" cy="102193"/>
          </a:xfrm>
          <a:prstGeom prst="rect">
            <a:avLst/>
          </a:prstGeom>
          <a:gradFill flip="none" rotWithShape="1">
            <a:gsLst>
              <a:gs pos="15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98" name="直接连接符 197">
            <a:extLst>
              <a:ext uri="{FF2B5EF4-FFF2-40B4-BE49-F238E27FC236}">
                <a16:creationId xmlns="" xmlns:a16="http://schemas.microsoft.com/office/drawing/2014/main" id="{7928957F-FEEE-42A3-8B22-E8A92AE8FB0A}"/>
              </a:ext>
            </a:extLst>
          </p:cNvPr>
          <p:cNvCxnSpPr/>
          <p:nvPr/>
        </p:nvCxnSpPr>
        <p:spPr>
          <a:xfrm>
            <a:off x="2028305" y="922714"/>
            <a:ext cx="863692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>
            <a:extLst>
              <a:ext uri="{FF2B5EF4-FFF2-40B4-BE49-F238E27FC236}">
                <a16:creationId xmlns="" xmlns:a16="http://schemas.microsoft.com/office/drawing/2014/main" id="{F34BC511-064E-4269-AC19-C0B21E961255}"/>
              </a:ext>
            </a:extLst>
          </p:cNvPr>
          <p:cNvCxnSpPr/>
          <p:nvPr/>
        </p:nvCxnSpPr>
        <p:spPr>
          <a:xfrm>
            <a:off x="2028305" y="1246910"/>
            <a:ext cx="863692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文本框 199">
            <a:extLst>
              <a:ext uri="{FF2B5EF4-FFF2-40B4-BE49-F238E27FC236}">
                <a16:creationId xmlns="" xmlns:a16="http://schemas.microsoft.com/office/drawing/2014/main" id="{BA2CDB70-E676-41DA-815B-F0FC2155DDEF}"/>
              </a:ext>
            </a:extLst>
          </p:cNvPr>
          <p:cNvSpPr txBox="1"/>
          <p:nvPr/>
        </p:nvSpPr>
        <p:spPr>
          <a:xfrm>
            <a:off x="2028305" y="937385"/>
            <a:ext cx="3107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设计创意搜索：陈西设计之家</a:t>
            </a:r>
          </a:p>
        </p:txBody>
      </p:sp>
      <p:sp>
        <p:nvSpPr>
          <p:cNvPr id="202" name="椭圆 201">
            <a:extLst>
              <a:ext uri="{FF2B5EF4-FFF2-40B4-BE49-F238E27FC236}">
                <a16:creationId xmlns="" xmlns:a16="http://schemas.microsoft.com/office/drawing/2014/main" id="{7BCD534E-FCD5-440F-B74D-77465DEFF85B}"/>
              </a:ext>
            </a:extLst>
          </p:cNvPr>
          <p:cNvSpPr/>
          <p:nvPr/>
        </p:nvSpPr>
        <p:spPr>
          <a:xfrm>
            <a:off x="-5012" y="1220307"/>
            <a:ext cx="4794766" cy="4794766"/>
          </a:xfrm>
          <a:prstGeom prst="ellipse">
            <a:avLst/>
          </a:prstGeom>
          <a:gradFill flip="none" rotWithShape="1">
            <a:gsLst>
              <a:gs pos="0">
                <a:srgbClr val="FF0000">
                  <a:alpha val="15000"/>
                </a:srgbClr>
              </a:gs>
              <a:gs pos="100000">
                <a:srgbClr val="FB8528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3" name="椭圆 202">
            <a:extLst>
              <a:ext uri="{FF2B5EF4-FFF2-40B4-BE49-F238E27FC236}">
                <a16:creationId xmlns="" xmlns:a16="http://schemas.microsoft.com/office/drawing/2014/main" id="{9732EA19-2387-4946-94CB-7BBA9F2416DC}"/>
              </a:ext>
            </a:extLst>
          </p:cNvPr>
          <p:cNvSpPr/>
          <p:nvPr/>
        </p:nvSpPr>
        <p:spPr>
          <a:xfrm>
            <a:off x="7323336" y="-1042002"/>
            <a:ext cx="5165355" cy="5165355"/>
          </a:xfrm>
          <a:prstGeom prst="ellipse">
            <a:avLst/>
          </a:prstGeom>
          <a:gradFill flip="none" rotWithShape="1">
            <a:gsLst>
              <a:gs pos="0">
                <a:srgbClr val="FF0000">
                  <a:alpha val="15000"/>
                </a:srgbClr>
              </a:gs>
              <a:gs pos="100000">
                <a:srgbClr val="FB8528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="" xmlns:a16="http://schemas.microsoft.com/office/drawing/2014/main" id="{4E6E1110-3A04-4C01-B2F8-D2814B14DA83}"/>
              </a:ext>
            </a:extLst>
          </p:cNvPr>
          <p:cNvSpPr/>
          <p:nvPr/>
        </p:nvSpPr>
        <p:spPr>
          <a:xfrm rot="20168634">
            <a:off x="7074876" y="3798337"/>
            <a:ext cx="3707448" cy="1306216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FB8528">
                    <a:alpha val="0"/>
                  </a:srgbClr>
                </a:gs>
                <a:gs pos="100000">
                  <a:srgbClr val="FB852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="" xmlns:a16="http://schemas.microsoft.com/office/drawing/2014/main" id="{C70CC9F3-2F50-4573-803C-10E5DF5AD3A9}"/>
              </a:ext>
            </a:extLst>
          </p:cNvPr>
          <p:cNvSpPr/>
          <p:nvPr/>
        </p:nvSpPr>
        <p:spPr>
          <a:xfrm rot="617725">
            <a:off x="7395967" y="3795488"/>
            <a:ext cx="3659571" cy="1128503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FB8528">
                    <a:alpha val="0"/>
                  </a:srgbClr>
                </a:gs>
                <a:gs pos="100000">
                  <a:srgbClr val="FB852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61477982-8F26-4AAE-A8B7-0A44974DD4EA}"/>
              </a:ext>
            </a:extLst>
          </p:cNvPr>
          <p:cNvSpPr txBox="1"/>
          <p:nvPr/>
        </p:nvSpPr>
        <p:spPr>
          <a:xfrm>
            <a:off x="2247882" y="2237205"/>
            <a:ext cx="4296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万象皆美</a:t>
            </a:r>
          </a:p>
        </p:txBody>
      </p:sp>
      <p:pic>
        <p:nvPicPr>
          <p:cNvPr id="215" name="图片 214">
            <a:extLst>
              <a:ext uri="{FF2B5EF4-FFF2-40B4-BE49-F238E27FC236}">
                <a16:creationId xmlns="" xmlns:a16="http://schemas.microsoft.com/office/drawing/2014/main" id="{9484DE59-2EA4-43E8-B4BA-86B1E9738E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01" y="2023354"/>
            <a:ext cx="4715193" cy="3587736"/>
          </a:xfrm>
          <a:prstGeom prst="rect">
            <a:avLst/>
          </a:prstGeom>
        </p:spPr>
      </p:pic>
      <p:sp>
        <p:nvSpPr>
          <p:cNvPr id="201" name="文本框 200">
            <a:extLst>
              <a:ext uri="{FF2B5EF4-FFF2-40B4-BE49-F238E27FC236}">
                <a16:creationId xmlns="" xmlns:a16="http://schemas.microsoft.com/office/drawing/2014/main" id="{45418C41-4EF1-4A1E-98E2-318039102960}"/>
              </a:ext>
            </a:extLst>
          </p:cNvPr>
          <p:cNvSpPr txBox="1"/>
          <p:nvPr/>
        </p:nvSpPr>
        <p:spPr>
          <a:xfrm>
            <a:off x="7557291" y="937385"/>
            <a:ext cx="3107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时间：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2025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25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日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="" xmlns:a16="http://schemas.microsoft.com/office/drawing/2014/main" id="{A68DB404-63BF-4776-A707-0817B432B0E3}"/>
              </a:ext>
            </a:extLst>
          </p:cNvPr>
          <p:cNvSpPr txBox="1"/>
          <p:nvPr/>
        </p:nvSpPr>
        <p:spPr>
          <a:xfrm>
            <a:off x="2318656" y="1857063"/>
            <a:ext cx="372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岁月因青春慨然以赴而更加静好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="" xmlns:a16="http://schemas.microsoft.com/office/drawing/2014/main" id="{FFF94D90-3BFB-4374-B50F-0B3AC4001A16}"/>
              </a:ext>
            </a:extLst>
          </p:cNvPr>
          <p:cNvSpPr txBox="1"/>
          <p:nvPr/>
        </p:nvSpPr>
        <p:spPr>
          <a:xfrm>
            <a:off x="2247882" y="3362668"/>
            <a:ext cx="4296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0000"/>
                    </a:gs>
                    <a:gs pos="100000">
                      <a:srgbClr val="FB8528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科技会展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="" xmlns:a16="http://schemas.microsoft.com/office/drawing/2014/main" id="{FE044568-D969-4015-B883-689ECA54450E}"/>
              </a:ext>
            </a:extLst>
          </p:cNvPr>
          <p:cNvCxnSpPr/>
          <p:nvPr/>
        </p:nvCxnSpPr>
        <p:spPr>
          <a:xfrm>
            <a:off x="2348009" y="4604658"/>
            <a:ext cx="359719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>
            <a:extLst>
              <a:ext uri="{FF2B5EF4-FFF2-40B4-BE49-F238E27FC236}">
                <a16:creationId xmlns="" xmlns:a16="http://schemas.microsoft.com/office/drawing/2014/main" id="{3A0C0818-916D-4E3F-A22F-0C0576F799B5}"/>
              </a:ext>
            </a:extLst>
          </p:cNvPr>
          <p:cNvCxnSpPr/>
          <p:nvPr/>
        </p:nvCxnSpPr>
        <p:spPr>
          <a:xfrm>
            <a:off x="2348009" y="5325361"/>
            <a:ext cx="359719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爆炸形: 8 pt  225">
            <a:extLst>
              <a:ext uri="{FF2B5EF4-FFF2-40B4-BE49-F238E27FC236}">
                <a16:creationId xmlns="" xmlns:a16="http://schemas.microsoft.com/office/drawing/2014/main" id="{A618EF2F-748C-47BE-A486-8105C4E1392F}"/>
              </a:ext>
            </a:extLst>
          </p:cNvPr>
          <p:cNvSpPr/>
          <p:nvPr/>
        </p:nvSpPr>
        <p:spPr>
          <a:xfrm>
            <a:off x="2392371" y="4551964"/>
            <a:ext cx="1227129" cy="882089"/>
          </a:xfrm>
          <a:prstGeom prst="irregularSeal1">
            <a:avLst/>
          </a:prstGeom>
          <a:gradFill>
            <a:gsLst>
              <a:gs pos="0">
                <a:srgbClr val="FF0000"/>
              </a:gs>
              <a:gs pos="100000">
                <a:srgbClr val="FB852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="" xmlns:a16="http://schemas.microsoft.com/office/drawing/2014/main" id="{418FA7A1-5F86-4E64-B084-2E6FBBD4499F}"/>
              </a:ext>
            </a:extLst>
          </p:cNvPr>
          <p:cNvSpPr txBox="1"/>
          <p:nvPr/>
        </p:nvSpPr>
        <p:spPr>
          <a:xfrm>
            <a:off x="2578222" y="4790020"/>
            <a:ext cx="981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主办方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F1FA391F-FBE4-4E8C-8B5E-DB901C4D88FF}"/>
              </a:ext>
            </a:extLst>
          </p:cNvPr>
          <p:cNvSpPr txBox="1"/>
          <p:nvPr/>
        </p:nvSpPr>
        <p:spPr>
          <a:xfrm>
            <a:off x="3566734" y="4805409"/>
            <a:ext cx="2442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合肥陈西宇宙科技集团</a:t>
            </a:r>
          </a:p>
        </p:txBody>
      </p:sp>
      <p:sp>
        <p:nvSpPr>
          <p:cNvPr id="206" name="星形: 十角 205">
            <a:extLst>
              <a:ext uri="{FF2B5EF4-FFF2-40B4-BE49-F238E27FC236}">
                <a16:creationId xmlns="" xmlns:a16="http://schemas.microsoft.com/office/drawing/2014/main" id="{B9CADDDE-FAE2-4889-B10E-E03E3B36FD33}"/>
              </a:ext>
            </a:extLst>
          </p:cNvPr>
          <p:cNvSpPr/>
          <p:nvPr/>
        </p:nvSpPr>
        <p:spPr>
          <a:xfrm>
            <a:off x="9746839" y="4817221"/>
            <a:ext cx="359284" cy="359284"/>
          </a:xfrm>
          <a:prstGeom prst="star10">
            <a:avLst>
              <a:gd name="adj" fmla="val 12455"/>
              <a:gd name="hf" fmla="val 105146"/>
            </a:avLst>
          </a:prstGeom>
          <a:solidFill>
            <a:srgbClr val="FB8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1" name="星形: 二十四角 230">
            <a:extLst>
              <a:ext uri="{FF2B5EF4-FFF2-40B4-BE49-F238E27FC236}">
                <a16:creationId xmlns="" xmlns:a16="http://schemas.microsoft.com/office/drawing/2014/main" id="{155BA287-3F7A-4902-BEB9-7B6F58415CEB}"/>
              </a:ext>
            </a:extLst>
          </p:cNvPr>
          <p:cNvSpPr/>
          <p:nvPr/>
        </p:nvSpPr>
        <p:spPr>
          <a:xfrm>
            <a:off x="8501171" y="2126619"/>
            <a:ext cx="724581" cy="724581"/>
          </a:xfrm>
          <a:prstGeom prst="star24">
            <a:avLst>
              <a:gd name="adj" fmla="val 19645"/>
            </a:avLst>
          </a:prstGeom>
          <a:solidFill>
            <a:srgbClr val="FB852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5830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文框 19">
            <a:extLst>
              <a:ext uri="{FF2B5EF4-FFF2-40B4-BE49-F238E27FC236}">
                <a16:creationId xmlns="" xmlns:a16="http://schemas.microsoft.com/office/drawing/2014/main" id="{91E958F5-54CE-4BAD-BA13-F48AAA37592E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6057A0F-CC55-4FB8-8DD0-5B2FABF64F21}"/>
              </a:ext>
            </a:extLst>
          </p:cNvPr>
          <p:cNvSpPr txBox="1"/>
          <p:nvPr/>
        </p:nvSpPr>
        <p:spPr>
          <a:xfrm>
            <a:off x="1153687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BA04CC71-3213-4CF0-8904-495ED071749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 descr="人站在沙滩上&#10;&#10;描述已自动生成">
            <a:extLst>
              <a:ext uri="{FF2B5EF4-FFF2-40B4-BE49-F238E27FC236}">
                <a16:creationId xmlns="" xmlns:a16="http://schemas.microsoft.com/office/drawing/2014/main" id="{601DBDD2-5F5D-4B9F-8185-F79D92DB65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0" t="37021" r="23843" b="24055"/>
          <a:stretch>
            <a:fillRect/>
          </a:stretch>
        </p:blipFill>
        <p:spPr>
          <a:xfrm>
            <a:off x="4205242" y="750477"/>
            <a:ext cx="3781517" cy="3781517"/>
          </a:xfrm>
          <a:custGeom>
            <a:avLst/>
            <a:gdLst>
              <a:gd name="connsiteX0" fmla="*/ 1890759 w 3781517"/>
              <a:gd name="connsiteY0" fmla="*/ 0 h 3781517"/>
              <a:gd name="connsiteX1" fmla="*/ 2617508 w 3781517"/>
              <a:gd name="connsiteY1" fmla="*/ 301029 h 3781517"/>
              <a:gd name="connsiteX2" fmla="*/ 3480488 w 3781517"/>
              <a:gd name="connsiteY2" fmla="*/ 1164010 h 3781517"/>
              <a:gd name="connsiteX3" fmla="*/ 3480488 w 3781517"/>
              <a:gd name="connsiteY3" fmla="*/ 2617507 h 3781517"/>
              <a:gd name="connsiteX4" fmla="*/ 2617508 w 3781517"/>
              <a:gd name="connsiteY4" fmla="*/ 3480488 h 3781517"/>
              <a:gd name="connsiteX5" fmla="*/ 1164010 w 3781517"/>
              <a:gd name="connsiteY5" fmla="*/ 3480488 h 3781517"/>
              <a:gd name="connsiteX6" fmla="*/ 301029 w 3781517"/>
              <a:gd name="connsiteY6" fmla="*/ 2617507 h 3781517"/>
              <a:gd name="connsiteX7" fmla="*/ 301029 w 3781517"/>
              <a:gd name="connsiteY7" fmla="*/ 1164010 h 3781517"/>
              <a:gd name="connsiteX8" fmla="*/ 1164010 w 3781517"/>
              <a:gd name="connsiteY8" fmla="*/ 301029 h 3781517"/>
              <a:gd name="connsiteX9" fmla="*/ 1890759 w 3781517"/>
              <a:gd name="connsiteY9" fmla="*/ 0 h 378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81517" h="3781517">
                <a:moveTo>
                  <a:pt x="1890759" y="0"/>
                </a:moveTo>
                <a:cubicBezTo>
                  <a:pt x="2153790" y="0"/>
                  <a:pt x="2416822" y="100343"/>
                  <a:pt x="2617508" y="301029"/>
                </a:cubicBezTo>
                <a:lnTo>
                  <a:pt x="3480488" y="1164010"/>
                </a:lnTo>
                <a:cubicBezTo>
                  <a:pt x="3881860" y="1565382"/>
                  <a:pt x="3881860" y="2216135"/>
                  <a:pt x="3480488" y="2617507"/>
                </a:cubicBezTo>
                <a:lnTo>
                  <a:pt x="2617508" y="3480488"/>
                </a:lnTo>
                <a:cubicBezTo>
                  <a:pt x="2216135" y="3881860"/>
                  <a:pt x="1565382" y="3881860"/>
                  <a:pt x="1164010" y="3480488"/>
                </a:cubicBezTo>
                <a:lnTo>
                  <a:pt x="301029" y="2617507"/>
                </a:lnTo>
                <a:cubicBezTo>
                  <a:pt x="-100343" y="2216135"/>
                  <a:pt x="-100343" y="1565382"/>
                  <a:pt x="301029" y="1164010"/>
                </a:cubicBezTo>
                <a:lnTo>
                  <a:pt x="1164010" y="301029"/>
                </a:lnTo>
                <a:cubicBezTo>
                  <a:pt x="1364696" y="100343"/>
                  <a:pt x="1627727" y="0"/>
                  <a:pt x="1890759" y="0"/>
                </a:cubicBezTo>
                <a:close/>
              </a:path>
            </a:pathLst>
          </a:custGeom>
        </p:spPr>
      </p:pic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D5E0662B-4215-4DAB-A604-A52B13448986}"/>
              </a:ext>
            </a:extLst>
          </p:cNvPr>
          <p:cNvSpPr/>
          <p:nvPr/>
        </p:nvSpPr>
        <p:spPr>
          <a:xfrm rot="10800000">
            <a:off x="5589714" y="3358149"/>
            <a:ext cx="1012571" cy="987628"/>
          </a:xfrm>
          <a:custGeom>
            <a:avLst/>
            <a:gdLst>
              <a:gd name="connsiteX0" fmla="*/ 0 w 1432179"/>
              <a:gd name="connsiteY0" fmla="*/ 1234637 h 1234637"/>
              <a:gd name="connsiteX1" fmla="*/ 716090 w 1432179"/>
              <a:gd name="connsiteY1" fmla="*/ 0 h 1234637"/>
              <a:gd name="connsiteX2" fmla="*/ 1432179 w 1432179"/>
              <a:gd name="connsiteY2" fmla="*/ 1234637 h 1234637"/>
              <a:gd name="connsiteX3" fmla="*/ 0 w 1432179"/>
              <a:gd name="connsiteY3" fmla="*/ 1234637 h 1234637"/>
              <a:gd name="connsiteX0" fmla="*/ 15606 w 1463391"/>
              <a:gd name="connsiteY0" fmla="*/ 1234637 h 1234637"/>
              <a:gd name="connsiteX1" fmla="*/ 731696 w 1463391"/>
              <a:gd name="connsiteY1" fmla="*/ 0 h 1234637"/>
              <a:gd name="connsiteX2" fmla="*/ 1447785 w 1463391"/>
              <a:gd name="connsiteY2" fmla="*/ 1234637 h 1234637"/>
              <a:gd name="connsiteX3" fmla="*/ 15606 w 1463391"/>
              <a:gd name="connsiteY3" fmla="*/ 1234637 h 1234637"/>
              <a:gd name="connsiteX0" fmla="*/ 15606 w 1463391"/>
              <a:gd name="connsiteY0" fmla="*/ 1234637 h 1326091"/>
              <a:gd name="connsiteX1" fmla="*/ 731696 w 1463391"/>
              <a:gd name="connsiteY1" fmla="*/ 0 h 1326091"/>
              <a:gd name="connsiteX2" fmla="*/ 1447785 w 1463391"/>
              <a:gd name="connsiteY2" fmla="*/ 1234637 h 1326091"/>
              <a:gd name="connsiteX3" fmla="*/ 15606 w 1463391"/>
              <a:gd name="connsiteY3" fmla="*/ 1234637 h 1326091"/>
              <a:gd name="connsiteX0" fmla="*/ 15606 w 1579613"/>
              <a:gd name="connsiteY0" fmla="*/ 1234637 h 1326091"/>
              <a:gd name="connsiteX1" fmla="*/ 731696 w 1579613"/>
              <a:gd name="connsiteY1" fmla="*/ 0 h 1326091"/>
              <a:gd name="connsiteX2" fmla="*/ 1447785 w 1579613"/>
              <a:gd name="connsiteY2" fmla="*/ 1234637 h 1326091"/>
              <a:gd name="connsiteX3" fmla="*/ 15606 w 1579613"/>
              <a:gd name="connsiteY3" fmla="*/ 1234637 h 1326091"/>
              <a:gd name="connsiteX0" fmla="*/ 15606 w 1570942"/>
              <a:gd name="connsiteY0" fmla="*/ 1234637 h 1352885"/>
              <a:gd name="connsiteX1" fmla="*/ 731696 w 1570942"/>
              <a:gd name="connsiteY1" fmla="*/ 0 h 1352885"/>
              <a:gd name="connsiteX2" fmla="*/ 1447785 w 1570942"/>
              <a:gd name="connsiteY2" fmla="*/ 1234637 h 1352885"/>
              <a:gd name="connsiteX3" fmla="*/ 15606 w 1570942"/>
              <a:gd name="connsiteY3" fmla="*/ 1234637 h 1352885"/>
              <a:gd name="connsiteX0" fmla="*/ 13965 w 1531391"/>
              <a:gd name="connsiteY0" fmla="*/ 1234720 h 1386031"/>
              <a:gd name="connsiteX1" fmla="*/ 730055 w 1531391"/>
              <a:gd name="connsiteY1" fmla="*/ 83 h 1386031"/>
              <a:gd name="connsiteX2" fmla="*/ 1404789 w 1531391"/>
              <a:gd name="connsiteY2" fmla="*/ 1299050 h 1386031"/>
              <a:gd name="connsiteX3" fmla="*/ 13965 w 1531391"/>
              <a:gd name="connsiteY3" fmla="*/ 1234720 h 1386031"/>
              <a:gd name="connsiteX0" fmla="*/ 13965 w 1536661"/>
              <a:gd name="connsiteY0" fmla="*/ 1234720 h 1372375"/>
              <a:gd name="connsiteX1" fmla="*/ 730055 w 1536661"/>
              <a:gd name="connsiteY1" fmla="*/ 83 h 1372375"/>
              <a:gd name="connsiteX2" fmla="*/ 1404789 w 1536661"/>
              <a:gd name="connsiteY2" fmla="*/ 1299050 h 1372375"/>
              <a:gd name="connsiteX3" fmla="*/ 13965 w 1536661"/>
              <a:gd name="connsiteY3" fmla="*/ 1234720 h 1372375"/>
              <a:gd name="connsiteX0" fmla="*/ 13965 w 1503878"/>
              <a:gd name="connsiteY0" fmla="*/ 1234720 h 1370733"/>
              <a:gd name="connsiteX1" fmla="*/ 730055 w 1503878"/>
              <a:gd name="connsiteY1" fmla="*/ 83 h 1370733"/>
              <a:gd name="connsiteX2" fmla="*/ 1404789 w 1503878"/>
              <a:gd name="connsiteY2" fmla="*/ 1299050 h 1370733"/>
              <a:gd name="connsiteX3" fmla="*/ 13965 w 1503878"/>
              <a:gd name="connsiteY3" fmla="*/ 1234720 h 1370733"/>
              <a:gd name="connsiteX0" fmla="*/ 9978 w 1398574"/>
              <a:gd name="connsiteY0" fmla="*/ 1234638 h 1342734"/>
              <a:gd name="connsiteX1" fmla="*/ 726068 w 1398574"/>
              <a:gd name="connsiteY1" fmla="*/ 1 h 1342734"/>
              <a:gd name="connsiteX2" fmla="*/ 1290523 w 1398574"/>
              <a:gd name="connsiteY2" fmla="*/ 1239234 h 1342734"/>
              <a:gd name="connsiteX3" fmla="*/ 9978 w 1398574"/>
              <a:gd name="connsiteY3" fmla="*/ 1234638 h 1342734"/>
              <a:gd name="connsiteX0" fmla="*/ 9978 w 1346349"/>
              <a:gd name="connsiteY0" fmla="*/ 1234638 h 1386763"/>
              <a:gd name="connsiteX1" fmla="*/ 726068 w 1346349"/>
              <a:gd name="connsiteY1" fmla="*/ 1 h 1386763"/>
              <a:gd name="connsiteX2" fmla="*/ 1290523 w 1346349"/>
              <a:gd name="connsiteY2" fmla="*/ 1239234 h 1386763"/>
              <a:gd name="connsiteX3" fmla="*/ 9978 w 1346349"/>
              <a:gd name="connsiteY3" fmla="*/ 1234638 h 1386763"/>
              <a:gd name="connsiteX0" fmla="*/ 11079 w 1377742"/>
              <a:gd name="connsiteY0" fmla="*/ 1234637 h 1384211"/>
              <a:gd name="connsiteX1" fmla="*/ 727169 w 1377742"/>
              <a:gd name="connsiteY1" fmla="*/ 0 h 1384211"/>
              <a:gd name="connsiteX2" fmla="*/ 1323789 w 1377742"/>
              <a:gd name="connsiteY2" fmla="*/ 1234638 h 1384211"/>
              <a:gd name="connsiteX3" fmla="*/ 11079 w 1377742"/>
              <a:gd name="connsiteY3" fmla="*/ 1234637 h 1384211"/>
              <a:gd name="connsiteX0" fmla="*/ 12833 w 1228643"/>
              <a:gd name="connsiteY0" fmla="*/ 1179561 h 1360376"/>
              <a:gd name="connsiteX1" fmla="*/ 618644 w 1228643"/>
              <a:gd name="connsiteY1" fmla="*/ 64 h 1360376"/>
              <a:gd name="connsiteX2" fmla="*/ 1215264 w 1228643"/>
              <a:gd name="connsiteY2" fmla="*/ 1234702 h 1360376"/>
              <a:gd name="connsiteX3" fmla="*/ 12833 w 1228643"/>
              <a:gd name="connsiteY3" fmla="*/ 1179561 h 1360376"/>
              <a:gd name="connsiteX0" fmla="*/ 9907 w 1229412"/>
              <a:gd name="connsiteY0" fmla="*/ 1027937 h 1190129"/>
              <a:gd name="connsiteX1" fmla="*/ 670858 w 1229412"/>
              <a:gd name="connsiteY1" fmla="*/ 74 h 1190129"/>
              <a:gd name="connsiteX2" fmla="*/ 1212338 w 1229412"/>
              <a:gd name="connsiteY2" fmla="*/ 1083078 h 1190129"/>
              <a:gd name="connsiteX3" fmla="*/ 9907 w 1229412"/>
              <a:gd name="connsiteY3" fmla="*/ 1027937 h 1190129"/>
              <a:gd name="connsiteX0" fmla="*/ 15277 w 1245741"/>
              <a:gd name="connsiteY0" fmla="*/ 1027932 h 1190124"/>
              <a:gd name="connsiteX1" fmla="*/ 676228 w 1245741"/>
              <a:gd name="connsiteY1" fmla="*/ 69 h 1190124"/>
              <a:gd name="connsiteX2" fmla="*/ 1217708 w 1245741"/>
              <a:gd name="connsiteY2" fmla="*/ 1083073 h 1190124"/>
              <a:gd name="connsiteX3" fmla="*/ 15277 w 1245741"/>
              <a:gd name="connsiteY3" fmla="*/ 1027932 h 1190124"/>
              <a:gd name="connsiteX0" fmla="*/ 15277 w 1264402"/>
              <a:gd name="connsiteY0" fmla="*/ 1027934 h 1205676"/>
              <a:gd name="connsiteX1" fmla="*/ 676228 w 1264402"/>
              <a:gd name="connsiteY1" fmla="*/ 71 h 1205676"/>
              <a:gd name="connsiteX2" fmla="*/ 1217708 w 1264402"/>
              <a:gd name="connsiteY2" fmla="*/ 1083075 h 1205676"/>
              <a:gd name="connsiteX3" fmla="*/ 15277 w 1264402"/>
              <a:gd name="connsiteY3" fmla="*/ 1027934 h 1205676"/>
              <a:gd name="connsiteX0" fmla="*/ 3852 w 1252977"/>
              <a:gd name="connsiteY0" fmla="*/ 1027934 h 1228039"/>
              <a:gd name="connsiteX1" fmla="*/ 664803 w 1252977"/>
              <a:gd name="connsiteY1" fmla="*/ 71 h 1228039"/>
              <a:gd name="connsiteX2" fmla="*/ 1206283 w 1252977"/>
              <a:gd name="connsiteY2" fmla="*/ 1083075 h 1228039"/>
              <a:gd name="connsiteX3" fmla="*/ 3852 w 1252977"/>
              <a:gd name="connsiteY3" fmla="*/ 1027934 h 1228039"/>
              <a:gd name="connsiteX0" fmla="*/ 2335 w 1192981"/>
              <a:gd name="connsiteY0" fmla="*/ 1018782 h 1208689"/>
              <a:gd name="connsiteX1" fmla="*/ 635716 w 1192981"/>
              <a:gd name="connsiteY1" fmla="*/ 109 h 1208689"/>
              <a:gd name="connsiteX2" fmla="*/ 1177196 w 1192981"/>
              <a:gd name="connsiteY2" fmla="*/ 1083113 h 1208689"/>
              <a:gd name="connsiteX3" fmla="*/ 2335 w 1192981"/>
              <a:gd name="connsiteY3" fmla="*/ 1018782 h 1208689"/>
              <a:gd name="connsiteX0" fmla="*/ 33112 w 1223758"/>
              <a:gd name="connsiteY0" fmla="*/ 1018792 h 1232328"/>
              <a:gd name="connsiteX1" fmla="*/ 666493 w 1223758"/>
              <a:gd name="connsiteY1" fmla="*/ 119 h 1232328"/>
              <a:gd name="connsiteX2" fmla="*/ 1207973 w 1223758"/>
              <a:gd name="connsiteY2" fmla="*/ 1083123 h 1232328"/>
              <a:gd name="connsiteX3" fmla="*/ 33112 w 1223758"/>
              <a:gd name="connsiteY3" fmla="*/ 1018792 h 1232328"/>
              <a:gd name="connsiteX0" fmla="*/ 40704 w 1237060"/>
              <a:gd name="connsiteY0" fmla="*/ 1018721 h 1232257"/>
              <a:gd name="connsiteX1" fmla="*/ 674085 w 1237060"/>
              <a:gd name="connsiteY1" fmla="*/ 48 h 1232257"/>
              <a:gd name="connsiteX2" fmla="*/ 1215565 w 1237060"/>
              <a:gd name="connsiteY2" fmla="*/ 1083052 h 1232257"/>
              <a:gd name="connsiteX3" fmla="*/ 40704 w 1237060"/>
              <a:gd name="connsiteY3" fmla="*/ 1018721 h 1232257"/>
              <a:gd name="connsiteX0" fmla="*/ 40704 w 1270400"/>
              <a:gd name="connsiteY0" fmla="*/ 1018721 h 1239106"/>
              <a:gd name="connsiteX1" fmla="*/ 674085 w 1270400"/>
              <a:gd name="connsiteY1" fmla="*/ 48 h 1239106"/>
              <a:gd name="connsiteX2" fmla="*/ 1215565 w 1270400"/>
              <a:gd name="connsiteY2" fmla="*/ 1083052 h 1239106"/>
              <a:gd name="connsiteX3" fmla="*/ 40704 w 1270400"/>
              <a:gd name="connsiteY3" fmla="*/ 1018721 h 123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400" h="1239106">
                <a:moveTo>
                  <a:pt x="40704" y="1018721"/>
                </a:moveTo>
                <a:cubicBezTo>
                  <a:pt x="-141442" y="704966"/>
                  <a:pt x="326641" y="7706"/>
                  <a:pt x="674085" y="48"/>
                </a:cubicBezTo>
                <a:cubicBezTo>
                  <a:pt x="1021529" y="-7610"/>
                  <a:pt x="1417623" y="894893"/>
                  <a:pt x="1215565" y="1083052"/>
                </a:cubicBezTo>
                <a:cubicBezTo>
                  <a:pt x="1013507" y="1271211"/>
                  <a:pt x="222850" y="1332476"/>
                  <a:pt x="40704" y="1018721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3472627-9E9B-40CC-BF37-E7252F1FA5B3}"/>
              </a:ext>
            </a:extLst>
          </p:cNvPr>
          <p:cNvSpPr txBox="1"/>
          <p:nvPr/>
        </p:nvSpPr>
        <p:spPr>
          <a:xfrm>
            <a:off x="4591988" y="4726941"/>
            <a:ext cx="300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FE0060"/>
                    </a:gs>
                    <a:gs pos="100000">
                      <a:srgbClr val="FD5855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帅陈西是无敌的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716D711-D102-45EE-8CAD-755D3268078B}"/>
              </a:ext>
            </a:extLst>
          </p:cNvPr>
          <p:cNvSpPr txBox="1"/>
          <p:nvPr/>
        </p:nvSpPr>
        <p:spPr>
          <a:xfrm>
            <a:off x="1770193" y="5348332"/>
            <a:ext cx="8651612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公众号：陈西设计之家。微信搜索即可。更多免费PPT模版教程等都可以在公众号内获取">
            <a:extLst>
              <a:ext uri="{FF2B5EF4-FFF2-40B4-BE49-F238E27FC236}">
                <a16:creationId xmlns="" xmlns:a16="http://schemas.microsoft.com/office/drawing/2014/main" id="{56D6B729-6586-41A2-B59C-B9F6665DEBD3}"/>
              </a:ext>
            </a:extLst>
          </p:cNvPr>
          <p:cNvSpPr/>
          <p:nvPr/>
        </p:nvSpPr>
        <p:spPr>
          <a:xfrm>
            <a:off x="5897314" y="3634129"/>
            <a:ext cx="397372" cy="375904"/>
          </a:xfrm>
          <a:custGeom>
            <a:avLst/>
            <a:gdLst>
              <a:gd name="connsiteX0" fmla="*/ 382065 w 570438"/>
              <a:gd name="connsiteY0" fmla="*/ 389326 h 539621"/>
              <a:gd name="connsiteX1" fmla="*/ 439722 w 570438"/>
              <a:gd name="connsiteY1" fmla="*/ 390987 h 539621"/>
              <a:gd name="connsiteX2" fmla="*/ 457662 w 570438"/>
              <a:gd name="connsiteY2" fmla="*/ 539621 h 539621"/>
              <a:gd name="connsiteX3" fmla="*/ 287657 w 570438"/>
              <a:gd name="connsiteY3" fmla="*/ 447832 h 539621"/>
              <a:gd name="connsiteX4" fmla="*/ 107625 w 570438"/>
              <a:gd name="connsiteY4" fmla="*/ 539486 h 539621"/>
              <a:gd name="connsiteX5" fmla="*/ 117562 w 570438"/>
              <a:gd name="connsiteY5" fmla="*/ 485744 h 539621"/>
              <a:gd name="connsiteX6" fmla="*/ 382065 w 570438"/>
              <a:gd name="connsiteY6" fmla="*/ 389326 h 539621"/>
              <a:gd name="connsiteX7" fmla="*/ 475646 w 570438"/>
              <a:gd name="connsiteY7" fmla="*/ 297267 h 539621"/>
              <a:gd name="connsiteX8" fmla="*/ 432798 w 570438"/>
              <a:gd name="connsiteY8" fmla="*/ 339167 h 539621"/>
              <a:gd name="connsiteX9" fmla="*/ 122611 w 570438"/>
              <a:gd name="connsiteY9" fmla="*/ 465811 h 539621"/>
              <a:gd name="connsiteX10" fmla="*/ 475646 w 570438"/>
              <a:gd name="connsiteY10" fmla="*/ 297267 h 539621"/>
              <a:gd name="connsiteX11" fmla="*/ 480744 w 570438"/>
              <a:gd name="connsiteY11" fmla="*/ 191523 h 539621"/>
              <a:gd name="connsiteX12" fmla="*/ 570438 w 570438"/>
              <a:gd name="connsiteY12" fmla="*/ 203480 h 539621"/>
              <a:gd name="connsiteX13" fmla="*/ 538518 w 570438"/>
              <a:gd name="connsiteY13" fmla="*/ 238374 h 539621"/>
              <a:gd name="connsiteX14" fmla="*/ 334094 w 570438"/>
              <a:gd name="connsiteY14" fmla="*/ 276280 h 539621"/>
              <a:gd name="connsiteX15" fmla="*/ 122656 w 570438"/>
              <a:gd name="connsiteY15" fmla="*/ 439864 h 539621"/>
              <a:gd name="connsiteX16" fmla="*/ 122611 w 570438"/>
              <a:gd name="connsiteY16" fmla="*/ 431770 h 539621"/>
              <a:gd name="connsiteX17" fmla="*/ 480744 w 570438"/>
              <a:gd name="connsiteY17" fmla="*/ 191523 h 539621"/>
              <a:gd name="connsiteX18" fmla="*/ 281172 w 570438"/>
              <a:gd name="connsiteY18" fmla="*/ 0 h 539621"/>
              <a:gd name="connsiteX19" fmla="*/ 364930 w 570438"/>
              <a:gd name="connsiteY19" fmla="*/ 160580 h 539621"/>
              <a:gd name="connsiteX20" fmla="*/ 131594 w 570438"/>
              <a:gd name="connsiteY20" fmla="*/ 394998 h 539621"/>
              <a:gd name="connsiteX21" fmla="*/ 138563 w 570438"/>
              <a:gd name="connsiteY21" fmla="*/ 346118 h 539621"/>
              <a:gd name="connsiteX22" fmla="*/ 0 w 570438"/>
              <a:gd name="connsiteY22" fmla="*/ 205458 h 539621"/>
              <a:gd name="connsiteX23" fmla="*/ 193457 w 570438"/>
              <a:gd name="connsiteY23" fmla="*/ 183514 h 53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0438" h="539621">
                <a:moveTo>
                  <a:pt x="382065" y="389326"/>
                </a:moveTo>
                <a:cubicBezTo>
                  <a:pt x="401306" y="388100"/>
                  <a:pt x="420646" y="388491"/>
                  <a:pt x="439722" y="390987"/>
                </a:cubicBezTo>
                <a:lnTo>
                  <a:pt x="457662" y="539621"/>
                </a:lnTo>
                <a:lnTo>
                  <a:pt x="287657" y="447832"/>
                </a:lnTo>
                <a:lnTo>
                  <a:pt x="107625" y="539486"/>
                </a:lnTo>
                <a:lnTo>
                  <a:pt x="117562" y="485744"/>
                </a:lnTo>
                <a:cubicBezTo>
                  <a:pt x="117562" y="485744"/>
                  <a:pt x="247378" y="397908"/>
                  <a:pt x="382065" y="389326"/>
                </a:cubicBezTo>
                <a:close/>
                <a:moveTo>
                  <a:pt x="475646" y="297267"/>
                </a:moveTo>
                <a:lnTo>
                  <a:pt x="432798" y="339167"/>
                </a:lnTo>
                <a:cubicBezTo>
                  <a:pt x="432798" y="339167"/>
                  <a:pt x="286180" y="345146"/>
                  <a:pt x="122611" y="465811"/>
                </a:cubicBezTo>
                <a:cubicBezTo>
                  <a:pt x="122611" y="465811"/>
                  <a:pt x="281189" y="276227"/>
                  <a:pt x="475646" y="297267"/>
                </a:cubicBezTo>
                <a:close/>
                <a:moveTo>
                  <a:pt x="480744" y="191523"/>
                </a:moveTo>
                <a:cubicBezTo>
                  <a:pt x="509764" y="190464"/>
                  <a:pt x="539765" y="194004"/>
                  <a:pt x="570438" y="203480"/>
                </a:cubicBezTo>
                <a:lnTo>
                  <a:pt x="538518" y="238374"/>
                </a:lnTo>
                <a:cubicBezTo>
                  <a:pt x="538518" y="238374"/>
                  <a:pt x="404858" y="225424"/>
                  <a:pt x="334094" y="276280"/>
                </a:cubicBezTo>
                <a:cubicBezTo>
                  <a:pt x="334094" y="276280"/>
                  <a:pt x="194454" y="346111"/>
                  <a:pt x="122656" y="439864"/>
                </a:cubicBezTo>
                <a:lnTo>
                  <a:pt x="122611" y="431770"/>
                </a:lnTo>
                <a:cubicBezTo>
                  <a:pt x="122611" y="431770"/>
                  <a:pt x="277609" y="198942"/>
                  <a:pt x="480744" y="191523"/>
                </a:cubicBezTo>
                <a:close/>
                <a:moveTo>
                  <a:pt x="281172" y="0"/>
                </a:moveTo>
                <a:lnTo>
                  <a:pt x="364930" y="160580"/>
                </a:lnTo>
                <a:cubicBezTo>
                  <a:pt x="364930" y="160580"/>
                  <a:pt x="218365" y="247368"/>
                  <a:pt x="131594" y="394998"/>
                </a:cubicBezTo>
                <a:lnTo>
                  <a:pt x="138563" y="346118"/>
                </a:lnTo>
                <a:lnTo>
                  <a:pt x="0" y="205458"/>
                </a:lnTo>
                <a:lnTo>
                  <a:pt x="193457" y="1835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213BDE7-28D6-4319-B9D7-C2B04013F909}"/>
              </a:ext>
            </a:extLst>
          </p:cNvPr>
          <p:cNvGrpSpPr/>
          <p:nvPr/>
        </p:nvGrpSpPr>
        <p:grpSpPr>
          <a:xfrm>
            <a:off x="5897170" y="6028372"/>
            <a:ext cx="397660" cy="58237"/>
            <a:chOff x="5638800" y="5009528"/>
            <a:chExt cx="615606" cy="90155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F96FB26D-BCB4-4768-B04E-BBC9F462B038}"/>
                </a:ext>
              </a:extLst>
            </p:cNvPr>
            <p:cNvSpPr/>
            <p:nvPr/>
          </p:nvSpPr>
          <p:spPr>
            <a:xfrm>
              <a:off x="56388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9295D9F-A295-425A-9897-5754D0C3D55E}"/>
                </a:ext>
              </a:extLst>
            </p:cNvPr>
            <p:cNvSpPr/>
            <p:nvPr/>
          </p:nvSpPr>
          <p:spPr>
            <a:xfrm>
              <a:off x="581395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F2AB79-A31F-4B75-AB7D-D9E0EB36F961}"/>
                </a:ext>
              </a:extLst>
            </p:cNvPr>
            <p:cNvSpPr/>
            <p:nvPr/>
          </p:nvSpPr>
          <p:spPr>
            <a:xfrm>
              <a:off x="59891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2683E3EA-1924-4D67-B0AB-3C214AD92BEF}"/>
                </a:ext>
              </a:extLst>
            </p:cNvPr>
            <p:cNvSpPr/>
            <p:nvPr/>
          </p:nvSpPr>
          <p:spPr>
            <a:xfrm>
              <a:off x="6164251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37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0D5DD86E-B903-4989-87EA-56C6656532F5}"/>
              </a:ext>
            </a:extLst>
          </p:cNvPr>
          <p:cNvSpPr/>
          <p:nvPr/>
        </p:nvSpPr>
        <p:spPr>
          <a:xfrm rot="2700000">
            <a:off x="-1289030" y="-2203873"/>
            <a:ext cx="11265746" cy="11265746"/>
          </a:xfrm>
          <a:prstGeom prst="roundRect">
            <a:avLst>
              <a:gd name="adj" fmla="val 23767"/>
            </a:avLst>
          </a:prstGeom>
          <a:solidFill>
            <a:schemeClr val="bg1"/>
          </a:solidFill>
          <a:ln>
            <a:noFill/>
          </a:ln>
          <a:effectLst>
            <a:outerShdw blurRad="508000" dist="152400" algn="l" rotWithShape="0">
              <a:srgbClr val="FE0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30EF88B7-F2E9-4CEB-8591-30A678D4A0D4}"/>
              </a:ext>
            </a:extLst>
          </p:cNvPr>
          <p:cNvSpPr/>
          <p:nvPr/>
        </p:nvSpPr>
        <p:spPr>
          <a:xfrm rot="2700000">
            <a:off x="-3177650" y="-329973"/>
            <a:ext cx="7517946" cy="7517946"/>
          </a:xfrm>
          <a:prstGeom prst="roundRect">
            <a:avLst>
              <a:gd name="adj" fmla="val 23767"/>
            </a:avLst>
          </a:pr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  <a:effectLst>
            <a:outerShdw blurRad="508000" dist="152400" algn="l" rotWithShape="0">
              <a:srgbClr val="FE0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文框 19">
            <a:extLst>
              <a:ext uri="{FF2B5EF4-FFF2-40B4-BE49-F238E27FC236}">
                <a16:creationId xmlns="" xmlns:a16="http://schemas.microsoft.com/office/drawing/2014/main" id="{91E958F5-54CE-4BAD-BA13-F48AAA37592E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6057A0F-CC55-4FB8-8DD0-5B2FABF64F21}"/>
              </a:ext>
            </a:extLst>
          </p:cNvPr>
          <p:cNvSpPr txBox="1"/>
          <p:nvPr/>
        </p:nvSpPr>
        <p:spPr>
          <a:xfrm>
            <a:off x="1153687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BA04CC71-3213-4CF0-8904-495ED0717493}"/>
              </a:ext>
            </a:extLst>
          </p:cNvPr>
          <p:cNvSpPr/>
          <p:nvPr/>
        </p:nvSpPr>
        <p:spPr>
          <a:xfrm>
            <a:off x="11444289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 descr="人站在沙滩上&#10;&#10;描述已自动生成">
            <a:extLst>
              <a:ext uri="{FF2B5EF4-FFF2-40B4-BE49-F238E27FC236}">
                <a16:creationId xmlns="" xmlns:a16="http://schemas.microsoft.com/office/drawing/2014/main" id="{601DBDD2-5F5D-4B9F-8185-F79D92DB65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0" t="37021" r="23843" b="24055"/>
          <a:stretch>
            <a:fillRect/>
          </a:stretch>
        </p:blipFill>
        <p:spPr>
          <a:xfrm>
            <a:off x="838847" y="1538242"/>
            <a:ext cx="3781517" cy="3781517"/>
          </a:xfrm>
          <a:custGeom>
            <a:avLst/>
            <a:gdLst>
              <a:gd name="connsiteX0" fmla="*/ 1890759 w 3781517"/>
              <a:gd name="connsiteY0" fmla="*/ 0 h 3781517"/>
              <a:gd name="connsiteX1" fmla="*/ 2617508 w 3781517"/>
              <a:gd name="connsiteY1" fmla="*/ 301029 h 3781517"/>
              <a:gd name="connsiteX2" fmla="*/ 3480488 w 3781517"/>
              <a:gd name="connsiteY2" fmla="*/ 1164010 h 3781517"/>
              <a:gd name="connsiteX3" fmla="*/ 3480488 w 3781517"/>
              <a:gd name="connsiteY3" fmla="*/ 2617507 h 3781517"/>
              <a:gd name="connsiteX4" fmla="*/ 2617508 w 3781517"/>
              <a:gd name="connsiteY4" fmla="*/ 3480488 h 3781517"/>
              <a:gd name="connsiteX5" fmla="*/ 1164010 w 3781517"/>
              <a:gd name="connsiteY5" fmla="*/ 3480488 h 3781517"/>
              <a:gd name="connsiteX6" fmla="*/ 301029 w 3781517"/>
              <a:gd name="connsiteY6" fmla="*/ 2617507 h 3781517"/>
              <a:gd name="connsiteX7" fmla="*/ 301029 w 3781517"/>
              <a:gd name="connsiteY7" fmla="*/ 1164010 h 3781517"/>
              <a:gd name="connsiteX8" fmla="*/ 1164010 w 3781517"/>
              <a:gd name="connsiteY8" fmla="*/ 301029 h 3781517"/>
              <a:gd name="connsiteX9" fmla="*/ 1890759 w 3781517"/>
              <a:gd name="connsiteY9" fmla="*/ 0 h 378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81517" h="3781517">
                <a:moveTo>
                  <a:pt x="1890759" y="0"/>
                </a:moveTo>
                <a:cubicBezTo>
                  <a:pt x="2153790" y="0"/>
                  <a:pt x="2416822" y="100343"/>
                  <a:pt x="2617508" y="301029"/>
                </a:cubicBezTo>
                <a:lnTo>
                  <a:pt x="3480488" y="1164010"/>
                </a:lnTo>
                <a:cubicBezTo>
                  <a:pt x="3881860" y="1565382"/>
                  <a:pt x="3881860" y="2216135"/>
                  <a:pt x="3480488" y="2617507"/>
                </a:cubicBezTo>
                <a:lnTo>
                  <a:pt x="2617508" y="3480488"/>
                </a:lnTo>
                <a:cubicBezTo>
                  <a:pt x="2216135" y="3881860"/>
                  <a:pt x="1565382" y="3881860"/>
                  <a:pt x="1164010" y="3480488"/>
                </a:cubicBezTo>
                <a:lnTo>
                  <a:pt x="301029" y="2617507"/>
                </a:lnTo>
                <a:cubicBezTo>
                  <a:pt x="-100343" y="2216135"/>
                  <a:pt x="-100343" y="1565382"/>
                  <a:pt x="301029" y="1164010"/>
                </a:cubicBezTo>
                <a:lnTo>
                  <a:pt x="1164010" y="301029"/>
                </a:lnTo>
                <a:cubicBezTo>
                  <a:pt x="1364696" y="100343"/>
                  <a:pt x="1627727" y="0"/>
                  <a:pt x="1890759" y="0"/>
                </a:cubicBezTo>
                <a:close/>
              </a:path>
            </a:pathLst>
          </a:cu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3472627-9E9B-40CC-BF37-E7252F1FA5B3}"/>
              </a:ext>
            </a:extLst>
          </p:cNvPr>
          <p:cNvSpPr txBox="1"/>
          <p:nvPr/>
        </p:nvSpPr>
        <p:spPr>
          <a:xfrm>
            <a:off x="5674339" y="2821242"/>
            <a:ext cx="4110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gradFill>
                  <a:gsLst>
                    <a:gs pos="0">
                      <a:srgbClr val="FE0060"/>
                    </a:gs>
                    <a:gs pos="100000">
                      <a:srgbClr val="FD5855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帅陈西是无敌的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716D711-D102-45EE-8CAD-755D3268078B}"/>
              </a:ext>
            </a:extLst>
          </p:cNvPr>
          <p:cNvSpPr txBox="1"/>
          <p:nvPr/>
        </p:nvSpPr>
        <p:spPr>
          <a:xfrm>
            <a:off x="5674339" y="3681389"/>
            <a:ext cx="4548222" cy="1190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4C05588-63AD-4010-A171-03605F82EAF5}"/>
              </a:ext>
            </a:extLst>
          </p:cNvPr>
          <p:cNvGrpSpPr/>
          <p:nvPr/>
        </p:nvGrpSpPr>
        <p:grpSpPr>
          <a:xfrm>
            <a:off x="5830553" y="1742908"/>
            <a:ext cx="1012571" cy="987628"/>
            <a:chOff x="5744464" y="2504374"/>
            <a:chExt cx="1012571" cy="987628"/>
          </a:xfrm>
        </p:grpSpPr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D5E0662B-4215-4DAB-A604-A52B13448986}"/>
                </a:ext>
              </a:extLst>
            </p:cNvPr>
            <p:cNvSpPr/>
            <p:nvPr/>
          </p:nvSpPr>
          <p:spPr>
            <a:xfrm rot="10800000">
              <a:off x="5744464" y="2504374"/>
              <a:ext cx="1012571" cy="987628"/>
            </a:xfrm>
            <a:custGeom>
              <a:avLst/>
              <a:gdLst>
                <a:gd name="connsiteX0" fmla="*/ 0 w 1432179"/>
                <a:gd name="connsiteY0" fmla="*/ 1234637 h 1234637"/>
                <a:gd name="connsiteX1" fmla="*/ 716090 w 1432179"/>
                <a:gd name="connsiteY1" fmla="*/ 0 h 1234637"/>
                <a:gd name="connsiteX2" fmla="*/ 1432179 w 1432179"/>
                <a:gd name="connsiteY2" fmla="*/ 1234637 h 1234637"/>
                <a:gd name="connsiteX3" fmla="*/ 0 w 1432179"/>
                <a:gd name="connsiteY3" fmla="*/ 1234637 h 1234637"/>
                <a:gd name="connsiteX0" fmla="*/ 15606 w 1463391"/>
                <a:gd name="connsiteY0" fmla="*/ 1234637 h 1234637"/>
                <a:gd name="connsiteX1" fmla="*/ 731696 w 1463391"/>
                <a:gd name="connsiteY1" fmla="*/ 0 h 1234637"/>
                <a:gd name="connsiteX2" fmla="*/ 1447785 w 1463391"/>
                <a:gd name="connsiteY2" fmla="*/ 1234637 h 1234637"/>
                <a:gd name="connsiteX3" fmla="*/ 15606 w 1463391"/>
                <a:gd name="connsiteY3" fmla="*/ 1234637 h 1234637"/>
                <a:gd name="connsiteX0" fmla="*/ 15606 w 1463391"/>
                <a:gd name="connsiteY0" fmla="*/ 1234637 h 1326091"/>
                <a:gd name="connsiteX1" fmla="*/ 731696 w 1463391"/>
                <a:gd name="connsiteY1" fmla="*/ 0 h 1326091"/>
                <a:gd name="connsiteX2" fmla="*/ 1447785 w 1463391"/>
                <a:gd name="connsiteY2" fmla="*/ 1234637 h 1326091"/>
                <a:gd name="connsiteX3" fmla="*/ 15606 w 1463391"/>
                <a:gd name="connsiteY3" fmla="*/ 1234637 h 1326091"/>
                <a:gd name="connsiteX0" fmla="*/ 15606 w 1579613"/>
                <a:gd name="connsiteY0" fmla="*/ 1234637 h 1326091"/>
                <a:gd name="connsiteX1" fmla="*/ 731696 w 1579613"/>
                <a:gd name="connsiteY1" fmla="*/ 0 h 1326091"/>
                <a:gd name="connsiteX2" fmla="*/ 1447785 w 1579613"/>
                <a:gd name="connsiteY2" fmla="*/ 1234637 h 1326091"/>
                <a:gd name="connsiteX3" fmla="*/ 15606 w 1579613"/>
                <a:gd name="connsiteY3" fmla="*/ 1234637 h 1326091"/>
                <a:gd name="connsiteX0" fmla="*/ 15606 w 1570942"/>
                <a:gd name="connsiteY0" fmla="*/ 1234637 h 1352885"/>
                <a:gd name="connsiteX1" fmla="*/ 731696 w 1570942"/>
                <a:gd name="connsiteY1" fmla="*/ 0 h 1352885"/>
                <a:gd name="connsiteX2" fmla="*/ 1447785 w 1570942"/>
                <a:gd name="connsiteY2" fmla="*/ 1234637 h 1352885"/>
                <a:gd name="connsiteX3" fmla="*/ 15606 w 1570942"/>
                <a:gd name="connsiteY3" fmla="*/ 1234637 h 1352885"/>
                <a:gd name="connsiteX0" fmla="*/ 13965 w 1531391"/>
                <a:gd name="connsiteY0" fmla="*/ 1234720 h 1386031"/>
                <a:gd name="connsiteX1" fmla="*/ 730055 w 1531391"/>
                <a:gd name="connsiteY1" fmla="*/ 83 h 1386031"/>
                <a:gd name="connsiteX2" fmla="*/ 1404789 w 1531391"/>
                <a:gd name="connsiteY2" fmla="*/ 1299050 h 1386031"/>
                <a:gd name="connsiteX3" fmla="*/ 13965 w 1531391"/>
                <a:gd name="connsiteY3" fmla="*/ 1234720 h 1386031"/>
                <a:gd name="connsiteX0" fmla="*/ 13965 w 1536661"/>
                <a:gd name="connsiteY0" fmla="*/ 1234720 h 1372375"/>
                <a:gd name="connsiteX1" fmla="*/ 730055 w 1536661"/>
                <a:gd name="connsiteY1" fmla="*/ 83 h 1372375"/>
                <a:gd name="connsiteX2" fmla="*/ 1404789 w 1536661"/>
                <a:gd name="connsiteY2" fmla="*/ 1299050 h 1372375"/>
                <a:gd name="connsiteX3" fmla="*/ 13965 w 1536661"/>
                <a:gd name="connsiteY3" fmla="*/ 1234720 h 1372375"/>
                <a:gd name="connsiteX0" fmla="*/ 13965 w 1503878"/>
                <a:gd name="connsiteY0" fmla="*/ 1234720 h 1370733"/>
                <a:gd name="connsiteX1" fmla="*/ 730055 w 1503878"/>
                <a:gd name="connsiteY1" fmla="*/ 83 h 1370733"/>
                <a:gd name="connsiteX2" fmla="*/ 1404789 w 1503878"/>
                <a:gd name="connsiteY2" fmla="*/ 1299050 h 1370733"/>
                <a:gd name="connsiteX3" fmla="*/ 13965 w 1503878"/>
                <a:gd name="connsiteY3" fmla="*/ 1234720 h 1370733"/>
                <a:gd name="connsiteX0" fmla="*/ 9978 w 1398574"/>
                <a:gd name="connsiteY0" fmla="*/ 1234638 h 1342734"/>
                <a:gd name="connsiteX1" fmla="*/ 726068 w 1398574"/>
                <a:gd name="connsiteY1" fmla="*/ 1 h 1342734"/>
                <a:gd name="connsiteX2" fmla="*/ 1290523 w 1398574"/>
                <a:gd name="connsiteY2" fmla="*/ 1239234 h 1342734"/>
                <a:gd name="connsiteX3" fmla="*/ 9978 w 1398574"/>
                <a:gd name="connsiteY3" fmla="*/ 1234638 h 1342734"/>
                <a:gd name="connsiteX0" fmla="*/ 9978 w 1346349"/>
                <a:gd name="connsiteY0" fmla="*/ 1234638 h 1386763"/>
                <a:gd name="connsiteX1" fmla="*/ 726068 w 1346349"/>
                <a:gd name="connsiteY1" fmla="*/ 1 h 1386763"/>
                <a:gd name="connsiteX2" fmla="*/ 1290523 w 1346349"/>
                <a:gd name="connsiteY2" fmla="*/ 1239234 h 1386763"/>
                <a:gd name="connsiteX3" fmla="*/ 9978 w 1346349"/>
                <a:gd name="connsiteY3" fmla="*/ 1234638 h 1386763"/>
                <a:gd name="connsiteX0" fmla="*/ 11079 w 1377742"/>
                <a:gd name="connsiteY0" fmla="*/ 1234637 h 1384211"/>
                <a:gd name="connsiteX1" fmla="*/ 727169 w 1377742"/>
                <a:gd name="connsiteY1" fmla="*/ 0 h 1384211"/>
                <a:gd name="connsiteX2" fmla="*/ 1323789 w 1377742"/>
                <a:gd name="connsiteY2" fmla="*/ 1234638 h 1384211"/>
                <a:gd name="connsiteX3" fmla="*/ 11079 w 1377742"/>
                <a:gd name="connsiteY3" fmla="*/ 1234637 h 1384211"/>
                <a:gd name="connsiteX0" fmla="*/ 12833 w 1228643"/>
                <a:gd name="connsiteY0" fmla="*/ 1179561 h 1360376"/>
                <a:gd name="connsiteX1" fmla="*/ 618644 w 1228643"/>
                <a:gd name="connsiteY1" fmla="*/ 64 h 1360376"/>
                <a:gd name="connsiteX2" fmla="*/ 1215264 w 1228643"/>
                <a:gd name="connsiteY2" fmla="*/ 1234702 h 1360376"/>
                <a:gd name="connsiteX3" fmla="*/ 12833 w 1228643"/>
                <a:gd name="connsiteY3" fmla="*/ 1179561 h 1360376"/>
                <a:gd name="connsiteX0" fmla="*/ 9907 w 1229412"/>
                <a:gd name="connsiteY0" fmla="*/ 1027937 h 1190129"/>
                <a:gd name="connsiteX1" fmla="*/ 670858 w 1229412"/>
                <a:gd name="connsiteY1" fmla="*/ 74 h 1190129"/>
                <a:gd name="connsiteX2" fmla="*/ 1212338 w 1229412"/>
                <a:gd name="connsiteY2" fmla="*/ 1083078 h 1190129"/>
                <a:gd name="connsiteX3" fmla="*/ 9907 w 1229412"/>
                <a:gd name="connsiteY3" fmla="*/ 1027937 h 1190129"/>
                <a:gd name="connsiteX0" fmla="*/ 15277 w 1245741"/>
                <a:gd name="connsiteY0" fmla="*/ 1027932 h 1190124"/>
                <a:gd name="connsiteX1" fmla="*/ 676228 w 1245741"/>
                <a:gd name="connsiteY1" fmla="*/ 69 h 1190124"/>
                <a:gd name="connsiteX2" fmla="*/ 1217708 w 1245741"/>
                <a:gd name="connsiteY2" fmla="*/ 1083073 h 1190124"/>
                <a:gd name="connsiteX3" fmla="*/ 15277 w 1245741"/>
                <a:gd name="connsiteY3" fmla="*/ 1027932 h 1190124"/>
                <a:gd name="connsiteX0" fmla="*/ 15277 w 1264402"/>
                <a:gd name="connsiteY0" fmla="*/ 1027934 h 1205676"/>
                <a:gd name="connsiteX1" fmla="*/ 676228 w 1264402"/>
                <a:gd name="connsiteY1" fmla="*/ 71 h 1205676"/>
                <a:gd name="connsiteX2" fmla="*/ 1217708 w 1264402"/>
                <a:gd name="connsiteY2" fmla="*/ 1083075 h 1205676"/>
                <a:gd name="connsiteX3" fmla="*/ 15277 w 1264402"/>
                <a:gd name="connsiteY3" fmla="*/ 1027934 h 1205676"/>
                <a:gd name="connsiteX0" fmla="*/ 3852 w 1252977"/>
                <a:gd name="connsiteY0" fmla="*/ 1027934 h 1228039"/>
                <a:gd name="connsiteX1" fmla="*/ 664803 w 1252977"/>
                <a:gd name="connsiteY1" fmla="*/ 71 h 1228039"/>
                <a:gd name="connsiteX2" fmla="*/ 1206283 w 1252977"/>
                <a:gd name="connsiteY2" fmla="*/ 1083075 h 1228039"/>
                <a:gd name="connsiteX3" fmla="*/ 3852 w 1252977"/>
                <a:gd name="connsiteY3" fmla="*/ 1027934 h 1228039"/>
                <a:gd name="connsiteX0" fmla="*/ 2335 w 1192981"/>
                <a:gd name="connsiteY0" fmla="*/ 1018782 h 1208689"/>
                <a:gd name="connsiteX1" fmla="*/ 635716 w 1192981"/>
                <a:gd name="connsiteY1" fmla="*/ 109 h 1208689"/>
                <a:gd name="connsiteX2" fmla="*/ 1177196 w 1192981"/>
                <a:gd name="connsiteY2" fmla="*/ 1083113 h 1208689"/>
                <a:gd name="connsiteX3" fmla="*/ 2335 w 1192981"/>
                <a:gd name="connsiteY3" fmla="*/ 1018782 h 1208689"/>
                <a:gd name="connsiteX0" fmla="*/ 33112 w 1223758"/>
                <a:gd name="connsiteY0" fmla="*/ 1018792 h 1232328"/>
                <a:gd name="connsiteX1" fmla="*/ 666493 w 1223758"/>
                <a:gd name="connsiteY1" fmla="*/ 119 h 1232328"/>
                <a:gd name="connsiteX2" fmla="*/ 1207973 w 1223758"/>
                <a:gd name="connsiteY2" fmla="*/ 1083123 h 1232328"/>
                <a:gd name="connsiteX3" fmla="*/ 33112 w 1223758"/>
                <a:gd name="connsiteY3" fmla="*/ 1018792 h 1232328"/>
                <a:gd name="connsiteX0" fmla="*/ 40704 w 1237060"/>
                <a:gd name="connsiteY0" fmla="*/ 1018721 h 1232257"/>
                <a:gd name="connsiteX1" fmla="*/ 674085 w 1237060"/>
                <a:gd name="connsiteY1" fmla="*/ 48 h 1232257"/>
                <a:gd name="connsiteX2" fmla="*/ 1215565 w 1237060"/>
                <a:gd name="connsiteY2" fmla="*/ 1083052 h 1232257"/>
                <a:gd name="connsiteX3" fmla="*/ 40704 w 1237060"/>
                <a:gd name="connsiteY3" fmla="*/ 1018721 h 1232257"/>
                <a:gd name="connsiteX0" fmla="*/ 40704 w 1270400"/>
                <a:gd name="connsiteY0" fmla="*/ 1018721 h 1239106"/>
                <a:gd name="connsiteX1" fmla="*/ 674085 w 1270400"/>
                <a:gd name="connsiteY1" fmla="*/ 48 h 1239106"/>
                <a:gd name="connsiteX2" fmla="*/ 1215565 w 1270400"/>
                <a:gd name="connsiteY2" fmla="*/ 1083052 h 1239106"/>
                <a:gd name="connsiteX3" fmla="*/ 40704 w 1270400"/>
                <a:gd name="connsiteY3" fmla="*/ 1018721 h 123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400" h="1239106">
                  <a:moveTo>
                    <a:pt x="40704" y="1018721"/>
                  </a:moveTo>
                  <a:cubicBezTo>
                    <a:pt x="-141442" y="704966"/>
                    <a:pt x="326641" y="7706"/>
                    <a:pt x="674085" y="48"/>
                  </a:cubicBezTo>
                  <a:cubicBezTo>
                    <a:pt x="1021529" y="-7610"/>
                    <a:pt x="1417623" y="894893"/>
                    <a:pt x="1215565" y="1083052"/>
                  </a:cubicBezTo>
                  <a:cubicBezTo>
                    <a:pt x="1013507" y="1271211"/>
                    <a:pt x="222850" y="1332476"/>
                    <a:pt x="40704" y="1018721"/>
                  </a:cubicBezTo>
                  <a:close/>
                </a:path>
              </a:pathLst>
            </a:custGeom>
            <a:gradFill>
              <a:gsLst>
                <a:gs pos="0">
                  <a:srgbClr val="FE0060"/>
                </a:gs>
                <a:gs pos="100000">
                  <a:srgbClr val="FD585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公众号：陈西设计之家。微信搜索即可。更多免费PPT模版教程等都可以在公众号内获取">
              <a:extLst>
                <a:ext uri="{FF2B5EF4-FFF2-40B4-BE49-F238E27FC236}">
                  <a16:creationId xmlns="" xmlns:a16="http://schemas.microsoft.com/office/drawing/2014/main" id="{56D6B729-6586-41A2-B59C-B9F6665DEBD3}"/>
                </a:ext>
              </a:extLst>
            </p:cNvPr>
            <p:cNvSpPr/>
            <p:nvPr/>
          </p:nvSpPr>
          <p:spPr>
            <a:xfrm>
              <a:off x="6052064" y="2780354"/>
              <a:ext cx="397372" cy="375904"/>
            </a:xfrm>
            <a:custGeom>
              <a:avLst/>
              <a:gdLst>
                <a:gd name="connsiteX0" fmla="*/ 382065 w 570438"/>
                <a:gd name="connsiteY0" fmla="*/ 389326 h 539621"/>
                <a:gd name="connsiteX1" fmla="*/ 439722 w 570438"/>
                <a:gd name="connsiteY1" fmla="*/ 390987 h 539621"/>
                <a:gd name="connsiteX2" fmla="*/ 457662 w 570438"/>
                <a:gd name="connsiteY2" fmla="*/ 539621 h 539621"/>
                <a:gd name="connsiteX3" fmla="*/ 287657 w 570438"/>
                <a:gd name="connsiteY3" fmla="*/ 447832 h 539621"/>
                <a:gd name="connsiteX4" fmla="*/ 107625 w 570438"/>
                <a:gd name="connsiteY4" fmla="*/ 539486 h 539621"/>
                <a:gd name="connsiteX5" fmla="*/ 117562 w 570438"/>
                <a:gd name="connsiteY5" fmla="*/ 485744 h 539621"/>
                <a:gd name="connsiteX6" fmla="*/ 382065 w 570438"/>
                <a:gd name="connsiteY6" fmla="*/ 389326 h 539621"/>
                <a:gd name="connsiteX7" fmla="*/ 475646 w 570438"/>
                <a:gd name="connsiteY7" fmla="*/ 297267 h 539621"/>
                <a:gd name="connsiteX8" fmla="*/ 432798 w 570438"/>
                <a:gd name="connsiteY8" fmla="*/ 339167 h 539621"/>
                <a:gd name="connsiteX9" fmla="*/ 122611 w 570438"/>
                <a:gd name="connsiteY9" fmla="*/ 465811 h 539621"/>
                <a:gd name="connsiteX10" fmla="*/ 475646 w 570438"/>
                <a:gd name="connsiteY10" fmla="*/ 297267 h 539621"/>
                <a:gd name="connsiteX11" fmla="*/ 480744 w 570438"/>
                <a:gd name="connsiteY11" fmla="*/ 191523 h 539621"/>
                <a:gd name="connsiteX12" fmla="*/ 570438 w 570438"/>
                <a:gd name="connsiteY12" fmla="*/ 203480 h 539621"/>
                <a:gd name="connsiteX13" fmla="*/ 538518 w 570438"/>
                <a:gd name="connsiteY13" fmla="*/ 238374 h 539621"/>
                <a:gd name="connsiteX14" fmla="*/ 334094 w 570438"/>
                <a:gd name="connsiteY14" fmla="*/ 276280 h 539621"/>
                <a:gd name="connsiteX15" fmla="*/ 122656 w 570438"/>
                <a:gd name="connsiteY15" fmla="*/ 439864 h 539621"/>
                <a:gd name="connsiteX16" fmla="*/ 122611 w 570438"/>
                <a:gd name="connsiteY16" fmla="*/ 431770 h 539621"/>
                <a:gd name="connsiteX17" fmla="*/ 480744 w 570438"/>
                <a:gd name="connsiteY17" fmla="*/ 191523 h 539621"/>
                <a:gd name="connsiteX18" fmla="*/ 281172 w 570438"/>
                <a:gd name="connsiteY18" fmla="*/ 0 h 539621"/>
                <a:gd name="connsiteX19" fmla="*/ 364930 w 570438"/>
                <a:gd name="connsiteY19" fmla="*/ 160580 h 539621"/>
                <a:gd name="connsiteX20" fmla="*/ 131594 w 570438"/>
                <a:gd name="connsiteY20" fmla="*/ 394998 h 539621"/>
                <a:gd name="connsiteX21" fmla="*/ 138563 w 570438"/>
                <a:gd name="connsiteY21" fmla="*/ 346118 h 539621"/>
                <a:gd name="connsiteX22" fmla="*/ 0 w 570438"/>
                <a:gd name="connsiteY22" fmla="*/ 205458 h 539621"/>
                <a:gd name="connsiteX23" fmla="*/ 193457 w 570438"/>
                <a:gd name="connsiteY23" fmla="*/ 183514 h 53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0438" h="539621">
                  <a:moveTo>
                    <a:pt x="382065" y="389326"/>
                  </a:moveTo>
                  <a:cubicBezTo>
                    <a:pt x="401306" y="388100"/>
                    <a:pt x="420646" y="388491"/>
                    <a:pt x="439722" y="390987"/>
                  </a:cubicBezTo>
                  <a:lnTo>
                    <a:pt x="457662" y="539621"/>
                  </a:lnTo>
                  <a:lnTo>
                    <a:pt x="287657" y="447832"/>
                  </a:lnTo>
                  <a:lnTo>
                    <a:pt x="107625" y="539486"/>
                  </a:lnTo>
                  <a:lnTo>
                    <a:pt x="117562" y="485744"/>
                  </a:lnTo>
                  <a:cubicBezTo>
                    <a:pt x="117562" y="485744"/>
                    <a:pt x="247378" y="397908"/>
                    <a:pt x="382065" y="389326"/>
                  </a:cubicBezTo>
                  <a:close/>
                  <a:moveTo>
                    <a:pt x="475646" y="297267"/>
                  </a:moveTo>
                  <a:lnTo>
                    <a:pt x="432798" y="339167"/>
                  </a:lnTo>
                  <a:cubicBezTo>
                    <a:pt x="432798" y="339167"/>
                    <a:pt x="286180" y="345146"/>
                    <a:pt x="122611" y="465811"/>
                  </a:cubicBezTo>
                  <a:cubicBezTo>
                    <a:pt x="122611" y="465811"/>
                    <a:pt x="281189" y="276227"/>
                    <a:pt x="475646" y="297267"/>
                  </a:cubicBezTo>
                  <a:close/>
                  <a:moveTo>
                    <a:pt x="480744" y="191523"/>
                  </a:moveTo>
                  <a:cubicBezTo>
                    <a:pt x="509764" y="190464"/>
                    <a:pt x="539765" y="194004"/>
                    <a:pt x="570438" y="203480"/>
                  </a:cubicBezTo>
                  <a:lnTo>
                    <a:pt x="538518" y="238374"/>
                  </a:lnTo>
                  <a:cubicBezTo>
                    <a:pt x="538518" y="238374"/>
                    <a:pt x="404858" y="225424"/>
                    <a:pt x="334094" y="276280"/>
                  </a:cubicBezTo>
                  <a:cubicBezTo>
                    <a:pt x="334094" y="276280"/>
                    <a:pt x="194454" y="346111"/>
                    <a:pt x="122656" y="439864"/>
                  </a:cubicBezTo>
                  <a:lnTo>
                    <a:pt x="122611" y="431770"/>
                  </a:lnTo>
                  <a:cubicBezTo>
                    <a:pt x="122611" y="431770"/>
                    <a:pt x="277609" y="198942"/>
                    <a:pt x="480744" y="191523"/>
                  </a:cubicBezTo>
                  <a:close/>
                  <a:moveTo>
                    <a:pt x="281172" y="0"/>
                  </a:moveTo>
                  <a:lnTo>
                    <a:pt x="364930" y="160580"/>
                  </a:lnTo>
                  <a:cubicBezTo>
                    <a:pt x="364930" y="160580"/>
                    <a:pt x="218365" y="247368"/>
                    <a:pt x="131594" y="394998"/>
                  </a:cubicBezTo>
                  <a:lnTo>
                    <a:pt x="138563" y="346118"/>
                  </a:lnTo>
                  <a:lnTo>
                    <a:pt x="0" y="205458"/>
                  </a:lnTo>
                  <a:lnTo>
                    <a:pt x="193457" y="183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BD801C1-D86F-428C-B6CA-A97357E3A82D}"/>
              </a:ext>
            </a:extLst>
          </p:cNvPr>
          <p:cNvGrpSpPr/>
          <p:nvPr/>
        </p:nvGrpSpPr>
        <p:grpSpPr>
          <a:xfrm>
            <a:off x="5799938" y="5082268"/>
            <a:ext cx="397660" cy="58237"/>
            <a:chOff x="5638800" y="5009528"/>
            <a:chExt cx="615606" cy="90155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FA8B6778-156D-4DD9-904C-4DB9D42C9CB6}"/>
                </a:ext>
              </a:extLst>
            </p:cNvPr>
            <p:cNvSpPr/>
            <p:nvPr/>
          </p:nvSpPr>
          <p:spPr>
            <a:xfrm>
              <a:off x="56388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E47272F4-B5E4-47C7-9508-78F26D1C1302}"/>
                </a:ext>
              </a:extLst>
            </p:cNvPr>
            <p:cNvSpPr/>
            <p:nvPr/>
          </p:nvSpPr>
          <p:spPr>
            <a:xfrm>
              <a:off x="581395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822C7A5-412D-4D1A-A185-7855A51CA2F1}"/>
                </a:ext>
              </a:extLst>
            </p:cNvPr>
            <p:cNvSpPr/>
            <p:nvPr/>
          </p:nvSpPr>
          <p:spPr>
            <a:xfrm>
              <a:off x="59891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A57730D-AC5F-4209-B580-5C3B782FF2EB}"/>
                </a:ext>
              </a:extLst>
            </p:cNvPr>
            <p:cNvSpPr/>
            <p:nvPr/>
          </p:nvSpPr>
          <p:spPr>
            <a:xfrm>
              <a:off x="6164251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788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6057A0F-CC55-4FB8-8DD0-5B2FABF64F21}"/>
              </a:ext>
            </a:extLst>
          </p:cNvPr>
          <p:cNvSpPr txBox="1"/>
          <p:nvPr/>
        </p:nvSpPr>
        <p:spPr>
          <a:xfrm>
            <a:off x="1153687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BA04CC71-3213-4CF0-8904-495ED0717493}"/>
              </a:ext>
            </a:extLst>
          </p:cNvPr>
          <p:cNvSpPr/>
          <p:nvPr/>
        </p:nvSpPr>
        <p:spPr>
          <a:xfrm>
            <a:off x="11444289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7">
            <a:extLst>
              <a:ext uri="{FF2B5EF4-FFF2-40B4-BE49-F238E27FC236}">
                <a16:creationId xmlns="" xmlns:a16="http://schemas.microsoft.com/office/drawing/2014/main" id="{A76F163A-EDF8-4BAF-92D9-428A0E24B208}"/>
              </a:ext>
            </a:extLst>
          </p:cNvPr>
          <p:cNvSpPr/>
          <p:nvPr/>
        </p:nvSpPr>
        <p:spPr>
          <a:xfrm rot="9805390">
            <a:off x="1206949" y="-634157"/>
            <a:ext cx="5683418" cy="5543418"/>
          </a:xfrm>
          <a:custGeom>
            <a:avLst/>
            <a:gdLst>
              <a:gd name="connsiteX0" fmla="*/ 0 w 1432179"/>
              <a:gd name="connsiteY0" fmla="*/ 1234637 h 1234637"/>
              <a:gd name="connsiteX1" fmla="*/ 716090 w 1432179"/>
              <a:gd name="connsiteY1" fmla="*/ 0 h 1234637"/>
              <a:gd name="connsiteX2" fmla="*/ 1432179 w 1432179"/>
              <a:gd name="connsiteY2" fmla="*/ 1234637 h 1234637"/>
              <a:gd name="connsiteX3" fmla="*/ 0 w 1432179"/>
              <a:gd name="connsiteY3" fmla="*/ 1234637 h 1234637"/>
              <a:gd name="connsiteX0" fmla="*/ 15606 w 1463391"/>
              <a:gd name="connsiteY0" fmla="*/ 1234637 h 1234637"/>
              <a:gd name="connsiteX1" fmla="*/ 731696 w 1463391"/>
              <a:gd name="connsiteY1" fmla="*/ 0 h 1234637"/>
              <a:gd name="connsiteX2" fmla="*/ 1447785 w 1463391"/>
              <a:gd name="connsiteY2" fmla="*/ 1234637 h 1234637"/>
              <a:gd name="connsiteX3" fmla="*/ 15606 w 1463391"/>
              <a:gd name="connsiteY3" fmla="*/ 1234637 h 1234637"/>
              <a:gd name="connsiteX0" fmla="*/ 15606 w 1463391"/>
              <a:gd name="connsiteY0" fmla="*/ 1234637 h 1326091"/>
              <a:gd name="connsiteX1" fmla="*/ 731696 w 1463391"/>
              <a:gd name="connsiteY1" fmla="*/ 0 h 1326091"/>
              <a:gd name="connsiteX2" fmla="*/ 1447785 w 1463391"/>
              <a:gd name="connsiteY2" fmla="*/ 1234637 h 1326091"/>
              <a:gd name="connsiteX3" fmla="*/ 15606 w 1463391"/>
              <a:gd name="connsiteY3" fmla="*/ 1234637 h 1326091"/>
              <a:gd name="connsiteX0" fmla="*/ 15606 w 1579613"/>
              <a:gd name="connsiteY0" fmla="*/ 1234637 h 1326091"/>
              <a:gd name="connsiteX1" fmla="*/ 731696 w 1579613"/>
              <a:gd name="connsiteY1" fmla="*/ 0 h 1326091"/>
              <a:gd name="connsiteX2" fmla="*/ 1447785 w 1579613"/>
              <a:gd name="connsiteY2" fmla="*/ 1234637 h 1326091"/>
              <a:gd name="connsiteX3" fmla="*/ 15606 w 1579613"/>
              <a:gd name="connsiteY3" fmla="*/ 1234637 h 1326091"/>
              <a:gd name="connsiteX0" fmla="*/ 15606 w 1570942"/>
              <a:gd name="connsiteY0" fmla="*/ 1234637 h 1352885"/>
              <a:gd name="connsiteX1" fmla="*/ 731696 w 1570942"/>
              <a:gd name="connsiteY1" fmla="*/ 0 h 1352885"/>
              <a:gd name="connsiteX2" fmla="*/ 1447785 w 1570942"/>
              <a:gd name="connsiteY2" fmla="*/ 1234637 h 1352885"/>
              <a:gd name="connsiteX3" fmla="*/ 15606 w 1570942"/>
              <a:gd name="connsiteY3" fmla="*/ 1234637 h 1352885"/>
              <a:gd name="connsiteX0" fmla="*/ 13965 w 1531391"/>
              <a:gd name="connsiteY0" fmla="*/ 1234720 h 1386031"/>
              <a:gd name="connsiteX1" fmla="*/ 730055 w 1531391"/>
              <a:gd name="connsiteY1" fmla="*/ 83 h 1386031"/>
              <a:gd name="connsiteX2" fmla="*/ 1404789 w 1531391"/>
              <a:gd name="connsiteY2" fmla="*/ 1299050 h 1386031"/>
              <a:gd name="connsiteX3" fmla="*/ 13965 w 1531391"/>
              <a:gd name="connsiteY3" fmla="*/ 1234720 h 1386031"/>
              <a:gd name="connsiteX0" fmla="*/ 13965 w 1536661"/>
              <a:gd name="connsiteY0" fmla="*/ 1234720 h 1372375"/>
              <a:gd name="connsiteX1" fmla="*/ 730055 w 1536661"/>
              <a:gd name="connsiteY1" fmla="*/ 83 h 1372375"/>
              <a:gd name="connsiteX2" fmla="*/ 1404789 w 1536661"/>
              <a:gd name="connsiteY2" fmla="*/ 1299050 h 1372375"/>
              <a:gd name="connsiteX3" fmla="*/ 13965 w 1536661"/>
              <a:gd name="connsiteY3" fmla="*/ 1234720 h 1372375"/>
              <a:gd name="connsiteX0" fmla="*/ 13965 w 1503878"/>
              <a:gd name="connsiteY0" fmla="*/ 1234720 h 1370733"/>
              <a:gd name="connsiteX1" fmla="*/ 730055 w 1503878"/>
              <a:gd name="connsiteY1" fmla="*/ 83 h 1370733"/>
              <a:gd name="connsiteX2" fmla="*/ 1404789 w 1503878"/>
              <a:gd name="connsiteY2" fmla="*/ 1299050 h 1370733"/>
              <a:gd name="connsiteX3" fmla="*/ 13965 w 1503878"/>
              <a:gd name="connsiteY3" fmla="*/ 1234720 h 1370733"/>
              <a:gd name="connsiteX0" fmla="*/ 9978 w 1398574"/>
              <a:gd name="connsiteY0" fmla="*/ 1234638 h 1342734"/>
              <a:gd name="connsiteX1" fmla="*/ 726068 w 1398574"/>
              <a:gd name="connsiteY1" fmla="*/ 1 h 1342734"/>
              <a:gd name="connsiteX2" fmla="*/ 1290523 w 1398574"/>
              <a:gd name="connsiteY2" fmla="*/ 1239234 h 1342734"/>
              <a:gd name="connsiteX3" fmla="*/ 9978 w 1398574"/>
              <a:gd name="connsiteY3" fmla="*/ 1234638 h 1342734"/>
              <a:gd name="connsiteX0" fmla="*/ 9978 w 1346349"/>
              <a:gd name="connsiteY0" fmla="*/ 1234638 h 1386763"/>
              <a:gd name="connsiteX1" fmla="*/ 726068 w 1346349"/>
              <a:gd name="connsiteY1" fmla="*/ 1 h 1386763"/>
              <a:gd name="connsiteX2" fmla="*/ 1290523 w 1346349"/>
              <a:gd name="connsiteY2" fmla="*/ 1239234 h 1386763"/>
              <a:gd name="connsiteX3" fmla="*/ 9978 w 1346349"/>
              <a:gd name="connsiteY3" fmla="*/ 1234638 h 1386763"/>
              <a:gd name="connsiteX0" fmla="*/ 11079 w 1377742"/>
              <a:gd name="connsiteY0" fmla="*/ 1234637 h 1384211"/>
              <a:gd name="connsiteX1" fmla="*/ 727169 w 1377742"/>
              <a:gd name="connsiteY1" fmla="*/ 0 h 1384211"/>
              <a:gd name="connsiteX2" fmla="*/ 1323789 w 1377742"/>
              <a:gd name="connsiteY2" fmla="*/ 1234638 h 1384211"/>
              <a:gd name="connsiteX3" fmla="*/ 11079 w 1377742"/>
              <a:gd name="connsiteY3" fmla="*/ 1234637 h 1384211"/>
              <a:gd name="connsiteX0" fmla="*/ 12833 w 1228643"/>
              <a:gd name="connsiteY0" fmla="*/ 1179561 h 1360376"/>
              <a:gd name="connsiteX1" fmla="*/ 618644 w 1228643"/>
              <a:gd name="connsiteY1" fmla="*/ 64 h 1360376"/>
              <a:gd name="connsiteX2" fmla="*/ 1215264 w 1228643"/>
              <a:gd name="connsiteY2" fmla="*/ 1234702 h 1360376"/>
              <a:gd name="connsiteX3" fmla="*/ 12833 w 1228643"/>
              <a:gd name="connsiteY3" fmla="*/ 1179561 h 1360376"/>
              <a:gd name="connsiteX0" fmla="*/ 9907 w 1229412"/>
              <a:gd name="connsiteY0" fmla="*/ 1027937 h 1190129"/>
              <a:gd name="connsiteX1" fmla="*/ 670858 w 1229412"/>
              <a:gd name="connsiteY1" fmla="*/ 74 h 1190129"/>
              <a:gd name="connsiteX2" fmla="*/ 1212338 w 1229412"/>
              <a:gd name="connsiteY2" fmla="*/ 1083078 h 1190129"/>
              <a:gd name="connsiteX3" fmla="*/ 9907 w 1229412"/>
              <a:gd name="connsiteY3" fmla="*/ 1027937 h 1190129"/>
              <a:gd name="connsiteX0" fmla="*/ 15277 w 1245741"/>
              <a:gd name="connsiteY0" fmla="*/ 1027932 h 1190124"/>
              <a:gd name="connsiteX1" fmla="*/ 676228 w 1245741"/>
              <a:gd name="connsiteY1" fmla="*/ 69 h 1190124"/>
              <a:gd name="connsiteX2" fmla="*/ 1217708 w 1245741"/>
              <a:gd name="connsiteY2" fmla="*/ 1083073 h 1190124"/>
              <a:gd name="connsiteX3" fmla="*/ 15277 w 1245741"/>
              <a:gd name="connsiteY3" fmla="*/ 1027932 h 1190124"/>
              <a:gd name="connsiteX0" fmla="*/ 15277 w 1264402"/>
              <a:gd name="connsiteY0" fmla="*/ 1027934 h 1205676"/>
              <a:gd name="connsiteX1" fmla="*/ 676228 w 1264402"/>
              <a:gd name="connsiteY1" fmla="*/ 71 h 1205676"/>
              <a:gd name="connsiteX2" fmla="*/ 1217708 w 1264402"/>
              <a:gd name="connsiteY2" fmla="*/ 1083075 h 1205676"/>
              <a:gd name="connsiteX3" fmla="*/ 15277 w 1264402"/>
              <a:gd name="connsiteY3" fmla="*/ 1027934 h 1205676"/>
              <a:gd name="connsiteX0" fmla="*/ 3852 w 1252977"/>
              <a:gd name="connsiteY0" fmla="*/ 1027934 h 1228039"/>
              <a:gd name="connsiteX1" fmla="*/ 664803 w 1252977"/>
              <a:gd name="connsiteY1" fmla="*/ 71 h 1228039"/>
              <a:gd name="connsiteX2" fmla="*/ 1206283 w 1252977"/>
              <a:gd name="connsiteY2" fmla="*/ 1083075 h 1228039"/>
              <a:gd name="connsiteX3" fmla="*/ 3852 w 1252977"/>
              <a:gd name="connsiteY3" fmla="*/ 1027934 h 1228039"/>
              <a:gd name="connsiteX0" fmla="*/ 2335 w 1192981"/>
              <a:gd name="connsiteY0" fmla="*/ 1018782 h 1208689"/>
              <a:gd name="connsiteX1" fmla="*/ 635716 w 1192981"/>
              <a:gd name="connsiteY1" fmla="*/ 109 h 1208689"/>
              <a:gd name="connsiteX2" fmla="*/ 1177196 w 1192981"/>
              <a:gd name="connsiteY2" fmla="*/ 1083113 h 1208689"/>
              <a:gd name="connsiteX3" fmla="*/ 2335 w 1192981"/>
              <a:gd name="connsiteY3" fmla="*/ 1018782 h 1208689"/>
              <a:gd name="connsiteX0" fmla="*/ 33112 w 1223758"/>
              <a:gd name="connsiteY0" fmla="*/ 1018792 h 1232328"/>
              <a:gd name="connsiteX1" fmla="*/ 666493 w 1223758"/>
              <a:gd name="connsiteY1" fmla="*/ 119 h 1232328"/>
              <a:gd name="connsiteX2" fmla="*/ 1207973 w 1223758"/>
              <a:gd name="connsiteY2" fmla="*/ 1083123 h 1232328"/>
              <a:gd name="connsiteX3" fmla="*/ 33112 w 1223758"/>
              <a:gd name="connsiteY3" fmla="*/ 1018792 h 1232328"/>
              <a:gd name="connsiteX0" fmla="*/ 40704 w 1237060"/>
              <a:gd name="connsiteY0" fmla="*/ 1018721 h 1232257"/>
              <a:gd name="connsiteX1" fmla="*/ 674085 w 1237060"/>
              <a:gd name="connsiteY1" fmla="*/ 48 h 1232257"/>
              <a:gd name="connsiteX2" fmla="*/ 1215565 w 1237060"/>
              <a:gd name="connsiteY2" fmla="*/ 1083052 h 1232257"/>
              <a:gd name="connsiteX3" fmla="*/ 40704 w 1237060"/>
              <a:gd name="connsiteY3" fmla="*/ 1018721 h 1232257"/>
              <a:gd name="connsiteX0" fmla="*/ 40704 w 1270400"/>
              <a:gd name="connsiteY0" fmla="*/ 1018721 h 1239106"/>
              <a:gd name="connsiteX1" fmla="*/ 674085 w 1270400"/>
              <a:gd name="connsiteY1" fmla="*/ 48 h 1239106"/>
              <a:gd name="connsiteX2" fmla="*/ 1215565 w 1270400"/>
              <a:gd name="connsiteY2" fmla="*/ 1083052 h 1239106"/>
              <a:gd name="connsiteX3" fmla="*/ 40704 w 1270400"/>
              <a:gd name="connsiteY3" fmla="*/ 1018721 h 123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400" h="1239106">
                <a:moveTo>
                  <a:pt x="40704" y="1018721"/>
                </a:moveTo>
                <a:cubicBezTo>
                  <a:pt x="-141442" y="704966"/>
                  <a:pt x="326641" y="7706"/>
                  <a:pt x="674085" y="48"/>
                </a:cubicBezTo>
                <a:cubicBezTo>
                  <a:pt x="1021529" y="-7610"/>
                  <a:pt x="1417623" y="894893"/>
                  <a:pt x="1215565" y="1083052"/>
                </a:cubicBezTo>
                <a:cubicBezTo>
                  <a:pt x="1013507" y="1271211"/>
                  <a:pt x="222850" y="1332476"/>
                  <a:pt x="40704" y="1018721"/>
                </a:cubicBezTo>
                <a:close/>
              </a:path>
            </a:pathLst>
          </a:custGeom>
          <a:gradFill>
            <a:gsLst>
              <a:gs pos="0">
                <a:srgbClr val="FE0060"/>
              </a:gs>
              <a:gs pos="100000">
                <a:srgbClr val="FD58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人站在沙滩上&#10;&#10;描述已自动生成">
            <a:extLst>
              <a:ext uri="{FF2B5EF4-FFF2-40B4-BE49-F238E27FC236}">
                <a16:creationId xmlns="" xmlns:a16="http://schemas.microsoft.com/office/drawing/2014/main" id="{5F47B876-CD16-4574-AA6E-67F96C192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t="36721" r="27994" b="25205"/>
          <a:stretch>
            <a:fillRect/>
          </a:stretch>
        </p:blipFill>
        <p:spPr>
          <a:xfrm>
            <a:off x="1321070" y="-400326"/>
            <a:ext cx="4861229" cy="4818379"/>
          </a:xfrm>
          <a:custGeom>
            <a:avLst/>
            <a:gdLst>
              <a:gd name="connsiteX0" fmla="*/ 3407542 w 4861229"/>
              <a:gd name="connsiteY0" fmla="*/ 2535 h 4818379"/>
              <a:gd name="connsiteX1" fmla="*/ 4439141 w 4861229"/>
              <a:gd name="connsiteY1" fmla="*/ 367329 h 4818379"/>
              <a:gd name="connsiteX2" fmla="*/ 3232560 w 4861229"/>
              <a:gd name="connsiteY2" fmla="*/ 4779267 h 4818379"/>
              <a:gd name="connsiteX3" fmla="*/ 75454 w 4861229"/>
              <a:gd name="connsiteY3" fmla="*/ 1410340 h 4818379"/>
              <a:gd name="connsiteX4" fmla="*/ 3407542 w 4861229"/>
              <a:gd name="connsiteY4" fmla="*/ 2535 h 481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1229" h="4818379">
                <a:moveTo>
                  <a:pt x="3407542" y="2535"/>
                </a:moveTo>
                <a:cubicBezTo>
                  <a:pt x="3822141" y="20110"/>
                  <a:pt x="4187388" y="130202"/>
                  <a:pt x="4439141" y="367329"/>
                </a:cubicBezTo>
                <a:cubicBezTo>
                  <a:pt x="5446151" y="1315838"/>
                  <a:pt x="4494014" y="4373299"/>
                  <a:pt x="3232560" y="4779267"/>
                </a:cubicBezTo>
                <a:cubicBezTo>
                  <a:pt x="1971105" y="5185235"/>
                  <a:pt x="-458301" y="2317811"/>
                  <a:pt x="75454" y="1410340"/>
                </a:cubicBezTo>
                <a:cubicBezTo>
                  <a:pt x="475770" y="729737"/>
                  <a:pt x="2163743" y="-50191"/>
                  <a:pt x="3407542" y="2535"/>
                </a:cubicBezTo>
                <a:close/>
              </a:path>
            </a:pathLst>
          </a:custGeom>
        </p:spPr>
      </p:pic>
      <p:sp>
        <p:nvSpPr>
          <p:cNvPr id="31" name="等腰三角形 7">
            <a:extLst>
              <a:ext uri="{FF2B5EF4-FFF2-40B4-BE49-F238E27FC236}">
                <a16:creationId xmlns="" xmlns:a16="http://schemas.microsoft.com/office/drawing/2014/main" id="{1C16F807-915B-4016-96F2-F5834EB280AE}"/>
              </a:ext>
            </a:extLst>
          </p:cNvPr>
          <p:cNvSpPr/>
          <p:nvPr/>
        </p:nvSpPr>
        <p:spPr>
          <a:xfrm rot="12533372">
            <a:off x="7655233" y="-719559"/>
            <a:ext cx="2335834" cy="2278295"/>
          </a:xfrm>
          <a:custGeom>
            <a:avLst/>
            <a:gdLst>
              <a:gd name="connsiteX0" fmla="*/ 0 w 1432179"/>
              <a:gd name="connsiteY0" fmla="*/ 1234637 h 1234637"/>
              <a:gd name="connsiteX1" fmla="*/ 716090 w 1432179"/>
              <a:gd name="connsiteY1" fmla="*/ 0 h 1234637"/>
              <a:gd name="connsiteX2" fmla="*/ 1432179 w 1432179"/>
              <a:gd name="connsiteY2" fmla="*/ 1234637 h 1234637"/>
              <a:gd name="connsiteX3" fmla="*/ 0 w 1432179"/>
              <a:gd name="connsiteY3" fmla="*/ 1234637 h 1234637"/>
              <a:gd name="connsiteX0" fmla="*/ 15606 w 1463391"/>
              <a:gd name="connsiteY0" fmla="*/ 1234637 h 1234637"/>
              <a:gd name="connsiteX1" fmla="*/ 731696 w 1463391"/>
              <a:gd name="connsiteY1" fmla="*/ 0 h 1234637"/>
              <a:gd name="connsiteX2" fmla="*/ 1447785 w 1463391"/>
              <a:gd name="connsiteY2" fmla="*/ 1234637 h 1234637"/>
              <a:gd name="connsiteX3" fmla="*/ 15606 w 1463391"/>
              <a:gd name="connsiteY3" fmla="*/ 1234637 h 1234637"/>
              <a:gd name="connsiteX0" fmla="*/ 15606 w 1463391"/>
              <a:gd name="connsiteY0" fmla="*/ 1234637 h 1326091"/>
              <a:gd name="connsiteX1" fmla="*/ 731696 w 1463391"/>
              <a:gd name="connsiteY1" fmla="*/ 0 h 1326091"/>
              <a:gd name="connsiteX2" fmla="*/ 1447785 w 1463391"/>
              <a:gd name="connsiteY2" fmla="*/ 1234637 h 1326091"/>
              <a:gd name="connsiteX3" fmla="*/ 15606 w 1463391"/>
              <a:gd name="connsiteY3" fmla="*/ 1234637 h 1326091"/>
              <a:gd name="connsiteX0" fmla="*/ 15606 w 1579613"/>
              <a:gd name="connsiteY0" fmla="*/ 1234637 h 1326091"/>
              <a:gd name="connsiteX1" fmla="*/ 731696 w 1579613"/>
              <a:gd name="connsiteY1" fmla="*/ 0 h 1326091"/>
              <a:gd name="connsiteX2" fmla="*/ 1447785 w 1579613"/>
              <a:gd name="connsiteY2" fmla="*/ 1234637 h 1326091"/>
              <a:gd name="connsiteX3" fmla="*/ 15606 w 1579613"/>
              <a:gd name="connsiteY3" fmla="*/ 1234637 h 1326091"/>
              <a:gd name="connsiteX0" fmla="*/ 15606 w 1570942"/>
              <a:gd name="connsiteY0" fmla="*/ 1234637 h 1352885"/>
              <a:gd name="connsiteX1" fmla="*/ 731696 w 1570942"/>
              <a:gd name="connsiteY1" fmla="*/ 0 h 1352885"/>
              <a:gd name="connsiteX2" fmla="*/ 1447785 w 1570942"/>
              <a:gd name="connsiteY2" fmla="*/ 1234637 h 1352885"/>
              <a:gd name="connsiteX3" fmla="*/ 15606 w 1570942"/>
              <a:gd name="connsiteY3" fmla="*/ 1234637 h 1352885"/>
              <a:gd name="connsiteX0" fmla="*/ 13965 w 1531391"/>
              <a:gd name="connsiteY0" fmla="*/ 1234720 h 1386031"/>
              <a:gd name="connsiteX1" fmla="*/ 730055 w 1531391"/>
              <a:gd name="connsiteY1" fmla="*/ 83 h 1386031"/>
              <a:gd name="connsiteX2" fmla="*/ 1404789 w 1531391"/>
              <a:gd name="connsiteY2" fmla="*/ 1299050 h 1386031"/>
              <a:gd name="connsiteX3" fmla="*/ 13965 w 1531391"/>
              <a:gd name="connsiteY3" fmla="*/ 1234720 h 1386031"/>
              <a:gd name="connsiteX0" fmla="*/ 13965 w 1536661"/>
              <a:gd name="connsiteY0" fmla="*/ 1234720 h 1372375"/>
              <a:gd name="connsiteX1" fmla="*/ 730055 w 1536661"/>
              <a:gd name="connsiteY1" fmla="*/ 83 h 1372375"/>
              <a:gd name="connsiteX2" fmla="*/ 1404789 w 1536661"/>
              <a:gd name="connsiteY2" fmla="*/ 1299050 h 1372375"/>
              <a:gd name="connsiteX3" fmla="*/ 13965 w 1536661"/>
              <a:gd name="connsiteY3" fmla="*/ 1234720 h 1372375"/>
              <a:gd name="connsiteX0" fmla="*/ 13965 w 1503878"/>
              <a:gd name="connsiteY0" fmla="*/ 1234720 h 1370733"/>
              <a:gd name="connsiteX1" fmla="*/ 730055 w 1503878"/>
              <a:gd name="connsiteY1" fmla="*/ 83 h 1370733"/>
              <a:gd name="connsiteX2" fmla="*/ 1404789 w 1503878"/>
              <a:gd name="connsiteY2" fmla="*/ 1299050 h 1370733"/>
              <a:gd name="connsiteX3" fmla="*/ 13965 w 1503878"/>
              <a:gd name="connsiteY3" fmla="*/ 1234720 h 1370733"/>
              <a:gd name="connsiteX0" fmla="*/ 9978 w 1398574"/>
              <a:gd name="connsiteY0" fmla="*/ 1234638 h 1342734"/>
              <a:gd name="connsiteX1" fmla="*/ 726068 w 1398574"/>
              <a:gd name="connsiteY1" fmla="*/ 1 h 1342734"/>
              <a:gd name="connsiteX2" fmla="*/ 1290523 w 1398574"/>
              <a:gd name="connsiteY2" fmla="*/ 1239234 h 1342734"/>
              <a:gd name="connsiteX3" fmla="*/ 9978 w 1398574"/>
              <a:gd name="connsiteY3" fmla="*/ 1234638 h 1342734"/>
              <a:gd name="connsiteX0" fmla="*/ 9978 w 1346349"/>
              <a:gd name="connsiteY0" fmla="*/ 1234638 h 1386763"/>
              <a:gd name="connsiteX1" fmla="*/ 726068 w 1346349"/>
              <a:gd name="connsiteY1" fmla="*/ 1 h 1386763"/>
              <a:gd name="connsiteX2" fmla="*/ 1290523 w 1346349"/>
              <a:gd name="connsiteY2" fmla="*/ 1239234 h 1386763"/>
              <a:gd name="connsiteX3" fmla="*/ 9978 w 1346349"/>
              <a:gd name="connsiteY3" fmla="*/ 1234638 h 1386763"/>
              <a:gd name="connsiteX0" fmla="*/ 11079 w 1377742"/>
              <a:gd name="connsiteY0" fmla="*/ 1234637 h 1384211"/>
              <a:gd name="connsiteX1" fmla="*/ 727169 w 1377742"/>
              <a:gd name="connsiteY1" fmla="*/ 0 h 1384211"/>
              <a:gd name="connsiteX2" fmla="*/ 1323789 w 1377742"/>
              <a:gd name="connsiteY2" fmla="*/ 1234638 h 1384211"/>
              <a:gd name="connsiteX3" fmla="*/ 11079 w 1377742"/>
              <a:gd name="connsiteY3" fmla="*/ 1234637 h 1384211"/>
              <a:gd name="connsiteX0" fmla="*/ 12833 w 1228643"/>
              <a:gd name="connsiteY0" fmla="*/ 1179561 h 1360376"/>
              <a:gd name="connsiteX1" fmla="*/ 618644 w 1228643"/>
              <a:gd name="connsiteY1" fmla="*/ 64 h 1360376"/>
              <a:gd name="connsiteX2" fmla="*/ 1215264 w 1228643"/>
              <a:gd name="connsiteY2" fmla="*/ 1234702 h 1360376"/>
              <a:gd name="connsiteX3" fmla="*/ 12833 w 1228643"/>
              <a:gd name="connsiteY3" fmla="*/ 1179561 h 1360376"/>
              <a:gd name="connsiteX0" fmla="*/ 9907 w 1229412"/>
              <a:gd name="connsiteY0" fmla="*/ 1027937 h 1190129"/>
              <a:gd name="connsiteX1" fmla="*/ 670858 w 1229412"/>
              <a:gd name="connsiteY1" fmla="*/ 74 h 1190129"/>
              <a:gd name="connsiteX2" fmla="*/ 1212338 w 1229412"/>
              <a:gd name="connsiteY2" fmla="*/ 1083078 h 1190129"/>
              <a:gd name="connsiteX3" fmla="*/ 9907 w 1229412"/>
              <a:gd name="connsiteY3" fmla="*/ 1027937 h 1190129"/>
              <a:gd name="connsiteX0" fmla="*/ 15277 w 1245741"/>
              <a:gd name="connsiteY0" fmla="*/ 1027932 h 1190124"/>
              <a:gd name="connsiteX1" fmla="*/ 676228 w 1245741"/>
              <a:gd name="connsiteY1" fmla="*/ 69 h 1190124"/>
              <a:gd name="connsiteX2" fmla="*/ 1217708 w 1245741"/>
              <a:gd name="connsiteY2" fmla="*/ 1083073 h 1190124"/>
              <a:gd name="connsiteX3" fmla="*/ 15277 w 1245741"/>
              <a:gd name="connsiteY3" fmla="*/ 1027932 h 1190124"/>
              <a:gd name="connsiteX0" fmla="*/ 15277 w 1264402"/>
              <a:gd name="connsiteY0" fmla="*/ 1027934 h 1205676"/>
              <a:gd name="connsiteX1" fmla="*/ 676228 w 1264402"/>
              <a:gd name="connsiteY1" fmla="*/ 71 h 1205676"/>
              <a:gd name="connsiteX2" fmla="*/ 1217708 w 1264402"/>
              <a:gd name="connsiteY2" fmla="*/ 1083075 h 1205676"/>
              <a:gd name="connsiteX3" fmla="*/ 15277 w 1264402"/>
              <a:gd name="connsiteY3" fmla="*/ 1027934 h 1205676"/>
              <a:gd name="connsiteX0" fmla="*/ 3852 w 1252977"/>
              <a:gd name="connsiteY0" fmla="*/ 1027934 h 1228039"/>
              <a:gd name="connsiteX1" fmla="*/ 664803 w 1252977"/>
              <a:gd name="connsiteY1" fmla="*/ 71 h 1228039"/>
              <a:gd name="connsiteX2" fmla="*/ 1206283 w 1252977"/>
              <a:gd name="connsiteY2" fmla="*/ 1083075 h 1228039"/>
              <a:gd name="connsiteX3" fmla="*/ 3852 w 1252977"/>
              <a:gd name="connsiteY3" fmla="*/ 1027934 h 1228039"/>
              <a:gd name="connsiteX0" fmla="*/ 2335 w 1192981"/>
              <a:gd name="connsiteY0" fmla="*/ 1018782 h 1208689"/>
              <a:gd name="connsiteX1" fmla="*/ 635716 w 1192981"/>
              <a:gd name="connsiteY1" fmla="*/ 109 h 1208689"/>
              <a:gd name="connsiteX2" fmla="*/ 1177196 w 1192981"/>
              <a:gd name="connsiteY2" fmla="*/ 1083113 h 1208689"/>
              <a:gd name="connsiteX3" fmla="*/ 2335 w 1192981"/>
              <a:gd name="connsiteY3" fmla="*/ 1018782 h 1208689"/>
              <a:gd name="connsiteX0" fmla="*/ 33112 w 1223758"/>
              <a:gd name="connsiteY0" fmla="*/ 1018792 h 1232328"/>
              <a:gd name="connsiteX1" fmla="*/ 666493 w 1223758"/>
              <a:gd name="connsiteY1" fmla="*/ 119 h 1232328"/>
              <a:gd name="connsiteX2" fmla="*/ 1207973 w 1223758"/>
              <a:gd name="connsiteY2" fmla="*/ 1083123 h 1232328"/>
              <a:gd name="connsiteX3" fmla="*/ 33112 w 1223758"/>
              <a:gd name="connsiteY3" fmla="*/ 1018792 h 1232328"/>
              <a:gd name="connsiteX0" fmla="*/ 40704 w 1237060"/>
              <a:gd name="connsiteY0" fmla="*/ 1018721 h 1232257"/>
              <a:gd name="connsiteX1" fmla="*/ 674085 w 1237060"/>
              <a:gd name="connsiteY1" fmla="*/ 48 h 1232257"/>
              <a:gd name="connsiteX2" fmla="*/ 1215565 w 1237060"/>
              <a:gd name="connsiteY2" fmla="*/ 1083052 h 1232257"/>
              <a:gd name="connsiteX3" fmla="*/ 40704 w 1237060"/>
              <a:gd name="connsiteY3" fmla="*/ 1018721 h 1232257"/>
              <a:gd name="connsiteX0" fmla="*/ 40704 w 1270400"/>
              <a:gd name="connsiteY0" fmla="*/ 1018721 h 1239106"/>
              <a:gd name="connsiteX1" fmla="*/ 674085 w 1270400"/>
              <a:gd name="connsiteY1" fmla="*/ 48 h 1239106"/>
              <a:gd name="connsiteX2" fmla="*/ 1215565 w 1270400"/>
              <a:gd name="connsiteY2" fmla="*/ 1083052 h 1239106"/>
              <a:gd name="connsiteX3" fmla="*/ 40704 w 1270400"/>
              <a:gd name="connsiteY3" fmla="*/ 1018721 h 123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400" h="1239106">
                <a:moveTo>
                  <a:pt x="40704" y="1018721"/>
                </a:moveTo>
                <a:cubicBezTo>
                  <a:pt x="-141442" y="704966"/>
                  <a:pt x="326641" y="7706"/>
                  <a:pt x="674085" y="48"/>
                </a:cubicBezTo>
                <a:cubicBezTo>
                  <a:pt x="1021529" y="-7610"/>
                  <a:pt x="1417623" y="894893"/>
                  <a:pt x="1215565" y="1083052"/>
                </a:cubicBezTo>
                <a:cubicBezTo>
                  <a:pt x="1013507" y="1271211"/>
                  <a:pt x="222850" y="1332476"/>
                  <a:pt x="40704" y="1018721"/>
                </a:cubicBezTo>
                <a:close/>
              </a:path>
            </a:pathLst>
          </a:custGeom>
          <a:noFill/>
          <a:ln w="28575">
            <a:gradFill flip="none" rotWithShape="1">
              <a:gsLst>
                <a:gs pos="0">
                  <a:srgbClr val="FE0060"/>
                </a:gs>
                <a:gs pos="100000">
                  <a:srgbClr val="FD5855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93562E0-F1A6-45D5-970C-B479C524A223}"/>
              </a:ext>
            </a:extLst>
          </p:cNvPr>
          <p:cNvSpPr txBox="1"/>
          <p:nvPr/>
        </p:nvSpPr>
        <p:spPr>
          <a:xfrm>
            <a:off x="6653229" y="3597009"/>
            <a:ext cx="4110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gradFill>
                  <a:gsLst>
                    <a:gs pos="0">
                      <a:srgbClr val="FE0060"/>
                    </a:gs>
                    <a:gs pos="100000">
                      <a:srgbClr val="FD5855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帅陈西是无敌的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1AF9B22-63FA-4DB6-88D0-971E5EABC140}"/>
              </a:ext>
            </a:extLst>
          </p:cNvPr>
          <p:cNvSpPr txBox="1"/>
          <p:nvPr/>
        </p:nvSpPr>
        <p:spPr>
          <a:xfrm>
            <a:off x="6653229" y="4457156"/>
            <a:ext cx="4548222" cy="1190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34C79983-43D3-487F-8E11-2523944BFE4E}"/>
              </a:ext>
            </a:extLst>
          </p:cNvPr>
          <p:cNvGrpSpPr/>
          <p:nvPr/>
        </p:nvGrpSpPr>
        <p:grpSpPr>
          <a:xfrm>
            <a:off x="6809443" y="2518675"/>
            <a:ext cx="1012571" cy="987628"/>
            <a:chOff x="5744464" y="2504374"/>
            <a:chExt cx="1012571" cy="987628"/>
          </a:xfrm>
        </p:grpSpPr>
        <p:sp>
          <p:nvSpPr>
            <p:cNvPr id="36" name="等腰三角形 7">
              <a:extLst>
                <a:ext uri="{FF2B5EF4-FFF2-40B4-BE49-F238E27FC236}">
                  <a16:creationId xmlns="" xmlns:a16="http://schemas.microsoft.com/office/drawing/2014/main" id="{C914BC8A-0392-44E4-80B7-FFBF99569007}"/>
                </a:ext>
              </a:extLst>
            </p:cNvPr>
            <p:cNvSpPr/>
            <p:nvPr/>
          </p:nvSpPr>
          <p:spPr>
            <a:xfrm rot="10800000">
              <a:off x="5744464" y="2504374"/>
              <a:ext cx="1012571" cy="987628"/>
            </a:xfrm>
            <a:custGeom>
              <a:avLst/>
              <a:gdLst>
                <a:gd name="connsiteX0" fmla="*/ 0 w 1432179"/>
                <a:gd name="connsiteY0" fmla="*/ 1234637 h 1234637"/>
                <a:gd name="connsiteX1" fmla="*/ 716090 w 1432179"/>
                <a:gd name="connsiteY1" fmla="*/ 0 h 1234637"/>
                <a:gd name="connsiteX2" fmla="*/ 1432179 w 1432179"/>
                <a:gd name="connsiteY2" fmla="*/ 1234637 h 1234637"/>
                <a:gd name="connsiteX3" fmla="*/ 0 w 1432179"/>
                <a:gd name="connsiteY3" fmla="*/ 1234637 h 1234637"/>
                <a:gd name="connsiteX0" fmla="*/ 15606 w 1463391"/>
                <a:gd name="connsiteY0" fmla="*/ 1234637 h 1234637"/>
                <a:gd name="connsiteX1" fmla="*/ 731696 w 1463391"/>
                <a:gd name="connsiteY1" fmla="*/ 0 h 1234637"/>
                <a:gd name="connsiteX2" fmla="*/ 1447785 w 1463391"/>
                <a:gd name="connsiteY2" fmla="*/ 1234637 h 1234637"/>
                <a:gd name="connsiteX3" fmla="*/ 15606 w 1463391"/>
                <a:gd name="connsiteY3" fmla="*/ 1234637 h 1234637"/>
                <a:gd name="connsiteX0" fmla="*/ 15606 w 1463391"/>
                <a:gd name="connsiteY0" fmla="*/ 1234637 h 1326091"/>
                <a:gd name="connsiteX1" fmla="*/ 731696 w 1463391"/>
                <a:gd name="connsiteY1" fmla="*/ 0 h 1326091"/>
                <a:gd name="connsiteX2" fmla="*/ 1447785 w 1463391"/>
                <a:gd name="connsiteY2" fmla="*/ 1234637 h 1326091"/>
                <a:gd name="connsiteX3" fmla="*/ 15606 w 1463391"/>
                <a:gd name="connsiteY3" fmla="*/ 1234637 h 1326091"/>
                <a:gd name="connsiteX0" fmla="*/ 15606 w 1579613"/>
                <a:gd name="connsiteY0" fmla="*/ 1234637 h 1326091"/>
                <a:gd name="connsiteX1" fmla="*/ 731696 w 1579613"/>
                <a:gd name="connsiteY1" fmla="*/ 0 h 1326091"/>
                <a:gd name="connsiteX2" fmla="*/ 1447785 w 1579613"/>
                <a:gd name="connsiteY2" fmla="*/ 1234637 h 1326091"/>
                <a:gd name="connsiteX3" fmla="*/ 15606 w 1579613"/>
                <a:gd name="connsiteY3" fmla="*/ 1234637 h 1326091"/>
                <a:gd name="connsiteX0" fmla="*/ 15606 w 1570942"/>
                <a:gd name="connsiteY0" fmla="*/ 1234637 h 1352885"/>
                <a:gd name="connsiteX1" fmla="*/ 731696 w 1570942"/>
                <a:gd name="connsiteY1" fmla="*/ 0 h 1352885"/>
                <a:gd name="connsiteX2" fmla="*/ 1447785 w 1570942"/>
                <a:gd name="connsiteY2" fmla="*/ 1234637 h 1352885"/>
                <a:gd name="connsiteX3" fmla="*/ 15606 w 1570942"/>
                <a:gd name="connsiteY3" fmla="*/ 1234637 h 1352885"/>
                <a:gd name="connsiteX0" fmla="*/ 13965 w 1531391"/>
                <a:gd name="connsiteY0" fmla="*/ 1234720 h 1386031"/>
                <a:gd name="connsiteX1" fmla="*/ 730055 w 1531391"/>
                <a:gd name="connsiteY1" fmla="*/ 83 h 1386031"/>
                <a:gd name="connsiteX2" fmla="*/ 1404789 w 1531391"/>
                <a:gd name="connsiteY2" fmla="*/ 1299050 h 1386031"/>
                <a:gd name="connsiteX3" fmla="*/ 13965 w 1531391"/>
                <a:gd name="connsiteY3" fmla="*/ 1234720 h 1386031"/>
                <a:gd name="connsiteX0" fmla="*/ 13965 w 1536661"/>
                <a:gd name="connsiteY0" fmla="*/ 1234720 h 1372375"/>
                <a:gd name="connsiteX1" fmla="*/ 730055 w 1536661"/>
                <a:gd name="connsiteY1" fmla="*/ 83 h 1372375"/>
                <a:gd name="connsiteX2" fmla="*/ 1404789 w 1536661"/>
                <a:gd name="connsiteY2" fmla="*/ 1299050 h 1372375"/>
                <a:gd name="connsiteX3" fmla="*/ 13965 w 1536661"/>
                <a:gd name="connsiteY3" fmla="*/ 1234720 h 1372375"/>
                <a:gd name="connsiteX0" fmla="*/ 13965 w 1503878"/>
                <a:gd name="connsiteY0" fmla="*/ 1234720 h 1370733"/>
                <a:gd name="connsiteX1" fmla="*/ 730055 w 1503878"/>
                <a:gd name="connsiteY1" fmla="*/ 83 h 1370733"/>
                <a:gd name="connsiteX2" fmla="*/ 1404789 w 1503878"/>
                <a:gd name="connsiteY2" fmla="*/ 1299050 h 1370733"/>
                <a:gd name="connsiteX3" fmla="*/ 13965 w 1503878"/>
                <a:gd name="connsiteY3" fmla="*/ 1234720 h 1370733"/>
                <a:gd name="connsiteX0" fmla="*/ 9978 w 1398574"/>
                <a:gd name="connsiteY0" fmla="*/ 1234638 h 1342734"/>
                <a:gd name="connsiteX1" fmla="*/ 726068 w 1398574"/>
                <a:gd name="connsiteY1" fmla="*/ 1 h 1342734"/>
                <a:gd name="connsiteX2" fmla="*/ 1290523 w 1398574"/>
                <a:gd name="connsiteY2" fmla="*/ 1239234 h 1342734"/>
                <a:gd name="connsiteX3" fmla="*/ 9978 w 1398574"/>
                <a:gd name="connsiteY3" fmla="*/ 1234638 h 1342734"/>
                <a:gd name="connsiteX0" fmla="*/ 9978 w 1346349"/>
                <a:gd name="connsiteY0" fmla="*/ 1234638 h 1386763"/>
                <a:gd name="connsiteX1" fmla="*/ 726068 w 1346349"/>
                <a:gd name="connsiteY1" fmla="*/ 1 h 1386763"/>
                <a:gd name="connsiteX2" fmla="*/ 1290523 w 1346349"/>
                <a:gd name="connsiteY2" fmla="*/ 1239234 h 1386763"/>
                <a:gd name="connsiteX3" fmla="*/ 9978 w 1346349"/>
                <a:gd name="connsiteY3" fmla="*/ 1234638 h 1386763"/>
                <a:gd name="connsiteX0" fmla="*/ 11079 w 1377742"/>
                <a:gd name="connsiteY0" fmla="*/ 1234637 h 1384211"/>
                <a:gd name="connsiteX1" fmla="*/ 727169 w 1377742"/>
                <a:gd name="connsiteY1" fmla="*/ 0 h 1384211"/>
                <a:gd name="connsiteX2" fmla="*/ 1323789 w 1377742"/>
                <a:gd name="connsiteY2" fmla="*/ 1234638 h 1384211"/>
                <a:gd name="connsiteX3" fmla="*/ 11079 w 1377742"/>
                <a:gd name="connsiteY3" fmla="*/ 1234637 h 1384211"/>
                <a:gd name="connsiteX0" fmla="*/ 12833 w 1228643"/>
                <a:gd name="connsiteY0" fmla="*/ 1179561 h 1360376"/>
                <a:gd name="connsiteX1" fmla="*/ 618644 w 1228643"/>
                <a:gd name="connsiteY1" fmla="*/ 64 h 1360376"/>
                <a:gd name="connsiteX2" fmla="*/ 1215264 w 1228643"/>
                <a:gd name="connsiteY2" fmla="*/ 1234702 h 1360376"/>
                <a:gd name="connsiteX3" fmla="*/ 12833 w 1228643"/>
                <a:gd name="connsiteY3" fmla="*/ 1179561 h 1360376"/>
                <a:gd name="connsiteX0" fmla="*/ 9907 w 1229412"/>
                <a:gd name="connsiteY0" fmla="*/ 1027937 h 1190129"/>
                <a:gd name="connsiteX1" fmla="*/ 670858 w 1229412"/>
                <a:gd name="connsiteY1" fmla="*/ 74 h 1190129"/>
                <a:gd name="connsiteX2" fmla="*/ 1212338 w 1229412"/>
                <a:gd name="connsiteY2" fmla="*/ 1083078 h 1190129"/>
                <a:gd name="connsiteX3" fmla="*/ 9907 w 1229412"/>
                <a:gd name="connsiteY3" fmla="*/ 1027937 h 1190129"/>
                <a:gd name="connsiteX0" fmla="*/ 15277 w 1245741"/>
                <a:gd name="connsiteY0" fmla="*/ 1027932 h 1190124"/>
                <a:gd name="connsiteX1" fmla="*/ 676228 w 1245741"/>
                <a:gd name="connsiteY1" fmla="*/ 69 h 1190124"/>
                <a:gd name="connsiteX2" fmla="*/ 1217708 w 1245741"/>
                <a:gd name="connsiteY2" fmla="*/ 1083073 h 1190124"/>
                <a:gd name="connsiteX3" fmla="*/ 15277 w 1245741"/>
                <a:gd name="connsiteY3" fmla="*/ 1027932 h 1190124"/>
                <a:gd name="connsiteX0" fmla="*/ 15277 w 1264402"/>
                <a:gd name="connsiteY0" fmla="*/ 1027934 h 1205676"/>
                <a:gd name="connsiteX1" fmla="*/ 676228 w 1264402"/>
                <a:gd name="connsiteY1" fmla="*/ 71 h 1205676"/>
                <a:gd name="connsiteX2" fmla="*/ 1217708 w 1264402"/>
                <a:gd name="connsiteY2" fmla="*/ 1083075 h 1205676"/>
                <a:gd name="connsiteX3" fmla="*/ 15277 w 1264402"/>
                <a:gd name="connsiteY3" fmla="*/ 1027934 h 1205676"/>
                <a:gd name="connsiteX0" fmla="*/ 3852 w 1252977"/>
                <a:gd name="connsiteY0" fmla="*/ 1027934 h 1228039"/>
                <a:gd name="connsiteX1" fmla="*/ 664803 w 1252977"/>
                <a:gd name="connsiteY1" fmla="*/ 71 h 1228039"/>
                <a:gd name="connsiteX2" fmla="*/ 1206283 w 1252977"/>
                <a:gd name="connsiteY2" fmla="*/ 1083075 h 1228039"/>
                <a:gd name="connsiteX3" fmla="*/ 3852 w 1252977"/>
                <a:gd name="connsiteY3" fmla="*/ 1027934 h 1228039"/>
                <a:gd name="connsiteX0" fmla="*/ 2335 w 1192981"/>
                <a:gd name="connsiteY0" fmla="*/ 1018782 h 1208689"/>
                <a:gd name="connsiteX1" fmla="*/ 635716 w 1192981"/>
                <a:gd name="connsiteY1" fmla="*/ 109 h 1208689"/>
                <a:gd name="connsiteX2" fmla="*/ 1177196 w 1192981"/>
                <a:gd name="connsiteY2" fmla="*/ 1083113 h 1208689"/>
                <a:gd name="connsiteX3" fmla="*/ 2335 w 1192981"/>
                <a:gd name="connsiteY3" fmla="*/ 1018782 h 1208689"/>
                <a:gd name="connsiteX0" fmla="*/ 33112 w 1223758"/>
                <a:gd name="connsiteY0" fmla="*/ 1018792 h 1232328"/>
                <a:gd name="connsiteX1" fmla="*/ 666493 w 1223758"/>
                <a:gd name="connsiteY1" fmla="*/ 119 h 1232328"/>
                <a:gd name="connsiteX2" fmla="*/ 1207973 w 1223758"/>
                <a:gd name="connsiteY2" fmla="*/ 1083123 h 1232328"/>
                <a:gd name="connsiteX3" fmla="*/ 33112 w 1223758"/>
                <a:gd name="connsiteY3" fmla="*/ 1018792 h 1232328"/>
                <a:gd name="connsiteX0" fmla="*/ 40704 w 1237060"/>
                <a:gd name="connsiteY0" fmla="*/ 1018721 h 1232257"/>
                <a:gd name="connsiteX1" fmla="*/ 674085 w 1237060"/>
                <a:gd name="connsiteY1" fmla="*/ 48 h 1232257"/>
                <a:gd name="connsiteX2" fmla="*/ 1215565 w 1237060"/>
                <a:gd name="connsiteY2" fmla="*/ 1083052 h 1232257"/>
                <a:gd name="connsiteX3" fmla="*/ 40704 w 1237060"/>
                <a:gd name="connsiteY3" fmla="*/ 1018721 h 1232257"/>
                <a:gd name="connsiteX0" fmla="*/ 40704 w 1270400"/>
                <a:gd name="connsiteY0" fmla="*/ 1018721 h 1239106"/>
                <a:gd name="connsiteX1" fmla="*/ 674085 w 1270400"/>
                <a:gd name="connsiteY1" fmla="*/ 48 h 1239106"/>
                <a:gd name="connsiteX2" fmla="*/ 1215565 w 1270400"/>
                <a:gd name="connsiteY2" fmla="*/ 1083052 h 1239106"/>
                <a:gd name="connsiteX3" fmla="*/ 40704 w 1270400"/>
                <a:gd name="connsiteY3" fmla="*/ 1018721 h 123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400" h="1239106">
                  <a:moveTo>
                    <a:pt x="40704" y="1018721"/>
                  </a:moveTo>
                  <a:cubicBezTo>
                    <a:pt x="-141442" y="704966"/>
                    <a:pt x="326641" y="7706"/>
                    <a:pt x="674085" y="48"/>
                  </a:cubicBezTo>
                  <a:cubicBezTo>
                    <a:pt x="1021529" y="-7610"/>
                    <a:pt x="1417623" y="894893"/>
                    <a:pt x="1215565" y="1083052"/>
                  </a:cubicBezTo>
                  <a:cubicBezTo>
                    <a:pt x="1013507" y="1271211"/>
                    <a:pt x="222850" y="1332476"/>
                    <a:pt x="40704" y="1018721"/>
                  </a:cubicBezTo>
                  <a:close/>
                </a:path>
              </a:pathLst>
            </a:custGeom>
            <a:gradFill>
              <a:gsLst>
                <a:gs pos="0">
                  <a:srgbClr val="FE0060"/>
                </a:gs>
                <a:gs pos="100000">
                  <a:srgbClr val="FD585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公众号：陈西设计之家。微信搜索即可。更多免费PPT模版教程等都可以在公众号内获取">
              <a:extLst>
                <a:ext uri="{FF2B5EF4-FFF2-40B4-BE49-F238E27FC236}">
                  <a16:creationId xmlns="" xmlns:a16="http://schemas.microsoft.com/office/drawing/2014/main" id="{DBA0D069-D992-4537-AEA1-B80D88A9460E}"/>
                </a:ext>
              </a:extLst>
            </p:cNvPr>
            <p:cNvSpPr/>
            <p:nvPr/>
          </p:nvSpPr>
          <p:spPr>
            <a:xfrm>
              <a:off x="6052064" y="2780354"/>
              <a:ext cx="397372" cy="375904"/>
            </a:xfrm>
            <a:custGeom>
              <a:avLst/>
              <a:gdLst>
                <a:gd name="connsiteX0" fmla="*/ 382065 w 570438"/>
                <a:gd name="connsiteY0" fmla="*/ 389326 h 539621"/>
                <a:gd name="connsiteX1" fmla="*/ 439722 w 570438"/>
                <a:gd name="connsiteY1" fmla="*/ 390987 h 539621"/>
                <a:gd name="connsiteX2" fmla="*/ 457662 w 570438"/>
                <a:gd name="connsiteY2" fmla="*/ 539621 h 539621"/>
                <a:gd name="connsiteX3" fmla="*/ 287657 w 570438"/>
                <a:gd name="connsiteY3" fmla="*/ 447832 h 539621"/>
                <a:gd name="connsiteX4" fmla="*/ 107625 w 570438"/>
                <a:gd name="connsiteY4" fmla="*/ 539486 h 539621"/>
                <a:gd name="connsiteX5" fmla="*/ 117562 w 570438"/>
                <a:gd name="connsiteY5" fmla="*/ 485744 h 539621"/>
                <a:gd name="connsiteX6" fmla="*/ 382065 w 570438"/>
                <a:gd name="connsiteY6" fmla="*/ 389326 h 539621"/>
                <a:gd name="connsiteX7" fmla="*/ 475646 w 570438"/>
                <a:gd name="connsiteY7" fmla="*/ 297267 h 539621"/>
                <a:gd name="connsiteX8" fmla="*/ 432798 w 570438"/>
                <a:gd name="connsiteY8" fmla="*/ 339167 h 539621"/>
                <a:gd name="connsiteX9" fmla="*/ 122611 w 570438"/>
                <a:gd name="connsiteY9" fmla="*/ 465811 h 539621"/>
                <a:gd name="connsiteX10" fmla="*/ 475646 w 570438"/>
                <a:gd name="connsiteY10" fmla="*/ 297267 h 539621"/>
                <a:gd name="connsiteX11" fmla="*/ 480744 w 570438"/>
                <a:gd name="connsiteY11" fmla="*/ 191523 h 539621"/>
                <a:gd name="connsiteX12" fmla="*/ 570438 w 570438"/>
                <a:gd name="connsiteY12" fmla="*/ 203480 h 539621"/>
                <a:gd name="connsiteX13" fmla="*/ 538518 w 570438"/>
                <a:gd name="connsiteY13" fmla="*/ 238374 h 539621"/>
                <a:gd name="connsiteX14" fmla="*/ 334094 w 570438"/>
                <a:gd name="connsiteY14" fmla="*/ 276280 h 539621"/>
                <a:gd name="connsiteX15" fmla="*/ 122656 w 570438"/>
                <a:gd name="connsiteY15" fmla="*/ 439864 h 539621"/>
                <a:gd name="connsiteX16" fmla="*/ 122611 w 570438"/>
                <a:gd name="connsiteY16" fmla="*/ 431770 h 539621"/>
                <a:gd name="connsiteX17" fmla="*/ 480744 w 570438"/>
                <a:gd name="connsiteY17" fmla="*/ 191523 h 539621"/>
                <a:gd name="connsiteX18" fmla="*/ 281172 w 570438"/>
                <a:gd name="connsiteY18" fmla="*/ 0 h 539621"/>
                <a:gd name="connsiteX19" fmla="*/ 364930 w 570438"/>
                <a:gd name="connsiteY19" fmla="*/ 160580 h 539621"/>
                <a:gd name="connsiteX20" fmla="*/ 131594 w 570438"/>
                <a:gd name="connsiteY20" fmla="*/ 394998 h 539621"/>
                <a:gd name="connsiteX21" fmla="*/ 138563 w 570438"/>
                <a:gd name="connsiteY21" fmla="*/ 346118 h 539621"/>
                <a:gd name="connsiteX22" fmla="*/ 0 w 570438"/>
                <a:gd name="connsiteY22" fmla="*/ 205458 h 539621"/>
                <a:gd name="connsiteX23" fmla="*/ 193457 w 570438"/>
                <a:gd name="connsiteY23" fmla="*/ 183514 h 53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0438" h="539621">
                  <a:moveTo>
                    <a:pt x="382065" y="389326"/>
                  </a:moveTo>
                  <a:cubicBezTo>
                    <a:pt x="401306" y="388100"/>
                    <a:pt x="420646" y="388491"/>
                    <a:pt x="439722" y="390987"/>
                  </a:cubicBezTo>
                  <a:lnTo>
                    <a:pt x="457662" y="539621"/>
                  </a:lnTo>
                  <a:lnTo>
                    <a:pt x="287657" y="447832"/>
                  </a:lnTo>
                  <a:lnTo>
                    <a:pt x="107625" y="539486"/>
                  </a:lnTo>
                  <a:lnTo>
                    <a:pt x="117562" y="485744"/>
                  </a:lnTo>
                  <a:cubicBezTo>
                    <a:pt x="117562" y="485744"/>
                    <a:pt x="247378" y="397908"/>
                    <a:pt x="382065" y="389326"/>
                  </a:cubicBezTo>
                  <a:close/>
                  <a:moveTo>
                    <a:pt x="475646" y="297267"/>
                  </a:moveTo>
                  <a:lnTo>
                    <a:pt x="432798" y="339167"/>
                  </a:lnTo>
                  <a:cubicBezTo>
                    <a:pt x="432798" y="339167"/>
                    <a:pt x="286180" y="345146"/>
                    <a:pt x="122611" y="465811"/>
                  </a:cubicBezTo>
                  <a:cubicBezTo>
                    <a:pt x="122611" y="465811"/>
                    <a:pt x="281189" y="276227"/>
                    <a:pt x="475646" y="297267"/>
                  </a:cubicBezTo>
                  <a:close/>
                  <a:moveTo>
                    <a:pt x="480744" y="191523"/>
                  </a:moveTo>
                  <a:cubicBezTo>
                    <a:pt x="509764" y="190464"/>
                    <a:pt x="539765" y="194004"/>
                    <a:pt x="570438" y="203480"/>
                  </a:cubicBezTo>
                  <a:lnTo>
                    <a:pt x="538518" y="238374"/>
                  </a:lnTo>
                  <a:cubicBezTo>
                    <a:pt x="538518" y="238374"/>
                    <a:pt x="404858" y="225424"/>
                    <a:pt x="334094" y="276280"/>
                  </a:cubicBezTo>
                  <a:cubicBezTo>
                    <a:pt x="334094" y="276280"/>
                    <a:pt x="194454" y="346111"/>
                    <a:pt x="122656" y="439864"/>
                  </a:cubicBezTo>
                  <a:lnTo>
                    <a:pt x="122611" y="431770"/>
                  </a:lnTo>
                  <a:cubicBezTo>
                    <a:pt x="122611" y="431770"/>
                    <a:pt x="277609" y="198942"/>
                    <a:pt x="480744" y="191523"/>
                  </a:cubicBezTo>
                  <a:close/>
                  <a:moveTo>
                    <a:pt x="281172" y="0"/>
                  </a:moveTo>
                  <a:lnTo>
                    <a:pt x="364930" y="160580"/>
                  </a:lnTo>
                  <a:cubicBezTo>
                    <a:pt x="364930" y="160580"/>
                    <a:pt x="218365" y="247368"/>
                    <a:pt x="131594" y="394998"/>
                  </a:cubicBezTo>
                  <a:lnTo>
                    <a:pt x="138563" y="346118"/>
                  </a:lnTo>
                  <a:lnTo>
                    <a:pt x="0" y="205458"/>
                  </a:lnTo>
                  <a:lnTo>
                    <a:pt x="193457" y="183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06E8A7E-5BA0-46E4-9FB8-6726A838DFB1}"/>
              </a:ext>
            </a:extLst>
          </p:cNvPr>
          <p:cNvGrpSpPr/>
          <p:nvPr/>
        </p:nvGrpSpPr>
        <p:grpSpPr>
          <a:xfrm>
            <a:off x="6778828" y="5858035"/>
            <a:ext cx="397660" cy="58237"/>
            <a:chOff x="5638800" y="5009528"/>
            <a:chExt cx="615606" cy="90155"/>
          </a:xfrm>
        </p:grpSpPr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449415F-90C8-4CED-8591-F306478367D0}"/>
                </a:ext>
              </a:extLst>
            </p:cNvPr>
            <p:cNvSpPr/>
            <p:nvPr/>
          </p:nvSpPr>
          <p:spPr>
            <a:xfrm>
              <a:off x="56388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49269A1-E1AD-48FE-A51D-34F3C5EEA098}"/>
                </a:ext>
              </a:extLst>
            </p:cNvPr>
            <p:cNvSpPr/>
            <p:nvPr/>
          </p:nvSpPr>
          <p:spPr>
            <a:xfrm>
              <a:off x="581395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A55CFCC-C544-49C4-8333-1DF196E1C12C}"/>
                </a:ext>
              </a:extLst>
            </p:cNvPr>
            <p:cNvSpPr/>
            <p:nvPr/>
          </p:nvSpPr>
          <p:spPr>
            <a:xfrm>
              <a:off x="5989100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E790E712-D48F-468E-B79A-50B2AFDED5CF}"/>
                </a:ext>
              </a:extLst>
            </p:cNvPr>
            <p:cNvSpPr/>
            <p:nvPr/>
          </p:nvSpPr>
          <p:spPr>
            <a:xfrm>
              <a:off x="6164251" y="5009528"/>
              <a:ext cx="90155" cy="90155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FE0060"/>
                  </a:gs>
                  <a:gs pos="100000">
                    <a:srgbClr val="FD585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等腰三角形 7">
            <a:extLst>
              <a:ext uri="{FF2B5EF4-FFF2-40B4-BE49-F238E27FC236}">
                <a16:creationId xmlns="" xmlns:a16="http://schemas.microsoft.com/office/drawing/2014/main" id="{CF528A62-9FF6-44E5-B53A-A8A6FB3DA402}"/>
              </a:ext>
            </a:extLst>
          </p:cNvPr>
          <p:cNvSpPr/>
          <p:nvPr/>
        </p:nvSpPr>
        <p:spPr>
          <a:xfrm rot="7090380">
            <a:off x="861995" y="4996429"/>
            <a:ext cx="1551443" cy="1513226"/>
          </a:xfrm>
          <a:custGeom>
            <a:avLst/>
            <a:gdLst>
              <a:gd name="connsiteX0" fmla="*/ 0 w 1432179"/>
              <a:gd name="connsiteY0" fmla="*/ 1234637 h 1234637"/>
              <a:gd name="connsiteX1" fmla="*/ 716090 w 1432179"/>
              <a:gd name="connsiteY1" fmla="*/ 0 h 1234637"/>
              <a:gd name="connsiteX2" fmla="*/ 1432179 w 1432179"/>
              <a:gd name="connsiteY2" fmla="*/ 1234637 h 1234637"/>
              <a:gd name="connsiteX3" fmla="*/ 0 w 1432179"/>
              <a:gd name="connsiteY3" fmla="*/ 1234637 h 1234637"/>
              <a:gd name="connsiteX0" fmla="*/ 15606 w 1463391"/>
              <a:gd name="connsiteY0" fmla="*/ 1234637 h 1234637"/>
              <a:gd name="connsiteX1" fmla="*/ 731696 w 1463391"/>
              <a:gd name="connsiteY1" fmla="*/ 0 h 1234637"/>
              <a:gd name="connsiteX2" fmla="*/ 1447785 w 1463391"/>
              <a:gd name="connsiteY2" fmla="*/ 1234637 h 1234637"/>
              <a:gd name="connsiteX3" fmla="*/ 15606 w 1463391"/>
              <a:gd name="connsiteY3" fmla="*/ 1234637 h 1234637"/>
              <a:gd name="connsiteX0" fmla="*/ 15606 w 1463391"/>
              <a:gd name="connsiteY0" fmla="*/ 1234637 h 1326091"/>
              <a:gd name="connsiteX1" fmla="*/ 731696 w 1463391"/>
              <a:gd name="connsiteY1" fmla="*/ 0 h 1326091"/>
              <a:gd name="connsiteX2" fmla="*/ 1447785 w 1463391"/>
              <a:gd name="connsiteY2" fmla="*/ 1234637 h 1326091"/>
              <a:gd name="connsiteX3" fmla="*/ 15606 w 1463391"/>
              <a:gd name="connsiteY3" fmla="*/ 1234637 h 1326091"/>
              <a:gd name="connsiteX0" fmla="*/ 15606 w 1579613"/>
              <a:gd name="connsiteY0" fmla="*/ 1234637 h 1326091"/>
              <a:gd name="connsiteX1" fmla="*/ 731696 w 1579613"/>
              <a:gd name="connsiteY1" fmla="*/ 0 h 1326091"/>
              <a:gd name="connsiteX2" fmla="*/ 1447785 w 1579613"/>
              <a:gd name="connsiteY2" fmla="*/ 1234637 h 1326091"/>
              <a:gd name="connsiteX3" fmla="*/ 15606 w 1579613"/>
              <a:gd name="connsiteY3" fmla="*/ 1234637 h 1326091"/>
              <a:gd name="connsiteX0" fmla="*/ 15606 w 1570942"/>
              <a:gd name="connsiteY0" fmla="*/ 1234637 h 1352885"/>
              <a:gd name="connsiteX1" fmla="*/ 731696 w 1570942"/>
              <a:gd name="connsiteY1" fmla="*/ 0 h 1352885"/>
              <a:gd name="connsiteX2" fmla="*/ 1447785 w 1570942"/>
              <a:gd name="connsiteY2" fmla="*/ 1234637 h 1352885"/>
              <a:gd name="connsiteX3" fmla="*/ 15606 w 1570942"/>
              <a:gd name="connsiteY3" fmla="*/ 1234637 h 1352885"/>
              <a:gd name="connsiteX0" fmla="*/ 13965 w 1531391"/>
              <a:gd name="connsiteY0" fmla="*/ 1234720 h 1386031"/>
              <a:gd name="connsiteX1" fmla="*/ 730055 w 1531391"/>
              <a:gd name="connsiteY1" fmla="*/ 83 h 1386031"/>
              <a:gd name="connsiteX2" fmla="*/ 1404789 w 1531391"/>
              <a:gd name="connsiteY2" fmla="*/ 1299050 h 1386031"/>
              <a:gd name="connsiteX3" fmla="*/ 13965 w 1531391"/>
              <a:gd name="connsiteY3" fmla="*/ 1234720 h 1386031"/>
              <a:gd name="connsiteX0" fmla="*/ 13965 w 1536661"/>
              <a:gd name="connsiteY0" fmla="*/ 1234720 h 1372375"/>
              <a:gd name="connsiteX1" fmla="*/ 730055 w 1536661"/>
              <a:gd name="connsiteY1" fmla="*/ 83 h 1372375"/>
              <a:gd name="connsiteX2" fmla="*/ 1404789 w 1536661"/>
              <a:gd name="connsiteY2" fmla="*/ 1299050 h 1372375"/>
              <a:gd name="connsiteX3" fmla="*/ 13965 w 1536661"/>
              <a:gd name="connsiteY3" fmla="*/ 1234720 h 1372375"/>
              <a:gd name="connsiteX0" fmla="*/ 13965 w 1503878"/>
              <a:gd name="connsiteY0" fmla="*/ 1234720 h 1370733"/>
              <a:gd name="connsiteX1" fmla="*/ 730055 w 1503878"/>
              <a:gd name="connsiteY1" fmla="*/ 83 h 1370733"/>
              <a:gd name="connsiteX2" fmla="*/ 1404789 w 1503878"/>
              <a:gd name="connsiteY2" fmla="*/ 1299050 h 1370733"/>
              <a:gd name="connsiteX3" fmla="*/ 13965 w 1503878"/>
              <a:gd name="connsiteY3" fmla="*/ 1234720 h 1370733"/>
              <a:gd name="connsiteX0" fmla="*/ 9978 w 1398574"/>
              <a:gd name="connsiteY0" fmla="*/ 1234638 h 1342734"/>
              <a:gd name="connsiteX1" fmla="*/ 726068 w 1398574"/>
              <a:gd name="connsiteY1" fmla="*/ 1 h 1342734"/>
              <a:gd name="connsiteX2" fmla="*/ 1290523 w 1398574"/>
              <a:gd name="connsiteY2" fmla="*/ 1239234 h 1342734"/>
              <a:gd name="connsiteX3" fmla="*/ 9978 w 1398574"/>
              <a:gd name="connsiteY3" fmla="*/ 1234638 h 1342734"/>
              <a:gd name="connsiteX0" fmla="*/ 9978 w 1346349"/>
              <a:gd name="connsiteY0" fmla="*/ 1234638 h 1386763"/>
              <a:gd name="connsiteX1" fmla="*/ 726068 w 1346349"/>
              <a:gd name="connsiteY1" fmla="*/ 1 h 1386763"/>
              <a:gd name="connsiteX2" fmla="*/ 1290523 w 1346349"/>
              <a:gd name="connsiteY2" fmla="*/ 1239234 h 1386763"/>
              <a:gd name="connsiteX3" fmla="*/ 9978 w 1346349"/>
              <a:gd name="connsiteY3" fmla="*/ 1234638 h 1386763"/>
              <a:gd name="connsiteX0" fmla="*/ 11079 w 1377742"/>
              <a:gd name="connsiteY0" fmla="*/ 1234637 h 1384211"/>
              <a:gd name="connsiteX1" fmla="*/ 727169 w 1377742"/>
              <a:gd name="connsiteY1" fmla="*/ 0 h 1384211"/>
              <a:gd name="connsiteX2" fmla="*/ 1323789 w 1377742"/>
              <a:gd name="connsiteY2" fmla="*/ 1234638 h 1384211"/>
              <a:gd name="connsiteX3" fmla="*/ 11079 w 1377742"/>
              <a:gd name="connsiteY3" fmla="*/ 1234637 h 1384211"/>
              <a:gd name="connsiteX0" fmla="*/ 12833 w 1228643"/>
              <a:gd name="connsiteY0" fmla="*/ 1179561 h 1360376"/>
              <a:gd name="connsiteX1" fmla="*/ 618644 w 1228643"/>
              <a:gd name="connsiteY1" fmla="*/ 64 h 1360376"/>
              <a:gd name="connsiteX2" fmla="*/ 1215264 w 1228643"/>
              <a:gd name="connsiteY2" fmla="*/ 1234702 h 1360376"/>
              <a:gd name="connsiteX3" fmla="*/ 12833 w 1228643"/>
              <a:gd name="connsiteY3" fmla="*/ 1179561 h 1360376"/>
              <a:gd name="connsiteX0" fmla="*/ 9907 w 1229412"/>
              <a:gd name="connsiteY0" fmla="*/ 1027937 h 1190129"/>
              <a:gd name="connsiteX1" fmla="*/ 670858 w 1229412"/>
              <a:gd name="connsiteY1" fmla="*/ 74 h 1190129"/>
              <a:gd name="connsiteX2" fmla="*/ 1212338 w 1229412"/>
              <a:gd name="connsiteY2" fmla="*/ 1083078 h 1190129"/>
              <a:gd name="connsiteX3" fmla="*/ 9907 w 1229412"/>
              <a:gd name="connsiteY3" fmla="*/ 1027937 h 1190129"/>
              <a:gd name="connsiteX0" fmla="*/ 15277 w 1245741"/>
              <a:gd name="connsiteY0" fmla="*/ 1027932 h 1190124"/>
              <a:gd name="connsiteX1" fmla="*/ 676228 w 1245741"/>
              <a:gd name="connsiteY1" fmla="*/ 69 h 1190124"/>
              <a:gd name="connsiteX2" fmla="*/ 1217708 w 1245741"/>
              <a:gd name="connsiteY2" fmla="*/ 1083073 h 1190124"/>
              <a:gd name="connsiteX3" fmla="*/ 15277 w 1245741"/>
              <a:gd name="connsiteY3" fmla="*/ 1027932 h 1190124"/>
              <a:gd name="connsiteX0" fmla="*/ 15277 w 1264402"/>
              <a:gd name="connsiteY0" fmla="*/ 1027934 h 1205676"/>
              <a:gd name="connsiteX1" fmla="*/ 676228 w 1264402"/>
              <a:gd name="connsiteY1" fmla="*/ 71 h 1205676"/>
              <a:gd name="connsiteX2" fmla="*/ 1217708 w 1264402"/>
              <a:gd name="connsiteY2" fmla="*/ 1083075 h 1205676"/>
              <a:gd name="connsiteX3" fmla="*/ 15277 w 1264402"/>
              <a:gd name="connsiteY3" fmla="*/ 1027934 h 1205676"/>
              <a:gd name="connsiteX0" fmla="*/ 3852 w 1252977"/>
              <a:gd name="connsiteY0" fmla="*/ 1027934 h 1228039"/>
              <a:gd name="connsiteX1" fmla="*/ 664803 w 1252977"/>
              <a:gd name="connsiteY1" fmla="*/ 71 h 1228039"/>
              <a:gd name="connsiteX2" fmla="*/ 1206283 w 1252977"/>
              <a:gd name="connsiteY2" fmla="*/ 1083075 h 1228039"/>
              <a:gd name="connsiteX3" fmla="*/ 3852 w 1252977"/>
              <a:gd name="connsiteY3" fmla="*/ 1027934 h 1228039"/>
              <a:gd name="connsiteX0" fmla="*/ 2335 w 1192981"/>
              <a:gd name="connsiteY0" fmla="*/ 1018782 h 1208689"/>
              <a:gd name="connsiteX1" fmla="*/ 635716 w 1192981"/>
              <a:gd name="connsiteY1" fmla="*/ 109 h 1208689"/>
              <a:gd name="connsiteX2" fmla="*/ 1177196 w 1192981"/>
              <a:gd name="connsiteY2" fmla="*/ 1083113 h 1208689"/>
              <a:gd name="connsiteX3" fmla="*/ 2335 w 1192981"/>
              <a:gd name="connsiteY3" fmla="*/ 1018782 h 1208689"/>
              <a:gd name="connsiteX0" fmla="*/ 33112 w 1223758"/>
              <a:gd name="connsiteY0" fmla="*/ 1018792 h 1232328"/>
              <a:gd name="connsiteX1" fmla="*/ 666493 w 1223758"/>
              <a:gd name="connsiteY1" fmla="*/ 119 h 1232328"/>
              <a:gd name="connsiteX2" fmla="*/ 1207973 w 1223758"/>
              <a:gd name="connsiteY2" fmla="*/ 1083123 h 1232328"/>
              <a:gd name="connsiteX3" fmla="*/ 33112 w 1223758"/>
              <a:gd name="connsiteY3" fmla="*/ 1018792 h 1232328"/>
              <a:gd name="connsiteX0" fmla="*/ 40704 w 1237060"/>
              <a:gd name="connsiteY0" fmla="*/ 1018721 h 1232257"/>
              <a:gd name="connsiteX1" fmla="*/ 674085 w 1237060"/>
              <a:gd name="connsiteY1" fmla="*/ 48 h 1232257"/>
              <a:gd name="connsiteX2" fmla="*/ 1215565 w 1237060"/>
              <a:gd name="connsiteY2" fmla="*/ 1083052 h 1232257"/>
              <a:gd name="connsiteX3" fmla="*/ 40704 w 1237060"/>
              <a:gd name="connsiteY3" fmla="*/ 1018721 h 1232257"/>
              <a:gd name="connsiteX0" fmla="*/ 40704 w 1270400"/>
              <a:gd name="connsiteY0" fmla="*/ 1018721 h 1239106"/>
              <a:gd name="connsiteX1" fmla="*/ 674085 w 1270400"/>
              <a:gd name="connsiteY1" fmla="*/ 48 h 1239106"/>
              <a:gd name="connsiteX2" fmla="*/ 1215565 w 1270400"/>
              <a:gd name="connsiteY2" fmla="*/ 1083052 h 1239106"/>
              <a:gd name="connsiteX3" fmla="*/ 40704 w 1270400"/>
              <a:gd name="connsiteY3" fmla="*/ 1018721 h 123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400" h="1239106">
                <a:moveTo>
                  <a:pt x="40704" y="1018721"/>
                </a:moveTo>
                <a:cubicBezTo>
                  <a:pt x="-141442" y="704966"/>
                  <a:pt x="326641" y="7706"/>
                  <a:pt x="674085" y="48"/>
                </a:cubicBezTo>
                <a:cubicBezTo>
                  <a:pt x="1021529" y="-7610"/>
                  <a:pt x="1417623" y="894893"/>
                  <a:pt x="1215565" y="1083052"/>
                </a:cubicBezTo>
                <a:cubicBezTo>
                  <a:pt x="1013507" y="1271211"/>
                  <a:pt x="222850" y="1332476"/>
                  <a:pt x="40704" y="1018721"/>
                </a:cubicBezTo>
                <a:close/>
              </a:path>
            </a:pathLst>
          </a:custGeom>
          <a:solidFill>
            <a:srgbClr val="FE0060">
              <a:alpha val="15000"/>
            </a:srgbClr>
          </a:solid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文框 19">
            <a:extLst>
              <a:ext uri="{FF2B5EF4-FFF2-40B4-BE49-F238E27FC236}">
                <a16:creationId xmlns="" xmlns:a16="http://schemas.microsoft.com/office/drawing/2014/main" id="{91E958F5-54CE-4BAD-BA13-F48AAA37592E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921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F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86AC1A3-EF8E-4899-BEA8-DAD27DDD1A71}"/>
              </a:ext>
            </a:extLst>
          </p:cNvPr>
          <p:cNvSpPr/>
          <p:nvPr/>
        </p:nvSpPr>
        <p:spPr>
          <a:xfrm>
            <a:off x="4923475" y="5237346"/>
            <a:ext cx="2545878" cy="596629"/>
          </a:xfrm>
          <a:custGeom>
            <a:avLst/>
            <a:gdLst>
              <a:gd name="connsiteX0" fmla="*/ 2499360 w 2499360"/>
              <a:gd name="connsiteY0" fmla="*/ 586740 h 647700"/>
              <a:gd name="connsiteX1" fmla="*/ 0 w 2499360"/>
              <a:gd name="connsiteY1" fmla="*/ 647700 h 647700"/>
              <a:gd name="connsiteX2" fmla="*/ 7620 w 2499360"/>
              <a:gd name="connsiteY2" fmla="*/ 0 h 647700"/>
              <a:gd name="connsiteX3" fmla="*/ 2499360 w 2499360"/>
              <a:gd name="connsiteY3" fmla="*/ 58674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9360" h="647700">
                <a:moveTo>
                  <a:pt x="2499360" y="586740"/>
                </a:moveTo>
                <a:lnTo>
                  <a:pt x="0" y="647700"/>
                </a:lnTo>
                <a:lnTo>
                  <a:pt x="7620" y="0"/>
                </a:lnTo>
                <a:lnTo>
                  <a:pt x="2499360" y="586740"/>
                </a:lnTo>
                <a:close/>
              </a:path>
            </a:pathLst>
          </a:custGeom>
          <a:gradFill flip="none" rotWithShape="1">
            <a:gsLst>
              <a:gs pos="0">
                <a:srgbClr val="FF2D46">
                  <a:alpha val="0"/>
                </a:srgbClr>
              </a:gs>
              <a:gs pos="100000">
                <a:schemeClr val="tx1">
                  <a:alpha val="25000"/>
                </a:schemeClr>
              </a:gs>
            </a:gsLst>
            <a:lin ang="0" scaled="0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28F99-9A67-4B55-B02B-CEB416F5F717}"/>
              </a:ext>
            </a:extLst>
          </p:cNvPr>
          <p:cNvSpPr/>
          <p:nvPr/>
        </p:nvSpPr>
        <p:spPr>
          <a:xfrm>
            <a:off x="3060700" y="4129455"/>
            <a:ext cx="4185558" cy="1621972"/>
          </a:xfrm>
          <a:custGeom>
            <a:avLst/>
            <a:gdLst>
              <a:gd name="connsiteX0" fmla="*/ 0 w 4330700"/>
              <a:gd name="connsiteY0" fmla="*/ 393700 h 1854200"/>
              <a:gd name="connsiteX1" fmla="*/ 4330700 w 4330700"/>
              <a:gd name="connsiteY1" fmla="*/ 1854200 h 1854200"/>
              <a:gd name="connsiteX2" fmla="*/ 3606800 w 4330700"/>
              <a:gd name="connsiteY2" fmla="*/ 0 h 1854200"/>
              <a:gd name="connsiteX3" fmla="*/ 0 w 4330700"/>
              <a:gd name="connsiteY3" fmla="*/ 393700 h 1854200"/>
              <a:gd name="connsiteX0" fmla="*/ 0 w 4301672"/>
              <a:gd name="connsiteY0" fmla="*/ 393700 h 1592943"/>
              <a:gd name="connsiteX1" fmla="*/ 4301672 w 4301672"/>
              <a:gd name="connsiteY1" fmla="*/ 1592943 h 1592943"/>
              <a:gd name="connsiteX2" fmla="*/ 3606800 w 4301672"/>
              <a:gd name="connsiteY2" fmla="*/ 0 h 1592943"/>
              <a:gd name="connsiteX3" fmla="*/ 0 w 4301672"/>
              <a:gd name="connsiteY3" fmla="*/ 393700 h 1592943"/>
              <a:gd name="connsiteX0" fmla="*/ 0 w 4185558"/>
              <a:gd name="connsiteY0" fmla="*/ 393700 h 1621972"/>
              <a:gd name="connsiteX1" fmla="*/ 4185558 w 4185558"/>
              <a:gd name="connsiteY1" fmla="*/ 1621972 h 1621972"/>
              <a:gd name="connsiteX2" fmla="*/ 3606800 w 4185558"/>
              <a:gd name="connsiteY2" fmla="*/ 0 h 1621972"/>
              <a:gd name="connsiteX3" fmla="*/ 0 w 4185558"/>
              <a:gd name="connsiteY3" fmla="*/ 393700 h 162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5558" h="1621972">
                <a:moveTo>
                  <a:pt x="0" y="393700"/>
                </a:moveTo>
                <a:lnTo>
                  <a:pt x="4185558" y="1621972"/>
                </a:lnTo>
                <a:lnTo>
                  <a:pt x="3606800" y="0"/>
                </a:lnTo>
                <a:lnTo>
                  <a:pt x="0" y="393700"/>
                </a:lnTo>
                <a:close/>
              </a:path>
            </a:pathLst>
          </a:custGeom>
          <a:gradFill flip="none" rotWithShape="1">
            <a:gsLst>
              <a:gs pos="55000">
                <a:srgbClr val="FF2D46"/>
              </a:gs>
              <a:gs pos="16000">
                <a:srgbClr val="FF0094"/>
              </a:gs>
              <a:gs pos="100000">
                <a:srgbClr val="FDAF0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654AC0C-4FCC-465E-96DC-00A44E28448D}"/>
              </a:ext>
            </a:extLst>
          </p:cNvPr>
          <p:cNvGrpSpPr/>
          <p:nvPr/>
        </p:nvGrpSpPr>
        <p:grpSpPr>
          <a:xfrm>
            <a:off x="0" y="-611121"/>
            <a:ext cx="5051579" cy="427948"/>
            <a:chOff x="-36638" y="-646817"/>
            <a:chExt cx="4272528" cy="36195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A4C7490-4B96-4648-9A0A-B21E9073E193}"/>
                </a:ext>
              </a:extLst>
            </p:cNvPr>
            <p:cNvSpPr/>
            <p:nvPr/>
          </p:nvSpPr>
          <p:spPr>
            <a:xfrm>
              <a:off x="-36638" y="-646817"/>
              <a:ext cx="361950" cy="361950"/>
            </a:xfrm>
            <a:prstGeom prst="rect">
              <a:avLst/>
            </a:prstGeom>
            <a:solidFill>
              <a:srgbClr val="FCEE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A51B5E5-FA7F-4A36-8A75-84532E6B7563}"/>
                </a:ext>
              </a:extLst>
            </p:cNvPr>
            <p:cNvSpPr/>
            <p:nvPr/>
          </p:nvSpPr>
          <p:spPr>
            <a:xfrm>
              <a:off x="452184" y="-646817"/>
              <a:ext cx="361950" cy="361950"/>
            </a:xfrm>
            <a:prstGeom prst="rect">
              <a:avLst/>
            </a:prstGeom>
            <a:solidFill>
              <a:srgbClr val="FEC90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C221EBC6-8DF5-4D0E-8619-9ED53A0464B5}"/>
                </a:ext>
              </a:extLst>
            </p:cNvPr>
            <p:cNvSpPr/>
            <p:nvPr/>
          </p:nvSpPr>
          <p:spPr>
            <a:xfrm>
              <a:off x="941006" y="-646817"/>
              <a:ext cx="361950" cy="361950"/>
            </a:xfrm>
            <a:prstGeom prst="rect">
              <a:avLst/>
            </a:prstGeom>
            <a:solidFill>
              <a:srgbClr val="02000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DE70F33-CC31-424C-95B9-1DF823B79827}"/>
                </a:ext>
              </a:extLst>
            </p:cNvPr>
            <p:cNvSpPr/>
            <p:nvPr/>
          </p:nvSpPr>
          <p:spPr>
            <a:xfrm>
              <a:off x="1429828" y="-646817"/>
              <a:ext cx="361950" cy="361950"/>
            </a:xfrm>
            <a:prstGeom prst="rect">
              <a:avLst/>
            </a:prstGeom>
            <a:solidFill>
              <a:srgbClr val="38383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48664CC-F257-41F5-B62A-A433351161C9}"/>
                </a:ext>
              </a:extLst>
            </p:cNvPr>
            <p:cNvSpPr/>
            <p:nvPr/>
          </p:nvSpPr>
          <p:spPr>
            <a:xfrm>
              <a:off x="1918650" y="-646817"/>
              <a:ext cx="361950" cy="361950"/>
            </a:xfrm>
            <a:prstGeom prst="rect">
              <a:avLst/>
            </a:prstGeom>
            <a:solidFill>
              <a:srgbClr val="FF009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C293D61-0C2B-4FE3-A219-858A1C2D5B0A}"/>
                </a:ext>
              </a:extLst>
            </p:cNvPr>
            <p:cNvSpPr/>
            <p:nvPr/>
          </p:nvSpPr>
          <p:spPr>
            <a:xfrm>
              <a:off x="2407472" y="-646817"/>
              <a:ext cx="361950" cy="361950"/>
            </a:xfrm>
            <a:prstGeom prst="rect">
              <a:avLst/>
            </a:prstGeom>
            <a:solidFill>
              <a:srgbClr val="FF2D4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3A1E6F1-94E1-476A-8E37-2802CA3A3AC0}"/>
                </a:ext>
              </a:extLst>
            </p:cNvPr>
            <p:cNvSpPr/>
            <p:nvPr/>
          </p:nvSpPr>
          <p:spPr>
            <a:xfrm>
              <a:off x="2896294" y="-646817"/>
              <a:ext cx="361950" cy="361950"/>
            </a:xfrm>
            <a:prstGeom prst="rect">
              <a:avLst/>
            </a:prstGeom>
            <a:solidFill>
              <a:srgbClr val="FDAF0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1775600-502A-419D-AF96-8FF81A48F1A5}"/>
                </a:ext>
              </a:extLst>
            </p:cNvPr>
            <p:cNvSpPr/>
            <p:nvPr/>
          </p:nvSpPr>
          <p:spPr>
            <a:xfrm>
              <a:off x="3385116" y="-646817"/>
              <a:ext cx="361950" cy="361950"/>
            </a:xfrm>
            <a:prstGeom prst="rect">
              <a:avLst/>
            </a:prstGeom>
            <a:solidFill>
              <a:srgbClr val="CD00F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4641846-1A2A-454B-8649-61DF87BA3052}"/>
                </a:ext>
              </a:extLst>
            </p:cNvPr>
            <p:cNvSpPr/>
            <p:nvPr/>
          </p:nvSpPr>
          <p:spPr>
            <a:xfrm>
              <a:off x="3873940" y="-646817"/>
              <a:ext cx="361950" cy="361950"/>
            </a:xfrm>
            <a:prstGeom prst="rect">
              <a:avLst/>
            </a:prstGeom>
            <a:solidFill>
              <a:srgbClr val="F95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36D90E58-B563-406F-9A49-CE0AB485F7C1}"/>
              </a:ext>
            </a:extLst>
          </p:cNvPr>
          <p:cNvSpPr/>
          <p:nvPr/>
        </p:nvSpPr>
        <p:spPr>
          <a:xfrm>
            <a:off x="2438400" y="2873130"/>
            <a:ext cx="914400" cy="1066800"/>
          </a:xfrm>
          <a:custGeom>
            <a:avLst/>
            <a:gdLst>
              <a:gd name="connsiteX0" fmla="*/ 0 w 914400"/>
              <a:gd name="connsiteY0" fmla="*/ 419100 h 1066800"/>
              <a:gd name="connsiteX1" fmla="*/ 914400 w 914400"/>
              <a:gd name="connsiteY1" fmla="*/ 1066800 h 1066800"/>
              <a:gd name="connsiteX2" fmla="*/ 889000 w 914400"/>
              <a:gd name="connsiteY2" fmla="*/ 0 h 1066800"/>
              <a:gd name="connsiteX3" fmla="*/ 0 w 914400"/>
              <a:gd name="connsiteY3" fmla="*/ 4191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066800">
                <a:moveTo>
                  <a:pt x="0" y="419100"/>
                </a:moveTo>
                <a:lnTo>
                  <a:pt x="914400" y="1066800"/>
                </a:lnTo>
                <a:lnTo>
                  <a:pt x="889000" y="0"/>
                </a:lnTo>
                <a:lnTo>
                  <a:pt x="0" y="419100"/>
                </a:lnTo>
                <a:close/>
              </a:path>
            </a:pathLst>
          </a:custGeom>
          <a:gradFill flip="none" rotWithShape="1">
            <a:gsLst>
              <a:gs pos="55000">
                <a:srgbClr val="FF2D46"/>
              </a:gs>
              <a:gs pos="16000">
                <a:srgbClr val="FF0094"/>
              </a:gs>
              <a:gs pos="100000">
                <a:srgbClr val="FDAF0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公众号：陈西设计之家。微信搜索即可">
            <a:extLst>
              <a:ext uri="{FF2B5EF4-FFF2-40B4-BE49-F238E27FC236}">
                <a16:creationId xmlns:a16="http://schemas.microsoft.com/office/drawing/2014/main" xmlns="" id="{20A5B68C-B038-4259-BBDA-31A595049A4A}"/>
              </a:ext>
            </a:extLst>
          </p:cNvPr>
          <p:cNvSpPr/>
          <p:nvPr/>
        </p:nvSpPr>
        <p:spPr>
          <a:xfrm>
            <a:off x="5905500" y="4615230"/>
            <a:ext cx="1339850" cy="1133475"/>
          </a:xfrm>
          <a:custGeom>
            <a:avLst/>
            <a:gdLst>
              <a:gd name="connsiteX0" fmla="*/ 0 w 1362075"/>
              <a:gd name="connsiteY0" fmla="*/ 276225 h 1133475"/>
              <a:gd name="connsiteX1" fmla="*/ 1362075 w 1362075"/>
              <a:gd name="connsiteY1" fmla="*/ 1133475 h 1133475"/>
              <a:gd name="connsiteX2" fmla="*/ 1276350 w 1362075"/>
              <a:gd name="connsiteY2" fmla="*/ 0 h 1133475"/>
              <a:gd name="connsiteX3" fmla="*/ 0 w 1362075"/>
              <a:gd name="connsiteY3" fmla="*/ 276225 h 1133475"/>
              <a:gd name="connsiteX0" fmla="*/ 0 w 1362075"/>
              <a:gd name="connsiteY0" fmla="*/ 283845 h 1133475"/>
              <a:gd name="connsiteX1" fmla="*/ 1362075 w 1362075"/>
              <a:gd name="connsiteY1" fmla="*/ 1133475 h 1133475"/>
              <a:gd name="connsiteX2" fmla="*/ 1276350 w 1362075"/>
              <a:gd name="connsiteY2" fmla="*/ 0 h 1133475"/>
              <a:gd name="connsiteX3" fmla="*/ 0 w 1362075"/>
              <a:gd name="connsiteY3" fmla="*/ 283845 h 1133475"/>
              <a:gd name="connsiteX0" fmla="*/ 0 w 1339850"/>
              <a:gd name="connsiteY0" fmla="*/ 283845 h 1133475"/>
              <a:gd name="connsiteX1" fmla="*/ 1339850 w 1339850"/>
              <a:gd name="connsiteY1" fmla="*/ 1133475 h 1133475"/>
              <a:gd name="connsiteX2" fmla="*/ 1276350 w 1339850"/>
              <a:gd name="connsiteY2" fmla="*/ 0 h 1133475"/>
              <a:gd name="connsiteX3" fmla="*/ 0 w 1339850"/>
              <a:gd name="connsiteY3" fmla="*/ 283845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0" h="1133475">
                <a:moveTo>
                  <a:pt x="0" y="283845"/>
                </a:moveTo>
                <a:lnTo>
                  <a:pt x="1339850" y="1133475"/>
                </a:lnTo>
                <a:lnTo>
                  <a:pt x="1276350" y="0"/>
                </a:lnTo>
                <a:lnTo>
                  <a:pt x="0" y="283845"/>
                </a:lnTo>
                <a:close/>
              </a:path>
            </a:pathLst>
          </a:custGeom>
          <a:gradFill flip="none" rotWithShape="1">
            <a:gsLst>
              <a:gs pos="55000">
                <a:srgbClr val="FF2D46"/>
              </a:gs>
              <a:gs pos="16000">
                <a:srgbClr val="FF0094"/>
              </a:gs>
              <a:gs pos="100000">
                <a:srgbClr val="FDAF0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2C972F5A-84F7-4548-8C08-8AC7E1C2C184}"/>
              </a:ext>
            </a:extLst>
          </p:cNvPr>
          <p:cNvSpPr/>
          <p:nvPr/>
        </p:nvSpPr>
        <p:spPr>
          <a:xfrm rot="21314357">
            <a:off x="5870078" y="4144257"/>
            <a:ext cx="2832403" cy="658089"/>
          </a:xfrm>
          <a:prstGeom prst="parallelogram">
            <a:avLst>
              <a:gd name="adj" fmla="val 14097"/>
            </a:avLst>
          </a:prstGeom>
          <a:gradFill flip="none" rotWithShape="1">
            <a:gsLst>
              <a:gs pos="50000">
                <a:srgbClr val="F95050"/>
              </a:gs>
              <a:gs pos="0">
                <a:srgbClr val="CD00FE"/>
              </a:gs>
              <a:gs pos="100000">
                <a:srgbClr val="FDAF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0CD55EAB-A22C-4DC1-8C22-1D36C80E10E3}"/>
              </a:ext>
            </a:extLst>
          </p:cNvPr>
          <p:cNvSpPr/>
          <p:nvPr/>
        </p:nvSpPr>
        <p:spPr>
          <a:xfrm rot="21314357">
            <a:off x="2990378" y="2723856"/>
            <a:ext cx="6600754" cy="1551667"/>
          </a:xfrm>
          <a:prstGeom prst="parallelogram">
            <a:avLst>
              <a:gd name="adj" fmla="val 14097"/>
            </a:avLst>
          </a:prstGeom>
          <a:gradFill flip="none" rotWithShape="1">
            <a:gsLst>
              <a:gs pos="0">
                <a:srgbClr val="020002"/>
              </a:gs>
              <a:gs pos="100000">
                <a:srgbClr val="3838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DDCF3AB0-AA82-4808-9385-E5462E067226}"/>
              </a:ext>
            </a:extLst>
          </p:cNvPr>
          <p:cNvSpPr/>
          <p:nvPr/>
        </p:nvSpPr>
        <p:spPr>
          <a:xfrm rot="21314357">
            <a:off x="2364589" y="1473340"/>
            <a:ext cx="6733289" cy="1551667"/>
          </a:xfrm>
          <a:prstGeom prst="parallelogram">
            <a:avLst>
              <a:gd name="adj" fmla="val 14097"/>
            </a:avLst>
          </a:prstGeom>
          <a:gradFill flip="none" rotWithShape="1">
            <a:gsLst>
              <a:gs pos="0">
                <a:srgbClr val="020002"/>
              </a:gs>
              <a:gs pos="100000">
                <a:srgbClr val="38383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A246C6-BA99-419E-AF00-29837A032B3A}"/>
              </a:ext>
            </a:extLst>
          </p:cNvPr>
          <p:cNvSpPr txBox="1"/>
          <p:nvPr/>
        </p:nvSpPr>
        <p:spPr>
          <a:xfrm rot="21320611">
            <a:off x="2833984" y="1699000"/>
            <a:ext cx="5855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超值抢购品牌日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00821C5-227A-4FF5-BADF-8E5B8A12F60B}"/>
              </a:ext>
            </a:extLst>
          </p:cNvPr>
          <p:cNvSpPr txBox="1"/>
          <p:nvPr/>
        </p:nvSpPr>
        <p:spPr>
          <a:xfrm rot="21291362">
            <a:off x="3441509" y="3059443"/>
            <a:ext cx="5696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effectLst>
                  <a:outerShdw blurRad="381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SUPER SALE</a:t>
            </a:r>
            <a:endParaRPr lang="zh-CN" altLang="en-US" sz="6000" dirty="0">
              <a:solidFill>
                <a:schemeClr val="bg1"/>
              </a:solidFill>
              <a:effectLst>
                <a:outerShdw blurRad="38100" dist="63500" dir="2700000" algn="tl" rotWithShape="0">
                  <a:prstClr val="black">
                    <a:alpha val="70000"/>
                  </a:prst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9B4848C-6932-4AA9-975D-F7E9811010B3}"/>
              </a:ext>
            </a:extLst>
          </p:cNvPr>
          <p:cNvSpPr txBox="1"/>
          <p:nvPr/>
        </p:nvSpPr>
        <p:spPr>
          <a:xfrm rot="21295453">
            <a:off x="6095871" y="4282941"/>
            <a:ext cx="2452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effectLst>
                  <a:outerShdw blurRad="25400" dist="25400" dir="2700000" algn="tl" rotWithShape="0">
                    <a:prstClr val="black">
                      <a:alpha val="6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陈西设计之家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B32F8B01-D332-43A5-9C60-A0CA28968559}"/>
              </a:ext>
            </a:extLst>
          </p:cNvPr>
          <p:cNvSpPr/>
          <p:nvPr/>
        </p:nvSpPr>
        <p:spPr>
          <a:xfrm rot="14558392">
            <a:off x="10016774" y="1146767"/>
            <a:ext cx="307635" cy="494773"/>
          </a:xfrm>
          <a:prstGeom prst="triangle">
            <a:avLst/>
          </a:prstGeom>
          <a:solidFill>
            <a:srgbClr val="FDA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1BD1805C-8A2F-4B38-B01C-2CCCE21C539D}"/>
              </a:ext>
            </a:extLst>
          </p:cNvPr>
          <p:cNvSpPr/>
          <p:nvPr/>
        </p:nvSpPr>
        <p:spPr>
          <a:xfrm rot="15729469">
            <a:off x="10021084" y="1800684"/>
            <a:ext cx="206227" cy="38503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AE30945E-5CB0-421C-A47E-9679F3A74B4F}"/>
              </a:ext>
            </a:extLst>
          </p:cNvPr>
          <p:cNvSpPr/>
          <p:nvPr/>
        </p:nvSpPr>
        <p:spPr>
          <a:xfrm rot="15097170">
            <a:off x="10876993" y="2207346"/>
            <a:ext cx="206227" cy="385036"/>
          </a:xfrm>
          <a:prstGeom prst="triangle">
            <a:avLst/>
          </a:prstGeom>
          <a:solidFill>
            <a:srgbClr val="F9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25A3DEA3-F3AB-4ADB-8F60-F038B47F4C00}"/>
              </a:ext>
            </a:extLst>
          </p:cNvPr>
          <p:cNvSpPr/>
          <p:nvPr/>
        </p:nvSpPr>
        <p:spPr>
          <a:xfrm rot="17527070">
            <a:off x="10037031" y="4961113"/>
            <a:ext cx="298389" cy="506307"/>
          </a:xfrm>
          <a:prstGeom prst="triangle">
            <a:avLst/>
          </a:prstGeom>
          <a:gradFill flip="none" rotWithShape="1">
            <a:gsLst>
              <a:gs pos="0">
                <a:srgbClr val="F95050"/>
              </a:gs>
              <a:gs pos="100000">
                <a:srgbClr val="CD00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52FDF44D-7F87-4525-8C5B-E7C1CDCFA4D3}"/>
              </a:ext>
            </a:extLst>
          </p:cNvPr>
          <p:cNvSpPr/>
          <p:nvPr/>
        </p:nvSpPr>
        <p:spPr>
          <a:xfrm rot="18570770" flipH="1">
            <a:off x="8850004" y="5014706"/>
            <a:ext cx="252715" cy="428807"/>
          </a:xfrm>
          <a:prstGeom prst="triangle">
            <a:avLst/>
          </a:prstGeom>
          <a:gradFill flip="none" rotWithShape="1">
            <a:gsLst>
              <a:gs pos="0">
                <a:srgbClr val="FEC901"/>
              </a:gs>
              <a:gs pos="100000">
                <a:srgbClr val="CD00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xmlns="" id="{0FEAF08E-764B-4D35-BAC1-235D15222FF5}"/>
              </a:ext>
            </a:extLst>
          </p:cNvPr>
          <p:cNvSpPr/>
          <p:nvPr/>
        </p:nvSpPr>
        <p:spPr>
          <a:xfrm rot="19361120" flipH="1">
            <a:off x="7965716" y="5792245"/>
            <a:ext cx="252715" cy="42880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xmlns="" id="{02BD24C0-C7B6-4BBA-B64E-6E2BDA044CCD}"/>
              </a:ext>
            </a:extLst>
          </p:cNvPr>
          <p:cNvSpPr/>
          <p:nvPr/>
        </p:nvSpPr>
        <p:spPr>
          <a:xfrm rot="18570770" flipH="1">
            <a:off x="9451575" y="5805465"/>
            <a:ext cx="252715" cy="428807"/>
          </a:xfrm>
          <a:prstGeom prst="triangle">
            <a:avLst/>
          </a:prstGeom>
          <a:solidFill>
            <a:srgbClr val="FDA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xmlns="" id="{49894EA5-35C9-4258-8D5E-7C3231121DCD}"/>
              </a:ext>
            </a:extLst>
          </p:cNvPr>
          <p:cNvSpPr/>
          <p:nvPr/>
        </p:nvSpPr>
        <p:spPr>
          <a:xfrm rot="11765114">
            <a:off x="7320332" y="723077"/>
            <a:ext cx="197273" cy="31727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xmlns="" id="{7DF5F22F-F229-430F-8008-E0404D7AE090}"/>
              </a:ext>
            </a:extLst>
          </p:cNvPr>
          <p:cNvSpPr/>
          <p:nvPr/>
        </p:nvSpPr>
        <p:spPr>
          <a:xfrm rot="8634785">
            <a:off x="5593669" y="850412"/>
            <a:ext cx="231018" cy="271838"/>
          </a:xfrm>
          <a:prstGeom prst="triangle">
            <a:avLst/>
          </a:prstGeom>
          <a:gradFill flip="none" rotWithShape="1">
            <a:gsLst>
              <a:gs pos="0">
                <a:srgbClr val="F95050"/>
              </a:gs>
              <a:gs pos="100000">
                <a:srgbClr val="FEC90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xmlns="" id="{D9BCF7F8-1229-4DC5-BF16-09A1459DEBBD}"/>
              </a:ext>
            </a:extLst>
          </p:cNvPr>
          <p:cNvSpPr/>
          <p:nvPr/>
        </p:nvSpPr>
        <p:spPr>
          <a:xfrm rot="8634785">
            <a:off x="2504133" y="1099829"/>
            <a:ext cx="253334" cy="237251"/>
          </a:xfrm>
          <a:prstGeom prst="triangle">
            <a:avLst/>
          </a:prstGeom>
          <a:gradFill flip="none" rotWithShape="1">
            <a:gsLst>
              <a:gs pos="0">
                <a:srgbClr val="FDAF07"/>
              </a:gs>
              <a:gs pos="100000">
                <a:srgbClr val="FEC90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xmlns="" id="{F1DF612A-96BC-4893-88DF-37741E374A3B}"/>
              </a:ext>
            </a:extLst>
          </p:cNvPr>
          <p:cNvSpPr/>
          <p:nvPr/>
        </p:nvSpPr>
        <p:spPr>
          <a:xfrm rot="6564232">
            <a:off x="1774670" y="1626656"/>
            <a:ext cx="179719" cy="23725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xmlns="" id="{12704128-0844-4D9F-94AC-526FC1D13D11}"/>
              </a:ext>
            </a:extLst>
          </p:cNvPr>
          <p:cNvSpPr/>
          <p:nvPr/>
        </p:nvSpPr>
        <p:spPr>
          <a:xfrm rot="8634785">
            <a:off x="1642071" y="867706"/>
            <a:ext cx="121499" cy="237251"/>
          </a:xfrm>
          <a:prstGeom prst="triangle">
            <a:avLst/>
          </a:prstGeom>
          <a:gradFill flip="none" rotWithShape="1">
            <a:gsLst>
              <a:gs pos="0">
                <a:srgbClr val="F95050"/>
              </a:gs>
              <a:gs pos="100000">
                <a:srgbClr val="CD00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>
            <a:extLst>
              <a:ext uri="{FF2B5EF4-FFF2-40B4-BE49-F238E27FC236}">
                <a16:creationId xmlns:a16="http://schemas.microsoft.com/office/drawing/2014/main" xmlns="" id="{E9D8B0F1-FFD1-484E-86CB-2AA11B171D42}"/>
              </a:ext>
            </a:extLst>
          </p:cNvPr>
          <p:cNvSpPr/>
          <p:nvPr/>
        </p:nvSpPr>
        <p:spPr>
          <a:xfrm rot="3057385">
            <a:off x="1552443" y="4132284"/>
            <a:ext cx="384394" cy="506307"/>
          </a:xfrm>
          <a:prstGeom prst="triangle">
            <a:avLst/>
          </a:prstGeom>
          <a:gradFill flip="none" rotWithShape="1">
            <a:gsLst>
              <a:gs pos="0">
                <a:srgbClr val="F95050"/>
              </a:gs>
              <a:gs pos="100000">
                <a:srgbClr val="CD00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>
            <a:extLst>
              <a:ext uri="{FF2B5EF4-FFF2-40B4-BE49-F238E27FC236}">
                <a16:creationId xmlns:a16="http://schemas.microsoft.com/office/drawing/2014/main" xmlns="" id="{449BE59C-5D47-4A68-ABF7-EF9328F4A9C2}"/>
              </a:ext>
            </a:extLst>
          </p:cNvPr>
          <p:cNvSpPr/>
          <p:nvPr/>
        </p:nvSpPr>
        <p:spPr>
          <a:xfrm rot="3350005" flipH="1">
            <a:off x="2148147" y="5140261"/>
            <a:ext cx="226683" cy="27376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59416774-500F-4F1C-92D2-AD6BE8546E2F}"/>
              </a:ext>
            </a:extLst>
          </p:cNvPr>
          <p:cNvSpPr/>
          <p:nvPr/>
        </p:nvSpPr>
        <p:spPr>
          <a:xfrm rot="2928675" flipH="1">
            <a:off x="3341365" y="5245264"/>
            <a:ext cx="252715" cy="428807"/>
          </a:xfrm>
          <a:prstGeom prst="triangle">
            <a:avLst/>
          </a:prstGeom>
          <a:solidFill>
            <a:srgbClr val="FDA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xmlns="" id="{336B01BE-7ADD-4BD1-BA94-33F00BE9481C}"/>
              </a:ext>
            </a:extLst>
          </p:cNvPr>
          <p:cNvSpPr/>
          <p:nvPr/>
        </p:nvSpPr>
        <p:spPr>
          <a:xfrm rot="3350005" flipH="1">
            <a:off x="1348046" y="5695777"/>
            <a:ext cx="226683" cy="273768"/>
          </a:xfrm>
          <a:prstGeom prst="triangle">
            <a:avLst/>
          </a:prstGeom>
          <a:solidFill>
            <a:srgbClr val="FF0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xmlns="" id="{066547E7-8A9B-4796-B55B-F4B2261C3444}"/>
              </a:ext>
            </a:extLst>
          </p:cNvPr>
          <p:cNvSpPr/>
          <p:nvPr/>
        </p:nvSpPr>
        <p:spPr>
          <a:xfrm rot="628076" flipH="1">
            <a:off x="5220876" y="5850583"/>
            <a:ext cx="157233" cy="273768"/>
          </a:xfrm>
          <a:prstGeom prst="triangle">
            <a:avLst/>
          </a:prstGeom>
          <a:solidFill>
            <a:srgbClr val="FF0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xmlns="" id="{59DEF23A-C0E3-402E-9047-1E6861F4341E}"/>
              </a:ext>
            </a:extLst>
          </p:cNvPr>
          <p:cNvSpPr/>
          <p:nvPr/>
        </p:nvSpPr>
        <p:spPr>
          <a:xfrm rot="15465970" flipH="1">
            <a:off x="9904464" y="3546450"/>
            <a:ext cx="157233" cy="273768"/>
          </a:xfrm>
          <a:prstGeom prst="triangle">
            <a:avLst/>
          </a:prstGeom>
          <a:solidFill>
            <a:srgbClr val="FF0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5A5B2B9-B918-415D-A11E-DAE872DC5AB3}"/>
              </a:ext>
            </a:extLst>
          </p:cNvPr>
          <p:cNvSpPr txBox="1"/>
          <p:nvPr/>
        </p:nvSpPr>
        <p:spPr>
          <a:xfrm>
            <a:off x="-1964264" y="0"/>
            <a:ext cx="206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此为源文件版</a:t>
            </a:r>
          </a:p>
        </p:txBody>
      </p:sp>
    </p:spTree>
    <p:extLst>
      <p:ext uri="{BB962C8B-B14F-4D97-AF65-F5344CB8AC3E}">
        <p14:creationId xmlns:p14="http://schemas.microsoft.com/office/powerpoint/2010/main" val="31112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6587" y="4716083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978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FAF8"/>
            </a:gs>
            <a:gs pos="100000">
              <a:srgbClr val="EDF0E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73F4C33C-E219-4BB1-95D0-850A63C9CA53}"/>
              </a:ext>
            </a:extLst>
          </p:cNvPr>
          <p:cNvSpPr/>
          <p:nvPr/>
        </p:nvSpPr>
        <p:spPr>
          <a:xfrm>
            <a:off x="3027952" y="3472217"/>
            <a:ext cx="2053244" cy="369332"/>
          </a:xfrm>
          <a:prstGeom prst="roundRect">
            <a:avLst>
              <a:gd name="adj" fmla="val 50000"/>
            </a:avLst>
          </a:prstGeom>
          <a:solidFill>
            <a:srgbClr val="60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4B578274-145B-46F5-B6DD-54CB51881B02}"/>
              </a:ext>
            </a:extLst>
          </p:cNvPr>
          <p:cNvSpPr/>
          <p:nvPr/>
        </p:nvSpPr>
        <p:spPr>
          <a:xfrm>
            <a:off x="942081" y="3472217"/>
            <a:ext cx="1717424" cy="369332"/>
          </a:xfrm>
          <a:prstGeom prst="roundRect">
            <a:avLst>
              <a:gd name="adj" fmla="val 50000"/>
            </a:avLst>
          </a:prstGeom>
          <a:solidFill>
            <a:srgbClr val="60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4735CCA0-5028-4971-8387-3301A3FDBA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9" t="6786"/>
          <a:stretch/>
        </p:blipFill>
        <p:spPr>
          <a:xfrm>
            <a:off x="6858001" y="787622"/>
            <a:ext cx="5334000" cy="5851963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371D8D7E-CFFB-4253-8C7A-EAF742FBCD22}"/>
              </a:ext>
            </a:extLst>
          </p:cNvPr>
          <p:cNvSpPr/>
          <p:nvPr/>
        </p:nvSpPr>
        <p:spPr>
          <a:xfrm>
            <a:off x="1" y="5285796"/>
            <a:ext cx="12188952" cy="1572204"/>
          </a:xfrm>
          <a:custGeom>
            <a:avLst/>
            <a:gdLst>
              <a:gd name="connsiteX0" fmla="*/ 123781 w 12188952"/>
              <a:gd name="connsiteY0" fmla="*/ 81 h 1992408"/>
              <a:gd name="connsiteX1" fmla="*/ 1911926 w 12188952"/>
              <a:gd name="connsiteY1" fmla="*/ 97106 h 1992408"/>
              <a:gd name="connsiteX2" fmla="*/ 5444836 w 12188952"/>
              <a:gd name="connsiteY2" fmla="*/ 537680 h 1992408"/>
              <a:gd name="connsiteX3" fmla="*/ 8512232 w 12188952"/>
              <a:gd name="connsiteY3" fmla="*/ 654058 h 1992408"/>
              <a:gd name="connsiteX4" fmla="*/ 11748935 w 12188952"/>
              <a:gd name="connsiteY4" fmla="*/ 176921 h 1992408"/>
              <a:gd name="connsiteX5" fmla="*/ 12188952 w 12188952"/>
              <a:gd name="connsiteY5" fmla="*/ 72858 h 1992408"/>
              <a:gd name="connsiteX6" fmla="*/ 12188952 w 12188952"/>
              <a:gd name="connsiteY6" fmla="*/ 1992408 h 1992408"/>
              <a:gd name="connsiteX7" fmla="*/ 0 w 12188952"/>
              <a:gd name="connsiteY7" fmla="*/ 1992408 h 1992408"/>
              <a:gd name="connsiteX8" fmla="*/ 0 w 12188952"/>
              <a:gd name="connsiteY8" fmla="*/ 2471 h 199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952" h="1992408">
                <a:moveTo>
                  <a:pt x="123781" y="81"/>
                </a:moveTo>
                <a:cubicBezTo>
                  <a:pt x="565524" y="-1867"/>
                  <a:pt x="1200149" y="31643"/>
                  <a:pt x="1911926" y="97106"/>
                </a:cubicBezTo>
                <a:cubicBezTo>
                  <a:pt x="2860962" y="184390"/>
                  <a:pt x="4344784" y="403291"/>
                  <a:pt x="5444836" y="537680"/>
                </a:cubicBezTo>
                <a:cubicBezTo>
                  <a:pt x="6544886" y="672069"/>
                  <a:pt x="7320741" y="751040"/>
                  <a:pt x="8512232" y="654058"/>
                </a:cubicBezTo>
                <a:cubicBezTo>
                  <a:pt x="9405850" y="581322"/>
                  <a:pt x="10755370" y="392467"/>
                  <a:pt x="11748935" y="176921"/>
                </a:cubicBezTo>
                <a:lnTo>
                  <a:pt x="12188952" y="72858"/>
                </a:lnTo>
                <a:lnTo>
                  <a:pt x="12188952" y="1992408"/>
                </a:lnTo>
                <a:lnTo>
                  <a:pt x="0" y="1992408"/>
                </a:lnTo>
                <a:lnTo>
                  <a:pt x="0" y="2471"/>
                </a:lnTo>
                <a:close/>
              </a:path>
            </a:pathLst>
          </a:custGeom>
          <a:solidFill>
            <a:srgbClr val="FFFF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5BD96F79-6444-4465-9BD7-CAEC0F429231}"/>
              </a:ext>
            </a:extLst>
          </p:cNvPr>
          <p:cNvSpPr/>
          <p:nvPr/>
        </p:nvSpPr>
        <p:spPr>
          <a:xfrm>
            <a:off x="3048" y="5413912"/>
            <a:ext cx="12188952" cy="1444088"/>
          </a:xfrm>
          <a:custGeom>
            <a:avLst/>
            <a:gdLst>
              <a:gd name="connsiteX0" fmla="*/ 233740 w 12188952"/>
              <a:gd name="connsiteY0" fmla="*/ 759 h 1830050"/>
              <a:gd name="connsiteX1" fmla="*/ 2470383 w 12188952"/>
              <a:gd name="connsiteY1" fmla="*/ 109863 h 1830050"/>
              <a:gd name="connsiteX2" fmla="*/ 6227736 w 12188952"/>
              <a:gd name="connsiteY2" fmla="*/ 592001 h 1830050"/>
              <a:gd name="connsiteX3" fmla="*/ 9236943 w 12188952"/>
              <a:gd name="connsiteY3" fmla="*/ 558750 h 1830050"/>
              <a:gd name="connsiteX4" fmla="*/ 11778559 w 12188952"/>
              <a:gd name="connsiteY4" fmla="*/ 173248 h 1830050"/>
              <a:gd name="connsiteX5" fmla="*/ 12188952 w 12188952"/>
              <a:gd name="connsiteY5" fmla="*/ 101876 h 1830050"/>
              <a:gd name="connsiteX6" fmla="*/ 12188952 w 12188952"/>
              <a:gd name="connsiteY6" fmla="*/ 1830050 h 1830050"/>
              <a:gd name="connsiteX7" fmla="*/ 0 w 12188952"/>
              <a:gd name="connsiteY7" fmla="*/ 1830050 h 1830050"/>
              <a:gd name="connsiteX8" fmla="*/ 0 w 12188952"/>
              <a:gd name="connsiteY8" fmla="*/ 7679 h 183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952" h="1830050">
                <a:moveTo>
                  <a:pt x="233740" y="759"/>
                </a:moveTo>
                <a:cubicBezTo>
                  <a:pt x="828100" y="-6515"/>
                  <a:pt x="1657815" y="39205"/>
                  <a:pt x="2470383" y="109863"/>
                </a:cubicBezTo>
                <a:cubicBezTo>
                  <a:pt x="3553809" y="204074"/>
                  <a:pt x="5099976" y="517187"/>
                  <a:pt x="6227736" y="592001"/>
                </a:cubicBezTo>
                <a:cubicBezTo>
                  <a:pt x="7355496" y="666815"/>
                  <a:pt x="7937387" y="691754"/>
                  <a:pt x="9236943" y="558750"/>
                </a:cubicBezTo>
                <a:cubicBezTo>
                  <a:pt x="9886721" y="492249"/>
                  <a:pt x="10857232" y="332229"/>
                  <a:pt x="11778559" y="173248"/>
                </a:cubicBezTo>
                <a:lnTo>
                  <a:pt x="12188952" y="101876"/>
                </a:lnTo>
                <a:lnTo>
                  <a:pt x="12188952" y="1830050"/>
                </a:lnTo>
                <a:lnTo>
                  <a:pt x="0" y="1830050"/>
                </a:lnTo>
                <a:lnTo>
                  <a:pt x="0" y="7679"/>
                </a:lnTo>
                <a:close/>
              </a:path>
            </a:pathLst>
          </a:custGeom>
          <a:solidFill>
            <a:srgbClr val="ECE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盘子里有食物&#10;&#10;描述已自动生成">
            <a:extLst>
              <a:ext uri="{FF2B5EF4-FFF2-40B4-BE49-F238E27FC236}">
                <a16:creationId xmlns="" xmlns:a16="http://schemas.microsoft.com/office/drawing/2014/main" id="{D2EF6A57-B188-472C-AF12-6C3DD39072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674" y="4636614"/>
            <a:ext cx="2112915" cy="184591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 22" descr="碗里有食物&#10;&#10;描述已自动生成">
            <a:extLst>
              <a:ext uri="{FF2B5EF4-FFF2-40B4-BE49-F238E27FC236}">
                <a16:creationId xmlns="" xmlns:a16="http://schemas.microsoft.com/office/drawing/2014/main" id="{4FEA62CE-FAF5-4284-B95A-E782E821AD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99" y="4636614"/>
            <a:ext cx="2252252" cy="173289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 descr="盘子里有食物&#10;&#10;描述已自动生成">
            <a:extLst>
              <a:ext uri="{FF2B5EF4-FFF2-40B4-BE49-F238E27FC236}">
                <a16:creationId xmlns="" xmlns:a16="http://schemas.microsoft.com/office/drawing/2014/main" id="{1C3923B0-EE16-4A30-99DB-820A0C1AEE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713" y="5181218"/>
            <a:ext cx="1529368" cy="99269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D9CFF80-2E6F-479F-8847-B1415860BCD9}"/>
              </a:ext>
            </a:extLst>
          </p:cNvPr>
          <p:cNvSpPr txBox="1"/>
          <p:nvPr/>
        </p:nvSpPr>
        <p:spPr>
          <a:xfrm>
            <a:off x="1020292" y="3472217"/>
            <a:ext cx="1561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汇报人：周某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2AAAD39-2DB7-4058-9E48-15724456433C}"/>
              </a:ext>
            </a:extLst>
          </p:cNvPr>
          <p:cNvSpPr txBox="1"/>
          <p:nvPr/>
        </p:nvSpPr>
        <p:spPr>
          <a:xfrm>
            <a:off x="3079977" y="3472217"/>
            <a:ext cx="2053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时间：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2021.11.20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A2E4BFE-16EB-402C-9AD9-468B1C3EE5CC}"/>
              </a:ext>
            </a:extLst>
          </p:cNvPr>
          <p:cNvSpPr txBox="1"/>
          <p:nvPr/>
        </p:nvSpPr>
        <p:spPr>
          <a:xfrm>
            <a:off x="804265" y="1123531"/>
            <a:ext cx="5749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中国宠物食品行业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E7B560A-1E64-4168-8F77-1BE2CCF53A74}"/>
              </a:ext>
            </a:extLst>
          </p:cNvPr>
          <p:cNvSpPr txBox="1"/>
          <p:nvPr/>
        </p:nvSpPr>
        <p:spPr>
          <a:xfrm>
            <a:off x="804265" y="2167487"/>
            <a:ext cx="5749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分析汇报</a:t>
            </a:r>
          </a:p>
        </p:txBody>
      </p:sp>
      <p:sp>
        <p:nvSpPr>
          <p:cNvPr id="35" name="bone_198071">
            <a:extLst>
              <a:ext uri="{FF2B5EF4-FFF2-40B4-BE49-F238E27FC236}">
                <a16:creationId xmlns="" xmlns:a16="http://schemas.microsoft.com/office/drawing/2014/main" id="{664E1A6A-AB38-406C-A608-C87385C28D85}"/>
              </a:ext>
            </a:extLst>
          </p:cNvPr>
          <p:cNvSpPr/>
          <p:nvPr/>
        </p:nvSpPr>
        <p:spPr>
          <a:xfrm rot="2398676">
            <a:off x="3880689" y="2273392"/>
            <a:ext cx="347768" cy="68129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9702" h="606724">
                <a:moveTo>
                  <a:pt x="58763" y="56837"/>
                </a:moveTo>
                <a:cubicBezTo>
                  <a:pt x="61845" y="56437"/>
                  <a:pt x="65072" y="57214"/>
                  <a:pt x="67698" y="59257"/>
                </a:cubicBezTo>
                <a:cubicBezTo>
                  <a:pt x="73039" y="63344"/>
                  <a:pt x="74018" y="70983"/>
                  <a:pt x="69923" y="76224"/>
                </a:cubicBezTo>
                <a:cubicBezTo>
                  <a:pt x="65473" y="81909"/>
                  <a:pt x="63158" y="88749"/>
                  <a:pt x="63158" y="95944"/>
                </a:cubicBezTo>
                <a:cubicBezTo>
                  <a:pt x="63158" y="102607"/>
                  <a:pt x="57729" y="108025"/>
                  <a:pt x="51053" y="108025"/>
                </a:cubicBezTo>
                <a:cubicBezTo>
                  <a:pt x="44377" y="108025"/>
                  <a:pt x="38947" y="102607"/>
                  <a:pt x="38947" y="95944"/>
                </a:cubicBezTo>
                <a:cubicBezTo>
                  <a:pt x="38947" y="83330"/>
                  <a:pt x="43042" y="71427"/>
                  <a:pt x="50697" y="61478"/>
                </a:cubicBezTo>
                <a:cubicBezTo>
                  <a:pt x="52744" y="58813"/>
                  <a:pt x="55681" y="57237"/>
                  <a:pt x="58763" y="56837"/>
                </a:cubicBezTo>
                <a:close/>
                <a:moveTo>
                  <a:pt x="95523" y="39435"/>
                </a:moveTo>
                <a:cubicBezTo>
                  <a:pt x="102188" y="39435"/>
                  <a:pt x="107608" y="44859"/>
                  <a:pt x="107608" y="51526"/>
                </a:cubicBezTo>
                <a:cubicBezTo>
                  <a:pt x="107608" y="58194"/>
                  <a:pt x="102188" y="63618"/>
                  <a:pt x="95523" y="63618"/>
                </a:cubicBezTo>
                <a:cubicBezTo>
                  <a:pt x="94012" y="63618"/>
                  <a:pt x="92502" y="63796"/>
                  <a:pt x="90991" y="63973"/>
                </a:cubicBezTo>
                <a:cubicBezTo>
                  <a:pt x="90458" y="64062"/>
                  <a:pt x="89836" y="64062"/>
                  <a:pt x="89303" y="64062"/>
                </a:cubicBezTo>
                <a:cubicBezTo>
                  <a:pt x="83349" y="64062"/>
                  <a:pt x="78195" y="59706"/>
                  <a:pt x="77395" y="53660"/>
                </a:cubicBezTo>
                <a:cubicBezTo>
                  <a:pt x="76418" y="46992"/>
                  <a:pt x="81039" y="40947"/>
                  <a:pt x="87703" y="39969"/>
                </a:cubicBezTo>
                <a:cubicBezTo>
                  <a:pt x="90280" y="39613"/>
                  <a:pt x="92857" y="39435"/>
                  <a:pt x="95523" y="39435"/>
                </a:cubicBezTo>
                <a:close/>
                <a:moveTo>
                  <a:pt x="93390" y="24239"/>
                </a:moveTo>
                <a:cubicBezTo>
                  <a:pt x="55384" y="25661"/>
                  <a:pt x="24943" y="56501"/>
                  <a:pt x="24230" y="94450"/>
                </a:cubicBezTo>
                <a:cubicBezTo>
                  <a:pt x="23607" y="123779"/>
                  <a:pt x="40608" y="150264"/>
                  <a:pt x="67578" y="161906"/>
                </a:cubicBezTo>
                <a:cubicBezTo>
                  <a:pt x="91165" y="172127"/>
                  <a:pt x="106386" y="195323"/>
                  <a:pt x="106386" y="221097"/>
                </a:cubicBezTo>
                <a:lnTo>
                  <a:pt x="106386" y="385604"/>
                </a:lnTo>
                <a:cubicBezTo>
                  <a:pt x="106386" y="411289"/>
                  <a:pt x="91165" y="434574"/>
                  <a:pt x="67578" y="444705"/>
                </a:cubicBezTo>
                <a:cubicBezTo>
                  <a:pt x="40608" y="456348"/>
                  <a:pt x="23607" y="482833"/>
                  <a:pt x="24230" y="512161"/>
                </a:cubicBezTo>
                <a:cubicBezTo>
                  <a:pt x="24943" y="550200"/>
                  <a:pt x="55384" y="581039"/>
                  <a:pt x="93390" y="582461"/>
                </a:cubicBezTo>
                <a:cubicBezTo>
                  <a:pt x="108077" y="582995"/>
                  <a:pt x="122318" y="579173"/>
                  <a:pt x="134601" y="571352"/>
                </a:cubicBezTo>
                <a:cubicBezTo>
                  <a:pt x="140743" y="567441"/>
                  <a:pt x="147775" y="565486"/>
                  <a:pt x="154806" y="565486"/>
                </a:cubicBezTo>
                <a:cubicBezTo>
                  <a:pt x="161838" y="565486"/>
                  <a:pt x="168870" y="567441"/>
                  <a:pt x="175012" y="571352"/>
                </a:cubicBezTo>
                <a:cubicBezTo>
                  <a:pt x="187384" y="579173"/>
                  <a:pt x="201625" y="582995"/>
                  <a:pt x="216312" y="582461"/>
                </a:cubicBezTo>
                <a:cubicBezTo>
                  <a:pt x="254318" y="581039"/>
                  <a:pt x="284670" y="550200"/>
                  <a:pt x="285472" y="512161"/>
                </a:cubicBezTo>
                <a:cubicBezTo>
                  <a:pt x="286095" y="482833"/>
                  <a:pt x="269094" y="456348"/>
                  <a:pt x="242124" y="444705"/>
                </a:cubicBezTo>
                <a:cubicBezTo>
                  <a:pt x="218537" y="434574"/>
                  <a:pt x="203316" y="411289"/>
                  <a:pt x="203316" y="385604"/>
                </a:cubicBezTo>
                <a:lnTo>
                  <a:pt x="203316" y="221097"/>
                </a:lnTo>
                <a:cubicBezTo>
                  <a:pt x="203316" y="195323"/>
                  <a:pt x="218537" y="172127"/>
                  <a:pt x="242124" y="161906"/>
                </a:cubicBezTo>
                <a:cubicBezTo>
                  <a:pt x="269094" y="150264"/>
                  <a:pt x="286095" y="123779"/>
                  <a:pt x="285472" y="94450"/>
                </a:cubicBezTo>
                <a:cubicBezTo>
                  <a:pt x="284670" y="56501"/>
                  <a:pt x="254318" y="25661"/>
                  <a:pt x="216312" y="24239"/>
                </a:cubicBezTo>
                <a:cubicBezTo>
                  <a:pt x="201625" y="23617"/>
                  <a:pt x="187384" y="27527"/>
                  <a:pt x="175012" y="35348"/>
                </a:cubicBezTo>
                <a:cubicBezTo>
                  <a:pt x="162728" y="43081"/>
                  <a:pt x="146885" y="43081"/>
                  <a:pt x="134601" y="35348"/>
                </a:cubicBezTo>
                <a:cubicBezTo>
                  <a:pt x="122318" y="27527"/>
                  <a:pt x="108077" y="23617"/>
                  <a:pt x="93390" y="24239"/>
                </a:cubicBezTo>
                <a:close/>
                <a:moveTo>
                  <a:pt x="92411" y="65"/>
                </a:moveTo>
                <a:cubicBezTo>
                  <a:pt x="112082" y="-646"/>
                  <a:pt x="131130" y="4420"/>
                  <a:pt x="147597" y="14907"/>
                </a:cubicBezTo>
                <a:cubicBezTo>
                  <a:pt x="152047" y="17662"/>
                  <a:pt x="157655" y="17662"/>
                  <a:pt x="162016" y="14907"/>
                </a:cubicBezTo>
                <a:cubicBezTo>
                  <a:pt x="178483" y="4420"/>
                  <a:pt x="197620" y="-646"/>
                  <a:pt x="217202" y="65"/>
                </a:cubicBezTo>
                <a:cubicBezTo>
                  <a:pt x="268026" y="1931"/>
                  <a:pt x="308614" y="43169"/>
                  <a:pt x="309682" y="94006"/>
                </a:cubicBezTo>
                <a:cubicBezTo>
                  <a:pt x="310483" y="133200"/>
                  <a:pt x="287697" y="168572"/>
                  <a:pt x="251737" y="184125"/>
                </a:cubicBezTo>
                <a:cubicBezTo>
                  <a:pt x="237051" y="190435"/>
                  <a:pt x="227527" y="205010"/>
                  <a:pt x="227527" y="221097"/>
                </a:cubicBezTo>
                <a:lnTo>
                  <a:pt x="227527" y="385515"/>
                </a:lnTo>
                <a:cubicBezTo>
                  <a:pt x="227527" y="401690"/>
                  <a:pt x="237051" y="416177"/>
                  <a:pt x="251737" y="422576"/>
                </a:cubicBezTo>
                <a:cubicBezTo>
                  <a:pt x="287697" y="438129"/>
                  <a:pt x="310483" y="473501"/>
                  <a:pt x="309682" y="512695"/>
                </a:cubicBezTo>
                <a:cubicBezTo>
                  <a:pt x="308614" y="563442"/>
                  <a:pt x="268026" y="604769"/>
                  <a:pt x="217202" y="606635"/>
                </a:cubicBezTo>
                <a:cubicBezTo>
                  <a:pt x="216045" y="606635"/>
                  <a:pt x="214798" y="606724"/>
                  <a:pt x="213552" y="606724"/>
                </a:cubicBezTo>
                <a:cubicBezTo>
                  <a:pt x="195217" y="606724"/>
                  <a:pt x="177504" y="601569"/>
                  <a:pt x="162016" y="591793"/>
                </a:cubicBezTo>
                <a:cubicBezTo>
                  <a:pt x="157655" y="588949"/>
                  <a:pt x="152047" y="588949"/>
                  <a:pt x="147597" y="591793"/>
                </a:cubicBezTo>
                <a:cubicBezTo>
                  <a:pt x="131130" y="602191"/>
                  <a:pt x="112082" y="607346"/>
                  <a:pt x="92411" y="606635"/>
                </a:cubicBezTo>
                <a:cubicBezTo>
                  <a:pt x="41676" y="604769"/>
                  <a:pt x="999" y="563442"/>
                  <a:pt x="20" y="512695"/>
                </a:cubicBezTo>
                <a:cubicBezTo>
                  <a:pt x="-781" y="473501"/>
                  <a:pt x="21916" y="438129"/>
                  <a:pt x="57965" y="422576"/>
                </a:cubicBezTo>
                <a:cubicBezTo>
                  <a:pt x="72651" y="416177"/>
                  <a:pt x="82175" y="401690"/>
                  <a:pt x="82175" y="385604"/>
                </a:cubicBezTo>
                <a:lnTo>
                  <a:pt x="82175" y="221097"/>
                </a:lnTo>
                <a:cubicBezTo>
                  <a:pt x="82175" y="205010"/>
                  <a:pt x="72651" y="190435"/>
                  <a:pt x="57965" y="184125"/>
                </a:cubicBezTo>
                <a:cubicBezTo>
                  <a:pt x="21916" y="168572"/>
                  <a:pt x="-781" y="133200"/>
                  <a:pt x="20" y="94006"/>
                </a:cubicBezTo>
                <a:cubicBezTo>
                  <a:pt x="999" y="43169"/>
                  <a:pt x="41676" y="1931"/>
                  <a:pt x="92411" y="65"/>
                </a:cubicBezTo>
                <a:close/>
              </a:path>
            </a:pathLst>
          </a:custGeom>
          <a:solidFill>
            <a:srgbClr val="60554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D046728-0884-4A6F-B86D-DF3B2C5CA533}"/>
              </a:ext>
            </a:extLst>
          </p:cNvPr>
          <p:cNvSpPr txBox="1"/>
          <p:nvPr/>
        </p:nvSpPr>
        <p:spPr>
          <a:xfrm>
            <a:off x="9732408" y="6505719"/>
            <a:ext cx="2460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4796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DCD5FFE-7F0A-49A4-93AF-53FAD62CD127}"/>
              </a:ext>
            </a:extLst>
          </p:cNvPr>
          <p:cNvSpPr/>
          <p:nvPr/>
        </p:nvSpPr>
        <p:spPr>
          <a:xfrm>
            <a:off x="3896" y="0"/>
            <a:ext cx="12188104" cy="6858000"/>
          </a:xfrm>
          <a:prstGeom prst="rect">
            <a:avLst/>
          </a:prstGeom>
          <a:solidFill>
            <a:srgbClr val="F5F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BBF71BB-EB8C-4527-9EA2-D8E55918092F}"/>
              </a:ext>
            </a:extLst>
          </p:cNvPr>
          <p:cNvSpPr/>
          <p:nvPr/>
        </p:nvSpPr>
        <p:spPr>
          <a:xfrm>
            <a:off x="-3046" y="0"/>
            <a:ext cx="4953001" cy="6858000"/>
          </a:xfrm>
          <a:prstGeom prst="rect">
            <a:avLst/>
          </a:prstGeom>
          <a:solidFill>
            <a:srgbClr val="ECE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EA4CF48-09D1-462E-8F99-A68DD5D2BEDD}"/>
              </a:ext>
            </a:extLst>
          </p:cNvPr>
          <p:cNvSpPr/>
          <p:nvPr/>
        </p:nvSpPr>
        <p:spPr>
          <a:xfrm>
            <a:off x="2120998" y="707572"/>
            <a:ext cx="9361714" cy="5442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76200" dir="2700000" algn="tl" rotWithShape="0">
              <a:srgbClr val="60554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FDD8F26-25F2-4347-8087-3D0CE9467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9" t="6786"/>
          <a:stretch/>
        </p:blipFill>
        <p:spPr>
          <a:xfrm>
            <a:off x="-379417" y="560874"/>
            <a:ext cx="5334000" cy="5851963"/>
          </a:xfrm>
          <a:prstGeom prst="rect">
            <a:avLst/>
          </a:prstGeom>
        </p:spPr>
      </p:pic>
      <p:pic>
        <p:nvPicPr>
          <p:cNvPr id="15" name="图片 14" descr="盘子里有食物&#10;&#10;描述已自动生成">
            <a:extLst>
              <a:ext uri="{FF2B5EF4-FFF2-40B4-BE49-F238E27FC236}">
                <a16:creationId xmlns="" xmlns:a16="http://schemas.microsoft.com/office/drawing/2014/main" id="{97774AC5-E0B3-4AE0-80EE-875EE10EE6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78" y="5012081"/>
            <a:ext cx="2112915" cy="184591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 15" descr="碗里有食物&#10;&#10;描述已自动生成">
            <a:extLst>
              <a:ext uri="{FF2B5EF4-FFF2-40B4-BE49-F238E27FC236}">
                <a16:creationId xmlns="" xmlns:a16="http://schemas.microsoft.com/office/drawing/2014/main" id="{CFA20E9D-1BAB-4B05-B1D3-B0F1463710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034" y="5039360"/>
            <a:ext cx="2252252" cy="173289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 descr="盘子里有食物&#10;&#10;描述已自动生成">
            <a:extLst>
              <a:ext uri="{FF2B5EF4-FFF2-40B4-BE49-F238E27FC236}">
                <a16:creationId xmlns="" xmlns:a16="http://schemas.microsoft.com/office/drawing/2014/main" id="{2AFD2CCB-4F20-42FA-861D-9399AFECF3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28" y="5380311"/>
            <a:ext cx="1529368" cy="992699"/>
          </a:xfrm>
          <a:prstGeom prst="rect">
            <a:avLst/>
          </a:prstGeom>
          <a:effectLst>
            <a:outerShdw blurRad="381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FFB979E-9E39-4D11-B40A-862AF4DCFB64}"/>
              </a:ext>
            </a:extLst>
          </p:cNvPr>
          <p:cNvSpPr txBox="1"/>
          <p:nvPr/>
        </p:nvSpPr>
        <p:spPr>
          <a:xfrm>
            <a:off x="7531429" y="1648392"/>
            <a:ext cx="303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宠物食品产品定位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632CAC0-43AC-4CD2-AE42-699FE317F5A8}"/>
              </a:ext>
            </a:extLst>
          </p:cNvPr>
          <p:cNvSpPr txBox="1"/>
          <p:nvPr/>
        </p:nvSpPr>
        <p:spPr>
          <a:xfrm>
            <a:off x="7531429" y="2393741"/>
            <a:ext cx="303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宠物食品赛道现状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F50952A-6E65-4BB5-AEAB-0ACD810F275C}"/>
              </a:ext>
            </a:extLst>
          </p:cNvPr>
          <p:cNvSpPr txBox="1"/>
          <p:nvPr/>
        </p:nvSpPr>
        <p:spPr>
          <a:xfrm>
            <a:off x="7531429" y="3139090"/>
            <a:ext cx="303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国货企业乘风破浪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DF9040D-DAB8-4DF8-A7FD-BB022218490A}"/>
              </a:ext>
            </a:extLst>
          </p:cNvPr>
          <p:cNvSpPr txBox="1"/>
          <p:nvPr/>
        </p:nvSpPr>
        <p:spPr>
          <a:xfrm>
            <a:off x="7531429" y="3884439"/>
            <a:ext cx="303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海外品牌锐意进取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5939720-08BB-4618-9564-881AE5AB052F}"/>
              </a:ext>
            </a:extLst>
          </p:cNvPr>
          <p:cNvSpPr txBox="1"/>
          <p:nvPr/>
        </p:nvSpPr>
        <p:spPr>
          <a:xfrm>
            <a:off x="7531429" y="4629787"/>
            <a:ext cx="303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分析总结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326951C-DC09-4B35-887C-3072D7636C8A}"/>
              </a:ext>
            </a:extLst>
          </p:cNvPr>
          <p:cNvSpPr txBox="1"/>
          <p:nvPr/>
        </p:nvSpPr>
        <p:spPr>
          <a:xfrm>
            <a:off x="3609949" y="3394175"/>
            <a:ext cx="2202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0554F">
                        <a:alpha val="0"/>
                      </a:srgbClr>
                    </a:gs>
                    <a:gs pos="100000">
                      <a:srgbClr val="60554F">
                        <a:alpha val="1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CONTENTS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0554F">
                      <a:alpha val="0"/>
                    </a:srgbClr>
                  </a:gs>
                  <a:gs pos="100000">
                    <a:srgbClr val="60554F">
                      <a:alpha val="1500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6FCE730-865C-4196-96C7-D796B0F9CE57}"/>
              </a:ext>
            </a:extLst>
          </p:cNvPr>
          <p:cNvSpPr txBox="1"/>
          <p:nvPr/>
        </p:nvSpPr>
        <p:spPr>
          <a:xfrm>
            <a:off x="3839464" y="2730083"/>
            <a:ext cx="1742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目录</a:t>
            </a:r>
          </a:p>
        </p:txBody>
      </p:sp>
      <p:sp>
        <p:nvSpPr>
          <p:cNvPr id="20" name="弧形 19">
            <a:extLst>
              <a:ext uri="{FF2B5EF4-FFF2-40B4-BE49-F238E27FC236}">
                <a16:creationId xmlns="" xmlns:a16="http://schemas.microsoft.com/office/drawing/2014/main" id="{4923612B-4ACF-43D9-AB4F-8EA31FFB954B}"/>
              </a:ext>
            </a:extLst>
          </p:cNvPr>
          <p:cNvSpPr/>
          <p:nvPr/>
        </p:nvSpPr>
        <p:spPr>
          <a:xfrm>
            <a:off x="1903480" y="1363124"/>
            <a:ext cx="4131753" cy="4131753"/>
          </a:xfrm>
          <a:prstGeom prst="arc">
            <a:avLst>
              <a:gd name="adj1" fmla="val 16200000"/>
              <a:gd name="adj2" fmla="val 5209784"/>
            </a:avLst>
          </a:prstGeom>
          <a:ln w="9525">
            <a:gradFill flip="none" rotWithShape="1">
              <a:gsLst>
                <a:gs pos="0">
                  <a:srgbClr val="60554F">
                    <a:alpha val="0"/>
                  </a:srgbClr>
                </a:gs>
                <a:gs pos="100000">
                  <a:srgbClr val="60554F">
                    <a:alpha val="15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98AA35C-0399-4699-BCB3-2946D6FA1ED0}"/>
              </a:ext>
            </a:extLst>
          </p:cNvPr>
          <p:cNvSpPr/>
          <p:nvPr/>
        </p:nvSpPr>
        <p:spPr>
          <a:xfrm>
            <a:off x="7021613" y="1613560"/>
            <a:ext cx="468896" cy="502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CB3E2FA-F599-448B-B631-3A9C5F8F87D3}"/>
              </a:ext>
            </a:extLst>
          </p:cNvPr>
          <p:cNvSpPr txBox="1"/>
          <p:nvPr/>
        </p:nvSpPr>
        <p:spPr>
          <a:xfrm>
            <a:off x="6785281" y="1619539"/>
            <a:ext cx="67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01.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0554F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033A47AA-2C0D-4B74-BBB6-F8327E3749D3}"/>
              </a:ext>
            </a:extLst>
          </p:cNvPr>
          <p:cNvCxnSpPr>
            <a:cxnSpLocks/>
          </p:cNvCxnSpPr>
          <p:nvPr/>
        </p:nvCxnSpPr>
        <p:spPr>
          <a:xfrm>
            <a:off x="6880909" y="2183528"/>
            <a:ext cx="3429311" cy="0"/>
          </a:xfrm>
          <a:prstGeom prst="line">
            <a:avLst/>
          </a:prstGeom>
          <a:ln>
            <a:solidFill>
              <a:srgbClr val="60554F">
                <a:alpha val="50000"/>
              </a:srgb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F39CE940-3657-499F-A94A-33826CD8184F}"/>
              </a:ext>
            </a:extLst>
          </p:cNvPr>
          <p:cNvSpPr txBox="1"/>
          <p:nvPr/>
        </p:nvSpPr>
        <p:spPr>
          <a:xfrm>
            <a:off x="6785281" y="2383718"/>
            <a:ext cx="67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02.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0554F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5D13AA66-90C5-4450-A374-CFC77B7F15B5}"/>
              </a:ext>
            </a:extLst>
          </p:cNvPr>
          <p:cNvCxnSpPr>
            <a:cxnSpLocks/>
          </p:cNvCxnSpPr>
          <p:nvPr/>
        </p:nvCxnSpPr>
        <p:spPr>
          <a:xfrm>
            <a:off x="6880909" y="2936821"/>
            <a:ext cx="3429311" cy="0"/>
          </a:xfrm>
          <a:prstGeom prst="line">
            <a:avLst/>
          </a:prstGeom>
          <a:ln>
            <a:solidFill>
              <a:srgbClr val="60554F">
                <a:alpha val="50000"/>
              </a:srgb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3CB7B5F7-928B-4821-932E-F960E0789347}"/>
              </a:ext>
            </a:extLst>
          </p:cNvPr>
          <p:cNvSpPr txBox="1"/>
          <p:nvPr/>
        </p:nvSpPr>
        <p:spPr>
          <a:xfrm>
            <a:off x="6785281" y="3137168"/>
            <a:ext cx="67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03.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0554F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C7909BD9-81A7-48D5-B7B6-5704779BEAED}"/>
              </a:ext>
            </a:extLst>
          </p:cNvPr>
          <p:cNvCxnSpPr>
            <a:cxnSpLocks/>
          </p:cNvCxnSpPr>
          <p:nvPr/>
        </p:nvCxnSpPr>
        <p:spPr>
          <a:xfrm>
            <a:off x="6880909" y="3690271"/>
            <a:ext cx="3429311" cy="0"/>
          </a:xfrm>
          <a:prstGeom prst="line">
            <a:avLst/>
          </a:prstGeom>
          <a:ln>
            <a:solidFill>
              <a:srgbClr val="60554F">
                <a:alpha val="50000"/>
              </a:srgb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6FD3F22-BF82-49A2-BE8C-C9A29808946A}"/>
              </a:ext>
            </a:extLst>
          </p:cNvPr>
          <p:cNvSpPr txBox="1"/>
          <p:nvPr/>
        </p:nvSpPr>
        <p:spPr>
          <a:xfrm>
            <a:off x="6785281" y="3897072"/>
            <a:ext cx="67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04.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0554F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3125F9A7-9FE7-42EA-B77B-19BA735275BC}"/>
              </a:ext>
            </a:extLst>
          </p:cNvPr>
          <p:cNvCxnSpPr>
            <a:cxnSpLocks/>
          </p:cNvCxnSpPr>
          <p:nvPr/>
        </p:nvCxnSpPr>
        <p:spPr>
          <a:xfrm>
            <a:off x="6880909" y="4444732"/>
            <a:ext cx="3429311" cy="0"/>
          </a:xfrm>
          <a:prstGeom prst="line">
            <a:avLst/>
          </a:prstGeom>
          <a:ln>
            <a:solidFill>
              <a:srgbClr val="60554F">
                <a:alpha val="50000"/>
              </a:srgb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BC13ECA-2061-4E2C-A5A8-0178C6FB098E}"/>
              </a:ext>
            </a:extLst>
          </p:cNvPr>
          <p:cNvSpPr txBox="1"/>
          <p:nvPr/>
        </p:nvSpPr>
        <p:spPr>
          <a:xfrm>
            <a:off x="6785281" y="4641368"/>
            <a:ext cx="67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0554F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05.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0554F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862BA0F3-5A9E-4F29-87AB-276404C4A812}"/>
              </a:ext>
            </a:extLst>
          </p:cNvPr>
          <p:cNvCxnSpPr>
            <a:cxnSpLocks/>
          </p:cNvCxnSpPr>
          <p:nvPr/>
        </p:nvCxnSpPr>
        <p:spPr>
          <a:xfrm>
            <a:off x="6880909" y="5189028"/>
            <a:ext cx="3429311" cy="0"/>
          </a:xfrm>
          <a:prstGeom prst="line">
            <a:avLst/>
          </a:prstGeom>
          <a:ln>
            <a:solidFill>
              <a:srgbClr val="60554F">
                <a:alpha val="50000"/>
              </a:srgb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65703AE-802C-49FB-91C2-9E9D6F6B4210}"/>
              </a:ext>
            </a:extLst>
          </p:cNvPr>
          <p:cNvSpPr txBox="1"/>
          <p:nvPr/>
        </p:nvSpPr>
        <p:spPr>
          <a:xfrm>
            <a:off x="9732408" y="6505719"/>
            <a:ext cx="2460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811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图片包含 水, 大, 游戏机, 蓝色&#10;&#10;描述已自动生成">
            <a:extLst>
              <a:ext uri="{FF2B5EF4-FFF2-40B4-BE49-F238E27FC236}">
                <a16:creationId xmlns="" xmlns:a16="http://schemas.microsoft.com/office/drawing/2014/main" id="{9558D153-111D-4598-95A6-8BA8971DE9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" r="1800"/>
          <a:stretch/>
        </p:blipFill>
        <p:spPr>
          <a:xfrm>
            <a:off x="-618" y="-1"/>
            <a:ext cx="12191998" cy="6857999"/>
          </a:xfrm>
          <a:prstGeom prst="rect">
            <a:avLst/>
          </a:prstGeom>
        </p:spPr>
      </p:pic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A76FCEBA-B447-4F07-A2D7-6CA96E7C711D}"/>
              </a:ext>
            </a:extLst>
          </p:cNvPr>
          <p:cNvSpPr/>
          <p:nvPr/>
        </p:nvSpPr>
        <p:spPr>
          <a:xfrm>
            <a:off x="0" y="-3235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1C2033">
                  <a:alpha val="85000"/>
                </a:srgbClr>
              </a:gs>
              <a:gs pos="100000">
                <a:srgbClr val="1C20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74517983-DCCE-4B8E-9093-31A0C4E526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1118"/>
            <a:ext cx="12192000" cy="725075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3A4FA87A-64B3-492B-819C-4F41A5C97FAF}"/>
              </a:ext>
            </a:extLst>
          </p:cNvPr>
          <p:cNvSpPr/>
          <p:nvPr/>
        </p:nvSpPr>
        <p:spPr>
          <a:xfrm>
            <a:off x="3673929" y="387383"/>
            <a:ext cx="4844142" cy="483474"/>
          </a:xfrm>
          <a:prstGeom prst="rect">
            <a:avLst/>
          </a:prstGeom>
          <a:gradFill flip="none" rotWithShape="1">
            <a:gsLst>
              <a:gs pos="80000">
                <a:srgbClr val="2CA0FB">
                  <a:alpha val="0"/>
                </a:srgbClr>
              </a:gs>
              <a:gs pos="100000">
                <a:srgbClr val="2CA0FB">
                  <a:alpha val="10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rgbClr val="2CA0FB">
                    <a:alpha val="0"/>
                  </a:srgbClr>
                </a:gs>
                <a:gs pos="100000">
                  <a:srgbClr val="2CA0FB">
                    <a:alpha val="0"/>
                  </a:srgbClr>
                </a:gs>
                <a:gs pos="50000">
                  <a:srgbClr val="2CA0FB">
                    <a:alpha val="3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64CCB88-FB1A-44EE-B9A2-FA859AD53F50}"/>
              </a:ext>
            </a:extLst>
          </p:cNvPr>
          <p:cNvSpPr txBox="1"/>
          <p:nvPr/>
        </p:nvSpPr>
        <p:spPr>
          <a:xfrm>
            <a:off x="3802746" y="410564"/>
            <a:ext cx="4586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5FF"/>
                    </a:gs>
                    <a:gs pos="100000">
                      <a:srgbClr val="2CA0FB"/>
                    </a:gs>
                  </a:gsLst>
                  <a:lin ang="5400000" scaled="1"/>
                </a:gra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中华全国商业信息中心监测数据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F5FF"/>
                  </a:gs>
                  <a:gs pos="100000">
                    <a:srgbClr val="2CA0FB"/>
                  </a:gs>
                </a:gsLst>
                <a:lin ang="5400000" scaled="1"/>
              </a:gra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85050B0-6913-4650-AD0F-8EE70FEC97DA}"/>
              </a:ext>
            </a:extLst>
          </p:cNvPr>
          <p:cNvSpPr/>
          <p:nvPr/>
        </p:nvSpPr>
        <p:spPr>
          <a:xfrm>
            <a:off x="1310070" y="3915408"/>
            <a:ext cx="4220221" cy="611888"/>
          </a:xfrm>
          <a:prstGeom prst="ellipse">
            <a:avLst/>
          </a:prstGeom>
          <a:gradFill>
            <a:gsLst>
              <a:gs pos="0">
                <a:srgbClr val="00F5FF">
                  <a:alpha val="0"/>
                </a:srgbClr>
              </a:gs>
              <a:gs pos="100000">
                <a:srgbClr val="00F5FF">
                  <a:alpha val="1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0F5FF">
                    <a:alpha val="0"/>
                  </a:srgbClr>
                </a:gs>
                <a:gs pos="100000">
                  <a:srgbClr val="00F5FF">
                    <a:alpha val="4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5B89DD9-0F41-4DAF-B085-B576ABA43F6E}"/>
              </a:ext>
            </a:extLst>
          </p:cNvPr>
          <p:cNvSpPr/>
          <p:nvPr/>
        </p:nvSpPr>
        <p:spPr>
          <a:xfrm>
            <a:off x="1728991" y="3811927"/>
            <a:ext cx="3382379" cy="490409"/>
          </a:xfrm>
          <a:prstGeom prst="ellipse">
            <a:avLst/>
          </a:prstGeom>
          <a:gradFill>
            <a:gsLst>
              <a:gs pos="0">
                <a:srgbClr val="00F5FF">
                  <a:alpha val="0"/>
                </a:srgbClr>
              </a:gs>
              <a:gs pos="100000">
                <a:srgbClr val="00F5FF">
                  <a:alpha val="1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0F5FF">
                    <a:alpha val="0"/>
                  </a:srgbClr>
                </a:gs>
                <a:gs pos="100000">
                  <a:srgbClr val="00F5FF">
                    <a:alpha val="4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E224A5EE-F6FC-4B00-AB74-BBCE6BED8FD0}"/>
              </a:ext>
            </a:extLst>
          </p:cNvPr>
          <p:cNvSpPr/>
          <p:nvPr/>
        </p:nvSpPr>
        <p:spPr>
          <a:xfrm>
            <a:off x="2761500" y="2636647"/>
            <a:ext cx="1317359" cy="1584705"/>
          </a:xfrm>
          <a:custGeom>
            <a:avLst/>
            <a:gdLst>
              <a:gd name="connsiteX0" fmla="*/ 293914 w 587828"/>
              <a:gd name="connsiteY0" fmla="*/ 0 h 736623"/>
              <a:gd name="connsiteX1" fmla="*/ 587828 w 587828"/>
              <a:gd name="connsiteY1" fmla="*/ 274443 h 736623"/>
              <a:gd name="connsiteX2" fmla="*/ 441336 w 587828"/>
              <a:gd name="connsiteY2" fmla="*/ 274443 h 736623"/>
              <a:gd name="connsiteX3" fmla="*/ 587828 w 587828"/>
              <a:gd name="connsiteY3" fmla="*/ 736623 h 736623"/>
              <a:gd name="connsiteX4" fmla="*/ 0 w 587828"/>
              <a:gd name="connsiteY4" fmla="*/ 736623 h 736623"/>
              <a:gd name="connsiteX5" fmla="*/ 146493 w 587828"/>
              <a:gd name="connsiteY5" fmla="*/ 274443 h 736623"/>
              <a:gd name="connsiteX6" fmla="*/ 0 w 587828"/>
              <a:gd name="connsiteY6" fmla="*/ 274443 h 7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828" h="736623">
                <a:moveTo>
                  <a:pt x="293914" y="0"/>
                </a:moveTo>
                <a:lnTo>
                  <a:pt x="587828" y="274443"/>
                </a:lnTo>
                <a:lnTo>
                  <a:pt x="441336" y="274443"/>
                </a:lnTo>
                <a:lnTo>
                  <a:pt x="587828" y="736623"/>
                </a:lnTo>
                <a:lnTo>
                  <a:pt x="0" y="736623"/>
                </a:lnTo>
                <a:lnTo>
                  <a:pt x="146493" y="274443"/>
                </a:lnTo>
                <a:lnTo>
                  <a:pt x="0" y="274443"/>
                </a:lnTo>
                <a:close/>
              </a:path>
            </a:pathLst>
          </a:custGeom>
          <a:gradFill>
            <a:gsLst>
              <a:gs pos="0">
                <a:srgbClr val="00F5FF">
                  <a:alpha val="35000"/>
                </a:srgbClr>
              </a:gs>
              <a:gs pos="85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7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18A8DEEC-A007-4F05-9024-6FB1FDC571C1}"/>
              </a:ext>
            </a:extLst>
          </p:cNvPr>
          <p:cNvSpPr/>
          <p:nvPr/>
        </p:nvSpPr>
        <p:spPr>
          <a:xfrm>
            <a:off x="1207323" y="3915408"/>
            <a:ext cx="4425712" cy="770505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42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6901C65-8031-49B1-A7DB-2D0DFD3CDCEB}"/>
              </a:ext>
            </a:extLst>
          </p:cNvPr>
          <p:cNvSpPr/>
          <p:nvPr/>
        </p:nvSpPr>
        <p:spPr>
          <a:xfrm>
            <a:off x="1207323" y="4018889"/>
            <a:ext cx="4371888" cy="83799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20000">
                  <a:srgbClr val="00F5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9719CC37-82C9-44E4-B412-596C687F728A}"/>
              </a:ext>
            </a:extLst>
          </p:cNvPr>
          <p:cNvSpPr/>
          <p:nvPr/>
        </p:nvSpPr>
        <p:spPr>
          <a:xfrm flipH="1">
            <a:off x="1363894" y="3995820"/>
            <a:ext cx="4371888" cy="83799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20000">
                  <a:srgbClr val="00F5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390B4F-4448-410A-A2FC-FB62CDF31E1F}"/>
              </a:ext>
            </a:extLst>
          </p:cNvPr>
          <p:cNvCxnSpPr/>
          <p:nvPr/>
        </p:nvCxnSpPr>
        <p:spPr>
          <a:xfrm>
            <a:off x="1821504" y="2935460"/>
            <a:ext cx="0" cy="861296"/>
          </a:xfrm>
          <a:prstGeom prst="line">
            <a:avLst/>
          </a:prstGeom>
          <a:ln w="12700" cap="rnd">
            <a:gradFill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5400000" scaled="1"/>
            </a:gradFill>
            <a:round/>
            <a:head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F85D7AA5-F10E-4E1B-B4A4-5AE70B765182}"/>
              </a:ext>
            </a:extLst>
          </p:cNvPr>
          <p:cNvCxnSpPr/>
          <p:nvPr/>
        </p:nvCxnSpPr>
        <p:spPr>
          <a:xfrm>
            <a:off x="2356005" y="3054112"/>
            <a:ext cx="0" cy="861296"/>
          </a:xfrm>
          <a:prstGeom prst="line">
            <a:avLst/>
          </a:prstGeom>
          <a:ln w="12700" cap="rnd">
            <a:gradFill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5400000" scaled="1"/>
            </a:gradFill>
            <a:round/>
            <a:head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C9DCFC9D-C0BA-49A4-ABD4-88510C4DC39E}"/>
              </a:ext>
            </a:extLst>
          </p:cNvPr>
          <p:cNvCxnSpPr/>
          <p:nvPr/>
        </p:nvCxnSpPr>
        <p:spPr>
          <a:xfrm>
            <a:off x="4283450" y="2834126"/>
            <a:ext cx="0" cy="861296"/>
          </a:xfrm>
          <a:prstGeom prst="line">
            <a:avLst/>
          </a:prstGeom>
          <a:ln w="12700" cap="rnd">
            <a:gradFill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5400000" scaled="1"/>
            </a:gradFill>
            <a:round/>
            <a:head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1A4033B-EFE8-406E-A77D-1506A8DB72F1}"/>
              </a:ext>
            </a:extLst>
          </p:cNvPr>
          <p:cNvCxnSpPr/>
          <p:nvPr/>
        </p:nvCxnSpPr>
        <p:spPr>
          <a:xfrm>
            <a:off x="4807154" y="2705849"/>
            <a:ext cx="0" cy="861296"/>
          </a:xfrm>
          <a:prstGeom prst="line">
            <a:avLst/>
          </a:prstGeom>
          <a:ln w="12700" cap="rnd">
            <a:gradFill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5400000" scaled="1"/>
            </a:gradFill>
            <a:round/>
            <a:head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B28ED77-CEA5-4031-9E01-BF6B6343E2EE}"/>
              </a:ext>
            </a:extLst>
          </p:cNvPr>
          <p:cNvSpPr txBox="1"/>
          <p:nvPr/>
        </p:nvSpPr>
        <p:spPr>
          <a:xfrm>
            <a:off x="1718104" y="1424841"/>
            <a:ext cx="3434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5FF"/>
                    </a:gs>
                    <a:gs pos="100000">
                      <a:srgbClr val="2CA0FB"/>
                    </a:gs>
                  </a:gsLst>
                  <a:lin ang="5400000" scaled="1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28.48%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F5FF"/>
                  </a:gs>
                  <a:gs pos="100000">
                    <a:srgbClr val="2CA0FB"/>
                  </a:gs>
                </a:gsLst>
                <a:lin ang="54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9B46BF27-49E6-4189-99D8-7CF684A3FBD0}"/>
              </a:ext>
            </a:extLst>
          </p:cNvPr>
          <p:cNvSpPr/>
          <p:nvPr/>
        </p:nvSpPr>
        <p:spPr>
          <a:xfrm>
            <a:off x="6537580" y="3915408"/>
            <a:ext cx="4220221" cy="611888"/>
          </a:xfrm>
          <a:prstGeom prst="ellipse">
            <a:avLst/>
          </a:prstGeom>
          <a:gradFill>
            <a:gsLst>
              <a:gs pos="0">
                <a:srgbClr val="00F5FF">
                  <a:alpha val="0"/>
                </a:srgbClr>
              </a:gs>
              <a:gs pos="100000">
                <a:srgbClr val="00F5FF">
                  <a:alpha val="1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0F5FF">
                    <a:alpha val="0"/>
                  </a:srgbClr>
                </a:gs>
                <a:gs pos="100000">
                  <a:srgbClr val="00F5FF">
                    <a:alpha val="4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A19F3B05-C576-45DE-9B6A-4CA0436F8625}"/>
              </a:ext>
            </a:extLst>
          </p:cNvPr>
          <p:cNvSpPr/>
          <p:nvPr/>
        </p:nvSpPr>
        <p:spPr>
          <a:xfrm>
            <a:off x="6956501" y="3811927"/>
            <a:ext cx="3382379" cy="490409"/>
          </a:xfrm>
          <a:prstGeom prst="ellipse">
            <a:avLst/>
          </a:prstGeom>
          <a:gradFill>
            <a:gsLst>
              <a:gs pos="0">
                <a:srgbClr val="00F5FF">
                  <a:alpha val="0"/>
                </a:srgbClr>
              </a:gs>
              <a:gs pos="100000">
                <a:srgbClr val="00F5FF">
                  <a:alpha val="1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0F5FF">
                    <a:alpha val="0"/>
                  </a:srgbClr>
                </a:gs>
                <a:gs pos="100000">
                  <a:srgbClr val="00F5FF">
                    <a:alpha val="4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9BEE7FE7-00FC-4F97-979C-F82A83C7C2C0}"/>
              </a:ext>
            </a:extLst>
          </p:cNvPr>
          <p:cNvSpPr/>
          <p:nvPr/>
        </p:nvSpPr>
        <p:spPr>
          <a:xfrm flipV="1">
            <a:off x="7989010" y="2426946"/>
            <a:ext cx="1317359" cy="1584705"/>
          </a:xfrm>
          <a:custGeom>
            <a:avLst/>
            <a:gdLst>
              <a:gd name="connsiteX0" fmla="*/ 293914 w 587828"/>
              <a:gd name="connsiteY0" fmla="*/ 0 h 736623"/>
              <a:gd name="connsiteX1" fmla="*/ 587828 w 587828"/>
              <a:gd name="connsiteY1" fmla="*/ 274443 h 736623"/>
              <a:gd name="connsiteX2" fmla="*/ 441336 w 587828"/>
              <a:gd name="connsiteY2" fmla="*/ 274443 h 736623"/>
              <a:gd name="connsiteX3" fmla="*/ 587828 w 587828"/>
              <a:gd name="connsiteY3" fmla="*/ 736623 h 736623"/>
              <a:gd name="connsiteX4" fmla="*/ 0 w 587828"/>
              <a:gd name="connsiteY4" fmla="*/ 736623 h 736623"/>
              <a:gd name="connsiteX5" fmla="*/ 146493 w 587828"/>
              <a:gd name="connsiteY5" fmla="*/ 274443 h 736623"/>
              <a:gd name="connsiteX6" fmla="*/ 0 w 587828"/>
              <a:gd name="connsiteY6" fmla="*/ 274443 h 7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828" h="736623">
                <a:moveTo>
                  <a:pt x="293914" y="0"/>
                </a:moveTo>
                <a:lnTo>
                  <a:pt x="587828" y="274443"/>
                </a:lnTo>
                <a:lnTo>
                  <a:pt x="441336" y="274443"/>
                </a:lnTo>
                <a:lnTo>
                  <a:pt x="587828" y="736623"/>
                </a:lnTo>
                <a:lnTo>
                  <a:pt x="0" y="736623"/>
                </a:lnTo>
                <a:lnTo>
                  <a:pt x="146493" y="274443"/>
                </a:lnTo>
                <a:lnTo>
                  <a:pt x="0" y="274443"/>
                </a:lnTo>
                <a:close/>
              </a:path>
            </a:pathLst>
          </a:custGeom>
          <a:gradFill flip="none" rotWithShape="1">
            <a:gsLst>
              <a:gs pos="0">
                <a:srgbClr val="00F5FF">
                  <a:alpha val="35000"/>
                </a:srgbClr>
              </a:gs>
              <a:gs pos="85000">
                <a:srgbClr val="00F5FF">
                  <a:alpha val="0"/>
                </a:srgb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rgbClr val="00F5FF">
                    <a:alpha val="7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EBC27865-DD37-4287-A450-8ABEEE7FEC95}"/>
              </a:ext>
            </a:extLst>
          </p:cNvPr>
          <p:cNvSpPr/>
          <p:nvPr/>
        </p:nvSpPr>
        <p:spPr>
          <a:xfrm>
            <a:off x="6434833" y="3915408"/>
            <a:ext cx="4425712" cy="770505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42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3C18BE1F-AF13-4C3B-BACD-BFCAEFA3057C}"/>
              </a:ext>
            </a:extLst>
          </p:cNvPr>
          <p:cNvSpPr/>
          <p:nvPr/>
        </p:nvSpPr>
        <p:spPr>
          <a:xfrm>
            <a:off x="6434833" y="4018889"/>
            <a:ext cx="4371888" cy="83799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20000">
                  <a:srgbClr val="00F5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D4827687-CEBD-4853-8828-07DD5BA5B7BB}"/>
              </a:ext>
            </a:extLst>
          </p:cNvPr>
          <p:cNvSpPr/>
          <p:nvPr/>
        </p:nvSpPr>
        <p:spPr>
          <a:xfrm flipH="1">
            <a:off x="6591404" y="3995820"/>
            <a:ext cx="4371888" cy="83799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F5FF">
                    <a:alpha val="12000"/>
                  </a:srgbClr>
                </a:gs>
                <a:gs pos="20000">
                  <a:srgbClr val="00F5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D60A94F0-7161-4923-BE73-C7259DB01BD4}"/>
              </a:ext>
            </a:extLst>
          </p:cNvPr>
          <p:cNvCxnSpPr/>
          <p:nvPr/>
        </p:nvCxnSpPr>
        <p:spPr>
          <a:xfrm>
            <a:off x="7049014" y="2935460"/>
            <a:ext cx="0" cy="861296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2949E066-BB78-4CD9-B20D-F75DC44C8A7B}"/>
              </a:ext>
            </a:extLst>
          </p:cNvPr>
          <p:cNvCxnSpPr/>
          <p:nvPr/>
        </p:nvCxnSpPr>
        <p:spPr>
          <a:xfrm>
            <a:off x="7583515" y="3054112"/>
            <a:ext cx="0" cy="861296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31D3A0E5-6D43-4272-9BDA-1388697BD2EE}"/>
              </a:ext>
            </a:extLst>
          </p:cNvPr>
          <p:cNvCxnSpPr/>
          <p:nvPr/>
        </p:nvCxnSpPr>
        <p:spPr>
          <a:xfrm>
            <a:off x="9510960" y="2834126"/>
            <a:ext cx="0" cy="861296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64762599-315C-4E75-A6F8-3ABE9CCA6319}"/>
              </a:ext>
            </a:extLst>
          </p:cNvPr>
          <p:cNvCxnSpPr/>
          <p:nvPr/>
        </p:nvCxnSpPr>
        <p:spPr>
          <a:xfrm>
            <a:off x="10145500" y="2714987"/>
            <a:ext cx="0" cy="861296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0F5FF">
                    <a:alpha val="30000"/>
                  </a:srgbClr>
                </a:gs>
                <a:gs pos="100000">
                  <a:srgbClr val="00F5FF">
                    <a:alpha val="0"/>
                  </a:srgbClr>
                </a:gs>
              </a:gsLst>
              <a:lin ang="16200000" scaled="1"/>
              <a:tileRect/>
            </a:gra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66A2A8B-E208-4D80-8287-8351D7E7220B}"/>
              </a:ext>
            </a:extLst>
          </p:cNvPr>
          <p:cNvSpPr txBox="1"/>
          <p:nvPr/>
        </p:nvSpPr>
        <p:spPr>
          <a:xfrm>
            <a:off x="6930377" y="1424841"/>
            <a:ext cx="3434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5FF"/>
                    </a:gs>
                    <a:gs pos="100000">
                      <a:srgbClr val="2CA0FB"/>
                    </a:gs>
                  </a:gsLst>
                  <a:lin ang="5400000" scaled="1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6.06%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F5FF"/>
                  </a:gs>
                  <a:gs pos="100000">
                    <a:srgbClr val="2CA0FB"/>
                  </a:gs>
                </a:gsLst>
                <a:lin ang="54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9143DF25-6324-4A9B-8B07-9B04DFA7E4F5}"/>
              </a:ext>
            </a:extLst>
          </p:cNvPr>
          <p:cNvSpPr txBox="1"/>
          <p:nvPr/>
        </p:nvSpPr>
        <p:spPr>
          <a:xfrm>
            <a:off x="1821504" y="4879950"/>
            <a:ext cx="3143526" cy="434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金银珠宝类商品零售额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F5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F3C7D8CF-F629-4946-9217-94DA97AECC31}"/>
              </a:ext>
            </a:extLst>
          </p:cNvPr>
          <p:cNvSpPr txBox="1"/>
          <p:nvPr/>
        </p:nvSpPr>
        <p:spPr>
          <a:xfrm>
            <a:off x="7075926" y="4879950"/>
            <a:ext cx="3143526" cy="434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金银珠宝类商品零售额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F5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C525BB0A-B9C7-473B-B561-DD1085316D48}"/>
              </a:ext>
            </a:extLst>
          </p:cNvPr>
          <p:cNvCxnSpPr>
            <a:cxnSpLocks/>
          </p:cNvCxnSpPr>
          <p:nvPr/>
        </p:nvCxnSpPr>
        <p:spPr>
          <a:xfrm>
            <a:off x="8667749" y="399679"/>
            <a:ext cx="0" cy="471178"/>
          </a:xfrm>
          <a:prstGeom prst="line">
            <a:avLst/>
          </a:prstGeom>
          <a:ln>
            <a:gradFill>
              <a:gsLst>
                <a:gs pos="0">
                  <a:srgbClr val="2CA0FB">
                    <a:alpha val="0"/>
                  </a:srgbClr>
                </a:gs>
                <a:gs pos="50000">
                  <a:srgbClr val="2CA0FB">
                    <a:alpha val="30000"/>
                  </a:srgbClr>
                </a:gs>
                <a:gs pos="100000">
                  <a:srgbClr val="2CA0FB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93ED340D-429D-4116-81C9-53C24D1C9A0E}"/>
              </a:ext>
            </a:extLst>
          </p:cNvPr>
          <p:cNvCxnSpPr>
            <a:cxnSpLocks/>
          </p:cNvCxnSpPr>
          <p:nvPr/>
        </p:nvCxnSpPr>
        <p:spPr>
          <a:xfrm>
            <a:off x="8787492" y="399679"/>
            <a:ext cx="0" cy="471178"/>
          </a:xfrm>
          <a:prstGeom prst="line">
            <a:avLst/>
          </a:prstGeom>
          <a:ln>
            <a:gradFill>
              <a:gsLst>
                <a:gs pos="0">
                  <a:srgbClr val="2CA0FB">
                    <a:alpha val="0"/>
                  </a:srgbClr>
                </a:gs>
                <a:gs pos="50000">
                  <a:srgbClr val="2CA0FB">
                    <a:alpha val="30000"/>
                  </a:srgbClr>
                </a:gs>
                <a:gs pos="100000">
                  <a:srgbClr val="2CA0FB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E3D18BC-FDD6-40C8-A5CB-7AC71B6D0F11}"/>
              </a:ext>
            </a:extLst>
          </p:cNvPr>
          <p:cNvCxnSpPr>
            <a:cxnSpLocks/>
          </p:cNvCxnSpPr>
          <p:nvPr/>
        </p:nvCxnSpPr>
        <p:spPr>
          <a:xfrm>
            <a:off x="3409949" y="399679"/>
            <a:ext cx="0" cy="471178"/>
          </a:xfrm>
          <a:prstGeom prst="line">
            <a:avLst/>
          </a:prstGeom>
          <a:ln>
            <a:gradFill>
              <a:gsLst>
                <a:gs pos="0">
                  <a:srgbClr val="2CA0FB">
                    <a:alpha val="0"/>
                  </a:srgbClr>
                </a:gs>
                <a:gs pos="50000">
                  <a:srgbClr val="2CA0FB">
                    <a:alpha val="30000"/>
                  </a:srgbClr>
                </a:gs>
                <a:gs pos="100000">
                  <a:srgbClr val="2CA0FB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5A476369-1930-4BEA-B347-E583A0269F01}"/>
              </a:ext>
            </a:extLst>
          </p:cNvPr>
          <p:cNvCxnSpPr>
            <a:cxnSpLocks/>
          </p:cNvCxnSpPr>
          <p:nvPr/>
        </p:nvCxnSpPr>
        <p:spPr>
          <a:xfrm>
            <a:off x="3529692" y="399679"/>
            <a:ext cx="0" cy="471178"/>
          </a:xfrm>
          <a:prstGeom prst="line">
            <a:avLst/>
          </a:prstGeom>
          <a:ln>
            <a:gradFill>
              <a:gsLst>
                <a:gs pos="0">
                  <a:srgbClr val="2CA0FB">
                    <a:alpha val="0"/>
                  </a:srgbClr>
                </a:gs>
                <a:gs pos="50000">
                  <a:srgbClr val="2CA0FB">
                    <a:alpha val="30000"/>
                  </a:srgbClr>
                </a:gs>
                <a:gs pos="100000">
                  <a:srgbClr val="2CA0FB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柱体 59">
            <a:extLst>
              <a:ext uri="{FF2B5EF4-FFF2-40B4-BE49-F238E27FC236}">
                <a16:creationId xmlns="" xmlns:a16="http://schemas.microsoft.com/office/drawing/2014/main" id="{22AC2E0F-E590-4662-A782-478DDDBEF2CD}"/>
              </a:ext>
            </a:extLst>
          </p:cNvPr>
          <p:cNvSpPr/>
          <p:nvPr/>
        </p:nvSpPr>
        <p:spPr>
          <a:xfrm>
            <a:off x="2054896" y="3342934"/>
            <a:ext cx="196724" cy="475456"/>
          </a:xfrm>
          <a:prstGeom prst="can">
            <a:avLst>
              <a:gd name="adj" fmla="val 42984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85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圆柱体 60">
            <a:extLst>
              <a:ext uri="{FF2B5EF4-FFF2-40B4-BE49-F238E27FC236}">
                <a16:creationId xmlns="" xmlns:a16="http://schemas.microsoft.com/office/drawing/2014/main" id="{19A23275-54E8-410A-8CA5-3D23B498FE18}"/>
              </a:ext>
            </a:extLst>
          </p:cNvPr>
          <p:cNvSpPr/>
          <p:nvPr/>
        </p:nvSpPr>
        <p:spPr>
          <a:xfrm>
            <a:off x="2563256" y="3419650"/>
            <a:ext cx="129099" cy="475456"/>
          </a:xfrm>
          <a:prstGeom prst="can">
            <a:avLst>
              <a:gd name="adj" fmla="val 42984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85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圆柱体 61">
            <a:extLst>
              <a:ext uri="{FF2B5EF4-FFF2-40B4-BE49-F238E27FC236}">
                <a16:creationId xmlns="" xmlns:a16="http://schemas.microsoft.com/office/drawing/2014/main" id="{C12913A1-A1E0-443F-810D-4E7410734F69}"/>
              </a:ext>
            </a:extLst>
          </p:cNvPr>
          <p:cNvSpPr/>
          <p:nvPr/>
        </p:nvSpPr>
        <p:spPr>
          <a:xfrm>
            <a:off x="4457291" y="3199473"/>
            <a:ext cx="203664" cy="646424"/>
          </a:xfrm>
          <a:prstGeom prst="can">
            <a:avLst>
              <a:gd name="adj" fmla="val 42984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85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不完整圆 62">
            <a:extLst>
              <a:ext uri="{FF2B5EF4-FFF2-40B4-BE49-F238E27FC236}">
                <a16:creationId xmlns="" xmlns:a16="http://schemas.microsoft.com/office/drawing/2014/main" id="{032E282D-6654-49B1-99B6-7B20A7E59C67}"/>
              </a:ext>
            </a:extLst>
          </p:cNvPr>
          <p:cNvSpPr/>
          <p:nvPr/>
        </p:nvSpPr>
        <p:spPr>
          <a:xfrm>
            <a:off x="7128137" y="3380846"/>
            <a:ext cx="390875" cy="390875"/>
          </a:xfrm>
          <a:prstGeom prst="pie">
            <a:avLst>
              <a:gd name="adj1" fmla="val 20629910"/>
              <a:gd name="adj2" fmla="val 16200000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100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不完整圆 63">
            <a:extLst>
              <a:ext uri="{FF2B5EF4-FFF2-40B4-BE49-F238E27FC236}">
                <a16:creationId xmlns="" xmlns:a16="http://schemas.microsoft.com/office/drawing/2014/main" id="{FE04D63F-0651-4775-9DCF-81CF390E3CC7}"/>
              </a:ext>
            </a:extLst>
          </p:cNvPr>
          <p:cNvSpPr/>
          <p:nvPr/>
        </p:nvSpPr>
        <p:spPr>
          <a:xfrm>
            <a:off x="7777310" y="3307012"/>
            <a:ext cx="200902" cy="200902"/>
          </a:xfrm>
          <a:prstGeom prst="pie">
            <a:avLst>
              <a:gd name="adj1" fmla="val 21425932"/>
              <a:gd name="adj2" fmla="val 16200000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100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不完整圆 66">
            <a:extLst>
              <a:ext uri="{FF2B5EF4-FFF2-40B4-BE49-F238E27FC236}">
                <a16:creationId xmlns="" xmlns:a16="http://schemas.microsoft.com/office/drawing/2014/main" id="{BE3F80F9-BC45-41D3-9B37-07851CF085CE}"/>
              </a:ext>
            </a:extLst>
          </p:cNvPr>
          <p:cNvSpPr/>
          <p:nvPr/>
        </p:nvSpPr>
        <p:spPr>
          <a:xfrm rot="20570889">
            <a:off x="9700495" y="3296330"/>
            <a:ext cx="334168" cy="334168"/>
          </a:xfrm>
          <a:prstGeom prst="pie">
            <a:avLst>
              <a:gd name="adj1" fmla="val 21425932"/>
              <a:gd name="adj2" fmla="val 16200000"/>
            </a:avLst>
          </a:prstGeom>
          <a:gradFill>
            <a:gsLst>
              <a:gs pos="0">
                <a:srgbClr val="00F5FF">
                  <a:alpha val="35000"/>
                </a:srgbClr>
              </a:gs>
              <a:gs pos="100000">
                <a:srgbClr val="00F5FF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0F5FF">
                    <a:alpha val="50000"/>
                  </a:srgbClr>
                </a:gs>
                <a:gs pos="85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CD403FC6-DEAD-46FC-A43D-D28082044522}"/>
              </a:ext>
            </a:extLst>
          </p:cNvPr>
          <p:cNvSpPr txBox="1"/>
          <p:nvPr/>
        </p:nvSpPr>
        <p:spPr>
          <a:xfrm>
            <a:off x="2895576" y="2069224"/>
            <a:ext cx="1079071" cy="396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5FF"/>
                    </a:gs>
                    <a:gs pos="100000">
                      <a:srgbClr val="2CA0FB"/>
                    </a:gs>
                  </a:gsLst>
                  <a:lin ang="5400000" scaled="1"/>
                </a:gra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同比增长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F5FF"/>
                  </a:gs>
                  <a:gs pos="100000">
                    <a:srgbClr val="2CA0FB"/>
                  </a:gs>
                </a:gsLst>
                <a:lin ang="5400000" scaled="1"/>
              </a:gra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BB3D7B8E-F7E0-471F-A338-C09A806A81B2}"/>
              </a:ext>
            </a:extLst>
          </p:cNvPr>
          <p:cNvSpPr txBox="1"/>
          <p:nvPr/>
        </p:nvSpPr>
        <p:spPr>
          <a:xfrm>
            <a:off x="8107849" y="2069224"/>
            <a:ext cx="1079071" cy="396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5FF"/>
                    </a:gs>
                    <a:gs pos="100000">
                      <a:srgbClr val="2CA0FB"/>
                    </a:gs>
                  </a:gsLst>
                  <a:lin ang="5400000" scaled="1"/>
                </a:gra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环比下降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F5FF"/>
                  </a:gs>
                  <a:gs pos="100000">
                    <a:srgbClr val="2CA0FB"/>
                  </a:gs>
                </a:gsLst>
                <a:lin ang="5400000" scaled="1"/>
              </a:gra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810D4DD3-357E-4C90-A715-96175636EBC6}"/>
              </a:ext>
            </a:extLst>
          </p:cNvPr>
          <p:cNvSpPr/>
          <p:nvPr/>
        </p:nvSpPr>
        <p:spPr>
          <a:xfrm>
            <a:off x="572194" y="-2094806"/>
            <a:ext cx="11047614" cy="11047614"/>
          </a:xfrm>
          <a:prstGeom prst="ellipse">
            <a:avLst/>
          </a:prstGeom>
          <a:noFill/>
          <a:ln w="15875">
            <a:gradFill flip="none" rotWithShape="1">
              <a:gsLst>
                <a:gs pos="0">
                  <a:srgbClr val="00F5FF">
                    <a:alpha val="12000"/>
                  </a:srgbClr>
                </a:gs>
                <a:gs pos="15000">
                  <a:srgbClr val="00F5FF">
                    <a:alpha val="0"/>
                  </a:srgbClr>
                </a:gs>
                <a:gs pos="85000">
                  <a:srgbClr val="00F5FF">
                    <a:alpha val="0"/>
                  </a:srgbClr>
                </a:gs>
                <a:gs pos="100000">
                  <a:srgbClr val="00F5FF">
                    <a:alpha val="12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52FABF6F-C8A4-46C8-B534-519085546970}"/>
              </a:ext>
            </a:extLst>
          </p:cNvPr>
          <p:cNvSpPr txBox="1"/>
          <p:nvPr/>
        </p:nvSpPr>
        <p:spPr>
          <a:xfrm>
            <a:off x="1159329" y="5308448"/>
            <a:ext cx="4467876" cy="72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全国重点大型零售企业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以百货商场为主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)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F5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金银珠宝类商品零售额同比增长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28.48% 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2A11EDFD-5D99-41C5-A500-6A2F838C717A}"/>
              </a:ext>
            </a:extLst>
          </p:cNvPr>
          <p:cNvSpPr txBox="1"/>
          <p:nvPr/>
        </p:nvSpPr>
        <p:spPr>
          <a:xfrm>
            <a:off x="6413751" y="5308448"/>
            <a:ext cx="4467876" cy="72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全国重点大型零售企业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以百货商场为主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) </a:t>
            </a:r>
          </a:p>
          <a:p>
            <a:pPr marL="0" marR="0" lvl="0" indent="0" algn="ct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金银珠宝类商品零售额环比下降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F5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6.06%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DC2CD85-16D3-466E-8943-3C138A6EA62D}"/>
              </a:ext>
            </a:extLst>
          </p:cNvPr>
          <p:cNvSpPr txBox="1"/>
          <p:nvPr/>
        </p:nvSpPr>
        <p:spPr>
          <a:xfrm>
            <a:off x="9944116" y="6565765"/>
            <a:ext cx="22587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20000"/>
                    <a:lumOff val="80000"/>
                    <a:alpha val="14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20000"/>
                    <a:lumOff val="80000"/>
                    <a:alpha val="14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617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B0430CB-538A-4037-B033-820BEE754F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43" b="23512"/>
          <a:stretch/>
        </p:blipFill>
        <p:spPr>
          <a:xfrm>
            <a:off x="0" y="0"/>
            <a:ext cx="12192000" cy="27265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372E210-7244-4AD9-8206-EE401C96E0D6}"/>
              </a:ext>
            </a:extLst>
          </p:cNvPr>
          <p:cNvSpPr/>
          <p:nvPr/>
        </p:nvSpPr>
        <p:spPr>
          <a:xfrm>
            <a:off x="0" y="0"/>
            <a:ext cx="12192000" cy="2726575"/>
          </a:xfrm>
          <a:prstGeom prst="rect">
            <a:avLst/>
          </a:prstGeom>
          <a:gradFill flip="none" rotWithShape="1">
            <a:gsLst>
              <a:gs pos="0">
                <a:srgbClr val="4B67F4">
                  <a:alpha val="86000"/>
                </a:srgbClr>
              </a:gs>
              <a:gs pos="100000">
                <a:srgbClr val="2A33D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4E3EF607-CFC3-4682-878D-5A7B71E4747B}"/>
              </a:ext>
            </a:extLst>
          </p:cNvPr>
          <p:cNvSpPr/>
          <p:nvPr/>
        </p:nvSpPr>
        <p:spPr>
          <a:xfrm>
            <a:off x="633192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3991B3A2-A952-40C0-82DB-D4BEFBDA9EA8}"/>
              </a:ext>
            </a:extLst>
          </p:cNvPr>
          <p:cNvSpPr/>
          <p:nvPr/>
        </p:nvSpPr>
        <p:spPr>
          <a:xfrm>
            <a:off x="3447155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E76A25C8-01D0-473E-A8C9-D40BED605FD3}"/>
              </a:ext>
            </a:extLst>
          </p:cNvPr>
          <p:cNvSpPr/>
          <p:nvPr/>
        </p:nvSpPr>
        <p:spPr>
          <a:xfrm>
            <a:off x="6261118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A2EDFEA8-BAF5-48E1-A274-694EBEA920B4}"/>
              </a:ext>
            </a:extLst>
          </p:cNvPr>
          <p:cNvSpPr/>
          <p:nvPr/>
        </p:nvSpPr>
        <p:spPr>
          <a:xfrm>
            <a:off x="9075082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BC4DC6E-7112-4D4E-8E5F-CD788BC82FCF}"/>
              </a:ext>
            </a:extLst>
          </p:cNvPr>
          <p:cNvSpPr txBox="1"/>
          <p:nvPr/>
        </p:nvSpPr>
        <p:spPr>
          <a:xfrm>
            <a:off x="3330580" y="339082"/>
            <a:ext cx="553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中国网络广告发展现状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1FE01D0-0141-4292-957D-3F61DA7A451E}"/>
              </a:ext>
            </a:extLst>
          </p:cNvPr>
          <p:cNvSpPr txBox="1"/>
          <p:nvPr/>
        </p:nvSpPr>
        <p:spPr>
          <a:xfrm>
            <a:off x="3300140" y="955891"/>
            <a:ext cx="5591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Current Situation Of Development Of Chinese Network Advertisement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67856BB-234A-48C9-AB65-68AC57E6EA45}"/>
              </a:ext>
            </a:extLst>
          </p:cNvPr>
          <p:cNvSpPr/>
          <p:nvPr/>
        </p:nvSpPr>
        <p:spPr>
          <a:xfrm>
            <a:off x="5617029" y="1427480"/>
            <a:ext cx="95794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E02600A-B4CD-40E5-B444-15E490383442}"/>
              </a:ext>
            </a:extLst>
          </p:cNvPr>
          <p:cNvSpPr txBox="1"/>
          <p:nvPr/>
        </p:nvSpPr>
        <p:spPr>
          <a:xfrm>
            <a:off x="808796" y="2253320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广告主营销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战略多样化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技术升级持续投入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484345D-A4E0-4D52-AF22-CBD0127F7707}"/>
              </a:ext>
            </a:extLst>
          </p:cNvPr>
          <p:cNvSpPr txBox="1"/>
          <p:nvPr/>
        </p:nvSpPr>
        <p:spPr>
          <a:xfrm>
            <a:off x="949516" y="3988642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利用前沿广告技术发展创新网络营销策略。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856FDF6-FFD2-4061-B611-8A23A902516C}"/>
              </a:ext>
            </a:extLst>
          </p:cNvPr>
          <p:cNvSpPr/>
          <p:nvPr/>
        </p:nvSpPr>
        <p:spPr>
          <a:xfrm>
            <a:off x="926657" y="3759860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095CCC3-9C6B-40F0-A74C-E975450B7EDF}"/>
              </a:ext>
            </a:extLst>
          </p:cNvPr>
          <p:cNvSpPr/>
          <p:nvPr/>
        </p:nvSpPr>
        <p:spPr>
          <a:xfrm>
            <a:off x="926657" y="416375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DA7B01D8-36AC-4C47-AEAB-85FDD642928E}"/>
              </a:ext>
            </a:extLst>
          </p:cNvPr>
          <p:cNvSpPr/>
          <p:nvPr/>
        </p:nvSpPr>
        <p:spPr>
          <a:xfrm>
            <a:off x="926657" y="487758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8ED30ABE-1FF0-48E6-AAEE-B0529980D277}"/>
              </a:ext>
            </a:extLst>
          </p:cNvPr>
          <p:cNvSpPr/>
          <p:nvPr/>
        </p:nvSpPr>
        <p:spPr>
          <a:xfrm>
            <a:off x="635005" y="613182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53DFF24-10D8-4864-9D80-25D65594CA66}"/>
              </a:ext>
            </a:extLst>
          </p:cNvPr>
          <p:cNvSpPr txBox="1"/>
          <p:nvPr/>
        </p:nvSpPr>
        <p:spPr>
          <a:xfrm>
            <a:off x="3623983" y="2253320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互联网平台方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积极拓展服务空间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相关投资活跃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FBFB883-9D75-4A09-85B9-5E55B4CB26E3}"/>
              </a:ext>
            </a:extLst>
          </p:cNvPr>
          <p:cNvSpPr/>
          <p:nvPr/>
        </p:nvSpPr>
        <p:spPr>
          <a:xfrm>
            <a:off x="3741844" y="3759860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DBD8057C-6C13-49B0-8671-DA854D7CCBC0}"/>
              </a:ext>
            </a:extLst>
          </p:cNvPr>
          <p:cNvSpPr/>
          <p:nvPr/>
        </p:nvSpPr>
        <p:spPr>
          <a:xfrm>
            <a:off x="3450192" y="613182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ECA1698-5E79-483E-ACB0-345BDB55B13E}"/>
              </a:ext>
            </a:extLst>
          </p:cNvPr>
          <p:cNvSpPr txBox="1"/>
          <p:nvPr/>
        </p:nvSpPr>
        <p:spPr>
          <a:xfrm>
            <a:off x="955559" y="4698246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技术应用投入持续提升，广告主对于未来的营销技术升级抱有充足信心。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982A57B-FADA-4283-BC47-37BC75F15D4D}"/>
              </a:ext>
            </a:extLst>
          </p:cNvPr>
          <p:cNvSpPr txBox="1"/>
          <p:nvPr/>
        </p:nvSpPr>
        <p:spPr>
          <a:xfrm>
            <a:off x="3764703" y="3988642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互联网头部企业对网络广告与数字营销的创新尝试不断突破。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C2988E12-1740-4644-9F93-D4969B32AA8A}"/>
              </a:ext>
            </a:extLst>
          </p:cNvPr>
          <p:cNvSpPr/>
          <p:nvPr/>
        </p:nvSpPr>
        <p:spPr>
          <a:xfrm>
            <a:off x="3741844" y="416375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900D22D1-EC91-4308-8E84-475B11B29537}"/>
              </a:ext>
            </a:extLst>
          </p:cNvPr>
          <p:cNvSpPr/>
          <p:nvPr/>
        </p:nvSpPr>
        <p:spPr>
          <a:xfrm>
            <a:off x="3741844" y="5154039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29BE2F1B-C1EF-400C-B190-5DC6500803DE}"/>
              </a:ext>
            </a:extLst>
          </p:cNvPr>
          <p:cNvSpPr txBox="1"/>
          <p:nvPr/>
        </p:nvSpPr>
        <p:spPr>
          <a:xfrm>
            <a:off x="3770746" y="4974703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不同平台投资赛道差异，但共同关注前沿科技以创新营销模式。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2153C869-B5C3-48D2-BE0D-D13A9D86A3AB}"/>
              </a:ext>
            </a:extLst>
          </p:cNvPr>
          <p:cNvSpPr txBox="1"/>
          <p:nvPr/>
        </p:nvSpPr>
        <p:spPr>
          <a:xfrm>
            <a:off x="6439288" y="2253320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营销服务商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推进一体化营销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生态建设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EA4CC771-0EE0-42BC-8DB4-11A569D4C358}"/>
              </a:ext>
            </a:extLst>
          </p:cNvPr>
          <p:cNvSpPr txBox="1"/>
          <p:nvPr/>
        </p:nvSpPr>
        <p:spPr>
          <a:xfrm>
            <a:off x="6580008" y="3988642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注重“策略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技术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服务”结合，优化营销策略。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8C5228BA-EC5A-4499-AD71-B95B49FB2D78}"/>
              </a:ext>
            </a:extLst>
          </p:cNvPr>
          <p:cNvSpPr/>
          <p:nvPr/>
        </p:nvSpPr>
        <p:spPr>
          <a:xfrm>
            <a:off x="6557149" y="3759860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CACC41C0-E87A-4FBC-BBD5-EDF5B8BBA84F}"/>
              </a:ext>
            </a:extLst>
          </p:cNvPr>
          <p:cNvSpPr/>
          <p:nvPr/>
        </p:nvSpPr>
        <p:spPr>
          <a:xfrm>
            <a:off x="6557149" y="416375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F0D6B5DD-CB54-4CF2-B729-6626D073AEAD}"/>
              </a:ext>
            </a:extLst>
          </p:cNvPr>
          <p:cNvSpPr/>
          <p:nvPr/>
        </p:nvSpPr>
        <p:spPr>
          <a:xfrm>
            <a:off x="6557149" y="487758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8655D97F-ADB0-4FA7-959A-C053686CB34D}"/>
              </a:ext>
            </a:extLst>
          </p:cNvPr>
          <p:cNvSpPr/>
          <p:nvPr/>
        </p:nvSpPr>
        <p:spPr>
          <a:xfrm>
            <a:off x="6265497" y="613182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BF6011A1-C5FC-4066-8837-494504605B96}"/>
              </a:ext>
            </a:extLst>
          </p:cNvPr>
          <p:cNvSpPr txBox="1"/>
          <p:nvPr/>
        </p:nvSpPr>
        <p:spPr>
          <a:xfrm>
            <a:off x="6586051" y="4698246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相关企业竞相冲击资本市场，成长性高。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1C44CA1-B81A-42B5-9B73-EC5D564932D0}"/>
              </a:ext>
            </a:extLst>
          </p:cNvPr>
          <p:cNvSpPr txBox="1"/>
          <p:nvPr/>
        </p:nvSpPr>
        <p:spPr>
          <a:xfrm>
            <a:off x="9250686" y="2253320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以数据技术场景体验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为要点的网络广告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应用策略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629AED5A-E810-464B-9A70-B5623E174670}"/>
              </a:ext>
            </a:extLst>
          </p:cNvPr>
          <p:cNvSpPr txBox="1"/>
          <p:nvPr/>
        </p:nvSpPr>
        <p:spPr>
          <a:xfrm>
            <a:off x="9391406" y="3988642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通过多维度分析，发掘网络营销在新环境下的创新模式。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6B0D4608-2EFD-43D4-B70E-8A9D74315FC3}"/>
              </a:ext>
            </a:extLst>
          </p:cNvPr>
          <p:cNvSpPr/>
          <p:nvPr/>
        </p:nvSpPr>
        <p:spPr>
          <a:xfrm>
            <a:off x="9368547" y="3759860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294869C6-1F58-4453-8665-F9EC9B2F9CB8}"/>
              </a:ext>
            </a:extLst>
          </p:cNvPr>
          <p:cNvSpPr/>
          <p:nvPr/>
        </p:nvSpPr>
        <p:spPr>
          <a:xfrm>
            <a:off x="9368547" y="4163752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B068C0B1-1802-421D-8FD2-1DE8DB1442C5}"/>
              </a:ext>
            </a:extLst>
          </p:cNvPr>
          <p:cNvSpPr/>
          <p:nvPr/>
        </p:nvSpPr>
        <p:spPr>
          <a:xfrm>
            <a:off x="9076895" y="613182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A247AAC6-42BD-4BEC-BE18-3A9BA68D79DA}"/>
              </a:ext>
            </a:extLst>
          </p:cNvPr>
          <p:cNvSpPr txBox="1"/>
          <p:nvPr/>
        </p:nvSpPr>
        <p:spPr>
          <a:xfrm>
            <a:off x="10218964" y="6581001"/>
            <a:ext cx="2013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2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2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3893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桌子上放着笔记本电脑的人&#10;&#10;中度可信度描述已自动生成">
            <a:extLst>
              <a:ext uri="{FF2B5EF4-FFF2-40B4-BE49-F238E27FC236}">
                <a16:creationId xmlns="" xmlns:a16="http://schemas.microsoft.com/office/drawing/2014/main" id="{A03C81C3-05C4-410B-85B9-BDB1C59CEF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60" b="33966"/>
          <a:stretch>
            <a:fillRect/>
          </a:stretch>
        </p:blipFill>
        <p:spPr>
          <a:xfrm>
            <a:off x="0" y="4647508"/>
            <a:ext cx="12192000" cy="2208752"/>
          </a:xfrm>
          <a:custGeom>
            <a:avLst/>
            <a:gdLst>
              <a:gd name="connsiteX0" fmla="*/ 6096000 w 12192000"/>
              <a:gd name="connsiteY0" fmla="*/ 0 h 2208752"/>
              <a:gd name="connsiteX1" fmla="*/ 11787795 w 12192000"/>
              <a:gd name="connsiteY1" fmla="*/ 633664 h 2208752"/>
              <a:gd name="connsiteX2" fmla="*/ 12192000 w 12192000"/>
              <a:gd name="connsiteY2" fmla="*/ 747591 h 2208752"/>
              <a:gd name="connsiteX3" fmla="*/ 12192000 w 12192000"/>
              <a:gd name="connsiteY3" fmla="*/ 2208752 h 2208752"/>
              <a:gd name="connsiteX4" fmla="*/ 0 w 12192000"/>
              <a:gd name="connsiteY4" fmla="*/ 2208752 h 2208752"/>
              <a:gd name="connsiteX5" fmla="*/ 0 w 12192000"/>
              <a:gd name="connsiteY5" fmla="*/ 747591 h 2208752"/>
              <a:gd name="connsiteX6" fmla="*/ 404205 w 12192000"/>
              <a:gd name="connsiteY6" fmla="*/ 633664 h 2208752"/>
              <a:gd name="connsiteX7" fmla="*/ 6096000 w 12192000"/>
              <a:gd name="connsiteY7" fmla="*/ 0 h 220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08752">
                <a:moveTo>
                  <a:pt x="6096000" y="0"/>
                </a:moveTo>
                <a:cubicBezTo>
                  <a:pt x="8258071" y="0"/>
                  <a:pt x="10241043" y="237801"/>
                  <a:pt x="11787795" y="633664"/>
                </a:cubicBezTo>
                <a:lnTo>
                  <a:pt x="12192000" y="747591"/>
                </a:lnTo>
                <a:lnTo>
                  <a:pt x="12192000" y="2208752"/>
                </a:lnTo>
                <a:lnTo>
                  <a:pt x="0" y="2208752"/>
                </a:lnTo>
                <a:lnTo>
                  <a:pt x="0" y="747591"/>
                </a:lnTo>
                <a:lnTo>
                  <a:pt x="404205" y="633664"/>
                </a:lnTo>
                <a:cubicBezTo>
                  <a:pt x="1950957" y="237801"/>
                  <a:pt x="3933930" y="0"/>
                  <a:pt x="6096000" y="0"/>
                </a:cubicBezTo>
                <a:close/>
              </a:path>
            </a:pathLst>
          </a:custGeom>
        </p:spPr>
      </p:pic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8346CA0E-E572-41EF-8615-35241BD498E4}"/>
              </a:ext>
            </a:extLst>
          </p:cNvPr>
          <p:cNvSpPr/>
          <p:nvPr/>
        </p:nvSpPr>
        <p:spPr>
          <a:xfrm>
            <a:off x="0" y="4650712"/>
            <a:ext cx="12192000" cy="2207288"/>
          </a:xfrm>
          <a:custGeom>
            <a:avLst/>
            <a:gdLst>
              <a:gd name="connsiteX0" fmla="*/ 6096000 w 12192000"/>
              <a:gd name="connsiteY0" fmla="*/ 0 h 2207288"/>
              <a:gd name="connsiteX1" fmla="*/ 11787795 w 12192000"/>
              <a:gd name="connsiteY1" fmla="*/ 633664 h 2207288"/>
              <a:gd name="connsiteX2" fmla="*/ 12192000 w 12192000"/>
              <a:gd name="connsiteY2" fmla="*/ 747591 h 2207288"/>
              <a:gd name="connsiteX3" fmla="*/ 12192000 w 12192000"/>
              <a:gd name="connsiteY3" fmla="*/ 2207288 h 2207288"/>
              <a:gd name="connsiteX4" fmla="*/ 0 w 12192000"/>
              <a:gd name="connsiteY4" fmla="*/ 2207288 h 2207288"/>
              <a:gd name="connsiteX5" fmla="*/ 0 w 12192000"/>
              <a:gd name="connsiteY5" fmla="*/ 747591 h 2207288"/>
              <a:gd name="connsiteX6" fmla="*/ 404205 w 12192000"/>
              <a:gd name="connsiteY6" fmla="*/ 633664 h 2207288"/>
              <a:gd name="connsiteX7" fmla="*/ 6096000 w 12192000"/>
              <a:gd name="connsiteY7" fmla="*/ 0 h 22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07288">
                <a:moveTo>
                  <a:pt x="6096000" y="0"/>
                </a:moveTo>
                <a:cubicBezTo>
                  <a:pt x="8258071" y="0"/>
                  <a:pt x="10241043" y="237801"/>
                  <a:pt x="11787795" y="633664"/>
                </a:cubicBezTo>
                <a:lnTo>
                  <a:pt x="12192000" y="747591"/>
                </a:lnTo>
                <a:lnTo>
                  <a:pt x="12192000" y="2207288"/>
                </a:lnTo>
                <a:lnTo>
                  <a:pt x="0" y="2207288"/>
                </a:lnTo>
                <a:lnTo>
                  <a:pt x="0" y="747591"/>
                </a:lnTo>
                <a:lnTo>
                  <a:pt x="404205" y="633664"/>
                </a:lnTo>
                <a:cubicBezTo>
                  <a:pt x="1950957" y="237801"/>
                  <a:pt x="3933930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B67F4">
                  <a:alpha val="80000"/>
                </a:srgbClr>
              </a:gs>
              <a:gs pos="100000">
                <a:srgbClr val="2A33DB">
                  <a:alpha val="9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2EB4E8D-E1B1-4A2C-92BE-47B24B9F9F2A}"/>
              </a:ext>
            </a:extLst>
          </p:cNvPr>
          <p:cNvSpPr/>
          <p:nvPr/>
        </p:nvSpPr>
        <p:spPr>
          <a:xfrm>
            <a:off x="0" y="-741757"/>
            <a:ext cx="443149" cy="443149"/>
          </a:xfrm>
          <a:prstGeom prst="rect">
            <a:avLst/>
          </a:prstGeom>
          <a:solidFill>
            <a:srgbClr val="F4F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4E3EF607-CFC3-4682-878D-5A7B71E4747B}"/>
              </a:ext>
            </a:extLst>
          </p:cNvPr>
          <p:cNvSpPr/>
          <p:nvPr/>
        </p:nvSpPr>
        <p:spPr>
          <a:xfrm>
            <a:off x="633192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3991B3A2-A952-40C0-82DB-D4BEFBDA9EA8}"/>
              </a:ext>
            </a:extLst>
          </p:cNvPr>
          <p:cNvSpPr/>
          <p:nvPr/>
        </p:nvSpPr>
        <p:spPr>
          <a:xfrm>
            <a:off x="3447155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E76A25C8-01D0-473E-A8C9-D40BED605FD3}"/>
              </a:ext>
            </a:extLst>
          </p:cNvPr>
          <p:cNvSpPr/>
          <p:nvPr/>
        </p:nvSpPr>
        <p:spPr>
          <a:xfrm>
            <a:off x="6261118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A2EDFEA8-BAF5-48E1-A274-694EBEA920B4}"/>
              </a:ext>
            </a:extLst>
          </p:cNvPr>
          <p:cNvSpPr/>
          <p:nvPr/>
        </p:nvSpPr>
        <p:spPr>
          <a:xfrm>
            <a:off x="9075082" y="2015969"/>
            <a:ext cx="2527282" cy="4221545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2A33D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68B0420-9ABC-42C6-9CF6-90731501E18D}"/>
              </a:ext>
            </a:extLst>
          </p:cNvPr>
          <p:cNvSpPr/>
          <p:nvPr/>
        </p:nvSpPr>
        <p:spPr>
          <a:xfrm>
            <a:off x="592832" y="-741757"/>
            <a:ext cx="443149" cy="443149"/>
          </a:xfrm>
          <a:prstGeom prst="rect">
            <a:avLst/>
          </a:prstGeom>
          <a:solidFill>
            <a:srgbClr val="4B67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CB2F318-7ED9-40F7-BC55-35650F4E681A}"/>
              </a:ext>
            </a:extLst>
          </p:cNvPr>
          <p:cNvSpPr/>
          <p:nvPr/>
        </p:nvSpPr>
        <p:spPr>
          <a:xfrm>
            <a:off x="1247794" y="-741757"/>
            <a:ext cx="443149" cy="443149"/>
          </a:xfrm>
          <a:prstGeom prst="rect">
            <a:avLst/>
          </a:prstGeom>
          <a:solidFill>
            <a:srgbClr val="2A33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BC4DC6E-7112-4D4E-8E5F-CD788BC82FCF}"/>
              </a:ext>
            </a:extLst>
          </p:cNvPr>
          <p:cNvSpPr txBox="1"/>
          <p:nvPr/>
        </p:nvSpPr>
        <p:spPr>
          <a:xfrm>
            <a:off x="3330580" y="354084"/>
            <a:ext cx="553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中国网络广告发展现状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1FE01D0-0141-4292-957D-3F61DA7A451E}"/>
              </a:ext>
            </a:extLst>
          </p:cNvPr>
          <p:cNvSpPr txBox="1"/>
          <p:nvPr/>
        </p:nvSpPr>
        <p:spPr>
          <a:xfrm>
            <a:off x="3300140" y="955891"/>
            <a:ext cx="5591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Current Situation Of Development Of Chinese Network Advertisement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67856BB-234A-48C9-AB65-68AC57E6EA45}"/>
              </a:ext>
            </a:extLst>
          </p:cNvPr>
          <p:cNvSpPr/>
          <p:nvPr/>
        </p:nvSpPr>
        <p:spPr>
          <a:xfrm>
            <a:off x="5617029" y="1427480"/>
            <a:ext cx="957943" cy="45719"/>
          </a:xfrm>
          <a:prstGeom prst="rect">
            <a:avLst/>
          </a:pr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E02600A-B4CD-40E5-B444-15E490383442}"/>
              </a:ext>
            </a:extLst>
          </p:cNvPr>
          <p:cNvSpPr txBox="1"/>
          <p:nvPr/>
        </p:nvSpPr>
        <p:spPr>
          <a:xfrm>
            <a:off x="808796" y="2311376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广告主营销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战略多样化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技术升级持续投入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484345D-A4E0-4D52-AF22-CBD0127F7707}"/>
              </a:ext>
            </a:extLst>
          </p:cNvPr>
          <p:cNvSpPr txBox="1"/>
          <p:nvPr/>
        </p:nvSpPr>
        <p:spPr>
          <a:xfrm>
            <a:off x="949516" y="4046698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利用前沿广告技术发展创新网络营销策略。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856FDF6-FFD2-4061-B611-8A23A902516C}"/>
              </a:ext>
            </a:extLst>
          </p:cNvPr>
          <p:cNvSpPr/>
          <p:nvPr/>
        </p:nvSpPr>
        <p:spPr>
          <a:xfrm>
            <a:off x="926657" y="3817916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095CCC3-9C6B-40F0-A74C-E975450B7EDF}"/>
              </a:ext>
            </a:extLst>
          </p:cNvPr>
          <p:cNvSpPr/>
          <p:nvPr/>
        </p:nvSpPr>
        <p:spPr>
          <a:xfrm>
            <a:off x="926657" y="422180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DA7B01D8-36AC-4C47-AEAB-85FDD642928E}"/>
              </a:ext>
            </a:extLst>
          </p:cNvPr>
          <p:cNvSpPr/>
          <p:nvPr/>
        </p:nvSpPr>
        <p:spPr>
          <a:xfrm>
            <a:off x="926657" y="493563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8ED30ABE-1FF0-48E6-AAEE-B0529980D277}"/>
              </a:ext>
            </a:extLst>
          </p:cNvPr>
          <p:cNvSpPr/>
          <p:nvPr/>
        </p:nvSpPr>
        <p:spPr>
          <a:xfrm flipV="1">
            <a:off x="634552" y="201741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53DFF24-10D8-4864-9D80-25D65594CA66}"/>
              </a:ext>
            </a:extLst>
          </p:cNvPr>
          <p:cNvSpPr txBox="1"/>
          <p:nvPr/>
        </p:nvSpPr>
        <p:spPr>
          <a:xfrm>
            <a:off x="3623983" y="2311376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互联网平台方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积极拓展服务空间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相关投资活跃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FBFB883-9D75-4A09-85B9-5E55B4CB26E3}"/>
              </a:ext>
            </a:extLst>
          </p:cNvPr>
          <p:cNvSpPr/>
          <p:nvPr/>
        </p:nvSpPr>
        <p:spPr>
          <a:xfrm>
            <a:off x="3741844" y="3817916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DBD8057C-6C13-49B0-8671-DA854D7CCBC0}"/>
              </a:ext>
            </a:extLst>
          </p:cNvPr>
          <p:cNvSpPr/>
          <p:nvPr/>
        </p:nvSpPr>
        <p:spPr>
          <a:xfrm flipV="1">
            <a:off x="3448515" y="201741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ECA1698-5E79-483E-ACB0-345BDB55B13E}"/>
              </a:ext>
            </a:extLst>
          </p:cNvPr>
          <p:cNvSpPr txBox="1"/>
          <p:nvPr/>
        </p:nvSpPr>
        <p:spPr>
          <a:xfrm>
            <a:off x="955559" y="4756302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技术应用投入持续提升，广告主对于未来的营销技术升级抱有充足信心。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982A57B-FADA-4283-BC47-37BC75F15D4D}"/>
              </a:ext>
            </a:extLst>
          </p:cNvPr>
          <p:cNvSpPr txBox="1"/>
          <p:nvPr/>
        </p:nvSpPr>
        <p:spPr>
          <a:xfrm>
            <a:off x="3764703" y="4046698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互联网头部企业对网络广告与数字营销的创新尝试不断突破。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C2988E12-1740-4644-9F93-D4969B32AA8A}"/>
              </a:ext>
            </a:extLst>
          </p:cNvPr>
          <p:cNvSpPr/>
          <p:nvPr/>
        </p:nvSpPr>
        <p:spPr>
          <a:xfrm>
            <a:off x="3741844" y="422180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900D22D1-EC91-4308-8E84-475B11B29537}"/>
              </a:ext>
            </a:extLst>
          </p:cNvPr>
          <p:cNvSpPr/>
          <p:nvPr/>
        </p:nvSpPr>
        <p:spPr>
          <a:xfrm>
            <a:off x="3741844" y="5212095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29BE2F1B-C1EF-400C-B190-5DC6500803DE}"/>
              </a:ext>
            </a:extLst>
          </p:cNvPr>
          <p:cNvSpPr txBox="1"/>
          <p:nvPr/>
        </p:nvSpPr>
        <p:spPr>
          <a:xfrm>
            <a:off x="3770746" y="5032759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不同平台投资赛道差异，但共同关注前沿科技以创新营销模式。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2153C869-B5C3-48D2-BE0D-D13A9D86A3AB}"/>
              </a:ext>
            </a:extLst>
          </p:cNvPr>
          <p:cNvSpPr txBox="1"/>
          <p:nvPr/>
        </p:nvSpPr>
        <p:spPr>
          <a:xfrm>
            <a:off x="6439288" y="2311376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营销服务商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推进一体化营销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生态建设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EA4CC771-0EE0-42BC-8DB4-11A569D4C358}"/>
              </a:ext>
            </a:extLst>
          </p:cNvPr>
          <p:cNvSpPr txBox="1"/>
          <p:nvPr/>
        </p:nvSpPr>
        <p:spPr>
          <a:xfrm>
            <a:off x="6580008" y="4046698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注重“策略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技术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服务”结合，优化营销策略。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8C5228BA-EC5A-4499-AD71-B95B49FB2D78}"/>
              </a:ext>
            </a:extLst>
          </p:cNvPr>
          <p:cNvSpPr/>
          <p:nvPr/>
        </p:nvSpPr>
        <p:spPr>
          <a:xfrm>
            <a:off x="6557149" y="3817916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CACC41C0-E87A-4FBC-BBD5-EDF5B8BBA84F}"/>
              </a:ext>
            </a:extLst>
          </p:cNvPr>
          <p:cNvSpPr/>
          <p:nvPr/>
        </p:nvSpPr>
        <p:spPr>
          <a:xfrm>
            <a:off x="6557149" y="422180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F0D6B5DD-CB54-4CF2-B729-6626D073AEAD}"/>
              </a:ext>
            </a:extLst>
          </p:cNvPr>
          <p:cNvSpPr/>
          <p:nvPr/>
        </p:nvSpPr>
        <p:spPr>
          <a:xfrm>
            <a:off x="6557149" y="493563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8655D97F-ADB0-4FA7-959A-C053686CB34D}"/>
              </a:ext>
            </a:extLst>
          </p:cNvPr>
          <p:cNvSpPr/>
          <p:nvPr/>
        </p:nvSpPr>
        <p:spPr>
          <a:xfrm flipV="1">
            <a:off x="6262478" y="201741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BF6011A1-C5FC-4066-8837-494504605B96}"/>
              </a:ext>
            </a:extLst>
          </p:cNvPr>
          <p:cNvSpPr txBox="1"/>
          <p:nvPr/>
        </p:nvSpPr>
        <p:spPr>
          <a:xfrm>
            <a:off x="6586051" y="4756302"/>
            <a:ext cx="2084133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相关企业竞相冲击资本市场，成长性高。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1C44CA1-B81A-42B5-9B73-EC5D564932D0}"/>
              </a:ext>
            </a:extLst>
          </p:cNvPr>
          <p:cNvSpPr txBox="1"/>
          <p:nvPr/>
        </p:nvSpPr>
        <p:spPr>
          <a:xfrm>
            <a:off x="9250686" y="2311376"/>
            <a:ext cx="2485567" cy="131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以数据技术场景体验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为要点的网络广告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B67F4"/>
                  </a:gs>
                  <a:gs pos="100000">
                    <a:srgbClr val="2A33DB"/>
                  </a:gs>
                </a:gsLst>
                <a:lin ang="27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B67F4"/>
                    </a:gs>
                    <a:gs pos="100000">
                      <a:srgbClr val="2A33DB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应用策略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629AED5A-E810-464B-9A70-B5623E174670}"/>
              </a:ext>
            </a:extLst>
          </p:cNvPr>
          <p:cNvSpPr txBox="1"/>
          <p:nvPr/>
        </p:nvSpPr>
        <p:spPr>
          <a:xfrm>
            <a:off x="9391406" y="4046698"/>
            <a:ext cx="208413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通过多维度分析，发掘网络营销在新环境下的创新模式。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6B0D4608-2EFD-43D4-B70E-8A9D74315FC3}"/>
              </a:ext>
            </a:extLst>
          </p:cNvPr>
          <p:cNvSpPr/>
          <p:nvPr/>
        </p:nvSpPr>
        <p:spPr>
          <a:xfrm>
            <a:off x="9368547" y="3817916"/>
            <a:ext cx="299366" cy="45719"/>
          </a:xfrm>
          <a:prstGeom prst="rect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294869C6-1F58-4453-8665-F9EC9B2F9CB8}"/>
              </a:ext>
            </a:extLst>
          </p:cNvPr>
          <p:cNvSpPr/>
          <p:nvPr/>
        </p:nvSpPr>
        <p:spPr>
          <a:xfrm>
            <a:off x="9368547" y="4221808"/>
            <a:ext cx="45719" cy="45719"/>
          </a:xfrm>
          <a:prstGeom prst="ellipse">
            <a:avLst/>
          </a:prstGeom>
          <a:solidFill>
            <a:srgbClr val="4B6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B068C0B1-1802-421D-8FD2-1DE8DB1442C5}"/>
              </a:ext>
            </a:extLst>
          </p:cNvPr>
          <p:cNvSpPr/>
          <p:nvPr/>
        </p:nvSpPr>
        <p:spPr>
          <a:xfrm flipV="1">
            <a:off x="9076442" y="2017410"/>
            <a:ext cx="2521722" cy="105694"/>
          </a:xfrm>
          <a:custGeom>
            <a:avLst/>
            <a:gdLst>
              <a:gd name="connsiteX0" fmla="*/ 0 w 2521722"/>
              <a:gd name="connsiteY0" fmla="*/ 0 h 105694"/>
              <a:gd name="connsiteX1" fmla="*/ 2521722 w 2521722"/>
              <a:gd name="connsiteY1" fmla="*/ 0 h 105694"/>
              <a:gd name="connsiteX2" fmla="*/ 2515114 w 2521722"/>
              <a:gd name="connsiteY2" fmla="*/ 32731 h 105694"/>
              <a:gd name="connsiteX3" fmla="*/ 2405037 w 2521722"/>
              <a:gd name="connsiteY3" fmla="*/ 105694 h 105694"/>
              <a:gd name="connsiteX4" fmla="*/ 116685 w 2521722"/>
              <a:gd name="connsiteY4" fmla="*/ 105694 h 105694"/>
              <a:gd name="connsiteX5" fmla="*/ 6608 w 2521722"/>
              <a:gd name="connsiteY5" fmla="*/ 32731 h 1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1722" h="105694">
                <a:moveTo>
                  <a:pt x="0" y="0"/>
                </a:moveTo>
                <a:lnTo>
                  <a:pt x="2521722" y="0"/>
                </a:lnTo>
                <a:lnTo>
                  <a:pt x="2515114" y="32731"/>
                </a:lnTo>
                <a:cubicBezTo>
                  <a:pt x="2496978" y="75608"/>
                  <a:pt x="2454521" y="105694"/>
                  <a:pt x="2405037" y="105694"/>
                </a:cubicBezTo>
                <a:lnTo>
                  <a:pt x="116685" y="105694"/>
                </a:lnTo>
                <a:cubicBezTo>
                  <a:pt x="67201" y="105694"/>
                  <a:pt x="24744" y="75608"/>
                  <a:pt x="6608" y="32731"/>
                </a:cubicBezTo>
                <a:close/>
              </a:path>
            </a:pathLst>
          </a:custGeom>
          <a:gradFill>
            <a:gsLst>
              <a:gs pos="0">
                <a:srgbClr val="4B67F4"/>
              </a:gs>
              <a:gs pos="100000">
                <a:srgbClr val="2A33DB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98B7EDFC-3C3A-492C-8684-21777B8FCA86}"/>
              </a:ext>
            </a:extLst>
          </p:cNvPr>
          <p:cNvSpPr txBox="1"/>
          <p:nvPr/>
        </p:nvSpPr>
        <p:spPr>
          <a:xfrm>
            <a:off x="10218964" y="6581001"/>
            <a:ext cx="2013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115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桌子, 游戏机, 黑暗, 灯光&#10;&#10;描述已自动生成">
            <a:extLst>
              <a:ext uri="{FF2B5EF4-FFF2-40B4-BE49-F238E27FC236}">
                <a16:creationId xmlns="" xmlns:a16="http://schemas.microsoft.com/office/drawing/2014/main" id="{3214FC86-647F-4D8A-9871-0D6975BF7F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r="9596" b="2424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71" name="矩形 270">
            <a:extLst>
              <a:ext uri="{FF2B5EF4-FFF2-40B4-BE49-F238E27FC236}">
                <a16:creationId xmlns="" xmlns:a16="http://schemas.microsoft.com/office/drawing/2014/main" id="{D474D330-EC71-4137-B91B-9664D54784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325DC">
                  <a:alpha val="40000"/>
                </a:srgbClr>
              </a:gs>
              <a:gs pos="100000">
                <a:srgbClr val="2325DC">
                  <a:alpha val="1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car_64342">
            <a:extLst>
              <a:ext uri="{FF2B5EF4-FFF2-40B4-BE49-F238E27FC236}">
                <a16:creationId xmlns="" xmlns:a16="http://schemas.microsoft.com/office/drawing/2014/main" id="{56BC944C-7A1F-4A4D-AC3B-0F8E2FE6E1E0}"/>
              </a:ext>
            </a:extLst>
          </p:cNvPr>
          <p:cNvSpPr/>
          <p:nvPr/>
        </p:nvSpPr>
        <p:spPr>
          <a:xfrm>
            <a:off x="7163709" y="2088602"/>
            <a:ext cx="609685" cy="238544"/>
          </a:xfrm>
          <a:custGeom>
            <a:avLst/>
            <a:gdLst>
              <a:gd name="T0" fmla="*/ 5938 w 6005"/>
              <a:gd name="T1" fmla="*/ 1431 h 2353"/>
              <a:gd name="T2" fmla="*/ 5908 w 6005"/>
              <a:gd name="T3" fmla="*/ 1431 h 2353"/>
              <a:gd name="T4" fmla="*/ 5745 w 6005"/>
              <a:gd name="T5" fmla="*/ 965 h 2353"/>
              <a:gd name="T6" fmla="*/ 5615 w 6005"/>
              <a:gd name="T7" fmla="*/ 892 h 2353"/>
              <a:gd name="T8" fmla="*/ 4377 w 6005"/>
              <a:gd name="T9" fmla="*/ 668 h 2353"/>
              <a:gd name="T10" fmla="*/ 3264 w 6005"/>
              <a:gd name="T11" fmla="*/ 1 h 2353"/>
              <a:gd name="T12" fmla="*/ 1868 w 6005"/>
              <a:gd name="T13" fmla="*/ 0 h 2353"/>
              <a:gd name="T14" fmla="*/ 1109 w 6005"/>
              <a:gd name="T15" fmla="*/ 445 h 2353"/>
              <a:gd name="T16" fmla="*/ 699 w 6005"/>
              <a:gd name="T17" fmla="*/ 792 h 2353"/>
              <a:gd name="T18" fmla="*/ 139 w 6005"/>
              <a:gd name="T19" fmla="*/ 866 h 2353"/>
              <a:gd name="T20" fmla="*/ 0 w 6005"/>
              <a:gd name="T21" fmla="*/ 1057 h 2353"/>
              <a:gd name="T22" fmla="*/ 0 w 6005"/>
              <a:gd name="T23" fmla="*/ 1699 h 2353"/>
              <a:gd name="T24" fmla="*/ 200 w 6005"/>
              <a:gd name="T25" fmla="*/ 1899 h 2353"/>
              <a:gd name="T26" fmla="*/ 737 w 6005"/>
              <a:gd name="T27" fmla="*/ 1899 h 2353"/>
              <a:gd name="T28" fmla="*/ 1392 w 6005"/>
              <a:gd name="T29" fmla="*/ 2353 h 2353"/>
              <a:gd name="T30" fmla="*/ 2048 w 6005"/>
              <a:gd name="T31" fmla="*/ 1899 h 2353"/>
              <a:gd name="T32" fmla="*/ 3980 w 6005"/>
              <a:gd name="T33" fmla="*/ 1899 h 2353"/>
              <a:gd name="T34" fmla="*/ 4636 w 6005"/>
              <a:gd name="T35" fmla="*/ 2353 h 2353"/>
              <a:gd name="T36" fmla="*/ 5292 w 6005"/>
              <a:gd name="T37" fmla="*/ 1899 h 2353"/>
              <a:gd name="T38" fmla="*/ 5938 w 6005"/>
              <a:gd name="T39" fmla="*/ 1899 h 2353"/>
              <a:gd name="T40" fmla="*/ 6005 w 6005"/>
              <a:gd name="T41" fmla="*/ 1832 h 2353"/>
              <a:gd name="T42" fmla="*/ 6005 w 6005"/>
              <a:gd name="T43" fmla="*/ 1497 h 2353"/>
              <a:gd name="T44" fmla="*/ 5938 w 6005"/>
              <a:gd name="T45" fmla="*/ 1431 h 2353"/>
              <a:gd name="T46" fmla="*/ 1392 w 6005"/>
              <a:gd name="T47" fmla="*/ 1918 h 2353"/>
              <a:gd name="T48" fmla="*/ 1125 w 6005"/>
              <a:gd name="T49" fmla="*/ 1651 h 2353"/>
              <a:gd name="T50" fmla="*/ 1392 w 6005"/>
              <a:gd name="T51" fmla="*/ 1384 h 2353"/>
              <a:gd name="T52" fmla="*/ 1660 w 6005"/>
              <a:gd name="T53" fmla="*/ 1651 h 2353"/>
              <a:gd name="T54" fmla="*/ 1392 w 6005"/>
              <a:gd name="T55" fmla="*/ 1918 h 2353"/>
              <a:gd name="T56" fmla="*/ 4636 w 6005"/>
              <a:gd name="T57" fmla="*/ 1918 h 2353"/>
              <a:gd name="T58" fmla="*/ 4369 w 6005"/>
              <a:gd name="T59" fmla="*/ 1651 h 2353"/>
              <a:gd name="T60" fmla="*/ 4636 w 6005"/>
              <a:gd name="T61" fmla="*/ 1384 h 2353"/>
              <a:gd name="T62" fmla="*/ 4903 w 6005"/>
              <a:gd name="T63" fmla="*/ 1651 h 2353"/>
              <a:gd name="T64" fmla="*/ 4636 w 6005"/>
              <a:gd name="T65" fmla="*/ 1918 h 2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05" h="2353">
                <a:moveTo>
                  <a:pt x="5938" y="1431"/>
                </a:moveTo>
                <a:lnTo>
                  <a:pt x="5908" y="1431"/>
                </a:lnTo>
                <a:cubicBezTo>
                  <a:pt x="5867" y="1203"/>
                  <a:pt x="5781" y="1009"/>
                  <a:pt x="5745" y="965"/>
                </a:cubicBezTo>
                <a:cubicBezTo>
                  <a:pt x="5713" y="925"/>
                  <a:pt x="5666" y="899"/>
                  <a:pt x="5615" y="892"/>
                </a:cubicBezTo>
                <a:lnTo>
                  <a:pt x="4377" y="668"/>
                </a:lnTo>
                <a:cubicBezTo>
                  <a:pt x="4377" y="668"/>
                  <a:pt x="3679" y="1"/>
                  <a:pt x="3264" y="1"/>
                </a:cubicBezTo>
                <a:lnTo>
                  <a:pt x="1868" y="0"/>
                </a:lnTo>
                <a:cubicBezTo>
                  <a:pt x="1597" y="0"/>
                  <a:pt x="1371" y="207"/>
                  <a:pt x="1109" y="445"/>
                </a:cubicBezTo>
                <a:cubicBezTo>
                  <a:pt x="986" y="558"/>
                  <a:pt x="850" y="682"/>
                  <a:pt x="699" y="792"/>
                </a:cubicBezTo>
                <a:lnTo>
                  <a:pt x="139" y="866"/>
                </a:lnTo>
                <a:cubicBezTo>
                  <a:pt x="59" y="892"/>
                  <a:pt x="0" y="968"/>
                  <a:pt x="0" y="1057"/>
                </a:cubicBezTo>
                <a:lnTo>
                  <a:pt x="0" y="1699"/>
                </a:lnTo>
                <a:cubicBezTo>
                  <a:pt x="0" y="1809"/>
                  <a:pt x="90" y="1899"/>
                  <a:pt x="200" y="1899"/>
                </a:cubicBezTo>
                <a:lnTo>
                  <a:pt x="737" y="1899"/>
                </a:lnTo>
                <a:cubicBezTo>
                  <a:pt x="837" y="2164"/>
                  <a:pt x="1093" y="2353"/>
                  <a:pt x="1392" y="2353"/>
                </a:cubicBezTo>
                <a:cubicBezTo>
                  <a:pt x="1692" y="2353"/>
                  <a:pt x="1948" y="2164"/>
                  <a:pt x="2048" y="1899"/>
                </a:cubicBezTo>
                <a:lnTo>
                  <a:pt x="3980" y="1899"/>
                </a:lnTo>
                <a:cubicBezTo>
                  <a:pt x="4080" y="2164"/>
                  <a:pt x="4336" y="2353"/>
                  <a:pt x="4636" y="2353"/>
                </a:cubicBezTo>
                <a:cubicBezTo>
                  <a:pt x="4935" y="2353"/>
                  <a:pt x="5191" y="2164"/>
                  <a:pt x="5292" y="1899"/>
                </a:cubicBezTo>
                <a:lnTo>
                  <a:pt x="5938" y="1899"/>
                </a:lnTo>
                <a:cubicBezTo>
                  <a:pt x="5975" y="1899"/>
                  <a:pt x="6005" y="1869"/>
                  <a:pt x="6005" y="1832"/>
                </a:cubicBezTo>
                <a:lnTo>
                  <a:pt x="6005" y="1497"/>
                </a:lnTo>
                <a:cubicBezTo>
                  <a:pt x="6005" y="1460"/>
                  <a:pt x="5975" y="1431"/>
                  <a:pt x="5938" y="1431"/>
                </a:cubicBezTo>
                <a:close/>
                <a:moveTo>
                  <a:pt x="1392" y="1918"/>
                </a:moveTo>
                <a:cubicBezTo>
                  <a:pt x="1245" y="1918"/>
                  <a:pt x="1125" y="1798"/>
                  <a:pt x="1125" y="1651"/>
                </a:cubicBezTo>
                <a:cubicBezTo>
                  <a:pt x="1125" y="1504"/>
                  <a:pt x="1245" y="1384"/>
                  <a:pt x="1392" y="1384"/>
                </a:cubicBezTo>
                <a:cubicBezTo>
                  <a:pt x="1540" y="1384"/>
                  <a:pt x="1660" y="1504"/>
                  <a:pt x="1660" y="1651"/>
                </a:cubicBezTo>
                <a:cubicBezTo>
                  <a:pt x="1660" y="1798"/>
                  <a:pt x="1540" y="1918"/>
                  <a:pt x="1392" y="1918"/>
                </a:cubicBezTo>
                <a:close/>
                <a:moveTo>
                  <a:pt x="4636" y="1918"/>
                </a:moveTo>
                <a:cubicBezTo>
                  <a:pt x="4488" y="1918"/>
                  <a:pt x="4369" y="1798"/>
                  <a:pt x="4369" y="1651"/>
                </a:cubicBezTo>
                <a:cubicBezTo>
                  <a:pt x="4369" y="1504"/>
                  <a:pt x="4488" y="1384"/>
                  <a:pt x="4636" y="1384"/>
                </a:cubicBezTo>
                <a:cubicBezTo>
                  <a:pt x="4783" y="1384"/>
                  <a:pt x="4903" y="1504"/>
                  <a:pt x="4903" y="1651"/>
                </a:cubicBezTo>
                <a:cubicBezTo>
                  <a:pt x="4903" y="1798"/>
                  <a:pt x="4783" y="1918"/>
                  <a:pt x="4636" y="1918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F9388EB-9773-4625-BA0F-125DFC01DA8B}"/>
              </a:ext>
            </a:extLst>
          </p:cNvPr>
          <p:cNvSpPr txBox="1"/>
          <p:nvPr/>
        </p:nvSpPr>
        <p:spPr>
          <a:xfrm>
            <a:off x="2209800" y="978288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600" normalizeH="0" baseline="0" noProof="0" dirty="0">
                <a:ln>
                  <a:noFill/>
                </a:ln>
                <a:gradFill flip="none" rotWithShape="1">
                  <a:gsLst>
                    <a:gs pos="60295">
                      <a:prstClr val="white">
                        <a:lumMod val="50000"/>
                      </a:prstClr>
                    </a:gs>
                    <a:gs pos="40000">
                      <a:prstClr val="white"/>
                    </a:gs>
                    <a:gs pos="20000">
                      <a:prstClr val="white">
                        <a:lumMod val="50000"/>
                      </a:prstClr>
                    </a:gs>
                    <a:gs pos="0">
                      <a:prstClr val="white">
                        <a:lumMod val="95000"/>
                      </a:prstClr>
                    </a:gs>
                    <a:gs pos="100000">
                      <a:prstClr val="white">
                        <a:lumMod val="50000"/>
                      </a:prstClr>
                    </a:gs>
                    <a:gs pos="80000">
                      <a:prstClr val="white">
                        <a:lumMod val="95000"/>
                      </a:prst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/>
                <a:uLnTx/>
                <a:uFillTx/>
                <a:latin typeface="胡晓波真帅体" panose="02010600030101010101" pitchFamily="2" charset="-122"/>
                <a:ea typeface="胡晓波真帅体" panose="02010600030101010101" pitchFamily="2" charset="-122"/>
                <a:cs typeface="+mn-cs"/>
              </a:rPr>
              <a:t>汽车产业变革的浪潮之巅</a:t>
            </a:r>
            <a:endParaRPr kumimoji="0" lang="en-US" altLang="zh-CN" sz="6600" b="0" i="0" u="none" strike="noStrike" kern="1200" cap="none" spc="600" normalizeH="0" baseline="0" noProof="0" dirty="0">
              <a:ln>
                <a:noFill/>
              </a:ln>
              <a:gradFill flip="none" rotWithShape="1">
                <a:gsLst>
                  <a:gs pos="60295">
                    <a:prstClr val="white">
                      <a:lumMod val="50000"/>
                    </a:prstClr>
                  </a:gs>
                  <a:gs pos="40000">
                    <a:prstClr val="white"/>
                  </a:gs>
                  <a:gs pos="20000">
                    <a:prstClr val="white">
                      <a:lumMod val="50000"/>
                    </a:prstClr>
                  </a:gs>
                  <a:gs pos="0">
                    <a:prstClr val="white">
                      <a:lumMod val="95000"/>
                    </a:prstClr>
                  </a:gs>
                  <a:gs pos="100000">
                    <a:prstClr val="white">
                      <a:lumMod val="50000"/>
                    </a:prstClr>
                  </a:gs>
                  <a:gs pos="80000">
                    <a:prstClr val="white">
                      <a:lumMod val="95000"/>
                    </a:prstClr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16F4247-E410-416D-AC30-607F7536ABAB}"/>
              </a:ext>
            </a:extLst>
          </p:cNvPr>
          <p:cNvSpPr txBox="1"/>
          <p:nvPr/>
        </p:nvSpPr>
        <p:spPr>
          <a:xfrm>
            <a:off x="2800004" y="2446109"/>
            <a:ext cx="6591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中国智能驾驶行业调研汇报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2479ECCA-BC1A-40B6-8A4C-B13249478926}"/>
              </a:ext>
            </a:extLst>
          </p:cNvPr>
          <p:cNvSpPr/>
          <p:nvPr/>
        </p:nvSpPr>
        <p:spPr>
          <a:xfrm>
            <a:off x="8555718" y="2319931"/>
            <a:ext cx="370338" cy="66696"/>
          </a:xfrm>
          <a:custGeom>
            <a:avLst/>
            <a:gdLst>
              <a:gd name="connsiteX0" fmla="*/ 0 w 1014153"/>
              <a:gd name="connsiteY0" fmla="*/ 78303 h 261454"/>
              <a:gd name="connsiteX1" fmla="*/ 365760 w 1014153"/>
              <a:gd name="connsiteY1" fmla="*/ 3489 h 261454"/>
              <a:gd name="connsiteX2" fmla="*/ 681644 w 1014153"/>
              <a:gd name="connsiteY2" fmla="*/ 178056 h 261454"/>
              <a:gd name="connsiteX3" fmla="*/ 1014153 w 1014153"/>
              <a:gd name="connsiteY3" fmla="*/ 261183 h 261454"/>
              <a:gd name="connsiteX0" fmla="*/ 0 w 1066435"/>
              <a:gd name="connsiteY0" fmla="*/ 171462 h 257969"/>
              <a:gd name="connsiteX1" fmla="*/ 418042 w 1066435"/>
              <a:gd name="connsiteY1" fmla="*/ 4 h 257969"/>
              <a:gd name="connsiteX2" fmla="*/ 733926 w 1066435"/>
              <a:gd name="connsiteY2" fmla="*/ 174571 h 257969"/>
              <a:gd name="connsiteX3" fmla="*/ 1066435 w 1066435"/>
              <a:gd name="connsiteY3" fmla="*/ 257698 h 257969"/>
              <a:gd name="connsiteX0" fmla="*/ 0 w 1066435"/>
              <a:gd name="connsiteY0" fmla="*/ 172362 h 258869"/>
              <a:gd name="connsiteX1" fmla="*/ 418042 w 1066435"/>
              <a:gd name="connsiteY1" fmla="*/ 904 h 258869"/>
              <a:gd name="connsiteX2" fmla="*/ 733926 w 1066435"/>
              <a:gd name="connsiteY2" fmla="*/ 175471 h 258869"/>
              <a:gd name="connsiteX3" fmla="*/ 1066435 w 1066435"/>
              <a:gd name="connsiteY3" fmla="*/ 258598 h 258869"/>
              <a:gd name="connsiteX0" fmla="*/ 0 w 1066435"/>
              <a:gd name="connsiteY0" fmla="*/ 172362 h 258869"/>
              <a:gd name="connsiteX1" fmla="*/ 418042 w 1066435"/>
              <a:gd name="connsiteY1" fmla="*/ 904 h 258869"/>
              <a:gd name="connsiteX2" fmla="*/ 733926 w 1066435"/>
              <a:gd name="connsiteY2" fmla="*/ 175471 h 258869"/>
              <a:gd name="connsiteX3" fmla="*/ 1066435 w 1066435"/>
              <a:gd name="connsiteY3" fmla="*/ 258598 h 258869"/>
              <a:gd name="connsiteX0" fmla="*/ 0 w 1070458"/>
              <a:gd name="connsiteY0" fmla="*/ 190833 h 258007"/>
              <a:gd name="connsiteX1" fmla="*/ 422065 w 1070458"/>
              <a:gd name="connsiteY1" fmla="*/ 42 h 258007"/>
              <a:gd name="connsiteX2" fmla="*/ 737949 w 1070458"/>
              <a:gd name="connsiteY2" fmla="*/ 174609 h 258007"/>
              <a:gd name="connsiteX3" fmla="*/ 1070458 w 1070458"/>
              <a:gd name="connsiteY3" fmla="*/ 257736 h 258007"/>
              <a:gd name="connsiteX0" fmla="*/ 0 w 1070458"/>
              <a:gd name="connsiteY0" fmla="*/ 190833 h 258007"/>
              <a:gd name="connsiteX1" fmla="*/ 357718 w 1070458"/>
              <a:gd name="connsiteY1" fmla="*/ 43 h 258007"/>
              <a:gd name="connsiteX2" fmla="*/ 737949 w 1070458"/>
              <a:gd name="connsiteY2" fmla="*/ 174609 h 258007"/>
              <a:gd name="connsiteX3" fmla="*/ 1070458 w 1070458"/>
              <a:gd name="connsiteY3" fmla="*/ 257736 h 258007"/>
              <a:gd name="connsiteX0" fmla="*/ 0 w 1070458"/>
              <a:gd name="connsiteY0" fmla="*/ 190928 h 258045"/>
              <a:gd name="connsiteX1" fmla="*/ 357718 w 1070458"/>
              <a:gd name="connsiteY1" fmla="*/ 138 h 258045"/>
              <a:gd name="connsiteX2" fmla="*/ 725884 w 1070458"/>
              <a:gd name="connsiteY2" fmla="*/ 161816 h 258045"/>
              <a:gd name="connsiteX3" fmla="*/ 1070458 w 1070458"/>
              <a:gd name="connsiteY3" fmla="*/ 257831 h 258045"/>
              <a:gd name="connsiteX0" fmla="*/ 0 w 1090565"/>
              <a:gd name="connsiteY0" fmla="*/ 190928 h 315928"/>
              <a:gd name="connsiteX1" fmla="*/ 357718 w 1090565"/>
              <a:gd name="connsiteY1" fmla="*/ 138 h 315928"/>
              <a:gd name="connsiteX2" fmla="*/ 725884 w 1090565"/>
              <a:gd name="connsiteY2" fmla="*/ 161816 h 315928"/>
              <a:gd name="connsiteX3" fmla="*/ 1090565 w 1090565"/>
              <a:gd name="connsiteY3" fmla="*/ 315819 h 315928"/>
              <a:gd name="connsiteX0" fmla="*/ 0 w 1090565"/>
              <a:gd name="connsiteY0" fmla="*/ 190928 h 315819"/>
              <a:gd name="connsiteX1" fmla="*/ 357718 w 1090565"/>
              <a:gd name="connsiteY1" fmla="*/ 138 h 315819"/>
              <a:gd name="connsiteX2" fmla="*/ 725884 w 1090565"/>
              <a:gd name="connsiteY2" fmla="*/ 161816 h 315819"/>
              <a:gd name="connsiteX3" fmla="*/ 1090565 w 1090565"/>
              <a:gd name="connsiteY3" fmla="*/ 315819 h 315819"/>
              <a:gd name="connsiteX0" fmla="*/ 0 w 1094585"/>
              <a:gd name="connsiteY0" fmla="*/ 190928 h 315819"/>
              <a:gd name="connsiteX1" fmla="*/ 357718 w 1094585"/>
              <a:gd name="connsiteY1" fmla="*/ 138 h 315819"/>
              <a:gd name="connsiteX2" fmla="*/ 725884 w 1094585"/>
              <a:gd name="connsiteY2" fmla="*/ 161816 h 315819"/>
              <a:gd name="connsiteX3" fmla="*/ 1094585 w 1094585"/>
              <a:gd name="connsiteY3" fmla="*/ 315819 h 3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585" h="315819">
                <a:moveTo>
                  <a:pt x="0" y="190928"/>
                </a:moveTo>
                <a:cubicBezTo>
                  <a:pt x="126076" y="145208"/>
                  <a:pt x="236737" y="4990"/>
                  <a:pt x="357718" y="138"/>
                </a:cubicBezTo>
                <a:cubicBezTo>
                  <a:pt x="478699" y="-4714"/>
                  <a:pt x="617819" y="118867"/>
                  <a:pt x="725884" y="161816"/>
                </a:cubicBezTo>
                <a:cubicBezTo>
                  <a:pt x="833950" y="204765"/>
                  <a:pt x="942319" y="287758"/>
                  <a:pt x="1094585" y="315819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79B37E67-5307-4E9B-A1FE-DFA8FF919FC6}"/>
              </a:ext>
            </a:extLst>
          </p:cNvPr>
          <p:cNvSpPr/>
          <p:nvPr/>
        </p:nvSpPr>
        <p:spPr>
          <a:xfrm>
            <a:off x="8513986" y="2291364"/>
            <a:ext cx="502344" cy="76567"/>
          </a:xfrm>
          <a:custGeom>
            <a:avLst/>
            <a:gdLst>
              <a:gd name="connsiteX0" fmla="*/ 0 w 1388226"/>
              <a:gd name="connsiteY0" fmla="*/ 198375 h 356317"/>
              <a:gd name="connsiteX1" fmla="*/ 299258 w 1388226"/>
              <a:gd name="connsiteY1" fmla="*/ 7183 h 356317"/>
              <a:gd name="connsiteX2" fmla="*/ 606829 w 1388226"/>
              <a:gd name="connsiteY2" fmla="*/ 65372 h 356317"/>
              <a:gd name="connsiteX3" fmla="*/ 1039091 w 1388226"/>
              <a:gd name="connsiteY3" fmla="*/ 298128 h 356317"/>
              <a:gd name="connsiteX4" fmla="*/ 1388226 w 1388226"/>
              <a:gd name="connsiteY4" fmla="*/ 356317 h 356317"/>
              <a:gd name="connsiteX0" fmla="*/ 0 w 1484748"/>
              <a:gd name="connsiteY0" fmla="*/ 294821 h 362558"/>
              <a:gd name="connsiteX1" fmla="*/ 395780 w 1484748"/>
              <a:gd name="connsiteY1" fmla="*/ 13424 h 362558"/>
              <a:gd name="connsiteX2" fmla="*/ 703351 w 1484748"/>
              <a:gd name="connsiteY2" fmla="*/ 71613 h 362558"/>
              <a:gd name="connsiteX3" fmla="*/ 1135613 w 1484748"/>
              <a:gd name="connsiteY3" fmla="*/ 304369 h 362558"/>
              <a:gd name="connsiteX4" fmla="*/ 1484748 w 1484748"/>
              <a:gd name="connsiteY4" fmla="*/ 362558 h 36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4748" h="362558">
                <a:moveTo>
                  <a:pt x="0" y="294821"/>
                </a:moveTo>
                <a:cubicBezTo>
                  <a:pt x="99060" y="210308"/>
                  <a:pt x="278555" y="50625"/>
                  <a:pt x="395780" y="13424"/>
                </a:cubicBezTo>
                <a:cubicBezTo>
                  <a:pt x="513005" y="-23777"/>
                  <a:pt x="580046" y="23122"/>
                  <a:pt x="703351" y="71613"/>
                </a:cubicBezTo>
                <a:cubicBezTo>
                  <a:pt x="826657" y="120104"/>
                  <a:pt x="1005380" y="255878"/>
                  <a:pt x="1135613" y="304369"/>
                </a:cubicBezTo>
                <a:cubicBezTo>
                  <a:pt x="1265846" y="352860"/>
                  <a:pt x="1403006" y="340391"/>
                  <a:pt x="1484748" y="362558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EFD4AD32-54D9-4356-8774-A8FC4494AC6B}"/>
              </a:ext>
            </a:extLst>
          </p:cNvPr>
          <p:cNvSpPr/>
          <p:nvPr/>
        </p:nvSpPr>
        <p:spPr>
          <a:xfrm>
            <a:off x="8504455" y="2267819"/>
            <a:ext cx="585000" cy="94273"/>
          </a:xfrm>
          <a:custGeom>
            <a:avLst/>
            <a:gdLst>
              <a:gd name="connsiteX0" fmla="*/ 0 w 1729047"/>
              <a:gd name="connsiteY0" fmla="*/ 317417 h 458733"/>
              <a:gd name="connsiteX1" fmla="*/ 257695 w 1729047"/>
              <a:gd name="connsiteY1" fmla="*/ 43097 h 458733"/>
              <a:gd name="connsiteX2" fmla="*/ 631767 w 1729047"/>
              <a:gd name="connsiteY2" fmla="*/ 18159 h 458733"/>
              <a:gd name="connsiteX3" fmla="*/ 1030778 w 1729047"/>
              <a:gd name="connsiteY3" fmla="*/ 217664 h 458733"/>
              <a:gd name="connsiteX4" fmla="*/ 1305098 w 1729047"/>
              <a:gd name="connsiteY4" fmla="*/ 350668 h 458733"/>
              <a:gd name="connsiteX5" fmla="*/ 1729047 w 1729047"/>
              <a:gd name="connsiteY5" fmla="*/ 458733 h 458733"/>
              <a:gd name="connsiteX0" fmla="*/ 0 w 1729047"/>
              <a:gd name="connsiteY0" fmla="*/ 305082 h 446398"/>
              <a:gd name="connsiteX1" fmla="*/ 257696 w 1729047"/>
              <a:gd name="connsiteY1" fmla="*/ 75862 h 446398"/>
              <a:gd name="connsiteX2" fmla="*/ 631767 w 1729047"/>
              <a:gd name="connsiteY2" fmla="*/ 5824 h 446398"/>
              <a:gd name="connsiteX3" fmla="*/ 1030778 w 1729047"/>
              <a:gd name="connsiteY3" fmla="*/ 205329 h 446398"/>
              <a:gd name="connsiteX4" fmla="*/ 1305098 w 1729047"/>
              <a:gd name="connsiteY4" fmla="*/ 338333 h 446398"/>
              <a:gd name="connsiteX5" fmla="*/ 1729047 w 1729047"/>
              <a:gd name="connsiteY5" fmla="*/ 446398 h 44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9047" h="446398">
                <a:moveTo>
                  <a:pt x="0" y="305082"/>
                </a:moveTo>
                <a:cubicBezTo>
                  <a:pt x="76200" y="192860"/>
                  <a:pt x="152402" y="125738"/>
                  <a:pt x="257696" y="75862"/>
                </a:cubicBezTo>
                <a:cubicBezTo>
                  <a:pt x="362990" y="25986"/>
                  <a:pt x="502920" y="-15754"/>
                  <a:pt x="631767" y="5824"/>
                </a:cubicBezTo>
                <a:cubicBezTo>
                  <a:pt x="760614" y="27402"/>
                  <a:pt x="1030778" y="205329"/>
                  <a:pt x="1030778" y="205329"/>
                </a:cubicBezTo>
                <a:cubicBezTo>
                  <a:pt x="1143000" y="260747"/>
                  <a:pt x="1188720" y="298155"/>
                  <a:pt x="1305098" y="338333"/>
                </a:cubicBezTo>
                <a:cubicBezTo>
                  <a:pt x="1421476" y="378511"/>
                  <a:pt x="1598814" y="422845"/>
                  <a:pt x="1729047" y="446398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C33BD5EC-CF17-4262-80C0-3B2ECA548476}"/>
              </a:ext>
            </a:extLst>
          </p:cNvPr>
          <p:cNvSpPr/>
          <p:nvPr/>
        </p:nvSpPr>
        <p:spPr>
          <a:xfrm>
            <a:off x="8473518" y="2250257"/>
            <a:ext cx="669375" cy="94279"/>
          </a:xfrm>
          <a:custGeom>
            <a:avLst/>
            <a:gdLst>
              <a:gd name="connsiteX0" fmla="*/ 0 w 1978429"/>
              <a:gd name="connsiteY0" fmla="*/ 337879 h 437632"/>
              <a:gd name="connsiteX1" fmla="*/ 232757 w 1978429"/>
              <a:gd name="connsiteY1" fmla="*/ 96810 h 437632"/>
              <a:gd name="connsiteX2" fmla="*/ 482138 w 1978429"/>
              <a:gd name="connsiteY2" fmla="*/ 13683 h 437632"/>
              <a:gd name="connsiteX3" fmla="*/ 773084 w 1978429"/>
              <a:gd name="connsiteY3" fmla="*/ 13683 h 437632"/>
              <a:gd name="connsiteX4" fmla="*/ 1105593 w 1978429"/>
              <a:gd name="connsiteY4" fmla="*/ 146687 h 437632"/>
              <a:gd name="connsiteX5" fmla="*/ 1404851 w 1978429"/>
              <a:gd name="connsiteY5" fmla="*/ 337879 h 437632"/>
              <a:gd name="connsiteX6" fmla="*/ 1704109 w 1978429"/>
              <a:gd name="connsiteY6" fmla="*/ 421007 h 437632"/>
              <a:gd name="connsiteX7" fmla="*/ 1978429 w 1978429"/>
              <a:gd name="connsiteY7" fmla="*/ 437632 h 437632"/>
              <a:gd name="connsiteX0" fmla="*/ 0 w 1978429"/>
              <a:gd name="connsiteY0" fmla="*/ 337003 h 436756"/>
              <a:gd name="connsiteX1" fmla="*/ 232757 w 1978429"/>
              <a:gd name="connsiteY1" fmla="*/ 95934 h 436756"/>
              <a:gd name="connsiteX2" fmla="*/ 482138 w 1978429"/>
              <a:gd name="connsiteY2" fmla="*/ 12807 h 436756"/>
              <a:gd name="connsiteX3" fmla="*/ 773084 w 1978429"/>
              <a:gd name="connsiteY3" fmla="*/ 12807 h 436756"/>
              <a:gd name="connsiteX4" fmla="*/ 1113639 w 1978429"/>
              <a:gd name="connsiteY4" fmla="*/ 132920 h 436756"/>
              <a:gd name="connsiteX5" fmla="*/ 1404851 w 1978429"/>
              <a:gd name="connsiteY5" fmla="*/ 337003 h 436756"/>
              <a:gd name="connsiteX6" fmla="*/ 1704109 w 1978429"/>
              <a:gd name="connsiteY6" fmla="*/ 420131 h 436756"/>
              <a:gd name="connsiteX7" fmla="*/ 1978429 w 1978429"/>
              <a:gd name="connsiteY7" fmla="*/ 436756 h 436756"/>
              <a:gd name="connsiteX0" fmla="*/ 0 w 1978429"/>
              <a:gd name="connsiteY0" fmla="*/ 337746 h 437499"/>
              <a:gd name="connsiteX1" fmla="*/ 232756 w 1978429"/>
              <a:gd name="connsiteY1" fmla="*/ 109566 h 437499"/>
              <a:gd name="connsiteX2" fmla="*/ 482138 w 1978429"/>
              <a:gd name="connsiteY2" fmla="*/ 13550 h 437499"/>
              <a:gd name="connsiteX3" fmla="*/ 773084 w 1978429"/>
              <a:gd name="connsiteY3" fmla="*/ 13550 h 437499"/>
              <a:gd name="connsiteX4" fmla="*/ 1113639 w 1978429"/>
              <a:gd name="connsiteY4" fmla="*/ 133663 h 437499"/>
              <a:gd name="connsiteX5" fmla="*/ 1404851 w 1978429"/>
              <a:gd name="connsiteY5" fmla="*/ 337746 h 437499"/>
              <a:gd name="connsiteX6" fmla="*/ 1704109 w 1978429"/>
              <a:gd name="connsiteY6" fmla="*/ 420874 h 437499"/>
              <a:gd name="connsiteX7" fmla="*/ 1978429 w 1978429"/>
              <a:gd name="connsiteY7" fmla="*/ 437499 h 437499"/>
              <a:gd name="connsiteX0" fmla="*/ 0 w 1978429"/>
              <a:gd name="connsiteY0" fmla="*/ 346672 h 446425"/>
              <a:gd name="connsiteX1" fmla="*/ 232756 w 1978429"/>
              <a:gd name="connsiteY1" fmla="*/ 118492 h 446425"/>
              <a:gd name="connsiteX2" fmla="*/ 482138 w 1978429"/>
              <a:gd name="connsiteY2" fmla="*/ 22476 h 446425"/>
              <a:gd name="connsiteX3" fmla="*/ 773085 w 1978429"/>
              <a:gd name="connsiteY3" fmla="*/ 9594 h 446425"/>
              <a:gd name="connsiteX4" fmla="*/ 1113639 w 1978429"/>
              <a:gd name="connsiteY4" fmla="*/ 142589 h 446425"/>
              <a:gd name="connsiteX5" fmla="*/ 1404851 w 1978429"/>
              <a:gd name="connsiteY5" fmla="*/ 346672 h 446425"/>
              <a:gd name="connsiteX6" fmla="*/ 1704109 w 1978429"/>
              <a:gd name="connsiteY6" fmla="*/ 429800 h 446425"/>
              <a:gd name="connsiteX7" fmla="*/ 1978429 w 1978429"/>
              <a:gd name="connsiteY7" fmla="*/ 446425 h 44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78429" h="446425">
                <a:moveTo>
                  <a:pt x="0" y="346672"/>
                </a:moveTo>
                <a:cubicBezTo>
                  <a:pt x="76200" y="253154"/>
                  <a:pt x="152400" y="172525"/>
                  <a:pt x="232756" y="118492"/>
                </a:cubicBezTo>
                <a:cubicBezTo>
                  <a:pt x="313112" y="64459"/>
                  <a:pt x="392083" y="40626"/>
                  <a:pt x="482138" y="22476"/>
                </a:cubicBezTo>
                <a:cubicBezTo>
                  <a:pt x="572193" y="4326"/>
                  <a:pt x="667835" y="-10425"/>
                  <a:pt x="773085" y="9594"/>
                </a:cubicBezTo>
                <a:cubicBezTo>
                  <a:pt x="878335" y="29613"/>
                  <a:pt x="1008345" y="86409"/>
                  <a:pt x="1113639" y="142589"/>
                </a:cubicBezTo>
                <a:cubicBezTo>
                  <a:pt x="1218933" y="198769"/>
                  <a:pt x="1306439" y="298804"/>
                  <a:pt x="1404851" y="346672"/>
                </a:cubicBezTo>
                <a:cubicBezTo>
                  <a:pt x="1503263" y="394540"/>
                  <a:pt x="1608513" y="413175"/>
                  <a:pt x="1704109" y="429800"/>
                </a:cubicBezTo>
                <a:cubicBezTo>
                  <a:pt x="1799705" y="446425"/>
                  <a:pt x="1899458" y="435341"/>
                  <a:pt x="1978429" y="446425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4E8A215A-1DC5-41DA-A790-C31906A2D4CA}"/>
              </a:ext>
            </a:extLst>
          </p:cNvPr>
          <p:cNvSpPr/>
          <p:nvPr/>
        </p:nvSpPr>
        <p:spPr>
          <a:xfrm>
            <a:off x="8411643" y="2232105"/>
            <a:ext cx="812812" cy="107165"/>
          </a:xfrm>
          <a:custGeom>
            <a:avLst/>
            <a:gdLst>
              <a:gd name="connsiteX0" fmla="*/ 0 w 2402378"/>
              <a:gd name="connsiteY0" fmla="*/ 507445 h 507445"/>
              <a:gd name="connsiteX1" fmla="*/ 266007 w 2402378"/>
              <a:gd name="connsiteY1" fmla="*/ 233125 h 507445"/>
              <a:gd name="connsiteX2" fmla="*/ 573578 w 2402378"/>
              <a:gd name="connsiteY2" fmla="*/ 33619 h 507445"/>
              <a:gd name="connsiteX3" fmla="*/ 972589 w 2402378"/>
              <a:gd name="connsiteY3" fmla="*/ 8681 h 507445"/>
              <a:gd name="connsiteX4" fmla="*/ 1388226 w 2402378"/>
              <a:gd name="connsiteY4" fmla="*/ 125059 h 507445"/>
              <a:gd name="connsiteX5" fmla="*/ 1662546 w 2402378"/>
              <a:gd name="connsiteY5" fmla="*/ 324565 h 507445"/>
              <a:gd name="connsiteX6" fmla="*/ 1928553 w 2402378"/>
              <a:gd name="connsiteY6" fmla="*/ 424318 h 507445"/>
              <a:gd name="connsiteX7" fmla="*/ 2402378 w 2402378"/>
              <a:gd name="connsiteY7" fmla="*/ 490819 h 507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2378" h="507445">
                <a:moveTo>
                  <a:pt x="0" y="507445"/>
                </a:moveTo>
                <a:cubicBezTo>
                  <a:pt x="85205" y="409770"/>
                  <a:pt x="170411" y="312096"/>
                  <a:pt x="266007" y="233125"/>
                </a:cubicBezTo>
                <a:cubicBezTo>
                  <a:pt x="361603" y="154154"/>
                  <a:pt x="455814" y="71026"/>
                  <a:pt x="573578" y="33619"/>
                </a:cubicBezTo>
                <a:cubicBezTo>
                  <a:pt x="691342" y="-3788"/>
                  <a:pt x="836814" y="-6559"/>
                  <a:pt x="972589" y="8681"/>
                </a:cubicBezTo>
                <a:cubicBezTo>
                  <a:pt x="1108364" y="23921"/>
                  <a:pt x="1273233" y="72412"/>
                  <a:pt x="1388226" y="125059"/>
                </a:cubicBezTo>
                <a:cubicBezTo>
                  <a:pt x="1503219" y="177706"/>
                  <a:pt x="1572491" y="274688"/>
                  <a:pt x="1662546" y="324565"/>
                </a:cubicBezTo>
                <a:cubicBezTo>
                  <a:pt x="1752601" y="374442"/>
                  <a:pt x="1805248" y="396609"/>
                  <a:pt x="1928553" y="424318"/>
                </a:cubicBezTo>
                <a:cubicBezTo>
                  <a:pt x="2051858" y="452027"/>
                  <a:pt x="2251364" y="458954"/>
                  <a:pt x="2402378" y="490819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C84D5E81-3BC1-4B24-BFA6-86B40EFB349F}"/>
              </a:ext>
            </a:extLst>
          </p:cNvPr>
          <p:cNvSpPr/>
          <p:nvPr/>
        </p:nvSpPr>
        <p:spPr>
          <a:xfrm>
            <a:off x="7877522" y="2280266"/>
            <a:ext cx="345847" cy="54556"/>
          </a:xfrm>
          <a:custGeom>
            <a:avLst/>
            <a:gdLst>
              <a:gd name="connsiteX0" fmla="*/ 0 w 1014153"/>
              <a:gd name="connsiteY0" fmla="*/ 78303 h 261454"/>
              <a:gd name="connsiteX1" fmla="*/ 365760 w 1014153"/>
              <a:gd name="connsiteY1" fmla="*/ 3489 h 261454"/>
              <a:gd name="connsiteX2" fmla="*/ 681644 w 1014153"/>
              <a:gd name="connsiteY2" fmla="*/ 178056 h 261454"/>
              <a:gd name="connsiteX3" fmla="*/ 1014153 w 1014153"/>
              <a:gd name="connsiteY3" fmla="*/ 261183 h 261454"/>
              <a:gd name="connsiteX0" fmla="*/ 0 w 1022198"/>
              <a:gd name="connsiteY0" fmla="*/ 133168 h 258334"/>
              <a:gd name="connsiteX1" fmla="*/ 373805 w 1022198"/>
              <a:gd name="connsiteY1" fmla="*/ 369 h 258334"/>
              <a:gd name="connsiteX2" fmla="*/ 689689 w 1022198"/>
              <a:gd name="connsiteY2" fmla="*/ 174936 h 258334"/>
              <a:gd name="connsiteX3" fmla="*/ 1022198 w 1022198"/>
              <a:gd name="connsiteY3" fmla="*/ 258063 h 25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2198" h="258334">
                <a:moveTo>
                  <a:pt x="0" y="133168"/>
                </a:moveTo>
                <a:cubicBezTo>
                  <a:pt x="126076" y="87448"/>
                  <a:pt x="258857" y="-6592"/>
                  <a:pt x="373805" y="369"/>
                </a:cubicBezTo>
                <a:cubicBezTo>
                  <a:pt x="488753" y="7330"/>
                  <a:pt x="581624" y="131987"/>
                  <a:pt x="689689" y="174936"/>
                </a:cubicBezTo>
                <a:cubicBezTo>
                  <a:pt x="797755" y="217885"/>
                  <a:pt x="873954" y="262219"/>
                  <a:pt x="1022198" y="258063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64072135-6304-4E96-AB12-F0B2BE597C35}"/>
              </a:ext>
            </a:extLst>
          </p:cNvPr>
          <p:cNvSpPr/>
          <p:nvPr/>
        </p:nvSpPr>
        <p:spPr>
          <a:xfrm>
            <a:off x="7852119" y="2254579"/>
            <a:ext cx="482947" cy="78848"/>
          </a:xfrm>
          <a:custGeom>
            <a:avLst/>
            <a:gdLst>
              <a:gd name="connsiteX0" fmla="*/ 0 w 1388226"/>
              <a:gd name="connsiteY0" fmla="*/ 198375 h 356317"/>
              <a:gd name="connsiteX1" fmla="*/ 299258 w 1388226"/>
              <a:gd name="connsiteY1" fmla="*/ 7183 h 356317"/>
              <a:gd name="connsiteX2" fmla="*/ 606829 w 1388226"/>
              <a:gd name="connsiteY2" fmla="*/ 65372 h 356317"/>
              <a:gd name="connsiteX3" fmla="*/ 1039091 w 1388226"/>
              <a:gd name="connsiteY3" fmla="*/ 298128 h 356317"/>
              <a:gd name="connsiteX4" fmla="*/ 1388226 w 1388226"/>
              <a:gd name="connsiteY4" fmla="*/ 356317 h 356317"/>
              <a:gd name="connsiteX0" fmla="*/ 0 w 1427415"/>
              <a:gd name="connsiteY0" fmla="*/ 198375 h 399859"/>
              <a:gd name="connsiteX1" fmla="*/ 299258 w 1427415"/>
              <a:gd name="connsiteY1" fmla="*/ 7183 h 399859"/>
              <a:gd name="connsiteX2" fmla="*/ 606829 w 1427415"/>
              <a:gd name="connsiteY2" fmla="*/ 65372 h 399859"/>
              <a:gd name="connsiteX3" fmla="*/ 1039091 w 1427415"/>
              <a:gd name="connsiteY3" fmla="*/ 298128 h 399859"/>
              <a:gd name="connsiteX4" fmla="*/ 1427415 w 1427415"/>
              <a:gd name="connsiteY4" fmla="*/ 399859 h 399859"/>
              <a:gd name="connsiteX0" fmla="*/ 0 w 1427415"/>
              <a:gd name="connsiteY0" fmla="*/ 171872 h 373356"/>
              <a:gd name="connsiteX1" fmla="*/ 283171 w 1427415"/>
              <a:gd name="connsiteY1" fmla="*/ 12893 h 373356"/>
              <a:gd name="connsiteX2" fmla="*/ 606829 w 1427415"/>
              <a:gd name="connsiteY2" fmla="*/ 38869 h 373356"/>
              <a:gd name="connsiteX3" fmla="*/ 1039091 w 1427415"/>
              <a:gd name="connsiteY3" fmla="*/ 271625 h 373356"/>
              <a:gd name="connsiteX4" fmla="*/ 1427415 w 1427415"/>
              <a:gd name="connsiteY4" fmla="*/ 373356 h 373356"/>
              <a:gd name="connsiteX0" fmla="*/ 0 w 1427415"/>
              <a:gd name="connsiteY0" fmla="*/ 171872 h 373356"/>
              <a:gd name="connsiteX1" fmla="*/ 283171 w 1427415"/>
              <a:gd name="connsiteY1" fmla="*/ 12893 h 373356"/>
              <a:gd name="connsiteX2" fmla="*/ 606829 w 1427415"/>
              <a:gd name="connsiteY2" fmla="*/ 38869 h 373356"/>
              <a:gd name="connsiteX3" fmla="*/ 1039091 w 1427415"/>
              <a:gd name="connsiteY3" fmla="*/ 271625 h 373356"/>
              <a:gd name="connsiteX4" fmla="*/ 1427415 w 1427415"/>
              <a:gd name="connsiteY4" fmla="*/ 373356 h 37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415" h="373356">
                <a:moveTo>
                  <a:pt x="0" y="171872"/>
                </a:moveTo>
                <a:cubicBezTo>
                  <a:pt x="99060" y="87359"/>
                  <a:pt x="182033" y="35060"/>
                  <a:pt x="283171" y="12893"/>
                </a:cubicBezTo>
                <a:cubicBezTo>
                  <a:pt x="384309" y="-9274"/>
                  <a:pt x="480842" y="-4253"/>
                  <a:pt x="606829" y="38869"/>
                </a:cubicBezTo>
                <a:cubicBezTo>
                  <a:pt x="732816" y="81991"/>
                  <a:pt x="864618" y="261796"/>
                  <a:pt x="1039091" y="271625"/>
                </a:cubicBezTo>
                <a:cubicBezTo>
                  <a:pt x="1169324" y="320116"/>
                  <a:pt x="1345673" y="351189"/>
                  <a:pt x="1427415" y="373356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93F9CD49-A63D-40A2-ADAA-231A6D46FCE3}"/>
              </a:ext>
            </a:extLst>
          </p:cNvPr>
          <p:cNvSpPr/>
          <p:nvPr/>
        </p:nvSpPr>
        <p:spPr>
          <a:xfrm>
            <a:off x="7809931" y="2227716"/>
            <a:ext cx="585000" cy="94759"/>
          </a:xfrm>
          <a:custGeom>
            <a:avLst/>
            <a:gdLst>
              <a:gd name="connsiteX0" fmla="*/ 0 w 1729047"/>
              <a:gd name="connsiteY0" fmla="*/ 317417 h 458733"/>
              <a:gd name="connsiteX1" fmla="*/ 257695 w 1729047"/>
              <a:gd name="connsiteY1" fmla="*/ 43097 h 458733"/>
              <a:gd name="connsiteX2" fmla="*/ 631767 w 1729047"/>
              <a:gd name="connsiteY2" fmla="*/ 18159 h 458733"/>
              <a:gd name="connsiteX3" fmla="*/ 1030778 w 1729047"/>
              <a:gd name="connsiteY3" fmla="*/ 217664 h 458733"/>
              <a:gd name="connsiteX4" fmla="*/ 1305098 w 1729047"/>
              <a:gd name="connsiteY4" fmla="*/ 350668 h 458733"/>
              <a:gd name="connsiteX5" fmla="*/ 1729047 w 1729047"/>
              <a:gd name="connsiteY5" fmla="*/ 458733 h 458733"/>
              <a:gd name="connsiteX0" fmla="*/ 0 w 1729047"/>
              <a:gd name="connsiteY0" fmla="*/ 307383 h 448699"/>
              <a:gd name="connsiteX1" fmla="*/ 253673 w 1729047"/>
              <a:gd name="connsiteY1" fmla="*/ 65279 h 448699"/>
              <a:gd name="connsiteX2" fmla="*/ 631767 w 1729047"/>
              <a:gd name="connsiteY2" fmla="*/ 8125 h 448699"/>
              <a:gd name="connsiteX3" fmla="*/ 1030778 w 1729047"/>
              <a:gd name="connsiteY3" fmla="*/ 207630 h 448699"/>
              <a:gd name="connsiteX4" fmla="*/ 1305098 w 1729047"/>
              <a:gd name="connsiteY4" fmla="*/ 340634 h 448699"/>
              <a:gd name="connsiteX5" fmla="*/ 1729047 w 1729047"/>
              <a:gd name="connsiteY5" fmla="*/ 448699 h 44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9047" h="448699">
                <a:moveTo>
                  <a:pt x="0" y="307383"/>
                </a:moveTo>
                <a:cubicBezTo>
                  <a:pt x="76200" y="195161"/>
                  <a:pt x="148379" y="115155"/>
                  <a:pt x="253673" y="65279"/>
                </a:cubicBezTo>
                <a:cubicBezTo>
                  <a:pt x="358967" y="15403"/>
                  <a:pt x="502250" y="-15600"/>
                  <a:pt x="631767" y="8125"/>
                </a:cubicBezTo>
                <a:cubicBezTo>
                  <a:pt x="761285" y="31850"/>
                  <a:pt x="1030778" y="207630"/>
                  <a:pt x="1030778" y="207630"/>
                </a:cubicBezTo>
                <a:cubicBezTo>
                  <a:pt x="1143000" y="263048"/>
                  <a:pt x="1188720" y="300456"/>
                  <a:pt x="1305098" y="340634"/>
                </a:cubicBezTo>
                <a:cubicBezTo>
                  <a:pt x="1421476" y="380812"/>
                  <a:pt x="1598814" y="425146"/>
                  <a:pt x="1729047" y="448699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D3B7FBD8-8A53-46BA-B5D7-BC2386E8E93A}"/>
              </a:ext>
            </a:extLst>
          </p:cNvPr>
          <p:cNvSpPr/>
          <p:nvPr/>
        </p:nvSpPr>
        <p:spPr>
          <a:xfrm>
            <a:off x="7778994" y="2211062"/>
            <a:ext cx="669375" cy="93858"/>
          </a:xfrm>
          <a:custGeom>
            <a:avLst/>
            <a:gdLst>
              <a:gd name="connsiteX0" fmla="*/ 0 w 1978429"/>
              <a:gd name="connsiteY0" fmla="*/ 337879 h 437632"/>
              <a:gd name="connsiteX1" fmla="*/ 232757 w 1978429"/>
              <a:gd name="connsiteY1" fmla="*/ 96810 h 437632"/>
              <a:gd name="connsiteX2" fmla="*/ 482138 w 1978429"/>
              <a:gd name="connsiteY2" fmla="*/ 13683 h 437632"/>
              <a:gd name="connsiteX3" fmla="*/ 773084 w 1978429"/>
              <a:gd name="connsiteY3" fmla="*/ 13683 h 437632"/>
              <a:gd name="connsiteX4" fmla="*/ 1105593 w 1978429"/>
              <a:gd name="connsiteY4" fmla="*/ 146687 h 437632"/>
              <a:gd name="connsiteX5" fmla="*/ 1404851 w 1978429"/>
              <a:gd name="connsiteY5" fmla="*/ 337879 h 437632"/>
              <a:gd name="connsiteX6" fmla="*/ 1704109 w 1978429"/>
              <a:gd name="connsiteY6" fmla="*/ 421007 h 437632"/>
              <a:gd name="connsiteX7" fmla="*/ 1978429 w 1978429"/>
              <a:gd name="connsiteY7" fmla="*/ 437632 h 437632"/>
              <a:gd name="connsiteX0" fmla="*/ 0 w 1978429"/>
              <a:gd name="connsiteY0" fmla="*/ 341359 h 441112"/>
              <a:gd name="connsiteX1" fmla="*/ 232757 w 1978429"/>
              <a:gd name="connsiteY1" fmla="*/ 100290 h 441112"/>
              <a:gd name="connsiteX2" fmla="*/ 486161 w 1978429"/>
              <a:gd name="connsiteY2" fmla="*/ 10720 h 441112"/>
              <a:gd name="connsiteX3" fmla="*/ 773084 w 1978429"/>
              <a:gd name="connsiteY3" fmla="*/ 17163 h 441112"/>
              <a:gd name="connsiteX4" fmla="*/ 1105593 w 1978429"/>
              <a:gd name="connsiteY4" fmla="*/ 150167 h 441112"/>
              <a:gd name="connsiteX5" fmla="*/ 1404851 w 1978429"/>
              <a:gd name="connsiteY5" fmla="*/ 341359 h 441112"/>
              <a:gd name="connsiteX6" fmla="*/ 1704109 w 1978429"/>
              <a:gd name="connsiteY6" fmla="*/ 424487 h 441112"/>
              <a:gd name="connsiteX7" fmla="*/ 1978429 w 1978429"/>
              <a:gd name="connsiteY7" fmla="*/ 441112 h 441112"/>
              <a:gd name="connsiteX0" fmla="*/ 0 w 1978429"/>
              <a:gd name="connsiteY0" fmla="*/ 345119 h 444872"/>
              <a:gd name="connsiteX1" fmla="*/ 232757 w 1978429"/>
              <a:gd name="connsiteY1" fmla="*/ 104050 h 444872"/>
              <a:gd name="connsiteX2" fmla="*/ 486161 w 1978429"/>
              <a:gd name="connsiteY2" fmla="*/ 14480 h 444872"/>
              <a:gd name="connsiteX3" fmla="*/ 777105 w 1978429"/>
              <a:gd name="connsiteY3" fmla="*/ 14480 h 444872"/>
              <a:gd name="connsiteX4" fmla="*/ 1105593 w 1978429"/>
              <a:gd name="connsiteY4" fmla="*/ 153927 h 444872"/>
              <a:gd name="connsiteX5" fmla="*/ 1404851 w 1978429"/>
              <a:gd name="connsiteY5" fmla="*/ 345119 h 444872"/>
              <a:gd name="connsiteX6" fmla="*/ 1704109 w 1978429"/>
              <a:gd name="connsiteY6" fmla="*/ 428247 h 444872"/>
              <a:gd name="connsiteX7" fmla="*/ 1978429 w 1978429"/>
              <a:gd name="connsiteY7" fmla="*/ 444872 h 444872"/>
              <a:gd name="connsiteX0" fmla="*/ 0 w 1978429"/>
              <a:gd name="connsiteY0" fmla="*/ 344679 h 444432"/>
              <a:gd name="connsiteX1" fmla="*/ 232757 w 1978429"/>
              <a:gd name="connsiteY1" fmla="*/ 103610 h 444432"/>
              <a:gd name="connsiteX2" fmla="*/ 486161 w 1978429"/>
              <a:gd name="connsiteY2" fmla="*/ 14040 h 444432"/>
              <a:gd name="connsiteX3" fmla="*/ 777105 w 1978429"/>
              <a:gd name="connsiteY3" fmla="*/ 14040 h 444432"/>
              <a:gd name="connsiteX4" fmla="*/ 1125704 w 1978429"/>
              <a:gd name="connsiteY4" fmla="*/ 147041 h 444432"/>
              <a:gd name="connsiteX5" fmla="*/ 1404851 w 1978429"/>
              <a:gd name="connsiteY5" fmla="*/ 344679 h 444432"/>
              <a:gd name="connsiteX6" fmla="*/ 1704109 w 1978429"/>
              <a:gd name="connsiteY6" fmla="*/ 427807 h 444432"/>
              <a:gd name="connsiteX7" fmla="*/ 1978429 w 1978429"/>
              <a:gd name="connsiteY7" fmla="*/ 444432 h 444432"/>
              <a:gd name="connsiteX0" fmla="*/ 0 w 1978429"/>
              <a:gd name="connsiteY0" fmla="*/ 344679 h 444432"/>
              <a:gd name="connsiteX1" fmla="*/ 232757 w 1978429"/>
              <a:gd name="connsiteY1" fmla="*/ 103610 h 444432"/>
              <a:gd name="connsiteX2" fmla="*/ 486161 w 1978429"/>
              <a:gd name="connsiteY2" fmla="*/ 14040 h 444432"/>
              <a:gd name="connsiteX3" fmla="*/ 777105 w 1978429"/>
              <a:gd name="connsiteY3" fmla="*/ 14040 h 444432"/>
              <a:gd name="connsiteX4" fmla="*/ 1125704 w 1978429"/>
              <a:gd name="connsiteY4" fmla="*/ 147041 h 444432"/>
              <a:gd name="connsiteX5" fmla="*/ 1428982 w 1978429"/>
              <a:gd name="connsiteY5" fmla="*/ 318908 h 444432"/>
              <a:gd name="connsiteX6" fmla="*/ 1704109 w 1978429"/>
              <a:gd name="connsiteY6" fmla="*/ 427807 h 444432"/>
              <a:gd name="connsiteX7" fmla="*/ 1978429 w 1978429"/>
              <a:gd name="connsiteY7" fmla="*/ 444432 h 444432"/>
              <a:gd name="connsiteX0" fmla="*/ 0 w 1978429"/>
              <a:gd name="connsiteY0" fmla="*/ 344243 h 443996"/>
              <a:gd name="connsiteX1" fmla="*/ 232757 w 1978429"/>
              <a:gd name="connsiteY1" fmla="*/ 103174 h 443996"/>
              <a:gd name="connsiteX2" fmla="*/ 486161 w 1978429"/>
              <a:gd name="connsiteY2" fmla="*/ 13604 h 443996"/>
              <a:gd name="connsiteX3" fmla="*/ 777105 w 1978429"/>
              <a:gd name="connsiteY3" fmla="*/ 13604 h 443996"/>
              <a:gd name="connsiteX4" fmla="*/ 1169944 w 1978429"/>
              <a:gd name="connsiteY4" fmla="*/ 140160 h 443996"/>
              <a:gd name="connsiteX5" fmla="*/ 1428982 w 1978429"/>
              <a:gd name="connsiteY5" fmla="*/ 318472 h 443996"/>
              <a:gd name="connsiteX6" fmla="*/ 1704109 w 1978429"/>
              <a:gd name="connsiteY6" fmla="*/ 427371 h 443996"/>
              <a:gd name="connsiteX7" fmla="*/ 1978429 w 1978429"/>
              <a:gd name="connsiteY7" fmla="*/ 443996 h 443996"/>
              <a:gd name="connsiteX0" fmla="*/ 0 w 1978429"/>
              <a:gd name="connsiteY0" fmla="*/ 346450 h 446203"/>
              <a:gd name="connsiteX1" fmla="*/ 232757 w 1978429"/>
              <a:gd name="connsiteY1" fmla="*/ 105381 h 446203"/>
              <a:gd name="connsiteX2" fmla="*/ 486161 w 1978429"/>
              <a:gd name="connsiteY2" fmla="*/ 15811 h 446203"/>
              <a:gd name="connsiteX3" fmla="*/ 777105 w 1978429"/>
              <a:gd name="connsiteY3" fmla="*/ 15811 h 446203"/>
              <a:gd name="connsiteX4" fmla="*/ 1137769 w 1978429"/>
              <a:gd name="connsiteY4" fmla="*/ 174585 h 446203"/>
              <a:gd name="connsiteX5" fmla="*/ 1428982 w 1978429"/>
              <a:gd name="connsiteY5" fmla="*/ 320679 h 446203"/>
              <a:gd name="connsiteX6" fmla="*/ 1704109 w 1978429"/>
              <a:gd name="connsiteY6" fmla="*/ 429578 h 446203"/>
              <a:gd name="connsiteX7" fmla="*/ 1978429 w 1978429"/>
              <a:gd name="connsiteY7" fmla="*/ 446203 h 446203"/>
              <a:gd name="connsiteX0" fmla="*/ 0 w 1978429"/>
              <a:gd name="connsiteY0" fmla="*/ 344679 h 444432"/>
              <a:gd name="connsiteX1" fmla="*/ 232757 w 1978429"/>
              <a:gd name="connsiteY1" fmla="*/ 103610 h 444432"/>
              <a:gd name="connsiteX2" fmla="*/ 486161 w 1978429"/>
              <a:gd name="connsiteY2" fmla="*/ 14040 h 444432"/>
              <a:gd name="connsiteX3" fmla="*/ 777105 w 1978429"/>
              <a:gd name="connsiteY3" fmla="*/ 14040 h 444432"/>
              <a:gd name="connsiteX4" fmla="*/ 1149837 w 1978429"/>
              <a:gd name="connsiteY4" fmla="*/ 147041 h 444432"/>
              <a:gd name="connsiteX5" fmla="*/ 1428982 w 1978429"/>
              <a:gd name="connsiteY5" fmla="*/ 318908 h 444432"/>
              <a:gd name="connsiteX6" fmla="*/ 1704109 w 1978429"/>
              <a:gd name="connsiteY6" fmla="*/ 427807 h 444432"/>
              <a:gd name="connsiteX7" fmla="*/ 1978429 w 1978429"/>
              <a:gd name="connsiteY7" fmla="*/ 444432 h 444432"/>
              <a:gd name="connsiteX0" fmla="*/ 0 w 1978429"/>
              <a:gd name="connsiteY0" fmla="*/ 344679 h 444432"/>
              <a:gd name="connsiteX1" fmla="*/ 232757 w 1978429"/>
              <a:gd name="connsiteY1" fmla="*/ 103610 h 444432"/>
              <a:gd name="connsiteX2" fmla="*/ 486161 w 1978429"/>
              <a:gd name="connsiteY2" fmla="*/ 14040 h 444432"/>
              <a:gd name="connsiteX3" fmla="*/ 777105 w 1978429"/>
              <a:gd name="connsiteY3" fmla="*/ 14040 h 444432"/>
              <a:gd name="connsiteX4" fmla="*/ 1149837 w 1978429"/>
              <a:gd name="connsiteY4" fmla="*/ 147041 h 444432"/>
              <a:gd name="connsiteX5" fmla="*/ 1428982 w 1978429"/>
              <a:gd name="connsiteY5" fmla="*/ 318908 h 444432"/>
              <a:gd name="connsiteX6" fmla="*/ 1704109 w 1978429"/>
              <a:gd name="connsiteY6" fmla="*/ 427807 h 444432"/>
              <a:gd name="connsiteX7" fmla="*/ 1978429 w 1978429"/>
              <a:gd name="connsiteY7" fmla="*/ 444432 h 444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78429" h="444432">
                <a:moveTo>
                  <a:pt x="0" y="344679"/>
                </a:moveTo>
                <a:cubicBezTo>
                  <a:pt x="76200" y="251161"/>
                  <a:pt x="151730" y="158717"/>
                  <a:pt x="232757" y="103610"/>
                </a:cubicBezTo>
                <a:cubicBezTo>
                  <a:pt x="313784" y="48503"/>
                  <a:pt x="395437" y="28968"/>
                  <a:pt x="486161" y="14040"/>
                </a:cubicBezTo>
                <a:cubicBezTo>
                  <a:pt x="576885" y="-888"/>
                  <a:pt x="666492" y="-8127"/>
                  <a:pt x="777105" y="14040"/>
                </a:cubicBezTo>
                <a:cubicBezTo>
                  <a:pt x="887718" y="36207"/>
                  <a:pt x="1041191" y="70455"/>
                  <a:pt x="1149837" y="147041"/>
                </a:cubicBezTo>
                <a:cubicBezTo>
                  <a:pt x="1258483" y="223627"/>
                  <a:pt x="1336603" y="272114"/>
                  <a:pt x="1428982" y="318908"/>
                </a:cubicBezTo>
                <a:cubicBezTo>
                  <a:pt x="1521361" y="365702"/>
                  <a:pt x="1608513" y="411182"/>
                  <a:pt x="1704109" y="427807"/>
                </a:cubicBezTo>
                <a:cubicBezTo>
                  <a:pt x="1799705" y="444432"/>
                  <a:pt x="1899458" y="433348"/>
                  <a:pt x="1978429" y="444432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EA039810-0BD2-40FE-8018-A5EF877E1ACC}"/>
              </a:ext>
            </a:extLst>
          </p:cNvPr>
          <p:cNvSpPr/>
          <p:nvPr/>
        </p:nvSpPr>
        <p:spPr>
          <a:xfrm>
            <a:off x="7717119" y="2192488"/>
            <a:ext cx="747991" cy="107165"/>
          </a:xfrm>
          <a:custGeom>
            <a:avLst/>
            <a:gdLst>
              <a:gd name="connsiteX0" fmla="*/ 0 w 2402378"/>
              <a:gd name="connsiteY0" fmla="*/ 507445 h 507445"/>
              <a:gd name="connsiteX1" fmla="*/ 266007 w 2402378"/>
              <a:gd name="connsiteY1" fmla="*/ 233125 h 507445"/>
              <a:gd name="connsiteX2" fmla="*/ 573578 w 2402378"/>
              <a:gd name="connsiteY2" fmla="*/ 33619 h 507445"/>
              <a:gd name="connsiteX3" fmla="*/ 972589 w 2402378"/>
              <a:gd name="connsiteY3" fmla="*/ 8681 h 507445"/>
              <a:gd name="connsiteX4" fmla="*/ 1388226 w 2402378"/>
              <a:gd name="connsiteY4" fmla="*/ 125059 h 507445"/>
              <a:gd name="connsiteX5" fmla="*/ 1662546 w 2402378"/>
              <a:gd name="connsiteY5" fmla="*/ 324565 h 507445"/>
              <a:gd name="connsiteX6" fmla="*/ 1928553 w 2402378"/>
              <a:gd name="connsiteY6" fmla="*/ 424318 h 507445"/>
              <a:gd name="connsiteX7" fmla="*/ 2402378 w 2402378"/>
              <a:gd name="connsiteY7" fmla="*/ 490819 h 507445"/>
              <a:gd name="connsiteX0" fmla="*/ 0 w 2210790"/>
              <a:gd name="connsiteY0" fmla="*/ 507445 h 507445"/>
              <a:gd name="connsiteX1" fmla="*/ 266007 w 2210790"/>
              <a:gd name="connsiteY1" fmla="*/ 233125 h 507445"/>
              <a:gd name="connsiteX2" fmla="*/ 573578 w 2210790"/>
              <a:gd name="connsiteY2" fmla="*/ 33619 h 507445"/>
              <a:gd name="connsiteX3" fmla="*/ 972589 w 2210790"/>
              <a:gd name="connsiteY3" fmla="*/ 8681 h 507445"/>
              <a:gd name="connsiteX4" fmla="*/ 1388226 w 2210790"/>
              <a:gd name="connsiteY4" fmla="*/ 125059 h 507445"/>
              <a:gd name="connsiteX5" fmla="*/ 1662546 w 2210790"/>
              <a:gd name="connsiteY5" fmla="*/ 324565 h 507445"/>
              <a:gd name="connsiteX6" fmla="*/ 1928553 w 2210790"/>
              <a:gd name="connsiteY6" fmla="*/ 424318 h 507445"/>
              <a:gd name="connsiteX7" fmla="*/ 2210790 w 2210790"/>
              <a:gd name="connsiteY7" fmla="*/ 477756 h 507445"/>
              <a:gd name="connsiteX0" fmla="*/ 0 w 2210790"/>
              <a:gd name="connsiteY0" fmla="*/ 507445 h 507445"/>
              <a:gd name="connsiteX1" fmla="*/ 266007 w 2210790"/>
              <a:gd name="connsiteY1" fmla="*/ 233125 h 507445"/>
              <a:gd name="connsiteX2" fmla="*/ 573578 w 2210790"/>
              <a:gd name="connsiteY2" fmla="*/ 33619 h 507445"/>
              <a:gd name="connsiteX3" fmla="*/ 972589 w 2210790"/>
              <a:gd name="connsiteY3" fmla="*/ 8681 h 507445"/>
              <a:gd name="connsiteX4" fmla="*/ 1388226 w 2210790"/>
              <a:gd name="connsiteY4" fmla="*/ 125059 h 507445"/>
              <a:gd name="connsiteX5" fmla="*/ 1662546 w 2210790"/>
              <a:gd name="connsiteY5" fmla="*/ 324565 h 507445"/>
              <a:gd name="connsiteX6" fmla="*/ 1928553 w 2210790"/>
              <a:gd name="connsiteY6" fmla="*/ 424318 h 507445"/>
              <a:gd name="connsiteX7" fmla="*/ 2210790 w 2210790"/>
              <a:gd name="connsiteY7" fmla="*/ 477756 h 507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0790" h="507445">
                <a:moveTo>
                  <a:pt x="0" y="507445"/>
                </a:moveTo>
                <a:cubicBezTo>
                  <a:pt x="85205" y="409770"/>
                  <a:pt x="170411" y="312096"/>
                  <a:pt x="266007" y="233125"/>
                </a:cubicBezTo>
                <a:cubicBezTo>
                  <a:pt x="361603" y="154154"/>
                  <a:pt x="455814" y="71026"/>
                  <a:pt x="573578" y="33619"/>
                </a:cubicBezTo>
                <a:cubicBezTo>
                  <a:pt x="691342" y="-3788"/>
                  <a:pt x="836814" y="-6559"/>
                  <a:pt x="972589" y="8681"/>
                </a:cubicBezTo>
                <a:cubicBezTo>
                  <a:pt x="1108364" y="23921"/>
                  <a:pt x="1273233" y="72412"/>
                  <a:pt x="1388226" y="125059"/>
                </a:cubicBezTo>
                <a:cubicBezTo>
                  <a:pt x="1503219" y="177706"/>
                  <a:pt x="1572491" y="274688"/>
                  <a:pt x="1662546" y="324565"/>
                </a:cubicBezTo>
                <a:cubicBezTo>
                  <a:pt x="1752601" y="374442"/>
                  <a:pt x="1805248" y="396609"/>
                  <a:pt x="1928553" y="424318"/>
                </a:cubicBezTo>
                <a:cubicBezTo>
                  <a:pt x="2051858" y="452027"/>
                  <a:pt x="2094610" y="458954"/>
                  <a:pt x="2210790" y="477756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DE40D739-A421-49E5-9CC8-D6940E93B4DD}"/>
              </a:ext>
            </a:extLst>
          </p:cNvPr>
          <p:cNvSpPr/>
          <p:nvPr/>
        </p:nvSpPr>
        <p:spPr>
          <a:xfrm>
            <a:off x="8299144" y="2247246"/>
            <a:ext cx="146250" cy="37603"/>
          </a:xfrm>
          <a:custGeom>
            <a:avLst/>
            <a:gdLst>
              <a:gd name="connsiteX0" fmla="*/ 0 w 432262"/>
              <a:gd name="connsiteY0" fmla="*/ 78304 h 178056"/>
              <a:gd name="connsiteX1" fmla="*/ 157942 w 432262"/>
              <a:gd name="connsiteY1" fmla="*/ 3489 h 178056"/>
              <a:gd name="connsiteX2" fmla="*/ 432262 w 432262"/>
              <a:gd name="connsiteY2" fmla="*/ 178056 h 17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262" h="178056">
                <a:moveTo>
                  <a:pt x="0" y="78304"/>
                </a:moveTo>
                <a:cubicBezTo>
                  <a:pt x="42949" y="32584"/>
                  <a:pt x="85898" y="-13136"/>
                  <a:pt x="157942" y="3489"/>
                </a:cubicBezTo>
                <a:cubicBezTo>
                  <a:pt x="229986" y="20114"/>
                  <a:pt x="364375" y="136492"/>
                  <a:pt x="432262" y="178056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1A89F820-6BA3-4320-B226-BFB7859C5AE2}"/>
              </a:ext>
            </a:extLst>
          </p:cNvPr>
          <p:cNvSpPr/>
          <p:nvPr/>
        </p:nvSpPr>
        <p:spPr>
          <a:xfrm>
            <a:off x="8211956" y="2183028"/>
            <a:ext cx="326250" cy="66710"/>
          </a:xfrm>
          <a:custGeom>
            <a:avLst/>
            <a:gdLst>
              <a:gd name="connsiteX0" fmla="*/ 0 w 964276"/>
              <a:gd name="connsiteY0" fmla="*/ 166255 h 315884"/>
              <a:gd name="connsiteX1" fmla="*/ 357447 w 964276"/>
              <a:gd name="connsiteY1" fmla="*/ 0 h 315884"/>
              <a:gd name="connsiteX2" fmla="*/ 731520 w 964276"/>
              <a:gd name="connsiteY2" fmla="*/ 166255 h 315884"/>
              <a:gd name="connsiteX3" fmla="*/ 964276 w 964276"/>
              <a:gd name="connsiteY3" fmla="*/ 315884 h 31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4276" h="315884">
                <a:moveTo>
                  <a:pt x="0" y="166255"/>
                </a:moveTo>
                <a:cubicBezTo>
                  <a:pt x="117763" y="83127"/>
                  <a:pt x="235527" y="0"/>
                  <a:pt x="357447" y="0"/>
                </a:cubicBezTo>
                <a:cubicBezTo>
                  <a:pt x="479367" y="0"/>
                  <a:pt x="630382" y="113608"/>
                  <a:pt x="731520" y="166255"/>
                </a:cubicBezTo>
                <a:cubicBezTo>
                  <a:pt x="832658" y="218902"/>
                  <a:pt x="898467" y="267393"/>
                  <a:pt x="964276" y="315884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3D0546D5-8272-42A0-A327-A51D86D90A67}"/>
              </a:ext>
            </a:extLst>
          </p:cNvPr>
          <p:cNvSpPr/>
          <p:nvPr/>
        </p:nvSpPr>
        <p:spPr>
          <a:xfrm>
            <a:off x="8245706" y="2218373"/>
            <a:ext cx="255937" cy="50676"/>
          </a:xfrm>
          <a:custGeom>
            <a:avLst/>
            <a:gdLst>
              <a:gd name="connsiteX0" fmla="*/ 0 w 756458"/>
              <a:gd name="connsiteY0" fmla="*/ 82019 h 239961"/>
              <a:gd name="connsiteX1" fmla="*/ 274320 w 756458"/>
              <a:gd name="connsiteY1" fmla="*/ 7204 h 239961"/>
              <a:gd name="connsiteX2" fmla="*/ 756458 w 756458"/>
              <a:gd name="connsiteY2" fmla="*/ 239961 h 23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6458" h="239961">
                <a:moveTo>
                  <a:pt x="0" y="82019"/>
                </a:moveTo>
                <a:cubicBezTo>
                  <a:pt x="74122" y="31449"/>
                  <a:pt x="148244" y="-19120"/>
                  <a:pt x="274320" y="7204"/>
                </a:cubicBezTo>
                <a:cubicBezTo>
                  <a:pt x="400396" y="33528"/>
                  <a:pt x="578427" y="136744"/>
                  <a:pt x="756458" y="239961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57C46DD4-F3D7-409E-B4CD-701F0B10ED4E}"/>
              </a:ext>
            </a:extLst>
          </p:cNvPr>
          <p:cNvSpPr/>
          <p:nvPr/>
        </p:nvSpPr>
        <p:spPr>
          <a:xfrm>
            <a:off x="8137291" y="2043168"/>
            <a:ext cx="843429" cy="191183"/>
          </a:xfrm>
          <a:custGeom>
            <a:avLst/>
            <a:gdLst>
              <a:gd name="connsiteX0" fmla="*/ 0 w 2492872"/>
              <a:gd name="connsiteY0" fmla="*/ 730938 h 905281"/>
              <a:gd name="connsiteX1" fmla="*/ 319315 w 2492872"/>
              <a:gd name="connsiteY1" fmla="*/ 495081 h 905281"/>
              <a:gd name="connsiteX2" fmla="*/ 653143 w 2492872"/>
              <a:gd name="connsiteY2" fmla="*/ 480567 h 905281"/>
              <a:gd name="connsiteX3" fmla="*/ 947058 w 2492872"/>
              <a:gd name="connsiteY3" fmla="*/ 622081 h 905281"/>
              <a:gd name="connsiteX4" fmla="*/ 1182915 w 2492872"/>
              <a:gd name="connsiteY4" fmla="*/ 825281 h 905281"/>
              <a:gd name="connsiteX5" fmla="*/ 1382486 w 2492872"/>
              <a:gd name="connsiteY5" fmla="*/ 905110 h 905281"/>
              <a:gd name="connsiteX6" fmla="*/ 1582058 w 2492872"/>
              <a:gd name="connsiteY6" fmla="*/ 843424 h 905281"/>
              <a:gd name="connsiteX7" fmla="*/ 1589315 w 2492872"/>
              <a:gd name="connsiteY7" fmla="*/ 741824 h 905281"/>
              <a:gd name="connsiteX8" fmla="*/ 1560286 w 2492872"/>
              <a:gd name="connsiteY8" fmla="*/ 709167 h 905281"/>
              <a:gd name="connsiteX9" fmla="*/ 1509486 w 2492872"/>
              <a:gd name="connsiteY9" fmla="*/ 723681 h 905281"/>
              <a:gd name="connsiteX10" fmla="*/ 1426029 w 2492872"/>
              <a:gd name="connsiteY10" fmla="*/ 727310 h 905281"/>
              <a:gd name="connsiteX11" fmla="*/ 1440543 w 2492872"/>
              <a:gd name="connsiteY11" fmla="*/ 574910 h 905281"/>
              <a:gd name="connsiteX12" fmla="*/ 1578429 w 2492872"/>
              <a:gd name="connsiteY12" fmla="*/ 589424 h 905281"/>
              <a:gd name="connsiteX13" fmla="*/ 1661886 w 2492872"/>
              <a:gd name="connsiteY13" fmla="*/ 607567 h 905281"/>
              <a:gd name="connsiteX14" fmla="*/ 1698172 w 2492872"/>
              <a:gd name="connsiteY14" fmla="*/ 716424 h 905281"/>
              <a:gd name="connsiteX15" fmla="*/ 1683658 w 2492872"/>
              <a:gd name="connsiteY15" fmla="*/ 774481 h 905281"/>
              <a:gd name="connsiteX16" fmla="*/ 1774372 w 2492872"/>
              <a:gd name="connsiteY16" fmla="*/ 712795 h 905281"/>
              <a:gd name="connsiteX17" fmla="*/ 1843315 w 2492872"/>
              <a:gd name="connsiteY17" fmla="*/ 727310 h 905281"/>
              <a:gd name="connsiteX18" fmla="*/ 1897743 w 2492872"/>
              <a:gd name="connsiteY18" fmla="*/ 683767 h 905281"/>
              <a:gd name="connsiteX19" fmla="*/ 1915886 w 2492872"/>
              <a:gd name="connsiteY19" fmla="*/ 618452 h 905281"/>
              <a:gd name="connsiteX20" fmla="*/ 1883229 w 2492872"/>
              <a:gd name="connsiteY20" fmla="*/ 564024 h 905281"/>
              <a:gd name="connsiteX21" fmla="*/ 1843315 w 2492872"/>
              <a:gd name="connsiteY21" fmla="*/ 542252 h 905281"/>
              <a:gd name="connsiteX22" fmla="*/ 1814286 w 2492872"/>
              <a:gd name="connsiteY22" fmla="*/ 574910 h 905281"/>
              <a:gd name="connsiteX23" fmla="*/ 1763486 w 2492872"/>
              <a:gd name="connsiteY23" fmla="*/ 600310 h 905281"/>
              <a:gd name="connsiteX24" fmla="*/ 1719943 w 2492872"/>
              <a:gd name="connsiteY24" fmla="*/ 589424 h 905281"/>
              <a:gd name="connsiteX25" fmla="*/ 1676400 w 2492872"/>
              <a:gd name="connsiteY25" fmla="*/ 545881 h 905281"/>
              <a:gd name="connsiteX26" fmla="*/ 1698172 w 2492872"/>
              <a:gd name="connsiteY26" fmla="*/ 458795 h 905281"/>
              <a:gd name="connsiteX27" fmla="*/ 1738086 w 2492872"/>
              <a:gd name="connsiteY27" fmla="*/ 429767 h 905281"/>
              <a:gd name="connsiteX28" fmla="*/ 1788886 w 2492872"/>
              <a:gd name="connsiteY28" fmla="*/ 422510 h 905281"/>
              <a:gd name="connsiteX29" fmla="*/ 1821543 w 2492872"/>
              <a:gd name="connsiteY29" fmla="*/ 422510 h 905281"/>
              <a:gd name="connsiteX30" fmla="*/ 1839686 w 2492872"/>
              <a:gd name="connsiteY30" fmla="*/ 426138 h 905281"/>
              <a:gd name="connsiteX31" fmla="*/ 1861458 w 2492872"/>
              <a:gd name="connsiteY31" fmla="*/ 418881 h 905281"/>
              <a:gd name="connsiteX32" fmla="*/ 1861458 w 2492872"/>
              <a:gd name="connsiteY32" fmla="*/ 389852 h 905281"/>
              <a:gd name="connsiteX33" fmla="*/ 1836058 w 2492872"/>
              <a:gd name="connsiteY33" fmla="*/ 317281 h 905281"/>
              <a:gd name="connsiteX34" fmla="*/ 1748972 w 2492872"/>
              <a:gd name="connsiteY34" fmla="*/ 280995 h 905281"/>
              <a:gd name="connsiteX35" fmla="*/ 1676400 w 2492872"/>
              <a:gd name="connsiteY35" fmla="*/ 313652 h 905281"/>
              <a:gd name="connsiteX36" fmla="*/ 1665515 w 2492872"/>
              <a:gd name="connsiteY36" fmla="*/ 368081 h 905281"/>
              <a:gd name="connsiteX37" fmla="*/ 1672772 w 2492872"/>
              <a:gd name="connsiteY37" fmla="*/ 397110 h 905281"/>
              <a:gd name="connsiteX38" fmla="*/ 1636486 w 2492872"/>
              <a:gd name="connsiteY38" fmla="*/ 404367 h 905281"/>
              <a:gd name="connsiteX39" fmla="*/ 1607458 w 2492872"/>
              <a:gd name="connsiteY39" fmla="*/ 368081 h 905281"/>
              <a:gd name="connsiteX40" fmla="*/ 1589315 w 2492872"/>
              <a:gd name="connsiteY40" fmla="*/ 277367 h 905281"/>
              <a:gd name="connsiteX41" fmla="*/ 1607458 w 2492872"/>
              <a:gd name="connsiteY41" fmla="*/ 233824 h 905281"/>
              <a:gd name="connsiteX42" fmla="*/ 1672772 w 2492872"/>
              <a:gd name="connsiteY42" fmla="*/ 186652 h 905281"/>
              <a:gd name="connsiteX43" fmla="*/ 1669143 w 2492872"/>
              <a:gd name="connsiteY43" fmla="*/ 146738 h 905281"/>
              <a:gd name="connsiteX44" fmla="*/ 1563915 w 2492872"/>
              <a:gd name="connsiteY44" fmla="*/ 128595 h 905281"/>
              <a:gd name="connsiteX45" fmla="*/ 1498600 w 2492872"/>
              <a:gd name="connsiteY45" fmla="*/ 157624 h 905281"/>
              <a:gd name="connsiteX46" fmla="*/ 1513115 w 2492872"/>
              <a:gd name="connsiteY46" fmla="*/ 212052 h 905281"/>
              <a:gd name="connsiteX47" fmla="*/ 1473200 w 2492872"/>
              <a:gd name="connsiteY47" fmla="*/ 248338 h 905281"/>
              <a:gd name="connsiteX48" fmla="*/ 1382486 w 2492872"/>
              <a:gd name="connsiteY48" fmla="*/ 215681 h 905281"/>
              <a:gd name="connsiteX49" fmla="*/ 1436915 w 2492872"/>
              <a:gd name="connsiteY49" fmla="*/ 88681 h 905281"/>
              <a:gd name="connsiteX50" fmla="*/ 1494972 w 2492872"/>
              <a:gd name="connsiteY50" fmla="*/ 26995 h 905281"/>
              <a:gd name="connsiteX51" fmla="*/ 1614715 w 2492872"/>
              <a:gd name="connsiteY51" fmla="*/ 5224 h 905281"/>
              <a:gd name="connsiteX52" fmla="*/ 1712686 w 2492872"/>
              <a:gd name="connsiteY52" fmla="*/ 5224 h 905281"/>
              <a:gd name="connsiteX53" fmla="*/ 1788886 w 2492872"/>
              <a:gd name="connsiteY53" fmla="*/ 63281 h 905281"/>
              <a:gd name="connsiteX54" fmla="*/ 1861458 w 2492872"/>
              <a:gd name="connsiteY54" fmla="*/ 157624 h 905281"/>
              <a:gd name="connsiteX55" fmla="*/ 1890486 w 2492872"/>
              <a:gd name="connsiteY55" fmla="*/ 204795 h 905281"/>
              <a:gd name="connsiteX56" fmla="*/ 1999343 w 2492872"/>
              <a:gd name="connsiteY56" fmla="*/ 251967 h 905281"/>
              <a:gd name="connsiteX57" fmla="*/ 2057400 w 2492872"/>
              <a:gd name="connsiteY57" fmla="*/ 299138 h 905281"/>
              <a:gd name="connsiteX58" fmla="*/ 2068286 w 2492872"/>
              <a:gd name="connsiteY58" fmla="*/ 407995 h 905281"/>
              <a:gd name="connsiteX59" fmla="*/ 2115458 w 2492872"/>
              <a:gd name="connsiteY59" fmla="*/ 469681 h 905281"/>
              <a:gd name="connsiteX60" fmla="*/ 2151743 w 2492872"/>
              <a:gd name="connsiteY60" fmla="*/ 560395 h 905281"/>
              <a:gd name="connsiteX61" fmla="*/ 2129972 w 2492872"/>
              <a:gd name="connsiteY61" fmla="*/ 694652 h 905281"/>
              <a:gd name="connsiteX62" fmla="*/ 2202543 w 2492872"/>
              <a:gd name="connsiteY62" fmla="*/ 730938 h 905281"/>
              <a:gd name="connsiteX63" fmla="*/ 2336800 w 2492872"/>
              <a:gd name="connsiteY63" fmla="*/ 745452 h 905281"/>
              <a:gd name="connsiteX64" fmla="*/ 2387600 w 2492872"/>
              <a:gd name="connsiteY64" fmla="*/ 658367 h 905281"/>
              <a:gd name="connsiteX65" fmla="*/ 2358572 w 2492872"/>
              <a:gd name="connsiteY65" fmla="*/ 589424 h 905281"/>
              <a:gd name="connsiteX66" fmla="*/ 2300515 w 2492872"/>
              <a:gd name="connsiteY66" fmla="*/ 607567 h 905281"/>
              <a:gd name="connsiteX67" fmla="*/ 2253343 w 2492872"/>
              <a:gd name="connsiteY67" fmla="*/ 593052 h 905281"/>
              <a:gd name="connsiteX68" fmla="*/ 2235200 w 2492872"/>
              <a:gd name="connsiteY68" fmla="*/ 491452 h 905281"/>
              <a:gd name="connsiteX69" fmla="*/ 2293258 w 2492872"/>
              <a:gd name="connsiteY69" fmla="*/ 433395 h 905281"/>
              <a:gd name="connsiteX70" fmla="*/ 2434772 w 2492872"/>
              <a:gd name="connsiteY70" fmla="*/ 491452 h 905281"/>
              <a:gd name="connsiteX71" fmla="*/ 2478315 w 2492872"/>
              <a:gd name="connsiteY71" fmla="*/ 578538 h 905281"/>
              <a:gd name="connsiteX72" fmla="*/ 2489200 w 2492872"/>
              <a:gd name="connsiteY72" fmla="*/ 665624 h 905281"/>
              <a:gd name="connsiteX73" fmla="*/ 2420258 w 2492872"/>
              <a:gd name="connsiteY73" fmla="*/ 752710 h 905281"/>
              <a:gd name="connsiteX74" fmla="*/ 2402115 w 2492872"/>
              <a:gd name="connsiteY74" fmla="*/ 774481 h 905281"/>
              <a:gd name="connsiteX0" fmla="*/ 0 w 2492872"/>
              <a:gd name="connsiteY0" fmla="*/ 730938 h 905281"/>
              <a:gd name="connsiteX1" fmla="*/ 319315 w 2492872"/>
              <a:gd name="connsiteY1" fmla="*/ 495081 h 905281"/>
              <a:gd name="connsiteX2" fmla="*/ 653143 w 2492872"/>
              <a:gd name="connsiteY2" fmla="*/ 480567 h 905281"/>
              <a:gd name="connsiteX3" fmla="*/ 947058 w 2492872"/>
              <a:gd name="connsiteY3" fmla="*/ 622081 h 905281"/>
              <a:gd name="connsiteX4" fmla="*/ 1182915 w 2492872"/>
              <a:gd name="connsiteY4" fmla="*/ 825281 h 905281"/>
              <a:gd name="connsiteX5" fmla="*/ 1382486 w 2492872"/>
              <a:gd name="connsiteY5" fmla="*/ 905110 h 905281"/>
              <a:gd name="connsiteX6" fmla="*/ 1582058 w 2492872"/>
              <a:gd name="connsiteY6" fmla="*/ 843424 h 905281"/>
              <a:gd name="connsiteX7" fmla="*/ 1589315 w 2492872"/>
              <a:gd name="connsiteY7" fmla="*/ 741824 h 905281"/>
              <a:gd name="connsiteX8" fmla="*/ 1560286 w 2492872"/>
              <a:gd name="connsiteY8" fmla="*/ 709167 h 905281"/>
              <a:gd name="connsiteX9" fmla="*/ 1509486 w 2492872"/>
              <a:gd name="connsiteY9" fmla="*/ 723681 h 905281"/>
              <a:gd name="connsiteX10" fmla="*/ 1426029 w 2492872"/>
              <a:gd name="connsiteY10" fmla="*/ 727310 h 905281"/>
              <a:gd name="connsiteX11" fmla="*/ 1440543 w 2492872"/>
              <a:gd name="connsiteY11" fmla="*/ 574910 h 905281"/>
              <a:gd name="connsiteX12" fmla="*/ 1578429 w 2492872"/>
              <a:gd name="connsiteY12" fmla="*/ 589424 h 905281"/>
              <a:gd name="connsiteX13" fmla="*/ 1661886 w 2492872"/>
              <a:gd name="connsiteY13" fmla="*/ 607567 h 905281"/>
              <a:gd name="connsiteX14" fmla="*/ 1698172 w 2492872"/>
              <a:gd name="connsiteY14" fmla="*/ 716424 h 905281"/>
              <a:gd name="connsiteX15" fmla="*/ 1683658 w 2492872"/>
              <a:gd name="connsiteY15" fmla="*/ 774481 h 905281"/>
              <a:gd name="connsiteX16" fmla="*/ 1774372 w 2492872"/>
              <a:gd name="connsiteY16" fmla="*/ 712795 h 905281"/>
              <a:gd name="connsiteX17" fmla="*/ 1843315 w 2492872"/>
              <a:gd name="connsiteY17" fmla="*/ 727310 h 905281"/>
              <a:gd name="connsiteX18" fmla="*/ 1897743 w 2492872"/>
              <a:gd name="connsiteY18" fmla="*/ 683767 h 905281"/>
              <a:gd name="connsiteX19" fmla="*/ 1915886 w 2492872"/>
              <a:gd name="connsiteY19" fmla="*/ 618452 h 905281"/>
              <a:gd name="connsiteX20" fmla="*/ 1883229 w 2492872"/>
              <a:gd name="connsiteY20" fmla="*/ 564024 h 905281"/>
              <a:gd name="connsiteX21" fmla="*/ 1843315 w 2492872"/>
              <a:gd name="connsiteY21" fmla="*/ 542252 h 905281"/>
              <a:gd name="connsiteX22" fmla="*/ 1814286 w 2492872"/>
              <a:gd name="connsiteY22" fmla="*/ 574910 h 905281"/>
              <a:gd name="connsiteX23" fmla="*/ 1763486 w 2492872"/>
              <a:gd name="connsiteY23" fmla="*/ 600310 h 905281"/>
              <a:gd name="connsiteX24" fmla="*/ 1719943 w 2492872"/>
              <a:gd name="connsiteY24" fmla="*/ 589424 h 905281"/>
              <a:gd name="connsiteX25" fmla="*/ 1676400 w 2492872"/>
              <a:gd name="connsiteY25" fmla="*/ 545881 h 905281"/>
              <a:gd name="connsiteX26" fmla="*/ 1698172 w 2492872"/>
              <a:gd name="connsiteY26" fmla="*/ 458795 h 905281"/>
              <a:gd name="connsiteX27" fmla="*/ 1738086 w 2492872"/>
              <a:gd name="connsiteY27" fmla="*/ 429767 h 905281"/>
              <a:gd name="connsiteX28" fmla="*/ 1788886 w 2492872"/>
              <a:gd name="connsiteY28" fmla="*/ 422510 h 905281"/>
              <a:gd name="connsiteX29" fmla="*/ 1821543 w 2492872"/>
              <a:gd name="connsiteY29" fmla="*/ 422510 h 905281"/>
              <a:gd name="connsiteX30" fmla="*/ 1839686 w 2492872"/>
              <a:gd name="connsiteY30" fmla="*/ 426138 h 905281"/>
              <a:gd name="connsiteX31" fmla="*/ 1861458 w 2492872"/>
              <a:gd name="connsiteY31" fmla="*/ 418881 h 905281"/>
              <a:gd name="connsiteX32" fmla="*/ 1861458 w 2492872"/>
              <a:gd name="connsiteY32" fmla="*/ 389852 h 905281"/>
              <a:gd name="connsiteX33" fmla="*/ 1836058 w 2492872"/>
              <a:gd name="connsiteY33" fmla="*/ 317281 h 905281"/>
              <a:gd name="connsiteX34" fmla="*/ 1748972 w 2492872"/>
              <a:gd name="connsiteY34" fmla="*/ 280995 h 905281"/>
              <a:gd name="connsiteX35" fmla="*/ 1676400 w 2492872"/>
              <a:gd name="connsiteY35" fmla="*/ 313652 h 905281"/>
              <a:gd name="connsiteX36" fmla="*/ 1665515 w 2492872"/>
              <a:gd name="connsiteY36" fmla="*/ 368081 h 905281"/>
              <a:gd name="connsiteX37" fmla="*/ 1672772 w 2492872"/>
              <a:gd name="connsiteY37" fmla="*/ 397110 h 905281"/>
              <a:gd name="connsiteX38" fmla="*/ 1636486 w 2492872"/>
              <a:gd name="connsiteY38" fmla="*/ 404367 h 905281"/>
              <a:gd name="connsiteX39" fmla="*/ 1607458 w 2492872"/>
              <a:gd name="connsiteY39" fmla="*/ 368081 h 905281"/>
              <a:gd name="connsiteX40" fmla="*/ 1589315 w 2492872"/>
              <a:gd name="connsiteY40" fmla="*/ 277367 h 905281"/>
              <a:gd name="connsiteX41" fmla="*/ 1607458 w 2492872"/>
              <a:gd name="connsiteY41" fmla="*/ 233824 h 905281"/>
              <a:gd name="connsiteX42" fmla="*/ 1672772 w 2492872"/>
              <a:gd name="connsiteY42" fmla="*/ 186652 h 905281"/>
              <a:gd name="connsiteX43" fmla="*/ 1669143 w 2492872"/>
              <a:gd name="connsiteY43" fmla="*/ 146738 h 905281"/>
              <a:gd name="connsiteX44" fmla="*/ 1563915 w 2492872"/>
              <a:gd name="connsiteY44" fmla="*/ 128595 h 905281"/>
              <a:gd name="connsiteX45" fmla="*/ 1498600 w 2492872"/>
              <a:gd name="connsiteY45" fmla="*/ 157624 h 905281"/>
              <a:gd name="connsiteX46" fmla="*/ 1513115 w 2492872"/>
              <a:gd name="connsiteY46" fmla="*/ 212052 h 905281"/>
              <a:gd name="connsiteX47" fmla="*/ 1473200 w 2492872"/>
              <a:gd name="connsiteY47" fmla="*/ 248338 h 905281"/>
              <a:gd name="connsiteX48" fmla="*/ 1400629 w 2492872"/>
              <a:gd name="connsiteY48" fmla="*/ 197538 h 905281"/>
              <a:gd name="connsiteX49" fmla="*/ 1436915 w 2492872"/>
              <a:gd name="connsiteY49" fmla="*/ 88681 h 905281"/>
              <a:gd name="connsiteX50" fmla="*/ 1494972 w 2492872"/>
              <a:gd name="connsiteY50" fmla="*/ 26995 h 905281"/>
              <a:gd name="connsiteX51" fmla="*/ 1614715 w 2492872"/>
              <a:gd name="connsiteY51" fmla="*/ 5224 h 905281"/>
              <a:gd name="connsiteX52" fmla="*/ 1712686 w 2492872"/>
              <a:gd name="connsiteY52" fmla="*/ 5224 h 905281"/>
              <a:gd name="connsiteX53" fmla="*/ 1788886 w 2492872"/>
              <a:gd name="connsiteY53" fmla="*/ 63281 h 905281"/>
              <a:gd name="connsiteX54" fmla="*/ 1861458 w 2492872"/>
              <a:gd name="connsiteY54" fmla="*/ 157624 h 905281"/>
              <a:gd name="connsiteX55" fmla="*/ 1890486 w 2492872"/>
              <a:gd name="connsiteY55" fmla="*/ 204795 h 905281"/>
              <a:gd name="connsiteX56" fmla="*/ 1999343 w 2492872"/>
              <a:gd name="connsiteY56" fmla="*/ 251967 h 905281"/>
              <a:gd name="connsiteX57" fmla="*/ 2057400 w 2492872"/>
              <a:gd name="connsiteY57" fmla="*/ 299138 h 905281"/>
              <a:gd name="connsiteX58" fmla="*/ 2068286 w 2492872"/>
              <a:gd name="connsiteY58" fmla="*/ 407995 h 905281"/>
              <a:gd name="connsiteX59" fmla="*/ 2115458 w 2492872"/>
              <a:gd name="connsiteY59" fmla="*/ 469681 h 905281"/>
              <a:gd name="connsiteX60" fmla="*/ 2151743 w 2492872"/>
              <a:gd name="connsiteY60" fmla="*/ 560395 h 905281"/>
              <a:gd name="connsiteX61" fmla="*/ 2129972 w 2492872"/>
              <a:gd name="connsiteY61" fmla="*/ 694652 h 905281"/>
              <a:gd name="connsiteX62" fmla="*/ 2202543 w 2492872"/>
              <a:gd name="connsiteY62" fmla="*/ 730938 h 905281"/>
              <a:gd name="connsiteX63" fmla="*/ 2336800 w 2492872"/>
              <a:gd name="connsiteY63" fmla="*/ 745452 h 905281"/>
              <a:gd name="connsiteX64" fmla="*/ 2387600 w 2492872"/>
              <a:gd name="connsiteY64" fmla="*/ 658367 h 905281"/>
              <a:gd name="connsiteX65" fmla="*/ 2358572 w 2492872"/>
              <a:gd name="connsiteY65" fmla="*/ 589424 h 905281"/>
              <a:gd name="connsiteX66" fmla="*/ 2300515 w 2492872"/>
              <a:gd name="connsiteY66" fmla="*/ 607567 h 905281"/>
              <a:gd name="connsiteX67" fmla="*/ 2253343 w 2492872"/>
              <a:gd name="connsiteY67" fmla="*/ 593052 h 905281"/>
              <a:gd name="connsiteX68" fmla="*/ 2235200 w 2492872"/>
              <a:gd name="connsiteY68" fmla="*/ 491452 h 905281"/>
              <a:gd name="connsiteX69" fmla="*/ 2293258 w 2492872"/>
              <a:gd name="connsiteY69" fmla="*/ 433395 h 905281"/>
              <a:gd name="connsiteX70" fmla="*/ 2434772 w 2492872"/>
              <a:gd name="connsiteY70" fmla="*/ 491452 h 905281"/>
              <a:gd name="connsiteX71" fmla="*/ 2478315 w 2492872"/>
              <a:gd name="connsiteY71" fmla="*/ 578538 h 905281"/>
              <a:gd name="connsiteX72" fmla="*/ 2489200 w 2492872"/>
              <a:gd name="connsiteY72" fmla="*/ 665624 h 905281"/>
              <a:gd name="connsiteX73" fmla="*/ 2420258 w 2492872"/>
              <a:gd name="connsiteY73" fmla="*/ 752710 h 905281"/>
              <a:gd name="connsiteX74" fmla="*/ 2402115 w 2492872"/>
              <a:gd name="connsiteY74" fmla="*/ 774481 h 90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492872" h="905281">
                <a:moveTo>
                  <a:pt x="0" y="730938"/>
                </a:moveTo>
                <a:cubicBezTo>
                  <a:pt x="105229" y="633873"/>
                  <a:pt x="210458" y="536809"/>
                  <a:pt x="319315" y="495081"/>
                </a:cubicBezTo>
                <a:cubicBezTo>
                  <a:pt x="428172" y="453353"/>
                  <a:pt x="548519" y="459400"/>
                  <a:pt x="653143" y="480567"/>
                </a:cubicBezTo>
                <a:cubicBezTo>
                  <a:pt x="757767" y="501734"/>
                  <a:pt x="858763" y="564629"/>
                  <a:pt x="947058" y="622081"/>
                </a:cubicBezTo>
                <a:cubicBezTo>
                  <a:pt x="1035353" y="679533"/>
                  <a:pt x="1110344" y="778110"/>
                  <a:pt x="1182915" y="825281"/>
                </a:cubicBezTo>
                <a:cubicBezTo>
                  <a:pt x="1255486" y="872453"/>
                  <a:pt x="1315962" y="902086"/>
                  <a:pt x="1382486" y="905110"/>
                </a:cubicBezTo>
                <a:cubicBezTo>
                  <a:pt x="1449010" y="908134"/>
                  <a:pt x="1547587" y="870638"/>
                  <a:pt x="1582058" y="843424"/>
                </a:cubicBezTo>
                <a:cubicBezTo>
                  <a:pt x="1616529" y="816210"/>
                  <a:pt x="1592944" y="764200"/>
                  <a:pt x="1589315" y="741824"/>
                </a:cubicBezTo>
                <a:cubicBezTo>
                  <a:pt x="1585686" y="719448"/>
                  <a:pt x="1573591" y="712191"/>
                  <a:pt x="1560286" y="709167"/>
                </a:cubicBezTo>
                <a:cubicBezTo>
                  <a:pt x="1546981" y="706143"/>
                  <a:pt x="1531862" y="720657"/>
                  <a:pt x="1509486" y="723681"/>
                </a:cubicBezTo>
                <a:cubicBezTo>
                  <a:pt x="1487110" y="726705"/>
                  <a:pt x="1437520" y="752105"/>
                  <a:pt x="1426029" y="727310"/>
                </a:cubicBezTo>
                <a:cubicBezTo>
                  <a:pt x="1414538" y="702515"/>
                  <a:pt x="1415143" y="597891"/>
                  <a:pt x="1440543" y="574910"/>
                </a:cubicBezTo>
                <a:cubicBezTo>
                  <a:pt x="1465943" y="551929"/>
                  <a:pt x="1541539" y="583981"/>
                  <a:pt x="1578429" y="589424"/>
                </a:cubicBezTo>
                <a:cubicBezTo>
                  <a:pt x="1615319" y="594867"/>
                  <a:pt x="1641929" y="586400"/>
                  <a:pt x="1661886" y="607567"/>
                </a:cubicBezTo>
                <a:cubicBezTo>
                  <a:pt x="1681843" y="628734"/>
                  <a:pt x="1694543" y="688605"/>
                  <a:pt x="1698172" y="716424"/>
                </a:cubicBezTo>
                <a:cubicBezTo>
                  <a:pt x="1701801" y="744243"/>
                  <a:pt x="1670958" y="775086"/>
                  <a:pt x="1683658" y="774481"/>
                </a:cubicBezTo>
                <a:cubicBezTo>
                  <a:pt x="1696358" y="773876"/>
                  <a:pt x="1747763" y="720657"/>
                  <a:pt x="1774372" y="712795"/>
                </a:cubicBezTo>
                <a:cubicBezTo>
                  <a:pt x="1800981" y="704933"/>
                  <a:pt x="1822753" y="732148"/>
                  <a:pt x="1843315" y="727310"/>
                </a:cubicBezTo>
                <a:cubicBezTo>
                  <a:pt x="1863877" y="722472"/>
                  <a:pt x="1885648" y="701910"/>
                  <a:pt x="1897743" y="683767"/>
                </a:cubicBezTo>
                <a:cubicBezTo>
                  <a:pt x="1909838" y="665624"/>
                  <a:pt x="1918305" y="638409"/>
                  <a:pt x="1915886" y="618452"/>
                </a:cubicBezTo>
                <a:cubicBezTo>
                  <a:pt x="1913467" y="598495"/>
                  <a:pt x="1895324" y="576724"/>
                  <a:pt x="1883229" y="564024"/>
                </a:cubicBezTo>
                <a:cubicBezTo>
                  <a:pt x="1871134" y="551324"/>
                  <a:pt x="1854806" y="540438"/>
                  <a:pt x="1843315" y="542252"/>
                </a:cubicBezTo>
                <a:cubicBezTo>
                  <a:pt x="1831824" y="544066"/>
                  <a:pt x="1827591" y="565234"/>
                  <a:pt x="1814286" y="574910"/>
                </a:cubicBezTo>
                <a:cubicBezTo>
                  <a:pt x="1800981" y="584586"/>
                  <a:pt x="1779210" y="597891"/>
                  <a:pt x="1763486" y="600310"/>
                </a:cubicBezTo>
                <a:cubicBezTo>
                  <a:pt x="1747762" y="602729"/>
                  <a:pt x="1734457" y="598495"/>
                  <a:pt x="1719943" y="589424"/>
                </a:cubicBezTo>
                <a:cubicBezTo>
                  <a:pt x="1705429" y="580352"/>
                  <a:pt x="1680028" y="567652"/>
                  <a:pt x="1676400" y="545881"/>
                </a:cubicBezTo>
                <a:cubicBezTo>
                  <a:pt x="1672772" y="524110"/>
                  <a:pt x="1687891" y="478147"/>
                  <a:pt x="1698172" y="458795"/>
                </a:cubicBezTo>
                <a:cubicBezTo>
                  <a:pt x="1708453" y="439443"/>
                  <a:pt x="1722967" y="435814"/>
                  <a:pt x="1738086" y="429767"/>
                </a:cubicBezTo>
                <a:cubicBezTo>
                  <a:pt x="1753205" y="423720"/>
                  <a:pt x="1774977" y="423719"/>
                  <a:pt x="1788886" y="422510"/>
                </a:cubicBezTo>
                <a:cubicBezTo>
                  <a:pt x="1802796" y="421300"/>
                  <a:pt x="1813076" y="421905"/>
                  <a:pt x="1821543" y="422510"/>
                </a:cubicBezTo>
                <a:cubicBezTo>
                  <a:pt x="1830010" y="423115"/>
                  <a:pt x="1833034" y="426743"/>
                  <a:pt x="1839686" y="426138"/>
                </a:cubicBezTo>
                <a:cubicBezTo>
                  <a:pt x="1846339" y="425533"/>
                  <a:pt x="1857829" y="424929"/>
                  <a:pt x="1861458" y="418881"/>
                </a:cubicBezTo>
                <a:cubicBezTo>
                  <a:pt x="1865087" y="412833"/>
                  <a:pt x="1865691" y="406785"/>
                  <a:pt x="1861458" y="389852"/>
                </a:cubicBezTo>
                <a:cubicBezTo>
                  <a:pt x="1857225" y="372919"/>
                  <a:pt x="1854806" y="335424"/>
                  <a:pt x="1836058" y="317281"/>
                </a:cubicBezTo>
                <a:cubicBezTo>
                  <a:pt x="1817310" y="299138"/>
                  <a:pt x="1775582" y="281600"/>
                  <a:pt x="1748972" y="280995"/>
                </a:cubicBezTo>
                <a:cubicBezTo>
                  <a:pt x="1722362" y="280390"/>
                  <a:pt x="1690309" y="299138"/>
                  <a:pt x="1676400" y="313652"/>
                </a:cubicBezTo>
                <a:cubicBezTo>
                  <a:pt x="1662491" y="328166"/>
                  <a:pt x="1666120" y="354171"/>
                  <a:pt x="1665515" y="368081"/>
                </a:cubicBezTo>
                <a:cubicBezTo>
                  <a:pt x="1664910" y="381991"/>
                  <a:pt x="1677610" y="391062"/>
                  <a:pt x="1672772" y="397110"/>
                </a:cubicBezTo>
                <a:cubicBezTo>
                  <a:pt x="1667934" y="403158"/>
                  <a:pt x="1647372" y="409205"/>
                  <a:pt x="1636486" y="404367"/>
                </a:cubicBezTo>
                <a:cubicBezTo>
                  <a:pt x="1625600" y="399529"/>
                  <a:pt x="1615320" y="389248"/>
                  <a:pt x="1607458" y="368081"/>
                </a:cubicBezTo>
                <a:cubicBezTo>
                  <a:pt x="1599596" y="346914"/>
                  <a:pt x="1589315" y="299743"/>
                  <a:pt x="1589315" y="277367"/>
                </a:cubicBezTo>
                <a:cubicBezTo>
                  <a:pt x="1589315" y="254991"/>
                  <a:pt x="1593549" y="248943"/>
                  <a:pt x="1607458" y="233824"/>
                </a:cubicBezTo>
                <a:cubicBezTo>
                  <a:pt x="1621367" y="218705"/>
                  <a:pt x="1662491" y="201166"/>
                  <a:pt x="1672772" y="186652"/>
                </a:cubicBezTo>
                <a:cubicBezTo>
                  <a:pt x="1683053" y="172138"/>
                  <a:pt x="1687286" y="156414"/>
                  <a:pt x="1669143" y="146738"/>
                </a:cubicBezTo>
                <a:cubicBezTo>
                  <a:pt x="1651000" y="137062"/>
                  <a:pt x="1592339" y="126781"/>
                  <a:pt x="1563915" y="128595"/>
                </a:cubicBezTo>
                <a:cubicBezTo>
                  <a:pt x="1535491" y="130409"/>
                  <a:pt x="1507067" y="143715"/>
                  <a:pt x="1498600" y="157624"/>
                </a:cubicBezTo>
                <a:cubicBezTo>
                  <a:pt x="1490133" y="171533"/>
                  <a:pt x="1517348" y="196933"/>
                  <a:pt x="1513115" y="212052"/>
                </a:cubicBezTo>
                <a:cubicBezTo>
                  <a:pt x="1508882" y="227171"/>
                  <a:pt x="1491948" y="250757"/>
                  <a:pt x="1473200" y="248338"/>
                </a:cubicBezTo>
                <a:cubicBezTo>
                  <a:pt x="1454452" y="245919"/>
                  <a:pt x="1406676" y="224147"/>
                  <a:pt x="1400629" y="197538"/>
                </a:cubicBezTo>
                <a:cubicBezTo>
                  <a:pt x="1394582" y="170929"/>
                  <a:pt x="1421191" y="117105"/>
                  <a:pt x="1436915" y="88681"/>
                </a:cubicBezTo>
                <a:cubicBezTo>
                  <a:pt x="1452639" y="60257"/>
                  <a:pt x="1465339" y="40904"/>
                  <a:pt x="1494972" y="26995"/>
                </a:cubicBezTo>
                <a:cubicBezTo>
                  <a:pt x="1524605" y="13086"/>
                  <a:pt x="1578429" y="8852"/>
                  <a:pt x="1614715" y="5224"/>
                </a:cubicBezTo>
                <a:cubicBezTo>
                  <a:pt x="1651001" y="1596"/>
                  <a:pt x="1683658" y="-4452"/>
                  <a:pt x="1712686" y="5224"/>
                </a:cubicBezTo>
                <a:cubicBezTo>
                  <a:pt x="1741714" y="14900"/>
                  <a:pt x="1764091" y="37881"/>
                  <a:pt x="1788886" y="63281"/>
                </a:cubicBezTo>
                <a:cubicBezTo>
                  <a:pt x="1813681" y="88681"/>
                  <a:pt x="1844525" y="134038"/>
                  <a:pt x="1861458" y="157624"/>
                </a:cubicBezTo>
                <a:cubicBezTo>
                  <a:pt x="1878391" y="181210"/>
                  <a:pt x="1867505" y="189071"/>
                  <a:pt x="1890486" y="204795"/>
                </a:cubicBezTo>
                <a:cubicBezTo>
                  <a:pt x="1913467" y="220519"/>
                  <a:pt x="1971524" y="236243"/>
                  <a:pt x="1999343" y="251967"/>
                </a:cubicBezTo>
                <a:cubicBezTo>
                  <a:pt x="2027162" y="267691"/>
                  <a:pt x="2045910" y="273133"/>
                  <a:pt x="2057400" y="299138"/>
                </a:cubicBezTo>
                <a:cubicBezTo>
                  <a:pt x="2068891" y="325143"/>
                  <a:pt x="2058610" y="379571"/>
                  <a:pt x="2068286" y="407995"/>
                </a:cubicBezTo>
                <a:cubicBezTo>
                  <a:pt x="2077962" y="436419"/>
                  <a:pt x="2101549" y="444281"/>
                  <a:pt x="2115458" y="469681"/>
                </a:cubicBezTo>
                <a:cubicBezTo>
                  <a:pt x="2129367" y="495081"/>
                  <a:pt x="2149324" y="522900"/>
                  <a:pt x="2151743" y="560395"/>
                </a:cubicBezTo>
                <a:cubicBezTo>
                  <a:pt x="2154162" y="597890"/>
                  <a:pt x="2121505" y="666228"/>
                  <a:pt x="2129972" y="694652"/>
                </a:cubicBezTo>
                <a:cubicBezTo>
                  <a:pt x="2138439" y="723076"/>
                  <a:pt x="2168072" y="722471"/>
                  <a:pt x="2202543" y="730938"/>
                </a:cubicBezTo>
                <a:cubicBezTo>
                  <a:pt x="2237014" y="739405"/>
                  <a:pt x="2305957" y="757547"/>
                  <a:pt x="2336800" y="745452"/>
                </a:cubicBezTo>
                <a:cubicBezTo>
                  <a:pt x="2367643" y="733357"/>
                  <a:pt x="2383971" y="684372"/>
                  <a:pt x="2387600" y="658367"/>
                </a:cubicBezTo>
                <a:cubicBezTo>
                  <a:pt x="2391229" y="632362"/>
                  <a:pt x="2373086" y="597891"/>
                  <a:pt x="2358572" y="589424"/>
                </a:cubicBezTo>
                <a:cubicBezTo>
                  <a:pt x="2344058" y="580957"/>
                  <a:pt x="2318053" y="606962"/>
                  <a:pt x="2300515" y="607567"/>
                </a:cubicBezTo>
                <a:cubicBezTo>
                  <a:pt x="2282977" y="608172"/>
                  <a:pt x="2264229" y="612404"/>
                  <a:pt x="2253343" y="593052"/>
                </a:cubicBezTo>
                <a:cubicBezTo>
                  <a:pt x="2242457" y="573699"/>
                  <a:pt x="2228548" y="518061"/>
                  <a:pt x="2235200" y="491452"/>
                </a:cubicBezTo>
                <a:cubicBezTo>
                  <a:pt x="2241853" y="464842"/>
                  <a:pt x="2259996" y="433395"/>
                  <a:pt x="2293258" y="433395"/>
                </a:cubicBezTo>
                <a:cubicBezTo>
                  <a:pt x="2326520" y="433395"/>
                  <a:pt x="2403929" y="467262"/>
                  <a:pt x="2434772" y="491452"/>
                </a:cubicBezTo>
                <a:cubicBezTo>
                  <a:pt x="2465615" y="515642"/>
                  <a:pt x="2469244" y="549509"/>
                  <a:pt x="2478315" y="578538"/>
                </a:cubicBezTo>
                <a:cubicBezTo>
                  <a:pt x="2487386" y="607567"/>
                  <a:pt x="2498876" y="636595"/>
                  <a:pt x="2489200" y="665624"/>
                </a:cubicBezTo>
                <a:cubicBezTo>
                  <a:pt x="2479524" y="694653"/>
                  <a:pt x="2434772" y="734567"/>
                  <a:pt x="2420258" y="752710"/>
                </a:cubicBezTo>
                <a:cubicBezTo>
                  <a:pt x="2405744" y="770853"/>
                  <a:pt x="2402115" y="774481"/>
                  <a:pt x="2402115" y="774481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13ADB1F7-7095-4A60-BD47-E5002FD1A5AE}"/>
              </a:ext>
            </a:extLst>
          </p:cNvPr>
          <p:cNvSpPr/>
          <p:nvPr/>
        </p:nvSpPr>
        <p:spPr>
          <a:xfrm>
            <a:off x="8977759" y="2277964"/>
            <a:ext cx="285241" cy="45015"/>
          </a:xfrm>
          <a:custGeom>
            <a:avLst/>
            <a:gdLst>
              <a:gd name="connsiteX0" fmla="*/ 0 w 822960"/>
              <a:gd name="connsiteY0" fmla="*/ 58686 h 189314"/>
              <a:gd name="connsiteX1" fmla="*/ 213360 w 822960"/>
              <a:gd name="connsiteY1" fmla="*/ 2080 h 189314"/>
              <a:gd name="connsiteX2" fmla="*/ 370115 w 822960"/>
              <a:gd name="connsiteY2" fmla="*/ 124000 h 189314"/>
              <a:gd name="connsiteX3" fmla="*/ 596538 w 822960"/>
              <a:gd name="connsiteY3" fmla="*/ 171897 h 189314"/>
              <a:gd name="connsiteX4" fmla="*/ 822960 w 822960"/>
              <a:gd name="connsiteY4" fmla="*/ 189314 h 189314"/>
              <a:gd name="connsiteX0" fmla="*/ 0 w 822960"/>
              <a:gd name="connsiteY0" fmla="*/ 57535 h 188163"/>
              <a:gd name="connsiteX1" fmla="*/ 213360 w 822960"/>
              <a:gd name="connsiteY1" fmla="*/ 929 h 188163"/>
              <a:gd name="connsiteX2" fmla="*/ 406312 w 822960"/>
              <a:gd name="connsiteY2" fmla="*/ 97076 h 188163"/>
              <a:gd name="connsiteX3" fmla="*/ 596538 w 822960"/>
              <a:gd name="connsiteY3" fmla="*/ 170746 h 188163"/>
              <a:gd name="connsiteX4" fmla="*/ 822960 w 822960"/>
              <a:gd name="connsiteY4" fmla="*/ 188163 h 188163"/>
              <a:gd name="connsiteX0" fmla="*/ 0 w 822960"/>
              <a:gd name="connsiteY0" fmla="*/ 57535 h 188163"/>
              <a:gd name="connsiteX1" fmla="*/ 213360 w 822960"/>
              <a:gd name="connsiteY1" fmla="*/ 929 h 188163"/>
              <a:gd name="connsiteX2" fmla="*/ 406312 w 822960"/>
              <a:gd name="connsiteY2" fmla="*/ 97076 h 188163"/>
              <a:gd name="connsiteX3" fmla="*/ 628712 w 822960"/>
              <a:gd name="connsiteY3" fmla="*/ 151418 h 188163"/>
              <a:gd name="connsiteX4" fmla="*/ 822960 w 822960"/>
              <a:gd name="connsiteY4" fmla="*/ 188163 h 188163"/>
              <a:gd name="connsiteX0" fmla="*/ 0 w 843070"/>
              <a:gd name="connsiteY0" fmla="*/ 57535 h 213937"/>
              <a:gd name="connsiteX1" fmla="*/ 213360 w 843070"/>
              <a:gd name="connsiteY1" fmla="*/ 929 h 213937"/>
              <a:gd name="connsiteX2" fmla="*/ 406312 w 843070"/>
              <a:gd name="connsiteY2" fmla="*/ 97076 h 213937"/>
              <a:gd name="connsiteX3" fmla="*/ 628712 w 843070"/>
              <a:gd name="connsiteY3" fmla="*/ 151418 h 213937"/>
              <a:gd name="connsiteX4" fmla="*/ 843070 w 843070"/>
              <a:gd name="connsiteY4" fmla="*/ 213937 h 213937"/>
              <a:gd name="connsiteX0" fmla="*/ 0 w 843070"/>
              <a:gd name="connsiteY0" fmla="*/ 57535 h 213937"/>
              <a:gd name="connsiteX1" fmla="*/ 213360 w 843070"/>
              <a:gd name="connsiteY1" fmla="*/ 929 h 213937"/>
              <a:gd name="connsiteX2" fmla="*/ 406312 w 843070"/>
              <a:gd name="connsiteY2" fmla="*/ 97076 h 213937"/>
              <a:gd name="connsiteX3" fmla="*/ 628712 w 843070"/>
              <a:gd name="connsiteY3" fmla="*/ 151418 h 213937"/>
              <a:gd name="connsiteX4" fmla="*/ 843070 w 843070"/>
              <a:gd name="connsiteY4" fmla="*/ 213937 h 213937"/>
              <a:gd name="connsiteX0" fmla="*/ 0 w 843070"/>
              <a:gd name="connsiteY0" fmla="*/ 56754 h 213156"/>
              <a:gd name="connsiteX1" fmla="*/ 213360 w 843070"/>
              <a:gd name="connsiteY1" fmla="*/ 148 h 213156"/>
              <a:gd name="connsiteX2" fmla="*/ 418377 w 843070"/>
              <a:gd name="connsiteY2" fmla="*/ 70522 h 213156"/>
              <a:gd name="connsiteX3" fmla="*/ 628712 w 843070"/>
              <a:gd name="connsiteY3" fmla="*/ 150637 h 213156"/>
              <a:gd name="connsiteX4" fmla="*/ 843070 w 843070"/>
              <a:gd name="connsiteY4" fmla="*/ 213156 h 213156"/>
              <a:gd name="connsiteX0" fmla="*/ 0 w 843070"/>
              <a:gd name="connsiteY0" fmla="*/ 56754 h 213156"/>
              <a:gd name="connsiteX1" fmla="*/ 197271 w 843070"/>
              <a:gd name="connsiteY1" fmla="*/ 147 h 213156"/>
              <a:gd name="connsiteX2" fmla="*/ 418377 w 843070"/>
              <a:gd name="connsiteY2" fmla="*/ 70522 h 213156"/>
              <a:gd name="connsiteX3" fmla="*/ 628712 w 843070"/>
              <a:gd name="connsiteY3" fmla="*/ 150637 h 213156"/>
              <a:gd name="connsiteX4" fmla="*/ 843070 w 843070"/>
              <a:gd name="connsiteY4" fmla="*/ 213156 h 21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070" h="213156">
                <a:moveTo>
                  <a:pt x="0" y="56754"/>
                </a:moveTo>
                <a:cubicBezTo>
                  <a:pt x="75837" y="23008"/>
                  <a:pt x="127542" y="-2148"/>
                  <a:pt x="197271" y="147"/>
                </a:cubicBezTo>
                <a:cubicBezTo>
                  <a:pt x="267000" y="2442"/>
                  <a:pt x="346470" y="45440"/>
                  <a:pt x="418377" y="70522"/>
                </a:cubicBezTo>
                <a:cubicBezTo>
                  <a:pt x="490284" y="95604"/>
                  <a:pt x="553238" y="139751"/>
                  <a:pt x="628712" y="150637"/>
                </a:cubicBezTo>
                <a:cubicBezTo>
                  <a:pt x="704186" y="161523"/>
                  <a:pt x="767596" y="209890"/>
                  <a:pt x="843070" y="213156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E12134D2-3815-4CBB-928D-2F6D340519A9}"/>
              </a:ext>
            </a:extLst>
          </p:cNvPr>
          <p:cNvSpPr/>
          <p:nvPr/>
        </p:nvSpPr>
        <p:spPr>
          <a:xfrm>
            <a:off x="8927670" y="2239245"/>
            <a:ext cx="623169" cy="67710"/>
          </a:xfrm>
          <a:custGeom>
            <a:avLst/>
            <a:gdLst>
              <a:gd name="connsiteX0" fmla="*/ 0 w 1841863"/>
              <a:gd name="connsiteY0" fmla="*/ 158015 h 351756"/>
              <a:gd name="connsiteX1" fmla="*/ 191588 w 1841863"/>
              <a:gd name="connsiteY1" fmla="*/ 5615 h 351756"/>
              <a:gd name="connsiteX2" fmla="*/ 426720 w 1841863"/>
              <a:gd name="connsiteY2" fmla="*/ 44804 h 351756"/>
              <a:gd name="connsiteX3" fmla="*/ 622663 w 1841863"/>
              <a:gd name="connsiteY3" fmla="*/ 158015 h 351756"/>
              <a:gd name="connsiteX4" fmla="*/ 914400 w 1841863"/>
              <a:gd name="connsiteY4" fmla="*/ 266873 h 351756"/>
              <a:gd name="connsiteX5" fmla="*/ 1345474 w 1841863"/>
              <a:gd name="connsiteY5" fmla="*/ 345250 h 351756"/>
              <a:gd name="connsiteX6" fmla="*/ 1667691 w 1841863"/>
              <a:gd name="connsiteY6" fmla="*/ 345250 h 351756"/>
              <a:gd name="connsiteX7" fmla="*/ 1841863 w 1841863"/>
              <a:gd name="connsiteY7" fmla="*/ 327833 h 351756"/>
              <a:gd name="connsiteX0" fmla="*/ 0 w 1841863"/>
              <a:gd name="connsiteY0" fmla="*/ 136262 h 330003"/>
              <a:gd name="connsiteX1" fmla="*/ 191588 w 1841863"/>
              <a:gd name="connsiteY1" fmla="*/ 9636 h 330003"/>
              <a:gd name="connsiteX2" fmla="*/ 426720 w 1841863"/>
              <a:gd name="connsiteY2" fmla="*/ 23051 h 330003"/>
              <a:gd name="connsiteX3" fmla="*/ 622663 w 1841863"/>
              <a:gd name="connsiteY3" fmla="*/ 136262 h 330003"/>
              <a:gd name="connsiteX4" fmla="*/ 914400 w 1841863"/>
              <a:gd name="connsiteY4" fmla="*/ 245120 h 330003"/>
              <a:gd name="connsiteX5" fmla="*/ 1345474 w 1841863"/>
              <a:gd name="connsiteY5" fmla="*/ 323497 h 330003"/>
              <a:gd name="connsiteX6" fmla="*/ 1667691 w 1841863"/>
              <a:gd name="connsiteY6" fmla="*/ 323497 h 330003"/>
              <a:gd name="connsiteX7" fmla="*/ 1841863 w 1841863"/>
              <a:gd name="connsiteY7" fmla="*/ 306080 h 330003"/>
              <a:gd name="connsiteX0" fmla="*/ 0 w 1841863"/>
              <a:gd name="connsiteY0" fmla="*/ 136262 h 330003"/>
              <a:gd name="connsiteX1" fmla="*/ 191588 w 1841863"/>
              <a:gd name="connsiteY1" fmla="*/ 9636 h 330003"/>
              <a:gd name="connsiteX2" fmla="*/ 426720 w 1841863"/>
              <a:gd name="connsiteY2" fmla="*/ 23051 h 330003"/>
              <a:gd name="connsiteX3" fmla="*/ 622663 w 1841863"/>
              <a:gd name="connsiteY3" fmla="*/ 136262 h 330003"/>
              <a:gd name="connsiteX4" fmla="*/ 914400 w 1841863"/>
              <a:gd name="connsiteY4" fmla="*/ 245120 h 330003"/>
              <a:gd name="connsiteX5" fmla="*/ 1345474 w 1841863"/>
              <a:gd name="connsiteY5" fmla="*/ 323497 h 330003"/>
              <a:gd name="connsiteX6" fmla="*/ 1667691 w 1841863"/>
              <a:gd name="connsiteY6" fmla="*/ 323497 h 330003"/>
              <a:gd name="connsiteX7" fmla="*/ 1841863 w 1841863"/>
              <a:gd name="connsiteY7" fmla="*/ 306080 h 330003"/>
              <a:gd name="connsiteX0" fmla="*/ 0 w 1841863"/>
              <a:gd name="connsiteY0" fmla="*/ 127663 h 321404"/>
              <a:gd name="connsiteX1" fmla="*/ 191588 w 1841863"/>
              <a:gd name="connsiteY1" fmla="*/ 13926 h 321404"/>
              <a:gd name="connsiteX2" fmla="*/ 426720 w 1841863"/>
              <a:gd name="connsiteY2" fmla="*/ 14452 h 321404"/>
              <a:gd name="connsiteX3" fmla="*/ 622663 w 1841863"/>
              <a:gd name="connsiteY3" fmla="*/ 127663 h 321404"/>
              <a:gd name="connsiteX4" fmla="*/ 914400 w 1841863"/>
              <a:gd name="connsiteY4" fmla="*/ 236521 h 321404"/>
              <a:gd name="connsiteX5" fmla="*/ 1345474 w 1841863"/>
              <a:gd name="connsiteY5" fmla="*/ 314898 h 321404"/>
              <a:gd name="connsiteX6" fmla="*/ 1667691 w 1841863"/>
              <a:gd name="connsiteY6" fmla="*/ 314898 h 321404"/>
              <a:gd name="connsiteX7" fmla="*/ 1841863 w 1841863"/>
              <a:gd name="connsiteY7" fmla="*/ 297481 h 321404"/>
              <a:gd name="connsiteX0" fmla="*/ 0 w 1841863"/>
              <a:gd name="connsiteY0" fmla="*/ 126877 h 320618"/>
              <a:gd name="connsiteX1" fmla="*/ 191588 w 1841863"/>
              <a:gd name="connsiteY1" fmla="*/ 13140 h 320618"/>
              <a:gd name="connsiteX2" fmla="*/ 426720 w 1841863"/>
              <a:gd name="connsiteY2" fmla="*/ 13666 h 320618"/>
              <a:gd name="connsiteX3" fmla="*/ 642772 w 1841863"/>
              <a:gd name="connsiteY3" fmla="*/ 113990 h 320618"/>
              <a:gd name="connsiteX4" fmla="*/ 914400 w 1841863"/>
              <a:gd name="connsiteY4" fmla="*/ 235735 h 320618"/>
              <a:gd name="connsiteX5" fmla="*/ 1345474 w 1841863"/>
              <a:gd name="connsiteY5" fmla="*/ 314112 h 320618"/>
              <a:gd name="connsiteX6" fmla="*/ 1667691 w 1841863"/>
              <a:gd name="connsiteY6" fmla="*/ 314112 h 320618"/>
              <a:gd name="connsiteX7" fmla="*/ 1841863 w 1841863"/>
              <a:gd name="connsiteY7" fmla="*/ 296695 h 32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1863" h="320618">
                <a:moveTo>
                  <a:pt x="0" y="126877"/>
                </a:moveTo>
                <a:cubicBezTo>
                  <a:pt x="60234" y="60111"/>
                  <a:pt x="120468" y="32008"/>
                  <a:pt x="191588" y="13140"/>
                </a:cubicBezTo>
                <a:cubicBezTo>
                  <a:pt x="262708" y="-5729"/>
                  <a:pt x="351523" y="-3142"/>
                  <a:pt x="426720" y="13666"/>
                </a:cubicBezTo>
                <a:cubicBezTo>
                  <a:pt x="501917" y="30474"/>
                  <a:pt x="561492" y="76979"/>
                  <a:pt x="642772" y="113990"/>
                </a:cubicBezTo>
                <a:cubicBezTo>
                  <a:pt x="724052" y="151001"/>
                  <a:pt x="797283" y="202381"/>
                  <a:pt x="914400" y="235735"/>
                </a:cubicBezTo>
                <a:cubicBezTo>
                  <a:pt x="1031517" y="269089"/>
                  <a:pt x="1219926" y="301049"/>
                  <a:pt x="1345474" y="314112"/>
                </a:cubicBezTo>
                <a:cubicBezTo>
                  <a:pt x="1471022" y="327175"/>
                  <a:pt x="1584960" y="317015"/>
                  <a:pt x="1667691" y="314112"/>
                </a:cubicBezTo>
                <a:cubicBezTo>
                  <a:pt x="1750422" y="311209"/>
                  <a:pt x="1796142" y="303952"/>
                  <a:pt x="1841863" y="296695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C036F8FD-EC12-428E-96EF-10C20BF4CC7E}"/>
              </a:ext>
            </a:extLst>
          </p:cNvPr>
          <p:cNvSpPr/>
          <p:nvPr/>
        </p:nvSpPr>
        <p:spPr>
          <a:xfrm>
            <a:off x="8845170" y="2200731"/>
            <a:ext cx="866249" cy="77402"/>
          </a:xfrm>
          <a:custGeom>
            <a:avLst/>
            <a:gdLst>
              <a:gd name="connsiteX0" fmla="*/ 0 w 2560320"/>
              <a:gd name="connsiteY0" fmla="*/ 196037 h 366514"/>
              <a:gd name="connsiteX1" fmla="*/ 343988 w 2560320"/>
              <a:gd name="connsiteY1" fmla="*/ 21866 h 366514"/>
              <a:gd name="connsiteX2" fmla="*/ 627017 w 2560320"/>
              <a:gd name="connsiteY2" fmla="*/ 4448 h 366514"/>
              <a:gd name="connsiteX3" fmla="*/ 836023 w 2560320"/>
              <a:gd name="connsiteY3" fmla="*/ 39283 h 366514"/>
              <a:gd name="connsiteX4" fmla="*/ 1132114 w 2560320"/>
              <a:gd name="connsiteY4" fmla="*/ 200391 h 366514"/>
              <a:gd name="connsiteX5" fmla="*/ 1489165 w 2560320"/>
              <a:gd name="connsiteY5" fmla="*/ 296186 h 366514"/>
              <a:gd name="connsiteX6" fmla="*/ 2133600 w 2560320"/>
              <a:gd name="connsiteY6" fmla="*/ 361500 h 366514"/>
              <a:gd name="connsiteX7" fmla="*/ 2560320 w 2560320"/>
              <a:gd name="connsiteY7" fmla="*/ 357146 h 36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0320" h="366514">
                <a:moveTo>
                  <a:pt x="0" y="196037"/>
                </a:moveTo>
                <a:cubicBezTo>
                  <a:pt x="119742" y="124917"/>
                  <a:pt x="239485" y="53797"/>
                  <a:pt x="343988" y="21866"/>
                </a:cubicBezTo>
                <a:cubicBezTo>
                  <a:pt x="448491" y="-10065"/>
                  <a:pt x="545011" y="1545"/>
                  <a:pt x="627017" y="4448"/>
                </a:cubicBezTo>
                <a:cubicBezTo>
                  <a:pt x="709023" y="7351"/>
                  <a:pt x="751840" y="6626"/>
                  <a:pt x="836023" y="39283"/>
                </a:cubicBezTo>
                <a:cubicBezTo>
                  <a:pt x="920206" y="71940"/>
                  <a:pt x="1023257" y="157574"/>
                  <a:pt x="1132114" y="200391"/>
                </a:cubicBezTo>
                <a:cubicBezTo>
                  <a:pt x="1240971" y="243208"/>
                  <a:pt x="1322251" y="269335"/>
                  <a:pt x="1489165" y="296186"/>
                </a:cubicBezTo>
                <a:cubicBezTo>
                  <a:pt x="1656079" y="323037"/>
                  <a:pt x="1955074" y="351340"/>
                  <a:pt x="2133600" y="361500"/>
                </a:cubicBezTo>
                <a:cubicBezTo>
                  <a:pt x="2312126" y="371660"/>
                  <a:pt x="2436223" y="364403"/>
                  <a:pt x="2560320" y="357146"/>
                </a:cubicBezTo>
              </a:path>
            </a:pathLst>
          </a:custGeom>
          <a:noFill/>
          <a:ln w="6350" cap="rnd">
            <a:gradFill>
              <a:gsLst>
                <a:gs pos="0">
                  <a:schemeClr val="bg1">
                    <a:alpha val="7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F83AA328-00B7-4C2B-9410-1201A5BF15CC}"/>
              </a:ext>
            </a:extLst>
          </p:cNvPr>
          <p:cNvSpPr/>
          <p:nvPr/>
        </p:nvSpPr>
        <p:spPr>
          <a:xfrm>
            <a:off x="2776543" y="2208502"/>
            <a:ext cx="4387582" cy="4571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8" name="公众号：陈西设计之家。微信搜索即可。更多免费PPT模版教程等都可以在公众号内获取。PPT高端定制/发布会PPT设计微信：2090298045【陈西】" descr="卡通人物&#10;&#10;低可信度描述已自动生成">
            <a:extLst>
              <a:ext uri="{FF2B5EF4-FFF2-40B4-BE49-F238E27FC236}">
                <a16:creationId xmlns="" xmlns:a16="http://schemas.microsoft.com/office/drawing/2014/main" id="{16E28F49-104C-476F-BB87-99711B78F1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40"/>
          <a:stretch/>
        </p:blipFill>
        <p:spPr>
          <a:xfrm>
            <a:off x="2697267" y="-156611"/>
            <a:ext cx="6858000" cy="1458041"/>
          </a:xfrm>
          <a:prstGeom prst="rect">
            <a:avLst/>
          </a:prstGeom>
        </p:spPr>
      </p:pic>
      <p:pic>
        <p:nvPicPr>
          <p:cNvPr id="209" name="图片 208" descr="卡通人物&#10;&#10;低可信度描述已自动生成">
            <a:extLst>
              <a:ext uri="{FF2B5EF4-FFF2-40B4-BE49-F238E27FC236}">
                <a16:creationId xmlns="" xmlns:a16="http://schemas.microsoft.com/office/drawing/2014/main" id="{0A882FCB-4F7F-4E64-AACC-2AB1EFFDBD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16" r="35264" b="28979"/>
          <a:stretch/>
        </p:blipFill>
        <p:spPr>
          <a:xfrm>
            <a:off x="4138272" y="2008891"/>
            <a:ext cx="3027739" cy="435180"/>
          </a:xfrm>
          <a:prstGeom prst="rect">
            <a:avLst/>
          </a:prstGeom>
        </p:spPr>
      </p:pic>
      <p:sp>
        <p:nvSpPr>
          <p:cNvPr id="212" name="任意多边形: 形状 211">
            <a:extLst>
              <a:ext uri="{FF2B5EF4-FFF2-40B4-BE49-F238E27FC236}">
                <a16:creationId xmlns="" xmlns:a16="http://schemas.microsoft.com/office/drawing/2014/main" id="{06962F59-EB0E-4C9C-9BCE-ED8A2D746C6F}"/>
              </a:ext>
            </a:extLst>
          </p:cNvPr>
          <p:cNvSpPr/>
          <p:nvPr/>
        </p:nvSpPr>
        <p:spPr>
          <a:xfrm flipH="1">
            <a:off x="9158206" y="451394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3" name="任意多边形: 形状 212">
            <a:extLst>
              <a:ext uri="{FF2B5EF4-FFF2-40B4-BE49-F238E27FC236}">
                <a16:creationId xmlns="" xmlns:a16="http://schemas.microsoft.com/office/drawing/2014/main" id="{F52F34C9-D065-4F26-99E9-FF3F831184B4}"/>
              </a:ext>
            </a:extLst>
          </p:cNvPr>
          <p:cNvSpPr/>
          <p:nvPr/>
        </p:nvSpPr>
        <p:spPr>
          <a:xfrm rot="21506960" flipH="1">
            <a:off x="9164971" y="441016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4" name="任意多边形: 形状 213">
            <a:extLst>
              <a:ext uri="{FF2B5EF4-FFF2-40B4-BE49-F238E27FC236}">
                <a16:creationId xmlns="" xmlns:a16="http://schemas.microsoft.com/office/drawing/2014/main" id="{58E0D940-4AE8-4C36-BA26-0AD9FA90304F}"/>
              </a:ext>
            </a:extLst>
          </p:cNvPr>
          <p:cNvSpPr/>
          <p:nvPr/>
        </p:nvSpPr>
        <p:spPr>
          <a:xfrm rot="21413920" flipH="1">
            <a:off x="9171735" y="4306395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任意多边形: 形状 214">
            <a:extLst>
              <a:ext uri="{FF2B5EF4-FFF2-40B4-BE49-F238E27FC236}">
                <a16:creationId xmlns="" xmlns:a16="http://schemas.microsoft.com/office/drawing/2014/main" id="{D08574AE-57E0-4FDE-8B6E-DFC332F07A3B}"/>
              </a:ext>
            </a:extLst>
          </p:cNvPr>
          <p:cNvSpPr/>
          <p:nvPr/>
        </p:nvSpPr>
        <p:spPr>
          <a:xfrm rot="21320880" flipH="1">
            <a:off x="9178500" y="420262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6" name="任意多边形: 形状 215">
            <a:extLst>
              <a:ext uri="{FF2B5EF4-FFF2-40B4-BE49-F238E27FC236}">
                <a16:creationId xmlns="" xmlns:a16="http://schemas.microsoft.com/office/drawing/2014/main" id="{746CB57E-F691-4A62-A951-9DEEFB9D51EF}"/>
              </a:ext>
            </a:extLst>
          </p:cNvPr>
          <p:cNvSpPr/>
          <p:nvPr/>
        </p:nvSpPr>
        <p:spPr>
          <a:xfrm rot="21227840" flipH="1">
            <a:off x="9185264" y="409884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7" name="任意多边形: 形状 216">
            <a:extLst>
              <a:ext uri="{FF2B5EF4-FFF2-40B4-BE49-F238E27FC236}">
                <a16:creationId xmlns="" xmlns:a16="http://schemas.microsoft.com/office/drawing/2014/main" id="{4287E0B7-552D-4165-A396-E3CC16F28A5A}"/>
              </a:ext>
            </a:extLst>
          </p:cNvPr>
          <p:cNvSpPr/>
          <p:nvPr/>
        </p:nvSpPr>
        <p:spPr>
          <a:xfrm rot="21134801" flipH="1">
            <a:off x="9192029" y="399507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8" name="任意多边形: 形状 217">
            <a:extLst>
              <a:ext uri="{FF2B5EF4-FFF2-40B4-BE49-F238E27FC236}">
                <a16:creationId xmlns="" xmlns:a16="http://schemas.microsoft.com/office/drawing/2014/main" id="{B1A1F847-193A-4F39-A212-ABE278A88C8D}"/>
              </a:ext>
            </a:extLst>
          </p:cNvPr>
          <p:cNvSpPr/>
          <p:nvPr/>
        </p:nvSpPr>
        <p:spPr>
          <a:xfrm rot="21041761" flipH="1">
            <a:off x="9198793" y="3891300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9" name="任意多边形: 形状 218">
            <a:extLst>
              <a:ext uri="{FF2B5EF4-FFF2-40B4-BE49-F238E27FC236}">
                <a16:creationId xmlns="" xmlns:a16="http://schemas.microsoft.com/office/drawing/2014/main" id="{CAA9308E-CDF3-415A-81D6-82884512EB28}"/>
              </a:ext>
            </a:extLst>
          </p:cNvPr>
          <p:cNvSpPr/>
          <p:nvPr/>
        </p:nvSpPr>
        <p:spPr>
          <a:xfrm rot="20948721" flipH="1">
            <a:off x="9205558" y="378752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0" name="任意多边形: 形状 219">
            <a:extLst>
              <a:ext uri="{FF2B5EF4-FFF2-40B4-BE49-F238E27FC236}">
                <a16:creationId xmlns="" xmlns:a16="http://schemas.microsoft.com/office/drawing/2014/main" id="{311D0A04-F90F-4A07-9AC0-9CD186B33B2B}"/>
              </a:ext>
            </a:extLst>
          </p:cNvPr>
          <p:cNvSpPr/>
          <p:nvPr/>
        </p:nvSpPr>
        <p:spPr>
          <a:xfrm rot="20855681" flipH="1">
            <a:off x="9212323" y="368375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1" name="任意多边形: 形状 220">
            <a:extLst>
              <a:ext uri="{FF2B5EF4-FFF2-40B4-BE49-F238E27FC236}">
                <a16:creationId xmlns="" xmlns:a16="http://schemas.microsoft.com/office/drawing/2014/main" id="{4DC2CC89-D71A-48BE-AC0C-96616E8C057B}"/>
              </a:ext>
            </a:extLst>
          </p:cNvPr>
          <p:cNvSpPr/>
          <p:nvPr/>
        </p:nvSpPr>
        <p:spPr>
          <a:xfrm rot="20762641" flipH="1">
            <a:off x="9219087" y="357997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2" name="任意多边形: 形状 221">
            <a:extLst>
              <a:ext uri="{FF2B5EF4-FFF2-40B4-BE49-F238E27FC236}">
                <a16:creationId xmlns="" xmlns:a16="http://schemas.microsoft.com/office/drawing/2014/main" id="{6ECBCE29-2834-481F-A03A-8A069D331B39}"/>
              </a:ext>
            </a:extLst>
          </p:cNvPr>
          <p:cNvSpPr/>
          <p:nvPr/>
        </p:nvSpPr>
        <p:spPr>
          <a:xfrm rot="20669601" flipH="1">
            <a:off x="9225852" y="3476205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="" xmlns:a16="http://schemas.microsoft.com/office/drawing/2014/main" id="{28CDCFC5-BDF9-41AD-875C-51A7094BF10E}"/>
              </a:ext>
            </a:extLst>
          </p:cNvPr>
          <p:cNvSpPr/>
          <p:nvPr/>
        </p:nvSpPr>
        <p:spPr>
          <a:xfrm rot="20576561" flipH="1">
            <a:off x="9232616" y="3372431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4" name="任意多边形: 形状 223">
            <a:extLst>
              <a:ext uri="{FF2B5EF4-FFF2-40B4-BE49-F238E27FC236}">
                <a16:creationId xmlns="" xmlns:a16="http://schemas.microsoft.com/office/drawing/2014/main" id="{B20E2651-D3D0-4688-A232-4C256C13A0EB}"/>
              </a:ext>
            </a:extLst>
          </p:cNvPr>
          <p:cNvSpPr/>
          <p:nvPr/>
        </p:nvSpPr>
        <p:spPr>
          <a:xfrm rot="20483521" flipH="1">
            <a:off x="9239381" y="326865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5" name="任意多边形: 形状 224">
            <a:extLst>
              <a:ext uri="{FF2B5EF4-FFF2-40B4-BE49-F238E27FC236}">
                <a16:creationId xmlns="" xmlns:a16="http://schemas.microsoft.com/office/drawing/2014/main" id="{FB7A76E6-9E0C-4050-8F51-98B5003ACCE5}"/>
              </a:ext>
            </a:extLst>
          </p:cNvPr>
          <p:cNvSpPr/>
          <p:nvPr/>
        </p:nvSpPr>
        <p:spPr>
          <a:xfrm rot="20390481" flipH="1">
            <a:off x="9246145" y="316488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6" name="任意多边形: 形状 225">
            <a:extLst>
              <a:ext uri="{FF2B5EF4-FFF2-40B4-BE49-F238E27FC236}">
                <a16:creationId xmlns="" xmlns:a16="http://schemas.microsoft.com/office/drawing/2014/main" id="{36FE8F79-D0F6-45DA-8343-D5B0C294713C}"/>
              </a:ext>
            </a:extLst>
          </p:cNvPr>
          <p:cNvSpPr/>
          <p:nvPr/>
        </p:nvSpPr>
        <p:spPr>
          <a:xfrm rot="20297442" flipH="1">
            <a:off x="9252910" y="3061110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7" name="任意多边形: 形状 226">
            <a:extLst>
              <a:ext uri="{FF2B5EF4-FFF2-40B4-BE49-F238E27FC236}">
                <a16:creationId xmlns="" xmlns:a16="http://schemas.microsoft.com/office/drawing/2014/main" id="{E3004E30-BA63-4092-9937-64D046C945EA}"/>
              </a:ext>
            </a:extLst>
          </p:cNvPr>
          <p:cNvSpPr/>
          <p:nvPr/>
        </p:nvSpPr>
        <p:spPr>
          <a:xfrm rot="20204402" flipH="1">
            <a:off x="9259675" y="2957336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8" name="任意多边形: 形状 227">
            <a:extLst>
              <a:ext uri="{FF2B5EF4-FFF2-40B4-BE49-F238E27FC236}">
                <a16:creationId xmlns="" xmlns:a16="http://schemas.microsoft.com/office/drawing/2014/main" id="{3CBC9A59-1648-4FB4-BB29-E96355ECC64E}"/>
              </a:ext>
            </a:extLst>
          </p:cNvPr>
          <p:cNvSpPr/>
          <p:nvPr/>
        </p:nvSpPr>
        <p:spPr>
          <a:xfrm rot="20111362" flipH="1">
            <a:off x="9266439" y="285356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9" name="任意多边形: 形状 228">
            <a:extLst>
              <a:ext uri="{FF2B5EF4-FFF2-40B4-BE49-F238E27FC236}">
                <a16:creationId xmlns="" xmlns:a16="http://schemas.microsoft.com/office/drawing/2014/main" id="{2164269A-96A3-4028-BCF3-B1BCF5BF9BFE}"/>
              </a:ext>
            </a:extLst>
          </p:cNvPr>
          <p:cNvSpPr/>
          <p:nvPr/>
        </p:nvSpPr>
        <p:spPr>
          <a:xfrm rot="20018322" flipH="1">
            <a:off x="9273204" y="274978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0" name="任意多边形: 形状 229">
            <a:extLst>
              <a:ext uri="{FF2B5EF4-FFF2-40B4-BE49-F238E27FC236}">
                <a16:creationId xmlns="" xmlns:a16="http://schemas.microsoft.com/office/drawing/2014/main" id="{C6505A16-52B0-4E69-9E4F-8A8F7B021907}"/>
              </a:ext>
            </a:extLst>
          </p:cNvPr>
          <p:cNvSpPr/>
          <p:nvPr/>
        </p:nvSpPr>
        <p:spPr>
          <a:xfrm rot="19925282" flipH="1">
            <a:off x="9279968" y="264601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1" name="任意多边形: 形状 230">
            <a:extLst>
              <a:ext uri="{FF2B5EF4-FFF2-40B4-BE49-F238E27FC236}">
                <a16:creationId xmlns="" xmlns:a16="http://schemas.microsoft.com/office/drawing/2014/main" id="{26B74D87-088D-48FA-BD5E-5DC10583A2AB}"/>
              </a:ext>
            </a:extLst>
          </p:cNvPr>
          <p:cNvSpPr/>
          <p:nvPr/>
        </p:nvSpPr>
        <p:spPr>
          <a:xfrm rot="19832242" flipH="1">
            <a:off x="9286733" y="2542241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="" xmlns:a16="http://schemas.microsoft.com/office/drawing/2014/main" id="{D575A8C4-4967-4D4D-821A-7641B79A12F8}"/>
              </a:ext>
            </a:extLst>
          </p:cNvPr>
          <p:cNvSpPr/>
          <p:nvPr/>
        </p:nvSpPr>
        <p:spPr>
          <a:xfrm rot="19739202" flipH="1">
            <a:off x="9293498" y="243846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3" name="任意多边形: 形状 232">
            <a:extLst>
              <a:ext uri="{FF2B5EF4-FFF2-40B4-BE49-F238E27FC236}">
                <a16:creationId xmlns="" xmlns:a16="http://schemas.microsoft.com/office/drawing/2014/main" id="{F8F32ACF-929A-4E9C-A01D-015DC4B5255E}"/>
              </a:ext>
            </a:extLst>
          </p:cNvPr>
          <p:cNvSpPr/>
          <p:nvPr/>
        </p:nvSpPr>
        <p:spPr>
          <a:xfrm rot="19646162" flipH="1">
            <a:off x="9300262" y="233469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4" name="任意多边形: 形状 233">
            <a:extLst>
              <a:ext uri="{FF2B5EF4-FFF2-40B4-BE49-F238E27FC236}">
                <a16:creationId xmlns="" xmlns:a16="http://schemas.microsoft.com/office/drawing/2014/main" id="{D508D7C3-1ABC-4931-8554-E97D5102966A}"/>
              </a:ext>
            </a:extLst>
          </p:cNvPr>
          <p:cNvSpPr/>
          <p:nvPr/>
        </p:nvSpPr>
        <p:spPr>
          <a:xfrm rot="19553123" flipH="1">
            <a:off x="9307027" y="223091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5" name="任意多边形: 形状 234">
            <a:extLst>
              <a:ext uri="{FF2B5EF4-FFF2-40B4-BE49-F238E27FC236}">
                <a16:creationId xmlns="" xmlns:a16="http://schemas.microsoft.com/office/drawing/2014/main" id="{18E781C2-E32C-4387-BBB4-41F28BCE6A7B}"/>
              </a:ext>
            </a:extLst>
          </p:cNvPr>
          <p:cNvSpPr/>
          <p:nvPr/>
        </p:nvSpPr>
        <p:spPr>
          <a:xfrm rot="19460083" flipH="1">
            <a:off x="9313791" y="2127146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="" xmlns:a16="http://schemas.microsoft.com/office/drawing/2014/main" id="{099D3E05-C0BB-4DAE-B1EE-2AFC731397FA}"/>
              </a:ext>
            </a:extLst>
          </p:cNvPr>
          <p:cNvSpPr/>
          <p:nvPr/>
        </p:nvSpPr>
        <p:spPr>
          <a:xfrm rot="19367043" flipH="1">
            <a:off x="9320556" y="202337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7" name="任意多边形: 形状 236">
            <a:extLst>
              <a:ext uri="{FF2B5EF4-FFF2-40B4-BE49-F238E27FC236}">
                <a16:creationId xmlns="" xmlns:a16="http://schemas.microsoft.com/office/drawing/2014/main" id="{066205C9-2875-40A3-AEDD-282D44764266}"/>
              </a:ext>
            </a:extLst>
          </p:cNvPr>
          <p:cNvSpPr/>
          <p:nvPr/>
        </p:nvSpPr>
        <p:spPr>
          <a:xfrm rot="19274003" flipH="1">
            <a:off x="9327320" y="191959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8" name="任意多边形: 形状 237">
            <a:extLst>
              <a:ext uri="{FF2B5EF4-FFF2-40B4-BE49-F238E27FC236}">
                <a16:creationId xmlns="" xmlns:a16="http://schemas.microsoft.com/office/drawing/2014/main" id="{6E7B36F3-627A-4A81-A31A-28E34D921D65}"/>
              </a:ext>
            </a:extLst>
          </p:cNvPr>
          <p:cNvSpPr/>
          <p:nvPr/>
        </p:nvSpPr>
        <p:spPr>
          <a:xfrm rot="19180963" flipH="1">
            <a:off x="9334085" y="181582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1" name="任意多边形: 形状 240">
            <a:extLst>
              <a:ext uri="{FF2B5EF4-FFF2-40B4-BE49-F238E27FC236}">
                <a16:creationId xmlns="" xmlns:a16="http://schemas.microsoft.com/office/drawing/2014/main" id="{6E5DEEA0-8371-44DB-99A0-55551736E519}"/>
              </a:ext>
            </a:extLst>
          </p:cNvPr>
          <p:cNvSpPr/>
          <p:nvPr/>
        </p:nvSpPr>
        <p:spPr>
          <a:xfrm>
            <a:off x="-1131805" y="451394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2" name="任意多边形: 形状 241">
            <a:extLst>
              <a:ext uri="{FF2B5EF4-FFF2-40B4-BE49-F238E27FC236}">
                <a16:creationId xmlns="" xmlns:a16="http://schemas.microsoft.com/office/drawing/2014/main" id="{2610C9F2-E972-4255-964F-B604764DF02B}"/>
              </a:ext>
            </a:extLst>
          </p:cNvPr>
          <p:cNvSpPr/>
          <p:nvPr/>
        </p:nvSpPr>
        <p:spPr>
          <a:xfrm rot="93040">
            <a:off x="-1138570" y="441016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3" name="任意多边形: 形状 242">
            <a:extLst>
              <a:ext uri="{FF2B5EF4-FFF2-40B4-BE49-F238E27FC236}">
                <a16:creationId xmlns="" xmlns:a16="http://schemas.microsoft.com/office/drawing/2014/main" id="{745ABB25-E50D-4AB2-BF4C-FBCE74FE559F}"/>
              </a:ext>
            </a:extLst>
          </p:cNvPr>
          <p:cNvSpPr/>
          <p:nvPr/>
        </p:nvSpPr>
        <p:spPr>
          <a:xfrm rot="186080">
            <a:off x="-1145334" y="4306395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4" name="任意多边形: 形状 243">
            <a:extLst>
              <a:ext uri="{FF2B5EF4-FFF2-40B4-BE49-F238E27FC236}">
                <a16:creationId xmlns="" xmlns:a16="http://schemas.microsoft.com/office/drawing/2014/main" id="{7C63A104-D953-45C1-BED3-AE527D8DA16C}"/>
              </a:ext>
            </a:extLst>
          </p:cNvPr>
          <p:cNvSpPr/>
          <p:nvPr/>
        </p:nvSpPr>
        <p:spPr>
          <a:xfrm rot="279120">
            <a:off x="-1152099" y="420262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5" name="任意多边形: 形状 244">
            <a:extLst>
              <a:ext uri="{FF2B5EF4-FFF2-40B4-BE49-F238E27FC236}">
                <a16:creationId xmlns="" xmlns:a16="http://schemas.microsoft.com/office/drawing/2014/main" id="{F583D071-A088-42C6-B7C1-A5C9186587C9}"/>
              </a:ext>
            </a:extLst>
          </p:cNvPr>
          <p:cNvSpPr/>
          <p:nvPr/>
        </p:nvSpPr>
        <p:spPr>
          <a:xfrm rot="372160">
            <a:off x="-1158863" y="409884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6" name="任意多边形: 形状 245">
            <a:extLst>
              <a:ext uri="{FF2B5EF4-FFF2-40B4-BE49-F238E27FC236}">
                <a16:creationId xmlns="" xmlns:a16="http://schemas.microsoft.com/office/drawing/2014/main" id="{C4D384C4-0B49-419F-8ABF-1C1D27FD42B0}"/>
              </a:ext>
            </a:extLst>
          </p:cNvPr>
          <p:cNvSpPr/>
          <p:nvPr/>
        </p:nvSpPr>
        <p:spPr>
          <a:xfrm rot="465199">
            <a:off x="-1165628" y="399507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7" name="任意多边形: 形状 246">
            <a:extLst>
              <a:ext uri="{FF2B5EF4-FFF2-40B4-BE49-F238E27FC236}">
                <a16:creationId xmlns="" xmlns:a16="http://schemas.microsoft.com/office/drawing/2014/main" id="{5F40DE64-5A5A-452D-8879-02B3284EC2BA}"/>
              </a:ext>
            </a:extLst>
          </p:cNvPr>
          <p:cNvSpPr/>
          <p:nvPr/>
        </p:nvSpPr>
        <p:spPr>
          <a:xfrm rot="558239">
            <a:off x="-1172392" y="3891300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8" name="任意多边形: 形状 247">
            <a:extLst>
              <a:ext uri="{FF2B5EF4-FFF2-40B4-BE49-F238E27FC236}">
                <a16:creationId xmlns="" xmlns:a16="http://schemas.microsoft.com/office/drawing/2014/main" id="{BCDD58B7-ADFB-4F8B-BBC4-C46755AD9852}"/>
              </a:ext>
            </a:extLst>
          </p:cNvPr>
          <p:cNvSpPr/>
          <p:nvPr/>
        </p:nvSpPr>
        <p:spPr>
          <a:xfrm rot="651279">
            <a:off x="-1179157" y="378752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9" name="任意多边形: 形状 248">
            <a:extLst>
              <a:ext uri="{FF2B5EF4-FFF2-40B4-BE49-F238E27FC236}">
                <a16:creationId xmlns="" xmlns:a16="http://schemas.microsoft.com/office/drawing/2014/main" id="{E8B2C476-5743-4450-8ED0-A87FE2007633}"/>
              </a:ext>
            </a:extLst>
          </p:cNvPr>
          <p:cNvSpPr/>
          <p:nvPr/>
        </p:nvSpPr>
        <p:spPr>
          <a:xfrm rot="744319">
            <a:off x="-1185922" y="368375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0" name="任意多边形: 形状 249">
            <a:extLst>
              <a:ext uri="{FF2B5EF4-FFF2-40B4-BE49-F238E27FC236}">
                <a16:creationId xmlns="" xmlns:a16="http://schemas.microsoft.com/office/drawing/2014/main" id="{B41C9805-54BE-4255-BA8C-97B92AF25FE7}"/>
              </a:ext>
            </a:extLst>
          </p:cNvPr>
          <p:cNvSpPr/>
          <p:nvPr/>
        </p:nvSpPr>
        <p:spPr>
          <a:xfrm rot="837359">
            <a:off x="-1192686" y="357997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="" xmlns:a16="http://schemas.microsoft.com/office/drawing/2014/main" id="{2E2C4BC0-C3C2-44AB-89DD-F20B4ECB25ED}"/>
              </a:ext>
            </a:extLst>
          </p:cNvPr>
          <p:cNvSpPr/>
          <p:nvPr/>
        </p:nvSpPr>
        <p:spPr>
          <a:xfrm rot="930399">
            <a:off x="-1199451" y="3476205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2" name="任意多边形: 形状 251">
            <a:extLst>
              <a:ext uri="{FF2B5EF4-FFF2-40B4-BE49-F238E27FC236}">
                <a16:creationId xmlns="" xmlns:a16="http://schemas.microsoft.com/office/drawing/2014/main" id="{DDA1BE69-3B6F-44C3-86D8-1BEB2C856C84}"/>
              </a:ext>
            </a:extLst>
          </p:cNvPr>
          <p:cNvSpPr/>
          <p:nvPr/>
        </p:nvSpPr>
        <p:spPr>
          <a:xfrm rot="1023439">
            <a:off x="-1206215" y="3372431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3" name="任意多边形: 形状 252">
            <a:extLst>
              <a:ext uri="{FF2B5EF4-FFF2-40B4-BE49-F238E27FC236}">
                <a16:creationId xmlns="" xmlns:a16="http://schemas.microsoft.com/office/drawing/2014/main" id="{66FA5B62-3759-4FF1-9206-15223E346118}"/>
              </a:ext>
            </a:extLst>
          </p:cNvPr>
          <p:cNvSpPr/>
          <p:nvPr/>
        </p:nvSpPr>
        <p:spPr>
          <a:xfrm rot="1116479">
            <a:off x="-1212980" y="326865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4" name="任意多边形: 形状 253">
            <a:extLst>
              <a:ext uri="{FF2B5EF4-FFF2-40B4-BE49-F238E27FC236}">
                <a16:creationId xmlns="" xmlns:a16="http://schemas.microsoft.com/office/drawing/2014/main" id="{A87B5F54-2112-4F7D-A93F-EA7229834C09}"/>
              </a:ext>
            </a:extLst>
          </p:cNvPr>
          <p:cNvSpPr/>
          <p:nvPr/>
        </p:nvSpPr>
        <p:spPr>
          <a:xfrm rot="1209519">
            <a:off x="-1219744" y="316488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5" name="任意多边形: 形状 254">
            <a:extLst>
              <a:ext uri="{FF2B5EF4-FFF2-40B4-BE49-F238E27FC236}">
                <a16:creationId xmlns="" xmlns:a16="http://schemas.microsoft.com/office/drawing/2014/main" id="{83C1678A-9324-4F78-8C6D-55A506BF6690}"/>
              </a:ext>
            </a:extLst>
          </p:cNvPr>
          <p:cNvSpPr/>
          <p:nvPr/>
        </p:nvSpPr>
        <p:spPr>
          <a:xfrm rot="1302558">
            <a:off x="-1226509" y="3061110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="" xmlns:a16="http://schemas.microsoft.com/office/drawing/2014/main" id="{79CB5677-E996-41FF-AC69-D8F32230E3C9}"/>
              </a:ext>
            </a:extLst>
          </p:cNvPr>
          <p:cNvSpPr/>
          <p:nvPr/>
        </p:nvSpPr>
        <p:spPr>
          <a:xfrm rot="1395598">
            <a:off x="-1233274" y="2957336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7" name="任意多边形: 形状 256">
            <a:extLst>
              <a:ext uri="{FF2B5EF4-FFF2-40B4-BE49-F238E27FC236}">
                <a16:creationId xmlns="" xmlns:a16="http://schemas.microsoft.com/office/drawing/2014/main" id="{778ADBA5-2269-4BB4-8789-4AE3AF9E90D2}"/>
              </a:ext>
            </a:extLst>
          </p:cNvPr>
          <p:cNvSpPr/>
          <p:nvPr/>
        </p:nvSpPr>
        <p:spPr>
          <a:xfrm rot="1488638">
            <a:off x="-1240038" y="285356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8" name="任意多边形: 形状 257">
            <a:extLst>
              <a:ext uri="{FF2B5EF4-FFF2-40B4-BE49-F238E27FC236}">
                <a16:creationId xmlns="" xmlns:a16="http://schemas.microsoft.com/office/drawing/2014/main" id="{D462B7DD-0E35-4B08-B01F-016B2F40EA79}"/>
              </a:ext>
            </a:extLst>
          </p:cNvPr>
          <p:cNvSpPr/>
          <p:nvPr/>
        </p:nvSpPr>
        <p:spPr>
          <a:xfrm rot="1581678">
            <a:off x="-1246803" y="274978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9" name="任意多边形: 形状 258">
            <a:extLst>
              <a:ext uri="{FF2B5EF4-FFF2-40B4-BE49-F238E27FC236}">
                <a16:creationId xmlns="" xmlns:a16="http://schemas.microsoft.com/office/drawing/2014/main" id="{134ECF76-C691-46A6-8CCA-6137F7E36755}"/>
              </a:ext>
            </a:extLst>
          </p:cNvPr>
          <p:cNvSpPr/>
          <p:nvPr/>
        </p:nvSpPr>
        <p:spPr>
          <a:xfrm rot="1674718">
            <a:off x="-1253567" y="264601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0" name="任意多边形: 形状 259">
            <a:extLst>
              <a:ext uri="{FF2B5EF4-FFF2-40B4-BE49-F238E27FC236}">
                <a16:creationId xmlns="" xmlns:a16="http://schemas.microsoft.com/office/drawing/2014/main" id="{836F8B3A-CE1E-42BE-81C7-37C3825DB3D2}"/>
              </a:ext>
            </a:extLst>
          </p:cNvPr>
          <p:cNvSpPr/>
          <p:nvPr/>
        </p:nvSpPr>
        <p:spPr>
          <a:xfrm rot="1767758">
            <a:off x="-1260332" y="2542241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1" name="任意多边形: 形状 260">
            <a:extLst>
              <a:ext uri="{FF2B5EF4-FFF2-40B4-BE49-F238E27FC236}">
                <a16:creationId xmlns="" xmlns:a16="http://schemas.microsoft.com/office/drawing/2014/main" id="{7D27D430-A122-4CCD-8C9D-B6CE39485645}"/>
              </a:ext>
            </a:extLst>
          </p:cNvPr>
          <p:cNvSpPr/>
          <p:nvPr/>
        </p:nvSpPr>
        <p:spPr>
          <a:xfrm rot="1860798">
            <a:off x="-1267097" y="2438467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2" name="任意多边形: 形状 261">
            <a:extLst>
              <a:ext uri="{FF2B5EF4-FFF2-40B4-BE49-F238E27FC236}">
                <a16:creationId xmlns="" xmlns:a16="http://schemas.microsoft.com/office/drawing/2014/main" id="{2F55D1A9-C0D3-4197-80D0-389051B97D5B}"/>
              </a:ext>
            </a:extLst>
          </p:cNvPr>
          <p:cNvSpPr/>
          <p:nvPr/>
        </p:nvSpPr>
        <p:spPr>
          <a:xfrm rot="1953838">
            <a:off x="-1273861" y="2334693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3" name="任意多边形: 形状 262">
            <a:extLst>
              <a:ext uri="{FF2B5EF4-FFF2-40B4-BE49-F238E27FC236}">
                <a16:creationId xmlns="" xmlns:a16="http://schemas.microsoft.com/office/drawing/2014/main" id="{D3AE4687-980B-4664-8500-9621E9C38CF5}"/>
              </a:ext>
            </a:extLst>
          </p:cNvPr>
          <p:cNvSpPr/>
          <p:nvPr/>
        </p:nvSpPr>
        <p:spPr>
          <a:xfrm rot="2046877">
            <a:off x="-1280626" y="2230919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4" name="任意多边形: 形状 263">
            <a:extLst>
              <a:ext uri="{FF2B5EF4-FFF2-40B4-BE49-F238E27FC236}">
                <a16:creationId xmlns="" xmlns:a16="http://schemas.microsoft.com/office/drawing/2014/main" id="{2A2B8F6D-4252-4F82-98E0-42E68C89AABF}"/>
              </a:ext>
            </a:extLst>
          </p:cNvPr>
          <p:cNvSpPr/>
          <p:nvPr/>
        </p:nvSpPr>
        <p:spPr>
          <a:xfrm rot="2139917">
            <a:off x="-1287390" y="2127146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5" name="任意多边形: 形状 264">
            <a:extLst>
              <a:ext uri="{FF2B5EF4-FFF2-40B4-BE49-F238E27FC236}">
                <a16:creationId xmlns="" xmlns:a16="http://schemas.microsoft.com/office/drawing/2014/main" id="{16F89A6F-71C7-45D4-B66D-0A066009544C}"/>
              </a:ext>
            </a:extLst>
          </p:cNvPr>
          <p:cNvSpPr/>
          <p:nvPr/>
        </p:nvSpPr>
        <p:spPr>
          <a:xfrm rot="2232957">
            <a:off x="-1294155" y="2023372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6" name="任意多边形: 形状 265">
            <a:extLst>
              <a:ext uri="{FF2B5EF4-FFF2-40B4-BE49-F238E27FC236}">
                <a16:creationId xmlns="" xmlns:a16="http://schemas.microsoft.com/office/drawing/2014/main" id="{95475C6E-6C4D-45C0-813C-54359516C8FC}"/>
              </a:ext>
            </a:extLst>
          </p:cNvPr>
          <p:cNvSpPr/>
          <p:nvPr/>
        </p:nvSpPr>
        <p:spPr>
          <a:xfrm rot="2325997">
            <a:off x="-1300919" y="1919598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7" name="任意多边形: 形状 266">
            <a:extLst>
              <a:ext uri="{FF2B5EF4-FFF2-40B4-BE49-F238E27FC236}">
                <a16:creationId xmlns="" xmlns:a16="http://schemas.microsoft.com/office/drawing/2014/main" id="{5E7B58FB-B88C-430C-A9BC-E35137C7D26C}"/>
              </a:ext>
            </a:extLst>
          </p:cNvPr>
          <p:cNvSpPr/>
          <p:nvPr/>
        </p:nvSpPr>
        <p:spPr>
          <a:xfrm rot="2419037">
            <a:off x="-1307684" y="1815824"/>
            <a:ext cx="4165600" cy="1567543"/>
          </a:xfrm>
          <a:custGeom>
            <a:avLst/>
            <a:gdLst>
              <a:gd name="connsiteX0" fmla="*/ 4165600 w 4165600"/>
              <a:gd name="connsiteY0" fmla="*/ 0 h 1567543"/>
              <a:gd name="connsiteX1" fmla="*/ 0 w 4165600"/>
              <a:gd name="connsiteY1" fmla="*/ 1567543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5600" h="1567543">
                <a:moveTo>
                  <a:pt x="4165600" y="0"/>
                </a:moveTo>
                <a:lnTo>
                  <a:pt x="0" y="1567543"/>
                </a:lnTo>
              </a:path>
            </a:pathLst>
          </a:cu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9" name="矩形 268">
            <a:extLst>
              <a:ext uri="{FF2B5EF4-FFF2-40B4-BE49-F238E27FC236}">
                <a16:creationId xmlns="" xmlns:a16="http://schemas.microsoft.com/office/drawing/2014/main" id="{44C777E2-AB97-4017-8310-3EB8662F37CC}"/>
              </a:ext>
            </a:extLst>
          </p:cNvPr>
          <p:cNvSpPr/>
          <p:nvPr/>
        </p:nvSpPr>
        <p:spPr>
          <a:xfrm>
            <a:off x="-2478249" y="846264"/>
            <a:ext cx="2471034" cy="5871949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矩形 269">
            <a:extLst>
              <a:ext uri="{FF2B5EF4-FFF2-40B4-BE49-F238E27FC236}">
                <a16:creationId xmlns="" xmlns:a16="http://schemas.microsoft.com/office/drawing/2014/main" id="{DE4B09D6-2ADD-4CBD-AC1D-E8E14C25FEA4}"/>
              </a:ext>
            </a:extLst>
          </p:cNvPr>
          <p:cNvSpPr/>
          <p:nvPr/>
        </p:nvSpPr>
        <p:spPr>
          <a:xfrm>
            <a:off x="12199791" y="872526"/>
            <a:ext cx="2471034" cy="5871949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6393FA-48C3-4A8D-898F-97D3F9B30C2D}"/>
              </a:ext>
            </a:extLst>
          </p:cNvPr>
          <p:cNvSpPr txBox="1"/>
          <p:nvPr/>
        </p:nvSpPr>
        <p:spPr>
          <a:xfrm>
            <a:off x="10014813" y="6548821"/>
            <a:ext cx="2220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43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桌子, 游戏机, 黑暗, 灯光&#10;&#10;描述已自动生成">
            <a:extLst>
              <a:ext uri="{FF2B5EF4-FFF2-40B4-BE49-F238E27FC236}">
                <a16:creationId xmlns="" xmlns:a16="http://schemas.microsoft.com/office/drawing/2014/main" id="{3214FC86-647F-4D8A-9871-0D6975BF7F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r="9596" b="2424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610FFB1-8CE8-4BEE-8D49-4BA7014C888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18000">
                <a:srgbClr val="1F2265"/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F9388EB-9773-4625-BA0F-125DFC01DA8B}"/>
              </a:ext>
            </a:extLst>
          </p:cNvPr>
          <p:cNvSpPr txBox="1"/>
          <p:nvPr/>
        </p:nvSpPr>
        <p:spPr>
          <a:xfrm>
            <a:off x="2209800" y="1031671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600" normalizeH="0" baseline="0" noProof="0" dirty="0">
                <a:ln>
                  <a:noFill/>
                </a:ln>
                <a:gradFill flip="none" rotWithShape="1">
                  <a:gsLst>
                    <a:gs pos="60295">
                      <a:prstClr val="black">
                        <a:lumMod val="50000"/>
                        <a:lumOff val="50000"/>
                      </a:prstClr>
                    </a:gs>
                    <a:gs pos="40000">
                      <a:prstClr val="white"/>
                    </a:gs>
                    <a:gs pos="19000">
                      <a:prstClr val="black">
                        <a:lumMod val="50000"/>
                        <a:lumOff val="50000"/>
                      </a:prstClr>
                    </a:gs>
                    <a:gs pos="0">
                      <a:prstClr val="white">
                        <a:lumMod val="95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  <a:gs pos="82000">
                      <a:prstClr val="white">
                        <a:lumMod val="95000"/>
                      </a:prst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/>
                <a:uLnTx/>
                <a:uFillTx/>
                <a:latin typeface="胡晓波真帅体" panose="02010600030101010101" pitchFamily="2" charset="-122"/>
                <a:ea typeface="胡晓波真帅体" panose="02010600030101010101" pitchFamily="2" charset="-122"/>
                <a:cs typeface="+mn-cs"/>
              </a:rPr>
              <a:t>汽车产业变革的浪潮之巅</a:t>
            </a:r>
            <a:endParaRPr kumimoji="0" lang="en-US" altLang="zh-CN" sz="6600" b="0" i="0" u="none" strike="noStrike" kern="1200" cap="none" spc="600" normalizeH="0" baseline="0" noProof="0" dirty="0">
              <a:ln>
                <a:noFill/>
              </a:ln>
              <a:gradFill flip="none" rotWithShape="1">
                <a:gsLst>
                  <a:gs pos="60295">
                    <a:prstClr val="black">
                      <a:lumMod val="50000"/>
                      <a:lumOff val="50000"/>
                    </a:prstClr>
                  </a:gs>
                  <a:gs pos="40000">
                    <a:prstClr val="white"/>
                  </a:gs>
                  <a:gs pos="19000">
                    <a:prstClr val="black">
                      <a:lumMod val="50000"/>
                      <a:lumOff val="50000"/>
                    </a:prstClr>
                  </a:gs>
                  <a:gs pos="0">
                    <a:prstClr val="white">
                      <a:lumMod val="95000"/>
                    </a:prstClr>
                  </a:gs>
                  <a:gs pos="100000">
                    <a:srgbClr val="E7E6E6">
                      <a:lumMod val="50000"/>
                    </a:srgbClr>
                  </a:gs>
                  <a:gs pos="82000">
                    <a:prstClr val="white">
                      <a:lumMod val="95000"/>
                    </a:prstClr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16F4247-E410-416D-AC30-607F7536ABAB}"/>
              </a:ext>
            </a:extLst>
          </p:cNvPr>
          <p:cNvSpPr txBox="1"/>
          <p:nvPr/>
        </p:nvSpPr>
        <p:spPr>
          <a:xfrm>
            <a:off x="2800004" y="2326957"/>
            <a:ext cx="6591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中国智能驾驶行业调研汇报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889E2BB6-52DE-45D1-BCB5-7C4DEB52AC45}"/>
              </a:ext>
            </a:extLst>
          </p:cNvPr>
          <p:cNvCxnSpPr/>
          <p:nvPr/>
        </p:nvCxnSpPr>
        <p:spPr>
          <a:xfrm>
            <a:off x="8360229" y="2612571"/>
            <a:ext cx="103176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3287A29F-832A-4A85-BF51-BFC2CE80508E}"/>
              </a:ext>
            </a:extLst>
          </p:cNvPr>
          <p:cNvCxnSpPr/>
          <p:nvPr/>
        </p:nvCxnSpPr>
        <p:spPr>
          <a:xfrm>
            <a:off x="2800004" y="2612571"/>
            <a:ext cx="103176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872AB47-106A-4584-B898-B01A1FD24933}"/>
              </a:ext>
            </a:extLst>
          </p:cNvPr>
          <p:cNvSpPr txBox="1"/>
          <p:nvPr/>
        </p:nvSpPr>
        <p:spPr>
          <a:xfrm>
            <a:off x="10014813" y="6548821"/>
            <a:ext cx="2220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7274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黑色的汽车&#10;&#10;中度可信度描述已自动生成">
            <a:extLst>
              <a:ext uri="{FF2B5EF4-FFF2-40B4-BE49-F238E27FC236}">
                <a16:creationId xmlns="" xmlns:a16="http://schemas.microsoft.com/office/drawing/2014/main" id="{7221AE1A-F823-47F0-B931-F53BCAA1F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-2" y="-5531"/>
            <a:ext cx="12191998" cy="6857999"/>
          </a:xfrm>
          <a:prstGeom prst="rect">
            <a:avLst/>
          </a:prstGeom>
        </p:spPr>
      </p:pic>
      <p:pic>
        <p:nvPicPr>
          <p:cNvPr id="13" name="图片 12" descr="图片包含 桌子, 游戏机, 黑暗, 灯光&#10;&#10;描述已自动生成">
            <a:extLst>
              <a:ext uri="{FF2B5EF4-FFF2-40B4-BE49-F238E27FC236}">
                <a16:creationId xmlns="" xmlns:a16="http://schemas.microsoft.com/office/drawing/2014/main" id="{3214FC86-647F-4D8A-9871-0D6975BF7F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r="9596" b="2424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7DFBED3-6DE7-4F66-B9B9-C7181AC856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8" r="11111" b="11111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610FFB1-8CE8-4BEE-8D49-4BA7014C888F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18000">
                <a:srgbClr val="1F2265"/>
              </a:gs>
              <a:gs pos="100000">
                <a:schemeClr val="tx1">
                  <a:alpha val="3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F9388EB-9773-4625-BA0F-125DFC01DA8B}"/>
              </a:ext>
            </a:extLst>
          </p:cNvPr>
          <p:cNvSpPr txBox="1"/>
          <p:nvPr/>
        </p:nvSpPr>
        <p:spPr>
          <a:xfrm>
            <a:off x="2209800" y="989299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600" normalizeH="0" baseline="0" noProof="0" dirty="0">
                <a:ln>
                  <a:noFill/>
                </a:ln>
                <a:gradFill flip="none" rotWithShape="1">
                  <a:gsLst>
                    <a:gs pos="60295">
                      <a:prstClr val="black">
                        <a:lumMod val="50000"/>
                        <a:lumOff val="50000"/>
                      </a:prstClr>
                    </a:gs>
                    <a:gs pos="40000">
                      <a:prstClr val="white"/>
                    </a:gs>
                    <a:gs pos="19000">
                      <a:prstClr val="black">
                        <a:lumMod val="50000"/>
                        <a:lumOff val="50000"/>
                      </a:prstClr>
                    </a:gs>
                    <a:gs pos="0">
                      <a:prstClr val="white">
                        <a:lumMod val="95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  <a:gs pos="82000">
                      <a:prstClr val="white">
                        <a:lumMod val="95000"/>
                      </a:prst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/>
                <a:uLnTx/>
                <a:uFillTx/>
                <a:latin typeface="胡晓波真帅体" panose="02010600030101010101" pitchFamily="2" charset="-122"/>
                <a:ea typeface="胡晓波真帅体" panose="02010600030101010101" pitchFamily="2" charset="-122"/>
                <a:cs typeface="+mn-cs"/>
              </a:rPr>
              <a:t>汽车产业变革的浪潮之巅</a:t>
            </a:r>
            <a:endParaRPr kumimoji="0" lang="en-US" altLang="zh-CN" sz="6600" b="0" i="0" u="none" strike="noStrike" kern="1200" cap="none" spc="600" normalizeH="0" baseline="0" noProof="0" dirty="0">
              <a:ln>
                <a:noFill/>
              </a:ln>
              <a:gradFill flip="none" rotWithShape="1">
                <a:gsLst>
                  <a:gs pos="60295">
                    <a:prstClr val="black">
                      <a:lumMod val="50000"/>
                      <a:lumOff val="50000"/>
                    </a:prstClr>
                  </a:gs>
                  <a:gs pos="40000">
                    <a:prstClr val="white"/>
                  </a:gs>
                  <a:gs pos="19000">
                    <a:prstClr val="black">
                      <a:lumMod val="50000"/>
                      <a:lumOff val="50000"/>
                    </a:prstClr>
                  </a:gs>
                  <a:gs pos="0">
                    <a:prstClr val="white">
                      <a:lumMod val="95000"/>
                    </a:prstClr>
                  </a:gs>
                  <a:gs pos="100000">
                    <a:srgbClr val="E7E6E6">
                      <a:lumMod val="50000"/>
                    </a:srgbClr>
                  </a:gs>
                  <a:gs pos="82000">
                    <a:prstClr val="white">
                      <a:lumMod val="95000"/>
                    </a:prstClr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16F4247-E410-416D-AC30-607F7536ABAB}"/>
              </a:ext>
            </a:extLst>
          </p:cNvPr>
          <p:cNvSpPr txBox="1"/>
          <p:nvPr/>
        </p:nvSpPr>
        <p:spPr>
          <a:xfrm>
            <a:off x="2800004" y="2284585"/>
            <a:ext cx="6591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中国智能驾驶行业调研汇报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198A02CA-FC56-481A-80DD-579B81B7033D}"/>
              </a:ext>
            </a:extLst>
          </p:cNvPr>
          <p:cNvSpPr/>
          <p:nvPr/>
        </p:nvSpPr>
        <p:spPr>
          <a:xfrm>
            <a:off x="847898" y="3815532"/>
            <a:ext cx="11901398" cy="2552017"/>
          </a:xfrm>
          <a:custGeom>
            <a:avLst/>
            <a:gdLst>
              <a:gd name="connsiteX0" fmla="*/ 0 w 11901398"/>
              <a:gd name="connsiteY0" fmla="*/ 1022475 h 2552017"/>
              <a:gd name="connsiteX1" fmla="*/ 1504604 w 11901398"/>
              <a:gd name="connsiteY1" fmla="*/ 457210 h 2552017"/>
              <a:gd name="connsiteX2" fmla="*/ 2809702 w 11901398"/>
              <a:gd name="connsiteY2" fmla="*/ 207828 h 2552017"/>
              <a:gd name="connsiteX3" fmla="*/ 4048298 w 11901398"/>
              <a:gd name="connsiteY3" fmla="*/ 10 h 2552017"/>
              <a:gd name="connsiteX4" fmla="*/ 4879571 w 11901398"/>
              <a:gd name="connsiteY4" fmla="*/ 216141 h 2552017"/>
              <a:gd name="connsiteX5" fmla="*/ 5478087 w 11901398"/>
              <a:gd name="connsiteY5" fmla="*/ 448897 h 2552017"/>
              <a:gd name="connsiteX6" fmla="*/ 6558742 w 11901398"/>
              <a:gd name="connsiteY6" fmla="*/ 490461 h 2552017"/>
              <a:gd name="connsiteX7" fmla="*/ 7298575 w 11901398"/>
              <a:gd name="connsiteY7" fmla="*/ 847908 h 2552017"/>
              <a:gd name="connsiteX8" fmla="*/ 7996844 w 11901398"/>
              <a:gd name="connsiteY8" fmla="*/ 1313421 h 2552017"/>
              <a:gd name="connsiteX9" fmla="*/ 8936182 w 11901398"/>
              <a:gd name="connsiteY9" fmla="*/ 1795559 h 2552017"/>
              <a:gd name="connsiteX10" fmla="*/ 10723418 w 11901398"/>
              <a:gd name="connsiteY10" fmla="*/ 2394075 h 2552017"/>
              <a:gd name="connsiteX11" fmla="*/ 11737571 w 11901398"/>
              <a:gd name="connsiteY11" fmla="*/ 2535392 h 2552017"/>
              <a:gd name="connsiteX12" fmla="*/ 11887200 w 11901398"/>
              <a:gd name="connsiteY12" fmla="*/ 2543704 h 255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01398" h="2552017">
                <a:moveTo>
                  <a:pt x="0" y="1022475"/>
                </a:moveTo>
                <a:cubicBezTo>
                  <a:pt x="518160" y="807729"/>
                  <a:pt x="1036320" y="592984"/>
                  <a:pt x="1504604" y="457210"/>
                </a:cubicBezTo>
                <a:cubicBezTo>
                  <a:pt x="1972888" y="321435"/>
                  <a:pt x="2385753" y="284028"/>
                  <a:pt x="2809702" y="207828"/>
                </a:cubicBezTo>
                <a:cubicBezTo>
                  <a:pt x="3233651" y="131628"/>
                  <a:pt x="3703320" y="-1375"/>
                  <a:pt x="4048298" y="10"/>
                </a:cubicBezTo>
                <a:cubicBezTo>
                  <a:pt x="4393276" y="1395"/>
                  <a:pt x="4641273" y="141327"/>
                  <a:pt x="4879571" y="216141"/>
                </a:cubicBezTo>
                <a:cubicBezTo>
                  <a:pt x="5117869" y="290955"/>
                  <a:pt x="5198225" y="403177"/>
                  <a:pt x="5478087" y="448897"/>
                </a:cubicBezTo>
                <a:cubicBezTo>
                  <a:pt x="5757949" y="494617"/>
                  <a:pt x="6255327" y="423959"/>
                  <a:pt x="6558742" y="490461"/>
                </a:cubicBezTo>
                <a:cubicBezTo>
                  <a:pt x="6862157" y="556963"/>
                  <a:pt x="7058891" y="710748"/>
                  <a:pt x="7298575" y="847908"/>
                </a:cubicBezTo>
                <a:cubicBezTo>
                  <a:pt x="7538259" y="985068"/>
                  <a:pt x="7723910" y="1155479"/>
                  <a:pt x="7996844" y="1313421"/>
                </a:cubicBezTo>
                <a:cubicBezTo>
                  <a:pt x="8269778" y="1471363"/>
                  <a:pt x="8481753" y="1615450"/>
                  <a:pt x="8936182" y="1795559"/>
                </a:cubicBezTo>
                <a:cubicBezTo>
                  <a:pt x="9390611" y="1975668"/>
                  <a:pt x="10256520" y="2270770"/>
                  <a:pt x="10723418" y="2394075"/>
                </a:cubicBezTo>
                <a:cubicBezTo>
                  <a:pt x="11190316" y="2517380"/>
                  <a:pt x="11543607" y="2510454"/>
                  <a:pt x="11737571" y="2535392"/>
                </a:cubicBezTo>
                <a:cubicBezTo>
                  <a:pt x="11931535" y="2560330"/>
                  <a:pt x="11909367" y="2552017"/>
                  <a:pt x="11887200" y="2543704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alpha val="0"/>
                  </a:srgbClr>
                </a:gs>
                <a:gs pos="53000">
                  <a:srgbClr val="FF0000">
                    <a:alpha val="1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BA643399-2C35-4E2E-BC32-0A33279E3B7B}"/>
              </a:ext>
            </a:extLst>
          </p:cNvPr>
          <p:cNvSpPr/>
          <p:nvPr/>
        </p:nvSpPr>
        <p:spPr>
          <a:xfrm>
            <a:off x="847898" y="3732407"/>
            <a:ext cx="11901398" cy="2552017"/>
          </a:xfrm>
          <a:custGeom>
            <a:avLst/>
            <a:gdLst>
              <a:gd name="connsiteX0" fmla="*/ 0 w 11901398"/>
              <a:gd name="connsiteY0" fmla="*/ 1022475 h 2552017"/>
              <a:gd name="connsiteX1" fmla="*/ 1504604 w 11901398"/>
              <a:gd name="connsiteY1" fmla="*/ 457210 h 2552017"/>
              <a:gd name="connsiteX2" fmla="*/ 2809702 w 11901398"/>
              <a:gd name="connsiteY2" fmla="*/ 207828 h 2552017"/>
              <a:gd name="connsiteX3" fmla="*/ 4048298 w 11901398"/>
              <a:gd name="connsiteY3" fmla="*/ 10 h 2552017"/>
              <a:gd name="connsiteX4" fmla="*/ 4879571 w 11901398"/>
              <a:gd name="connsiteY4" fmla="*/ 216141 h 2552017"/>
              <a:gd name="connsiteX5" fmla="*/ 5478087 w 11901398"/>
              <a:gd name="connsiteY5" fmla="*/ 448897 h 2552017"/>
              <a:gd name="connsiteX6" fmla="*/ 6558742 w 11901398"/>
              <a:gd name="connsiteY6" fmla="*/ 490461 h 2552017"/>
              <a:gd name="connsiteX7" fmla="*/ 7298575 w 11901398"/>
              <a:gd name="connsiteY7" fmla="*/ 847908 h 2552017"/>
              <a:gd name="connsiteX8" fmla="*/ 7996844 w 11901398"/>
              <a:gd name="connsiteY8" fmla="*/ 1313421 h 2552017"/>
              <a:gd name="connsiteX9" fmla="*/ 8936182 w 11901398"/>
              <a:gd name="connsiteY9" fmla="*/ 1795559 h 2552017"/>
              <a:gd name="connsiteX10" fmla="*/ 10723418 w 11901398"/>
              <a:gd name="connsiteY10" fmla="*/ 2394075 h 2552017"/>
              <a:gd name="connsiteX11" fmla="*/ 11737571 w 11901398"/>
              <a:gd name="connsiteY11" fmla="*/ 2535392 h 2552017"/>
              <a:gd name="connsiteX12" fmla="*/ 11887200 w 11901398"/>
              <a:gd name="connsiteY12" fmla="*/ 2543704 h 255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01398" h="2552017">
                <a:moveTo>
                  <a:pt x="0" y="1022475"/>
                </a:moveTo>
                <a:cubicBezTo>
                  <a:pt x="518160" y="807729"/>
                  <a:pt x="1036320" y="592984"/>
                  <a:pt x="1504604" y="457210"/>
                </a:cubicBezTo>
                <a:cubicBezTo>
                  <a:pt x="1972888" y="321435"/>
                  <a:pt x="2385753" y="284028"/>
                  <a:pt x="2809702" y="207828"/>
                </a:cubicBezTo>
                <a:cubicBezTo>
                  <a:pt x="3233651" y="131628"/>
                  <a:pt x="3703320" y="-1375"/>
                  <a:pt x="4048298" y="10"/>
                </a:cubicBezTo>
                <a:cubicBezTo>
                  <a:pt x="4393276" y="1395"/>
                  <a:pt x="4641273" y="141327"/>
                  <a:pt x="4879571" y="216141"/>
                </a:cubicBezTo>
                <a:cubicBezTo>
                  <a:pt x="5117869" y="290955"/>
                  <a:pt x="5198225" y="403177"/>
                  <a:pt x="5478087" y="448897"/>
                </a:cubicBezTo>
                <a:cubicBezTo>
                  <a:pt x="5757949" y="494617"/>
                  <a:pt x="6255327" y="423959"/>
                  <a:pt x="6558742" y="490461"/>
                </a:cubicBezTo>
                <a:cubicBezTo>
                  <a:pt x="6862157" y="556963"/>
                  <a:pt x="7058891" y="710748"/>
                  <a:pt x="7298575" y="847908"/>
                </a:cubicBezTo>
                <a:cubicBezTo>
                  <a:pt x="7538259" y="985068"/>
                  <a:pt x="7723910" y="1155479"/>
                  <a:pt x="7996844" y="1313421"/>
                </a:cubicBezTo>
                <a:cubicBezTo>
                  <a:pt x="8269778" y="1471363"/>
                  <a:pt x="8481753" y="1615450"/>
                  <a:pt x="8936182" y="1795559"/>
                </a:cubicBezTo>
                <a:cubicBezTo>
                  <a:pt x="9390611" y="1975668"/>
                  <a:pt x="10256520" y="2270770"/>
                  <a:pt x="10723418" y="2394075"/>
                </a:cubicBezTo>
                <a:cubicBezTo>
                  <a:pt x="11190316" y="2517380"/>
                  <a:pt x="11543607" y="2510454"/>
                  <a:pt x="11737571" y="2535392"/>
                </a:cubicBezTo>
                <a:cubicBezTo>
                  <a:pt x="11931535" y="2560330"/>
                  <a:pt x="11909367" y="2552017"/>
                  <a:pt x="11887200" y="2543704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alpha val="0"/>
                  </a:srgbClr>
                </a:gs>
                <a:gs pos="53000">
                  <a:srgbClr val="FF0000">
                    <a:alpha val="1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889E2BB6-52DE-45D1-BCB5-7C4DEB52AC45}"/>
              </a:ext>
            </a:extLst>
          </p:cNvPr>
          <p:cNvCxnSpPr/>
          <p:nvPr/>
        </p:nvCxnSpPr>
        <p:spPr>
          <a:xfrm>
            <a:off x="8360229" y="2570199"/>
            <a:ext cx="103176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3287A29F-832A-4A85-BF51-BFC2CE80508E}"/>
              </a:ext>
            </a:extLst>
          </p:cNvPr>
          <p:cNvCxnSpPr/>
          <p:nvPr/>
        </p:nvCxnSpPr>
        <p:spPr>
          <a:xfrm>
            <a:off x="2800004" y="2570199"/>
            <a:ext cx="103176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A00C951-25D5-4D75-8B93-8775560AC5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480" y="1088920"/>
            <a:ext cx="6947034" cy="2176558"/>
          </a:xfrm>
          <a:prstGeom prst="rect">
            <a:avLst/>
          </a:prstGeom>
          <a:effectLst>
            <a:softEdge rad="1651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471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6;#406996;#407147;#399452;#106892;#148299;#39945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6;#406996;#407147;#399452;#106892;#148299;#39945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6;#406996;#407147;#399452;#106892;#148299;#39945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117734;#384025;#374645;#383747;#40937;#39872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22534</TotalTime>
  <Words>1326</Words>
  <Application>Microsoft Office PowerPoint</Application>
  <PresentationFormat>宽屏</PresentationFormat>
  <Paragraphs>133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阿里巴巴普惠体 M</vt:lpstr>
      <vt:lpstr>等线</vt:lpstr>
      <vt:lpstr>方正清刻本悦宋简体</vt:lpstr>
      <vt:lpstr>胡晓波男神体</vt:lpstr>
      <vt:lpstr>胡晓波真帅体</vt:lpstr>
      <vt:lpstr>锐字真言体免费商用</vt:lpstr>
      <vt:lpstr>腾讯体</vt:lpstr>
      <vt:lpstr>字体圈欣意冠黑体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陈西近期优质ppt习作打包下载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阳光男孩</cp:lastModifiedBy>
  <cp:revision>833</cp:revision>
  <dcterms:created xsi:type="dcterms:W3CDTF">2021-07-03T02:27:44Z</dcterms:created>
  <dcterms:modified xsi:type="dcterms:W3CDTF">2021-12-19T14:04:45Z</dcterms:modified>
</cp:coreProperties>
</file>