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55" r:id="rId2"/>
    <p:sldId id="356" r:id="rId3"/>
    <p:sldId id="357" r:id="rId4"/>
    <p:sldId id="360" r:id="rId5"/>
    <p:sldId id="1981" r:id="rId6"/>
    <p:sldId id="358" r:id="rId7"/>
    <p:sldId id="1978" r:id="rId8"/>
    <p:sldId id="1968" r:id="rId9"/>
    <p:sldId id="1971" r:id="rId10"/>
    <p:sldId id="361" r:id="rId11"/>
    <p:sldId id="1973" r:id="rId12"/>
    <p:sldId id="1996" r:id="rId13"/>
    <p:sldId id="1972" r:id="rId14"/>
    <p:sldId id="1994" r:id="rId15"/>
    <p:sldId id="1993" r:id="rId16"/>
    <p:sldId id="1995" r:id="rId17"/>
    <p:sldId id="1969" r:id="rId18"/>
    <p:sldId id="1985" r:id="rId19"/>
    <p:sldId id="1989" r:id="rId20"/>
    <p:sldId id="1977" r:id="rId21"/>
    <p:sldId id="1983" r:id="rId22"/>
    <p:sldId id="1984" r:id="rId23"/>
    <p:sldId id="1990" r:id="rId24"/>
    <p:sldId id="1970" r:id="rId25"/>
    <p:sldId id="1976" r:id="rId26"/>
    <p:sldId id="1979" r:id="rId27"/>
    <p:sldId id="1986" r:id="rId28"/>
    <p:sldId id="1987" r:id="rId29"/>
    <p:sldId id="1991" r:id="rId30"/>
    <p:sldId id="1992" r:id="rId31"/>
    <p:sldId id="352" r:id="rId32"/>
    <p:sldId id="315" r:id="rId33"/>
    <p:sldId id="316" r:id="rId34"/>
    <p:sldId id="274" r:id="rId35"/>
    <p:sldId id="1999" r:id="rId36"/>
    <p:sldId id="199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DA956D8-779A-4BFC-8A81-1CFCC00D9D05}">
          <p14:sldIdLst>
            <p14:sldId id="355"/>
            <p14:sldId id="356"/>
            <p14:sldId id="357"/>
            <p14:sldId id="360"/>
            <p14:sldId id="1981"/>
            <p14:sldId id="358"/>
            <p14:sldId id="1978"/>
            <p14:sldId id="1968"/>
            <p14:sldId id="1971"/>
            <p14:sldId id="361"/>
            <p14:sldId id="1973"/>
            <p14:sldId id="1996"/>
            <p14:sldId id="1972"/>
            <p14:sldId id="1994"/>
            <p14:sldId id="1993"/>
            <p14:sldId id="1995"/>
            <p14:sldId id="1969"/>
            <p14:sldId id="1985"/>
            <p14:sldId id="1989"/>
            <p14:sldId id="1977"/>
            <p14:sldId id="1983"/>
            <p14:sldId id="1984"/>
            <p14:sldId id="1990"/>
            <p14:sldId id="1970"/>
            <p14:sldId id="1976"/>
            <p14:sldId id="1979"/>
            <p14:sldId id="1986"/>
            <p14:sldId id="1987"/>
            <p14:sldId id="1991"/>
            <p14:sldId id="1992"/>
          </p14:sldIdLst>
        </p14:section>
        <p14:section name="标注页" id="{C4AF77A6-5EB3-4D6E-BF68-C10F83B15F9C}">
          <p14:sldIdLst>
            <p14:sldId id="352"/>
            <p14:sldId id="315"/>
            <p14:sldId id="316"/>
            <p14:sldId id="274"/>
            <p14:sldId id="1999"/>
            <p14:sldId id="1998"/>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A91A1A"/>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94660"/>
  </p:normalViewPr>
  <p:slideViewPr>
    <p:cSldViewPr snapToGrid="0" showGuides="1">
      <p:cViewPr varScale="1">
        <p:scale>
          <a:sx n="84" d="100"/>
          <a:sy n="84" d="100"/>
        </p:scale>
        <p:origin x="366" y="90"/>
      </p:cViewPr>
      <p:guideLst>
        <p:guide orient="horz" pos="2183"/>
        <p:guide pos="3840"/>
      </p:guideLst>
    </p:cSldViewPr>
  </p:slideViewPr>
  <p:notesTextViewPr>
    <p:cViewPr>
      <p:scale>
        <a:sx n="1" d="1"/>
        <a:sy n="1" d="1"/>
      </p:scale>
      <p:origin x="0" y="0"/>
    </p:cViewPr>
  </p:notesTextViewPr>
  <p:sorterViewPr>
    <p:cViewPr>
      <p:scale>
        <a:sx n="75" d="100"/>
        <a:sy n="75" d="100"/>
      </p:scale>
      <p:origin x="0" y="-314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占比</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5400000" scaled="0"/>
            </a:gradFill>
            <a:ln>
              <a:noFill/>
            </a:ln>
            <a:effectLst/>
          </c:spPr>
          <c:invertIfNegative val="0"/>
          <c:cat>
            <c:strRef>
              <c:f>Sheet1!$A$2:$A$5</c:f>
              <c:strCache>
                <c:ptCount val="4"/>
                <c:pt idx="0">
                  <c:v>场地租赁</c:v>
                </c:pt>
                <c:pt idx="1">
                  <c:v>会场装饰</c:v>
                </c:pt>
                <c:pt idx="2">
                  <c:v>奖品</c:v>
                </c:pt>
                <c:pt idx="3">
                  <c:v>食材</c:v>
                </c:pt>
              </c:strCache>
            </c:strRef>
          </c:cat>
          <c:val>
            <c:numRef>
              <c:f>Sheet1!$B$2:$B$5</c:f>
              <c:numCache>
                <c:formatCode>0%</c:formatCode>
                <c:ptCount val="4"/>
                <c:pt idx="0">
                  <c:v>0.6</c:v>
                </c:pt>
                <c:pt idx="1">
                  <c:v>0.15</c:v>
                </c:pt>
                <c:pt idx="2">
                  <c:v>0.2</c:v>
                </c:pt>
                <c:pt idx="3">
                  <c:v>0.05</c:v>
                </c:pt>
              </c:numCache>
            </c:numRef>
          </c:val>
          <c:extLst xmlns:c16r2="http://schemas.microsoft.com/office/drawing/2015/06/chart">
            <c:ext xmlns:c16="http://schemas.microsoft.com/office/drawing/2014/chart" uri="{C3380CC4-5D6E-409C-BE32-E72D297353CC}">
              <c16:uniqueId val="{00000000-2D42-4D96-91E2-24FA92179E9D}"/>
            </c:ext>
          </c:extLst>
        </c:ser>
        <c:dLbls>
          <c:showLegendKey val="0"/>
          <c:showVal val="0"/>
          <c:showCatName val="0"/>
          <c:showSerName val="0"/>
          <c:showPercent val="0"/>
          <c:showBubbleSize val="0"/>
        </c:dLbls>
        <c:gapWidth val="355"/>
        <c:overlap val="-70"/>
        <c:axId val="-90478320"/>
        <c:axId val="-90502256"/>
      </c:barChart>
      <c:catAx>
        <c:axId val="-90478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0502256"/>
        <c:crosses val="autoZero"/>
        <c:auto val="1"/>
        <c:lblAlgn val="ctr"/>
        <c:lblOffset val="100"/>
        <c:noMultiLvlLbl val="0"/>
      </c:catAx>
      <c:valAx>
        <c:axId val="-90502256"/>
        <c:scaling>
          <c:orientation val="minMax"/>
        </c:scaling>
        <c:delete val="1"/>
        <c:axPos val="l"/>
        <c:numFmt formatCode="0%" sourceLinked="1"/>
        <c:majorTickMark val="none"/>
        <c:minorTickMark val="none"/>
        <c:tickLblPos val="nextTo"/>
        <c:crossAx val="-9047832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pitchFamily="34" charset="-122"/>
                <a:ea typeface="微软雅黑 Light" panose="020B0502040204020203" pitchFamily="34" charset="-122"/>
              </a:defRPr>
            </a:lvl1pPr>
          </a:lstStyle>
          <a:p>
            <a:fld id="{409037F3-E540-472B-918F-DC84BE2CAACD}" type="datetimeFigureOut">
              <a:rPr lang="zh-CN" altLang="en-US" smtClean="0"/>
              <a:pPr/>
              <a:t>2021/12/21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pitchFamily="34" charset="-122"/>
                <a:ea typeface="微软雅黑 Light" panose="020B0502040204020203"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pitchFamily="34" charset="-122"/>
                <a:ea typeface="微软雅黑 Light" panose="020B0502040204020203" pitchFamily="34" charset="-122"/>
              </a:defRPr>
            </a:lvl1pPr>
          </a:lstStyle>
          <a:p>
            <a:fld id="{60D5301A-F4BB-46DA-BEFF-7C249DB0E65D}" type="slidenum">
              <a:rPr lang="zh-CN" altLang="en-US" smtClean="0"/>
              <a:pPr/>
              <a:t>‹#›</a:t>
            </a:fld>
            <a:endParaRPr lang="zh-CN" altLang="en-US" dirty="0"/>
          </a:p>
        </p:txBody>
      </p:sp>
    </p:spTree>
    <p:extLst>
      <p:ext uri="{BB962C8B-B14F-4D97-AF65-F5344CB8AC3E}">
        <p14:creationId xmlns:p14="http://schemas.microsoft.com/office/powerpoint/2010/main" val="2189017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1pPr>
    <a:lvl2pPr marL="4572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2pPr>
    <a:lvl3pPr marL="9144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3pPr>
    <a:lvl4pPr marL="13716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4pPr>
    <a:lvl5pPr marL="18288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0D5301A-F4BB-46DA-BEFF-7C249DB0E65D}" type="slidenum">
              <a:rPr lang="zh-CN" altLang="en-US" smtClean="0"/>
              <a:pPr/>
              <a:t>21</a:t>
            </a:fld>
            <a:endParaRPr lang="zh-CN" altLang="en-US" dirty="0"/>
          </a:p>
        </p:txBody>
      </p:sp>
    </p:spTree>
    <p:extLst>
      <p:ext uri="{BB962C8B-B14F-4D97-AF65-F5344CB8AC3E}">
        <p14:creationId xmlns:p14="http://schemas.microsoft.com/office/powerpoint/2010/main" val="2543872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0D5301A-F4BB-46DA-BEFF-7C249DB0E65D}" type="slidenum">
              <a:rPr lang="zh-CN" altLang="en-US" smtClean="0"/>
              <a:pPr/>
              <a:t>22</a:t>
            </a:fld>
            <a:endParaRPr lang="zh-CN" altLang="en-US" dirty="0"/>
          </a:p>
        </p:txBody>
      </p:sp>
    </p:spTree>
    <p:extLst>
      <p:ext uri="{BB962C8B-B14F-4D97-AF65-F5344CB8AC3E}">
        <p14:creationId xmlns:p14="http://schemas.microsoft.com/office/powerpoint/2010/main" val="32590953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11.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christmashq.com/designs/"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版式">
    <p:spTree>
      <p:nvGrpSpPr>
        <p:cNvPr id="1" name=""/>
        <p:cNvGrpSpPr/>
        <p:nvPr/>
      </p:nvGrpSpPr>
      <p:grpSpPr>
        <a:xfrm>
          <a:off x="0" y="0"/>
          <a:ext cx="0" cy="0"/>
          <a:chOff x="0" y="0"/>
          <a:chExt cx="0" cy="0"/>
        </a:xfrm>
      </p:grpSpPr>
      <p:sp>
        <p:nvSpPr>
          <p:cNvPr id="234" name="文本占位符 233">
            <a:extLst>
              <a:ext uri="{FF2B5EF4-FFF2-40B4-BE49-F238E27FC236}">
                <a16:creationId xmlns:a16="http://schemas.microsoft.com/office/drawing/2014/main" xmlns="" id="{FD329392-0C50-4817-A492-71B2BF3BE77D}"/>
              </a:ext>
            </a:extLst>
          </p:cNvPr>
          <p:cNvSpPr>
            <a:spLocks noGrp="1"/>
          </p:cNvSpPr>
          <p:nvPr>
            <p:ph type="body" sz="quarter" idx="13"/>
          </p:nvPr>
        </p:nvSpPr>
        <p:spPr>
          <a:xfrm>
            <a:off x="1187872" y="1542041"/>
            <a:ext cx="9413999" cy="923330"/>
          </a:xfrm>
        </p:spPr>
        <p:txBody>
          <a:bodyPr>
            <a:spAutoFit/>
          </a:bodyPr>
          <a:lstStyle>
            <a:lvl1pPr marL="0" indent="0" algn="l" defTabSz="914400" rtl="0" eaLnBrk="1" latinLnBrk="0" hangingPunct="1">
              <a:lnSpc>
                <a:spcPct val="100000"/>
              </a:lnSpc>
              <a:buNone/>
              <a:defRPr lang="zh-CN" altLang="en-US" sz="5400" b="1" kern="1200" dirty="0" smtClean="0">
                <a:solidFill>
                  <a:schemeClr val="tx1"/>
                </a:solidFill>
                <a:latin typeface="+mj-ea"/>
                <a:ea typeface="+mj-ea"/>
                <a:cs typeface="+mn-cs"/>
              </a:defRPr>
            </a:lvl1pPr>
            <a:lvl2pPr marL="0" indent="0" algn="l" defTabSz="914400" rtl="0" eaLnBrk="1" latinLnBrk="0" hangingPunct="1">
              <a:buNone/>
              <a:defRPr lang="zh-CN" altLang="en-US" sz="5400" b="1" kern="1200" dirty="0" smtClean="0">
                <a:solidFill>
                  <a:schemeClr val="tx1"/>
                </a:solidFill>
                <a:latin typeface="+mj-ea"/>
                <a:ea typeface="+mj-ea"/>
                <a:cs typeface="+mn-cs"/>
              </a:defRPr>
            </a:lvl2pPr>
            <a:lvl3pPr marL="0" algn="l" defTabSz="914400" rtl="0" eaLnBrk="1" latinLnBrk="0" hangingPunct="1">
              <a:defRPr lang="zh-CN" altLang="en-US" sz="5400" b="1" kern="1200" dirty="0" smtClean="0">
                <a:solidFill>
                  <a:schemeClr val="tx1"/>
                </a:solidFill>
                <a:latin typeface="+mj-ea"/>
                <a:ea typeface="+mj-ea"/>
                <a:cs typeface="+mn-cs"/>
              </a:defRPr>
            </a:lvl3pPr>
            <a:lvl4pPr marL="0" algn="l" defTabSz="914400" rtl="0" eaLnBrk="1" latinLnBrk="0" hangingPunct="1">
              <a:defRPr lang="zh-CN" altLang="en-US" sz="5400" b="1" kern="1200" dirty="0" smtClean="0">
                <a:solidFill>
                  <a:schemeClr val="tx1"/>
                </a:solidFill>
                <a:latin typeface="+mj-ea"/>
                <a:ea typeface="+mj-ea"/>
                <a:cs typeface="+mn-cs"/>
              </a:defRPr>
            </a:lvl4pPr>
            <a:lvl5pPr marL="0" algn="l" defTabSz="914400" rtl="0" eaLnBrk="1" latinLnBrk="0" hangingPunct="1">
              <a:defRPr lang="zh-CN" altLang="en-US" sz="5400" b="1" kern="1200" dirty="0">
                <a:solidFill>
                  <a:schemeClr val="tx1"/>
                </a:solidFill>
                <a:latin typeface="+mj-ea"/>
                <a:ea typeface="+mj-ea"/>
                <a:cs typeface="+mn-cs"/>
              </a:defRPr>
            </a:lvl5pPr>
          </a:lstStyle>
          <a:p>
            <a:pPr lvl="0"/>
            <a:r>
              <a:rPr lang="zh-CN" altLang="en-US" dirty="0"/>
              <a:t>单击此处编辑母版文本样式</a:t>
            </a:r>
          </a:p>
        </p:txBody>
      </p:sp>
      <p:sp>
        <p:nvSpPr>
          <p:cNvPr id="3" name="日期占位符 2">
            <a:extLst>
              <a:ext uri="{FF2B5EF4-FFF2-40B4-BE49-F238E27FC236}">
                <a16:creationId xmlns:a16="http://schemas.microsoft.com/office/drawing/2014/main" xmlns="" id="{027E29F9-651A-4D7E-876E-3ADD5B66FB99}"/>
              </a:ext>
            </a:extLst>
          </p:cNvPr>
          <p:cNvSpPr>
            <a:spLocks noGrp="1"/>
          </p:cNvSpPr>
          <p:nvPr>
            <p:ph type="dt" sz="half" idx="10"/>
          </p:nvPr>
        </p:nvSpPr>
        <p:spPr/>
        <p:txBody>
          <a:bodyPr/>
          <a:lstStyle/>
          <a:p>
            <a:fld id="{CA98DD29-E16B-424B-9351-1376BC161D14}"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xmlns="" id="{087BE73F-D327-4CC8-B40C-F0D888A661A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BCF44B3-888A-45BB-BE33-DD4243FBDEA0}"/>
              </a:ext>
            </a:extLst>
          </p:cNvPr>
          <p:cNvSpPr>
            <a:spLocks noGrp="1"/>
          </p:cNvSpPr>
          <p:nvPr>
            <p:ph type="sldNum" sz="quarter" idx="12"/>
          </p:nvPr>
        </p:nvSpPr>
        <p:spPr/>
        <p:txBody>
          <a:bodyPr/>
          <a:lstStyle/>
          <a:p>
            <a:fld id="{8AB5964C-2BE7-4A44-9B31-EF6DAB67D938}" type="slidenum">
              <a:rPr lang="zh-CN" altLang="en-US" smtClean="0"/>
              <a:t>‹#›</a:t>
            </a:fld>
            <a:endParaRPr lang="zh-CN" altLang="en-US"/>
          </a:p>
        </p:txBody>
      </p:sp>
      <p:sp>
        <p:nvSpPr>
          <p:cNvPr id="8" name="任意多边形: 形状 7">
            <a:extLst>
              <a:ext uri="{FF2B5EF4-FFF2-40B4-BE49-F238E27FC236}">
                <a16:creationId xmlns:a16="http://schemas.microsoft.com/office/drawing/2014/main" xmlns="" id="{295BCBD2-C570-4E08-811E-EB8E6EEA9704}"/>
              </a:ext>
            </a:extLst>
          </p:cNvPr>
          <p:cNvSpPr/>
          <p:nvPr userDrawn="1"/>
        </p:nvSpPr>
        <p:spPr>
          <a:xfrm>
            <a:off x="-584273" y="1074576"/>
            <a:ext cx="14178412" cy="6904132"/>
          </a:xfrm>
          <a:custGeom>
            <a:avLst/>
            <a:gdLst>
              <a:gd name="connsiteX0" fmla="*/ 566794 w 10060807"/>
              <a:gd name="connsiteY0" fmla="*/ 6105307 h 6669585"/>
              <a:gd name="connsiteX1" fmla="*/ 1122379 w 10060807"/>
              <a:gd name="connsiteY1" fmla="*/ 5144608 h 6669585"/>
              <a:gd name="connsiteX2" fmla="*/ 2951179 w 10060807"/>
              <a:gd name="connsiteY2" fmla="*/ 5098309 h 6669585"/>
              <a:gd name="connsiteX3" fmla="*/ 5312414 w 10060807"/>
              <a:gd name="connsiteY3" fmla="*/ 1892122 h 6669585"/>
              <a:gd name="connsiteX4" fmla="*/ 7511604 w 10060807"/>
              <a:gd name="connsiteY4" fmla="*/ 2563454 h 6669585"/>
              <a:gd name="connsiteX5" fmla="*/ 9097336 w 10060807"/>
              <a:gd name="connsiteY5" fmla="*/ 86471 h 6669585"/>
              <a:gd name="connsiteX6" fmla="*/ 9444576 w 10060807"/>
              <a:gd name="connsiteY6" fmla="*/ 6209479 h 6669585"/>
              <a:gd name="connsiteX7" fmla="*/ 566794 w 10060807"/>
              <a:gd name="connsiteY7" fmla="*/ 6105307 h 6669585"/>
              <a:gd name="connsiteX0" fmla="*/ 105707 w 9599720"/>
              <a:gd name="connsiteY0" fmla="*/ 6105307 h 6661750"/>
              <a:gd name="connsiteX1" fmla="*/ 661292 w 9599720"/>
              <a:gd name="connsiteY1" fmla="*/ 5144608 h 6661750"/>
              <a:gd name="connsiteX2" fmla="*/ 2490092 w 9599720"/>
              <a:gd name="connsiteY2" fmla="*/ 5098309 h 6661750"/>
              <a:gd name="connsiteX3" fmla="*/ 4851327 w 9599720"/>
              <a:gd name="connsiteY3" fmla="*/ 1892122 h 6661750"/>
              <a:gd name="connsiteX4" fmla="*/ 7050517 w 9599720"/>
              <a:gd name="connsiteY4" fmla="*/ 2563454 h 6661750"/>
              <a:gd name="connsiteX5" fmla="*/ 8636249 w 9599720"/>
              <a:gd name="connsiteY5" fmla="*/ 86471 h 6661750"/>
              <a:gd name="connsiteX6" fmla="*/ 8983489 w 9599720"/>
              <a:gd name="connsiteY6" fmla="*/ 6209479 h 6661750"/>
              <a:gd name="connsiteX7" fmla="*/ 105707 w 9599720"/>
              <a:gd name="connsiteY7" fmla="*/ 6105307 h 6661750"/>
              <a:gd name="connsiteX0" fmla="*/ 96523 w 9590536"/>
              <a:gd name="connsiteY0" fmla="*/ 6105307 h 6661750"/>
              <a:gd name="connsiteX1" fmla="*/ 652108 w 9590536"/>
              <a:gd name="connsiteY1" fmla="*/ 5144608 h 6661750"/>
              <a:gd name="connsiteX2" fmla="*/ 2480908 w 9590536"/>
              <a:gd name="connsiteY2" fmla="*/ 5098309 h 6661750"/>
              <a:gd name="connsiteX3" fmla="*/ 4842143 w 9590536"/>
              <a:gd name="connsiteY3" fmla="*/ 1892122 h 6661750"/>
              <a:gd name="connsiteX4" fmla="*/ 7041333 w 9590536"/>
              <a:gd name="connsiteY4" fmla="*/ 2563454 h 6661750"/>
              <a:gd name="connsiteX5" fmla="*/ 8627065 w 9590536"/>
              <a:gd name="connsiteY5" fmla="*/ 86471 h 6661750"/>
              <a:gd name="connsiteX6" fmla="*/ 8974305 w 9590536"/>
              <a:gd name="connsiteY6" fmla="*/ 6209479 h 6661750"/>
              <a:gd name="connsiteX7" fmla="*/ 96523 w 9590536"/>
              <a:gd name="connsiteY7" fmla="*/ 6105307 h 6661750"/>
              <a:gd name="connsiteX0" fmla="*/ 542360 w 10036373"/>
              <a:gd name="connsiteY0" fmla="*/ 6105307 h 6668705"/>
              <a:gd name="connsiteX1" fmla="*/ 1132669 w 10036373"/>
              <a:gd name="connsiteY1" fmla="*/ 5167758 h 6668705"/>
              <a:gd name="connsiteX2" fmla="*/ 2926745 w 10036373"/>
              <a:gd name="connsiteY2" fmla="*/ 5098309 h 6668705"/>
              <a:gd name="connsiteX3" fmla="*/ 5287980 w 10036373"/>
              <a:gd name="connsiteY3" fmla="*/ 1892122 h 6668705"/>
              <a:gd name="connsiteX4" fmla="*/ 7487170 w 10036373"/>
              <a:gd name="connsiteY4" fmla="*/ 2563454 h 6668705"/>
              <a:gd name="connsiteX5" fmla="*/ 9072902 w 10036373"/>
              <a:gd name="connsiteY5" fmla="*/ 86471 h 6668705"/>
              <a:gd name="connsiteX6" fmla="*/ 9420142 w 10036373"/>
              <a:gd name="connsiteY6" fmla="*/ 6209479 h 6668705"/>
              <a:gd name="connsiteX7" fmla="*/ 542360 w 10036373"/>
              <a:gd name="connsiteY7" fmla="*/ 6105307 h 6668705"/>
              <a:gd name="connsiteX0" fmla="*/ 217584 w 9711597"/>
              <a:gd name="connsiteY0" fmla="*/ 6105307 h 6679427"/>
              <a:gd name="connsiteX1" fmla="*/ 807893 w 9711597"/>
              <a:gd name="connsiteY1" fmla="*/ 5167758 h 6679427"/>
              <a:gd name="connsiteX2" fmla="*/ 2601969 w 9711597"/>
              <a:gd name="connsiteY2" fmla="*/ 5098309 h 6679427"/>
              <a:gd name="connsiteX3" fmla="*/ 4963204 w 9711597"/>
              <a:gd name="connsiteY3" fmla="*/ 1892122 h 6679427"/>
              <a:gd name="connsiteX4" fmla="*/ 7162394 w 9711597"/>
              <a:gd name="connsiteY4" fmla="*/ 2563454 h 6679427"/>
              <a:gd name="connsiteX5" fmla="*/ 8748126 w 9711597"/>
              <a:gd name="connsiteY5" fmla="*/ 86471 h 6679427"/>
              <a:gd name="connsiteX6" fmla="*/ 9095366 w 9711597"/>
              <a:gd name="connsiteY6" fmla="*/ 6209479 h 6679427"/>
              <a:gd name="connsiteX7" fmla="*/ 217584 w 9711597"/>
              <a:gd name="connsiteY7" fmla="*/ 6105307 h 6679427"/>
              <a:gd name="connsiteX0" fmla="*/ 60350 w 14251633"/>
              <a:gd name="connsiteY0" fmla="*/ 6244203 h 6729514"/>
              <a:gd name="connsiteX1" fmla="*/ 5025889 w 14251633"/>
              <a:gd name="connsiteY1" fmla="*/ 5167758 h 6729514"/>
              <a:gd name="connsiteX2" fmla="*/ 6819965 w 14251633"/>
              <a:gd name="connsiteY2" fmla="*/ 5098309 h 6729514"/>
              <a:gd name="connsiteX3" fmla="*/ 9181200 w 14251633"/>
              <a:gd name="connsiteY3" fmla="*/ 1892122 h 6729514"/>
              <a:gd name="connsiteX4" fmla="*/ 11380390 w 14251633"/>
              <a:gd name="connsiteY4" fmla="*/ 2563454 h 6729514"/>
              <a:gd name="connsiteX5" fmla="*/ 12966122 w 14251633"/>
              <a:gd name="connsiteY5" fmla="*/ 86471 h 6729514"/>
              <a:gd name="connsiteX6" fmla="*/ 13313362 w 14251633"/>
              <a:gd name="connsiteY6" fmla="*/ 6209479 h 6729514"/>
              <a:gd name="connsiteX7" fmla="*/ 60350 w 14251633"/>
              <a:gd name="connsiteY7" fmla="*/ 6244203 h 6729514"/>
              <a:gd name="connsiteX0" fmla="*/ 263076 w 14454359"/>
              <a:gd name="connsiteY0" fmla="*/ 6244203 h 6734719"/>
              <a:gd name="connsiteX1" fmla="*/ 4858225 w 14454359"/>
              <a:gd name="connsiteY1" fmla="*/ 4774218 h 6734719"/>
              <a:gd name="connsiteX2" fmla="*/ 7022691 w 14454359"/>
              <a:gd name="connsiteY2" fmla="*/ 5098309 h 6734719"/>
              <a:gd name="connsiteX3" fmla="*/ 9383926 w 14454359"/>
              <a:gd name="connsiteY3" fmla="*/ 1892122 h 6734719"/>
              <a:gd name="connsiteX4" fmla="*/ 11583116 w 14454359"/>
              <a:gd name="connsiteY4" fmla="*/ 2563454 h 6734719"/>
              <a:gd name="connsiteX5" fmla="*/ 13168848 w 14454359"/>
              <a:gd name="connsiteY5" fmla="*/ 86471 h 6734719"/>
              <a:gd name="connsiteX6" fmla="*/ 13516088 w 14454359"/>
              <a:gd name="connsiteY6" fmla="*/ 6209479 h 6734719"/>
              <a:gd name="connsiteX7" fmla="*/ 263076 w 14454359"/>
              <a:gd name="connsiteY7" fmla="*/ 6244203 h 6734719"/>
              <a:gd name="connsiteX0" fmla="*/ 400964 w 14592247"/>
              <a:gd name="connsiteY0" fmla="*/ 6244203 h 6737874"/>
              <a:gd name="connsiteX1" fmla="*/ 3769197 w 14592247"/>
              <a:gd name="connsiteY1" fmla="*/ 4704770 h 6737874"/>
              <a:gd name="connsiteX2" fmla="*/ 7160579 w 14592247"/>
              <a:gd name="connsiteY2" fmla="*/ 5098309 h 6737874"/>
              <a:gd name="connsiteX3" fmla="*/ 9521814 w 14592247"/>
              <a:gd name="connsiteY3" fmla="*/ 1892122 h 6737874"/>
              <a:gd name="connsiteX4" fmla="*/ 11721004 w 14592247"/>
              <a:gd name="connsiteY4" fmla="*/ 2563454 h 6737874"/>
              <a:gd name="connsiteX5" fmla="*/ 13306736 w 14592247"/>
              <a:gd name="connsiteY5" fmla="*/ 86471 h 6737874"/>
              <a:gd name="connsiteX6" fmla="*/ 13653976 w 14592247"/>
              <a:gd name="connsiteY6" fmla="*/ 6209479 h 6737874"/>
              <a:gd name="connsiteX7" fmla="*/ 400964 w 14592247"/>
              <a:gd name="connsiteY7" fmla="*/ 6244203 h 6737874"/>
              <a:gd name="connsiteX0" fmla="*/ 400964 w 14592247"/>
              <a:gd name="connsiteY0" fmla="*/ 6245113 h 6738784"/>
              <a:gd name="connsiteX1" fmla="*/ 3769197 w 14592247"/>
              <a:gd name="connsiteY1" fmla="*/ 4705680 h 6738784"/>
              <a:gd name="connsiteX2" fmla="*/ 7160579 w 14592247"/>
              <a:gd name="connsiteY2" fmla="*/ 5099219 h 6738784"/>
              <a:gd name="connsiteX3" fmla="*/ 8456944 w 14592247"/>
              <a:gd name="connsiteY3" fmla="*/ 2101376 h 6738784"/>
              <a:gd name="connsiteX4" fmla="*/ 11721004 w 14592247"/>
              <a:gd name="connsiteY4" fmla="*/ 2564364 h 6738784"/>
              <a:gd name="connsiteX5" fmla="*/ 13306736 w 14592247"/>
              <a:gd name="connsiteY5" fmla="*/ 87381 h 6738784"/>
              <a:gd name="connsiteX6" fmla="*/ 13653976 w 14592247"/>
              <a:gd name="connsiteY6" fmla="*/ 6210389 h 6738784"/>
              <a:gd name="connsiteX7" fmla="*/ 400964 w 14592247"/>
              <a:gd name="connsiteY7" fmla="*/ 6245113 h 6738784"/>
              <a:gd name="connsiteX0" fmla="*/ 400964 w 14592247"/>
              <a:gd name="connsiteY0" fmla="*/ 6159604 h 6653275"/>
              <a:gd name="connsiteX1" fmla="*/ 3769197 w 14592247"/>
              <a:gd name="connsiteY1" fmla="*/ 4620171 h 6653275"/>
              <a:gd name="connsiteX2" fmla="*/ 7160579 w 14592247"/>
              <a:gd name="connsiteY2" fmla="*/ 5013710 h 6653275"/>
              <a:gd name="connsiteX3" fmla="*/ 8456944 w 14592247"/>
              <a:gd name="connsiteY3" fmla="*/ 2015867 h 6653275"/>
              <a:gd name="connsiteX4" fmla="*/ 11721004 w 14592247"/>
              <a:gd name="connsiteY4" fmla="*/ 2478855 h 6653275"/>
              <a:gd name="connsiteX5" fmla="*/ 13306736 w 14592247"/>
              <a:gd name="connsiteY5" fmla="*/ 1872 h 6653275"/>
              <a:gd name="connsiteX6" fmla="*/ 13653976 w 14592247"/>
              <a:gd name="connsiteY6" fmla="*/ 6124880 h 6653275"/>
              <a:gd name="connsiteX7" fmla="*/ 400964 w 14592247"/>
              <a:gd name="connsiteY7" fmla="*/ 6159604 h 6653275"/>
              <a:gd name="connsiteX0" fmla="*/ 394766 w 14586049"/>
              <a:gd name="connsiteY0" fmla="*/ 6159604 h 6653275"/>
              <a:gd name="connsiteX1" fmla="*/ 3762999 w 14586049"/>
              <a:gd name="connsiteY1" fmla="*/ 4620171 h 6653275"/>
              <a:gd name="connsiteX2" fmla="*/ 6633520 w 14586049"/>
              <a:gd name="connsiteY2" fmla="*/ 5175755 h 6653275"/>
              <a:gd name="connsiteX3" fmla="*/ 8450746 w 14586049"/>
              <a:gd name="connsiteY3" fmla="*/ 2015867 h 6653275"/>
              <a:gd name="connsiteX4" fmla="*/ 11714806 w 14586049"/>
              <a:gd name="connsiteY4" fmla="*/ 2478855 h 6653275"/>
              <a:gd name="connsiteX5" fmla="*/ 13300538 w 14586049"/>
              <a:gd name="connsiteY5" fmla="*/ 1872 h 6653275"/>
              <a:gd name="connsiteX6" fmla="*/ 13647778 w 14586049"/>
              <a:gd name="connsiteY6" fmla="*/ 6124880 h 6653275"/>
              <a:gd name="connsiteX7" fmla="*/ 394766 w 14586049"/>
              <a:gd name="connsiteY7" fmla="*/ 6159604 h 6653275"/>
              <a:gd name="connsiteX0" fmla="*/ 410801 w 14341024"/>
              <a:gd name="connsiteY0" fmla="*/ 6506844 h 6816802"/>
              <a:gd name="connsiteX1" fmla="*/ 3535966 w 14341024"/>
              <a:gd name="connsiteY1" fmla="*/ 4620171 h 6816802"/>
              <a:gd name="connsiteX2" fmla="*/ 6406487 w 14341024"/>
              <a:gd name="connsiteY2" fmla="*/ 5175755 h 6816802"/>
              <a:gd name="connsiteX3" fmla="*/ 8223713 w 14341024"/>
              <a:gd name="connsiteY3" fmla="*/ 2015867 h 6816802"/>
              <a:gd name="connsiteX4" fmla="*/ 11487773 w 14341024"/>
              <a:gd name="connsiteY4" fmla="*/ 2478855 h 6816802"/>
              <a:gd name="connsiteX5" fmla="*/ 13073505 w 14341024"/>
              <a:gd name="connsiteY5" fmla="*/ 1872 h 6816802"/>
              <a:gd name="connsiteX6" fmla="*/ 13420745 w 14341024"/>
              <a:gd name="connsiteY6" fmla="*/ 6124880 h 6816802"/>
              <a:gd name="connsiteX7" fmla="*/ 410801 w 14341024"/>
              <a:gd name="connsiteY7" fmla="*/ 6506844 h 6816802"/>
              <a:gd name="connsiteX0" fmla="*/ 422229 w 14178412"/>
              <a:gd name="connsiteY0" fmla="*/ 6657315 h 6904132"/>
              <a:gd name="connsiteX1" fmla="*/ 3385348 w 14178412"/>
              <a:gd name="connsiteY1" fmla="*/ 4620171 h 6904132"/>
              <a:gd name="connsiteX2" fmla="*/ 6255869 w 14178412"/>
              <a:gd name="connsiteY2" fmla="*/ 5175755 h 6904132"/>
              <a:gd name="connsiteX3" fmla="*/ 8073095 w 14178412"/>
              <a:gd name="connsiteY3" fmla="*/ 2015867 h 6904132"/>
              <a:gd name="connsiteX4" fmla="*/ 11337155 w 14178412"/>
              <a:gd name="connsiteY4" fmla="*/ 2478855 h 6904132"/>
              <a:gd name="connsiteX5" fmla="*/ 12922887 w 14178412"/>
              <a:gd name="connsiteY5" fmla="*/ 1872 h 6904132"/>
              <a:gd name="connsiteX6" fmla="*/ 13270127 w 14178412"/>
              <a:gd name="connsiteY6" fmla="*/ 6124880 h 6904132"/>
              <a:gd name="connsiteX7" fmla="*/ 422229 w 14178412"/>
              <a:gd name="connsiteY7" fmla="*/ 6657315 h 6904132"/>
              <a:gd name="connsiteX0" fmla="*/ 422229 w 14178412"/>
              <a:gd name="connsiteY0" fmla="*/ 6657315 h 6904132"/>
              <a:gd name="connsiteX1" fmla="*/ 3385348 w 14178412"/>
              <a:gd name="connsiteY1" fmla="*/ 4620171 h 6904132"/>
              <a:gd name="connsiteX2" fmla="*/ 6255869 w 14178412"/>
              <a:gd name="connsiteY2" fmla="*/ 5175755 h 6904132"/>
              <a:gd name="connsiteX3" fmla="*/ 8073095 w 14178412"/>
              <a:gd name="connsiteY3" fmla="*/ 2015867 h 6904132"/>
              <a:gd name="connsiteX4" fmla="*/ 11337155 w 14178412"/>
              <a:gd name="connsiteY4" fmla="*/ 2478855 h 6904132"/>
              <a:gd name="connsiteX5" fmla="*/ 12922887 w 14178412"/>
              <a:gd name="connsiteY5" fmla="*/ 1872 h 6904132"/>
              <a:gd name="connsiteX6" fmla="*/ 13270127 w 14178412"/>
              <a:gd name="connsiteY6" fmla="*/ 6124880 h 6904132"/>
              <a:gd name="connsiteX7" fmla="*/ 422229 w 14178412"/>
              <a:gd name="connsiteY7" fmla="*/ 6657315 h 690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78412" h="6904132">
                <a:moveTo>
                  <a:pt x="422229" y="6657315"/>
                </a:moveTo>
                <a:cubicBezTo>
                  <a:pt x="-1225234" y="6406530"/>
                  <a:pt x="2413075" y="4867098"/>
                  <a:pt x="3385348" y="4620171"/>
                </a:cubicBezTo>
                <a:cubicBezTo>
                  <a:pt x="4357621" y="4373244"/>
                  <a:pt x="5474578" y="5609806"/>
                  <a:pt x="6255869" y="5175755"/>
                </a:cubicBezTo>
                <a:cubicBezTo>
                  <a:pt x="7037160" y="4741704"/>
                  <a:pt x="7191490" y="2326454"/>
                  <a:pt x="8073095" y="2015867"/>
                </a:cubicBezTo>
                <a:cubicBezTo>
                  <a:pt x="8954700" y="1705280"/>
                  <a:pt x="10528856" y="2814521"/>
                  <a:pt x="11337155" y="2478855"/>
                </a:cubicBezTo>
                <a:cubicBezTo>
                  <a:pt x="12145454" y="2143189"/>
                  <a:pt x="12021991" y="-73363"/>
                  <a:pt x="12922887" y="1872"/>
                </a:cubicBezTo>
                <a:cubicBezTo>
                  <a:pt x="13245049" y="609543"/>
                  <a:pt x="15353570" y="5015640"/>
                  <a:pt x="13270127" y="6124880"/>
                </a:cubicBezTo>
                <a:cubicBezTo>
                  <a:pt x="11186684" y="7234120"/>
                  <a:pt x="2069692" y="6908100"/>
                  <a:pt x="422229" y="6657315"/>
                </a:cubicBezTo>
                <a:close/>
              </a:path>
            </a:pathLst>
          </a:custGeom>
          <a:gradFill flip="none" rotWithShape="1">
            <a:gsLst>
              <a:gs pos="0">
                <a:schemeClr val="accent1"/>
              </a:gs>
              <a:gs pos="100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a:extLst>
              <a:ext uri="{FF2B5EF4-FFF2-40B4-BE49-F238E27FC236}">
                <a16:creationId xmlns:a16="http://schemas.microsoft.com/office/drawing/2014/main" xmlns="" id="{3124A1AF-1908-4374-B75D-449FA4CAB05D}"/>
              </a:ext>
            </a:extLst>
          </p:cNvPr>
          <p:cNvSpPr/>
          <p:nvPr userDrawn="1"/>
        </p:nvSpPr>
        <p:spPr>
          <a:xfrm>
            <a:off x="-376941" y="-447987"/>
            <a:ext cx="2466828" cy="1837594"/>
          </a:xfrm>
          <a:custGeom>
            <a:avLst/>
            <a:gdLst>
              <a:gd name="connsiteX0" fmla="*/ 226470 w 2466828"/>
              <a:gd name="connsiteY0" fmla="*/ 135471 h 1837594"/>
              <a:gd name="connsiteX1" fmla="*/ 87574 w 2466828"/>
              <a:gd name="connsiteY1" fmla="*/ 1755926 h 1837594"/>
              <a:gd name="connsiteX2" fmla="*/ 689457 w 2466828"/>
              <a:gd name="connsiteY2" fmla="*/ 1512858 h 1837594"/>
              <a:gd name="connsiteX3" fmla="*/ 1418663 w 2466828"/>
              <a:gd name="connsiteY3" fmla="*/ 783653 h 1837594"/>
              <a:gd name="connsiteX4" fmla="*/ 2402511 w 2466828"/>
              <a:gd name="connsiteY4" fmla="*/ 517435 h 1837594"/>
              <a:gd name="connsiteX5" fmla="*/ 2136293 w 2466828"/>
              <a:gd name="connsiteY5" fmla="*/ 135471 h 1837594"/>
              <a:gd name="connsiteX6" fmla="*/ 226470 w 2466828"/>
              <a:gd name="connsiteY6" fmla="*/ 135471 h 1837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6828" h="1837594">
                <a:moveTo>
                  <a:pt x="226470" y="135471"/>
                </a:moveTo>
                <a:cubicBezTo>
                  <a:pt x="-114983" y="405547"/>
                  <a:pt x="10410" y="1526362"/>
                  <a:pt x="87574" y="1755926"/>
                </a:cubicBezTo>
                <a:cubicBezTo>
                  <a:pt x="164738" y="1985490"/>
                  <a:pt x="467609" y="1674903"/>
                  <a:pt x="689457" y="1512858"/>
                </a:cubicBezTo>
                <a:cubicBezTo>
                  <a:pt x="911305" y="1350813"/>
                  <a:pt x="1133154" y="949557"/>
                  <a:pt x="1418663" y="783653"/>
                </a:cubicBezTo>
                <a:cubicBezTo>
                  <a:pt x="1704172" y="617749"/>
                  <a:pt x="2282906" y="625465"/>
                  <a:pt x="2402511" y="517435"/>
                </a:cubicBezTo>
                <a:cubicBezTo>
                  <a:pt x="2522116" y="409405"/>
                  <a:pt x="2497037" y="199132"/>
                  <a:pt x="2136293" y="135471"/>
                </a:cubicBezTo>
                <a:cubicBezTo>
                  <a:pt x="1775549" y="71810"/>
                  <a:pt x="567923" y="-134605"/>
                  <a:pt x="226470" y="135471"/>
                </a:cubicBezTo>
                <a:close/>
              </a:path>
            </a:pathLst>
          </a:custGeom>
          <a:gradFill flip="none" rotWithShape="1">
            <a:gsLst>
              <a:gs pos="0">
                <a:schemeClr val="accent4"/>
              </a:gs>
              <a:gs pos="10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hlinkClick r:id="rId2"/>
            <a:extLst>
              <a:ext uri="{FF2B5EF4-FFF2-40B4-BE49-F238E27FC236}">
                <a16:creationId xmlns:a16="http://schemas.microsoft.com/office/drawing/2014/main" xmlns="" id="{BDDDF6FB-31B0-4390-926A-56797DDFACCB}"/>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37760" y="226970"/>
            <a:ext cx="1828800" cy="243840"/>
          </a:xfrm>
          <a:prstGeom prst="rect">
            <a:avLst/>
          </a:prstGeom>
        </p:spPr>
      </p:pic>
      <p:sp>
        <p:nvSpPr>
          <p:cNvPr id="15" name="矩形: 圆角 14">
            <a:extLst>
              <a:ext uri="{FF2B5EF4-FFF2-40B4-BE49-F238E27FC236}">
                <a16:creationId xmlns:a16="http://schemas.microsoft.com/office/drawing/2014/main" xmlns="" id="{F0942DFF-8F09-4658-8B33-3DC0F8E580EA}"/>
              </a:ext>
            </a:extLst>
          </p:cNvPr>
          <p:cNvSpPr/>
          <p:nvPr userDrawn="1"/>
        </p:nvSpPr>
        <p:spPr>
          <a:xfrm>
            <a:off x="1183551" y="4604606"/>
            <a:ext cx="2305697" cy="504557"/>
          </a:xfrm>
          <a:prstGeom prst="roundRect">
            <a:avLst>
              <a:gd name="adj" fmla="val 50000"/>
            </a:avLst>
          </a:prstGeom>
          <a:gradFill>
            <a:gsLst>
              <a:gs pos="0">
                <a:schemeClr val="accent4"/>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a:extLst>
              <a:ext uri="{FF2B5EF4-FFF2-40B4-BE49-F238E27FC236}">
                <a16:creationId xmlns:a16="http://schemas.microsoft.com/office/drawing/2014/main" xmlns="" id="{17BAAAF4-BB96-417D-8A20-0765A5B2B1E9}"/>
              </a:ext>
            </a:extLst>
          </p:cNvPr>
          <p:cNvGrpSpPr/>
          <p:nvPr userDrawn="1"/>
        </p:nvGrpSpPr>
        <p:grpSpPr>
          <a:xfrm>
            <a:off x="5144544" y="2697629"/>
            <a:ext cx="6802937" cy="4171943"/>
            <a:chOff x="4610758" y="2588993"/>
            <a:chExt cx="6802937" cy="4171943"/>
          </a:xfrm>
          <a:effectLst>
            <a:outerShdw blurRad="317500" dist="190500" dir="18900000" algn="bl" rotWithShape="0">
              <a:prstClr val="black">
                <a:alpha val="20000"/>
              </a:prstClr>
            </a:outerShdw>
          </a:effectLst>
        </p:grpSpPr>
        <p:sp>
          <p:nvSpPr>
            <p:cNvPr id="17" name="任意多边形: 形状 16">
              <a:extLst>
                <a:ext uri="{FF2B5EF4-FFF2-40B4-BE49-F238E27FC236}">
                  <a16:creationId xmlns:a16="http://schemas.microsoft.com/office/drawing/2014/main" xmlns="" id="{CCEABBFB-64FA-45AC-A02D-33C54DB7EC4B}"/>
                </a:ext>
              </a:extLst>
            </p:cNvPr>
            <p:cNvSpPr/>
            <p:nvPr/>
          </p:nvSpPr>
          <p:spPr>
            <a:xfrm>
              <a:off x="9801214" y="6170421"/>
              <a:ext cx="474469" cy="586063"/>
            </a:xfrm>
            <a:custGeom>
              <a:avLst/>
              <a:gdLst>
                <a:gd name="connsiteX0" fmla="*/ 0 w 474469"/>
                <a:gd name="connsiteY0" fmla="*/ 0 h 586063"/>
                <a:gd name="connsiteX1" fmla="*/ 474469 w 474469"/>
                <a:gd name="connsiteY1" fmla="*/ 0 h 586063"/>
                <a:gd name="connsiteX2" fmla="*/ 474469 w 474469"/>
                <a:gd name="connsiteY2" fmla="*/ 586064 h 586063"/>
                <a:gd name="connsiteX3" fmla="*/ 0 w 474469"/>
                <a:gd name="connsiteY3" fmla="*/ 586064 h 586063"/>
              </a:gdLst>
              <a:ahLst/>
              <a:cxnLst>
                <a:cxn ang="0">
                  <a:pos x="connsiteX0" y="connsiteY0"/>
                </a:cxn>
                <a:cxn ang="0">
                  <a:pos x="connsiteX1" y="connsiteY1"/>
                </a:cxn>
                <a:cxn ang="0">
                  <a:pos x="connsiteX2" y="connsiteY2"/>
                </a:cxn>
                <a:cxn ang="0">
                  <a:pos x="connsiteX3" y="connsiteY3"/>
                </a:cxn>
              </a:cxnLst>
              <a:rect l="l" t="t" r="r" b="b"/>
              <a:pathLst>
                <a:path w="474469" h="586063">
                  <a:moveTo>
                    <a:pt x="0" y="0"/>
                  </a:moveTo>
                  <a:lnTo>
                    <a:pt x="474469" y="0"/>
                  </a:lnTo>
                  <a:lnTo>
                    <a:pt x="474469" y="586064"/>
                  </a:lnTo>
                  <a:lnTo>
                    <a:pt x="0" y="586064"/>
                  </a:lnTo>
                  <a:close/>
                </a:path>
              </a:pathLst>
            </a:custGeom>
            <a:solidFill>
              <a:srgbClr val="A35425"/>
            </a:solidFill>
            <a:ln w="15348"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3A059A52-19B5-4E74-A8D8-FD86D03E48BB}"/>
                </a:ext>
              </a:extLst>
            </p:cNvPr>
            <p:cNvSpPr/>
            <p:nvPr/>
          </p:nvSpPr>
          <p:spPr>
            <a:xfrm>
              <a:off x="8736874" y="4018808"/>
              <a:ext cx="2603306" cy="2281166"/>
            </a:xfrm>
            <a:custGeom>
              <a:avLst/>
              <a:gdLst>
                <a:gd name="connsiteX0" fmla="*/ 1301651 w 2603306"/>
                <a:gd name="connsiteY0" fmla="*/ 2281167 h 2281166"/>
                <a:gd name="connsiteX1" fmla="*/ 30669 w 2603306"/>
                <a:gd name="connsiteY1" fmla="*/ 2281167 h 2281166"/>
                <a:gd name="connsiteX2" fmla="*/ 0 w 2603306"/>
                <a:gd name="connsiteY2" fmla="*/ 2250437 h 2281166"/>
                <a:gd name="connsiteX3" fmla="*/ 4114 w 2603306"/>
                <a:gd name="connsiteY3" fmla="*/ 2235117 h 2281166"/>
                <a:gd name="connsiteX4" fmla="*/ 639451 w 2603306"/>
                <a:gd name="connsiteY4" fmla="*/ 1140660 h 2281166"/>
                <a:gd name="connsiteX5" fmla="*/ 1301651 w 2603306"/>
                <a:gd name="connsiteY5" fmla="*/ 0 h 2281166"/>
                <a:gd name="connsiteX6" fmla="*/ 1963851 w 2603306"/>
                <a:gd name="connsiteY6" fmla="*/ 1140660 h 2281166"/>
                <a:gd name="connsiteX7" fmla="*/ 2599189 w 2603306"/>
                <a:gd name="connsiteY7" fmla="*/ 2235117 h 2281166"/>
                <a:gd name="connsiteX8" fmla="*/ 2587952 w 2603306"/>
                <a:gd name="connsiteY8" fmla="*/ 2277053 h 2281166"/>
                <a:gd name="connsiteX9" fmla="*/ 2572633 w 2603306"/>
                <a:gd name="connsiteY9" fmla="*/ 2281167 h 2281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306" h="2281166">
                  <a:moveTo>
                    <a:pt x="1301651" y="2281167"/>
                  </a:moveTo>
                  <a:lnTo>
                    <a:pt x="30669" y="2281167"/>
                  </a:lnTo>
                  <a:cubicBezTo>
                    <a:pt x="13708" y="2281152"/>
                    <a:pt x="-15" y="2267398"/>
                    <a:pt x="0" y="2250437"/>
                  </a:cubicBezTo>
                  <a:cubicBezTo>
                    <a:pt x="0" y="2245064"/>
                    <a:pt x="1427" y="2239768"/>
                    <a:pt x="4114" y="2235117"/>
                  </a:cubicBezTo>
                  <a:lnTo>
                    <a:pt x="639451" y="1140660"/>
                  </a:lnTo>
                  <a:lnTo>
                    <a:pt x="1301651" y="0"/>
                  </a:lnTo>
                  <a:lnTo>
                    <a:pt x="1963851" y="1140660"/>
                  </a:lnTo>
                  <a:lnTo>
                    <a:pt x="2599189" y="2235117"/>
                  </a:lnTo>
                  <a:cubicBezTo>
                    <a:pt x="2607662" y="2249807"/>
                    <a:pt x="2602642" y="2268580"/>
                    <a:pt x="2587952" y="2277053"/>
                  </a:cubicBezTo>
                  <a:cubicBezTo>
                    <a:pt x="2583301" y="2279740"/>
                    <a:pt x="2578006" y="2281167"/>
                    <a:pt x="2572633" y="2281167"/>
                  </a:cubicBezTo>
                  <a:close/>
                </a:path>
              </a:pathLst>
            </a:custGeom>
            <a:solidFill>
              <a:srgbClr val="71AD44"/>
            </a:solidFill>
            <a:ln w="15348"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1B0B6C5F-414F-459B-8120-0B02313FA41E}"/>
                </a:ext>
              </a:extLst>
            </p:cNvPr>
            <p:cNvSpPr/>
            <p:nvPr/>
          </p:nvSpPr>
          <p:spPr>
            <a:xfrm>
              <a:off x="9074083" y="4018655"/>
              <a:ext cx="1928730" cy="1661179"/>
            </a:xfrm>
            <a:custGeom>
              <a:avLst/>
              <a:gdLst>
                <a:gd name="connsiteX0" fmla="*/ 964442 w 1928730"/>
                <a:gd name="connsiteY0" fmla="*/ 0 h 1661179"/>
                <a:gd name="connsiteX1" fmla="*/ 302242 w 1928730"/>
                <a:gd name="connsiteY1" fmla="*/ 1140660 h 1661179"/>
                <a:gd name="connsiteX2" fmla="*/ 0 w 1928730"/>
                <a:gd name="connsiteY2" fmla="*/ 1661180 h 1661179"/>
                <a:gd name="connsiteX3" fmla="*/ 964442 w 1928730"/>
                <a:gd name="connsiteY3" fmla="*/ 1661180 h 1661179"/>
                <a:gd name="connsiteX4" fmla="*/ 1928731 w 1928730"/>
                <a:gd name="connsiteY4" fmla="*/ 1661180 h 1661179"/>
                <a:gd name="connsiteX5" fmla="*/ 1626642 w 1928730"/>
                <a:gd name="connsiteY5" fmla="*/ 1140660 h 1661179"/>
                <a:gd name="connsiteX6" fmla="*/ 964442 w 1928730"/>
                <a:gd name="connsiteY6" fmla="*/ 0 h 1661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8730" h="1661179">
                  <a:moveTo>
                    <a:pt x="964442" y="0"/>
                  </a:moveTo>
                  <a:lnTo>
                    <a:pt x="302242" y="1140660"/>
                  </a:lnTo>
                  <a:lnTo>
                    <a:pt x="0" y="1661180"/>
                  </a:lnTo>
                  <a:lnTo>
                    <a:pt x="964442" y="1661180"/>
                  </a:lnTo>
                  <a:lnTo>
                    <a:pt x="1928731" y="1661180"/>
                  </a:lnTo>
                  <a:lnTo>
                    <a:pt x="1626642" y="1140660"/>
                  </a:lnTo>
                  <a:lnTo>
                    <a:pt x="964442" y="0"/>
                  </a:lnTo>
                  <a:close/>
                </a:path>
              </a:pathLst>
            </a:custGeom>
            <a:solidFill>
              <a:srgbClr val="609741"/>
            </a:solidFill>
            <a:ln w="15348"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9F518867-1286-4DD8-BD17-F0ADD7CBECAD}"/>
                </a:ext>
              </a:extLst>
            </p:cNvPr>
            <p:cNvSpPr/>
            <p:nvPr/>
          </p:nvSpPr>
          <p:spPr>
            <a:xfrm>
              <a:off x="8959143" y="3627996"/>
              <a:ext cx="2159383" cy="1898337"/>
            </a:xfrm>
            <a:custGeom>
              <a:avLst/>
              <a:gdLst>
                <a:gd name="connsiteX0" fmla="*/ 1079383 w 2159383"/>
                <a:gd name="connsiteY0" fmla="*/ 1898337 h 1898337"/>
                <a:gd name="connsiteX1" fmla="*/ 30669 w 2159383"/>
                <a:gd name="connsiteY1" fmla="*/ 1898337 h 1898337"/>
                <a:gd name="connsiteX2" fmla="*/ 0 w 2159383"/>
                <a:gd name="connsiteY2" fmla="*/ 1867607 h 1898337"/>
                <a:gd name="connsiteX3" fmla="*/ 4113 w 2159383"/>
                <a:gd name="connsiteY3" fmla="*/ 1852287 h 1898337"/>
                <a:gd name="connsiteX4" fmla="*/ 528163 w 2159383"/>
                <a:gd name="connsiteY4" fmla="*/ 949246 h 1898337"/>
                <a:gd name="connsiteX5" fmla="*/ 1079229 w 2159383"/>
                <a:gd name="connsiteY5" fmla="*/ 0 h 1898337"/>
                <a:gd name="connsiteX6" fmla="*/ 1630295 w 2159383"/>
                <a:gd name="connsiteY6" fmla="*/ 949246 h 1898337"/>
                <a:gd name="connsiteX7" fmla="*/ 2155266 w 2159383"/>
                <a:gd name="connsiteY7" fmla="*/ 1852287 h 1898337"/>
                <a:gd name="connsiteX8" fmla="*/ 2144030 w 2159383"/>
                <a:gd name="connsiteY8" fmla="*/ 1894224 h 1898337"/>
                <a:gd name="connsiteX9" fmla="*/ 2128710 w 2159383"/>
                <a:gd name="connsiteY9" fmla="*/ 1898337 h 189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383" h="1898337">
                  <a:moveTo>
                    <a:pt x="1079383" y="1898337"/>
                  </a:moveTo>
                  <a:lnTo>
                    <a:pt x="30669" y="1898337"/>
                  </a:lnTo>
                  <a:cubicBezTo>
                    <a:pt x="13707" y="1898322"/>
                    <a:pt x="-15" y="1884568"/>
                    <a:pt x="0" y="1867607"/>
                  </a:cubicBezTo>
                  <a:cubicBezTo>
                    <a:pt x="0" y="1862234"/>
                    <a:pt x="1427" y="1856938"/>
                    <a:pt x="4113" y="1852287"/>
                  </a:cubicBezTo>
                  <a:lnTo>
                    <a:pt x="528163" y="949246"/>
                  </a:lnTo>
                  <a:lnTo>
                    <a:pt x="1079229" y="0"/>
                  </a:lnTo>
                  <a:lnTo>
                    <a:pt x="1630295" y="949246"/>
                  </a:lnTo>
                  <a:lnTo>
                    <a:pt x="2155266" y="1852287"/>
                  </a:lnTo>
                  <a:cubicBezTo>
                    <a:pt x="2163739" y="1866977"/>
                    <a:pt x="2158720" y="1885750"/>
                    <a:pt x="2144030" y="1894224"/>
                  </a:cubicBezTo>
                  <a:cubicBezTo>
                    <a:pt x="2139378" y="1896910"/>
                    <a:pt x="2134083" y="1898337"/>
                    <a:pt x="2128710" y="1898337"/>
                  </a:cubicBezTo>
                  <a:close/>
                </a:path>
              </a:pathLst>
            </a:custGeom>
            <a:solidFill>
              <a:srgbClr val="71AD44"/>
            </a:solidFill>
            <a:ln w="15348"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D463F0BD-8312-4DD1-9B75-779928993D18}"/>
                </a:ext>
              </a:extLst>
            </p:cNvPr>
            <p:cNvSpPr/>
            <p:nvPr/>
          </p:nvSpPr>
          <p:spPr>
            <a:xfrm>
              <a:off x="9316000" y="3627996"/>
              <a:ext cx="1445051" cy="1244579"/>
            </a:xfrm>
            <a:custGeom>
              <a:avLst/>
              <a:gdLst>
                <a:gd name="connsiteX0" fmla="*/ 722526 w 1445051"/>
                <a:gd name="connsiteY0" fmla="*/ 0 h 1244579"/>
                <a:gd name="connsiteX1" fmla="*/ 171460 w 1445051"/>
                <a:gd name="connsiteY1" fmla="*/ 949246 h 1244579"/>
                <a:gd name="connsiteX2" fmla="*/ 0 w 1445051"/>
                <a:gd name="connsiteY2" fmla="*/ 1244580 h 1244579"/>
                <a:gd name="connsiteX3" fmla="*/ 722526 w 1445051"/>
                <a:gd name="connsiteY3" fmla="*/ 1244580 h 1244579"/>
                <a:gd name="connsiteX4" fmla="*/ 1445051 w 1445051"/>
                <a:gd name="connsiteY4" fmla="*/ 1244580 h 1244579"/>
                <a:gd name="connsiteX5" fmla="*/ 1273591 w 1445051"/>
                <a:gd name="connsiteY5" fmla="*/ 949246 h 1244579"/>
                <a:gd name="connsiteX6" fmla="*/ 722526 w 1445051"/>
                <a:gd name="connsiteY6" fmla="*/ 0 h 124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051" h="1244579">
                  <a:moveTo>
                    <a:pt x="722526" y="0"/>
                  </a:moveTo>
                  <a:lnTo>
                    <a:pt x="171460" y="949246"/>
                  </a:lnTo>
                  <a:lnTo>
                    <a:pt x="0" y="1244580"/>
                  </a:lnTo>
                  <a:lnTo>
                    <a:pt x="722526" y="1244580"/>
                  </a:lnTo>
                  <a:lnTo>
                    <a:pt x="1445051" y="1244580"/>
                  </a:lnTo>
                  <a:lnTo>
                    <a:pt x="1273591" y="949246"/>
                  </a:lnTo>
                  <a:lnTo>
                    <a:pt x="722526" y="0"/>
                  </a:lnTo>
                  <a:close/>
                </a:path>
              </a:pathLst>
            </a:custGeom>
            <a:solidFill>
              <a:srgbClr val="609741"/>
            </a:solidFill>
            <a:ln w="15348"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23B8A435-B7FE-47FA-8555-410364ECB50F}"/>
                </a:ext>
              </a:extLst>
            </p:cNvPr>
            <p:cNvSpPr/>
            <p:nvPr/>
          </p:nvSpPr>
          <p:spPr>
            <a:xfrm>
              <a:off x="9216409" y="3291984"/>
              <a:ext cx="1644237" cy="1455182"/>
            </a:xfrm>
            <a:custGeom>
              <a:avLst/>
              <a:gdLst>
                <a:gd name="connsiteX0" fmla="*/ 822117 w 1644237"/>
                <a:gd name="connsiteY0" fmla="*/ 1455029 h 1455182"/>
                <a:gd name="connsiteX1" fmla="*/ 30670 w 1644237"/>
                <a:gd name="connsiteY1" fmla="*/ 1455029 h 1455182"/>
                <a:gd name="connsiteX2" fmla="*/ 0 w 1644237"/>
                <a:gd name="connsiteY2" fmla="*/ 1424298 h 1455182"/>
                <a:gd name="connsiteX3" fmla="*/ 4114 w 1644237"/>
                <a:gd name="connsiteY3" fmla="*/ 1408979 h 1455182"/>
                <a:gd name="connsiteX4" fmla="*/ 399684 w 1644237"/>
                <a:gd name="connsiteY4" fmla="*/ 727591 h 1455182"/>
                <a:gd name="connsiteX5" fmla="*/ 822117 w 1644237"/>
                <a:gd name="connsiteY5" fmla="*/ 0 h 1455182"/>
                <a:gd name="connsiteX6" fmla="*/ 1244396 w 1644237"/>
                <a:gd name="connsiteY6" fmla="*/ 727591 h 1455182"/>
                <a:gd name="connsiteX7" fmla="*/ 1640120 w 1644237"/>
                <a:gd name="connsiteY7" fmla="*/ 1409132 h 1455182"/>
                <a:gd name="connsiteX8" fmla="*/ 1628883 w 1644237"/>
                <a:gd name="connsiteY8" fmla="*/ 1451069 h 1455182"/>
                <a:gd name="connsiteX9" fmla="*/ 1613564 w 1644237"/>
                <a:gd name="connsiteY9" fmla="*/ 1455182 h 1455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4237" h="1455182">
                  <a:moveTo>
                    <a:pt x="822117" y="1455029"/>
                  </a:moveTo>
                  <a:lnTo>
                    <a:pt x="30670" y="1455029"/>
                  </a:lnTo>
                  <a:cubicBezTo>
                    <a:pt x="13708" y="1455014"/>
                    <a:pt x="-15" y="1441260"/>
                    <a:pt x="0" y="1424298"/>
                  </a:cubicBezTo>
                  <a:cubicBezTo>
                    <a:pt x="0" y="1418925"/>
                    <a:pt x="1428" y="1413630"/>
                    <a:pt x="4114" y="1408979"/>
                  </a:cubicBezTo>
                  <a:lnTo>
                    <a:pt x="399684" y="727591"/>
                  </a:lnTo>
                  <a:lnTo>
                    <a:pt x="822117" y="0"/>
                  </a:lnTo>
                  <a:lnTo>
                    <a:pt x="1244396" y="727591"/>
                  </a:lnTo>
                  <a:lnTo>
                    <a:pt x="1640120" y="1409132"/>
                  </a:lnTo>
                  <a:cubicBezTo>
                    <a:pt x="1648593" y="1423822"/>
                    <a:pt x="1643573" y="1442595"/>
                    <a:pt x="1628883" y="1451069"/>
                  </a:cubicBezTo>
                  <a:cubicBezTo>
                    <a:pt x="1624232" y="1453755"/>
                    <a:pt x="1618936" y="1455182"/>
                    <a:pt x="1613564" y="1455182"/>
                  </a:cubicBezTo>
                  <a:close/>
                </a:path>
              </a:pathLst>
            </a:custGeom>
            <a:solidFill>
              <a:srgbClr val="71AD44"/>
            </a:solidFill>
            <a:ln w="15348"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5CABA9E0-CC2A-4A4F-A22C-D2E47B5BCD53}"/>
                </a:ext>
              </a:extLst>
            </p:cNvPr>
            <p:cNvSpPr/>
            <p:nvPr/>
          </p:nvSpPr>
          <p:spPr>
            <a:xfrm>
              <a:off x="9520002" y="3295668"/>
              <a:ext cx="1037047" cy="893217"/>
            </a:xfrm>
            <a:custGeom>
              <a:avLst/>
              <a:gdLst>
                <a:gd name="connsiteX0" fmla="*/ 518524 w 1037047"/>
                <a:gd name="connsiteY0" fmla="*/ 0 h 893217"/>
                <a:gd name="connsiteX1" fmla="*/ 96091 w 1037047"/>
                <a:gd name="connsiteY1" fmla="*/ 727591 h 893217"/>
                <a:gd name="connsiteX2" fmla="*/ 0 w 1037047"/>
                <a:gd name="connsiteY2" fmla="*/ 893218 h 893217"/>
                <a:gd name="connsiteX3" fmla="*/ 518524 w 1037047"/>
                <a:gd name="connsiteY3" fmla="*/ 893218 h 893217"/>
                <a:gd name="connsiteX4" fmla="*/ 1037047 w 1037047"/>
                <a:gd name="connsiteY4" fmla="*/ 893218 h 893217"/>
                <a:gd name="connsiteX5" fmla="*/ 940803 w 1037047"/>
                <a:gd name="connsiteY5" fmla="*/ 727591 h 893217"/>
                <a:gd name="connsiteX6" fmla="*/ 518524 w 1037047"/>
                <a:gd name="connsiteY6" fmla="*/ 0 h 89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047" h="893217">
                  <a:moveTo>
                    <a:pt x="518524" y="0"/>
                  </a:moveTo>
                  <a:lnTo>
                    <a:pt x="96091" y="727591"/>
                  </a:lnTo>
                  <a:lnTo>
                    <a:pt x="0" y="893218"/>
                  </a:lnTo>
                  <a:lnTo>
                    <a:pt x="518524" y="893218"/>
                  </a:lnTo>
                  <a:lnTo>
                    <a:pt x="1037047" y="893218"/>
                  </a:lnTo>
                  <a:lnTo>
                    <a:pt x="940803" y="727591"/>
                  </a:lnTo>
                  <a:lnTo>
                    <a:pt x="518524" y="0"/>
                  </a:lnTo>
                  <a:close/>
                </a:path>
              </a:pathLst>
            </a:custGeom>
            <a:solidFill>
              <a:srgbClr val="609741"/>
            </a:solidFill>
            <a:ln w="15348"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0CAC9156-0F36-468A-AEFC-8A758E99E085}"/>
                </a:ext>
              </a:extLst>
            </p:cNvPr>
            <p:cNvSpPr/>
            <p:nvPr/>
          </p:nvSpPr>
          <p:spPr>
            <a:xfrm>
              <a:off x="9460628" y="2998799"/>
              <a:ext cx="1155645" cy="1046718"/>
            </a:xfrm>
            <a:custGeom>
              <a:avLst/>
              <a:gdLst>
                <a:gd name="connsiteX0" fmla="*/ 577898 w 1155645"/>
                <a:gd name="connsiteY0" fmla="*/ 1046718 h 1046718"/>
                <a:gd name="connsiteX1" fmla="*/ 30823 w 1155645"/>
                <a:gd name="connsiteY1" fmla="*/ 1046718 h 1046718"/>
                <a:gd name="connsiteX2" fmla="*/ 0 w 1155645"/>
                <a:gd name="connsiteY2" fmla="*/ 1016141 h 1046718"/>
                <a:gd name="connsiteX3" fmla="*/ 4114 w 1155645"/>
                <a:gd name="connsiteY3" fmla="*/ 1000668 h 1046718"/>
                <a:gd name="connsiteX4" fmla="*/ 277805 w 1155645"/>
                <a:gd name="connsiteY4" fmla="*/ 523436 h 1046718"/>
                <a:gd name="connsiteX5" fmla="*/ 577898 w 1155645"/>
                <a:gd name="connsiteY5" fmla="*/ 0 h 1046718"/>
                <a:gd name="connsiteX6" fmla="*/ 877991 w 1155645"/>
                <a:gd name="connsiteY6" fmla="*/ 523436 h 1046718"/>
                <a:gd name="connsiteX7" fmla="*/ 1151528 w 1155645"/>
                <a:gd name="connsiteY7" fmla="*/ 1000668 h 1046718"/>
                <a:gd name="connsiteX8" fmla="*/ 1140292 w 1155645"/>
                <a:gd name="connsiteY8" fmla="*/ 1042604 h 1046718"/>
                <a:gd name="connsiteX9" fmla="*/ 1124972 w 1155645"/>
                <a:gd name="connsiteY9" fmla="*/ 1046718 h 104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5645" h="1046718">
                  <a:moveTo>
                    <a:pt x="577898" y="1046718"/>
                  </a:moveTo>
                  <a:lnTo>
                    <a:pt x="30823" y="1046718"/>
                  </a:lnTo>
                  <a:cubicBezTo>
                    <a:pt x="13861" y="1046779"/>
                    <a:pt x="61" y="1033103"/>
                    <a:pt x="0" y="1016141"/>
                  </a:cubicBezTo>
                  <a:cubicBezTo>
                    <a:pt x="-15" y="1010707"/>
                    <a:pt x="1397" y="1005365"/>
                    <a:pt x="4114" y="1000668"/>
                  </a:cubicBezTo>
                  <a:lnTo>
                    <a:pt x="277805" y="523436"/>
                  </a:lnTo>
                  <a:lnTo>
                    <a:pt x="577898" y="0"/>
                  </a:lnTo>
                  <a:lnTo>
                    <a:pt x="877991" y="523436"/>
                  </a:lnTo>
                  <a:lnTo>
                    <a:pt x="1151528" y="1000668"/>
                  </a:lnTo>
                  <a:cubicBezTo>
                    <a:pt x="1160001" y="1015358"/>
                    <a:pt x="1154982" y="1034131"/>
                    <a:pt x="1140292" y="1042604"/>
                  </a:cubicBezTo>
                  <a:cubicBezTo>
                    <a:pt x="1135641" y="1045291"/>
                    <a:pt x="1130345" y="1046718"/>
                    <a:pt x="1124972" y="1046718"/>
                  </a:cubicBezTo>
                  <a:close/>
                </a:path>
              </a:pathLst>
            </a:custGeom>
            <a:solidFill>
              <a:srgbClr val="71AD44"/>
            </a:solidFill>
            <a:ln w="15348"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9DF0A55B-298C-42AD-9CBE-25C2EAB96BDD}"/>
                </a:ext>
              </a:extLst>
            </p:cNvPr>
            <p:cNvSpPr/>
            <p:nvPr/>
          </p:nvSpPr>
          <p:spPr>
            <a:xfrm>
              <a:off x="8991193" y="3437656"/>
              <a:ext cx="2285311" cy="2733220"/>
            </a:xfrm>
            <a:custGeom>
              <a:avLst/>
              <a:gdLst>
                <a:gd name="connsiteX0" fmla="*/ 580692 w 2285311"/>
                <a:gd name="connsiteY0" fmla="*/ 375001 h 2733220"/>
                <a:gd name="connsiteX1" fmla="*/ 900279 w 2285311"/>
                <a:gd name="connsiteY1" fmla="*/ 269700 h 2733220"/>
                <a:gd name="connsiteX2" fmla="*/ 1050095 w 2285311"/>
                <a:gd name="connsiteY2" fmla="*/ 194331 h 2733220"/>
                <a:gd name="connsiteX3" fmla="*/ 1121319 w 2285311"/>
                <a:gd name="connsiteY3" fmla="*/ 149663 h 2733220"/>
                <a:gd name="connsiteX4" fmla="*/ 1188859 w 2285311"/>
                <a:gd name="connsiteY4" fmla="*/ 100543 h 2733220"/>
                <a:gd name="connsiteX5" fmla="*/ 1188859 w 2285311"/>
                <a:gd name="connsiteY5" fmla="*/ 100543 h 2733220"/>
                <a:gd name="connsiteX6" fmla="*/ 1245501 w 2285311"/>
                <a:gd name="connsiteY6" fmla="*/ 52497 h 2733220"/>
                <a:gd name="connsiteX7" fmla="*/ 1298458 w 2285311"/>
                <a:gd name="connsiteY7" fmla="*/ 0 h 2733220"/>
                <a:gd name="connsiteX8" fmla="*/ 1249339 w 2285311"/>
                <a:gd name="connsiteY8" fmla="*/ 56488 h 2733220"/>
                <a:gd name="connsiteX9" fmla="*/ 1194999 w 2285311"/>
                <a:gd name="connsiteY9" fmla="*/ 107911 h 2733220"/>
                <a:gd name="connsiteX10" fmla="*/ 1194999 w 2285311"/>
                <a:gd name="connsiteY10" fmla="*/ 107911 h 2733220"/>
                <a:gd name="connsiteX11" fmla="*/ 1128073 w 2285311"/>
                <a:gd name="connsiteY11" fmla="*/ 160868 h 2733220"/>
                <a:gd name="connsiteX12" fmla="*/ 1056849 w 2285311"/>
                <a:gd name="connsiteY12" fmla="*/ 206918 h 2733220"/>
                <a:gd name="connsiteX13" fmla="*/ 905344 w 2285311"/>
                <a:gd name="connsiteY13" fmla="*/ 283668 h 2733220"/>
                <a:gd name="connsiteX14" fmla="*/ 745397 w 2285311"/>
                <a:gd name="connsiteY14" fmla="*/ 339696 h 2733220"/>
                <a:gd name="connsiteX15" fmla="*/ 580692 w 2285311"/>
                <a:gd name="connsiteY15" fmla="*/ 375001 h 2733220"/>
                <a:gd name="connsiteX16" fmla="*/ 480763 w 2285311"/>
                <a:gd name="connsiteY16" fmla="*/ 829669 h 2733220"/>
                <a:gd name="connsiteX17" fmla="*/ 695663 w 2285311"/>
                <a:gd name="connsiteY17" fmla="*/ 938500 h 2733220"/>
                <a:gd name="connsiteX18" fmla="*/ 917317 w 2285311"/>
                <a:gd name="connsiteY18" fmla="*/ 1030601 h 2733220"/>
                <a:gd name="connsiteX19" fmla="*/ 1146033 w 2285311"/>
                <a:gd name="connsiteY19" fmla="*/ 1101825 h 2733220"/>
                <a:gd name="connsiteX20" fmla="*/ 1381042 w 2285311"/>
                <a:gd name="connsiteY20" fmla="*/ 1147875 h 2733220"/>
                <a:gd name="connsiteX21" fmla="*/ 1381042 w 2285311"/>
                <a:gd name="connsiteY21" fmla="*/ 1147875 h 2733220"/>
                <a:gd name="connsiteX22" fmla="*/ 1485268 w 2285311"/>
                <a:gd name="connsiteY22" fmla="*/ 1158773 h 2733220"/>
                <a:gd name="connsiteX23" fmla="*/ 1589956 w 2285311"/>
                <a:gd name="connsiteY23" fmla="*/ 1162918 h 2733220"/>
                <a:gd name="connsiteX24" fmla="*/ 1694796 w 2285311"/>
                <a:gd name="connsiteY24" fmla="*/ 1160155 h 2733220"/>
                <a:gd name="connsiteX25" fmla="*/ 1799483 w 2285311"/>
                <a:gd name="connsiteY25" fmla="*/ 1149870 h 2733220"/>
                <a:gd name="connsiteX26" fmla="*/ 1589956 w 2285311"/>
                <a:gd name="connsiteY26" fmla="*/ 1171360 h 2733220"/>
                <a:gd name="connsiteX27" fmla="*/ 1484501 w 2285311"/>
                <a:gd name="connsiteY27" fmla="*/ 1169825 h 2733220"/>
                <a:gd name="connsiteX28" fmla="*/ 1379353 w 2285311"/>
                <a:gd name="connsiteY28" fmla="*/ 1160922 h 2733220"/>
                <a:gd name="connsiteX29" fmla="*/ 1379353 w 2285311"/>
                <a:gd name="connsiteY29" fmla="*/ 1160922 h 2733220"/>
                <a:gd name="connsiteX30" fmla="*/ 1142349 w 2285311"/>
                <a:gd name="connsiteY30" fmla="*/ 1116254 h 2733220"/>
                <a:gd name="connsiteX31" fmla="*/ 912099 w 2285311"/>
                <a:gd name="connsiteY31" fmla="*/ 1043188 h 2733220"/>
                <a:gd name="connsiteX32" fmla="*/ 691211 w 2285311"/>
                <a:gd name="connsiteY32" fmla="*/ 947096 h 2733220"/>
                <a:gd name="connsiteX33" fmla="*/ 637486 w 2285311"/>
                <a:gd name="connsiteY33" fmla="*/ 919927 h 2733220"/>
                <a:gd name="connsiteX34" fmla="*/ 584990 w 2285311"/>
                <a:gd name="connsiteY34" fmla="*/ 890301 h 2733220"/>
                <a:gd name="connsiteX35" fmla="*/ 0 w 2285311"/>
                <a:gd name="connsiteY35" fmla="*/ 1994122 h 2733220"/>
                <a:gd name="connsiteX36" fmla="*/ 236698 w 2285311"/>
                <a:gd name="connsiteY36" fmla="*/ 1971097 h 2733220"/>
                <a:gd name="connsiteX37" fmla="*/ 472627 w 2285311"/>
                <a:gd name="connsiteY37" fmla="*/ 1941625 h 2733220"/>
                <a:gd name="connsiteX38" fmla="*/ 940496 w 2285311"/>
                <a:gd name="connsiteY38" fmla="*/ 1858734 h 2733220"/>
                <a:gd name="connsiteX39" fmla="*/ 1398848 w 2285311"/>
                <a:gd name="connsiteY39" fmla="*/ 1734860 h 2733220"/>
                <a:gd name="connsiteX40" fmla="*/ 1454875 w 2285311"/>
                <a:gd name="connsiteY40" fmla="*/ 1715212 h 2733220"/>
                <a:gd name="connsiteX41" fmla="*/ 1482812 w 2285311"/>
                <a:gd name="connsiteY41" fmla="*/ 1705541 h 2733220"/>
                <a:gd name="connsiteX42" fmla="*/ 1510596 w 2285311"/>
                <a:gd name="connsiteY42" fmla="*/ 1694796 h 2733220"/>
                <a:gd name="connsiteX43" fmla="*/ 1565856 w 2285311"/>
                <a:gd name="connsiteY43" fmla="*/ 1673153 h 2733220"/>
                <a:gd name="connsiteX44" fmla="*/ 1620502 w 2285311"/>
                <a:gd name="connsiteY44" fmla="*/ 1649821 h 2733220"/>
                <a:gd name="connsiteX45" fmla="*/ 1833253 w 2285311"/>
                <a:gd name="connsiteY45" fmla="*/ 1544366 h 2733220"/>
                <a:gd name="connsiteX46" fmla="*/ 1402685 w 2285311"/>
                <a:gd name="connsiteY46" fmla="*/ 1746065 h 2733220"/>
                <a:gd name="connsiteX47" fmla="*/ 943720 w 2285311"/>
                <a:gd name="connsiteY47" fmla="*/ 1873777 h 2733220"/>
                <a:gd name="connsiteX48" fmla="*/ 474162 w 2285311"/>
                <a:gd name="connsiteY48" fmla="*/ 1953290 h 2733220"/>
                <a:gd name="connsiteX49" fmla="*/ 237465 w 2285311"/>
                <a:gd name="connsiteY49" fmla="*/ 1978618 h 2733220"/>
                <a:gd name="connsiteX50" fmla="*/ 44362 w 2285311"/>
                <a:gd name="connsiteY50" fmla="*/ 2308644 h 2733220"/>
                <a:gd name="connsiteX51" fmla="*/ 304084 w 2285311"/>
                <a:gd name="connsiteY51" fmla="*/ 2433593 h 2733220"/>
                <a:gd name="connsiteX52" fmla="*/ 438090 w 2285311"/>
                <a:gd name="connsiteY52" fmla="*/ 2486397 h 2733220"/>
                <a:gd name="connsiteX53" fmla="*/ 574398 w 2285311"/>
                <a:gd name="connsiteY53" fmla="*/ 2532447 h 2733220"/>
                <a:gd name="connsiteX54" fmla="*/ 1134827 w 2285311"/>
                <a:gd name="connsiteY54" fmla="*/ 2663536 h 2733220"/>
                <a:gd name="connsiteX55" fmla="*/ 1708765 w 2285311"/>
                <a:gd name="connsiteY55" fmla="*/ 2718643 h 2733220"/>
                <a:gd name="connsiteX56" fmla="*/ 1852901 w 2285311"/>
                <a:gd name="connsiteY56" fmla="*/ 2723094 h 2733220"/>
                <a:gd name="connsiteX57" fmla="*/ 1997038 w 2285311"/>
                <a:gd name="connsiteY57" fmla="*/ 2721866 h 2733220"/>
                <a:gd name="connsiteX58" fmla="*/ 2069030 w 2285311"/>
                <a:gd name="connsiteY58" fmla="*/ 2721866 h 2733220"/>
                <a:gd name="connsiteX59" fmla="*/ 2141175 w 2285311"/>
                <a:gd name="connsiteY59" fmla="*/ 2718796 h 2733220"/>
                <a:gd name="connsiteX60" fmla="*/ 2285311 w 2285311"/>
                <a:gd name="connsiteY60" fmla="*/ 2712810 h 2733220"/>
                <a:gd name="connsiteX61" fmla="*/ 1708458 w 2285311"/>
                <a:gd name="connsiteY61" fmla="*/ 2730923 h 2733220"/>
                <a:gd name="connsiteX62" fmla="*/ 1133139 w 2285311"/>
                <a:gd name="connsiteY62" fmla="*/ 2679347 h 2733220"/>
                <a:gd name="connsiteX63" fmla="*/ 571635 w 2285311"/>
                <a:gd name="connsiteY63" fmla="*/ 2544420 h 2733220"/>
                <a:gd name="connsiteX64" fmla="*/ 44362 w 2285311"/>
                <a:gd name="connsiteY64" fmla="*/ 2308644 h 273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285311" h="2733220">
                  <a:moveTo>
                    <a:pt x="580692" y="375001"/>
                  </a:moveTo>
                  <a:cubicBezTo>
                    <a:pt x="689999" y="348952"/>
                    <a:pt x="796897" y="313724"/>
                    <a:pt x="900279" y="269700"/>
                  </a:cubicBezTo>
                  <a:cubicBezTo>
                    <a:pt x="951579" y="247381"/>
                    <a:pt x="1001604" y="222222"/>
                    <a:pt x="1050095" y="194331"/>
                  </a:cubicBezTo>
                  <a:cubicBezTo>
                    <a:pt x="1074655" y="180209"/>
                    <a:pt x="1098141" y="165473"/>
                    <a:pt x="1121319" y="149663"/>
                  </a:cubicBezTo>
                  <a:cubicBezTo>
                    <a:pt x="1144498" y="133852"/>
                    <a:pt x="1167369" y="117428"/>
                    <a:pt x="1188859" y="100543"/>
                  </a:cubicBezTo>
                  <a:lnTo>
                    <a:pt x="1188859" y="100543"/>
                  </a:lnTo>
                  <a:cubicBezTo>
                    <a:pt x="1208201" y="85193"/>
                    <a:pt x="1227081" y="69075"/>
                    <a:pt x="1245501" y="52497"/>
                  </a:cubicBezTo>
                  <a:cubicBezTo>
                    <a:pt x="1263921" y="35919"/>
                    <a:pt x="1281266" y="18113"/>
                    <a:pt x="1298458" y="0"/>
                  </a:cubicBezTo>
                  <a:cubicBezTo>
                    <a:pt x="1283124" y="19711"/>
                    <a:pt x="1266730" y="38569"/>
                    <a:pt x="1249339" y="56488"/>
                  </a:cubicBezTo>
                  <a:cubicBezTo>
                    <a:pt x="1232100" y="74526"/>
                    <a:pt x="1213957" y="91686"/>
                    <a:pt x="1194999" y="107911"/>
                  </a:cubicBezTo>
                  <a:lnTo>
                    <a:pt x="1194999" y="107911"/>
                  </a:lnTo>
                  <a:cubicBezTo>
                    <a:pt x="1172895" y="127098"/>
                    <a:pt x="1151098" y="144137"/>
                    <a:pt x="1128073" y="160868"/>
                  </a:cubicBezTo>
                  <a:cubicBezTo>
                    <a:pt x="1105048" y="177600"/>
                    <a:pt x="1080949" y="192643"/>
                    <a:pt x="1056849" y="206918"/>
                  </a:cubicBezTo>
                  <a:cubicBezTo>
                    <a:pt x="1008374" y="236329"/>
                    <a:pt x="957734" y="261979"/>
                    <a:pt x="905344" y="283668"/>
                  </a:cubicBezTo>
                  <a:cubicBezTo>
                    <a:pt x="853262" y="305711"/>
                    <a:pt x="799844" y="324423"/>
                    <a:pt x="745397" y="339696"/>
                  </a:cubicBezTo>
                  <a:cubicBezTo>
                    <a:pt x="691319" y="355015"/>
                    <a:pt x="636305" y="366804"/>
                    <a:pt x="580692" y="375001"/>
                  </a:cubicBezTo>
                  <a:close/>
                  <a:moveTo>
                    <a:pt x="480763" y="829669"/>
                  </a:moveTo>
                  <a:cubicBezTo>
                    <a:pt x="552448" y="865741"/>
                    <a:pt x="621983" y="905498"/>
                    <a:pt x="695663" y="938500"/>
                  </a:cubicBezTo>
                  <a:cubicBezTo>
                    <a:pt x="769343" y="971503"/>
                    <a:pt x="842409" y="1002357"/>
                    <a:pt x="917317" y="1030601"/>
                  </a:cubicBezTo>
                  <a:cubicBezTo>
                    <a:pt x="992317" y="1058154"/>
                    <a:pt x="1068653" y="1081916"/>
                    <a:pt x="1146033" y="1101825"/>
                  </a:cubicBezTo>
                  <a:cubicBezTo>
                    <a:pt x="1223351" y="1121995"/>
                    <a:pt x="1301835" y="1137375"/>
                    <a:pt x="1381042" y="1147875"/>
                  </a:cubicBezTo>
                  <a:lnTo>
                    <a:pt x="1381042" y="1147875"/>
                  </a:lnTo>
                  <a:cubicBezTo>
                    <a:pt x="1415733" y="1152173"/>
                    <a:pt x="1450424" y="1156164"/>
                    <a:pt x="1485268" y="1158773"/>
                  </a:cubicBezTo>
                  <a:cubicBezTo>
                    <a:pt x="1520113" y="1161383"/>
                    <a:pt x="1554958" y="1162764"/>
                    <a:pt x="1589956" y="1162918"/>
                  </a:cubicBezTo>
                  <a:cubicBezTo>
                    <a:pt x="1624954" y="1163071"/>
                    <a:pt x="1659952" y="1162918"/>
                    <a:pt x="1694796" y="1160155"/>
                  </a:cubicBezTo>
                  <a:cubicBezTo>
                    <a:pt x="1729640" y="1157392"/>
                    <a:pt x="1764639" y="1154475"/>
                    <a:pt x="1799483" y="1149870"/>
                  </a:cubicBezTo>
                  <a:cubicBezTo>
                    <a:pt x="1730362" y="1162856"/>
                    <a:pt x="1660274" y="1170056"/>
                    <a:pt x="1589956" y="1171360"/>
                  </a:cubicBezTo>
                  <a:cubicBezTo>
                    <a:pt x="1554804" y="1172128"/>
                    <a:pt x="1519652" y="1171360"/>
                    <a:pt x="1484501" y="1169825"/>
                  </a:cubicBezTo>
                  <a:cubicBezTo>
                    <a:pt x="1449349" y="1168290"/>
                    <a:pt x="1414351" y="1165220"/>
                    <a:pt x="1379353" y="1160922"/>
                  </a:cubicBezTo>
                  <a:lnTo>
                    <a:pt x="1379353" y="1160922"/>
                  </a:lnTo>
                  <a:cubicBezTo>
                    <a:pt x="1299502" y="1150960"/>
                    <a:pt x="1220342" y="1136040"/>
                    <a:pt x="1142349" y="1116254"/>
                  </a:cubicBezTo>
                  <a:cubicBezTo>
                    <a:pt x="1064309" y="1096161"/>
                    <a:pt x="987436" y="1071769"/>
                    <a:pt x="912099" y="1043188"/>
                  </a:cubicBezTo>
                  <a:cubicBezTo>
                    <a:pt x="836853" y="1015020"/>
                    <a:pt x="763111" y="982954"/>
                    <a:pt x="691211" y="947096"/>
                  </a:cubicBezTo>
                  <a:cubicBezTo>
                    <a:pt x="673099" y="938347"/>
                    <a:pt x="655292" y="929137"/>
                    <a:pt x="637486" y="919927"/>
                  </a:cubicBezTo>
                  <a:cubicBezTo>
                    <a:pt x="619680" y="910717"/>
                    <a:pt x="602488" y="900125"/>
                    <a:pt x="584990" y="890301"/>
                  </a:cubicBezTo>
                  <a:close/>
                  <a:moveTo>
                    <a:pt x="0" y="1994122"/>
                  </a:moveTo>
                  <a:lnTo>
                    <a:pt x="236698" y="1971097"/>
                  </a:lnTo>
                  <a:cubicBezTo>
                    <a:pt x="315596" y="1962501"/>
                    <a:pt x="394235" y="1952677"/>
                    <a:pt x="472627" y="1941625"/>
                  </a:cubicBezTo>
                  <a:cubicBezTo>
                    <a:pt x="629505" y="1918907"/>
                    <a:pt x="785921" y="1893425"/>
                    <a:pt x="940496" y="1858734"/>
                  </a:cubicBezTo>
                  <a:cubicBezTo>
                    <a:pt x="1095485" y="1826085"/>
                    <a:pt x="1248509" y="1784732"/>
                    <a:pt x="1398848" y="1734860"/>
                  </a:cubicBezTo>
                  <a:lnTo>
                    <a:pt x="1454875" y="1715212"/>
                  </a:lnTo>
                  <a:lnTo>
                    <a:pt x="1482812" y="1705541"/>
                  </a:lnTo>
                  <a:lnTo>
                    <a:pt x="1510596" y="1694796"/>
                  </a:lnTo>
                  <a:lnTo>
                    <a:pt x="1565856" y="1673153"/>
                  </a:lnTo>
                  <a:cubicBezTo>
                    <a:pt x="1584276" y="1665785"/>
                    <a:pt x="1602235" y="1657803"/>
                    <a:pt x="1620502" y="1649821"/>
                  </a:cubicBezTo>
                  <a:cubicBezTo>
                    <a:pt x="1693614" y="1619289"/>
                    <a:pt x="1764685" y="1584061"/>
                    <a:pt x="1833253" y="1544366"/>
                  </a:cubicBezTo>
                  <a:cubicBezTo>
                    <a:pt x="1699094" y="1629251"/>
                    <a:pt x="1551887" y="1692187"/>
                    <a:pt x="1402685" y="1746065"/>
                  </a:cubicBezTo>
                  <a:cubicBezTo>
                    <a:pt x="1252378" y="1797733"/>
                    <a:pt x="1099108" y="1840376"/>
                    <a:pt x="943720" y="1873777"/>
                  </a:cubicBezTo>
                  <a:cubicBezTo>
                    <a:pt x="788531" y="1907240"/>
                    <a:pt x="631653" y="1933029"/>
                    <a:pt x="474162" y="1953290"/>
                  </a:cubicBezTo>
                  <a:cubicBezTo>
                    <a:pt x="395417" y="1962808"/>
                    <a:pt x="316517" y="1971557"/>
                    <a:pt x="237465" y="1978618"/>
                  </a:cubicBezTo>
                  <a:close/>
                  <a:moveTo>
                    <a:pt x="44362" y="2308644"/>
                  </a:moveTo>
                  <a:cubicBezTo>
                    <a:pt x="128296" y="2355569"/>
                    <a:pt x="215039" y="2397305"/>
                    <a:pt x="304084" y="2433593"/>
                  </a:cubicBezTo>
                  <a:cubicBezTo>
                    <a:pt x="348138" y="2452934"/>
                    <a:pt x="393267" y="2469205"/>
                    <a:pt x="438090" y="2486397"/>
                  </a:cubicBezTo>
                  <a:cubicBezTo>
                    <a:pt x="482912" y="2503589"/>
                    <a:pt x="528808" y="2517864"/>
                    <a:pt x="574398" y="2532447"/>
                  </a:cubicBezTo>
                  <a:cubicBezTo>
                    <a:pt x="757739" y="2589810"/>
                    <a:pt x="945055" y="2633619"/>
                    <a:pt x="1134827" y="2663536"/>
                  </a:cubicBezTo>
                  <a:cubicBezTo>
                    <a:pt x="1324845" y="2693515"/>
                    <a:pt x="1516506" y="2711919"/>
                    <a:pt x="1708765" y="2718643"/>
                  </a:cubicBezTo>
                  <a:lnTo>
                    <a:pt x="1852901" y="2723094"/>
                  </a:lnTo>
                  <a:lnTo>
                    <a:pt x="1997038" y="2721866"/>
                  </a:lnTo>
                  <a:cubicBezTo>
                    <a:pt x="2020984" y="2721866"/>
                    <a:pt x="2045084" y="2721866"/>
                    <a:pt x="2069030" y="2721866"/>
                  </a:cubicBezTo>
                  <a:lnTo>
                    <a:pt x="2141175" y="2718796"/>
                  </a:lnTo>
                  <a:lnTo>
                    <a:pt x="2285311" y="2712810"/>
                  </a:lnTo>
                  <a:cubicBezTo>
                    <a:pt x="2093590" y="2726778"/>
                    <a:pt x="1901561" y="2738291"/>
                    <a:pt x="1708458" y="2730923"/>
                  </a:cubicBezTo>
                  <a:cubicBezTo>
                    <a:pt x="1515769" y="2726103"/>
                    <a:pt x="1323602" y="2708880"/>
                    <a:pt x="1133139" y="2679347"/>
                  </a:cubicBezTo>
                  <a:cubicBezTo>
                    <a:pt x="942799" y="2648785"/>
                    <a:pt x="755083" y="2603686"/>
                    <a:pt x="571635" y="2544420"/>
                  </a:cubicBezTo>
                  <a:cubicBezTo>
                    <a:pt x="387880" y="2485077"/>
                    <a:pt x="211094" y="2406024"/>
                    <a:pt x="44362" y="2308644"/>
                  </a:cubicBezTo>
                  <a:close/>
                </a:path>
              </a:pathLst>
            </a:custGeom>
            <a:solidFill>
              <a:srgbClr val="703723"/>
            </a:solidFill>
            <a:ln w="15348"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22598B73-85A9-412D-B47E-324BDABFE49B}"/>
                </a:ext>
              </a:extLst>
            </p:cNvPr>
            <p:cNvSpPr/>
            <p:nvPr/>
          </p:nvSpPr>
          <p:spPr>
            <a:xfrm>
              <a:off x="10098851" y="3595761"/>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EF3E3B"/>
            </a:solidFill>
            <a:ln w="15348"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F13BF614-3C16-4608-87B6-A7C752EDA468}"/>
                </a:ext>
              </a:extLst>
            </p:cNvPr>
            <p:cNvSpPr/>
            <p:nvPr/>
          </p:nvSpPr>
          <p:spPr>
            <a:xfrm>
              <a:off x="9680256" y="3791014"/>
              <a:ext cx="195252" cy="181437"/>
            </a:xfrm>
            <a:custGeom>
              <a:avLst/>
              <a:gdLst>
                <a:gd name="connsiteX0" fmla="*/ 195252 w 195252"/>
                <a:gd name="connsiteY0" fmla="*/ 90719 h 181437"/>
                <a:gd name="connsiteX1" fmla="*/ 97626 w 195252"/>
                <a:gd name="connsiteY1" fmla="*/ 181437 h 181437"/>
                <a:gd name="connsiteX2" fmla="*/ 1 w 195252"/>
                <a:gd name="connsiteY2" fmla="*/ 90718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4" y="181437"/>
                    <a:pt x="97626" y="181437"/>
                  </a:cubicBezTo>
                  <a:cubicBezTo>
                    <a:pt x="43709" y="181437"/>
                    <a:pt x="1" y="140821"/>
                    <a:pt x="1" y="90718"/>
                  </a:cubicBezTo>
                  <a:cubicBezTo>
                    <a:pt x="1" y="40616"/>
                    <a:pt x="43709" y="0"/>
                    <a:pt x="97626" y="0"/>
                  </a:cubicBezTo>
                  <a:cubicBezTo>
                    <a:pt x="151544" y="0"/>
                    <a:pt x="195252" y="40616"/>
                    <a:pt x="195252" y="90719"/>
                  </a:cubicBezTo>
                  <a:close/>
                </a:path>
              </a:pathLst>
            </a:custGeom>
            <a:solidFill>
              <a:srgbClr val="065B9E"/>
            </a:solidFill>
            <a:ln w="15348"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C72EAE3C-DE08-45B5-894F-FC0F47B6DE85}"/>
                </a:ext>
              </a:extLst>
            </p:cNvPr>
            <p:cNvSpPr/>
            <p:nvPr/>
          </p:nvSpPr>
          <p:spPr>
            <a:xfrm>
              <a:off x="9945351" y="4572637"/>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065B9E"/>
            </a:solidFill>
            <a:ln w="1534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38CCE946-BC9E-4879-9680-ABAC4248ECAE}"/>
                </a:ext>
              </a:extLst>
            </p:cNvPr>
            <p:cNvSpPr/>
            <p:nvPr/>
          </p:nvSpPr>
          <p:spPr>
            <a:xfrm>
              <a:off x="9624382" y="5396012"/>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065B9E"/>
            </a:solidFill>
            <a:ln w="1534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56D93F7B-3881-4438-A85E-1B5C0324BC03}"/>
                </a:ext>
              </a:extLst>
            </p:cNvPr>
            <p:cNvSpPr/>
            <p:nvPr/>
          </p:nvSpPr>
          <p:spPr>
            <a:xfrm rot="17843400">
              <a:off x="10105783" y="5291415"/>
              <a:ext cx="181437" cy="195252"/>
            </a:xfrm>
            <a:custGeom>
              <a:avLst/>
              <a:gdLst>
                <a:gd name="connsiteX0" fmla="*/ 181437 w 181437"/>
                <a:gd name="connsiteY0" fmla="*/ 97626 h 195252"/>
                <a:gd name="connsiteX1" fmla="*/ 90718 w 181437"/>
                <a:gd name="connsiteY1" fmla="*/ 195252 h 195252"/>
                <a:gd name="connsiteX2" fmla="*/ 0 w 181437"/>
                <a:gd name="connsiteY2" fmla="*/ 97626 h 195252"/>
                <a:gd name="connsiteX3" fmla="*/ 90718 w 181437"/>
                <a:gd name="connsiteY3" fmla="*/ 0 h 195252"/>
                <a:gd name="connsiteX4" fmla="*/ 181437 w 181437"/>
                <a:gd name="connsiteY4" fmla="*/ 97626 h 195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37" h="195252">
                  <a:moveTo>
                    <a:pt x="181437" y="97626"/>
                  </a:moveTo>
                  <a:cubicBezTo>
                    <a:pt x="181437" y="151544"/>
                    <a:pt x="140821" y="195252"/>
                    <a:pt x="90718" y="195252"/>
                  </a:cubicBezTo>
                  <a:cubicBezTo>
                    <a:pt x="40616" y="195252"/>
                    <a:pt x="0" y="151544"/>
                    <a:pt x="0" y="97626"/>
                  </a:cubicBezTo>
                  <a:cubicBezTo>
                    <a:pt x="0" y="43709"/>
                    <a:pt x="40616" y="0"/>
                    <a:pt x="90718" y="0"/>
                  </a:cubicBezTo>
                  <a:cubicBezTo>
                    <a:pt x="140821" y="0"/>
                    <a:pt x="181437" y="43709"/>
                    <a:pt x="181437" y="97626"/>
                  </a:cubicBezTo>
                  <a:close/>
                </a:path>
              </a:pathLst>
            </a:custGeom>
            <a:solidFill>
              <a:srgbClr val="FECB5C"/>
            </a:solidFill>
            <a:ln w="1534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CE701507-C7B9-436B-82D0-B2C91B045024}"/>
                </a:ext>
              </a:extLst>
            </p:cNvPr>
            <p:cNvSpPr/>
            <p:nvPr/>
          </p:nvSpPr>
          <p:spPr>
            <a:xfrm>
              <a:off x="9903599" y="6135576"/>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EF3E3B"/>
            </a:solidFill>
            <a:ln w="1534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794FB59A-4F06-4BE9-A798-4A3E0FD3FE42}"/>
                </a:ext>
              </a:extLst>
            </p:cNvPr>
            <p:cNvSpPr/>
            <p:nvPr/>
          </p:nvSpPr>
          <p:spPr>
            <a:xfrm>
              <a:off x="9428976" y="6010013"/>
              <a:ext cx="195252" cy="181437"/>
            </a:xfrm>
            <a:custGeom>
              <a:avLst/>
              <a:gdLst>
                <a:gd name="connsiteX0" fmla="*/ 195252 w 195252"/>
                <a:gd name="connsiteY0" fmla="*/ 90718 h 181437"/>
                <a:gd name="connsiteX1" fmla="*/ 97627 w 195252"/>
                <a:gd name="connsiteY1" fmla="*/ 181437 h 181437"/>
                <a:gd name="connsiteX2" fmla="*/ 1 w 195252"/>
                <a:gd name="connsiteY2" fmla="*/ 90718 h 181437"/>
                <a:gd name="connsiteX3" fmla="*/ 97627 w 195252"/>
                <a:gd name="connsiteY3" fmla="*/ 0 h 181437"/>
                <a:gd name="connsiteX4" fmla="*/ 195252 w 195252"/>
                <a:gd name="connsiteY4" fmla="*/ 90718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8"/>
                  </a:moveTo>
                  <a:cubicBezTo>
                    <a:pt x="195252" y="140821"/>
                    <a:pt x="151544" y="181437"/>
                    <a:pt x="97627" y="181437"/>
                  </a:cubicBezTo>
                  <a:cubicBezTo>
                    <a:pt x="43709" y="181437"/>
                    <a:pt x="1" y="140821"/>
                    <a:pt x="1" y="90718"/>
                  </a:cubicBezTo>
                  <a:cubicBezTo>
                    <a:pt x="1" y="40616"/>
                    <a:pt x="43709" y="0"/>
                    <a:pt x="97627" y="0"/>
                  </a:cubicBezTo>
                  <a:cubicBezTo>
                    <a:pt x="151544" y="0"/>
                    <a:pt x="195252" y="40616"/>
                    <a:pt x="195252" y="90718"/>
                  </a:cubicBezTo>
                  <a:close/>
                </a:path>
              </a:pathLst>
            </a:custGeom>
            <a:solidFill>
              <a:srgbClr val="FECB5C"/>
            </a:solidFill>
            <a:ln w="1534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C4926AD9-166D-4D8D-8DF3-C5AA8D1081D5}"/>
                </a:ext>
              </a:extLst>
            </p:cNvPr>
            <p:cNvSpPr/>
            <p:nvPr/>
          </p:nvSpPr>
          <p:spPr>
            <a:xfrm>
              <a:off x="10461726" y="6205265"/>
              <a:ext cx="195252" cy="181437"/>
            </a:xfrm>
            <a:custGeom>
              <a:avLst/>
              <a:gdLst>
                <a:gd name="connsiteX0" fmla="*/ 195252 w 195252"/>
                <a:gd name="connsiteY0" fmla="*/ 90718 h 181437"/>
                <a:gd name="connsiteX1" fmla="*/ 97627 w 195252"/>
                <a:gd name="connsiteY1" fmla="*/ 181437 h 181437"/>
                <a:gd name="connsiteX2" fmla="*/ 1 w 195252"/>
                <a:gd name="connsiteY2" fmla="*/ 90718 h 181437"/>
                <a:gd name="connsiteX3" fmla="*/ 97627 w 195252"/>
                <a:gd name="connsiteY3" fmla="*/ 0 h 181437"/>
                <a:gd name="connsiteX4" fmla="*/ 195252 w 195252"/>
                <a:gd name="connsiteY4" fmla="*/ 90718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8"/>
                  </a:moveTo>
                  <a:cubicBezTo>
                    <a:pt x="195252" y="140821"/>
                    <a:pt x="151544" y="181437"/>
                    <a:pt x="97627" y="181437"/>
                  </a:cubicBezTo>
                  <a:cubicBezTo>
                    <a:pt x="43709" y="181437"/>
                    <a:pt x="1" y="140821"/>
                    <a:pt x="1" y="90718"/>
                  </a:cubicBezTo>
                  <a:cubicBezTo>
                    <a:pt x="1" y="40616"/>
                    <a:pt x="43709" y="0"/>
                    <a:pt x="97627" y="0"/>
                  </a:cubicBezTo>
                  <a:cubicBezTo>
                    <a:pt x="151544" y="0"/>
                    <a:pt x="195252" y="40616"/>
                    <a:pt x="195252" y="90718"/>
                  </a:cubicBezTo>
                  <a:close/>
                </a:path>
              </a:pathLst>
            </a:custGeom>
            <a:solidFill>
              <a:srgbClr val="065B9E"/>
            </a:solidFill>
            <a:ln w="1534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DEBA98B-3E29-4017-BE6C-FEB0A170C3EA}"/>
                </a:ext>
              </a:extLst>
            </p:cNvPr>
            <p:cNvSpPr/>
            <p:nvPr/>
          </p:nvSpPr>
          <p:spPr>
            <a:xfrm>
              <a:off x="10964132" y="6191450"/>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FECB5C"/>
            </a:solidFill>
            <a:ln w="1534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D46C795-1553-4561-B45B-0CE48DEB7D07}"/>
                </a:ext>
              </a:extLst>
            </p:cNvPr>
            <p:cNvSpPr/>
            <p:nvPr/>
          </p:nvSpPr>
          <p:spPr>
            <a:xfrm>
              <a:off x="9094192" y="5451733"/>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EF3E3B"/>
            </a:solidFill>
            <a:ln w="1534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20FB79E1-75BE-4296-9BD2-70CB47B02D31}"/>
                </a:ext>
              </a:extLst>
            </p:cNvPr>
            <p:cNvSpPr/>
            <p:nvPr/>
          </p:nvSpPr>
          <p:spPr>
            <a:xfrm>
              <a:off x="9010381" y="5842544"/>
              <a:ext cx="195252" cy="181437"/>
            </a:xfrm>
            <a:custGeom>
              <a:avLst/>
              <a:gdLst>
                <a:gd name="connsiteX0" fmla="*/ 195252 w 195252"/>
                <a:gd name="connsiteY0" fmla="*/ 90719 h 181437"/>
                <a:gd name="connsiteX1" fmla="*/ 97626 w 195252"/>
                <a:gd name="connsiteY1" fmla="*/ 181438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3" y="181438"/>
                    <a:pt x="97626" y="181438"/>
                  </a:cubicBezTo>
                  <a:cubicBezTo>
                    <a:pt x="43709" y="181438"/>
                    <a:pt x="0" y="140821"/>
                    <a:pt x="0" y="90719"/>
                  </a:cubicBezTo>
                  <a:cubicBezTo>
                    <a:pt x="0" y="40616"/>
                    <a:pt x="43709" y="0"/>
                    <a:pt x="97626" y="0"/>
                  </a:cubicBezTo>
                  <a:cubicBezTo>
                    <a:pt x="151544" y="0"/>
                    <a:pt x="195252" y="40616"/>
                    <a:pt x="195252" y="90719"/>
                  </a:cubicBezTo>
                  <a:close/>
                </a:path>
              </a:pathLst>
            </a:custGeom>
            <a:solidFill>
              <a:srgbClr val="065B9E"/>
            </a:solidFill>
            <a:ln w="1534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DD7CD7FA-5EA9-4A6A-AE98-D456694F51D8}"/>
                </a:ext>
              </a:extLst>
            </p:cNvPr>
            <p:cNvSpPr/>
            <p:nvPr/>
          </p:nvSpPr>
          <p:spPr>
            <a:xfrm>
              <a:off x="10461726" y="4642326"/>
              <a:ext cx="195252" cy="181437"/>
            </a:xfrm>
            <a:custGeom>
              <a:avLst/>
              <a:gdLst>
                <a:gd name="connsiteX0" fmla="*/ 195252 w 195252"/>
                <a:gd name="connsiteY0" fmla="*/ 90719 h 181437"/>
                <a:gd name="connsiteX1" fmla="*/ 97627 w 195252"/>
                <a:gd name="connsiteY1" fmla="*/ 181437 h 181437"/>
                <a:gd name="connsiteX2" fmla="*/ 1 w 195252"/>
                <a:gd name="connsiteY2" fmla="*/ 90719 h 181437"/>
                <a:gd name="connsiteX3" fmla="*/ 97627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4" y="181437"/>
                    <a:pt x="97627" y="181437"/>
                  </a:cubicBezTo>
                  <a:cubicBezTo>
                    <a:pt x="43709" y="181437"/>
                    <a:pt x="1" y="140821"/>
                    <a:pt x="1" y="90719"/>
                  </a:cubicBezTo>
                  <a:cubicBezTo>
                    <a:pt x="1" y="40616"/>
                    <a:pt x="43709" y="0"/>
                    <a:pt x="97627" y="0"/>
                  </a:cubicBezTo>
                  <a:cubicBezTo>
                    <a:pt x="151544" y="0"/>
                    <a:pt x="195252" y="40616"/>
                    <a:pt x="195252" y="90719"/>
                  </a:cubicBezTo>
                  <a:close/>
                </a:path>
              </a:pathLst>
            </a:custGeom>
            <a:solidFill>
              <a:srgbClr val="FECB5C"/>
            </a:solidFill>
            <a:ln w="1534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8B4C47BD-6017-431C-84B4-63F49A25485D}"/>
                </a:ext>
              </a:extLst>
            </p:cNvPr>
            <p:cNvSpPr/>
            <p:nvPr/>
          </p:nvSpPr>
          <p:spPr>
            <a:xfrm>
              <a:off x="10601257" y="5088858"/>
              <a:ext cx="195252" cy="181437"/>
            </a:xfrm>
            <a:custGeom>
              <a:avLst/>
              <a:gdLst>
                <a:gd name="connsiteX0" fmla="*/ 195252 w 195252"/>
                <a:gd name="connsiteY0" fmla="*/ 90719 h 181437"/>
                <a:gd name="connsiteX1" fmla="*/ 97626 w 195252"/>
                <a:gd name="connsiteY1" fmla="*/ 181437 h 181437"/>
                <a:gd name="connsiteX2" fmla="*/ 1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4" y="181437"/>
                    <a:pt x="97626" y="181437"/>
                  </a:cubicBezTo>
                  <a:cubicBezTo>
                    <a:pt x="43709" y="181437"/>
                    <a:pt x="1" y="140821"/>
                    <a:pt x="1" y="90719"/>
                  </a:cubicBezTo>
                  <a:cubicBezTo>
                    <a:pt x="1" y="40616"/>
                    <a:pt x="43709" y="0"/>
                    <a:pt x="97626" y="0"/>
                  </a:cubicBezTo>
                  <a:cubicBezTo>
                    <a:pt x="151544" y="0"/>
                    <a:pt x="195252" y="40616"/>
                    <a:pt x="195252" y="90719"/>
                  </a:cubicBezTo>
                  <a:close/>
                </a:path>
              </a:pathLst>
            </a:custGeom>
            <a:solidFill>
              <a:srgbClr val="EF3E3B"/>
            </a:solidFill>
            <a:ln w="15348"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78F6546E-FD77-4691-A83F-3DF061EF49E1}"/>
                </a:ext>
              </a:extLst>
            </p:cNvPr>
            <p:cNvSpPr/>
            <p:nvPr/>
          </p:nvSpPr>
          <p:spPr>
            <a:xfrm>
              <a:off x="9498819" y="4391200"/>
              <a:ext cx="195252" cy="181437"/>
            </a:xfrm>
            <a:custGeom>
              <a:avLst/>
              <a:gdLst>
                <a:gd name="connsiteX0" fmla="*/ 195252 w 195252"/>
                <a:gd name="connsiteY0" fmla="*/ 90719 h 181437"/>
                <a:gd name="connsiteX1" fmla="*/ 97626 w 195252"/>
                <a:gd name="connsiteY1" fmla="*/ 181437 h 181437"/>
                <a:gd name="connsiteX2" fmla="*/ 0 w 195252"/>
                <a:gd name="connsiteY2" fmla="*/ 90719 h 181437"/>
                <a:gd name="connsiteX3" fmla="*/ 97626 w 195252"/>
                <a:gd name="connsiteY3" fmla="*/ 0 h 181437"/>
                <a:gd name="connsiteX4" fmla="*/ 195252 w 195252"/>
                <a:gd name="connsiteY4" fmla="*/ 90719 h 18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2" h="181437">
                  <a:moveTo>
                    <a:pt x="195252" y="90719"/>
                  </a:moveTo>
                  <a:cubicBezTo>
                    <a:pt x="195252" y="140821"/>
                    <a:pt x="151544" y="181437"/>
                    <a:pt x="97626" y="181437"/>
                  </a:cubicBezTo>
                  <a:cubicBezTo>
                    <a:pt x="43709" y="181437"/>
                    <a:pt x="0" y="140821"/>
                    <a:pt x="0" y="90719"/>
                  </a:cubicBezTo>
                  <a:cubicBezTo>
                    <a:pt x="0" y="40616"/>
                    <a:pt x="43709" y="0"/>
                    <a:pt x="97626" y="0"/>
                  </a:cubicBezTo>
                  <a:cubicBezTo>
                    <a:pt x="151544" y="0"/>
                    <a:pt x="195252" y="40616"/>
                    <a:pt x="195252" y="90719"/>
                  </a:cubicBezTo>
                  <a:close/>
                </a:path>
              </a:pathLst>
            </a:custGeom>
            <a:solidFill>
              <a:srgbClr val="EF3E3B"/>
            </a:solidFill>
            <a:ln w="1534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9B13B91B-6851-4564-9B7A-96FD7B5AD6C8}"/>
                </a:ext>
              </a:extLst>
            </p:cNvPr>
            <p:cNvSpPr/>
            <p:nvPr/>
          </p:nvSpPr>
          <p:spPr>
            <a:xfrm>
              <a:off x="9718404" y="2588993"/>
              <a:ext cx="642377" cy="622552"/>
            </a:xfrm>
            <a:custGeom>
              <a:avLst/>
              <a:gdLst>
                <a:gd name="connsiteX0" fmla="*/ 501405 w 642377"/>
                <a:gd name="connsiteY0" fmla="*/ 604751 h 622552"/>
                <a:gd name="connsiteX1" fmla="*/ 346984 w 642377"/>
                <a:gd name="connsiteY1" fmla="*/ 531378 h 622552"/>
                <a:gd name="connsiteX2" fmla="*/ 318433 w 642377"/>
                <a:gd name="connsiteY2" fmla="*/ 532606 h 622552"/>
                <a:gd name="connsiteX3" fmla="*/ 170459 w 642377"/>
                <a:gd name="connsiteY3" fmla="*/ 618259 h 622552"/>
                <a:gd name="connsiteX4" fmla="*/ 128400 w 642377"/>
                <a:gd name="connsiteY4" fmla="*/ 607499 h 622552"/>
                <a:gd name="connsiteX5" fmla="*/ 124409 w 642377"/>
                <a:gd name="connsiteY5" fmla="*/ 587559 h 622552"/>
                <a:gd name="connsiteX6" fmla="*/ 146359 w 642377"/>
                <a:gd name="connsiteY6" fmla="*/ 418709 h 622552"/>
                <a:gd name="connsiteX7" fmla="*/ 137303 w 642377"/>
                <a:gd name="connsiteY7" fmla="*/ 391386 h 622552"/>
                <a:gd name="connsiteX8" fmla="*/ 10051 w 642377"/>
                <a:gd name="connsiteY8" fmla="*/ 277182 h 622552"/>
                <a:gd name="connsiteX9" fmla="*/ 7979 w 642377"/>
                <a:gd name="connsiteY9" fmla="*/ 233815 h 622552"/>
                <a:gd name="connsiteX10" fmla="*/ 25401 w 642377"/>
                <a:gd name="connsiteY10" fmla="*/ 224224 h 622552"/>
                <a:gd name="connsiteX11" fmla="*/ 193484 w 642377"/>
                <a:gd name="connsiteY11" fmla="*/ 192603 h 622552"/>
                <a:gd name="connsiteX12" fmla="*/ 214053 w 642377"/>
                <a:gd name="connsiteY12" fmla="*/ 174950 h 622552"/>
                <a:gd name="connsiteX13" fmla="*/ 283895 w 642377"/>
                <a:gd name="connsiteY13" fmla="*/ 18380 h 622552"/>
                <a:gd name="connsiteX14" fmla="*/ 324343 w 642377"/>
                <a:gd name="connsiteY14" fmla="*/ 2591 h 622552"/>
                <a:gd name="connsiteX15" fmla="*/ 339002 w 642377"/>
                <a:gd name="connsiteY15" fmla="*/ 16078 h 622552"/>
                <a:gd name="connsiteX16" fmla="*/ 420818 w 642377"/>
                <a:gd name="connsiteY16" fmla="*/ 166201 h 622552"/>
                <a:gd name="connsiteX17" fmla="*/ 444610 w 642377"/>
                <a:gd name="connsiteY17" fmla="*/ 181551 h 622552"/>
                <a:gd name="connsiteX18" fmla="*/ 614842 w 642377"/>
                <a:gd name="connsiteY18" fmla="*/ 199203 h 622552"/>
                <a:gd name="connsiteX19" fmla="*/ 642211 w 642377"/>
                <a:gd name="connsiteY19" fmla="*/ 232909 h 622552"/>
                <a:gd name="connsiteX20" fmla="*/ 634029 w 642377"/>
                <a:gd name="connsiteY20" fmla="*/ 250780 h 622552"/>
                <a:gd name="connsiteX21" fmla="*/ 516449 w 642377"/>
                <a:gd name="connsiteY21" fmla="*/ 375115 h 622552"/>
                <a:gd name="connsiteX22" fmla="*/ 508774 w 642377"/>
                <a:gd name="connsiteY22" fmla="*/ 402591 h 622552"/>
                <a:gd name="connsiteX23" fmla="*/ 544693 w 642377"/>
                <a:gd name="connsiteY23" fmla="*/ 570981 h 622552"/>
                <a:gd name="connsiteX24" fmla="*/ 520639 w 642377"/>
                <a:gd name="connsiteY24" fmla="*/ 607127 h 622552"/>
                <a:gd name="connsiteX25" fmla="*/ 501405 w 642377"/>
                <a:gd name="connsiteY25" fmla="*/ 604751 h 622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2377" h="622552">
                  <a:moveTo>
                    <a:pt x="501405" y="604751"/>
                  </a:moveTo>
                  <a:lnTo>
                    <a:pt x="346984" y="531378"/>
                  </a:lnTo>
                  <a:cubicBezTo>
                    <a:pt x="337851" y="527063"/>
                    <a:pt x="327167" y="527522"/>
                    <a:pt x="318433" y="532606"/>
                  </a:cubicBezTo>
                  <a:lnTo>
                    <a:pt x="170459" y="618259"/>
                  </a:lnTo>
                  <a:cubicBezTo>
                    <a:pt x="155876" y="626903"/>
                    <a:pt x="137042" y="622086"/>
                    <a:pt x="128400" y="607499"/>
                  </a:cubicBezTo>
                  <a:cubicBezTo>
                    <a:pt x="124839" y="601498"/>
                    <a:pt x="123427" y="594467"/>
                    <a:pt x="124409" y="587559"/>
                  </a:cubicBezTo>
                  <a:lnTo>
                    <a:pt x="146359" y="418709"/>
                  </a:lnTo>
                  <a:cubicBezTo>
                    <a:pt x="148063" y="408662"/>
                    <a:pt x="144671" y="398427"/>
                    <a:pt x="137303" y="391386"/>
                  </a:cubicBezTo>
                  <a:lnTo>
                    <a:pt x="10051" y="277182"/>
                  </a:lnTo>
                  <a:cubicBezTo>
                    <a:pt x="-2490" y="265778"/>
                    <a:pt x="-3426" y="246362"/>
                    <a:pt x="7979" y="233815"/>
                  </a:cubicBezTo>
                  <a:cubicBezTo>
                    <a:pt x="12569" y="228774"/>
                    <a:pt x="18693" y="225400"/>
                    <a:pt x="25401" y="224224"/>
                  </a:cubicBezTo>
                  <a:lnTo>
                    <a:pt x="193484" y="192603"/>
                  </a:lnTo>
                  <a:cubicBezTo>
                    <a:pt x="202709" y="190228"/>
                    <a:pt x="210308" y="183706"/>
                    <a:pt x="214053" y="174950"/>
                  </a:cubicBezTo>
                  <a:lnTo>
                    <a:pt x="283895" y="18380"/>
                  </a:lnTo>
                  <a:cubicBezTo>
                    <a:pt x="290696" y="2852"/>
                    <a:pt x="308809" y="-4217"/>
                    <a:pt x="324343" y="2591"/>
                  </a:cubicBezTo>
                  <a:cubicBezTo>
                    <a:pt x="330591" y="5331"/>
                    <a:pt x="335748" y="10077"/>
                    <a:pt x="339002" y="16078"/>
                  </a:cubicBezTo>
                  <a:lnTo>
                    <a:pt x="420818" y="166201"/>
                  </a:lnTo>
                  <a:cubicBezTo>
                    <a:pt x="425776" y="174888"/>
                    <a:pt x="434648" y="180616"/>
                    <a:pt x="444610" y="181551"/>
                  </a:cubicBezTo>
                  <a:lnTo>
                    <a:pt x="614842" y="199203"/>
                  </a:lnTo>
                  <a:cubicBezTo>
                    <a:pt x="631712" y="200953"/>
                    <a:pt x="643961" y="216044"/>
                    <a:pt x="642211" y="232909"/>
                  </a:cubicBezTo>
                  <a:cubicBezTo>
                    <a:pt x="641520" y="239600"/>
                    <a:pt x="638635" y="245880"/>
                    <a:pt x="634029" y="250780"/>
                  </a:cubicBezTo>
                  <a:lnTo>
                    <a:pt x="516449" y="375115"/>
                  </a:lnTo>
                  <a:cubicBezTo>
                    <a:pt x="509526" y="382457"/>
                    <a:pt x="506655" y="392727"/>
                    <a:pt x="508774" y="402591"/>
                  </a:cubicBezTo>
                  <a:lnTo>
                    <a:pt x="544693" y="570981"/>
                  </a:lnTo>
                  <a:cubicBezTo>
                    <a:pt x="548039" y="587604"/>
                    <a:pt x="537263" y="603787"/>
                    <a:pt x="520639" y="607127"/>
                  </a:cubicBezTo>
                  <a:cubicBezTo>
                    <a:pt x="514146" y="608432"/>
                    <a:pt x="507392" y="607600"/>
                    <a:pt x="501405" y="604751"/>
                  </a:cubicBezTo>
                  <a:close/>
                </a:path>
              </a:pathLst>
            </a:custGeom>
            <a:solidFill>
              <a:srgbClr val="FECB5C"/>
            </a:solidFill>
            <a:ln w="1534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B5823D48-1DDF-4DA1-99AD-EB7B1B191101}"/>
                </a:ext>
              </a:extLst>
            </p:cNvPr>
            <p:cNvSpPr/>
            <p:nvPr/>
          </p:nvSpPr>
          <p:spPr>
            <a:xfrm>
              <a:off x="8534684" y="3874211"/>
              <a:ext cx="200471" cy="200471"/>
            </a:xfrm>
            <a:custGeom>
              <a:avLst/>
              <a:gdLst>
                <a:gd name="connsiteX0" fmla="*/ 200471 w 200471"/>
                <a:gd name="connsiteY0" fmla="*/ 100236 h 200471"/>
                <a:gd name="connsiteX1" fmla="*/ 100236 w 200471"/>
                <a:gd name="connsiteY1" fmla="*/ 200471 h 200471"/>
                <a:gd name="connsiteX2" fmla="*/ 0 w 200471"/>
                <a:gd name="connsiteY2" fmla="*/ 100236 h 200471"/>
                <a:gd name="connsiteX3" fmla="*/ 100236 w 200471"/>
                <a:gd name="connsiteY3" fmla="*/ 0 h 200471"/>
                <a:gd name="connsiteX4" fmla="*/ 200471 w 200471"/>
                <a:gd name="connsiteY4" fmla="*/ 100236 h 20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71" h="200471">
                  <a:moveTo>
                    <a:pt x="200471" y="100236"/>
                  </a:moveTo>
                  <a:cubicBezTo>
                    <a:pt x="200471" y="155594"/>
                    <a:pt x="155594" y="200471"/>
                    <a:pt x="100236" y="200471"/>
                  </a:cubicBezTo>
                  <a:cubicBezTo>
                    <a:pt x="44877" y="200471"/>
                    <a:pt x="0" y="155594"/>
                    <a:pt x="0" y="100236"/>
                  </a:cubicBezTo>
                  <a:cubicBezTo>
                    <a:pt x="0" y="44877"/>
                    <a:pt x="44877" y="0"/>
                    <a:pt x="100236" y="0"/>
                  </a:cubicBezTo>
                  <a:cubicBezTo>
                    <a:pt x="155594" y="0"/>
                    <a:pt x="200471" y="44877"/>
                    <a:pt x="200471" y="100236"/>
                  </a:cubicBezTo>
                  <a:close/>
                </a:path>
              </a:pathLst>
            </a:custGeom>
            <a:solidFill>
              <a:srgbClr val="330000"/>
            </a:solidFill>
            <a:ln w="15348"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EDD15392-1545-4468-9822-22D7D4E6FC23}"/>
                </a:ext>
              </a:extLst>
            </p:cNvPr>
            <p:cNvSpPr/>
            <p:nvPr/>
          </p:nvSpPr>
          <p:spPr>
            <a:xfrm>
              <a:off x="8296268" y="3915662"/>
              <a:ext cx="575116" cy="962927"/>
            </a:xfrm>
            <a:custGeom>
              <a:avLst/>
              <a:gdLst>
                <a:gd name="connsiteX0" fmla="*/ 295365 w 575116"/>
                <a:gd name="connsiteY0" fmla="*/ 67841 h 962927"/>
                <a:gd name="connsiteX1" fmla="*/ 319771 w 575116"/>
                <a:gd name="connsiteY1" fmla="*/ 129241 h 962927"/>
                <a:gd name="connsiteX2" fmla="*/ 356151 w 575116"/>
                <a:gd name="connsiteY2" fmla="*/ 190641 h 962927"/>
                <a:gd name="connsiteX3" fmla="*/ 441190 w 575116"/>
                <a:gd name="connsiteY3" fmla="*/ 312213 h 962927"/>
                <a:gd name="connsiteX4" fmla="*/ 544649 w 575116"/>
                <a:gd name="connsiteY4" fmla="*/ 530951 h 962927"/>
                <a:gd name="connsiteX5" fmla="*/ 571972 w 575116"/>
                <a:gd name="connsiteY5" fmla="*/ 776552 h 962927"/>
                <a:gd name="connsiteX6" fmla="*/ 529453 w 575116"/>
                <a:gd name="connsiteY6" fmla="*/ 910250 h 962927"/>
                <a:gd name="connsiteX7" fmla="*/ 255915 w 575116"/>
                <a:gd name="connsiteY7" fmla="*/ 934503 h 962927"/>
                <a:gd name="connsiteX8" fmla="*/ 67417 w 575116"/>
                <a:gd name="connsiteY8" fmla="*/ 630726 h 962927"/>
                <a:gd name="connsiteX9" fmla="*/ 79697 w 575116"/>
                <a:gd name="connsiteY9" fmla="*/ 430101 h 962927"/>
                <a:gd name="connsiteX10" fmla="*/ 61431 w 575116"/>
                <a:gd name="connsiteY10" fmla="*/ 326796 h 962927"/>
                <a:gd name="connsiteX11" fmla="*/ 55291 w 575116"/>
                <a:gd name="connsiteY11" fmla="*/ 247743 h 962927"/>
                <a:gd name="connsiteX12" fmla="*/ 18911 w 575116"/>
                <a:gd name="connsiteY12" fmla="*/ 180971 h 962927"/>
                <a:gd name="connsiteX13" fmla="*/ 645 w 575116"/>
                <a:gd name="connsiteY13" fmla="*/ 132311 h 962927"/>
                <a:gd name="connsiteX14" fmla="*/ 43164 w 575116"/>
                <a:gd name="connsiteY14" fmla="*/ 34992 h 962927"/>
                <a:gd name="connsiteX15" fmla="*/ 295365 w 575116"/>
                <a:gd name="connsiteY15" fmla="*/ 67841 h 962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5116" h="962927">
                  <a:moveTo>
                    <a:pt x="295365" y="67841"/>
                  </a:moveTo>
                  <a:cubicBezTo>
                    <a:pt x="302119" y="81195"/>
                    <a:pt x="303193" y="95010"/>
                    <a:pt x="319771" y="129241"/>
                  </a:cubicBezTo>
                  <a:cubicBezTo>
                    <a:pt x="330194" y="150670"/>
                    <a:pt x="342367" y="171208"/>
                    <a:pt x="356151" y="190641"/>
                  </a:cubicBezTo>
                  <a:cubicBezTo>
                    <a:pt x="384702" y="231165"/>
                    <a:pt x="411564" y="272610"/>
                    <a:pt x="441190" y="312213"/>
                  </a:cubicBezTo>
                  <a:cubicBezTo>
                    <a:pt x="488422" y="378387"/>
                    <a:pt x="523451" y="452466"/>
                    <a:pt x="544649" y="530951"/>
                  </a:cubicBezTo>
                  <a:cubicBezTo>
                    <a:pt x="571327" y="609896"/>
                    <a:pt x="580645" y="693677"/>
                    <a:pt x="571972" y="776552"/>
                  </a:cubicBezTo>
                  <a:cubicBezTo>
                    <a:pt x="564297" y="837952"/>
                    <a:pt x="559385" y="877248"/>
                    <a:pt x="529453" y="910250"/>
                  </a:cubicBezTo>
                  <a:cubicBezTo>
                    <a:pt x="467131" y="978711"/>
                    <a:pt x="339880" y="973339"/>
                    <a:pt x="255915" y="934503"/>
                  </a:cubicBezTo>
                  <a:cubicBezTo>
                    <a:pt x="140329" y="881239"/>
                    <a:pt x="64808" y="745237"/>
                    <a:pt x="67417" y="630726"/>
                  </a:cubicBezTo>
                  <a:cubicBezTo>
                    <a:pt x="69106" y="563493"/>
                    <a:pt x="97196" y="514834"/>
                    <a:pt x="79697" y="430101"/>
                  </a:cubicBezTo>
                  <a:cubicBezTo>
                    <a:pt x="70042" y="396393"/>
                    <a:pt x="63917" y="361778"/>
                    <a:pt x="61431" y="326796"/>
                  </a:cubicBezTo>
                  <a:cubicBezTo>
                    <a:pt x="59589" y="286732"/>
                    <a:pt x="65268" y="274452"/>
                    <a:pt x="55291" y="247743"/>
                  </a:cubicBezTo>
                  <a:cubicBezTo>
                    <a:pt x="46541" y="224104"/>
                    <a:pt x="37177" y="220113"/>
                    <a:pt x="18911" y="180971"/>
                  </a:cubicBezTo>
                  <a:cubicBezTo>
                    <a:pt x="10392" y="165774"/>
                    <a:pt x="4221" y="149365"/>
                    <a:pt x="645" y="132311"/>
                  </a:cubicBezTo>
                  <a:cubicBezTo>
                    <a:pt x="-4421" y="93168"/>
                    <a:pt x="21367" y="54640"/>
                    <a:pt x="43164" y="34992"/>
                  </a:cubicBezTo>
                  <a:cubicBezTo>
                    <a:pt x="115156" y="-30246"/>
                    <a:pt x="263590" y="4445"/>
                    <a:pt x="295365" y="67841"/>
                  </a:cubicBezTo>
                  <a:close/>
                </a:path>
              </a:pathLst>
            </a:custGeom>
            <a:solidFill>
              <a:srgbClr val="330000"/>
            </a:solidFill>
            <a:ln w="15348"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23E3FBF7-B9CC-4FA9-B46E-EB87B24C2058}"/>
                </a:ext>
              </a:extLst>
            </p:cNvPr>
            <p:cNvSpPr/>
            <p:nvPr/>
          </p:nvSpPr>
          <p:spPr>
            <a:xfrm>
              <a:off x="8737149" y="4773328"/>
              <a:ext cx="267953" cy="578192"/>
            </a:xfrm>
            <a:custGeom>
              <a:avLst/>
              <a:gdLst>
                <a:gd name="connsiteX0" fmla="*/ 229177 w 267953"/>
                <a:gd name="connsiteY0" fmla="*/ 452606 h 578192"/>
                <a:gd name="connsiteX1" fmla="*/ 208608 w 267953"/>
                <a:gd name="connsiteY1" fmla="*/ 432344 h 578192"/>
                <a:gd name="connsiteX2" fmla="*/ 199705 w 267953"/>
                <a:gd name="connsiteY2" fmla="*/ 397039 h 578192"/>
                <a:gd name="connsiteX3" fmla="*/ 100391 w 267953"/>
                <a:gd name="connsiteY3" fmla="*/ 37542 h 578192"/>
                <a:gd name="connsiteX4" fmla="*/ 37517 w 267953"/>
                <a:gd name="connsiteY4" fmla="*/ 1853 h 578192"/>
                <a:gd name="connsiteX5" fmla="*/ 1 w 267953"/>
                <a:gd name="connsiteY5" fmla="*/ 51510 h 578192"/>
                <a:gd name="connsiteX6" fmla="*/ 1997 w 267953"/>
                <a:gd name="connsiteY6" fmla="*/ 65632 h 578192"/>
                <a:gd name="connsiteX7" fmla="*/ 153041 w 267953"/>
                <a:gd name="connsiteY7" fmla="*/ 426204 h 578192"/>
                <a:gd name="connsiteX8" fmla="*/ 159335 w 267953"/>
                <a:gd name="connsiteY8" fmla="*/ 463198 h 578192"/>
                <a:gd name="connsiteX9" fmla="*/ 157032 w 267953"/>
                <a:gd name="connsiteY9" fmla="*/ 509248 h 578192"/>
                <a:gd name="connsiteX10" fmla="*/ 173764 w 267953"/>
                <a:gd name="connsiteY10" fmla="*/ 541483 h 578192"/>
                <a:gd name="connsiteX11" fmla="*/ 186658 w 267953"/>
                <a:gd name="connsiteY11" fmla="*/ 545013 h 578192"/>
                <a:gd name="connsiteX12" fmla="*/ 190802 w 267953"/>
                <a:gd name="connsiteY12" fmla="*/ 538259 h 578192"/>
                <a:gd name="connsiteX13" fmla="*/ 196481 w 267953"/>
                <a:gd name="connsiteY13" fmla="*/ 503568 h 578192"/>
                <a:gd name="connsiteX14" fmla="*/ 248671 w 267953"/>
                <a:gd name="connsiteY14" fmla="*/ 573871 h 578192"/>
                <a:gd name="connsiteX15" fmla="*/ 256086 w 267953"/>
                <a:gd name="connsiteY15" fmla="*/ 577954 h 578192"/>
                <a:gd name="connsiteX16" fmla="*/ 259570 w 267953"/>
                <a:gd name="connsiteY16" fmla="*/ 575253 h 578192"/>
                <a:gd name="connsiteX17" fmla="*/ 229177 w 267953"/>
                <a:gd name="connsiteY17" fmla="*/ 452606 h 57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7953" h="578192">
                  <a:moveTo>
                    <a:pt x="229177" y="452606"/>
                  </a:moveTo>
                  <a:cubicBezTo>
                    <a:pt x="222976" y="445207"/>
                    <a:pt x="216099" y="438423"/>
                    <a:pt x="208608" y="432344"/>
                  </a:cubicBezTo>
                  <a:cubicBezTo>
                    <a:pt x="208608" y="432344"/>
                    <a:pt x="202929" y="409012"/>
                    <a:pt x="199705" y="397039"/>
                  </a:cubicBezTo>
                  <a:lnTo>
                    <a:pt x="100391" y="37542"/>
                  </a:lnTo>
                  <a:cubicBezTo>
                    <a:pt x="92884" y="10326"/>
                    <a:pt x="64732" y="-5654"/>
                    <a:pt x="37517" y="1853"/>
                  </a:cubicBezTo>
                  <a:cubicBezTo>
                    <a:pt x="15229" y="8008"/>
                    <a:pt x="-168" y="28378"/>
                    <a:pt x="1" y="51510"/>
                  </a:cubicBezTo>
                  <a:cubicBezTo>
                    <a:pt x="1" y="56284"/>
                    <a:pt x="677" y="61042"/>
                    <a:pt x="1997" y="65632"/>
                  </a:cubicBezTo>
                  <a:lnTo>
                    <a:pt x="153041" y="426204"/>
                  </a:lnTo>
                  <a:cubicBezTo>
                    <a:pt x="157891" y="437901"/>
                    <a:pt x="160041" y="450549"/>
                    <a:pt x="159335" y="463198"/>
                  </a:cubicBezTo>
                  <a:lnTo>
                    <a:pt x="157032" y="509248"/>
                  </a:lnTo>
                  <a:cubicBezTo>
                    <a:pt x="157109" y="522050"/>
                    <a:pt x="163341" y="534038"/>
                    <a:pt x="173764" y="541483"/>
                  </a:cubicBezTo>
                  <a:cubicBezTo>
                    <a:pt x="177386" y="544399"/>
                    <a:pt x="182052" y="545673"/>
                    <a:pt x="186658" y="545013"/>
                  </a:cubicBezTo>
                  <a:cubicBezTo>
                    <a:pt x="189543" y="544123"/>
                    <a:pt x="191324" y="541237"/>
                    <a:pt x="190802" y="538259"/>
                  </a:cubicBezTo>
                  <a:cubicBezTo>
                    <a:pt x="189267" y="527821"/>
                    <a:pt x="186044" y="499884"/>
                    <a:pt x="196481" y="503568"/>
                  </a:cubicBezTo>
                  <a:cubicBezTo>
                    <a:pt x="206919" y="507252"/>
                    <a:pt x="239769" y="546548"/>
                    <a:pt x="248671" y="573871"/>
                  </a:cubicBezTo>
                  <a:cubicBezTo>
                    <a:pt x="249593" y="577049"/>
                    <a:pt x="252924" y="578875"/>
                    <a:pt x="256086" y="577954"/>
                  </a:cubicBezTo>
                  <a:cubicBezTo>
                    <a:pt x="257544" y="577525"/>
                    <a:pt x="258788" y="576557"/>
                    <a:pt x="259570" y="575253"/>
                  </a:cubicBezTo>
                  <a:cubicBezTo>
                    <a:pt x="269855" y="557907"/>
                    <a:pt x="279986" y="518151"/>
                    <a:pt x="229177" y="452606"/>
                  </a:cubicBezTo>
                  <a:close/>
                </a:path>
              </a:pathLst>
            </a:custGeom>
            <a:solidFill>
              <a:srgbClr val="D89F80"/>
            </a:solidFill>
            <a:ln w="1534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77C6787F-5A85-4E95-9FAB-8514090EAB54}"/>
                </a:ext>
              </a:extLst>
            </p:cNvPr>
            <p:cNvSpPr/>
            <p:nvPr/>
          </p:nvSpPr>
          <p:spPr>
            <a:xfrm>
              <a:off x="7969670" y="4483605"/>
              <a:ext cx="575202" cy="588407"/>
            </a:xfrm>
            <a:custGeom>
              <a:avLst/>
              <a:gdLst>
                <a:gd name="connsiteX0" fmla="*/ 557186 w 575202"/>
                <a:gd name="connsiteY0" fmla="*/ 468178 h 588407"/>
                <a:gd name="connsiteX1" fmla="*/ 199991 w 575202"/>
                <a:gd name="connsiteY1" fmla="*/ 127254 h 588407"/>
                <a:gd name="connsiteX2" fmla="*/ 189706 w 575202"/>
                <a:gd name="connsiteY2" fmla="*/ 113746 h 588407"/>
                <a:gd name="connsiteX3" fmla="*/ 142735 w 575202"/>
                <a:gd name="connsiteY3" fmla="*/ 25330 h 588407"/>
                <a:gd name="connsiteX4" fmla="*/ 108198 w 575202"/>
                <a:gd name="connsiteY4" fmla="*/ 462 h 588407"/>
                <a:gd name="connsiteX5" fmla="*/ 92848 w 575202"/>
                <a:gd name="connsiteY5" fmla="*/ 3533 h 588407"/>
                <a:gd name="connsiteX6" fmla="*/ 92080 w 575202"/>
                <a:gd name="connsiteY6" fmla="*/ 12742 h 588407"/>
                <a:gd name="connsiteX7" fmla="*/ 104514 w 575202"/>
                <a:gd name="connsiteY7" fmla="*/ 52192 h 588407"/>
                <a:gd name="connsiteX8" fmla="*/ 12414 w 575202"/>
                <a:gd name="connsiteY8" fmla="*/ 6142 h 588407"/>
                <a:gd name="connsiteX9" fmla="*/ 2206 w 575202"/>
                <a:gd name="connsiteY9" fmla="*/ 6127 h 588407"/>
                <a:gd name="connsiteX10" fmla="*/ 134 w 575202"/>
                <a:gd name="connsiteY10" fmla="*/ 10440 h 588407"/>
                <a:gd name="connsiteX11" fmla="*/ 97146 w 575202"/>
                <a:gd name="connsiteY11" fmla="*/ 123416 h 588407"/>
                <a:gd name="connsiteX12" fmla="*/ 129381 w 575202"/>
                <a:gd name="connsiteY12" fmla="*/ 134008 h 588407"/>
                <a:gd name="connsiteX13" fmla="*/ 175431 w 575202"/>
                <a:gd name="connsiteY13" fmla="*/ 175453 h 588407"/>
                <a:gd name="connsiteX14" fmla="*/ 358556 w 575202"/>
                <a:gd name="connsiteY14" fmla="*/ 411076 h 588407"/>
                <a:gd name="connsiteX15" fmla="*/ 556111 w 575202"/>
                <a:gd name="connsiteY15" fmla="*/ 502101 h 588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5202" h="588407">
                  <a:moveTo>
                    <a:pt x="557186" y="468178"/>
                  </a:moveTo>
                  <a:lnTo>
                    <a:pt x="199991" y="127254"/>
                  </a:lnTo>
                  <a:cubicBezTo>
                    <a:pt x="195923" y="123278"/>
                    <a:pt x="192454" y="118719"/>
                    <a:pt x="189706" y="113746"/>
                  </a:cubicBezTo>
                  <a:lnTo>
                    <a:pt x="142735" y="25330"/>
                  </a:lnTo>
                  <a:cubicBezTo>
                    <a:pt x="135966" y="11898"/>
                    <a:pt x="123087" y="2611"/>
                    <a:pt x="108198" y="462"/>
                  </a:cubicBezTo>
                  <a:cubicBezTo>
                    <a:pt x="102871" y="-720"/>
                    <a:pt x="97299" y="386"/>
                    <a:pt x="92848" y="3533"/>
                  </a:cubicBezTo>
                  <a:cubicBezTo>
                    <a:pt x="90346" y="5988"/>
                    <a:pt x="90008" y="9903"/>
                    <a:pt x="92080" y="12742"/>
                  </a:cubicBezTo>
                  <a:cubicBezTo>
                    <a:pt x="99295" y="22874"/>
                    <a:pt x="117408" y="50504"/>
                    <a:pt x="104514" y="52192"/>
                  </a:cubicBezTo>
                  <a:cubicBezTo>
                    <a:pt x="91620" y="53881"/>
                    <a:pt x="36206" y="30088"/>
                    <a:pt x="12414" y="6142"/>
                  </a:cubicBezTo>
                  <a:cubicBezTo>
                    <a:pt x="9604" y="3318"/>
                    <a:pt x="5030" y="3318"/>
                    <a:pt x="2206" y="6127"/>
                  </a:cubicBezTo>
                  <a:cubicBezTo>
                    <a:pt x="1055" y="7278"/>
                    <a:pt x="318" y="8813"/>
                    <a:pt x="134" y="10440"/>
                  </a:cubicBezTo>
                  <a:cubicBezTo>
                    <a:pt x="-1401" y="34539"/>
                    <a:pt x="9037" y="81664"/>
                    <a:pt x="97146" y="123416"/>
                  </a:cubicBezTo>
                  <a:cubicBezTo>
                    <a:pt x="107507" y="128021"/>
                    <a:pt x="118313" y="131567"/>
                    <a:pt x="129381" y="134008"/>
                  </a:cubicBezTo>
                  <a:cubicBezTo>
                    <a:pt x="137977" y="136003"/>
                    <a:pt x="153173" y="144753"/>
                    <a:pt x="175431" y="175453"/>
                  </a:cubicBezTo>
                  <a:cubicBezTo>
                    <a:pt x="195232" y="203390"/>
                    <a:pt x="317725" y="354895"/>
                    <a:pt x="358556" y="411076"/>
                  </a:cubicBezTo>
                  <a:cubicBezTo>
                    <a:pt x="481357" y="579005"/>
                    <a:pt x="628256" y="663277"/>
                    <a:pt x="556111" y="502101"/>
                  </a:cubicBezTo>
                  <a:close/>
                </a:path>
              </a:pathLst>
            </a:custGeom>
            <a:solidFill>
              <a:srgbClr val="B5826B"/>
            </a:solidFill>
            <a:ln w="1534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058D130B-BCD5-4143-828E-63D001BD38EF}"/>
                </a:ext>
              </a:extLst>
            </p:cNvPr>
            <p:cNvSpPr/>
            <p:nvPr/>
          </p:nvSpPr>
          <p:spPr>
            <a:xfrm>
              <a:off x="8277871" y="4932595"/>
              <a:ext cx="391125" cy="1676990"/>
            </a:xfrm>
            <a:custGeom>
              <a:avLst/>
              <a:gdLst>
                <a:gd name="connsiteX0" fmla="*/ 88883 w 391125"/>
                <a:gd name="connsiteY0" fmla="*/ 1671157 h 1676990"/>
                <a:gd name="connsiteX1" fmla="*/ 58183 w 391125"/>
                <a:gd name="connsiteY1" fmla="*/ 1237059 h 1676990"/>
                <a:gd name="connsiteX2" fmla="*/ 9063 w 391125"/>
                <a:gd name="connsiteY2" fmla="*/ 746932 h 1676990"/>
                <a:gd name="connsiteX3" fmla="*/ 314 w 391125"/>
                <a:gd name="connsiteY3" fmla="*/ 402171 h 1676990"/>
                <a:gd name="connsiteX4" fmla="*/ 16585 w 391125"/>
                <a:gd name="connsiteY4" fmla="*/ 196480 h 1676990"/>
                <a:gd name="connsiteX5" fmla="*/ 59411 w 391125"/>
                <a:gd name="connsiteY5" fmla="*/ 0 h 1676990"/>
                <a:gd name="connsiteX6" fmla="*/ 391125 w 391125"/>
                <a:gd name="connsiteY6" fmla="*/ 41292 h 1676990"/>
                <a:gd name="connsiteX7" fmla="*/ 211683 w 391125"/>
                <a:gd name="connsiteY7" fmla="*/ 765659 h 1676990"/>
                <a:gd name="connsiteX8" fmla="*/ 201245 w 391125"/>
                <a:gd name="connsiteY8" fmla="*/ 827059 h 1676990"/>
                <a:gd name="connsiteX9" fmla="*/ 194184 w 391125"/>
                <a:gd name="connsiteY9" fmla="*/ 909028 h 1676990"/>
                <a:gd name="connsiteX10" fmla="*/ 204929 w 391125"/>
                <a:gd name="connsiteY10" fmla="*/ 1007576 h 1676990"/>
                <a:gd name="connsiteX11" fmla="*/ 204929 w 391125"/>
                <a:gd name="connsiteY11" fmla="*/ 1007576 h 1676990"/>
                <a:gd name="connsiteX12" fmla="*/ 220279 w 391125"/>
                <a:gd name="connsiteY12" fmla="*/ 1220941 h 1676990"/>
                <a:gd name="connsiteX13" fmla="*/ 154581 w 391125"/>
                <a:gd name="connsiteY13" fmla="*/ 1676990 h 167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1125" h="1676990">
                  <a:moveTo>
                    <a:pt x="88883" y="1671157"/>
                  </a:moveTo>
                  <a:lnTo>
                    <a:pt x="58183" y="1237059"/>
                  </a:lnTo>
                  <a:lnTo>
                    <a:pt x="9063" y="746932"/>
                  </a:lnTo>
                  <a:lnTo>
                    <a:pt x="314" y="402171"/>
                  </a:lnTo>
                  <a:cubicBezTo>
                    <a:pt x="-1421" y="333234"/>
                    <a:pt x="4043" y="264297"/>
                    <a:pt x="16585" y="196480"/>
                  </a:cubicBezTo>
                  <a:lnTo>
                    <a:pt x="59411" y="0"/>
                  </a:lnTo>
                  <a:lnTo>
                    <a:pt x="391125" y="41292"/>
                  </a:lnTo>
                  <a:lnTo>
                    <a:pt x="211683" y="765659"/>
                  </a:lnTo>
                  <a:cubicBezTo>
                    <a:pt x="206587" y="785814"/>
                    <a:pt x="203103" y="806352"/>
                    <a:pt x="201245" y="827059"/>
                  </a:cubicBezTo>
                  <a:lnTo>
                    <a:pt x="194184" y="909028"/>
                  </a:lnTo>
                  <a:cubicBezTo>
                    <a:pt x="191283" y="942261"/>
                    <a:pt x="194921" y="975755"/>
                    <a:pt x="204929" y="1007576"/>
                  </a:cubicBezTo>
                  <a:lnTo>
                    <a:pt x="204929" y="1007576"/>
                  </a:lnTo>
                  <a:cubicBezTo>
                    <a:pt x="226481" y="1076559"/>
                    <a:pt x="231730" y="1149594"/>
                    <a:pt x="220279" y="1220941"/>
                  </a:cubicBezTo>
                  <a:lnTo>
                    <a:pt x="154581" y="1676990"/>
                  </a:lnTo>
                  <a:close/>
                </a:path>
              </a:pathLst>
            </a:custGeom>
            <a:solidFill>
              <a:srgbClr val="051963"/>
            </a:solidFill>
            <a:ln w="1534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F44BCF51-48ED-4929-909C-24D3B9C4F54F}"/>
                </a:ext>
              </a:extLst>
            </p:cNvPr>
            <p:cNvSpPr/>
            <p:nvPr/>
          </p:nvSpPr>
          <p:spPr>
            <a:xfrm>
              <a:off x="8315179" y="4946870"/>
              <a:ext cx="747852" cy="1656267"/>
            </a:xfrm>
            <a:custGeom>
              <a:avLst/>
              <a:gdLst>
                <a:gd name="connsiteX0" fmla="*/ 747853 w 747852"/>
                <a:gd name="connsiteY0" fmla="*/ 1656267 h 1656267"/>
                <a:gd name="connsiteX1" fmla="*/ 686453 w 747852"/>
                <a:gd name="connsiteY1" fmla="*/ 1656267 h 1656267"/>
                <a:gd name="connsiteX2" fmla="*/ 439778 w 747852"/>
                <a:gd name="connsiteY2" fmla="*/ 957841 h 1656267"/>
                <a:gd name="connsiteX3" fmla="*/ 366712 w 747852"/>
                <a:gd name="connsiteY3" fmla="*/ 771339 h 1656267"/>
                <a:gd name="connsiteX4" fmla="*/ 161482 w 747852"/>
                <a:gd name="connsiteY4" fmla="*/ 306080 h 1656267"/>
                <a:gd name="connsiteX5" fmla="*/ 91486 w 747852"/>
                <a:gd name="connsiteY5" fmla="*/ 188498 h 1656267"/>
                <a:gd name="connsiteX6" fmla="*/ 91486 w 747852"/>
                <a:gd name="connsiteY6" fmla="*/ 188498 h 1656267"/>
                <a:gd name="connsiteX7" fmla="*/ 19034 w 747852"/>
                <a:gd name="connsiteY7" fmla="*/ 63856 h 1656267"/>
                <a:gd name="connsiteX8" fmla="*/ 0 w 747852"/>
                <a:gd name="connsiteY8" fmla="*/ 0 h 1656267"/>
                <a:gd name="connsiteX9" fmla="*/ 322350 w 747852"/>
                <a:gd name="connsiteY9" fmla="*/ 0 h 1656267"/>
                <a:gd name="connsiteX10" fmla="*/ 466026 w 747852"/>
                <a:gd name="connsiteY10" fmla="*/ 242223 h 1656267"/>
                <a:gd name="connsiteX11" fmla="*/ 498876 w 747852"/>
                <a:gd name="connsiteY11" fmla="*/ 559048 h 1656267"/>
                <a:gd name="connsiteX12" fmla="*/ 541702 w 747852"/>
                <a:gd name="connsiteY12" fmla="*/ 794364 h 1656267"/>
                <a:gd name="connsiteX13" fmla="*/ 602181 w 747852"/>
                <a:gd name="connsiteY13" fmla="*/ 984550 h 1656267"/>
                <a:gd name="connsiteX14" fmla="*/ 602181 w 747852"/>
                <a:gd name="connsiteY14" fmla="*/ 984550 h 1656267"/>
                <a:gd name="connsiteX15" fmla="*/ 674173 w 747852"/>
                <a:gd name="connsiteY15" fmla="*/ 1168751 h 1656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7852" h="1656267">
                  <a:moveTo>
                    <a:pt x="747853" y="1656267"/>
                  </a:moveTo>
                  <a:lnTo>
                    <a:pt x="686453" y="1656267"/>
                  </a:lnTo>
                  <a:lnTo>
                    <a:pt x="439778" y="957841"/>
                  </a:lnTo>
                  <a:cubicBezTo>
                    <a:pt x="417981" y="894599"/>
                    <a:pt x="393620" y="832432"/>
                    <a:pt x="366712" y="771339"/>
                  </a:cubicBezTo>
                  <a:lnTo>
                    <a:pt x="161482" y="306080"/>
                  </a:lnTo>
                  <a:cubicBezTo>
                    <a:pt x="143016" y="264189"/>
                    <a:pt x="119515" y="224694"/>
                    <a:pt x="91486" y="188498"/>
                  </a:cubicBezTo>
                  <a:lnTo>
                    <a:pt x="91486" y="188498"/>
                  </a:lnTo>
                  <a:cubicBezTo>
                    <a:pt x="61876" y="150369"/>
                    <a:pt x="37515" y="108448"/>
                    <a:pt x="19034" y="63856"/>
                  </a:cubicBezTo>
                  <a:cubicBezTo>
                    <a:pt x="10607" y="43241"/>
                    <a:pt x="4236" y="21858"/>
                    <a:pt x="0" y="0"/>
                  </a:cubicBezTo>
                  <a:lnTo>
                    <a:pt x="322350" y="0"/>
                  </a:lnTo>
                  <a:cubicBezTo>
                    <a:pt x="401603" y="57471"/>
                    <a:pt x="453593" y="145119"/>
                    <a:pt x="466026" y="242223"/>
                  </a:cubicBezTo>
                  <a:lnTo>
                    <a:pt x="498876" y="559048"/>
                  </a:lnTo>
                  <a:lnTo>
                    <a:pt x="541702" y="794364"/>
                  </a:lnTo>
                  <a:cubicBezTo>
                    <a:pt x="553629" y="860092"/>
                    <a:pt x="573968" y="924010"/>
                    <a:pt x="602181" y="984550"/>
                  </a:cubicBezTo>
                  <a:lnTo>
                    <a:pt x="602181" y="984550"/>
                  </a:lnTo>
                  <a:cubicBezTo>
                    <a:pt x="638284" y="1040501"/>
                    <a:pt x="662767" y="1103145"/>
                    <a:pt x="674173" y="1168751"/>
                  </a:cubicBezTo>
                  <a:close/>
                </a:path>
              </a:pathLst>
            </a:custGeom>
            <a:solidFill>
              <a:srgbClr val="082AA3"/>
            </a:solidFill>
            <a:ln w="1534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45EAF198-F4EA-47B9-A4E8-52FED06E0B10}"/>
                </a:ext>
              </a:extLst>
            </p:cNvPr>
            <p:cNvSpPr/>
            <p:nvPr/>
          </p:nvSpPr>
          <p:spPr>
            <a:xfrm>
              <a:off x="8521790" y="4053499"/>
              <a:ext cx="60786" cy="91179"/>
            </a:xfrm>
            <a:custGeom>
              <a:avLst/>
              <a:gdLst>
                <a:gd name="connsiteX0" fmla="*/ 60786 w 60786"/>
                <a:gd name="connsiteY0" fmla="*/ 45589 h 91179"/>
                <a:gd name="connsiteX1" fmla="*/ 30393 w 60786"/>
                <a:gd name="connsiteY1" fmla="*/ 91179 h 91179"/>
                <a:gd name="connsiteX2" fmla="*/ 0 w 60786"/>
                <a:gd name="connsiteY2" fmla="*/ 45589 h 91179"/>
                <a:gd name="connsiteX3" fmla="*/ 30393 w 60786"/>
                <a:gd name="connsiteY3" fmla="*/ 0 h 91179"/>
                <a:gd name="connsiteX4" fmla="*/ 60786 w 60786"/>
                <a:gd name="connsiteY4" fmla="*/ 45589 h 9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6" h="91179">
                  <a:moveTo>
                    <a:pt x="60786" y="45589"/>
                  </a:moveTo>
                  <a:cubicBezTo>
                    <a:pt x="60786" y="70768"/>
                    <a:pt x="47179" y="91179"/>
                    <a:pt x="30393" y="91179"/>
                  </a:cubicBezTo>
                  <a:cubicBezTo>
                    <a:pt x="13607" y="91179"/>
                    <a:pt x="0" y="70768"/>
                    <a:pt x="0" y="45589"/>
                  </a:cubicBezTo>
                  <a:cubicBezTo>
                    <a:pt x="0" y="20411"/>
                    <a:pt x="13607" y="0"/>
                    <a:pt x="30393" y="0"/>
                  </a:cubicBezTo>
                  <a:cubicBezTo>
                    <a:pt x="47179" y="0"/>
                    <a:pt x="60786" y="20411"/>
                    <a:pt x="60786" y="45589"/>
                  </a:cubicBezTo>
                  <a:close/>
                </a:path>
              </a:pathLst>
            </a:custGeom>
            <a:solidFill>
              <a:srgbClr val="D89F80"/>
            </a:solidFill>
            <a:ln w="15348"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1A941C12-7A69-4DF2-A10F-7914D79F53FB}"/>
                </a:ext>
              </a:extLst>
            </p:cNvPr>
            <p:cNvSpPr/>
            <p:nvPr/>
          </p:nvSpPr>
          <p:spPr>
            <a:xfrm>
              <a:off x="8276909" y="4339009"/>
              <a:ext cx="569994" cy="607860"/>
            </a:xfrm>
            <a:custGeom>
              <a:avLst/>
              <a:gdLst>
                <a:gd name="connsiteX0" fmla="*/ 366146 w 569994"/>
                <a:gd name="connsiteY0" fmla="*/ 607861 h 607860"/>
                <a:gd name="connsiteX1" fmla="*/ 38270 w 569994"/>
                <a:gd name="connsiteY1" fmla="*/ 607861 h 607860"/>
                <a:gd name="connsiteX2" fmla="*/ 30748 w 569994"/>
                <a:gd name="connsiteY2" fmla="*/ 469711 h 607860"/>
                <a:gd name="connsiteX3" fmla="*/ 14477 w 569994"/>
                <a:gd name="connsiteY3" fmla="*/ 412916 h 607860"/>
                <a:gd name="connsiteX4" fmla="*/ 4346 w 569994"/>
                <a:gd name="connsiteY4" fmla="*/ 365638 h 607860"/>
                <a:gd name="connsiteX5" fmla="*/ 1276 w 569994"/>
                <a:gd name="connsiteY5" fmla="*/ 343994 h 607860"/>
                <a:gd name="connsiteX6" fmla="*/ 13402 w 569994"/>
                <a:gd name="connsiteY6" fmla="*/ 268932 h 607860"/>
                <a:gd name="connsiteX7" fmla="*/ 36120 w 569994"/>
                <a:gd name="connsiteY7" fmla="*/ 222882 h 607860"/>
                <a:gd name="connsiteX8" fmla="*/ 45945 w 569994"/>
                <a:gd name="connsiteY8" fmla="*/ 163171 h 607860"/>
                <a:gd name="connsiteX9" fmla="*/ 42875 w 569994"/>
                <a:gd name="connsiteY9" fmla="*/ 141988 h 607860"/>
                <a:gd name="connsiteX10" fmla="*/ 48554 w 569994"/>
                <a:gd name="connsiteY10" fmla="*/ 78285 h 607860"/>
                <a:gd name="connsiteX11" fmla="*/ 50550 w 569994"/>
                <a:gd name="connsiteY11" fmla="*/ 72452 h 607860"/>
                <a:gd name="connsiteX12" fmla="*/ 98748 w 569994"/>
                <a:gd name="connsiteY12" fmla="*/ 25174 h 607860"/>
                <a:gd name="connsiteX13" fmla="*/ 160148 w 569994"/>
                <a:gd name="connsiteY13" fmla="*/ 6140 h 607860"/>
                <a:gd name="connsiteX14" fmla="*/ 263454 w 569994"/>
                <a:gd name="connsiteY14" fmla="*/ 0 h 607860"/>
                <a:gd name="connsiteX15" fmla="*/ 320096 w 569994"/>
                <a:gd name="connsiteY15" fmla="*/ 0 h 607860"/>
                <a:gd name="connsiteX16" fmla="*/ 492169 w 569994"/>
                <a:gd name="connsiteY16" fmla="*/ 141067 h 607860"/>
                <a:gd name="connsiteX17" fmla="*/ 569994 w 569994"/>
                <a:gd name="connsiteY17" fmla="*/ 495345 h 607860"/>
                <a:gd name="connsiteX18" fmla="*/ 472829 w 569994"/>
                <a:gd name="connsiteY18" fmla="*/ 526045 h 607860"/>
                <a:gd name="connsiteX19" fmla="*/ 384719 w 569994"/>
                <a:gd name="connsiteY19" fmla="*/ 243451 h 607860"/>
                <a:gd name="connsiteX20" fmla="*/ 376584 w 569994"/>
                <a:gd name="connsiteY20" fmla="*/ 260797 h 607860"/>
                <a:gd name="connsiteX21" fmla="*/ 336060 w 569994"/>
                <a:gd name="connsiteY21" fmla="*/ 389277 h 607860"/>
                <a:gd name="connsiteX22" fmla="*/ 336060 w 569994"/>
                <a:gd name="connsiteY22" fmla="*/ 389277 h 607860"/>
                <a:gd name="connsiteX23" fmla="*/ 320710 w 569994"/>
                <a:gd name="connsiteY23" fmla="*/ 470325 h 607860"/>
                <a:gd name="connsiteX24" fmla="*/ 337748 w 569994"/>
                <a:gd name="connsiteY24" fmla="*/ 569639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9994" h="607860">
                  <a:moveTo>
                    <a:pt x="366146" y="607861"/>
                  </a:moveTo>
                  <a:lnTo>
                    <a:pt x="38270" y="607861"/>
                  </a:lnTo>
                  <a:cubicBezTo>
                    <a:pt x="38270" y="607861"/>
                    <a:pt x="39651" y="500411"/>
                    <a:pt x="30748" y="469711"/>
                  </a:cubicBezTo>
                  <a:lnTo>
                    <a:pt x="14477" y="412916"/>
                  </a:lnTo>
                  <a:cubicBezTo>
                    <a:pt x="10025" y="397412"/>
                    <a:pt x="6648" y="381602"/>
                    <a:pt x="4346" y="365638"/>
                  </a:cubicBezTo>
                  <a:lnTo>
                    <a:pt x="1276" y="343994"/>
                  </a:lnTo>
                  <a:cubicBezTo>
                    <a:pt x="-2377" y="318329"/>
                    <a:pt x="1859" y="292142"/>
                    <a:pt x="13402" y="268932"/>
                  </a:cubicBezTo>
                  <a:lnTo>
                    <a:pt x="36120" y="222882"/>
                  </a:lnTo>
                  <a:cubicBezTo>
                    <a:pt x="45453" y="204462"/>
                    <a:pt x="48892" y="183617"/>
                    <a:pt x="45945" y="163171"/>
                  </a:cubicBezTo>
                  <a:lnTo>
                    <a:pt x="42875" y="141988"/>
                  </a:lnTo>
                  <a:cubicBezTo>
                    <a:pt x="39835" y="120605"/>
                    <a:pt x="41769" y="98793"/>
                    <a:pt x="48554" y="78285"/>
                  </a:cubicBezTo>
                  <a:lnTo>
                    <a:pt x="50550" y="72452"/>
                  </a:lnTo>
                  <a:cubicBezTo>
                    <a:pt x="58132" y="49888"/>
                    <a:pt x="76046" y="32327"/>
                    <a:pt x="98748" y="25174"/>
                  </a:cubicBezTo>
                  <a:lnTo>
                    <a:pt x="160148" y="6140"/>
                  </a:lnTo>
                  <a:lnTo>
                    <a:pt x="263454" y="0"/>
                  </a:lnTo>
                  <a:lnTo>
                    <a:pt x="320096" y="0"/>
                  </a:lnTo>
                  <a:cubicBezTo>
                    <a:pt x="403661" y="230"/>
                    <a:pt x="475561" y="59159"/>
                    <a:pt x="492169" y="141067"/>
                  </a:cubicBezTo>
                  <a:lnTo>
                    <a:pt x="569994" y="495345"/>
                  </a:lnTo>
                  <a:lnTo>
                    <a:pt x="472829" y="526045"/>
                  </a:lnTo>
                  <a:cubicBezTo>
                    <a:pt x="448422" y="477539"/>
                    <a:pt x="384719" y="243451"/>
                    <a:pt x="384719" y="243451"/>
                  </a:cubicBezTo>
                  <a:lnTo>
                    <a:pt x="376584" y="260797"/>
                  </a:lnTo>
                  <a:cubicBezTo>
                    <a:pt x="357688" y="301735"/>
                    <a:pt x="344073" y="344900"/>
                    <a:pt x="336060" y="389277"/>
                  </a:cubicBezTo>
                  <a:lnTo>
                    <a:pt x="336060" y="389277"/>
                  </a:lnTo>
                  <a:lnTo>
                    <a:pt x="320710" y="470325"/>
                  </a:lnTo>
                  <a:cubicBezTo>
                    <a:pt x="314539" y="504402"/>
                    <a:pt x="320572" y="539569"/>
                    <a:pt x="337748" y="569639"/>
                  </a:cubicBezTo>
                  <a:close/>
                </a:path>
              </a:pathLst>
            </a:custGeom>
            <a:solidFill>
              <a:srgbClr val="FECB5C"/>
            </a:solidFill>
            <a:ln w="15348"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ED2546DA-DE01-4DF7-90F8-E0D96AC1B027}"/>
                </a:ext>
              </a:extLst>
            </p:cNvPr>
            <p:cNvSpPr/>
            <p:nvPr/>
          </p:nvSpPr>
          <p:spPr>
            <a:xfrm>
              <a:off x="8174207" y="6578209"/>
              <a:ext cx="920693" cy="173148"/>
            </a:xfrm>
            <a:custGeom>
              <a:avLst/>
              <a:gdLst>
                <a:gd name="connsiteX0" fmla="*/ 198688 w 920693"/>
                <a:gd name="connsiteY0" fmla="*/ 62 h 173148"/>
                <a:gd name="connsiteX1" fmla="*/ 103671 w 920693"/>
                <a:gd name="connsiteY1" fmla="*/ 79729 h 173148"/>
                <a:gd name="connsiteX2" fmla="*/ 62379 w 920693"/>
                <a:gd name="connsiteY2" fmla="*/ 99530 h 173148"/>
                <a:gd name="connsiteX3" fmla="*/ 979 w 920693"/>
                <a:gd name="connsiteY3" fmla="*/ 158474 h 173148"/>
                <a:gd name="connsiteX4" fmla="*/ 979 w 920693"/>
                <a:gd name="connsiteY4" fmla="*/ 169526 h 173148"/>
                <a:gd name="connsiteX5" fmla="*/ 262851 w 920693"/>
                <a:gd name="connsiteY5" fmla="*/ 172903 h 173148"/>
                <a:gd name="connsiteX6" fmla="*/ 290174 w 920693"/>
                <a:gd name="connsiteY6" fmla="*/ 126853 h 173148"/>
                <a:gd name="connsiteX7" fmla="*/ 279429 w 920693"/>
                <a:gd name="connsiteY7" fmla="*/ 82952 h 173148"/>
                <a:gd name="connsiteX8" fmla="*/ 258860 w 920693"/>
                <a:gd name="connsiteY8" fmla="*/ 6202 h 173148"/>
                <a:gd name="connsiteX9" fmla="*/ 828039 w 920693"/>
                <a:gd name="connsiteY9" fmla="*/ 62 h 173148"/>
                <a:gd name="connsiteX10" fmla="*/ 733022 w 920693"/>
                <a:gd name="connsiteY10" fmla="*/ 79729 h 173148"/>
                <a:gd name="connsiteX11" fmla="*/ 691730 w 920693"/>
                <a:gd name="connsiteY11" fmla="*/ 99530 h 173148"/>
                <a:gd name="connsiteX12" fmla="*/ 630330 w 920693"/>
                <a:gd name="connsiteY12" fmla="*/ 158474 h 173148"/>
                <a:gd name="connsiteX13" fmla="*/ 630330 w 920693"/>
                <a:gd name="connsiteY13" fmla="*/ 169526 h 173148"/>
                <a:gd name="connsiteX14" fmla="*/ 892202 w 920693"/>
                <a:gd name="connsiteY14" fmla="*/ 172903 h 173148"/>
                <a:gd name="connsiteX15" fmla="*/ 919525 w 920693"/>
                <a:gd name="connsiteY15" fmla="*/ 126853 h 173148"/>
                <a:gd name="connsiteX16" fmla="*/ 908780 w 920693"/>
                <a:gd name="connsiteY16" fmla="*/ 82952 h 173148"/>
                <a:gd name="connsiteX17" fmla="*/ 888211 w 920693"/>
                <a:gd name="connsiteY17" fmla="*/ 6202 h 17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20693" h="173148">
                  <a:moveTo>
                    <a:pt x="198688" y="62"/>
                  </a:moveTo>
                  <a:cubicBezTo>
                    <a:pt x="189324" y="-2087"/>
                    <a:pt x="167988" y="52252"/>
                    <a:pt x="103671" y="79729"/>
                  </a:cubicBezTo>
                  <a:cubicBezTo>
                    <a:pt x="89211" y="84763"/>
                    <a:pt x="75350" y="91395"/>
                    <a:pt x="62379" y="99530"/>
                  </a:cubicBezTo>
                  <a:cubicBezTo>
                    <a:pt x="38433" y="117490"/>
                    <a:pt x="6659" y="128848"/>
                    <a:pt x="979" y="158474"/>
                  </a:cubicBezTo>
                  <a:cubicBezTo>
                    <a:pt x="-248" y="164768"/>
                    <a:pt x="-402" y="169219"/>
                    <a:pt x="979" y="169526"/>
                  </a:cubicBezTo>
                  <a:lnTo>
                    <a:pt x="262851" y="172903"/>
                  </a:lnTo>
                  <a:cubicBezTo>
                    <a:pt x="280810" y="176280"/>
                    <a:pt x="295700" y="143892"/>
                    <a:pt x="290174" y="126853"/>
                  </a:cubicBezTo>
                  <a:lnTo>
                    <a:pt x="279429" y="82952"/>
                  </a:lnTo>
                  <a:cubicBezTo>
                    <a:pt x="274977" y="68983"/>
                    <a:pt x="258860" y="6202"/>
                    <a:pt x="258860" y="6202"/>
                  </a:cubicBezTo>
                  <a:close/>
                  <a:moveTo>
                    <a:pt x="828039" y="62"/>
                  </a:moveTo>
                  <a:cubicBezTo>
                    <a:pt x="818675" y="-2087"/>
                    <a:pt x="797339" y="52252"/>
                    <a:pt x="733022" y="79729"/>
                  </a:cubicBezTo>
                  <a:cubicBezTo>
                    <a:pt x="718562" y="84763"/>
                    <a:pt x="704701" y="91395"/>
                    <a:pt x="691730" y="99530"/>
                  </a:cubicBezTo>
                  <a:cubicBezTo>
                    <a:pt x="667784" y="117490"/>
                    <a:pt x="636010" y="128848"/>
                    <a:pt x="630330" y="158474"/>
                  </a:cubicBezTo>
                  <a:cubicBezTo>
                    <a:pt x="629102" y="164768"/>
                    <a:pt x="628949" y="169219"/>
                    <a:pt x="630330" y="169526"/>
                  </a:cubicBezTo>
                  <a:lnTo>
                    <a:pt x="892202" y="172903"/>
                  </a:lnTo>
                  <a:cubicBezTo>
                    <a:pt x="910161" y="176280"/>
                    <a:pt x="925051" y="143892"/>
                    <a:pt x="919525" y="126853"/>
                  </a:cubicBezTo>
                  <a:lnTo>
                    <a:pt x="908780" y="82952"/>
                  </a:lnTo>
                  <a:cubicBezTo>
                    <a:pt x="904328" y="68983"/>
                    <a:pt x="888211" y="6202"/>
                    <a:pt x="888211" y="6202"/>
                  </a:cubicBezTo>
                  <a:close/>
                </a:path>
              </a:pathLst>
            </a:custGeom>
            <a:solidFill>
              <a:srgbClr val="EDEFF4"/>
            </a:solidFill>
            <a:ln w="15348"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10FD1E53-F527-42B9-B3DB-C741D22A9F8D}"/>
                </a:ext>
              </a:extLst>
            </p:cNvPr>
            <p:cNvSpPr/>
            <p:nvPr/>
          </p:nvSpPr>
          <p:spPr>
            <a:xfrm>
              <a:off x="8436751" y="4147595"/>
              <a:ext cx="106222" cy="257112"/>
            </a:xfrm>
            <a:custGeom>
              <a:avLst/>
              <a:gdLst>
                <a:gd name="connsiteX0" fmla="*/ 0 w 106222"/>
                <a:gd name="connsiteY0" fmla="*/ 197555 h 257112"/>
                <a:gd name="connsiteX1" fmla="*/ 0 w 106222"/>
                <a:gd name="connsiteY1" fmla="*/ 197555 h 257112"/>
                <a:gd name="connsiteX2" fmla="*/ 0 w 106222"/>
                <a:gd name="connsiteY2" fmla="*/ 0 h 257112"/>
                <a:gd name="connsiteX3" fmla="*/ 106222 w 106222"/>
                <a:gd name="connsiteY3" fmla="*/ 0 h 257112"/>
                <a:gd name="connsiteX4" fmla="*/ 106222 w 106222"/>
                <a:gd name="connsiteY4" fmla="*/ 204155 h 257112"/>
                <a:gd name="connsiteX5" fmla="*/ 57102 w 106222"/>
                <a:gd name="connsiteY5" fmla="*/ 257113 h 257112"/>
                <a:gd name="connsiteX6" fmla="*/ 50348 w 106222"/>
                <a:gd name="connsiteY6" fmla="*/ 257113 h 257112"/>
                <a:gd name="connsiteX7" fmla="*/ 41598 w 106222"/>
                <a:gd name="connsiteY7" fmla="*/ 256039 h 257112"/>
                <a:gd name="connsiteX8" fmla="*/ 307 w 106222"/>
                <a:gd name="connsiteY8" fmla="*/ 209988 h 257112"/>
                <a:gd name="connsiteX9" fmla="*/ 307 w 106222"/>
                <a:gd name="connsiteY9" fmla="*/ 204309 h 257112"/>
                <a:gd name="connsiteX10" fmla="*/ 307 w 106222"/>
                <a:gd name="connsiteY10" fmla="*/ 197708 h 2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222" h="257112">
                  <a:moveTo>
                    <a:pt x="0" y="197555"/>
                  </a:moveTo>
                  <a:lnTo>
                    <a:pt x="0" y="197555"/>
                  </a:lnTo>
                  <a:lnTo>
                    <a:pt x="0" y="0"/>
                  </a:lnTo>
                  <a:lnTo>
                    <a:pt x="106222" y="0"/>
                  </a:lnTo>
                  <a:lnTo>
                    <a:pt x="106222" y="204155"/>
                  </a:lnTo>
                  <a:cubicBezTo>
                    <a:pt x="106299" y="231970"/>
                    <a:pt x="84840" y="255102"/>
                    <a:pt x="57102" y="257113"/>
                  </a:cubicBezTo>
                  <a:lnTo>
                    <a:pt x="50348" y="257113"/>
                  </a:lnTo>
                  <a:cubicBezTo>
                    <a:pt x="47401" y="256975"/>
                    <a:pt x="44485" y="256622"/>
                    <a:pt x="41598" y="256039"/>
                  </a:cubicBezTo>
                  <a:cubicBezTo>
                    <a:pt x="19418" y="251065"/>
                    <a:pt x="2840" y="232584"/>
                    <a:pt x="307" y="209988"/>
                  </a:cubicBezTo>
                  <a:cubicBezTo>
                    <a:pt x="154" y="208100"/>
                    <a:pt x="154" y="206197"/>
                    <a:pt x="307" y="204309"/>
                  </a:cubicBezTo>
                  <a:lnTo>
                    <a:pt x="307" y="197708"/>
                  </a:lnTo>
                  <a:close/>
                </a:path>
              </a:pathLst>
            </a:custGeom>
            <a:solidFill>
              <a:srgbClr val="D89F80"/>
            </a:solidFill>
            <a:ln w="15348"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C313907-645B-41FE-AD20-C69F30B29CC7}"/>
                </a:ext>
              </a:extLst>
            </p:cNvPr>
            <p:cNvSpPr/>
            <p:nvPr/>
          </p:nvSpPr>
          <p:spPr>
            <a:xfrm>
              <a:off x="8436751" y="4147595"/>
              <a:ext cx="106222" cy="130475"/>
            </a:xfrm>
            <a:custGeom>
              <a:avLst/>
              <a:gdLst>
                <a:gd name="connsiteX0" fmla="*/ 106222 w 106222"/>
                <a:gd name="connsiteY0" fmla="*/ 0 h 130475"/>
                <a:gd name="connsiteX1" fmla="*/ 0 w 106222"/>
                <a:gd name="connsiteY1" fmla="*/ 0 h 130475"/>
                <a:gd name="connsiteX2" fmla="*/ 0 w 106222"/>
                <a:gd name="connsiteY2" fmla="*/ 130475 h 130475"/>
                <a:gd name="connsiteX3" fmla="*/ 5987 w 106222"/>
                <a:gd name="connsiteY3" fmla="*/ 130475 h 130475"/>
                <a:gd name="connsiteX4" fmla="*/ 106222 w 106222"/>
                <a:gd name="connsiteY4" fmla="*/ 35612 h 130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22" h="130475">
                  <a:moveTo>
                    <a:pt x="106222" y="0"/>
                  </a:moveTo>
                  <a:lnTo>
                    <a:pt x="0" y="0"/>
                  </a:lnTo>
                  <a:lnTo>
                    <a:pt x="0" y="130475"/>
                  </a:lnTo>
                  <a:lnTo>
                    <a:pt x="5987" y="130475"/>
                  </a:lnTo>
                  <a:cubicBezTo>
                    <a:pt x="50809" y="130475"/>
                    <a:pt x="89337" y="91333"/>
                    <a:pt x="106222" y="35612"/>
                  </a:cubicBezTo>
                  <a:close/>
                </a:path>
              </a:pathLst>
            </a:custGeom>
            <a:solidFill>
              <a:srgbClr val="B5826B"/>
            </a:solidFill>
            <a:ln w="15348"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33D8B482-0575-4C83-A8AD-7615787D0EAB}"/>
                </a:ext>
              </a:extLst>
            </p:cNvPr>
            <p:cNvSpPr/>
            <p:nvPr/>
          </p:nvSpPr>
          <p:spPr>
            <a:xfrm>
              <a:off x="8327305" y="3950193"/>
              <a:ext cx="218891" cy="315903"/>
            </a:xfrm>
            <a:custGeom>
              <a:avLst/>
              <a:gdLst>
                <a:gd name="connsiteX0" fmla="*/ 218891 w 218891"/>
                <a:gd name="connsiteY0" fmla="*/ 157952 h 315903"/>
                <a:gd name="connsiteX1" fmla="*/ 109446 w 218891"/>
                <a:gd name="connsiteY1" fmla="*/ 315903 h 315903"/>
                <a:gd name="connsiteX2" fmla="*/ 0 w 218891"/>
                <a:gd name="connsiteY2" fmla="*/ 157952 h 315903"/>
                <a:gd name="connsiteX3" fmla="*/ 109446 w 218891"/>
                <a:gd name="connsiteY3" fmla="*/ 0 h 315903"/>
                <a:gd name="connsiteX4" fmla="*/ 218891 w 218891"/>
                <a:gd name="connsiteY4" fmla="*/ 157952 h 31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91" h="315903">
                  <a:moveTo>
                    <a:pt x="218891" y="157952"/>
                  </a:moveTo>
                  <a:cubicBezTo>
                    <a:pt x="218891" y="245186"/>
                    <a:pt x="169891" y="315903"/>
                    <a:pt x="109446" y="315903"/>
                  </a:cubicBezTo>
                  <a:cubicBezTo>
                    <a:pt x="49000" y="315903"/>
                    <a:pt x="0" y="245186"/>
                    <a:pt x="0" y="157952"/>
                  </a:cubicBezTo>
                  <a:cubicBezTo>
                    <a:pt x="0" y="70717"/>
                    <a:pt x="49000" y="0"/>
                    <a:pt x="109446" y="0"/>
                  </a:cubicBezTo>
                  <a:cubicBezTo>
                    <a:pt x="169891" y="0"/>
                    <a:pt x="218891" y="70717"/>
                    <a:pt x="218891" y="157952"/>
                  </a:cubicBezTo>
                  <a:close/>
                </a:path>
              </a:pathLst>
            </a:custGeom>
            <a:solidFill>
              <a:srgbClr val="D89F80"/>
            </a:solidFill>
            <a:ln w="15348"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C3D9EEA6-C6CA-4010-A370-D3FFC36A6216}"/>
                </a:ext>
              </a:extLst>
            </p:cNvPr>
            <p:cNvSpPr/>
            <p:nvPr/>
          </p:nvSpPr>
          <p:spPr>
            <a:xfrm>
              <a:off x="8323352" y="3865001"/>
              <a:ext cx="289003" cy="213558"/>
            </a:xfrm>
            <a:custGeom>
              <a:avLst/>
              <a:gdLst>
                <a:gd name="connsiteX0" fmla="*/ 289003 w 289003"/>
                <a:gd name="connsiteY0" fmla="*/ 112516 h 213558"/>
                <a:gd name="connsiteX1" fmla="*/ 155305 w 289003"/>
                <a:gd name="connsiteY1" fmla="*/ 206611 h 213558"/>
                <a:gd name="connsiteX2" fmla="*/ 3339 w 289003"/>
                <a:gd name="connsiteY2" fmla="*/ 109446 h 213558"/>
                <a:gd name="connsiteX3" fmla="*/ 149165 w 289003"/>
                <a:gd name="connsiteY3" fmla="*/ 0 h 213558"/>
                <a:gd name="connsiteX4" fmla="*/ 289003 w 289003"/>
                <a:gd name="connsiteY4" fmla="*/ 112516 h 21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003" h="213558">
                  <a:moveTo>
                    <a:pt x="289003" y="112516"/>
                  </a:moveTo>
                  <a:cubicBezTo>
                    <a:pt x="289003" y="173916"/>
                    <a:pt x="227603" y="234395"/>
                    <a:pt x="155305" y="206611"/>
                  </a:cubicBezTo>
                  <a:cubicBezTo>
                    <a:pt x="83006" y="178828"/>
                    <a:pt x="13010" y="135080"/>
                    <a:pt x="3339" y="109446"/>
                  </a:cubicBezTo>
                  <a:cubicBezTo>
                    <a:pt x="-18611" y="51269"/>
                    <a:pt x="71954" y="0"/>
                    <a:pt x="149165" y="0"/>
                  </a:cubicBezTo>
                  <a:cubicBezTo>
                    <a:pt x="226375" y="0"/>
                    <a:pt x="289003" y="50348"/>
                    <a:pt x="289003" y="112516"/>
                  </a:cubicBezTo>
                  <a:close/>
                </a:path>
              </a:pathLst>
            </a:custGeom>
            <a:solidFill>
              <a:srgbClr val="330000"/>
            </a:solidFill>
            <a:ln w="15348"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5FE33999-0E73-4DEF-89BA-DBCF32178426}"/>
                </a:ext>
              </a:extLst>
            </p:cNvPr>
            <p:cNvSpPr/>
            <p:nvPr/>
          </p:nvSpPr>
          <p:spPr>
            <a:xfrm>
              <a:off x="7971150" y="4302323"/>
              <a:ext cx="170300" cy="1228"/>
            </a:xfrm>
            <a:custGeom>
              <a:avLst/>
              <a:gdLst>
                <a:gd name="connsiteX0" fmla="*/ 35 w 170300"/>
                <a:gd name="connsiteY0" fmla="*/ 0 h 1228"/>
                <a:gd name="connsiteX1" fmla="*/ 35 w 170300"/>
                <a:gd name="connsiteY1" fmla="*/ 1228 h 1228"/>
                <a:gd name="connsiteX2" fmla="*/ 35 w 170300"/>
                <a:gd name="connsiteY2" fmla="*/ 0 h 1228"/>
                <a:gd name="connsiteX3" fmla="*/ 170266 w 170300"/>
                <a:gd name="connsiteY3" fmla="*/ 0 h 1228"/>
                <a:gd name="connsiteX4" fmla="*/ 170266 w 170300"/>
                <a:gd name="connsiteY4" fmla="*/ 1228 h 1228"/>
                <a:gd name="connsiteX5" fmla="*/ 170266 w 170300"/>
                <a:gd name="connsiteY5" fmla="*/ 0 h 1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00" h="1228">
                  <a:moveTo>
                    <a:pt x="35" y="0"/>
                  </a:moveTo>
                  <a:lnTo>
                    <a:pt x="35" y="1228"/>
                  </a:lnTo>
                  <a:cubicBezTo>
                    <a:pt x="-12" y="814"/>
                    <a:pt x="-12" y="415"/>
                    <a:pt x="35" y="0"/>
                  </a:cubicBezTo>
                  <a:close/>
                  <a:moveTo>
                    <a:pt x="170266" y="0"/>
                  </a:moveTo>
                  <a:cubicBezTo>
                    <a:pt x="170312" y="415"/>
                    <a:pt x="170312" y="814"/>
                    <a:pt x="170266" y="1228"/>
                  </a:cubicBezTo>
                  <a:lnTo>
                    <a:pt x="170266" y="0"/>
                  </a:lnTo>
                  <a:close/>
                </a:path>
              </a:pathLst>
            </a:custGeom>
            <a:solidFill>
              <a:srgbClr val="FBB641"/>
            </a:solidFill>
            <a:ln w="15348"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819AF05E-670E-4266-BE72-06CBF99F19BE}"/>
                </a:ext>
              </a:extLst>
            </p:cNvPr>
            <p:cNvSpPr/>
            <p:nvPr/>
          </p:nvSpPr>
          <p:spPr>
            <a:xfrm>
              <a:off x="7194780" y="4105843"/>
              <a:ext cx="193256" cy="288273"/>
            </a:xfrm>
            <a:custGeom>
              <a:avLst/>
              <a:gdLst>
                <a:gd name="connsiteX0" fmla="*/ 0 w 193256"/>
                <a:gd name="connsiteY0" fmla="*/ 288273 h 288273"/>
                <a:gd name="connsiteX1" fmla="*/ 193257 w 193256"/>
                <a:gd name="connsiteY1" fmla="*/ 250666 h 288273"/>
                <a:gd name="connsiteX2" fmla="*/ 149663 w 193256"/>
                <a:gd name="connsiteY2" fmla="*/ 6294 h 288273"/>
                <a:gd name="connsiteX3" fmla="*/ 43594 w 193256"/>
                <a:gd name="connsiteY3" fmla="*/ 0 h 288273"/>
                <a:gd name="connsiteX4" fmla="*/ 0 w 193256"/>
                <a:gd name="connsiteY4" fmla="*/ 288273 h 28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256" h="288273">
                  <a:moveTo>
                    <a:pt x="0" y="288273"/>
                  </a:moveTo>
                  <a:lnTo>
                    <a:pt x="193257" y="250666"/>
                  </a:lnTo>
                  <a:lnTo>
                    <a:pt x="149663" y="6294"/>
                  </a:lnTo>
                  <a:lnTo>
                    <a:pt x="43594" y="0"/>
                  </a:lnTo>
                  <a:lnTo>
                    <a:pt x="0" y="288273"/>
                  </a:lnTo>
                  <a:close/>
                </a:path>
              </a:pathLst>
            </a:custGeom>
            <a:solidFill>
              <a:srgbClr val="D89F80"/>
            </a:solidFill>
            <a:ln w="15348"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24749507-DD31-4DB1-B238-910566EA2226}"/>
                </a:ext>
              </a:extLst>
            </p:cNvPr>
            <p:cNvSpPr/>
            <p:nvPr/>
          </p:nvSpPr>
          <p:spPr>
            <a:xfrm>
              <a:off x="7946471" y="3659798"/>
              <a:ext cx="205168" cy="242809"/>
            </a:xfrm>
            <a:custGeom>
              <a:avLst/>
              <a:gdLst>
                <a:gd name="connsiteX0" fmla="*/ 60479 w 205168"/>
                <a:gd name="connsiteY0" fmla="*/ 242810 h 242809"/>
                <a:gd name="connsiteX1" fmla="*/ 90105 w 205168"/>
                <a:gd name="connsiteY1" fmla="*/ 201058 h 242809"/>
                <a:gd name="connsiteX2" fmla="*/ 126484 w 205168"/>
                <a:gd name="connsiteY2" fmla="*/ 174809 h 242809"/>
                <a:gd name="connsiteX3" fmla="*/ 196787 w 205168"/>
                <a:gd name="connsiteY3" fmla="*/ 4578 h 242809"/>
                <a:gd name="connsiteX4" fmla="*/ 182527 w 205168"/>
                <a:gd name="connsiteY4" fmla="*/ 1738 h 242809"/>
                <a:gd name="connsiteX5" fmla="*/ 179135 w 205168"/>
                <a:gd name="connsiteY5" fmla="*/ 5498 h 242809"/>
                <a:gd name="connsiteX6" fmla="*/ 83197 w 205168"/>
                <a:gd name="connsiteY6" fmla="*/ 97599 h 242809"/>
                <a:gd name="connsiteX7" fmla="*/ 80434 w 205168"/>
                <a:gd name="connsiteY7" fmla="*/ 48018 h 242809"/>
                <a:gd name="connsiteX8" fmla="*/ 75062 w 205168"/>
                <a:gd name="connsiteY8" fmla="*/ 38087 h 242809"/>
                <a:gd name="connsiteX9" fmla="*/ 74908 w 205168"/>
                <a:gd name="connsiteY9" fmla="*/ 38041 h 242809"/>
                <a:gd name="connsiteX10" fmla="*/ 53725 w 205168"/>
                <a:gd name="connsiteY10" fmla="*/ 41571 h 242809"/>
                <a:gd name="connsiteX11" fmla="*/ 21183 w 205168"/>
                <a:gd name="connsiteY11" fmla="*/ 85012 h 242809"/>
                <a:gd name="connsiteX12" fmla="*/ 3223 w 205168"/>
                <a:gd name="connsiteY12" fmla="*/ 206277 h 242809"/>
                <a:gd name="connsiteX13" fmla="*/ 0 w 205168"/>
                <a:gd name="connsiteY13" fmla="*/ 218557 h 242809"/>
                <a:gd name="connsiteX14" fmla="*/ 26402 w 205168"/>
                <a:gd name="connsiteY14" fmla="*/ 209347 h 242809"/>
                <a:gd name="connsiteX15" fmla="*/ 60633 w 205168"/>
                <a:gd name="connsiteY15" fmla="*/ 240968 h 242809"/>
                <a:gd name="connsiteX16" fmla="*/ 60479 w 205168"/>
                <a:gd name="connsiteY16" fmla="*/ 242810 h 2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168" h="242809">
                  <a:moveTo>
                    <a:pt x="60479" y="242810"/>
                  </a:moveTo>
                  <a:cubicBezTo>
                    <a:pt x="65898" y="226217"/>
                    <a:pt x="76228" y="211649"/>
                    <a:pt x="90105" y="201058"/>
                  </a:cubicBezTo>
                  <a:cubicBezTo>
                    <a:pt x="103014" y="193460"/>
                    <a:pt x="115202" y="184664"/>
                    <a:pt x="126484" y="174809"/>
                  </a:cubicBezTo>
                  <a:cubicBezTo>
                    <a:pt x="219506" y="88389"/>
                    <a:pt x="210142" y="30980"/>
                    <a:pt x="196787" y="4578"/>
                  </a:cubicBezTo>
                  <a:cubicBezTo>
                    <a:pt x="193625" y="-150"/>
                    <a:pt x="187240" y="-1424"/>
                    <a:pt x="182527" y="1738"/>
                  </a:cubicBezTo>
                  <a:cubicBezTo>
                    <a:pt x="181100" y="2689"/>
                    <a:pt x="179933" y="3979"/>
                    <a:pt x="179135" y="5498"/>
                  </a:cubicBezTo>
                  <a:cubicBezTo>
                    <a:pt x="160254" y="42953"/>
                    <a:pt x="101464" y="94222"/>
                    <a:pt x="83197" y="97599"/>
                  </a:cubicBezTo>
                  <a:cubicBezTo>
                    <a:pt x="64931" y="100976"/>
                    <a:pt x="75983" y="62601"/>
                    <a:pt x="80434" y="48018"/>
                  </a:cubicBezTo>
                  <a:cubicBezTo>
                    <a:pt x="81693" y="43797"/>
                    <a:pt x="79298" y="39345"/>
                    <a:pt x="75062" y="38087"/>
                  </a:cubicBezTo>
                  <a:cubicBezTo>
                    <a:pt x="75015" y="38071"/>
                    <a:pt x="74954" y="38056"/>
                    <a:pt x="74908" y="38041"/>
                  </a:cubicBezTo>
                  <a:cubicBezTo>
                    <a:pt x="67648" y="36536"/>
                    <a:pt x="60095" y="37795"/>
                    <a:pt x="53725" y="41571"/>
                  </a:cubicBezTo>
                  <a:cubicBezTo>
                    <a:pt x="36410" y="49829"/>
                    <a:pt x="24253" y="66070"/>
                    <a:pt x="21183" y="85012"/>
                  </a:cubicBezTo>
                  <a:lnTo>
                    <a:pt x="3223" y="206277"/>
                  </a:lnTo>
                  <a:cubicBezTo>
                    <a:pt x="2594" y="210483"/>
                    <a:pt x="1520" y="214597"/>
                    <a:pt x="0" y="218557"/>
                  </a:cubicBezTo>
                  <a:cubicBezTo>
                    <a:pt x="7184" y="212018"/>
                    <a:pt x="16716" y="208687"/>
                    <a:pt x="26402" y="209347"/>
                  </a:cubicBezTo>
                  <a:cubicBezTo>
                    <a:pt x="44331" y="209301"/>
                    <a:pt x="59266" y="223085"/>
                    <a:pt x="60633" y="240968"/>
                  </a:cubicBezTo>
                  <a:cubicBezTo>
                    <a:pt x="60633" y="241582"/>
                    <a:pt x="60571" y="242196"/>
                    <a:pt x="60479" y="242810"/>
                  </a:cubicBezTo>
                  <a:close/>
                </a:path>
              </a:pathLst>
            </a:custGeom>
            <a:solidFill>
              <a:srgbClr val="D89F80"/>
            </a:solidFill>
            <a:ln w="15348"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D3843BEE-547A-4326-9460-1D79BAD5190E}"/>
                </a:ext>
              </a:extLst>
            </p:cNvPr>
            <p:cNvSpPr/>
            <p:nvPr/>
          </p:nvSpPr>
          <p:spPr>
            <a:xfrm>
              <a:off x="7435992" y="6573342"/>
              <a:ext cx="417432" cy="178537"/>
            </a:xfrm>
            <a:custGeom>
              <a:avLst/>
              <a:gdLst>
                <a:gd name="connsiteX0" fmla="*/ 150060 w 417432"/>
                <a:gd name="connsiteY0" fmla="*/ 785 h 178537"/>
                <a:gd name="connsiteX1" fmla="*/ 300030 w 417432"/>
                <a:gd name="connsiteY1" fmla="*/ 80605 h 178537"/>
                <a:gd name="connsiteX2" fmla="*/ 414234 w 417432"/>
                <a:gd name="connsiteY2" fmla="*/ 117138 h 178537"/>
                <a:gd name="connsiteX3" fmla="*/ 409015 w 417432"/>
                <a:gd name="connsiteY3" fmla="*/ 178538 h 178537"/>
                <a:gd name="connsiteX4" fmla="*/ 64714 w 417432"/>
                <a:gd name="connsiteY4" fmla="*/ 168560 h 178537"/>
                <a:gd name="connsiteX5" fmla="*/ 15594 w 417432"/>
                <a:gd name="connsiteY5" fmla="*/ 171630 h 178537"/>
                <a:gd name="connsiteX6" fmla="*/ 2393 w 417432"/>
                <a:gd name="connsiteY6" fmla="*/ 130800 h 178537"/>
                <a:gd name="connsiteX7" fmla="*/ 90 w 417432"/>
                <a:gd name="connsiteY7" fmla="*/ 110230 h 178537"/>
                <a:gd name="connsiteX8" fmla="*/ 9761 w 417432"/>
                <a:gd name="connsiteY8" fmla="*/ 7232 h 17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32" h="178537">
                  <a:moveTo>
                    <a:pt x="150060" y="785"/>
                  </a:moveTo>
                  <a:cubicBezTo>
                    <a:pt x="150060" y="-8118"/>
                    <a:pt x="218828" y="61263"/>
                    <a:pt x="300030" y="80605"/>
                  </a:cubicBezTo>
                  <a:cubicBezTo>
                    <a:pt x="352066" y="92885"/>
                    <a:pt x="394279" y="103016"/>
                    <a:pt x="414234" y="117138"/>
                  </a:cubicBezTo>
                  <a:cubicBezTo>
                    <a:pt x="420374" y="121589"/>
                    <a:pt x="417150" y="176696"/>
                    <a:pt x="409015" y="178538"/>
                  </a:cubicBezTo>
                  <a:lnTo>
                    <a:pt x="64714" y="168560"/>
                  </a:lnTo>
                  <a:cubicBezTo>
                    <a:pt x="54583" y="170096"/>
                    <a:pt x="26646" y="171017"/>
                    <a:pt x="15594" y="171630"/>
                  </a:cubicBezTo>
                  <a:cubicBezTo>
                    <a:pt x="244" y="172398"/>
                    <a:pt x="3467" y="145689"/>
                    <a:pt x="2393" y="130800"/>
                  </a:cubicBezTo>
                  <a:cubicBezTo>
                    <a:pt x="1011" y="112379"/>
                    <a:pt x="-370" y="121896"/>
                    <a:pt x="90" y="110230"/>
                  </a:cubicBezTo>
                  <a:cubicBezTo>
                    <a:pt x="90" y="87973"/>
                    <a:pt x="9761" y="7232"/>
                    <a:pt x="9761" y="7232"/>
                  </a:cubicBezTo>
                  <a:close/>
                </a:path>
              </a:pathLst>
            </a:custGeom>
            <a:solidFill>
              <a:srgbClr val="EDEFF4"/>
            </a:solidFill>
            <a:ln w="15348"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526A54BB-F170-42D1-A5C3-45E4A816EC90}"/>
                </a:ext>
              </a:extLst>
            </p:cNvPr>
            <p:cNvSpPr/>
            <p:nvPr/>
          </p:nvSpPr>
          <p:spPr>
            <a:xfrm>
              <a:off x="7233923" y="4105843"/>
              <a:ext cx="124028" cy="84579"/>
            </a:xfrm>
            <a:custGeom>
              <a:avLst/>
              <a:gdLst>
                <a:gd name="connsiteX0" fmla="*/ 4452 w 124028"/>
                <a:gd name="connsiteY0" fmla="*/ 0 h 84579"/>
                <a:gd name="connsiteX1" fmla="*/ 110520 w 124028"/>
                <a:gd name="connsiteY1" fmla="*/ 6294 h 84579"/>
                <a:gd name="connsiteX2" fmla="*/ 124028 w 124028"/>
                <a:gd name="connsiteY2" fmla="*/ 82123 h 84579"/>
                <a:gd name="connsiteX3" fmla="*/ 101157 w 124028"/>
                <a:gd name="connsiteY3" fmla="*/ 84579 h 84579"/>
                <a:gd name="connsiteX4" fmla="*/ 0 w 124028"/>
                <a:gd name="connsiteY4" fmla="*/ 29472 h 84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28" h="84579">
                  <a:moveTo>
                    <a:pt x="4452" y="0"/>
                  </a:moveTo>
                  <a:lnTo>
                    <a:pt x="110520" y="6294"/>
                  </a:lnTo>
                  <a:lnTo>
                    <a:pt x="124028" y="82123"/>
                  </a:lnTo>
                  <a:cubicBezTo>
                    <a:pt x="116522" y="83796"/>
                    <a:pt x="108847" y="84609"/>
                    <a:pt x="101157" y="84579"/>
                  </a:cubicBezTo>
                  <a:cubicBezTo>
                    <a:pt x="60633" y="83197"/>
                    <a:pt x="23133" y="62782"/>
                    <a:pt x="0" y="29472"/>
                  </a:cubicBezTo>
                  <a:close/>
                </a:path>
              </a:pathLst>
            </a:custGeom>
            <a:solidFill>
              <a:srgbClr val="B5826B"/>
            </a:solidFill>
            <a:ln w="15348"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6D374E7D-5C7F-41BC-9032-1270C9A1B5C6}"/>
                </a:ext>
              </a:extLst>
            </p:cNvPr>
            <p:cNvSpPr/>
            <p:nvPr/>
          </p:nvSpPr>
          <p:spPr>
            <a:xfrm>
              <a:off x="7188487" y="3830156"/>
              <a:ext cx="293031" cy="341998"/>
            </a:xfrm>
            <a:custGeom>
              <a:avLst/>
              <a:gdLst>
                <a:gd name="connsiteX0" fmla="*/ 0 w 293031"/>
                <a:gd name="connsiteY0" fmla="*/ 142448 h 341998"/>
                <a:gd name="connsiteX1" fmla="*/ 146593 w 293031"/>
                <a:gd name="connsiteY1" fmla="*/ 341999 h 341998"/>
                <a:gd name="connsiteX2" fmla="*/ 293032 w 293031"/>
                <a:gd name="connsiteY2" fmla="*/ 142448 h 341998"/>
                <a:gd name="connsiteX3" fmla="*/ 146593 w 293031"/>
                <a:gd name="connsiteY3" fmla="*/ 0 h 341998"/>
                <a:gd name="connsiteX4" fmla="*/ 0 w 293031"/>
                <a:gd name="connsiteY4" fmla="*/ 142448 h 341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031" h="341998">
                  <a:moveTo>
                    <a:pt x="0" y="142448"/>
                  </a:moveTo>
                  <a:cubicBezTo>
                    <a:pt x="0" y="252354"/>
                    <a:pt x="65544" y="341999"/>
                    <a:pt x="146593" y="341999"/>
                  </a:cubicBezTo>
                  <a:cubicBezTo>
                    <a:pt x="227641" y="341999"/>
                    <a:pt x="293032" y="252815"/>
                    <a:pt x="293032" y="142448"/>
                  </a:cubicBezTo>
                  <a:cubicBezTo>
                    <a:pt x="293032" y="32081"/>
                    <a:pt x="227487" y="0"/>
                    <a:pt x="146593" y="0"/>
                  </a:cubicBezTo>
                  <a:cubicBezTo>
                    <a:pt x="65698" y="0"/>
                    <a:pt x="0" y="32542"/>
                    <a:pt x="0" y="142448"/>
                  </a:cubicBezTo>
                  <a:close/>
                </a:path>
              </a:pathLst>
            </a:custGeom>
            <a:solidFill>
              <a:srgbClr val="D89F80"/>
            </a:solidFill>
            <a:ln w="15348"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483C1C39-9719-4C95-9935-21D22BF37979}"/>
                </a:ext>
              </a:extLst>
            </p:cNvPr>
            <p:cNvSpPr/>
            <p:nvPr/>
          </p:nvSpPr>
          <p:spPr>
            <a:xfrm>
              <a:off x="7154870" y="3765072"/>
              <a:ext cx="347254" cy="238861"/>
            </a:xfrm>
            <a:custGeom>
              <a:avLst/>
              <a:gdLst>
                <a:gd name="connsiteX0" fmla="*/ 113590 w 347254"/>
                <a:gd name="connsiteY0" fmla="*/ 195406 h 238861"/>
                <a:gd name="connsiteX1" fmla="*/ 221040 w 347254"/>
                <a:gd name="connsiteY1" fmla="*/ 228715 h 238861"/>
                <a:gd name="connsiteX2" fmla="*/ 328490 w 347254"/>
                <a:gd name="connsiteY2" fmla="*/ 206151 h 238861"/>
                <a:gd name="connsiteX3" fmla="*/ 343840 w 347254"/>
                <a:gd name="connsiteY3" fmla="*/ 155496 h 238861"/>
                <a:gd name="connsiteX4" fmla="*/ 293063 w 347254"/>
                <a:gd name="connsiteY4" fmla="*/ 59558 h 238861"/>
                <a:gd name="connsiteX5" fmla="*/ 285817 w 347254"/>
                <a:gd name="connsiteY5" fmla="*/ 57716 h 238861"/>
                <a:gd name="connsiteX6" fmla="*/ 0 w 347254"/>
                <a:gd name="connsiteY6" fmla="*/ 0 h 238861"/>
                <a:gd name="connsiteX7" fmla="*/ 21644 w 347254"/>
                <a:gd name="connsiteY7" fmla="*/ 34384 h 238861"/>
                <a:gd name="connsiteX8" fmla="*/ 57563 w 347254"/>
                <a:gd name="connsiteY8" fmla="*/ 131703 h 238861"/>
                <a:gd name="connsiteX9" fmla="*/ 113590 w 347254"/>
                <a:gd name="connsiteY9" fmla="*/ 195406 h 23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54" h="238861">
                  <a:moveTo>
                    <a:pt x="113590" y="195406"/>
                  </a:moveTo>
                  <a:lnTo>
                    <a:pt x="221040" y="228715"/>
                  </a:lnTo>
                  <a:cubicBezTo>
                    <a:pt x="263713" y="241916"/>
                    <a:pt x="315596" y="248977"/>
                    <a:pt x="328490" y="206151"/>
                  </a:cubicBezTo>
                  <a:lnTo>
                    <a:pt x="343840" y="155496"/>
                  </a:lnTo>
                  <a:cubicBezTo>
                    <a:pt x="356305" y="114987"/>
                    <a:pt x="333571" y="72038"/>
                    <a:pt x="293063" y="59558"/>
                  </a:cubicBezTo>
                  <a:cubicBezTo>
                    <a:pt x="290683" y="58837"/>
                    <a:pt x="288258" y="58207"/>
                    <a:pt x="285817" y="57716"/>
                  </a:cubicBezTo>
                  <a:lnTo>
                    <a:pt x="0" y="0"/>
                  </a:lnTo>
                  <a:lnTo>
                    <a:pt x="21644" y="34384"/>
                  </a:lnTo>
                  <a:cubicBezTo>
                    <a:pt x="40033" y="64086"/>
                    <a:pt x="52251" y="97181"/>
                    <a:pt x="57563" y="131703"/>
                  </a:cubicBezTo>
                  <a:cubicBezTo>
                    <a:pt x="62674" y="161835"/>
                    <a:pt x="84364" y="186487"/>
                    <a:pt x="113590" y="195406"/>
                  </a:cubicBezTo>
                  <a:close/>
                </a:path>
              </a:pathLst>
            </a:custGeom>
            <a:solidFill>
              <a:srgbClr val="330000"/>
            </a:solidFill>
            <a:ln w="15348"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5A54689D-8109-463D-99B4-9E7581FBDC0E}"/>
                </a:ext>
              </a:extLst>
            </p:cNvPr>
            <p:cNvSpPr/>
            <p:nvPr/>
          </p:nvSpPr>
          <p:spPr>
            <a:xfrm>
              <a:off x="7170069" y="3808052"/>
              <a:ext cx="96396" cy="260182"/>
            </a:xfrm>
            <a:custGeom>
              <a:avLst/>
              <a:gdLst>
                <a:gd name="connsiteX0" fmla="*/ 96396 w 96396"/>
                <a:gd name="connsiteY0" fmla="*/ 106683 h 260182"/>
                <a:gd name="connsiteX1" fmla="*/ 36224 w 96396"/>
                <a:gd name="connsiteY1" fmla="*/ 260183 h 260182"/>
                <a:gd name="connsiteX2" fmla="*/ 27628 w 96396"/>
                <a:gd name="connsiteY2" fmla="*/ 244833 h 260182"/>
                <a:gd name="connsiteX3" fmla="*/ 31619 w 96396"/>
                <a:gd name="connsiteY3" fmla="*/ 33156 h 260182"/>
                <a:gd name="connsiteX4" fmla="*/ 52648 w 96396"/>
                <a:gd name="connsiteY4" fmla="*/ 0 h 260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96" h="260182">
                  <a:moveTo>
                    <a:pt x="96396" y="106683"/>
                  </a:moveTo>
                  <a:lnTo>
                    <a:pt x="36224" y="260183"/>
                  </a:lnTo>
                  <a:lnTo>
                    <a:pt x="27628" y="244833"/>
                  </a:lnTo>
                  <a:cubicBezTo>
                    <a:pt x="-10594" y="179043"/>
                    <a:pt x="-9059" y="97457"/>
                    <a:pt x="31619" y="33156"/>
                  </a:cubicBezTo>
                  <a:lnTo>
                    <a:pt x="52648" y="0"/>
                  </a:lnTo>
                  <a:close/>
                </a:path>
              </a:pathLst>
            </a:custGeom>
            <a:solidFill>
              <a:srgbClr val="330000"/>
            </a:solidFill>
            <a:ln w="15348"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A46F2B-468A-44C0-AD74-848838796BD6}"/>
                </a:ext>
              </a:extLst>
            </p:cNvPr>
            <p:cNvSpPr/>
            <p:nvPr/>
          </p:nvSpPr>
          <p:spPr>
            <a:xfrm>
              <a:off x="7164694" y="4915710"/>
              <a:ext cx="437610" cy="1685110"/>
            </a:xfrm>
            <a:custGeom>
              <a:avLst/>
              <a:gdLst>
                <a:gd name="connsiteX0" fmla="*/ 308075 w 437610"/>
                <a:gd name="connsiteY0" fmla="*/ 0 h 1685110"/>
                <a:gd name="connsiteX1" fmla="*/ 436861 w 437610"/>
                <a:gd name="connsiteY1" fmla="*/ 899818 h 1685110"/>
                <a:gd name="connsiteX2" fmla="*/ 424275 w 437610"/>
                <a:gd name="connsiteY2" fmla="*/ 1670390 h 1685110"/>
                <a:gd name="connsiteX3" fmla="*/ 283361 w 437610"/>
                <a:gd name="connsiteY3" fmla="*/ 1677911 h 1685110"/>
                <a:gd name="connsiteX4" fmla="*/ 211216 w 437610"/>
                <a:gd name="connsiteY4" fmla="*/ 1315190 h 1685110"/>
                <a:gd name="connsiteX5" fmla="*/ 188959 w 437610"/>
                <a:gd name="connsiteY5" fmla="*/ 1064677 h 1685110"/>
                <a:gd name="connsiteX6" fmla="*/ 47739 w 437610"/>
                <a:gd name="connsiteY6" fmla="*/ 243298 h 1685110"/>
                <a:gd name="connsiteX7" fmla="*/ 0 w 437610"/>
                <a:gd name="connsiteY7" fmla="*/ 28397 h 168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610" h="1685110">
                  <a:moveTo>
                    <a:pt x="308075" y="0"/>
                  </a:moveTo>
                  <a:cubicBezTo>
                    <a:pt x="400451" y="290760"/>
                    <a:pt x="443969" y="594829"/>
                    <a:pt x="436861" y="899818"/>
                  </a:cubicBezTo>
                  <a:cubicBezTo>
                    <a:pt x="425809" y="1409746"/>
                    <a:pt x="424275" y="1670390"/>
                    <a:pt x="424275" y="1670390"/>
                  </a:cubicBezTo>
                  <a:cubicBezTo>
                    <a:pt x="424275" y="1670390"/>
                    <a:pt x="431950" y="1697713"/>
                    <a:pt x="283361" y="1677911"/>
                  </a:cubicBezTo>
                  <a:lnTo>
                    <a:pt x="211216" y="1315190"/>
                  </a:lnTo>
                  <a:cubicBezTo>
                    <a:pt x="211216" y="1315190"/>
                    <a:pt x="194792" y="1253790"/>
                    <a:pt x="188959" y="1064677"/>
                  </a:cubicBezTo>
                  <a:cubicBezTo>
                    <a:pt x="183126" y="875565"/>
                    <a:pt x="47739" y="243298"/>
                    <a:pt x="47739" y="243298"/>
                  </a:cubicBezTo>
                  <a:lnTo>
                    <a:pt x="0" y="28397"/>
                  </a:lnTo>
                  <a:close/>
                </a:path>
              </a:pathLst>
            </a:custGeom>
            <a:solidFill>
              <a:srgbClr val="051963"/>
            </a:solidFill>
            <a:ln w="15348"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0B3872D5-4436-4C53-B92D-F217C9C315F5}"/>
                </a:ext>
              </a:extLst>
            </p:cNvPr>
            <p:cNvSpPr/>
            <p:nvPr/>
          </p:nvSpPr>
          <p:spPr>
            <a:xfrm>
              <a:off x="6768097" y="4390493"/>
              <a:ext cx="180162" cy="258433"/>
            </a:xfrm>
            <a:custGeom>
              <a:avLst/>
              <a:gdLst>
                <a:gd name="connsiteX0" fmla="*/ 116460 w 180162"/>
                <a:gd name="connsiteY0" fmla="*/ 258433 h 258433"/>
                <a:gd name="connsiteX1" fmla="*/ 92821 w 180162"/>
                <a:gd name="connsiteY1" fmla="*/ 212383 h 258433"/>
                <a:gd name="connsiteX2" fmla="*/ 60432 w 180162"/>
                <a:gd name="connsiteY2" fmla="*/ 181683 h 258433"/>
                <a:gd name="connsiteX3" fmla="*/ 14382 w 180162"/>
                <a:gd name="connsiteY3" fmla="*/ 3469 h 258433"/>
                <a:gd name="connsiteX4" fmla="*/ 28903 w 180162"/>
                <a:gd name="connsiteY4" fmla="*/ 2579 h 258433"/>
                <a:gd name="connsiteX5" fmla="*/ 31728 w 180162"/>
                <a:gd name="connsiteY5" fmla="*/ 6693 h 258433"/>
                <a:gd name="connsiteX6" fmla="*/ 114004 w 180162"/>
                <a:gd name="connsiteY6" fmla="*/ 111994 h 258433"/>
                <a:gd name="connsiteX7" fmla="*/ 123674 w 180162"/>
                <a:gd name="connsiteY7" fmla="*/ 63181 h 258433"/>
                <a:gd name="connsiteX8" fmla="*/ 130106 w 180162"/>
                <a:gd name="connsiteY8" fmla="*/ 54170 h 258433"/>
                <a:gd name="connsiteX9" fmla="*/ 130428 w 180162"/>
                <a:gd name="connsiteY9" fmla="*/ 54124 h 258433"/>
                <a:gd name="connsiteX10" fmla="*/ 150997 w 180162"/>
                <a:gd name="connsiteY10" fmla="*/ 60418 h 258433"/>
                <a:gd name="connsiteX11" fmla="*/ 177092 w 180162"/>
                <a:gd name="connsiteY11" fmla="*/ 108003 h 258433"/>
                <a:gd name="connsiteX12" fmla="*/ 178474 w 180162"/>
                <a:gd name="connsiteY12" fmla="*/ 229422 h 258433"/>
                <a:gd name="connsiteX13" fmla="*/ 180162 w 180162"/>
                <a:gd name="connsiteY13" fmla="*/ 241855 h 258433"/>
                <a:gd name="connsiteX14" fmla="*/ 155295 w 180162"/>
                <a:gd name="connsiteY14" fmla="*/ 229115 h 258433"/>
                <a:gd name="connsiteX15" fmla="*/ 116920 w 180162"/>
                <a:gd name="connsiteY15" fmla="*/ 255824 h 258433"/>
                <a:gd name="connsiteX16" fmla="*/ 116460 w 180162"/>
                <a:gd name="connsiteY16" fmla="*/ 258433 h 25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0162" h="258433">
                  <a:moveTo>
                    <a:pt x="116460" y="258433"/>
                  </a:moveTo>
                  <a:cubicBezTo>
                    <a:pt x="113482" y="241026"/>
                    <a:pt x="105239" y="224939"/>
                    <a:pt x="92821" y="212383"/>
                  </a:cubicBezTo>
                  <a:cubicBezTo>
                    <a:pt x="81093" y="203188"/>
                    <a:pt x="70241" y="192904"/>
                    <a:pt x="60432" y="181683"/>
                  </a:cubicBezTo>
                  <a:cubicBezTo>
                    <a:pt x="-19849" y="83289"/>
                    <a:pt x="-2810" y="28183"/>
                    <a:pt x="14382" y="3469"/>
                  </a:cubicBezTo>
                  <a:cubicBezTo>
                    <a:pt x="18143" y="-783"/>
                    <a:pt x="24636" y="-1182"/>
                    <a:pt x="28903" y="2579"/>
                  </a:cubicBezTo>
                  <a:cubicBezTo>
                    <a:pt x="30162" y="3700"/>
                    <a:pt x="31144" y="5112"/>
                    <a:pt x="31728" y="6693"/>
                  </a:cubicBezTo>
                  <a:cubicBezTo>
                    <a:pt x="45236" y="46449"/>
                    <a:pt x="96505" y="105393"/>
                    <a:pt x="114004" y="111994"/>
                  </a:cubicBezTo>
                  <a:cubicBezTo>
                    <a:pt x="131503" y="118594"/>
                    <a:pt x="125977" y="78224"/>
                    <a:pt x="123674" y="63181"/>
                  </a:cubicBezTo>
                  <a:cubicBezTo>
                    <a:pt x="122968" y="58914"/>
                    <a:pt x="125839" y="54876"/>
                    <a:pt x="130106" y="54170"/>
                  </a:cubicBezTo>
                  <a:cubicBezTo>
                    <a:pt x="130213" y="54155"/>
                    <a:pt x="130321" y="54140"/>
                    <a:pt x="130428" y="54124"/>
                  </a:cubicBezTo>
                  <a:cubicBezTo>
                    <a:pt x="137812" y="53679"/>
                    <a:pt x="145118" y="55905"/>
                    <a:pt x="150997" y="60418"/>
                  </a:cubicBezTo>
                  <a:cubicBezTo>
                    <a:pt x="166977" y="71040"/>
                    <a:pt x="176724" y="88815"/>
                    <a:pt x="177092" y="108003"/>
                  </a:cubicBezTo>
                  <a:lnTo>
                    <a:pt x="178474" y="229422"/>
                  </a:lnTo>
                  <a:cubicBezTo>
                    <a:pt x="178581" y="233612"/>
                    <a:pt x="179149" y="237787"/>
                    <a:pt x="180162" y="241855"/>
                  </a:cubicBezTo>
                  <a:cubicBezTo>
                    <a:pt x="173946" y="234410"/>
                    <a:pt x="164966" y="229821"/>
                    <a:pt x="155295" y="229115"/>
                  </a:cubicBezTo>
                  <a:cubicBezTo>
                    <a:pt x="137489" y="226613"/>
                    <a:pt x="120758" y="238248"/>
                    <a:pt x="116920" y="255824"/>
                  </a:cubicBezTo>
                  <a:cubicBezTo>
                    <a:pt x="116920" y="255824"/>
                    <a:pt x="116460" y="258433"/>
                    <a:pt x="116460" y="258433"/>
                  </a:cubicBezTo>
                  <a:close/>
                </a:path>
              </a:pathLst>
            </a:custGeom>
            <a:solidFill>
              <a:srgbClr val="D89F80"/>
            </a:solidFill>
            <a:ln w="15348"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E7AF66D8-C4C5-4CE0-921E-005F16BFAC88}"/>
                </a:ext>
              </a:extLst>
            </p:cNvPr>
            <p:cNvSpPr/>
            <p:nvPr/>
          </p:nvSpPr>
          <p:spPr>
            <a:xfrm>
              <a:off x="6848209" y="4584303"/>
              <a:ext cx="209495" cy="288734"/>
            </a:xfrm>
            <a:custGeom>
              <a:avLst/>
              <a:gdLst>
                <a:gd name="connsiteX0" fmla="*/ 114786 w 209495"/>
                <a:gd name="connsiteY0" fmla="*/ 0 h 288734"/>
                <a:gd name="connsiteX1" fmla="*/ 114786 w 209495"/>
                <a:gd name="connsiteY1" fmla="*/ 0 h 288734"/>
                <a:gd name="connsiteX2" fmla="*/ 111102 w 209495"/>
                <a:gd name="connsiteY2" fmla="*/ 18267 h 288734"/>
                <a:gd name="connsiteX3" fmla="*/ 26677 w 209495"/>
                <a:gd name="connsiteY3" fmla="*/ 31468 h 288734"/>
                <a:gd name="connsiteX4" fmla="*/ 8717 w 209495"/>
                <a:gd name="connsiteY4" fmla="*/ 42366 h 288734"/>
                <a:gd name="connsiteX5" fmla="*/ 582 w 209495"/>
                <a:gd name="connsiteY5" fmla="*/ 114051 h 288734"/>
                <a:gd name="connsiteX6" fmla="*/ 7029 w 209495"/>
                <a:gd name="connsiteY6" fmla="*/ 160101 h 288734"/>
                <a:gd name="connsiteX7" fmla="*/ 39725 w 209495"/>
                <a:gd name="connsiteY7" fmla="*/ 239460 h 288734"/>
                <a:gd name="connsiteX8" fmla="*/ 113098 w 209495"/>
                <a:gd name="connsiteY8" fmla="*/ 288734 h 288734"/>
                <a:gd name="connsiteX9" fmla="*/ 114019 w 209495"/>
                <a:gd name="connsiteY9" fmla="*/ 288734 h 288734"/>
                <a:gd name="connsiteX10" fmla="*/ 154696 w 209495"/>
                <a:gd name="connsiteY10" fmla="*/ 276915 h 288734"/>
                <a:gd name="connsiteX11" fmla="*/ 178642 w 209495"/>
                <a:gd name="connsiteY11" fmla="*/ 261565 h 288734"/>
                <a:gd name="connsiteX12" fmla="*/ 208421 w 209495"/>
                <a:gd name="connsiteY12" fmla="*/ 228255 h 288734"/>
                <a:gd name="connsiteX13" fmla="*/ 209496 w 209495"/>
                <a:gd name="connsiteY13" fmla="*/ 222269 h 288734"/>
                <a:gd name="connsiteX14" fmla="*/ 195681 w 209495"/>
                <a:gd name="connsiteY14" fmla="*/ 192643 h 28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495" h="288734">
                  <a:moveTo>
                    <a:pt x="114786" y="0"/>
                  </a:moveTo>
                  <a:lnTo>
                    <a:pt x="114786" y="0"/>
                  </a:lnTo>
                  <a:lnTo>
                    <a:pt x="111102" y="18267"/>
                  </a:lnTo>
                  <a:lnTo>
                    <a:pt x="26677" y="31468"/>
                  </a:lnTo>
                  <a:cubicBezTo>
                    <a:pt x="19493" y="32588"/>
                    <a:pt x="13031" y="36518"/>
                    <a:pt x="8717" y="42366"/>
                  </a:cubicBezTo>
                  <a:lnTo>
                    <a:pt x="582" y="114051"/>
                  </a:lnTo>
                  <a:cubicBezTo>
                    <a:pt x="-1168" y="129692"/>
                    <a:pt x="1042" y="145534"/>
                    <a:pt x="7029" y="160101"/>
                  </a:cubicBezTo>
                  <a:lnTo>
                    <a:pt x="39725" y="239460"/>
                  </a:lnTo>
                  <a:cubicBezTo>
                    <a:pt x="51958" y="269224"/>
                    <a:pt x="80924" y="288673"/>
                    <a:pt x="113098" y="288734"/>
                  </a:cubicBezTo>
                  <a:lnTo>
                    <a:pt x="114019" y="288734"/>
                  </a:lnTo>
                  <a:cubicBezTo>
                    <a:pt x="128401" y="288535"/>
                    <a:pt x="142447" y="284451"/>
                    <a:pt x="154696" y="276915"/>
                  </a:cubicBezTo>
                  <a:lnTo>
                    <a:pt x="178642" y="261565"/>
                  </a:lnTo>
                  <a:cubicBezTo>
                    <a:pt x="191536" y="253521"/>
                    <a:pt x="201867" y="241962"/>
                    <a:pt x="208421" y="228255"/>
                  </a:cubicBezTo>
                  <a:cubicBezTo>
                    <a:pt x="208928" y="226290"/>
                    <a:pt x="209281" y="224295"/>
                    <a:pt x="209496" y="222269"/>
                  </a:cubicBezTo>
                  <a:lnTo>
                    <a:pt x="195681" y="192643"/>
                  </a:lnTo>
                  <a:close/>
                </a:path>
              </a:pathLst>
            </a:custGeom>
            <a:solidFill>
              <a:srgbClr val="1D58DD"/>
            </a:solidFill>
            <a:ln w="15348"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46B11688-4CAC-48AD-A822-2E69097E4584}"/>
                </a:ext>
              </a:extLst>
            </p:cNvPr>
            <p:cNvSpPr/>
            <p:nvPr/>
          </p:nvSpPr>
          <p:spPr>
            <a:xfrm>
              <a:off x="6841479" y="4602876"/>
              <a:ext cx="216993" cy="289040"/>
            </a:xfrm>
            <a:custGeom>
              <a:avLst/>
              <a:gdLst>
                <a:gd name="connsiteX0" fmla="*/ 115376 w 216993"/>
                <a:gd name="connsiteY0" fmla="*/ 0 h 289040"/>
                <a:gd name="connsiteX1" fmla="*/ 216993 w 216993"/>
                <a:gd name="connsiteY1" fmla="*/ 197708 h 289040"/>
                <a:gd name="connsiteX2" fmla="*/ 215918 w 216993"/>
                <a:gd name="connsiteY2" fmla="*/ 203848 h 289040"/>
                <a:gd name="connsiteX3" fmla="*/ 178925 w 216993"/>
                <a:gd name="connsiteY3" fmla="*/ 261871 h 289040"/>
                <a:gd name="connsiteX4" fmla="*/ 154825 w 216993"/>
                <a:gd name="connsiteY4" fmla="*/ 277221 h 289040"/>
                <a:gd name="connsiteX5" fmla="*/ 114148 w 216993"/>
                <a:gd name="connsiteY5" fmla="*/ 289041 h 289040"/>
                <a:gd name="connsiteX6" fmla="*/ 113073 w 216993"/>
                <a:gd name="connsiteY6" fmla="*/ 289041 h 289040"/>
                <a:gd name="connsiteX7" fmla="*/ 39854 w 216993"/>
                <a:gd name="connsiteY7" fmla="*/ 239921 h 289040"/>
                <a:gd name="connsiteX8" fmla="*/ 7158 w 216993"/>
                <a:gd name="connsiteY8" fmla="*/ 160408 h 289040"/>
                <a:gd name="connsiteX9" fmla="*/ 558 w 216993"/>
                <a:gd name="connsiteY9" fmla="*/ 114358 h 289040"/>
                <a:gd name="connsiteX10" fmla="*/ 9307 w 216993"/>
                <a:gd name="connsiteY10" fmla="*/ 37608 h 289040"/>
                <a:gd name="connsiteX11" fmla="*/ 32946 w 216993"/>
                <a:gd name="connsiteY11" fmla="*/ 12741 h 289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993" h="289040">
                  <a:moveTo>
                    <a:pt x="115376" y="0"/>
                  </a:moveTo>
                  <a:lnTo>
                    <a:pt x="216993" y="197708"/>
                  </a:lnTo>
                  <a:lnTo>
                    <a:pt x="215918" y="203848"/>
                  </a:lnTo>
                  <a:cubicBezTo>
                    <a:pt x="212987" y="227779"/>
                    <a:pt x="199386" y="249116"/>
                    <a:pt x="178925" y="261871"/>
                  </a:cubicBezTo>
                  <a:lnTo>
                    <a:pt x="154825" y="277221"/>
                  </a:lnTo>
                  <a:cubicBezTo>
                    <a:pt x="142591" y="284789"/>
                    <a:pt x="128531" y="288888"/>
                    <a:pt x="114148" y="289041"/>
                  </a:cubicBezTo>
                  <a:lnTo>
                    <a:pt x="113073" y="289041"/>
                  </a:lnTo>
                  <a:cubicBezTo>
                    <a:pt x="80961" y="289026"/>
                    <a:pt x="52042" y="269623"/>
                    <a:pt x="39854" y="239921"/>
                  </a:cubicBezTo>
                  <a:lnTo>
                    <a:pt x="7158" y="160408"/>
                  </a:lnTo>
                  <a:cubicBezTo>
                    <a:pt x="1110" y="145856"/>
                    <a:pt x="-1162" y="130015"/>
                    <a:pt x="558" y="114358"/>
                  </a:cubicBezTo>
                  <a:lnTo>
                    <a:pt x="9307" y="37608"/>
                  </a:lnTo>
                  <a:cubicBezTo>
                    <a:pt x="10673" y="24928"/>
                    <a:pt x="20359" y="14751"/>
                    <a:pt x="32946" y="12741"/>
                  </a:cubicBezTo>
                  <a:close/>
                </a:path>
              </a:pathLst>
            </a:custGeom>
            <a:solidFill>
              <a:srgbClr val="3F69E0"/>
            </a:solidFill>
            <a:ln w="1534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89F1382B-B4E0-4C72-9287-4E39B39F309B}"/>
                </a:ext>
              </a:extLst>
            </p:cNvPr>
            <p:cNvSpPr/>
            <p:nvPr/>
          </p:nvSpPr>
          <p:spPr>
            <a:xfrm>
              <a:off x="6002837" y="3057283"/>
              <a:ext cx="5255247" cy="959836"/>
            </a:xfrm>
            <a:custGeom>
              <a:avLst/>
              <a:gdLst>
                <a:gd name="connsiteX0" fmla="*/ 5255248 w 5255247"/>
                <a:gd name="connsiteY0" fmla="*/ 0 h 959836"/>
                <a:gd name="connsiteX1" fmla="*/ 5218408 w 5255247"/>
                <a:gd name="connsiteY1" fmla="*/ 42980 h 959836"/>
                <a:gd name="connsiteX2" fmla="*/ 5191085 w 5255247"/>
                <a:gd name="connsiteY2" fmla="*/ 91947 h 959836"/>
                <a:gd name="connsiteX3" fmla="*/ 5180647 w 5255247"/>
                <a:gd name="connsiteY3" fmla="*/ 145979 h 959836"/>
                <a:gd name="connsiteX4" fmla="*/ 5197839 w 5255247"/>
                <a:gd name="connsiteY4" fmla="*/ 196787 h 959836"/>
                <a:gd name="connsiteX5" fmla="*/ 5197839 w 5255247"/>
                <a:gd name="connsiteY5" fmla="*/ 196787 h 959836"/>
                <a:gd name="connsiteX6" fmla="*/ 5219022 w 5255247"/>
                <a:gd name="connsiteY6" fmla="*/ 244372 h 959836"/>
                <a:gd name="connsiteX7" fmla="*/ 5206742 w 5255247"/>
                <a:gd name="connsiteY7" fmla="*/ 296562 h 959836"/>
                <a:gd name="connsiteX8" fmla="*/ 5117866 w 5255247"/>
                <a:gd name="connsiteY8" fmla="*/ 349674 h 959836"/>
                <a:gd name="connsiteX9" fmla="*/ 5044339 w 5255247"/>
                <a:gd name="connsiteY9" fmla="*/ 404627 h 959836"/>
                <a:gd name="connsiteX10" fmla="*/ 5039274 w 5255247"/>
                <a:gd name="connsiteY10" fmla="*/ 450677 h 959836"/>
                <a:gd name="connsiteX11" fmla="*/ 5044953 w 5255247"/>
                <a:gd name="connsiteY11" fmla="*/ 473855 h 959836"/>
                <a:gd name="connsiteX12" fmla="*/ 5054316 w 5255247"/>
                <a:gd name="connsiteY12" fmla="*/ 496266 h 959836"/>
                <a:gd name="connsiteX13" fmla="*/ 5054316 w 5255247"/>
                <a:gd name="connsiteY13" fmla="*/ 495345 h 959836"/>
                <a:gd name="connsiteX14" fmla="*/ 5085937 w 5255247"/>
                <a:gd name="connsiteY14" fmla="*/ 555057 h 959836"/>
                <a:gd name="connsiteX15" fmla="*/ 5106507 w 5255247"/>
                <a:gd name="connsiteY15" fmla="*/ 619834 h 959836"/>
                <a:gd name="connsiteX16" fmla="*/ 5101901 w 5255247"/>
                <a:gd name="connsiteY16" fmla="*/ 689063 h 959836"/>
                <a:gd name="connsiteX17" fmla="*/ 5080872 w 5255247"/>
                <a:gd name="connsiteY17" fmla="*/ 718228 h 959836"/>
                <a:gd name="connsiteX18" fmla="*/ 5050172 w 5255247"/>
                <a:gd name="connsiteY18" fmla="*/ 735573 h 959836"/>
                <a:gd name="connsiteX19" fmla="*/ 5050172 w 5255247"/>
                <a:gd name="connsiteY19" fmla="*/ 735573 h 959836"/>
                <a:gd name="connsiteX20" fmla="*/ 4978641 w 5255247"/>
                <a:gd name="connsiteY20" fmla="*/ 766273 h 959836"/>
                <a:gd name="connsiteX21" fmla="*/ 4917241 w 5255247"/>
                <a:gd name="connsiteY21" fmla="*/ 814012 h 959836"/>
                <a:gd name="connsiteX22" fmla="*/ 4879480 w 5255247"/>
                <a:gd name="connsiteY22" fmla="*/ 881552 h 959836"/>
                <a:gd name="connsiteX23" fmla="*/ 4875642 w 5255247"/>
                <a:gd name="connsiteY23" fmla="*/ 900739 h 959836"/>
                <a:gd name="connsiteX24" fmla="*/ 4875642 w 5255247"/>
                <a:gd name="connsiteY24" fmla="*/ 920388 h 959836"/>
                <a:gd name="connsiteX25" fmla="*/ 4875642 w 5255247"/>
                <a:gd name="connsiteY25" fmla="*/ 930365 h 959836"/>
                <a:gd name="connsiteX26" fmla="*/ 4877177 w 5255247"/>
                <a:gd name="connsiteY26" fmla="*/ 940189 h 959836"/>
                <a:gd name="connsiteX27" fmla="*/ 4880247 w 5255247"/>
                <a:gd name="connsiteY27" fmla="*/ 959837 h 959836"/>
                <a:gd name="connsiteX28" fmla="*/ 4875642 w 5255247"/>
                <a:gd name="connsiteY28" fmla="*/ 880477 h 959836"/>
                <a:gd name="connsiteX29" fmla="*/ 4911715 w 5255247"/>
                <a:gd name="connsiteY29" fmla="*/ 808946 h 959836"/>
                <a:gd name="connsiteX30" fmla="*/ 4974036 w 5255247"/>
                <a:gd name="connsiteY30" fmla="*/ 757677 h 959836"/>
                <a:gd name="connsiteX31" fmla="*/ 5047409 w 5255247"/>
                <a:gd name="connsiteY31" fmla="*/ 723600 h 959836"/>
                <a:gd name="connsiteX32" fmla="*/ 5047409 w 5255247"/>
                <a:gd name="connsiteY32" fmla="*/ 723600 h 959836"/>
                <a:gd name="connsiteX33" fmla="*/ 5073811 w 5255247"/>
                <a:gd name="connsiteY33" fmla="*/ 708250 h 959836"/>
                <a:gd name="connsiteX34" fmla="*/ 5091157 w 5255247"/>
                <a:gd name="connsiteY34" fmla="*/ 683844 h 959836"/>
                <a:gd name="connsiteX35" fmla="*/ 5094380 w 5255247"/>
                <a:gd name="connsiteY35" fmla="*/ 622444 h 959836"/>
                <a:gd name="connsiteX36" fmla="*/ 5074272 w 5255247"/>
                <a:gd name="connsiteY36" fmla="*/ 561043 h 959836"/>
                <a:gd name="connsiteX37" fmla="*/ 5043572 w 5255247"/>
                <a:gd name="connsiteY37" fmla="*/ 503788 h 959836"/>
                <a:gd name="connsiteX38" fmla="*/ 5043572 w 5255247"/>
                <a:gd name="connsiteY38" fmla="*/ 503788 h 959836"/>
                <a:gd name="connsiteX39" fmla="*/ 5043572 w 5255247"/>
                <a:gd name="connsiteY39" fmla="*/ 503788 h 959836"/>
                <a:gd name="connsiteX40" fmla="*/ 5033440 w 5255247"/>
                <a:gd name="connsiteY40" fmla="*/ 479535 h 959836"/>
                <a:gd name="connsiteX41" fmla="*/ 5027301 w 5255247"/>
                <a:gd name="connsiteY41" fmla="*/ 453593 h 959836"/>
                <a:gd name="connsiteX42" fmla="*/ 5033901 w 5255247"/>
                <a:gd name="connsiteY42" fmla="*/ 400175 h 959836"/>
                <a:gd name="connsiteX43" fmla="*/ 5116945 w 5255247"/>
                <a:gd name="connsiteY43" fmla="*/ 338775 h 959836"/>
                <a:gd name="connsiteX44" fmla="*/ 5199681 w 5255247"/>
                <a:gd name="connsiteY44" fmla="*/ 291650 h 959836"/>
                <a:gd name="connsiteX45" fmla="*/ 5211040 w 5255247"/>
                <a:gd name="connsiteY45" fmla="*/ 248210 h 959836"/>
                <a:gd name="connsiteX46" fmla="*/ 5192620 w 5255247"/>
                <a:gd name="connsiteY46" fmla="*/ 204923 h 959836"/>
                <a:gd name="connsiteX47" fmla="*/ 5192620 w 5255247"/>
                <a:gd name="connsiteY47" fmla="*/ 204923 h 959836"/>
                <a:gd name="connsiteX48" fmla="*/ 5172972 w 5255247"/>
                <a:gd name="connsiteY48" fmla="*/ 146132 h 959836"/>
                <a:gd name="connsiteX49" fmla="*/ 5186020 w 5255247"/>
                <a:gd name="connsiteY49" fmla="*/ 89798 h 959836"/>
                <a:gd name="connsiteX50" fmla="*/ 5216720 w 5255247"/>
                <a:gd name="connsiteY50" fmla="*/ 41138 h 959836"/>
                <a:gd name="connsiteX51" fmla="*/ 5255248 w 5255247"/>
                <a:gd name="connsiteY51" fmla="*/ 0 h 959836"/>
                <a:gd name="connsiteX52" fmla="*/ 15 w 5255247"/>
                <a:gd name="connsiteY52" fmla="*/ 10592 h 959836"/>
                <a:gd name="connsiteX53" fmla="*/ 5387 w 5255247"/>
                <a:gd name="connsiteY53" fmla="*/ 46357 h 959836"/>
                <a:gd name="connsiteX54" fmla="*/ 15365 w 5255247"/>
                <a:gd name="connsiteY54" fmla="*/ 79667 h 959836"/>
                <a:gd name="connsiteX55" fmla="*/ 34245 w 5255247"/>
                <a:gd name="connsiteY55" fmla="*/ 109292 h 959836"/>
                <a:gd name="connsiteX56" fmla="*/ 61415 w 5255247"/>
                <a:gd name="connsiteY56" fmla="*/ 129861 h 959836"/>
                <a:gd name="connsiteX57" fmla="*/ 61415 w 5255247"/>
                <a:gd name="connsiteY57" fmla="*/ 129861 h 959836"/>
                <a:gd name="connsiteX58" fmla="*/ 107465 w 5255247"/>
                <a:gd name="connsiteY58" fmla="*/ 175911 h 959836"/>
                <a:gd name="connsiteX59" fmla="*/ 96259 w 5255247"/>
                <a:gd name="connsiteY59" fmla="*/ 239614 h 959836"/>
                <a:gd name="connsiteX60" fmla="*/ 94878 w 5255247"/>
                <a:gd name="connsiteY60" fmla="*/ 291650 h 959836"/>
                <a:gd name="connsiteX61" fmla="*/ 134634 w 5255247"/>
                <a:gd name="connsiteY61" fmla="*/ 331561 h 959836"/>
                <a:gd name="connsiteX62" fmla="*/ 133867 w 5255247"/>
                <a:gd name="connsiteY62" fmla="*/ 331561 h 959836"/>
                <a:gd name="connsiteX63" fmla="*/ 204938 w 5255247"/>
                <a:gd name="connsiteY63" fmla="*/ 381295 h 959836"/>
                <a:gd name="connsiteX64" fmla="*/ 231493 w 5255247"/>
                <a:gd name="connsiteY64" fmla="*/ 417060 h 959836"/>
                <a:gd name="connsiteX65" fmla="*/ 232721 w 5255247"/>
                <a:gd name="connsiteY65" fmla="*/ 463110 h 959836"/>
                <a:gd name="connsiteX66" fmla="*/ 232721 w 5255247"/>
                <a:gd name="connsiteY66" fmla="*/ 463110 h 959836"/>
                <a:gd name="connsiteX67" fmla="*/ 232721 w 5255247"/>
                <a:gd name="connsiteY67" fmla="*/ 463110 h 959836"/>
                <a:gd name="connsiteX68" fmla="*/ 217371 w 5255247"/>
                <a:gd name="connsiteY68" fmla="*/ 506090 h 959836"/>
                <a:gd name="connsiteX69" fmla="*/ 216143 w 5255247"/>
                <a:gd name="connsiteY69" fmla="*/ 552140 h 959836"/>
                <a:gd name="connsiteX70" fmla="*/ 231493 w 5255247"/>
                <a:gd name="connsiteY70" fmla="*/ 596041 h 959836"/>
                <a:gd name="connsiteX71" fmla="*/ 260812 w 5255247"/>
                <a:gd name="connsiteY71" fmla="*/ 633342 h 959836"/>
                <a:gd name="connsiteX72" fmla="*/ 243006 w 5255247"/>
                <a:gd name="connsiteY72" fmla="*/ 617224 h 959836"/>
                <a:gd name="connsiteX73" fmla="*/ 227655 w 5255247"/>
                <a:gd name="connsiteY73" fmla="*/ 598190 h 959836"/>
                <a:gd name="connsiteX74" fmla="*/ 208775 w 5255247"/>
                <a:gd name="connsiteY74" fmla="*/ 553522 h 959836"/>
                <a:gd name="connsiteX75" fmla="*/ 207854 w 5255247"/>
                <a:gd name="connsiteY75" fmla="*/ 504555 h 959836"/>
                <a:gd name="connsiteX76" fmla="*/ 223204 w 5255247"/>
                <a:gd name="connsiteY76" fmla="*/ 457277 h 959836"/>
                <a:gd name="connsiteX77" fmla="*/ 223204 w 5255247"/>
                <a:gd name="connsiteY77" fmla="*/ 457277 h 959836"/>
                <a:gd name="connsiteX78" fmla="*/ 220901 w 5255247"/>
                <a:gd name="connsiteY78" fmla="*/ 421512 h 959836"/>
                <a:gd name="connsiteX79" fmla="*/ 196648 w 5255247"/>
                <a:gd name="connsiteY79" fmla="*/ 390812 h 959836"/>
                <a:gd name="connsiteX80" fmla="*/ 128648 w 5255247"/>
                <a:gd name="connsiteY80" fmla="*/ 344762 h 959836"/>
                <a:gd name="connsiteX81" fmla="*/ 128648 w 5255247"/>
                <a:gd name="connsiteY81" fmla="*/ 344762 h 959836"/>
                <a:gd name="connsiteX82" fmla="*/ 128648 w 5255247"/>
                <a:gd name="connsiteY82" fmla="*/ 344762 h 959836"/>
                <a:gd name="connsiteX83" fmla="*/ 83826 w 5255247"/>
                <a:gd name="connsiteY83" fmla="*/ 298711 h 959836"/>
                <a:gd name="connsiteX84" fmla="*/ 86589 w 5255247"/>
                <a:gd name="connsiteY84" fmla="*/ 233320 h 959836"/>
                <a:gd name="connsiteX85" fmla="*/ 97487 w 5255247"/>
                <a:gd name="connsiteY85" fmla="*/ 180209 h 959836"/>
                <a:gd name="connsiteX86" fmla="*/ 60647 w 5255247"/>
                <a:gd name="connsiteY86" fmla="*/ 140453 h 959836"/>
                <a:gd name="connsiteX87" fmla="*/ 60647 w 5255247"/>
                <a:gd name="connsiteY87" fmla="*/ 140453 h 959836"/>
                <a:gd name="connsiteX88" fmla="*/ 31329 w 5255247"/>
                <a:gd name="connsiteY88" fmla="*/ 116200 h 959836"/>
                <a:gd name="connsiteX89" fmla="*/ 13369 w 5255247"/>
                <a:gd name="connsiteY89" fmla="*/ 83504 h 959836"/>
                <a:gd name="connsiteX90" fmla="*/ 15 w 5255247"/>
                <a:gd name="connsiteY90" fmla="*/ 10592 h 95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255247" h="959836">
                  <a:moveTo>
                    <a:pt x="5255248" y="0"/>
                  </a:moveTo>
                  <a:cubicBezTo>
                    <a:pt x="5241709" y="13198"/>
                    <a:pt x="5229383" y="27583"/>
                    <a:pt x="5218408" y="42980"/>
                  </a:cubicBezTo>
                  <a:cubicBezTo>
                    <a:pt x="5207326" y="58123"/>
                    <a:pt x="5198161" y="74567"/>
                    <a:pt x="5191085" y="91947"/>
                  </a:cubicBezTo>
                  <a:cubicBezTo>
                    <a:pt x="5184070" y="109093"/>
                    <a:pt x="5180524" y="127456"/>
                    <a:pt x="5180647" y="145979"/>
                  </a:cubicBezTo>
                  <a:cubicBezTo>
                    <a:pt x="5181921" y="164110"/>
                    <a:pt x="5187831" y="181609"/>
                    <a:pt x="5197839" y="196787"/>
                  </a:cubicBezTo>
                  <a:lnTo>
                    <a:pt x="5197839" y="196787"/>
                  </a:lnTo>
                  <a:cubicBezTo>
                    <a:pt x="5208830" y="210590"/>
                    <a:pt x="5216121" y="226967"/>
                    <a:pt x="5219022" y="244372"/>
                  </a:cubicBezTo>
                  <a:cubicBezTo>
                    <a:pt x="5221985" y="262708"/>
                    <a:pt x="5217564" y="281470"/>
                    <a:pt x="5206742" y="296562"/>
                  </a:cubicBezTo>
                  <a:cubicBezTo>
                    <a:pt x="5183564" y="323318"/>
                    <a:pt x="5152403" y="341933"/>
                    <a:pt x="5117866" y="349674"/>
                  </a:cubicBezTo>
                  <a:cubicBezTo>
                    <a:pt x="5086367" y="356075"/>
                    <a:pt x="5059398" y="376235"/>
                    <a:pt x="5044339" y="404627"/>
                  </a:cubicBezTo>
                  <a:cubicBezTo>
                    <a:pt x="5037953" y="419088"/>
                    <a:pt x="5036173" y="435172"/>
                    <a:pt x="5039274" y="450677"/>
                  </a:cubicBezTo>
                  <a:cubicBezTo>
                    <a:pt x="5040517" y="458548"/>
                    <a:pt x="5042405" y="466303"/>
                    <a:pt x="5044953" y="473855"/>
                  </a:cubicBezTo>
                  <a:cubicBezTo>
                    <a:pt x="5047870" y="481377"/>
                    <a:pt x="5051247" y="489205"/>
                    <a:pt x="5054316" y="496266"/>
                  </a:cubicBezTo>
                  <a:lnTo>
                    <a:pt x="5054316" y="495345"/>
                  </a:lnTo>
                  <a:cubicBezTo>
                    <a:pt x="5066289" y="514456"/>
                    <a:pt x="5076866" y="534411"/>
                    <a:pt x="5085937" y="555057"/>
                  </a:cubicBezTo>
                  <a:cubicBezTo>
                    <a:pt x="5095332" y="575764"/>
                    <a:pt x="5102239" y="597500"/>
                    <a:pt x="5106507" y="619834"/>
                  </a:cubicBezTo>
                  <a:cubicBezTo>
                    <a:pt x="5111664" y="642874"/>
                    <a:pt x="5110052" y="666913"/>
                    <a:pt x="5101901" y="689063"/>
                  </a:cubicBezTo>
                  <a:cubicBezTo>
                    <a:pt x="5097113" y="700207"/>
                    <a:pt x="5089944" y="710169"/>
                    <a:pt x="5080872" y="718228"/>
                  </a:cubicBezTo>
                  <a:cubicBezTo>
                    <a:pt x="5071616" y="725580"/>
                    <a:pt x="5061254" y="731429"/>
                    <a:pt x="5050172" y="735573"/>
                  </a:cubicBezTo>
                  <a:lnTo>
                    <a:pt x="5050172" y="735573"/>
                  </a:lnTo>
                  <a:cubicBezTo>
                    <a:pt x="5025244" y="743079"/>
                    <a:pt x="5001251" y="753379"/>
                    <a:pt x="4978641" y="766273"/>
                  </a:cubicBezTo>
                  <a:cubicBezTo>
                    <a:pt x="4955861" y="778968"/>
                    <a:pt x="4935154" y="795055"/>
                    <a:pt x="4917241" y="814012"/>
                  </a:cubicBezTo>
                  <a:cubicBezTo>
                    <a:pt x="4899373" y="833138"/>
                    <a:pt x="4886418" y="856316"/>
                    <a:pt x="4879480" y="881552"/>
                  </a:cubicBezTo>
                  <a:lnTo>
                    <a:pt x="4875642" y="900739"/>
                  </a:lnTo>
                  <a:cubicBezTo>
                    <a:pt x="4875642" y="907340"/>
                    <a:pt x="4875642" y="913941"/>
                    <a:pt x="4875642" y="920388"/>
                  </a:cubicBezTo>
                  <a:cubicBezTo>
                    <a:pt x="4875642" y="923765"/>
                    <a:pt x="4875642" y="927142"/>
                    <a:pt x="4875642" y="930365"/>
                  </a:cubicBezTo>
                  <a:lnTo>
                    <a:pt x="4877177" y="940189"/>
                  </a:lnTo>
                  <a:lnTo>
                    <a:pt x="4880247" y="959837"/>
                  </a:lnTo>
                  <a:cubicBezTo>
                    <a:pt x="4872357" y="934141"/>
                    <a:pt x="4870776" y="906910"/>
                    <a:pt x="4875642" y="880477"/>
                  </a:cubicBezTo>
                  <a:cubicBezTo>
                    <a:pt x="4881629" y="854045"/>
                    <a:pt x="4894016" y="829485"/>
                    <a:pt x="4911715" y="808946"/>
                  </a:cubicBezTo>
                  <a:cubicBezTo>
                    <a:pt x="4929736" y="788761"/>
                    <a:pt x="4950750" y="771462"/>
                    <a:pt x="4974036" y="757677"/>
                  </a:cubicBezTo>
                  <a:cubicBezTo>
                    <a:pt x="4997122" y="743555"/>
                    <a:pt x="5021728" y="732119"/>
                    <a:pt x="5047409" y="723600"/>
                  </a:cubicBezTo>
                  <a:lnTo>
                    <a:pt x="5047409" y="723600"/>
                  </a:lnTo>
                  <a:cubicBezTo>
                    <a:pt x="5056972" y="719916"/>
                    <a:pt x="5065875" y="714728"/>
                    <a:pt x="5073811" y="708250"/>
                  </a:cubicBezTo>
                  <a:cubicBezTo>
                    <a:pt x="5081332" y="701496"/>
                    <a:pt x="5087257" y="693161"/>
                    <a:pt x="5091157" y="683844"/>
                  </a:cubicBezTo>
                  <a:cubicBezTo>
                    <a:pt x="5098048" y="664103"/>
                    <a:pt x="5099169" y="642798"/>
                    <a:pt x="5094380" y="622444"/>
                  </a:cubicBezTo>
                  <a:cubicBezTo>
                    <a:pt x="5090036" y="601276"/>
                    <a:pt x="5083282" y="580676"/>
                    <a:pt x="5074272" y="561043"/>
                  </a:cubicBezTo>
                  <a:cubicBezTo>
                    <a:pt x="5065507" y="541211"/>
                    <a:pt x="5055237" y="522070"/>
                    <a:pt x="5043572" y="503788"/>
                  </a:cubicBezTo>
                  <a:lnTo>
                    <a:pt x="5043572" y="503788"/>
                  </a:lnTo>
                  <a:lnTo>
                    <a:pt x="5043572" y="503788"/>
                  </a:lnTo>
                  <a:cubicBezTo>
                    <a:pt x="5040195" y="495652"/>
                    <a:pt x="5036510" y="488438"/>
                    <a:pt x="5033440" y="479535"/>
                  </a:cubicBezTo>
                  <a:cubicBezTo>
                    <a:pt x="5030616" y="471089"/>
                    <a:pt x="5028559" y="462407"/>
                    <a:pt x="5027301" y="453593"/>
                  </a:cubicBezTo>
                  <a:cubicBezTo>
                    <a:pt x="5024138" y="435528"/>
                    <a:pt x="5026426" y="416927"/>
                    <a:pt x="5033901" y="400175"/>
                  </a:cubicBezTo>
                  <a:cubicBezTo>
                    <a:pt x="5051108" y="368413"/>
                    <a:pt x="5081532" y="345922"/>
                    <a:pt x="5116945" y="338775"/>
                  </a:cubicBezTo>
                  <a:cubicBezTo>
                    <a:pt x="5148704" y="331932"/>
                    <a:pt x="5177592" y="315480"/>
                    <a:pt x="5199681" y="291650"/>
                  </a:cubicBezTo>
                  <a:cubicBezTo>
                    <a:pt x="5208968" y="279192"/>
                    <a:pt x="5213035" y="263615"/>
                    <a:pt x="5211040" y="248210"/>
                  </a:cubicBezTo>
                  <a:cubicBezTo>
                    <a:pt x="5208646" y="232459"/>
                    <a:pt x="5202306" y="217570"/>
                    <a:pt x="5192620" y="204923"/>
                  </a:cubicBezTo>
                  <a:lnTo>
                    <a:pt x="5192620" y="204923"/>
                  </a:lnTo>
                  <a:cubicBezTo>
                    <a:pt x="5180847" y="187481"/>
                    <a:pt x="5174047" y="167153"/>
                    <a:pt x="5172972" y="146132"/>
                  </a:cubicBezTo>
                  <a:cubicBezTo>
                    <a:pt x="5173294" y="126644"/>
                    <a:pt x="5177746" y="107446"/>
                    <a:pt x="5186020" y="89798"/>
                  </a:cubicBezTo>
                  <a:cubicBezTo>
                    <a:pt x="5194140" y="72339"/>
                    <a:pt x="5204455" y="55988"/>
                    <a:pt x="5216720" y="41138"/>
                  </a:cubicBezTo>
                  <a:cubicBezTo>
                    <a:pt x="5228125" y="26149"/>
                    <a:pt x="5241034" y="12363"/>
                    <a:pt x="5255248" y="0"/>
                  </a:cubicBezTo>
                  <a:close/>
                  <a:moveTo>
                    <a:pt x="15" y="10592"/>
                  </a:moveTo>
                  <a:cubicBezTo>
                    <a:pt x="874" y="22635"/>
                    <a:pt x="2670" y="34594"/>
                    <a:pt x="5387" y="46357"/>
                  </a:cubicBezTo>
                  <a:cubicBezTo>
                    <a:pt x="7674" y="57744"/>
                    <a:pt x="11021" y="68894"/>
                    <a:pt x="15365" y="79667"/>
                  </a:cubicBezTo>
                  <a:cubicBezTo>
                    <a:pt x="20400" y="90290"/>
                    <a:pt x="26739" y="100243"/>
                    <a:pt x="34245" y="109292"/>
                  </a:cubicBezTo>
                  <a:cubicBezTo>
                    <a:pt x="41966" y="117755"/>
                    <a:pt x="51176" y="124728"/>
                    <a:pt x="61415" y="129861"/>
                  </a:cubicBezTo>
                  <a:lnTo>
                    <a:pt x="61415" y="129861"/>
                  </a:lnTo>
                  <a:cubicBezTo>
                    <a:pt x="82997" y="137367"/>
                    <a:pt x="99959" y="154331"/>
                    <a:pt x="107465" y="175911"/>
                  </a:cubicBezTo>
                  <a:cubicBezTo>
                    <a:pt x="112638" y="197784"/>
                    <a:pt x="108585" y="220821"/>
                    <a:pt x="96259" y="239614"/>
                  </a:cubicBezTo>
                  <a:cubicBezTo>
                    <a:pt x="87141" y="255642"/>
                    <a:pt x="86635" y="275160"/>
                    <a:pt x="94878" y="291650"/>
                  </a:cubicBezTo>
                  <a:cubicBezTo>
                    <a:pt x="104349" y="308253"/>
                    <a:pt x="118072" y="322030"/>
                    <a:pt x="134634" y="331561"/>
                  </a:cubicBezTo>
                  <a:lnTo>
                    <a:pt x="133867" y="331561"/>
                  </a:lnTo>
                  <a:cubicBezTo>
                    <a:pt x="159685" y="344861"/>
                    <a:pt x="183601" y="361590"/>
                    <a:pt x="204938" y="381295"/>
                  </a:cubicBezTo>
                  <a:cubicBezTo>
                    <a:pt x="215897" y="391498"/>
                    <a:pt x="224892" y="403620"/>
                    <a:pt x="231493" y="417060"/>
                  </a:cubicBezTo>
                  <a:cubicBezTo>
                    <a:pt x="238753" y="431458"/>
                    <a:pt x="239199" y="448347"/>
                    <a:pt x="232721" y="463110"/>
                  </a:cubicBezTo>
                  <a:lnTo>
                    <a:pt x="232721" y="463110"/>
                  </a:lnTo>
                  <a:lnTo>
                    <a:pt x="232721" y="463110"/>
                  </a:lnTo>
                  <a:cubicBezTo>
                    <a:pt x="225491" y="476588"/>
                    <a:pt x="220318" y="491078"/>
                    <a:pt x="217371" y="506090"/>
                  </a:cubicBezTo>
                  <a:cubicBezTo>
                    <a:pt x="214286" y="521256"/>
                    <a:pt x="213871" y="536836"/>
                    <a:pt x="216143" y="552140"/>
                  </a:cubicBezTo>
                  <a:cubicBezTo>
                    <a:pt x="218277" y="567644"/>
                    <a:pt x="223496" y="582579"/>
                    <a:pt x="231493" y="596041"/>
                  </a:cubicBezTo>
                  <a:cubicBezTo>
                    <a:pt x="239536" y="609749"/>
                    <a:pt x="249391" y="622290"/>
                    <a:pt x="260812" y="633342"/>
                  </a:cubicBezTo>
                  <a:cubicBezTo>
                    <a:pt x="254825" y="627970"/>
                    <a:pt x="248532" y="623058"/>
                    <a:pt x="243006" y="617224"/>
                  </a:cubicBezTo>
                  <a:cubicBezTo>
                    <a:pt x="237341" y="611345"/>
                    <a:pt x="232199" y="604975"/>
                    <a:pt x="227655" y="598190"/>
                  </a:cubicBezTo>
                  <a:cubicBezTo>
                    <a:pt x="218461" y="584698"/>
                    <a:pt x="212029" y="569517"/>
                    <a:pt x="208775" y="553522"/>
                  </a:cubicBezTo>
                  <a:cubicBezTo>
                    <a:pt x="205628" y="537374"/>
                    <a:pt x="205321" y="520811"/>
                    <a:pt x="207854" y="504555"/>
                  </a:cubicBezTo>
                  <a:cubicBezTo>
                    <a:pt x="210464" y="488085"/>
                    <a:pt x="215652" y="472136"/>
                    <a:pt x="223204" y="457277"/>
                  </a:cubicBezTo>
                  <a:lnTo>
                    <a:pt x="223204" y="457277"/>
                  </a:lnTo>
                  <a:cubicBezTo>
                    <a:pt x="227517" y="445565"/>
                    <a:pt x="226688" y="432574"/>
                    <a:pt x="220901" y="421512"/>
                  </a:cubicBezTo>
                  <a:cubicBezTo>
                    <a:pt x="214639" y="409964"/>
                    <a:pt x="206426" y="399580"/>
                    <a:pt x="196648" y="390812"/>
                  </a:cubicBezTo>
                  <a:cubicBezTo>
                    <a:pt x="176141" y="372485"/>
                    <a:pt x="153269" y="356997"/>
                    <a:pt x="128648" y="344762"/>
                  </a:cubicBezTo>
                  <a:lnTo>
                    <a:pt x="128648" y="344762"/>
                  </a:lnTo>
                  <a:lnTo>
                    <a:pt x="128648" y="344762"/>
                  </a:lnTo>
                  <a:cubicBezTo>
                    <a:pt x="109691" y="333904"/>
                    <a:pt x="94172" y="317950"/>
                    <a:pt x="83826" y="298711"/>
                  </a:cubicBezTo>
                  <a:cubicBezTo>
                    <a:pt x="73787" y="277817"/>
                    <a:pt x="74831" y="253294"/>
                    <a:pt x="86589" y="233320"/>
                  </a:cubicBezTo>
                  <a:cubicBezTo>
                    <a:pt x="97165" y="217778"/>
                    <a:pt x="101079" y="198659"/>
                    <a:pt x="97487" y="180209"/>
                  </a:cubicBezTo>
                  <a:cubicBezTo>
                    <a:pt x="91639" y="162188"/>
                    <a:pt x="78177" y="147649"/>
                    <a:pt x="60647" y="140453"/>
                  </a:cubicBezTo>
                  <a:lnTo>
                    <a:pt x="60647" y="140453"/>
                  </a:lnTo>
                  <a:cubicBezTo>
                    <a:pt x="49442" y="134281"/>
                    <a:pt x="39495" y="126053"/>
                    <a:pt x="31329" y="116200"/>
                  </a:cubicBezTo>
                  <a:cubicBezTo>
                    <a:pt x="23746" y="106253"/>
                    <a:pt x="17698" y="95233"/>
                    <a:pt x="13369" y="83504"/>
                  </a:cubicBezTo>
                  <a:cubicBezTo>
                    <a:pt x="4236" y="60293"/>
                    <a:pt x="-292" y="35531"/>
                    <a:pt x="15" y="10592"/>
                  </a:cubicBezTo>
                  <a:close/>
                </a:path>
              </a:pathLst>
            </a:custGeom>
            <a:solidFill>
              <a:srgbClr val="FBB641"/>
            </a:solidFill>
            <a:ln w="1534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8BF7A297-95F8-457F-A1DC-844893DEBE12}"/>
                </a:ext>
              </a:extLst>
            </p:cNvPr>
            <p:cNvSpPr/>
            <p:nvPr/>
          </p:nvSpPr>
          <p:spPr>
            <a:xfrm>
              <a:off x="9003935" y="3686633"/>
              <a:ext cx="2409760" cy="1210809"/>
            </a:xfrm>
            <a:custGeom>
              <a:avLst/>
              <a:gdLst>
                <a:gd name="connsiteX0" fmla="*/ 381447 w 2409760"/>
                <a:gd name="connsiteY0" fmla="*/ 0 h 1210809"/>
                <a:gd name="connsiteX1" fmla="*/ 344607 w 2409760"/>
                <a:gd name="connsiteY1" fmla="*/ 42980 h 1210809"/>
                <a:gd name="connsiteX2" fmla="*/ 317284 w 2409760"/>
                <a:gd name="connsiteY2" fmla="*/ 91947 h 1210809"/>
                <a:gd name="connsiteX3" fmla="*/ 306846 w 2409760"/>
                <a:gd name="connsiteY3" fmla="*/ 145979 h 1210809"/>
                <a:gd name="connsiteX4" fmla="*/ 324038 w 2409760"/>
                <a:gd name="connsiteY4" fmla="*/ 196787 h 1210809"/>
                <a:gd name="connsiteX5" fmla="*/ 324038 w 2409760"/>
                <a:gd name="connsiteY5" fmla="*/ 196787 h 1210809"/>
                <a:gd name="connsiteX6" fmla="*/ 346142 w 2409760"/>
                <a:gd name="connsiteY6" fmla="*/ 244833 h 1210809"/>
                <a:gd name="connsiteX7" fmla="*/ 333862 w 2409760"/>
                <a:gd name="connsiteY7" fmla="*/ 297023 h 1210809"/>
                <a:gd name="connsiteX8" fmla="*/ 244985 w 2409760"/>
                <a:gd name="connsiteY8" fmla="*/ 350134 h 1210809"/>
                <a:gd name="connsiteX9" fmla="*/ 171459 w 2409760"/>
                <a:gd name="connsiteY9" fmla="*/ 405087 h 1210809"/>
                <a:gd name="connsiteX10" fmla="*/ 166393 w 2409760"/>
                <a:gd name="connsiteY10" fmla="*/ 451137 h 1210809"/>
                <a:gd name="connsiteX11" fmla="*/ 172073 w 2409760"/>
                <a:gd name="connsiteY11" fmla="*/ 474316 h 1210809"/>
                <a:gd name="connsiteX12" fmla="*/ 181436 w 2409760"/>
                <a:gd name="connsiteY12" fmla="*/ 496727 h 1210809"/>
                <a:gd name="connsiteX13" fmla="*/ 181436 w 2409760"/>
                <a:gd name="connsiteY13" fmla="*/ 495806 h 1210809"/>
                <a:gd name="connsiteX14" fmla="*/ 213058 w 2409760"/>
                <a:gd name="connsiteY14" fmla="*/ 555517 h 1210809"/>
                <a:gd name="connsiteX15" fmla="*/ 233626 w 2409760"/>
                <a:gd name="connsiteY15" fmla="*/ 620295 h 1210809"/>
                <a:gd name="connsiteX16" fmla="*/ 229021 w 2409760"/>
                <a:gd name="connsiteY16" fmla="*/ 689523 h 1210809"/>
                <a:gd name="connsiteX17" fmla="*/ 207992 w 2409760"/>
                <a:gd name="connsiteY17" fmla="*/ 718688 h 1210809"/>
                <a:gd name="connsiteX18" fmla="*/ 177292 w 2409760"/>
                <a:gd name="connsiteY18" fmla="*/ 736034 h 1210809"/>
                <a:gd name="connsiteX19" fmla="*/ 177292 w 2409760"/>
                <a:gd name="connsiteY19" fmla="*/ 736034 h 1210809"/>
                <a:gd name="connsiteX20" fmla="*/ 105761 w 2409760"/>
                <a:gd name="connsiteY20" fmla="*/ 766734 h 1210809"/>
                <a:gd name="connsiteX21" fmla="*/ 44360 w 2409760"/>
                <a:gd name="connsiteY21" fmla="*/ 814472 h 1210809"/>
                <a:gd name="connsiteX22" fmla="*/ 6600 w 2409760"/>
                <a:gd name="connsiteY22" fmla="*/ 882012 h 1210809"/>
                <a:gd name="connsiteX23" fmla="*/ 2762 w 2409760"/>
                <a:gd name="connsiteY23" fmla="*/ 901200 h 1210809"/>
                <a:gd name="connsiteX24" fmla="*/ 2762 w 2409760"/>
                <a:gd name="connsiteY24" fmla="*/ 920848 h 1210809"/>
                <a:gd name="connsiteX25" fmla="*/ 2762 w 2409760"/>
                <a:gd name="connsiteY25" fmla="*/ 930825 h 1210809"/>
                <a:gd name="connsiteX26" fmla="*/ 4297 w 2409760"/>
                <a:gd name="connsiteY26" fmla="*/ 940649 h 1210809"/>
                <a:gd name="connsiteX27" fmla="*/ 7367 w 2409760"/>
                <a:gd name="connsiteY27" fmla="*/ 960297 h 1210809"/>
                <a:gd name="connsiteX28" fmla="*/ 2762 w 2409760"/>
                <a:gd name="connsiteY28" fmla="*/ 880938 h 1210809"/>
                <a:gd name="connsiteX29" fmla="*/ 38835 w 2409760"/>
                <a:gd name="connsiteY29" fmla="*/ 809407 h 1210809"/>
                <a:gd name="connsiteX30" fmla="*/ 101156 w 2409760"/>
                <a:gd name="connsiteY30" fmla="*/ 758138 h 1210809"/>
                <a:gd name="connsiteX31" fmla="*/ 174529 w 2409760"/>
                <a:gd name="connsiteY31" fmla="*/ 724061 h 1210809"/>
                <a:gd name="connsiteX32" fmla="*/ 174529 w 2409760"/>
                <a:gd name="connsiteY32" fmla="*/ 724061 h 1210809"/>
                <a:gd name="connsiteX33" fmla="*/ 200931 w 2409760"/>
                <a:gd name="connsiteY33" fmla="*/ 708711 h 1210809"/>
                <a:gd name="connsiteX34" fmla="*/ 218276 w 2409760"/>
                <a:gd name="connsiteY34" fmla="*/ 684304 h 1210809"/>
                <a:gd name="connsiteX35" fmla="*/ 221500 w 2409760"/>
                <a:gd name="connsiteY35" fmla="*/ 622904 h 1210809"/>
                <a:gd name="connsiteX36" fmla="*/ 201391 w 2409760"/>
                <a:gd name="connsiteY36" fmla="*/ 561504 h 1210809"/>
                <a:gd name="connsiteX37" fmla="*/ 170691 w 2409760"/>
                <a:gd name="connsiteY37" fmla="*/ 504248 h 1210809"/>
                <a:gd name="connsiteX38" fmla="*/ 170691 w 2409760"/>
                <a:gd name="connsiteY38" fmla="*/ 504248 h 1210809"/>
                <a:gd name="connsiteX39" fmla="*/ 170691 w 2409760"/>
                <a:gd name="connsiteY39" fmla="*/ 504248 h 1210809"/>
                <a:gd name="connsiteX40" fmla="*/ 160560 w 2409760"/>
                <a:gd name="connsiteY40" fmla="*/ 479995 h 1210809"/>
                <a:gd name="connsiteX41" fmla="*/ 154420 w 2409760"/>
                <a:gd name="connsiteY41" fmla="*/ 454054 h 1210809"/>
                <a:gd name="connsiteX42" fmla="*/ 161021 w 2409760"/>
                <a:gd name="connsiteY42" fmla="*/ 400636 h 1210809"/>
                <a:gd name="connsiteX43" fmla="*/ 244064 w 2409760"/>
                <a:gd name="connsiteY43" fmla="*/ 338468 h 1210809"/>
                <a:gd name="connsiteX44" fmla="*/ 326801 w 2409760"/>
                <a:gd name="connsiteY44" fmla="*/ 291343 h 1210809"/>
                <a:gd name="connsiteX45" fmla="*/ 338160 w 2409760"/>
                <a:gd name="connsiteY45" fmla="*/ 247903 h 1210809"/>
                <a:gd name="connsiteX46" fmla="*/ 319740 w 2409760"/>
                <a:gd name="connsiteY46" fmla="*/ 204616 h 1210809"/>
                <a:gd name="connsiteX47" fmla="*/ 319740 w 2409760"/>
                <a:gd name="connsiteY47" fmla="*/ 204616 h 1210809"/>
                <a:gd name="connsiteX48" fmla="*/ 302702 w 2409760"/>
                <a:gd name="connsiteY48" fmla="*/ 148588 h 1210809"/>
                <a:gd name="connsiteX49" fmla="*/ 315749 w 2409760"/>
                <a:gd name="connsiteY49" fmla="*/ 92254 h 1210809"/>
                <a:gd name="connsiteX50" fmla="*/ 346449 w 2409760"/>
                <a:gd name="connsiteY50" fmla="*/ 43594 h 1210809"/>
                <a:gd name="connsiteX51" fmla="*/ 381447 w 2409760"/>
                <a:gd name="connsiteY51" fmla="*/ 0 h 1210809"/>
                <a:gd name="connsiteX52" fmla="*/ 2395830 w 2409760"/>
                <a:gd name="connsiteY52" fmla="*/ 568718 h 1210809"/>
                <a:gd name="connsiteX53" fmla="*/ 2380480 w 2409760"/>
                <a:gd name="connsiteY53" fmla="*/ 600800 h 1210809"/>
                <a:gd name="connsiteX54" fmla="*/ 2371731 w 2409760"/>
                <a:gd name="connsiteY54" fmla="*/ 634417 h 1210809"/>
                <a:gd name="connsiteX55" fmla="*/ 2373112 w 2409760"/>
                <a:gd name="connsiteY55" fmla="*/ 668340 h 1210809"/>
                <a:gd name="connsiteX56" fmla="*/ 2388462 w 2409760"/>
                <a:gd name="connsiteY56" fmla="*/ 697505 h 1210809"/>
                <a:gd name="connsiteX57" fmla="*/ 2388462 w 2409760"/>
                <a:gd name="connsiteY57" fmla="*/ 697505 h 1210809"/>
                <a:gd name="connsiteX58" fmla="*/ 2406882 w 2409760"/>
                <a:gd name="connsiteY58" fmla="*/ 725135 h 1210809"/>
                <a:gd name="connsiteX59" fmla="*/ 2406882 w 2409760"/>
                <a:gd name="connsiteY59" fmla="*/ 759366 h 1210809"/>
                <a:gd name="connsiteX60" fmla="*/ 2360832 w 2409760"/>
                <a:gd name="connsiteY60" fmla="*/ 805416 h 1210809"/>
                <a:gd name="connsiteX61" fmla="*/ 2328597 w 2409760"/>
                <a:gd name="connsiteY61" fmla="*/ 847475 h 1210809"/>
                <a:gd name="connsiteX62" fmla="*/ 2344715 w 2409760"/>
                <a:gd name="connsiteY62" fmla="*/ 899818 h 1210809"/>
                <a:gd name="connsiteX63" fmla="*/ 2344715 w 2409760"/>
                <a:gd name="connsiteY63" fmla="*/ 899818 h 1210809"/>
                <a:gd name="connsiteX64" fmla="*/ 2388002 w 2409760"/>
                <a:gd name="connsiteY64" fmla="*/ 972885 h 1210809"/>
                <a:gd name="connsiteX65" fmla="*/ 2393835 w 2409760"/>
                <a:gd name="connsiteY65" fmla="*/ 1016632 h 1210809"/>
                <a:gd name="connsiteX66" fmla="*/ 2369275 w 2409760"/>
                <a:gd name="connsiteY66" fmla="*/ 1054700 h 1210809"/>
                <a:gd name="connsiteX67" fmla="*/ 2369275 w 2409760"/>
                <a:gd name="connsiteY67" fmla="*/ 1054700 h 1210809"/>
                <a:gd name="connsiteX68" fmla="*/ 2331821 w 2409760"/>
                <a:gd name="connsiteY68" fmla="*/ 1082637 h 1210809"/>
                <a:gd name="connsiteX69" fmla="*/ 2303577 w 2409760"/>
                <a:gd name="connsiteY69" fmla="*/ 1119784 h 1210809"/>
                <a:gd name="connsiteX70" fmla="*/ 2291604 w 2409760"/>
                <a:gd name="connsiteY70" fmla="*/ 1164760 h 1210809"/>
                <a:gd name="connsiteX71" fmla="*/ 2299893 w 2409760"/>
                <a:gd name="connsiteY71" fmla="*/ 1210810 h 1210809"/>
                <a:gd name="connsiteX72" fmla="*/ 2287459 w 2409760"/>
                <a:gd name="connsiteY72" fmla="*/ 1164760 h 1210809"/>
                <a:gd name="connsiteX73" fmla="*/ 2296516 w 2409760"/>
                <a:gd name="connsiteY73" fmla="*/ 1116407 h 1210809"/>
                <a:gd name="connsiteX74" fmla="*/ 2324760 w 2409760"/>
                <a:gd name="connsiteY74" fmla="*/ 1075576 h 1210809"/>
                <a:gd name="connsiteX75" fmla="*/ 2363442 w 2409760"/>
                <a:gd name="connsiteY75" fmla="*/ 1044109 h 1210809"/>
                <a:gd name="connsiteX76" fmla="*/ 2363442 w 2409760"/>
                <a:gd name="connsiteY76" fmla="*/ 1044109 h 1210809"/>
                <a:gd name="connsiteX77" fmla="*/ 2381555 w 2409760"/>
                <a:gd name="connsiteY77" fmla="*/ 1014330 h 1210809"/>
                <a:gd name="connsiteX78" fmla="*/ 2375876 w 2409760"/>
                <a:gd name="connsiteY78" fmla="*/ 977183 h 1210809"/>
                <a:gd name="connsiteX79" fmla="*/ 2334123 w 2409760"/>
                <a:gd name="connsiteY79" fmla="*/ 909182 h 1210809"/>
                <a:gd name="connsiteX80" fmla="*/ 2334123 w 2409760"/>
                <a:gd name="connsiteY80" fmla="*/ 909182 h 1210809"/>
                <a:gd name="connsiteX81" fmla="*/ 2334123 w 2409760"/>
                <a:gd name="connsiteY81" fmla="*/ 909182 h 1210809"/>
                <a:gd name="connsiteX82" fmla="*/ 2315857 w 2409760"/>
                <a:gd name="connsiteY82" fmla="*/ 846093 h 1210809"/>
                <a:gd name="connsiteX83" fmla="*/ 2356074 w 2409760"/>
                <a:gd name="connsiteY83" fmla="*/ 793443 h 1210809"/>
                <a:gd name="connsiteX84" fmla="*/ 2396291 w 2409760"/>
                <a:gd name="connsiteY84" fmla="*/ 754914 h 1210809"/>
                <a:gd name="connsiteX85" fmla="*/ 2382476 w 2409760"/>
                <a:gd name="connsiteY85" fmla="*/ 704413 h 1210809"/>
                <a:gd name="connsiteX86" fmla="*/ 2382476 w 2409760"/>
                <a:gd name="connsiteY86" fmla="*/ 704413 h 1210809"/>
                <a:gd name="connsiteX87" fmla="*/ 2367126 w 2409760"/>
                <a:gd name="connsiteY87" fmla="*/ 670643 h 1210809"/>
                <a:gd name="connsiteX88" fmla="*/ 2368047 w 2409760"/>
                <a:gd name="connsiteY88" fmla="*/ 634109 h 1210809"/>
                <a:gd name="connsiteX89" fmla="*/ 2379406 w 2409760"/>
                <a:gd name="connsiteY89" fmla="*/ 600032 h 1210809"/>
                <a:gd name="connsiteX90" fmla="*/ 2395830 w 2409760"/>
                <a:gd name="connsiteY90" fmla="*/ 568718 h 121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409760" h="1210809">
                  <a:moveTo>
                    <a:pt x="381447" y="0"/>
                  </a:moveTo>
                  <a:cubicBezTo>
                    <a:pt x="367908" y="13201"/>
                    <a:pt x="355582" y="27584"/>
                    <a:pt x="344607" y="42980"/>
                  </a:cubicBezTo>
                  <a:cubicBezTo>
                    <a:pt x="333524" y="58115"/>
                    <a:pt x="324360" y="74570"/>
                    <a:pt x="317284" y="91947"/>
                  </a:cubicBezTo>
                  <a:cubicBezTo>
                    <a:pt x="310269" y="109093"/>
                    <a:pt x="306723" y="127451"/>
                    <a:pt x="306846" y="145979"/>
                  </a:cubicBezTo>
                  <a:cubicBezTo>
                    <a:pt x="308120" y="164107"/>
                    <a:pt x="314030" y="181606"/>
                    <a:pt x="324038" y="196787"/>
                  </a:cubicBezTo>
                  <a:lnTo>
                    <a:pt x="324038" y="196787"/>
                  </a:lnTo>
                  <a:cubicBezTo>
                    <a:pt x="335428" y="210618"/>
                    <a:pt x="343041" y="227180"/>
                    <a:pt x="346142" y="244833"/>
                  </a:cubicBezTo>
                  <a:cubicBezTo>
                    <a:pt x="349104" y="263176"/>
                    <a:pt x="344684" y="281934"/>
                    <a:pt x="333862" y="297023"/>
                  </a:cubicBezTo>
                  <a:cubicBezTo>
                    <a:pt x="310683" y="323778"/>
                    <a:pt x="279523" y="342398"/>
                    <a:pt x="244985" y="350134"/>
                  </a:cubicBezTo>
                  <a:cubicBezTo>
                    <a:pt x="213487" y="356535"/>
                    <a:pt x="186517" y="376690"/>
                    <a:pt x="171459" y="405087"/>
                  </a:cubicBezTo>
                  <a:cubicBezTo>
                    <a:pt x="165073" y="419547"/>
                    <a:pt x="163293" y="435634"/>
                    <a:pt x="166393" y="451137"/>
                  </a:cubicBezTo>
                  <a:cubicBezTo>
                    <a:pt x="167637" y="459012"/>
                    <a:pt x="169524" y="466764"/>
                    <a:pt x="172073" y="474316"/>
                  </a:cubicBezTo>
                  <a:cubicBezTo>
                    <a:pt x="174989" y="481837"/>
                    <a:pt x="178366" y="489666"/>
                    <a:pt x="181436" y="496727"/>
                  </a:cubicBezTo>
                  <a:lnTo>
                    <a:pt x="181436" y="495806"/>
                  </a:lnTo>
                  <a:cubicBezTo>
                    <a:pt x="193409" y="514917"/>
                    <a:pt x="203986" y="534872"/>
                    <a:pt x="213058" y="555517"/>
                  </a:cubicBezTo>
                  <a:cubicBezTo>
                    <a:pt x="222452" y="576225"/>
                    <a:pt x="229359" y="597960"/>
                    <a:pt x="233626" y="620295"/>
                  </a:cubicBezTo>
                  <a:cubicBezTo>
                    <a:pt x="238784" y="643335"/>
                    <a:pt x="237172" y="667373"/>
                    <a:pt x="229021" y="689523"/>
                  </a:cubicBezTo>
                  <a:cubicBezTo>
                    <a:pt x="224232" y="700667"/>
                    <a:pt x="217064" y="710629"/>
                    <a:pt x="207992" y="718688"/>
                  </a:cubicBezTo>
                  <a:cubicBezTo>
                    <a:pt x="198736" y="726041"/>
                    <a:pt x="188375" y="731889"/>
                    <a:pt x="177292" y="736034"/>
                  </a:cubicBezTo>
                  <a:lnTo>
                    <a:pt x="177292" y="736034"/>
                  </a:lnTo>
                  <a:cubicBezTo>
                    <a:pt x="152363" y="743540"/>
                    <a:pt x="128371" y="753840"/>
                    <a:pt x="105761" y="766734"/>
                  </a:cubicBezTo>
                  <a:cubicBezTo>
                    <a:pt x="82981" y="779428"/>
                    <a:pt x="62274" y="795515"/>
                    <a:pt x="44360" y="814472"/>
                  </a:cubicBezTo>
                  <a:cubicBezTo>
                    <a:pt x="26493" y="833598"/>
                    <a:pt x="13538" y="856777"/>
                    <a:pt x="6600" y="882012"/>
                  </a:cubicBezTo>
                  <a:lnTo>
                    <a:pt x="2762" y="901200"/>
                  </a:lnTo>
                  <a:cubicBezTo>
                    <a:pt x="2762" y="907800"/>
                    <a:pt x="2762" y="914401"/>
                    <a:pt x="2762" y="920848"/>
                  </a:cubicBezTo>
                  <a:cubicBezTo>
                    <a:pt x="2762" y="924225"/>
                    <a:pt x="2762" y="927602"/>
                    <a:pt x="2762" y="930825"/>
                  </a:cubicBezTo>
                  <a:lnTo>
                    <a:pt x="4297" y="940649"/>
                  </a:lnTo>
                  <a:lnTo>
                    <a:pt x="7367" y="960297"/>
                  </a:lnTo>
                  <a:cubicBezTo>
                    <a:pt x="-523" y="934602"/>
                    <a:pt x="-2104" y="907371"/>
                    <a:pt x="2762" y="880938"/>
                  </a:cubicBezTo>
                  <a:cubicBezTo>
                    <a:pt x="8748" y="854505"/>
                    <a:pt x="21136" y="829945"/>
                    <a:pt x="38835" y="809407"/>
                  </a:cubicBezTo>
                  <a:cubicBezTo>
                    <a:pt x="56855" y="789222"/>
                    <a:pt x="77870" y="771922"/>
                    <a:pt x="101156" y="758138"/>
                  </a:cubicBezTo>
                  <a:cubicBezTo>
                    <a:pt x="124242" y="744016"/>
                    <a:pt x="148848" y="732580"/>
                    <a:pt x="174529" y="724061"/>
                  </a:cubicBezTo>
                  <a:lnTo>
                    <a:pt x="174529" y="724061"/>
                  </a:lnTo>
                  <a:cubicBezTo>
                    <a:pt x="184092" y="720377"/>
                    <a:pt x="192995" y="715188"/>
                    <a:pt x="200931" y="708711"/>
                  </a:cubicBezTo>
                  <a:cubicBezTo>
                    <a:pt x="208452" y="701957"/>
                    <a:pt x="214378" y="693621"/>
                    <a:pt x="218276" y="684304"/>
                  </a:cubicBezTo>
                  <a:cubicBezTo>
                    <a:pt x="225168" y="664564"/>
                    <a:pt x="226289" y="643258"/>
                    <a:pt x="221500" y="622904"/>
                  </a:cubicBezTo>
                  <a:cubicBezTo>
                    <a:pt x="217156" y="601736"/>
                    <a:pt x="210402" y="581137"/>
                    <a:pt x="201391" y="561504"/>
                  </a:cubicBezTo>
                  <a:cubicBezTo>
                    <a:pt x="192626" y="541672"/>
                    <a:pt x="182357" y="522530"/>
                    <a:pt x="170691" y="504248"/>
                  </a:cubicBezTo>
                  <a:lnTo>
                    <a:pt x="170691" y="504248"/>
                  </a:lnTo>
                  <a:lnTo>
                    <a:pt x="170691" y="504248"/>
                  </a:lnTo>
                  <a:cubicBezTo>
                    <a:pt x="167314" y="496113"/>
                    <a:pt x="163630" y="488898"/>
                    <a:pt x="160560" y="479995"/>
                  </a:cubicBezTo>
                  <a:cubicBezTo>
                    <a:pt x="157736" y="471553"/>
                    <a:pt x="155679" y="462865"/>
                    <a:pt x="154420" y="454054"/>
                  </a:cubicBezTo>
                  <a:cubicBezTo>
                    <a:pt x="151258" y="435987"/>
                    <a:pt x="153545" y="417383"/>
                    <a:pt x="161021" y="400636"/>
                  </a:cubicBezTo>
                  <a:cubicBezTo>
                    <a:pt x="178059" y="368585"/>
                    <a:pt x="208498" y="345790"/>
                    <a:pt x="244064" y="338468"/>
                  </a:cubicBezTo>
                  <a:cubicBezTo>
                    <a:pt x="275824" y="331622"/>
                    <a:pt x="304712" y="315167"/>
                    <a:pt x="326801" y="291343"/>
                  </a:cubicBezTo>
                  <a:cubicBezTo>
                    <a:pt x="336088" y="278879"/>
                    <a:pt x="340156" y="263314"/>
                    <a:pt x="338160" y="247903"/>
                  </a:cubicBezTo>
                  <a:cubicBezTo>
                    <a:pt x="335765" y="232154"/>
                    <a:pt x="329426" y="217264"/>
                    <a:pt x="319740" y="204616"/>
                  </a:cubicBezTo>
                  <a:lnTo>
                    <a:pt x="319740" y="204616"/>
                  </a:lnTo>
                  <a:cubicBezTo>
                    <a:pt x="309348" y="187715"/>
                    <a:pt x="303484" y="168420"/>
                    <a:pt x="302702" y="148588"/>
                  </a:cubicBezTo>
                  <a:cubicBezTo>
                    <a:pt x="303024" y="129094"/>
                    <a:pt x="307475" y="109906"/>
                    <a:pt x="315749" y="92254"/>
                  </a:cubicBezTo>
                  <a:cubicBezTo>
                    <a:pt x="323869" y="74801"/>
                    <a:pt x="334184" y="58438"/>
                    <a:pt x="346449" y="43594"/>
                  </a:cubicBezTo>
                  <a:cubicBezTo>
                    <a:pt x="356611" y="27922"/>
                    <a:pt x="368338" y="13309"/>
                    <a:pt x="381447" y="0"/>
                  </a:cubicBezTo>
                  <a:close/>
                  <a:moveTo>
                    <a:pt x="2395830" y="568718"/>
                  </a:moveTo>
                  <a:cubicBezTo>
                    <a:pt x="2389813" y="578957"/>
                    <a:pt x="2384671" y="589687"/>
                    <a:pt x="2380480" y="600800"/>
                  </a:cubicBezTo>
                  <a:cubicBezTo>
                    <a:pt x="2376228" y="611606"/>
                    <a:pt x="2373281" y="622904"/>
                    <a:pt x="2371731" y="634417"/>
                  </a:cubicBezTo>
                  <a:cubicBezTo>
                    <a:pt x="2370334" y="645729"/>
                    <a:pt x="2370810" y="657181"/>
                    <a:pt x="2373112" y="668340"/>
                  </a:cubicBezTo>
                  <a:cubicBezTo>
                    <a:pt x="2375983" y="679085"/>
                    <a:pt x="2381217" y="689063"/>
                    <a:pt x="2388462" y="697505"/>
                  </a:cubicBezTo>
                  <a:lnTo>
                    <a:pt x="2388462" y="697505"/>
                  </a:lnTo>
                  <a:cubicBezTo>
                    <a:pt x="2396552" y="705257"/>
                    <a:pt x="2402830" y="714697"/>
                    <a:pt x="2406882" y="725135"/>
                  </a:cubicBezTo>
                  <a:cubicBezTo>
                    <a:pt x="2410720" y="736218"/>
                    <a:pt x="2410720" y="748283"/>
                    <a:pt x="2406882" y="759366"/>
                  </a:cubicBezTo>
                  <a:cubicBezTo>
                    <a:pt x="2397488" y="779689"/>
                    <a:pt x="2381156" y="796022"/>
                    <a:pt x="2360832" y="805416"/>
                  </a:cubicBezTo>
                  <a:cubicBezTo>
                    <a:pt x="2343963" y="813444"/>
                    <a:pt x="2331959" y="829086"/>
                    <a:pt x="2328597" y="847475"/>
                  </a:cubicBezTo>
                  <a:cubicBezTo>
                    <a:pt x="2327599" y="866279"/>
                    <a:pt x="2333310" y="884837"/>
                    <a:pt x="2344715" y="899818"/>
                  </a:cubicBezTo>
                  <a:lnTo>
                    <a:pt x="2344715" y="899818"/>
                  </a:lnTo>
                  <a:cubicBezTo>
                    <a:pt x="2363058" y="921631"/>
                    <a:pt x="2377687" y="946314"/>
                    <a:pt x="2388002" y="972885"/>
                  </a:cubicBezTo>
                  <a:cubicBezTo>
                    <a:pt x="2393497" y="986776"/>
                    <a:pt x="2395508" y="1001789"/>
                    <a:pt x="2393835" y="1016632"/>
                  </a:cubicBezTo>
                  <a:cubicBezTo>
                    <a:pt x="2391517" y="1032274"/>
                    <a:pt x="2382568" y="1046150"/>
                    <a:pt x="2369275" y="1054700"/>
                  </a:cubicBezTo>
                  <a:lnTo>
                    <a:pt x="2369275" y="1054700"/>
                  </a:lnTo>
                  <a:cubicBezTo>
                    <a:pt x="2355644" y="1062375"/>
                    <a:pt x="2343057" y="1071769"/>
                    <a:pt x="2331821" y="1082637"/>
                  </a:cubicBezTo>
                  <a:cubicBezTo>
                    <a:pt x="2320446" y="1093413"/>
                    <a:pt x="2310914" y="1105954"/>
                    <a:pt x="2303577" y="1119784"/>
                  </a:cubicBezTo>
                  <a:cubicBezTo>
                    <a:pt x="2296101" y="1133630"/>
                    <a:pt x="2291988" y="1149041"/>
                    <a:pt x="2291604" y="1164760"/>
                  </a:cubicBezTo>
                  <a:cubicBezTo>
                    <a:pt x="2291558" y="1180478"/>
                    <a:pt x="2294367" y="1196089"/>
                    <a:pt x="2299893" y="1210810"/>
                  </a:cubicBezTo>
                  <a:cubicBezTo>
                    <a:pt x="2292571" y="1196504"/>
                    <a:pt x="2288334" y="1180816"/>
                    <a:pt x="2287459" y="1164760"/>
                  </a:cubicBezTo>
                  <a:cubicBezTo>
                    <a:pt x="2286615" y="1148151"/>
                    <a:pt x="2289716" y="1131589"/>
                    <a:pt x="2296516" y="1116407"/>
                  </a:cubicBezTo>
                  <a:cubicBezTo>
                    <a:pt x="2303700" y="1101380"/>
                    <a:pt x="2313232" y="1087595"/>
                    <a:pt x="2324760" y="1075576"/>
                  </a:cubicBezTo>
                  <a:cubicBezTo>
                    <a:pt x="2336242" y="1063450"/>
                    <a:pt x="2349243" y="1052874"/>
                    <a:pt x="2363442" y="1044109"/>
                  </a:cubicBezTo>
                  <a:lnTo>
                    <a:pt x="2363442" y="1044109"/>
                  </a:lnTo>
                  <a:cubicBezTo>
                    <a:pt x="2373327" y="1037109"/>
                    <a:pt x="2379882" y="1026333"/>
                    <a:pt x="2381555" y="1014330"/>
                  </a:cubicBezTo>
                  <a:cubicBezTo>
                    <a:pt x="2382768" y="1001666"/>
                    <a:pt x="2380818" y="988910"/>
                    <a:pt x="2375876" y="977183"/>
                  </a:cubicBezTo>
                  <a:cubicBezTo>
                    <a:pt x="2365744" y="952392"/>
                    <a:pt x="2351638" y="929429"/>
                    <a:pt x="2334123" y="909182"/>
                  </a:cubicBezTo>
                  <a:lnTo>
                    <a:pt x="2334123" y="909182"/>
                  </a:lnTo>
                  <a:lnTo>
                    <a:pt x="2334123" y="909182"/>
                  </a:lnTo>
                  <a:cubicBezTo>
                    <a:pt x="2320385" y="891161"/>
                    <a:pt x="2313861" y="868658"/>
                    <a:pt x="2315857" y="846093"/>
                  </a:cubicBezTo>
                  <a:cubicBezTo>
                    <a:pt x="2319909" y="823053"/>
                    <a:pt x="2334906" y="803420"/>
                    <a:pt x="2356074" y="793443"/>
                  </a:cubicBezTo>
                  <a:cubicBezTo>
                    <a:pt x="2373374" y="785415"/>
                    <a:pt x="2387526" y="771861"/>
                    <a:pt x="2396291" y="754914"/>
                  </a:cubicBezTo>
                  <a:cubicBezTo>
                    <a:pt x="2401679" y="736817"/>
                    <a:pt x="2396322" y="717245"/>
                    <a:pt x="2382476" y="704413"/>
                  </a:cubicBezTo>
                  <a:lnTo>
                    <a:pt x="2382476" y="704413"/>
                  </a:lnTo>
                  <a:cubicBezTo>
                    <a:pt x="2374862" y="694466"/>
                    <a:pt x="2369612" y="682923"/>
                    <a:pt x="2367126" y="670643"/>
                  </a:cubicBezTo>
                  <a:cubicBezTo>
                    <a:pt x="2365192" y="658516"/>
                    <a:pt x="2365514" y="646129"/>
                    <a:pt x="2368047" y="634109"/>
                  </a:cubicBezTo>
                  <a:cubicBezTo>
                    <a:pt x="2370503" y="622351"/>
                    <a:pt x="2374325" y="610916"/>
                    <a:pt x="2379406" y="600032"/>
                  </a:cubicBezTo>
                  <a:cubicBezTo>
                    <a:pt x="2383873" y="589103"/>
                    <a:pt x="2389384" y="578619"/>
                    <a:pt x="2395830" y="568718"/>
                  </a:cubicBezTo>
                  <a:close/>
                </a:path>
              </a:pathLst>
            </a:custGeom>
            <a:solidFill>
              <a:schemeClr val="bg1"/>
            </a:solidFill>
            <a:ln w="1534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37EE5E38-BC59-4F37-9A2C-96D7FDAB09C5}"/>
                </a:ext>
              </a:extLst>
            </p:cNvPr>
            <p:cNvSpPr/>
            <p:nvPr/>
          </p:nvSpPr>
          <p:spPr>
            <a:xfrm>
              <a:off x="5416173" y="2736621"/>
              <a:ext cx="1983529" cy="1787203"/>
            </a:xfrm>
            <a:custGeom>
              <a:avLst/>
              <a:gdLst>
                <a:gd name="connsiteX0" fmla="*/ 22411 w 1983529"/>
                <a:gd name="connsiteY0" fmla="*/ 761054 h 1787203"/>
                <a:gd name="connsiteX1" fmla="*/ 8596 w 1983529"/>
                <a:gd name="connsiteY1" fmla="*/ 815854 h 1787203"/>
                <a:gd name="connsiteX2" fmla="*/ 5680 w 1983529"/>
                <a:gd name="connsiteY2" fmla="*/ 871881 h 1787203"/>
                <a:gd name="connsiteX3" fmla="*/ 20262 w 1983529"/>
                <a:gd name="connsiteY3" fmla="*/ 924839 h 1787203"/>
                <a:gd name="connsiteX4" fmla="*/ 58177 w 1983529"/>
                <a:gd name="connsiteY4" fmla="*/ 962907 h 1787203"/>
                <a:gd name="connsiteX5" fmla="*/ 58177 w 1983529"/>
                <a:gd name="connsiteY5" fmla="*/ 962907 h 1787203"/>
                <a:gd name="connsiteX6" fmla="*/ 99315 w 1983529"/>
                <a:gd name="connsiteY6" fmla="*/ 996217 h 1787203"/>
                <a:gd name="connsiteX7" fmla="*/ 111288 w 1983529"/>
                <a:gd name="connsiteY7" fmla="*/ 1048407 h 1787203"/>
                <a:gd name="connsiteX8" fmla="*/ 55107 w 1983529"/>
                <a:gd name="connsiteY8" fmla="*/ 1135288 h 1787203"/>
                <a:gd name="connsiteX9" fmla="*/ 13355 w 1983529"/>
                <a:gd name="connsiteY9" fmla="*/ 1217103 h 1787203"/>
                <a:gd name="connsiteX10" fmla="*/ 28705 w 1983529"/>
                <a:gd name="connsiteY10" fmla="*/ 1260083 h 1787203"/>
                <a:gd name="connsiteX11" fmla="*/ 44055 w 1983529"/>
                <a:gd name="connsiteY11" fmla="*/ 1278197 h 1787203"/>
                <a:gd name="connsiteX12" fmla="*/ 62321 w 1983529"/>
                <a:gd name="connsiteY12" fmla="*/ 1293547 h 1787203"/>
                <a:gd name="connsiteX13" fmla="*/ 62321 w 1983529"/>
                <a:gd name="connsiteY13" fmla="*/ 1293547 h 1787203"/>
                <a:gd name="connsiteX14" fmla="*/ 117274 w 1983529"/>
                <a:gd name="connsiteY14" fmla="*/ 1333150 h 1787203"/>
                <a:gd name="connsiteX15" fmla="*/ 164245 w 1983529"/>
                <a:gd name="connsiteY15" fmla="*/ 1382116 h 1787203"/>
                <a:gd name="connsiteX16" fmla="*/ 190647 w 1983529"/>
                <a:gd name="connsiteY16" fmla="*/ 1446126 h 1787203"/>
                <a:gd name="connsiteX17" fmla="*/ 184814 w 1983529"/>
                <a:gd name="connsiteY17" fmla="*/ 1481584 h 1787203"/>
                <a:gd name="connsiteX18" fmla="*/ 164859 w 1983529"/>
                <a:gd name="connsiteY18" fmla="*/ 1510749 h 1787203"/>
                <a:gd name="connsiteX19" fmla="*/ 164859 w 1983529"/>
                <a:gd name="connsiteY19" fmla="*/ 1510749 h 1787203"/>
                <a:gd name="connsiteX20" fmla="*/ 114358 w 1983529"/>
                <a:gd name="connsiteY20" fmla="*/ 1570154 h 1787203"/>
                <a:gd name="connsiteX21" fmla="*/ 80127 w 1983529"/>
                <a:gd name="connsiteY21" fmla="*/ 1640304 h 1787203"/>
                <a:gd name="connsiteX22" fmla="*/ 76136 w 1983529"/>
                <a:gd name="connsiteY22" fmla="*/ 1717054 h 1787203"/>
                <a:gd name="connsiteX23" fmla="*/ 81355 w 1983529"/>
                <a:gd name="connsiteY23" fmla="*/ 1736088 h 1787203"/>
                <a:gd name="connsiteX24" fmla="*/ 89644 w 1983529"/>
                <a:gd name="connsiteY24" fmla="*/ 1753894 h 1787203"/>
                <a:gd name="connsiteX25" fmla="*/ 94096 w 1983529"/>
                <a:gd name="connsiteY25" fmla="*/ 1762797 h 1787203"/>
                <a:gd name="connsiteX26" fmla="*/ 99775 w 1983529"/>
                <a:gd name="connsiteY26" fmla="*/ 1770932 h 1787203"/>
                <a:gd name="connsiteX27" fmla="*/ 111134 w 1983529"/>
                <a:gd name="connsiteY27" fmla="*/ 1787203 h 1787203"/>
                <a:gd name="connsiteX28" fmla="*/ 72606 w 1983529"/>
                <a:gd name="connsiteY28" fmla="*/ 1637847 h 1787203"/>
                <a:gd name="connsiteX29" fmla="*/ 105915 w 1983529"/>
                <a:gd name="connsiteY29" fmla="*/ 1564474 h 1787203"/>
                <a:gd name="connsiteX30" fmla="*/ 156570 w 1983529"/>
                <a:gd name="connsiteY30" fmla="*/ 1501386 h 1787203"/>
                <a:gd name="connsiteX31" fmla="*/ 156570 w 1983529"/>
                <a:gd name="connsiteY31" fmla="*/ 1501386 h 1787203"/>
                <a:gd name="connsiteX32" fmla="*/ 173302 w 1983529"/>
                <a:gd name="connsiteY32" fmla="*/ 1475444 h 1787203"/>
                <a:gd name="connsiteX33" fmla="*/ 178060 w 1983529"/>
                <a:gd name="connsiteY33" fmla="*/ 1445972 h 1787203"/>
                <a:gd name="connsiteX34" fmla="*/ 153807 w 1983529"/>
                <a:gd name="connsiteY34" fmla="*/ 1389331 h 1787203"/>
                <a:gd name="connsiteX35" fmla="*/ 107757 w 1983529"/>
                <a:gd name="connsiteY35" fmla="*/ 1343280 h 1787203"/>
                <a:gd name="connsiteX36" fmla="*/ 54646 w 1983529"/>
                <a:gd name="connsiteY36" fmla="*/ 1305673 h 1787203"/>
                <a:gd name="connsiteX37" fmla="*/ 54646 w 1983529"/>
                <a:gd name="connsiteY37" fmla="*/ 1305673 h 1787203"/>
                <a:gd name="connsiteX38" fmla="*/ 54646 w 1983529"/>
                <a:gd name="connsiteY38" fmla="*/ 1305673 h 1787203"/>
                <a:gd name="connsiteX39" fmla="*/ 34691 w 1983529"/>
                <a:gd name="connsiteY39" fmla="*/ 1288481 h 1787203"/>
                <a:gd name="connsiteX40" fmla="*/ 17653 w 1983529"/>
                <a:gd name="connsiteY40" fmla="*/ 1267912 h 1787203"/>
                <a:gd name="connsiteX41" fmla="*/ 0 w 1983529"/>
                <a:gd name="connsiteY41" fmla="*/ 1217103 h 1787203"/>
                <a:gd name="connsiteX42" fmla="*/ 47125 w 1983529"/>
                <a:gd name="connsiteY42" fmla="*/ 1125003 h 1787203"/>
                <a:gd name="connsiteX43" fmla="*/ 100389 w 1983529"/>
                <a:gd name="connsiteY43" fmla="*/ 1046258 h 1787203"/>
                <a:gd name="connsiteX44" fmla="*/ 91333 w 1983529"/>
                <a:gd name="connsiteY44" fmla="*/ 1002203 h 1787203"/>
                <a:gd name="connsiteX45" fmla="*/ 55567 w 1983529"/>
                <a:gd name="connsiteY45" fmla="*/ 971503 h 1787203"/>
                <a:gd name="connsiteX46" fmla="*/ 55567 w 1983529"/>
                <a:gd name="connsiteY46" fmla="*/ 971503 h 1787203"/>
                <a:gd name="connsiteX47" fmla="*/ 15504 w 1983529"/>
                <a:gd name="connsiteY47" fmla="*/ 928830 h 1787203"/>
                <a:gd name="connsiteX48" fmla="*/ 2303 w 1983529"/>
                <a:gd name="connsiteY48" fmla="*/ 872495 h 1787203"/>
                <a:gd name="connsiteX49" fmla="*/ 7829 w 1983529"/>
                <a:gd name="connsiteY49" fmla="*/ 815547 h 1787203"/>
                <a:gd name="connsiteX50" fmla="*/ 22411 w 1983529"/>
                <a:gd name="connsiteY50" fmla="*/ 761054 h 1787203"/>
                <a:gd name="connsiteX51" fmla="*/ 1983530 w 1983529"/>
                <a:gd name="connsiteY51" fmla="*/ 0 h 1787203"/>
                <a:gd name="connsiteX52" fmla="*/ 1961119 w 1983529"/>
                <a:gd name="connsiteY52" fmla="*/ 25021 h 1787203"/>
                <a:gd name="connsiteX53" fmla="*/ 1944234 w 1983529"/>
                <a:gd name="connsiteY53" fmla="*/ 53572 h 1787203"/>
                <a:gd name="connsiteX54" fmla="*/ 1937019 w 1983529"/>
                <a:gd name="connsiteY54" fmla="*/ 84272 h 1787203"/>
                <a:gd name="connsiteX55" fmla="*/ 1945001 w 1983529"/>
                <a:gd name="connsiteY55" fmla="*/ 114204 h 1787203"/>
                <a:gd name="connsiteX56" fmla="*/ 1945001 w 1983529"/>
                <a:gd name="connsiteY56" fmla="*/ 114204 h 1787203"/>
                <a:gd name="connsiteX57" fmla="*/ 1956514 w 1983529"/>
                <a:gd name="connsiteY57" fmla="*/ 144904 h 1787203"/>
                <a:gd name="connsiteX58" fmla="*/ 1947764 w 1983529"/>
                <a:gd name="connsiteY58" fmla="*/ 177139 h 1787203"/>
                <a:gd name="connsiteX59" fmla="*/ 1892504 w 1983529"/>
                <a:gd name="connsiteY59" fmla="*/ 207839 h 1787203"/>
                <a:gd name="connsiteX60" fmla="*/ 1850292 w 1983529"/>
                <a:gd name="connsiteY60" fmla="*/ 237158 h 1787203"/>
                <a:gd name="connsiteX61" fmla="*/ 1853055 w 1983529"/>
                <a:gd name="connsiteY61" fmla="*/ 289041 h 1787203"/>
                <a:gd name="connsiteX62" fmla="*/ 1853055 w 1983529"/>
                <a:gd name="connsiteY62" fmla="*/ 289041 h 1787203"/>
                <a:gd name="connsiteX63" fmla="*/ 1869172 w 1983529"/>
                <a:gd name="connsiteY63" fmla="*/ 326342 h 1787203"/>
                <a:gd name="connsiteX64" fmla="*/ 1878536 w 1983529"/>
                <a:gd name="connsiteY64" fmla="*/ 366252 h 1787203"/>
                <a:gd name="connsiteX65" fmla="*/ 1873010 w 1983529"/>
                <a:gd name="connsiteY65" fmla="*/ 408464 h 1787203"/>
                <a:gd name="connsiteX66" fmla="*/ 1839700 w 1983529"/>
                <a:gd name="connsiteY66" fmla="*/ 436248 h 1787203"/>
                <a:gd name="connsiteX67" fmla="*/ 1839700 w 1983529"/>
                <a:gd name="connsiteY67" fmla="*/ 436248 h 1787203"/>
                <a:gd name="connsiteX68" fmla="*/ 1797027 w 1983529"/>
                <a:gd name="connsiteY68" fmla="*/ 451598 h 1787203"/>
                <a:gd name="connsiteX69" fmla="*/ 1759880 w 1983529"/>
                <a:gd name="connsiteY69" fmla="*/ 477693 h 1787203"/>
                <a:gd name="connsiteX70" fmla="*/ 1734092 w 1983529"/>
                <a:gd name="connsiteY70" fmla="*/ 515454 h 1787203"/>
                <a:gd name="connsiteX71" fmla="*/ 1730715 w 1983529"/>
                <a:gd name="connsiteY71" fmla="*/ 561504 h 1787203"/>
                <a:gd name="connsiteX72" fmla="*/ 1753280 w 1983529"/>
                <a:gd name="connsiteY72" fmla="*/ 471246 h 1787203"/>
                <a:gd name="connsiteX73" fmla="*/ 1791348 w 1983529"/>
                <a:gd name="connsiteY73" fmla="*/ 441774 h 1787203"/>
                <a:gd name="connsiteX74" fmla="*/ 1835863 w 1983529"/>
                <a:gd name="connsiteY74" fmla="*/ 423047 h 1787203"/>
                <a:gd name="connsiteX75" fmla="*/ 1835863 w 1983529"/>
                <a:gd name="connsiteY75" fmla="*/ 423047 h 1787203"/>
                <a:gd name="connsiteX76" fmla="*/ 1860730 w 1983529"/>
                <a:gd name="connsiteY76" fmla="*/ 401250 h 1787203"/>
                <a:gd name="connsiteX77" fmla="*/ 1864414 w 1983529"/>
                <a:gd name="connsiteY77" fmla="*/ 366098 h 1787203"/>
                <a:gd name="connsiteX78" fmla="*/ 1839700 w 1983529"/>
                <a:gd name="connsiteY78" fmla="*/ 294567 h 1787203"/>
                <a:gd name="connsiteX79" fmla="*/ 1839700 w 1983529"/>
                <a:gd name="connsiteY79" fmla="*/ 294567 h 1787203"/>
                <a:gd name="connsiteX80" fmla="*/ 1839700 w 1983529"/>
                <a:gd name="connsiteY80" fmla="*/ 294567 h 1787203"/>
                <a:gd name="connsiteX81" fmla="*/ 1834635 w 1983529"/>
                <a:gd name="connsiteY81" fmla="*/ 279217 h 1787203"/>
                <a:gd name="connsiteX82" fmla="*/ 1832025 w 1983529"/>
                <a:gd name="connsiteY82" fmla="*/ 263867 h 1787203"/>
                <a:gd name="connsiteX83" fmla="*/ 1837858 w 1983529"/>
                <a:gd name="connsiteY83" fmla="*/ 231018 h 1787203"/>
                <a:gd name="connsiteX84" fmla="*/ 1888513 w 1983529"/>
                <a:gd name="connsiteY84" fmla="*/ 193103 h 1787203"/>
                <a:gd name="connsiteX85" fmla="*/ 1937019 w 1983529"/>
                <a:gd name="connsiteY85" fmla="*/ 168543 h 1787203"/>
                <a:gd name="connsiteX86" fmla="*/ 1944541 w 1983529"/>
                <a:gd name="connsiteY86" fmla="*/ 144904 h 1787203"/>
                <a:gd name="connsiteX87" fmla="*/ 1936252 w 1983529"/>
                <a:gd name="connsiteY87" fmla="*/ 119423 h 1787203"/>
                <a:gd name="connsiteX88" fmla="*/ 1936252 w 1983529"/>
                <a:gd name="connsiteY88" fmla="*/ 119423 h 1787203"/>
                <a:gd name="connsiteX89" fmla="*/ 1928577 w 1983529"/>
                <a:gd name="connsiteY89" fmla="*/ 84425 h 1787203"/>
                <a:gd name="connsiteX90" fmla="*/ 1938708 w 1983529"/>
                <a:gd name="connsiteY90" fmla="*/ 50962 h 1787203"/>
                <a:gd name="connsiteX91" fmla="*/ 1983530 w 1983529"/>
                <a:gd name="connsiteY91" fmla="*/ 0 h 178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983529" h="1787203">
                  <a:moveTo>
                    <a:pt x="22411" y="761054"/>
                  </a:moveTo>
                  <a:cubicBezTo>
                    <a:pt x="16283" y="778903"/>
                    <a:pt x="11661" y="797234"/>
                    <a:pt x="8596" y="815854"/>
                  </a:cubicBezTo>
                  <a:cubicBezTo>
                    <a:pt x="5254" y="834335"/>
                    <a:pt x="4275" y="853154"/>
                    <a:pt x="5680" y="871881"/>
                  </a:cubicBezTo>
                  <a:cubicBezTo>
                    <a:pt x="7040" y="890317"/>
                    <a:pt x="11993" y="908307"/>
                    <a:pt x="20262" y="924839"/>
                  </a:cubicBezTo>
                  <a:cubicBezTo>
                    <a:pt x="29423" y="940573"/>
                    <a:pt x="42481" y="953682"/>
                    <a:pt x="58177" y="962907"/>
                  </a:cubicBezTo>
                  <a:lnTo>
                    <a:pt x="58177" y="962907"/>
                  </a:lnTo>
                  <a:cubicBezTo>
                    <a:pt x="74546" y="970260"/>
                    <a:pt x="88723" y="981741"/>
                    <a:pt x="99315" y="996217"/>
                  </a:cubicBezTo>
                  <a:cubicBezTo>
                    <a:pt x="110003" y="1011367"/>
                    <a:pt x="114304" y="1030109"/>
                    <a:pt x="111288" y="1048407"/>
                  </a:cubicBezTo>
                  <a:cubicBezTo>
                    <a:pt x="102329" y="1082622"/>
                    <a:pt x="82638" y="1113076"/>
                    <a:pt x="55107" y="1135288"/>
                  </a:cubicBezTo>
                  <a:cubicBezTo>
                    <a:pt x="29799" y="1155059"/>
                    <a:pt x="14518" y="1185007"/>
                    <a:pt x="13355" y="1217103"/>
                  </a:cubicBezTo>
                  <a:cubicBezTo>
                    <a:pt x="14144" y="1232622"/>
                    <a:pt x="19482" y="1247573"/>
                    <a:pt x="28705" y="1260083"/>
                  </a:cubicBezTo>
                  <a:cubicBezTo>
                    <a:pt x="33349" y="1266500"/>
                    <a:pt x="38481" y="1272563"/>
                    <a:pt x="44055" y="1278197"/>
                  </a:cubicBezTo>
                  <a:cubicBezTo>
                    <a:pt x="50041" y="1283723"/>
                    <a:pt x="56335" y="1288942"/>
                    <a:pt x="62321" y="1293547"/>
                  </a:cubicBezTo>
                  <a:lnTo>
                    <a:pt x="62321" y="1293547"/>
                  </a:lnTo>
                  <a:cubicBezTo>
                    <a:pt x="81634" y="1305305"/>
                    <a:pt x="100007" y="1318552"/>
                    <a:pt x="117274" y="1333150"/>
                  </a:cubicBezTo>
                  <a:cubicBezTo>
                    <a:pt x="134835" y="1347533"/>
                    <a:pt x="150599" y="1363972"/>
                    <a:pt x="164245" y="1382116"/>
                  </a:cubicBezTo>
                  <a:cubicBezTo>
                    <a:pt x="179073" y="1400444"/>
                    <a:pt x="188253" y="1422686"/>
                    <a:pt x="190647" y="1446126"/>
                  </a:cubicBezTo>
                  <a:cubicBezTo>
                    <a:pt x="191430" y="1458237"/>
                    <a:pt x="189435" y="1470363"/>
                    <a:pt x="184814" y="1481584"/>
                  </a:cubicBezTo>
                  <a:cubicBezTo>
                    <a:pt x="179779" y="1492314"/>
                    <a:pt x="173041" y="1502169"/>
                    <a:pt x="164859" y="1510749"/>
                  </a:cubicBezTo>
                  <a:lnTo>
                    <a:pt x="164859" y="1510749"/>
                  </a:lnTo>
                  <a:cubicBezTo>
                    <a:pt x="145841" y="1528586"/>
                    <a:pt x="128910" y="1548510"/>
                    <a:pt x="114358" y="1570154"/>
                  </a:cubicBezTo>
                  <a:cubicBezTo>
                    <a:pt x="99465" y="1591675"/>
                    <a:pt x="87923" y="1615329"/>
                    <a:pt x="80127" y="1640304"/>
                  </a:cubicBezTo>
                  <a:cubicBezTo>
                    <a:pt x="72722" y="1665201"/>
                    <a:pt x="71355" y="1691511"/>
                    <a:pt x="76136" y="1717054"/>
                  </a:cubicBezTo>
                  <a:lnTo>
                    <a:pt x="81355" y="1736088"/>
                  </a:lnTo>
                  <a:cubicBezTo>
                    <a:pt x="83811" y="1742074"/>
                    <a:pt x="86881" y="1747907"/>
                    <a:pt x="89644" y="1753894"/>
                  </a:cubicBezTo>
                  <a:cubicBezTo>
                    <a:pt x="90973" y="1756933"/>
                    <a:pt x="92459" y="1759911"/>
                    <a:pt x="94096" y="1762797"/>
                  </a:cubicBezTo>
                  <a:lnTo>
                    <a:pt x="99775" y="1770932"/>
                  </a:lnTo>
                  <a:lnTo>
                    <a:pt x="111134" y="1787203"/>
                  </a:lnTo>
                  <a:cubicBezTo>
                    <a:pt x="72736" y="1747754"/>
                    <a:pt x="58078" y="1690943"/>
                    <a:pt x="72606" y="1637847"/>
                  </a:cubicBezTo>
                  <a:cubicBezTo>
                    <a:pt x="79925" y="1611845"/>
                    <a:pt x="91156" y="1587100"/>
                    <a:pt x="105915" y="1564474"/>
                  </a:cubicBezTo>
                  <a:cubicBezTo>
                    <a:pt x="120392" y="1541618"/>
                    <a:pt x="137383" y="1520466"/>
                    <a:pt x="156570" y="1501386"/>
                  </a:cubicBezTo>
                  <a:lnTo>
                    <a:pt x="156570" y="1501386"/>
                  </a:lnTo>
                  <a:cubicBezTo>
                    <a:pt x="163462" y="1493665"/>
                    <a:pt x="169096" y="1484900"/>
                    <a:pt x="173302" y="1475444"/>
                  </a:cubicBezTo>
                  <a:cubicBezTo>
                    <a:pt x="177155" y="1466127"/>
                    <a:pt x="178797" y="1456026"/>
                    <a:pt x="178060" y="1445972"/>
                  </a:cubicBezTo>
                  <a:cubicBezTo>
                    <a:pt x="175543" y="1425158"/>
                    <a:pt x="167131" y="1405509"/>
                    <a:pt x="153807" y="1389331"/>
                  </a:cubicBezTo>
                  <a:cubicBezTo>
                    <a:pt x="140299" y="1372246"/>
                    <a:pt x="124845" y="1356789"/>
                    <a:pt x="107757" y="1343280"/>
                  </a:cubicBezTo>
                  <a:cubicBezTo>
                    <a:pt x="91012" y="1329450"/>
                    <a:pt x="73258" y="1316879"/>
                    <a:pt x="54646" y="1305673"/>
                  </a:cubicBezTo>
                  <a:lnTo>
                    <a:pt x="54646" y="1305673"/>
                  </a:lnTo>
                  <a:lnTo>
                    <a:pt x="54646" y="1305673"/>
                  </a:lnTo>
                  <a:cubicBezTo>
                    <a:pt x="48046" y="1299994"/>
                    <a:pt x="41138" y="1294468"/>
                    <a:pt x="34691" y="1288481"/>
                  </a:cubicBezTo>
                  <a:cubicBezTo>
                    <a:pt x="28439" y="1282126"/>
                    <a:pt x="22740" y="1275234"/>
                    <a:pt x="17653" y="1267912"/>
                  </a:cubicBezTo>
                  <a:cubicBezTo>
                    <a:pt x="6894" y="1253084"/>
                    <a:pt x="752" y="1235416"/>
                    <a:pt x="0" y="1217103"/>
                  </a:cubicBezTo>
                  <a:cubicBezTo>
                    <a:pt x="1378" y="1180954"/>
                    <a:pt x="18620" y="1147261"/>
                    <a:pt x="47125" y="1125003"/>
                  </a:cubicBezTo>
                  <a:cubicBezTo>
                    <a:pt x="72501" y="1104803"/>
                    <a:pt x="91089" y="1077326"/>
                    <a:pt x="100389" y="1046258"/>
                  </a:cubicBezTo>
                  <a:cubicBezTo>
                    <a:pt x="103227" y="1030954"/>
                    <a:pt x="99978" y="1015143"/>
                    <a:pt x="91333" y="1002203"/>
                  </a:cubicBezTo>
                  <a:cubicBezTo>
                    <a:pt x="82173" y="989140"/>
                    <a:pt x="69875" y="978579"/>
                    <a:pt x="55567" y="971503"/>
                  </a:cubicBezTo>
                  <a:lnTo>
                    <a:pt x="55567" y="971503"/>
                  </a:lnTo>
                  <a:cubicBezTo>
                    <a:pt x="38750" y="960973"/>
                    <a:pt x="24947" y="946283"/>
                    <a:pt x="15504" y="928830"/>
                  </a:cubicBezTo>
                  <a:cubicBezTo>
                    <a:pt x="7216" y="911177"/>
                    <a:pt x="2719" y="891990"/>
                    <a:pt x="2303" y="872495"/>
                  </a:cubicBezTo>
                  <a:cubicBezTo>
                    <a:pt x="1665" y="853354"/>
                    <a:pt x="3524" y="834212"/>
                    <a:pt x="7829" y="815547"/>
                  </a:cubicBezTo>
                  <a:cubicBezTo>
                    <a:pt x="10883" y="796943"/>
                    <a:pt x="15768" y="778694"/>
                    <a:pt x="22411" y="761054"/>
                  </a:cubicBezTo>
                  <a:close/>
                  <a:moveTo>
                    <a:pt x="1983530" y="0"/>
                  </a:moveTo>
                  <a:cubicBezTo>
                    <a:pt x="1975425" y="7744"/>
                    <a:pt x="1967934" y="16110"/>
                    <a:pt x="1961119" y="25021"/>
                  </a:cubicBezTo>
                  <a:cubicBezTo>
                    <a:pt x="1954396" y="33841"/>
                    <a:pt x="1948716" y="43424"/>
                    <a:pt x="1944234" y="53572"/>
                  </a:cubicBezTo>
                  <a:cubicBezTo>
                    <a:pt x="1939982" y="63279"/>
                    <a:pt x="1937526" y="73683"/>
                    <a:pt x="1937019" y="84272"/>
                  </a:cubicBezTo>
                  <a:cubicBezTo>
                    <a:pt x="1937173" y="94754"/>
                    <a:pt x="1939920" y="105036"/>
                    <a:pt x="1945001" y="114204"/>
                  </a:cubicBezTo>
                  <a:lnTo>
                    <a:pt x="1945001" y="114204"/>
                  </a:lnTo>
                  <a:cubicBezTo>
                    <a:pt x="1951402" y="123287"/>
                    <a:pt x="1955362" y="133857"/>
                    <a:pt x="1956514" y="144904"/>
                  </a:cubicBezTo>
                  <a:cubicBezTo>
                    <a:pt x="1957650" y="156358"/>
                    <a:pt x="1954534" y="167830"/>
                    <a:pt x="1947764" y="177139"/>
                  </a:cubicBezTo>
                  <a:cubicBezTo>
                    <a:pt x="1933289" y="193265"/>
                    <a:pt x="1913841" y="204074"/>
                    <a:pt x="1892504" y="207839"/>
                  </a:cubicBezTo>
                  <a:cubicBezTo>
                    <a:pt x="1874729" y="210725"/>
                    <a:pt x="1859210" y="221504"/>
                    <a:pt x="1850292" y="237158"/>
                  </a:cubicBezTo>
                  <a:cubicBezTo>
                    <a:pt x="1844106" y="254106"/>
                    <a:pt x="1845103" y="272847"/>
                    <a:pt x="1853055" y="289041"/>
                  </a:cubicBezTo>
                  <a:lnTo>
                    <a:pt x="1853055" y="289041"/>
                  </a:lnTo>
                  <a:cubicBezTo>
                    <a:pt x="1859379" y="301045"/>
                    <a:pt x="1864767" y="313515"/>
                    <a:pt x="1869172" y="326342"/>
                  </a:cubicBezTo>
                  <a:cubicBezTo>
                    <a:pt x="1873624" y="339297"/>
                    <a:pt x="1876755" y="352668"/>
                    <a:pt x="1878536" y="366252"/>
                  </a:cubicBezTo>
                  <a:cubicBezTo>
                    <a:pt x="1880577" y="380562"/>
                    <a:pt x="1878674" y="395162"/>
                    <a:pt x="1873010" y="408464"/>
                  </a:cubicBezTo>
                  <a:cubicBezTo>
                    <a:pt x="1866286" y="421983"/>
                    <a:pt x="1854206" y="432062"/>
                    <a:pt x="1839700" y="436248"/>
                  </a:cubicBezTo>
                  <a:lnTo>
                    <a:pt x="1839700" y="436248"/>
                  </a:lnTo>
                  <a:cubicBezTo>
                    <a:pt x="1824933" y="439714"/>
                    <a:pt x="1810612" y="444865"/>
                    <a:pt x="1797027" y="451598"/>
                  </a:cubicBezTo>
                  <a:cubicBezTo>
                    <a:pt x="1783427" y="458407"/>
                    <a:pt x="1770901" y="467201"/>
                    <a:pt x="1759880" y="477693"/>
                  </a:cubicBezTo>
                  <a:cubicBezTo>
                    <a:pt x="1748367" y="488022"/>
                    <a:pt x="1739526" y="500976"/>
                    <a:pt x="1734092" y="515454"/>
                  </a:cubicBezTo>
                  <a:cubicBezTo>
                    <a:pt x="1729733" y="530394"/>
                    <a:pt x="1728581" y="546088"/>
                    <a:pt x="1730715" y="561504"/>
                  </a:cubicBezTo>
                  <a:cubicBezTo>
                    <a:pt x="1722196" y="529539"/>
                    <a:pt x="1730730" y="495442"/>
                    <a:pt x="1753280" y="471246"/>
                  </a:cubicBezTo>
                  <a:cubicBezTo>
                    <a:pt x="1764347" y="459492"/>
                    <a:pt x="1777195" y="449547"/>
                    <a:pt x="1791348" y="441774"/>
                  </a:cubicBezTo>
                  <a:cubicBezTo>
                    <a:pt x="1805347" y="433700"/>
                    <a:pt x="1820298" y="427408"/>
                    <a:pt x="1835863" y="423047"/>
                  </a:cubicBezTo>
                  <a:lnTo>
                    <a:pt x="1835863" y="423047"/>
                  </a:lnTo>
                  <a:cubicBezTo>
                    <a:pt x="1846685" y="419314"/>
                    <a:pt x="1855618" y="411490"/>
                    <a:pt x="1860730" y="401250"/>
                  </a:cubicBezTo>
                  <a:cubicBezTo>
                    <a:pt x="1865304" y="390127"/>
                    <a:pt x="1866578" y="377927"/>
                    <a:pt x="1864414" y="366098"/>
                  </a:cubicBezTo>
                  <a:cubicBezTo>
                    <a:pt x="1860438" y="340990"/>
                    <a:pt x="1852072" y="316777"/>
                    <a:pt x="1839700" y="294567"/>
                  </a:cubicBezTo>
                  <a:lnTo>
                    <a:pt x="1839700" y="294567"/>
                  </a:lnTo>
                  <a:lnTo>
                    <a:pt x="1839700" y="294567"/>
                  </a:lnTo>
                  <a:cubicBezTo>
                    <a:pt x="1838012" y="289501"/>
                    <a:pt x="1836170" y="284589"/>
                    <a:pt x="1834635" y="279217"/>
                  </a:cubicBezTo>
                  <a:cubicBezTo>
                    <a:pt x="1833345" y="274182"/>
                    <a:pt x="1832470" y="269048"/>
                    <a:pt x="1832025" y="263867"/>
                  </a:cubicBezTo>
                  <a:cubicBezTo>
                    <a:pt x="1830905" y="252589"/>
                    <a:pt x="1832916" y="241219"/>
                    <a:pt x="1837858" y="231018"/>
                  </a:cubicBezTo>
                  <a:cubicBezTo>
                    <a:pt x="1848127" y="211361"/>
                    <a:pt x="1866762" y="197417"/>
                    <a:pt x="1888513" y="193103"/>
                  </a:cubicBezTo>
                  <a:cubicBezTo>
                    <a:pt x="1906872" y="190245"/>
                    <a:pt x="1923849" y="181648"/>
                    <a:pt x="1937019" y="168543"/>
                  </a:cubicBezTo>
                  <a:cubicBezTo>
                    <a:pt x="1942392" y="161881"/>
                    <a:pt x="1945078" y="153447"/>
                    <a:pt x="1944541" y="144904"/>
                  </a:cubicBezTo>
                  <a:cubicBezTo>
                    <a:pt x="1943942" y="135852"/>
                    <a:pt x="1941102" y="127092"/>
                    <a:pt x="1936252" y="119423"/>
                  </a:cubicBezTo>
                  <a:lnTo>
                    <a:pt x="1936252" y="119423"/>
                  </a:lnTo>
                  <a:cubicBezTo>
                    <a:pt x="1930772" y="108597"/>
                    <a:pt x="1928132" y="96553"/>
                    <a:pt x="1928577" y="84425"/>
                  </a:cubicBezTo>
                  <a:cubicBezTo>
                    <a:pt x="1929651" y="72699"/>
                    <a:pt x="1933090" y="61313"/>
                    <a:pt x="1938708" y="50962"/>
                  </a:cubicBezTo>
                  <a:cubicBezTo>
                    <a:pt x="1949852" y="30975"/>
                    <a:pt x="1965125" y="13600"/>
                    <a:pt x="1983530" y="0"/>
                  </a:cubicBezTo>
                  <a:close/>
                </a:path>
              </a:pathLst>
            </a:custGeom>
            <a:solidFill>
              <a:srgbClr val="D64142"/>
            </a:solidFill>
            <a:ln w="15348" cap="flat">
              <a:noFill/>
              <a:prstDash val="solid"/>
              <a:miter/>
            </a:ln>
          </p:spPr>
          <p:txBody>
            <a:bodyPr rtlCol="0" anchor="ctr"/>
            <a:lstStyle/>
            <a:p>
              <a:endParaRPr lang="zh-CN" altLang="en-US" dirty="0"/>
            </a:p>
          </p:txBody>
        </p:sp>
        <p:sp>
          <p:nvSpPr>
            <p:cNvPr id="69" name="任意多边形: 形状 68">
              <a:extLst>
                <a:ext uri="{FF2B5EF4-FFF2-40B4-BE49-F238E27FC236}">
                  <a16:creationId xmlns:a16="http://schemas.microsoft.com/office/drawing/2014/main" xmlns="" id="{2F4D31A6-EFB9-444F-AB3F-DA8B90B20D2C}"/>
                </a:ext>
              </a:extLst>
            </p:cNvPr>
            <p:cNvSpPr/>
            <p:nvPr/>
          </p:nvSpPr>
          <p:spPr>
            <a:xfrm>
              <a:off x="6495280" y="4127026"/>
              <a:ext cx="141660" cy="603563"/>
            </a:xfrm>
            <a:custGeom>
              <a:avLst/>
              <a:gdLst>
                <a:gd name="connsiteX0" fmla="*/ 133699 w 141660"/>
                <a:gd name="connsiteY0" fmla="*/ 0 h 603563"/>
                <a:gd name="connsiteX1" fmla="*/ 117274 w 141660"/>
                <a:gd name="connsiteY1" fmla="*/ 29319 h 603563"/>
                <a:gd name="connsiteX2" fmla="*/ 106990 w 141660"/>
                <a:gd name="connsiteY2" fmla="*/ 60940 h 603563"/>
                <a:gd name="connsiteX3" fmla="*/ 106990 w 141660"/>
                <a:gd name="connsiteY3" fmla="*/ 93021 h 603563"/>
                <a:gd name="connsiteX4" fmla="*/ 121419 w 141660"/>
                <a:gd name="connsiteY4" fmla="*/ 120498 h 603563"/>
                <a:gd name="connsiteX5" fmla="*/ 121419 w 141660"/>
                <a:gd name="connsiteY5" fmla="*/ 120498 h 603563"/>
                <a:gd name="connsiteX6" fmla="*/ 139225 w 141660"/>
                <a:gd name="connsiteY6" fmla="*/ 147360 h 603563"/>
                <a:gd name="connsiteX7" fmla="*/ 137690 w 141660"/>
                <a:gd name="connsiteY7" fmla="*/ 180823 h 603563"/>
                <a:gd name="connsiteX8" fmla="*/ 90412 w 141660"/>
                <a:gd name="connsiteY8" fmla="*/ 222268 h 603563"/>
                <a:gd name="connsiteX9" fmla="*/ 55414 w 141660"/>
                <a:gd name="connsiteY9" fmla="*/ 260183 h 603563"/>
                <a:gd name="connsiteX10" fmla="*/ 69536 w 141660"/>
                <a:gd name="connsiteY10" fmla="*/ 310224 h 603563"/>
                <a:gd name="connsiteX11" fmla="*/ 69536 w 141660"/>
                <a:gd name="connsiteY11" fmla="*/ 310224 h 603563"/>
                <a:gd name="connsiteX12" fmla="*/ 93328 w 141660"/>
                <a:gd name="connsiteY12" fmla="*/ 343227 h 603563"/>
                <a:gd name="connsiteX13" fmla="*/ 111134 w 141660"/>
                <a:gd name="connsiteY13" fmla="*/ 380066 h 603563"/>
                <a:gd name="connsiteX14" fmla="*/ 114972 w 141660"/>
                <a:gd name="connsiteY14" fmla="*/ 422586 h 603563"/>
                <a:gd name="connsiteX15" fmla="*/ 88570 w 141660"/>
                <a:gd name="connsiteY15" fmla="*/ 456970 h 603563"/>
                <a:gd name="connsiteX16" fmla="*/ 88570 w 141660"/>
                <a:gd name="connsiteY16" fmla="*/ 456970 h 603563"/>
                <a:gd name="connsiteX17" fmla="*/ 50348 w 141660"/>
                <a:gd name="connsiteY17" fmla="*/ 481530 h 603563"/>
                <a:gd name="connsiteX18" fmla="*/ 19648 w 141660"/>
                <a:gd name="connsiteY18" fmla="*/ 514993 h 603563"/>
                <a:gd name="connsiteX19" fmla="*/ 4298 w 141660"/>
                <a:gd name="connsiteY19" fmla="*/ 557513 h 603563"/>
                <a:gd name="connsiteX20" fmla="*/ 10898 w 141660"/>
                <a:gd name="connsiteY20" fmla="*/ 603563 h 603563"/>
                <a:gd name="connsiteX21" fmla="*/ 0 w 141660"/>
                <a:gd name="connsiteY21" fmla="*/ 557513 h 603563"/>
                <a:gd name="connsiteX22" fmla="*/ 12587 w 141660"/>
                <a:gd name="connsiteY22" fmla="*/ 511463 h 603563"/>
                <a:gd name="connsiteX23" fmla="*/ 43287 w 141660"/>
                <a:gd name="connsiteY23" fmla="*/ 474469 h 603563"/>
                <a:gd name="connsiteX24" fmla="*/ 82583 w 141660"/>
                <a:gd name="connsiteY24" fmla="*/ 446532 h 603563"/>
                <a:gd name="connsiteX25" fmla="*/ 82583 w 141660"/>
                <a:gd name="connsiteY25" fmla="*/ 446532 h 603563"/>
                <a:gd name="connsiteX26" fmla="*/ 102078 w 141660"/>
                <a:gd name="connsiteY26" fmla="*/ 419823 h 603563"/>
                <a:gd name="connsiteX27" fmla="*/ 98087 w 141660"/>
                <a:gd name="connsiteY27" fmla="*/ 384825 h 603563"/>
                <a:gd name="connsiteX28" fmla="*/ 58330 w 141660"/>
                <a:gd name="connsiteY28" fmla="*/ 320509 h 603563"/>
                <a:gd name="connsiteX29" fmla="*/ 58330 w 141660"/>
                <a:gd name="connsiteY29" fmla="*/ 320509 h 603563"/>
                <a:gd name="connsiteX30" fmla="*/ 58330 w 141660"/>
                <a:gd name="connsiteY30" fmla="*/ 320509 h 603563"/>
                <a:gd name="connsiteX31" fmla="*/ 50195 w 141660"/>
                <a:gd name="connsiteY31" fmla="*/ 307000 h 603563"/>
                <a:gd name="connsiteX32" fmla="*/ 44055 w 141660"/>
                <a:gd name="connsiteY32" fmla="*/ 291650 h 603563"/>
                <a:gd name="connsiteX33" fmla="*/ 42673 w 141660"/>
                <a:gd name="connsiteY33" fmla="*/ 258341 h 603563"/>
                <a:gd name="connsiteX34" fmla="*/ 85807 w 141660"/>
                <a:gd name="connsiteY34" fmla="*/ 211523 h 603563"/>
                <a:gd name="connsiteX35" fmla="*/ 127712 w 141660"/>
                <a:gd name="connsiteY35" fmla="*/ 176986 h 603563"/>
                <a:gd name="connsiteX36" fmla="*/ 130015 w 141660"/>
                <a:gd name="connsiteY36" fmla="*/ 152272 h 603563"/>
                <a:gd name="connsiteX37" fmla="*/ 116353 w 141660"/>
                <a:gd name="connsiteY37" fmla="*/ 129247 h 603563"/>
                <a:gd name="connsiteX38" fmla="*/ 116353 w 141660"/>
                <a:gd name="connsiteY38" fmla="*/ 129247 h 603563"/>
                <a:gd name="connsiteX39" fmla="*/ 101003 w 141660"/>
                <a:gd name="connsiteY39" fmla="*/ 96859 h 603563"/>
                <a:gd name="connsiteX40" fmla="*/ 103613 w 141660"/>
                <a:gd name="connsiteY40" fmla="*/ 61861 h 603563"/>
                <a:gd name="connsiteX41" fmla="*/ 133699 w 141660"/>
                <a:gd name="connsiteY41" fmla="*/ 0 h 60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1660" h="603563">
                  <a:moveTo>
                    <a:pt x="133699" y="0"/>
                  </a:moveTo>
                  <a:cubicBezTo>
                    <a:pt x="127451" y="9317"/>
                    <a:pt x="121971" y="19126"/>
                    <a:pt x="117274" y="29319"/>
                  </a:cubicBezTo>
                  <a:cubicBezTo>
                    <a:pt x="112516" y="39388"/>
                    <a:pt x="109062" y="50010"/>
                    <a:pt x="106990" y="60940"/>
                  </a:cubicBezTo>
                  <a:cubicBezTo>
                    <a:pt x="104994" y="71546"/>
                    <a:pt x="104994" y="82414"/>
                    <a:pt x="106990" y="93021"/>
                  </a:cubicBezTo>
                  <a:cubicBezTo>
                    <a:pt x="109369" y="103260"/>
                    <a:pt x="114342" y="112730"/>
                    <a:pt x="121419" y="120498"/>
                  </a:cubicBezTo>
                  <a:lnTo>
                    <a:pt x="121419" y="120498"/>
                  </a:lnTo>
                  <a:cubicBezTo>
                    <a:pt x="129508" y="127820"/>
                    <a:pt x="135633" y="137060"/>
                    <a:pt x="139225" y="147360"/>
                  </a:cubicBezTo>
                  <a:cubicBezTo>
                    <a:pt x="142939" y="158305"/>
                    <a:pt x="142387" y="170262"/>
                    <a:pt x="137690" y="180823"/>
                  </a:cubicBezTo>
                  <a:cubicBezTo>
                    <a:pt x="126945" y="199489"/>
                    <a:pt x="110321" y="214071"/>
                    <a:pt x="90412" y="222268"/>
                  </a:cubicBezTo>
                  <a:cubicBezTo>
                    <a:pt x="73634" y="228992"/>
                    <a:pt x="60771" y="242914"/>
                    <a:pt x="55414" y="260183"/>
                  </a:cubicBezTo>
                  <a:cubicBezTo>
                    <a:pt x="53142" y="278081"/>
                    <a:pt x="58238" y="296148"/>
                    <a:pt x="69536" y="310224"/>
                  </a:cubicBezTo>
                  <a:lnTo>
                    <a:pt x="69536" y="310224"/>
                  </a:lnTo>
                  <a:cubicBezTo>
                    <a:pt x="78316" y="320585"/>
                    <a:pt x="86267" y="331622"/>
                    <a:pt x="93328" y="343227"/>
                  </a:cubicBezTo>
                  <a:cubicBezTo>
                    <a:pt x="100543" y="354847"/>
                    <a:pt x="106514" y="367188"/>
                    <a:pt x="111134" y="380066"/>
                  </a:cubicBezTo>
                  <a:cubicBezTo>
                    <a:pt x="116338" y="393605"/>
                    <a:pt x="117673" y="408326"/>
                    <a:pt x="114972" y="422586"/>
                  </a:cubicBezTo>
                  <a:cubicBezTo>
                    <a:pt x="111349" y="437230"/>
                    <a:pt x="101786" y="449694"/>
                    <a:pt x="88570" y="456970"/>
                  </a:cubicBezTo>
                  <a:lnTo>
                    <a:pt x="88570" y="456970"/>
                  </a:lnTo>
                  <a:cubicBezTo>
                    <a:pt x="74954" y="463693"/>
                    <a:pt x="62122" y="471936"/>
                    <a:pt x="50348" y="481530"/>
                  </a:cubicBezTo>
                  <a:cubicBezTo>
                    <a:pt x="38513" y="491093"/>
                    <a:pt x="28167" y="502376"/>
                    <a:pt x="19648" y="514993"/>
                  </a:cubicBezTo>
                  <a:cubicBezTo>
                    <a:pt x="11282" y="527765"/>
                    <a:pt x="6017" y="542332"/>
                    <a:pt x="4298" y="557513"/>
                  </a:cubicBezTo>
                  <a:cubicBezTo>
                    <a:pt x="3131" y="573155"/>
                    <a:pt x="5388" y="588873"/>
                    <a:pt x="10898" y="603563"/>
                  </a:cubicBezTo>
                  <a:cubicBezTo>
                    <a:pt x="3715" y="589272"/>
                    <a:pt x="-15" y="573508"/>
                    <a:pt x="0" y="557513"/>
                  </a:cubicBezTo>
                  <a:cubicBezTo>
                    <a:pt x="599" y="541395"/>
                    <a:pt x="4897" y="525631"/>
                    <a:pt x="12587" y="511463"/>
                  </a:cubicBezTo>
                  <a:cubicBezTo>
                    <a:pt x="20891" y="497648"/>
                    <a:pt x="31237" y="485168"/>
                    <a:pt x="43287" y="474469"/>
                  </a:cubicBezTo>
                  <a:cubicBezTo>
                    <a:pt x="55245" y="463647"/>
                    <a:pt x="68430" y="454269"/>
                    <a:pt x="82583" y="446532"/>
                  </a:cubicBezTo>
                  <a:lnTo>
                    <a:pt x="82583" y="446532"/>
                  </a:lnTo>
                  <a:cubicBezTo>
                    <a:pt x="92377" y="440592"/>
                    <a:pt x="99407" y="430967"/>
                    <a:pt x="102078" y="419823"/>
                  </a:cubicBezTo>
                  <a:cubicBezTo>
                    <a:pt x="104073" y="408019"/>
                    <a:pt x="102692" y="395877"/>
                    <a:pt x="98087" y="384825"/>
                  </a:cubicBezTo>
                  <a:cubicBezTo>
                    <a:pt x="88738" y="361201"/>
                    <a:pt x="75276" y="339435"/>
                    <a:pt x="58330" y="320509"/>
                  </a:cubicBezTo>
                  <a:lnTo>
                    <a:pt x="58330" y="320509"/>
                  </a:lnTo>
                  <a:lnTo>
                    <a:pt x="58330" y="320509"/>
                  </a:lnTo>
                  <a:cubicBezTo>
                    <a:pt x="55567" y="315904"/>
                    <a:pt x="52651" y="311606"/>
                    <a:pt x="50195" y="307000"/>
                  </a:cubicBezTo>
                  <a:cubicBezTo>
                    <a:pt x="47739" y="302058"/>
                    <a:pt x="45682" y="296931"/>
                    <a:pt x="44055" y="291650"/>
                  </a:cubicBezTo>
                  <a:cubicBezTo>
                    <a:pt x="40524" y="280890"/>
                    <a:pt x="40048" y="269362"/>
                    <a:pt x="42673" y="258341"/>
                  </a:cubicBezTo>
                  <a:cubicBezTo>
                    <a:pt x="49181" y="236989"/>
                    <a:pt x="65053" y="219751"/>
                    <a:pt x="85807" y="211523"/>
                  </a:cubicBezTo>
                  <a:cubicBezTo>
                    <a:pt x="103091" y="204769"/>
                    <a:pt x="117781" y="192658"/>
                    <a:pt x="127712" y="176986"/>
                  </a:cubicBezTo>
                  <a:cubicBezTo>
                    <a:pt x="131626" y="169341"/>
                    <a:pt x="132440" y="160500"/>
                    <a:pt x="130015" y="152272"/>
                  </a:cubicBezTo>
                  <a:cubicBezTo>
                    <a:pt x="127421" y="143584"/>
                    <a:pt x="122723" y="135679"/>
                    <a:pt x="116353" y="129247"/>
                  </a:cubicBezTo>
                  <a:lnTo>
                    <a:pt x="116353" y="129247"/>
                  </a:lnTo>
                  <a:cubicBezTo>
                    <a:pt x="108648" y="119868"/>
                    <a:pt x="103382" y="108755"/>
                    <a:pt x="101003" y="96859"/>
                  </a:cubicBezTo>
                  <a:cubicBezTo>
                    <a:pt x="99468" y="85131"/>
                    <a:pt x="100358" y="73220"/>
                    <a:pt x="103613" y="61861"/>
                  </a:cubicBezTo>
                  <a:cubicBezTo>
                    <a:pt x="109062" y="39311"/>
                    <a:pt x="119331" y="18205"/>
                    <a:pt x="133699" y="0"/>
                  </a:cubicBezTo>
                  <a:close/>
                </a:path>
              </a:pathLst>
            </a:custGeom>
            <a:solidFill>
              <a:schemeClr val="bg1"/>
            </a:solidFill>
            <a:ln w="1534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CA953CBC-4A40-4561-BA71-961FCF3F93DC}"/>
                </a:ext>
              </a:extLst>
            </p:cNvPr>
            <p:cNvSpPr/>
            <p:nvPr/>
          </p:nvSpPr>
          <p:spPr>
            <a:xfrm>
              <a:off x="8459315" y="3129274"/>
              <a:ext cx="142427" cy="604330"/>
            </a:xfrm>
            <a:custGeom>
              <a:avLst/>
              <a:gdLst>
                <a:gd name="connsiteX0" fmla="*/ 134466 w 142427"/>
                <a:gd name="connsiteY0" fmla="*/ 0 h 604330"/>
                <a:gd name="connsiteX1" fmla="*/ 118042 w 142427"/>
                <a:gd name="connsiteY1" fmla="*/ 30700 h 604330"/>
                <a:gd name="connsiteX2" fmla="*/ 107757 w 142427"/>
                <a:gd name="connsiteY2" fmla="*/ 62321 h 604330"/>
                <a:gd name="connsiteX3" fmla="*/ 107757 w 142427"/>
                <a:gd name="connsiteY3" fmla="*/ 94403 h 604330"/>
                <a:gd name="connsiteX4" fmla="*/ 122186 w 142427"/>
                <a:gd name="connsiteY4" fmla="*/ 121879 h 604330"/>
                <a:gd name="connsiteX5" fmla="*/ 122186 w 142427"/>
                <a:gd name="connsiteY5" fmla="*/ 121879 h 604330"/>
                <a:gd name="connsiteX6" fmla="*/ 139992 w 142427"/>
                <a:gd name="connsiteY6" fmla="*/ 148742 h 604330"/>
                <a:gd name="connsiteX7" fmla="*/ 138457 w 142427"/>
                <a:gd name="connsiteY7" fmla="*/ 182205 h 604330"/>
                <a:gd name="connsiteX8" fmla="*/ 91179 w 142427"/>
                <a:gd name="connsiteY8" fmla="*/ 223650 h 604330"/>
                <a:gd name="connsiteX9" fmla="*/ 55414 w 142427"/>
                <a:gd name="connsiteY9" fmla="*/ 260950 h 604330"/>
                <a:gd name="connsiteX10" fmla="*/ 69536 w 142427"/>
                <a:gd name="connsiteY10" fmla="*/ 310992 h 604330"/>
                <a:gd name="connsiteX11" fmla="*/ 69536 w 142427"/>
                <a:gd name="connsiteY11" fmla="*/ 310992 h 604330"/>
                <a:gd name="connsiteX12" fmla="*/ 93328 w 142427"/>
                <a:gd name="connsiteY12" fmla="*/ 343994 h 604330"/>
                <a:gd name="connsiteX13" fmla="*/ 111134 w 142427"/>
                <a:gd name="connsiteY13" fmla="*/ 380834 h 604330"/>
                <a:gd name="connsiteX14" fmla="*/ 114972 w 142427"/>
                <a:gd name="connsiteY14" fmla="*/ 423354 h 604330"/>
                <a:gd name="connsiteX15" fmla="*/ 88570 w 142427"/>
                <a:gd name="connsiteY15" fmla="*/ 457738 h 604330"/>
                <a:gd name="connsiteX16" fmla="*/ 88570 w 142427"/>
                <a:gd name="connsiteY16" fmla="*/ 457738 h 604330"/>
                <a:gd name="connsiteX17" fmla="*/ 50348 w 142427"/>
                <a:gd name="connsiteY17" fmla="*/ 482298 h 604330"/>
                <a:gd name="connsiteX18" fmla="*/ 19648 w 142427"/>
                <a:gd name="connsiteY18" fmla="*/ 515761 h 604330"/>
                <a:gd name="connsiteX19" fmla="*/ 4298 w 142427"/>
                <a:gd name="connsiteY19" fmla="*/ 558280 h 604330"/>
                <a:gd name="connsiteX20" fmla="*/ 10898 w 142427"/>
                <a:gd name="connsiteY20" fmla="*/ 604330 h 604330"/>
                <a:gd name="connsiteX21" fmla="*/ 0 w 142427"/>
                <a:gd name="connsiteY21" fmla="*/ 558280 h 604330"/>
                <a:gd name="connsiteX22" fmla="*/ 12587 w 142427"/>
                <a:gd name="connsiteY22" fmla="*/ 512230 h 604330"/>
                <a:gd name="connsiteX23" fmla="*/ 43287 w 142427"/>
                <a:gd name="connsiteY23" fmla="*/ 475237 h 604330"/>
                <a:gd name="connsiteX24" fmla="*/ 82583 w 142427"/>
                <a:gd name="connsiteY24" fmla="*/ 447300 h 604330"/>
                <a:gd name="connsiteX25" fmla="*/ 82583 w 142427"/>
                <a:gd name="connsiteY25" fmla="*/ 447300 h 604330"/>
                <a:gd name="connsiteX26" fmla="*/ 102078 w 142427"/>
                <a:gd name="connsiteY26" fmla="*/ 420591 h 604330"/>
                <a:gd name="connsiteX27" fmla="*/ 98087 w 142427"/>
                <a:gd name="connsiteY27" fmla="*/ 385593 h 604330"/>
                <a:gd name="connsiteX28" fmla="*/ 58330 w 142427"/>
                <a:gd name="connsiteY28" fmla="*/ 321276 h 604330"/>
                <a:gd name="connsiteX29" fmla="*/ 58330 w 142427"/>
                <a:gd name="connsiteY29" fmla="*/ 321276 h 604330"/>
                <a:gd name="connsiteX30" fmla="*/ 58330 w 142427"/>
                <a:gd name="connsiteY30" fmla="*/ 321276 h 604330"/>
                <a:gd name="connsiteX31" fmla="*/ 50194 w 142427"/>
                <a:gd name="connsiteY31" fmla="*/ 307768 h 604330"/>
                <a:gd name="connsiteX32" fmla="*/ 44055 w 142427"/>
                <a:gd name="connsiteY32" fmla="*/ 292418 h 604330"/>
                <a:gd name="connsiteX33" fmla="*/ 42673 w 142427"/>
                <a:gd name="connsiteY33" fmla="*/ 259108 h 604330"/>
                <a:gd name="connsiteX34" fmla="*/ 85807 w 142427"/>
                <a:gd name="connsiteY34" fmla="*/ 213058 h 604330"/>
                <a:gd name="connsiteX35" fmla="*/ 127712 w 142427"/>
                <a:gd name="connsiteY35" fmla="*/ 178521 h 604330"/>
                <a:gd name="connsiteX36" fmla="*/ 130015 w 142427"/>
                <a:gd name="connsiteY36" fmla="*/ 153807 h 604330"/>
                <a:gd name="connsiteX37" fmla="*/ 116353 w 142427"/>
                <a:gd name="connsiteY37" fmla="*/ 130782 h 604330"/>
                <a:gd name="connsiteX38" fmla="*/ 116353 w 142427"/>
                <a:gd name="connsiteY38" fmla="*/ 130782 h 604330"/>
                <a:gd name="connsiteX39" fmla="*/ 101003 w 142427"/>
                <a:gd name="connsiteY39" fmla="*/ 98394 h 604330"/>
                <a:gd name="connsiteX40" fmla="*/ 103613 w 142427"/>
                <a:gd name="connsiteY40" fmla="*/ 63396 h 604330"/>
                <a:gd name="connsiteX41" fmla="*/ 134466 w 142427"/>
                <a:gd name="connsiteY41" fmla="*/ 0 h 60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2427" h="604330">
                  <a:moveTo>
                    <a:pt x="134466" y="0"/>
                  </a:moveTo>
                  <a:cubicBezTo>
                    <a:pt x="128157" y="9767"/>
                    <a:pt x="122662" y="20035"/>
                    <a:pt x="118042" y="30700"/>
                  </a:cubicBezTo>
                  <a:cubicBezTo>
                    <a:pt x="113283" y="40762"/>
                    <a:pt x="109829" y="51387"/>
                    <a:pt x="107757" y="62321"/>
                  </a:cubicBezTo>
                  <a:cubicBezTo>
                    <a:pt x="105762" y="72922"/>
                    <a:pt x="105762" y="83802"/>
                    <a:pt x="107757" y="94403"/>
                  </a:cubicBezTo>
                  <a:cubicBezTo>
                    <a:pt x="110136" y="104646"/>
                    <a:pt x="115110" y="114107"/>
                    <a:pt x="122186" y="121879"/>
                  </a:cubicBezTo>
                  <a:lnTo>
                    <a:pt x="122186" y="121879"/>
                  </a:lnTo>
                  <a:cubicBezTo>
                    <a:pt x="130276" y="129200"/>
                    <a:pt x="136400" y="138436"/>
                    <a:pt x="139992" y="148742"/>
                  </a:cubicBezTo>
                  <a:cubicBezTo>
                    <a:pt x="143707" y="159694"/>
                    <a:pt x="143154" y="171639"/>
                    <a:pt x="138457" y="182205"/>
                  </a:cubicBezTo>
                  <a:cubicBezTo>
                    <a:pt x="127712" y="200870"/>
                    <a:pt x="111088" y="215447"/>
                    <a:pt x="91179" y="223650"/>
                  </a:cubicBezTo>
                  <a:cubicBezTo>
                    <a:pt x="74248" y="230051"/>
                    <a:pt x="61093" y="243758"/>
                    <a:pt x="55414" y="260950"/>
                  </a:cubicBezTo>
                  <a:cubicBezTo>
                    <a:pt x="53142" y="278855"/>
                    <a:pt x="58238" y="296912"/>
                    <a:pt x="69536" y="310992"/>
                  </a:cubicBezTo>
                  <a:lnTo>
                    <a:pt x="69536" y="310992"/>
                  </a:lnTo>
                  <a:cubicBezTo>
                    <a:pt x="78316" y="321356"/>
                    <a:pt x="86267" y="332391"/>
                    <a:pt x="93328" y="343994"/>
                  </a:cubicBezTo>
                  <a:cubicBezTo>
                    <a:pt x="100543" y="355614"/>
                    <a:pt x="106514" y="367962"/>
                    <a:pt x="111134" y="380834"/>
                  </a:cubicBezTo>
                  <a:cubicBezTo>
                    <a:pt x="116338" y="394374"/>
                    <a:pt x="117674" y="409093"/>
                    <a:pt x="114972" y="423354"/>
                  </a:cubicBezTo>
                  <a:cubicBezTo>
                    <a:pt x="111349" y="437998"/>
                    <a:pt x="101786" y="450462"/>
                    <a:pt x="88570" y="457738"/>
                  </a:cubicBezTo>
                  <a:lnTo>
                    <a:pt x="88570" y="457738"/>
                  </a:lnTo>
                  <a:cubicBezTo>
                    <a:pt x="74954" y="464461"/>
                    <a:pt x="62122" y="472704"/>
                    <a:pt x="50348" y="482298"/>
                  </a:cubicBezTo>
                  <a:cubicBezTo>
                    <a:pt x="38513" y="491861"/>
                    <a:pt x="28167" y="503143"/>
                    <a:pt x="19648" y="515761"/>
                  </a:cubicBezTo>
                  <a:cubicBezTo>
                    <a:pt x="11283" y="528532"/>
                    <a:pt x="6017" y="543099"/>
                    <a:pt x="4298" y="558280"/>
                  </a:cubicBezTo>
                  <a:cubicBezTo>
                    <a:pt x="3132" y="573922"/>
                    <a:pt x="5388" y="589640"/>
                    <a:pt x="10898" y="604330"/>
                  </a:cubicBezTo>
                  <a:cubicBezTo>
                    <a:pt x="3715" y="590040"/>
                    <a:pt x="-15" y="574275"/>
                    <a:pt x="0" y="558280"/>
                  </a:cubicBezTo>
                  <a:cubicBezTo>
                    <a:pt x="599" y="542163"/>
                    <a:pt x="4897" y="526398"/>
                    <a:pt x="12587" y="512230"/>
                  </a:cubicBezTo>
                  <a:cubicBezTo>
                    <a:pt x="20891" y="498415"/>
                    <a:pt x="31237" y="485936"/>
                    <a:pt x="43287" y="475237"/>
                  </a:cubicBezTo>
                  <a:cubicBezTo>
                    <a:pt x="55245" y="464415"/>
                    <a:pt x="68431" y="455036"/>
                    <a:pt x="82583" y="447300"/>
                  </a:cubicBezTo>
                  <a:lnTo>
                    <a:pt x="82583" y="447300"/>
                  </a:lnTo>
                  <a:cubicBezTo>
                    <a:pt x="92377" y="441359"/>
                    <a:pt x="99407" y="431735"/>
                    <a:pt x="102078" y="420591"/>
                  </a:cubicBezTo>
                  <a:cubicBezTo>
                    <a:pt x="104073" y="408786"/>
                    <a:pt x="102692" y="396649"/>
                    <a:pt x="98087" y="385593"/>
                  </a:cubicBezTo>
                  <a:cubicBezTo>
                    <a:pt x="88739" y="361972"/>
                    <a:pt x="75276" y="340196"/>
                    <a:pt x="58330" y="321276"/>
                  </a:cubicBezTo>
                  <a:lnTo>
                    <a:pt x="58330" y="321276"/>
                  </a:lnTo>
                  <a:lnTo>
                    <a:pt x="58330" y="321276"/>
                  </a:lnTo>
                  <a:cubicBezTo>
                    <a:pt x="55567" y="316671"/>
                    <a:pt x="52651" y="312373"/>
                    <a:pt x="50194" y="307768"/>
                  </a:cubicBezTo>
                  <a:cubicBezTo>
                    <a:pt x="47739" y="302827"/>
                    <a:pt x="45682" y="297694"/>
                    <a:pt x="44055" y="292418"/>
                  </a:cubicBezTo>
                  <a:cubicBezTo>
                    <a:pt x="40524" y="281655"/>
                    <a:pt x="40048" y="270127"/>
                    <a:pt x="42673" y="259108"/>
                  </a:cubicBezTo>
                  <a:cubicBezTo>
                    <a:pt x="49381" y="238045"/>
                    <a:pt x="65222" y="221126"/>
                    <a:pt x="85807" y="213058"/>
                  </a:cubicBezTo>
                  <a:cubicBezTo>
                    <a:pt x="103091" y="206300"/>
                    <a:pt x="117781" y="194201"/>
                    <a:pt x="127712" y="178521"/>
                  </a:cubicBezTo>
                  <a:cubicBezTo>
                    <a:pt x="131627" y="170883"/>
                    <a:pt x="132440" y="162036"/>
                    <a:pt x="130015" y="153807"/>
                  </a:cubicBezTo>
                  <a:cubicBezTo>
                    <a:pt x="127421" y="145125"/>
                    <a:pt x="122723" y="137217"/>
                    <a:pt x="116353" y="130782"/>
                  </a:cubicBezTo>
                  <a:lnTo>
                    <a:pt x="116353" y="130782"/>
                  </a:lnTo>
                  <a:cubicBezTo>
                    <a:pt x="108648" y="121411"/>
                    <a:pt x="103383" y="110287"/>
                    <a:pt x="101003" y="98394"/>
                  </a:cubicBezTo>
                  <a:cubicBezTo>
                    <a:pt x="99468" y="86672"/>
                    <a:pt x="100358" y="74761"/>
                    <a:pt x="103613" y="63396"/>
                  </a:cubicBezTo>
                  <a:cubicBezTo>
                    <a:pt x="109077" y="40242"/>
                    <a:pt x="119623" y="18590"/>
                    <a:pt x="134466" y="0"/>
                  </a:cubicBezTo>
                  <a:close/>
                </a:path>
              </a:pathLst>
            </a:custGeom>
            <a:solidFill>
              <a:srgbClr val="FBB641"/>
            </a:solidFill>
            <a:ln w="1534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E4415C1D-3A1C-4309-875E-6B071FD39B55}"/>
                </a:ext>
              </a:extLst>
            </p:cNvPr>
            <p:cNvSpPr/>
            <p:nvPr/>
          </p:nvSpPr>
          <p:spPr>
            <a:xfrm>
              <a:off x="4716212" y="5055856"/>
              <a:ext cx="1941010" cy="1694489"/>
            </a:xfrm>
            <a:custGeom>
              <a:avLst/>
              <a:gdLst>
                <a:gd name="connsiteX0" fmla="*/ 0 w 1941010"/>
                <a:gd name="connsiteY0" fmla="*/ 0 h 1694489"/>
                <a:gd name="connsiteX1" fmla="*/ 1941010 w 1941010"/>
                <a:gd name="connsiteY1" fmla="*/ 0 h 1694489"/>
                <a:gd name="connsiteX2" fmla="*/ 1941010 w 1941010"/>
                <a:gd name="connsiteY2" fmla="*/ 1694489 h 1694489"/>
                <a:gd name="connsiteX3" fmla="*/ 0 w 1941010"/>
                <a:gd name="connsiteY3" fmla="*/ 1694489 h 1694489"/>
              </a:gdLst>
              <a:ahLst/>
              <a:cxnLst>
                <a:cxn ang="0">
                  <a:pos x="connsiteX0" y="connsiteY0"/>
                </a:cxn>
                <a:cxn ang="0">
                  <a:pos x="connsiteX1" y="connsiteY1"/>
                </a:cxn>
                <a:cxn ang="0">
                  <a:pos x="connsiteX2" y="connsiteY2"/>
                </a:cxn>
                <a:cxn ang="0">
                  <a:pos x="connsiteX3" y="connsiteY3"/>
                </a:cxn>
              </a:cxnLst>
              <a:rect l="l" t="t" r="r" b="b"/>
              <a:pathLst>
                <a:path w="1941010" h="1694489">
                  <a:moveTo>
                    <a:pt x="0" y="0"/>
                  </a:moveTo>
                  <a:lnTo>
                    <a:pt x="1941010" y="0"/>
                  </a:lnTo>
                  <a:lnTo>
                    <a:pt x="1941010" y="1694489"/>
                  </a:lnTo>
                  <a:lnTo>
                    <a:pt x="0" y="1694489"/>
                  </a:lnTo>
                  <a:close/>
                </a:path>
              </a:pathLst>
            </a:custGeom>
            <a:solidFill>
              <a:srgbClr val="73371B"/>
            </a:solidFill>
            <a:ln w="15348" cap="flat">
              <a:noFill/>
              <a:prstDash val="solid"/>
              <a:miter/>
            </a:ln>
          </p:spPr>
          <p:txBody>
            <a:bodyPr rtlCol="0" anchor="ctr"/>
            <a:lstStyle/>
            <a:p>
              <a:endParaRPr lang="zh-CN" altLang="en-US"/>
            </a:p>
          </p:txBody>
        </p:sp>
        <p:grpSp>
          <p:nvGrpSpPr>
            <p:cNvPr id="72" name="图形 3">
              <a:extLst>
                <a:ext uri="{FF2B5EF4-FFF2-40B4-BE49-F238E27FC236}">
                  <a16:creationId xmlns:a16="http://schemas.microsoft.com/office/drawing/2014/main" xmlns="" id="{66F5308D-3D00-4BC3-8E44-901341F8C79C}"/>
                </a:ext>
              </a:extLst>
            </p:cNvPr>
            <p:cNvGrpSpPr/>
            <p:nvPr/>
          </p:nvGrpSpPr>
          <p:grpSpPr>
            <a:xfrm>
              <a:off x="5059132" y="5497629"/>
              <a:ext cx="1255171" cy="1104587"/>
              <a:chOff x="5059132" y="5497629"/>
              <a:chExt cx="1255171" cy="1104587"/>
            </a:xfrm>
          </p:grpSpPr>
          <p:sp>
            <p:nvSpPr>
              <p:cNvPr id="123" name="任意多边形: 形状 122">
                <a:extLst>
                  <a:ext uri="{FF2B5EF4-FFF2-40B4-BE49-F238E27FC236}">
                    <a16:creationId xmlns:a16="http://schemas.microsoft.com/office/drawing/2014/main" xmlns="" id="{FA511BA6-2D86-491D-9222-9F659C72E2C3}"/>
                  </a:ext>
                </a:extLst>
              </p:cNvPr>
              <p:cNvSpPr/>
              <p:nvPr/>
            </p:nvSpPr>
            <p:spPr>
              <a:xfrm>
                <a:off x="5059132" y="5584817"/>
                <a:ext cx="1255171" cy="930211"/>
              </a:xfrm>
              <a:custGeom>
                <a:avLst/>
                <a:gdLst>
                  <a:gd name="connsiteX0" fmla="*/ 0 w 1255171"/>
                  <a:gd name="connsiteY0" fmla="*/ 0 h 930211"/>
                  <a:gd name="connsiteX1" fmla="*/ 1255171 w 1255171"/>
                  <a:gd name="connsiteY1" fmla="*/ 0 h 930211"/>
                  <a:gd name="connsiteX2" fmla="*/ 1255171 w 1255171"/>
                  <a:gd name="connsiteY2" fmla="*/ 930212 h 930211"/>
                  <a:gd name="connsiteX3" fmla="*/ 0 w 1255171"/>
                  <a:gd name="connsiteY3" fmla="*/ 930212 h 930211"/>
                </a:gdLst>
                <a:ahLst/>
                <a:cxnLst>
                  <a:cxn ang="0">
                    <a:pos x="connsiteX0" y="connsiteY0"/>
                  </a:cxn>
                  <a:cxn ang="0">
                    <a:pos x="connsiteX1" y="connsiteY1"/>
                  </a:cxn>
                  <a:cxn ang="0">
                    <a:pos x="connsiteX2" y="connsiteY2"/>
                  </a:cxn>
                  <a:cxn ang="0">
                    <a:pos x="connsiteX3" y="connsiteY3"/>
                  </a:cxn>
                </a:cxnLst>
                <a:rect l="l" t="t" r="r" b="b"/>
                <a:pathLst>
                  <a:path w="1255171" h="930211">
                    <a:moveTo>
                      <a:pt x="0" y="0"/>
                    </a:moveTo>
                    <a:lnTo>
                      <a:pt x="1255171" y="0"/>
                    </a:lnTo>
                    <a:lnTo>
                      <a:pt x="1255171" y="930212"/>
                    </a:lnTo>
                    <a:lnTo>
                      <a:pt x="0" y="930212"/>
                    </a:lnTo>
                    <a:close/>
                  </a:path>
                </a:pathLst>
              </a:custGeom>
              <a:solidFill>
                <a:srgbClr val="3F1705"/>
              </a:solidFill>
              <a:ln w="15348"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33E9ED36-1651-4AB3-8A0A-6F7482D9C149}"/>
                  </a:ext>
                </a:extLst>
              </p:cNvPr>
              <p:cNvSpPr/>
              <p:nvPr/>
            </p:nvSpPr>
            <p:spPr>
              <a:xfrm>
                <a:off x="5134347" y="5497629"/>
                <a:ext cx="1104587" cy="1104587"/>
              </a:xfrm>
              <a:custGeom>
                <a:avLst/>
                <a:gdLst>
                  <a:gd name="connsiteX0" fmla="*/ 1104588 w 1104587"/>
                  <a:gd name="connsiteY0" fmla="*/ 552294 h 1104587"/>
                  <a:gd name="connsiteX1" fmla="*/ 552294 w 1104587"/>
                  <a:gd name="connsiteY1" fmla="*/ 1104588 h 1104587"/>
                  <a:gd name="connsiteX2" fmla="*/ 0 w 1104587"/>
                  <a:gd name="connsiteY2" fmla="*/ 552294 h 1104587"/>
                  <a:gd name="connsiteX3" fmla="*/ 552294 w 1104587"/>
                  <a:gd name="connsiteY3" fmla="*/ 0 h 1104587"/>
                  <a:gd name="connsiteX4" fmla="*/ 1104588 w 1104587"/>
                  <a:gd name="connsiteY4" fmla="*/ 552294 h 110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587" h="1104587">
                    <a:moveTo>
                      <a:pt x="1104588" y="552294"/>
                    </a:moveTo>
                    <a:cubicBezTo>
                      <a:pt x="1104588" y="857317"/>
                      <a:pt x="857317" y="1104588"/>
                      <a:pt x="552294" y="1104588"/>
                    </a:cubicBezTo>
                    <a:cubicBezTo>
                      <a:pt x="247270" y="1104588"/>
                      <a:pt x="0" y="857317"/>
                      <a:pt x="0" y="552294"/>
                    </a:cubicBezTo>
                    <a:cubicBezTo>
                      <a:pt x="0" y="247270"/>
                      <a:pt x="247270" y="0"/>
                      <a:pt x="552294" y="0"/>
                    </a:cubicBezTo>
                    <a:cubicBezTo>
                      <a:pt x="857317" y="0"/>
                      <a:pt x="1104588" y="247270"/>
                      <a:pt x="1104588" y="552294"/>
                    </a:cubicBezTo>
                    <a:close/>
                  </a:path>
                </a:pathLst>
              </a:custGeom>
              <a:solidFill>
                <a:srgbClr val="3F1705"/>
              </a:solidFill>
              <a:ln w="15348"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B0DF3ABB-3152-469C-AD46-FC2D19979675}"/>
                  </a:ext>
                </a:extLst>
              </p:cNvPr>
              <p:cNvSpPr/>
              <p:nvPr/>
            </p:nvSpPr>
            <p:spPr>
              <a:xfrm>
                <a:off x="5139720" y="5503002"/>
                <a:ext cx="1093842" cy="1093842"/>
              </a:xfrm>
              <a:custGeom>
                <a:avLst/>
                <a:gdLst>
                  <a:gd name="connsiteX0" fmla="*/ 1093843 w 1093842"/>
                  <a:gd name="connsiteY0" fmla="*/ 546921 h 1093842"/>
                  <a:gd name="connsiteX1" fmla="*/ 546921 w 1093842"/>
                  <a:gd name="connsiteY1" fmla="*/ 1093843 h 1093842"/>
                  <a:gd name="connsiteX2" fmla="*/ 0 w 1093842"/>
                  <a:gd name="connsiteY2" fmla="*/ 546921 h 1093842"/>
                  <a:gd name="connsiteX3" fmla="*/ 546921 w 1093842"/>
                  <a:gd name="connsiteY3" fmla="*/ 0 h 1093842"/>
                  <a:gd name="connsiteX4" fmla="*/ 1093843 w 1093842"/>
                  <a:gd name="connsiteY4" fmla="*/ 546921 h 1093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842" h="1093842">
                    <a:moveTo>
                      <a:pt x="1093843" y="546921"/>
                    </a:moveTo>
                    <a:cubicBezTo>
                      <a:pt x="1093843" y="848978"/>
                      <a:pt x="848978" y="1093843"/>
                      <a:pt x="546921" y="1093843"/>
                    </a:cubicBezTo>
                    <a:cubicBezTo>
                      <a:pt x="244865" y="1093843"/>
                      <a:pt x="0" y="848978"/>
                      <a:pt x="0" y="546921"/>
                    </a:cubicBezTo>
                    <a:cubicBezTo>
                      <a:pt x="0" y="244865"/>
                      <a:pt x="244865" y="0"/>
                      <a:pt x="546921" y="0"/>
                    </a:cubicBezTo>
                    <a:cubicBezTo>
                      <a:pt x="848978" y="0"/>
                      <a:pt x="1093843" y="244865"/>
                      <a:pt x="1093843" y="546921"/>
                    </a:cubicBezTo>
                    <a:close/>
                  </a:path>
                </a:pathLst>
              </a:custGeom>
              <a:solidFill>
                <a:srgbClr val="401705"/>
              </a:solidFill>
              <a:ln w="15348"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A8BEBF4E-03F2-413D-A211-A46309AB7E23}"/>
                  </a:ext>
                </a:extLst>
              </p:cNvPr>
              <p:cNvSpPr/>
              <p:nvPr/>
            </p:nvSpPr>
            <p:spPr>
              <a:xfrm>
                <a:off x="5145246" y="5508528"/>
                <a:ext cx="1082790" cy="1082790"/>
              </a:xfrm>
              <a:custGeom>
                <a:avLst/>
                <a:gdLst>
                  <a:gd name="connsiteX0" fmla="*/ 1082791 w 1082790"/>
                  <a:gd name="connsiteY0" fmla="*/ 541395 h 1082790"/>
                  <a:gd name="connsiteX1" fmla="*/ 541395 w 1082790"/>
                  <a:gd name="connsiteY1" fmla="*/ 1082790 h 1082790"/>
                  <a:gd name="connsiteX2" fmla="*/ 0 w 1082790"/>
                  <a:gd name="connsiteY2" fmla="*/ 541395 h 1082790"/>
                  <a:gd name="connsiteX3" fmla="*/ 541395 w 1082790"/>
                  <a:gd name="connsiteY3" fmla="*/ 0 h 1082790"/>
                  <a:gd name="connsiteX4" fmla="*/ 1082791 w 1082790"/>
                  <a:gd name="connsiteY4" fmla="*/ 541395 h 108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790" h="1082790">
                    <a:moveTo>
                      <a:pt x="1082791" y="541395"/>
                    </a:moveTo>
                    <a:cubicBezTo>
                      <a:pt x="1082791" y="840400"/>
                      <a:pt x="840399" y="1082790"/>
                      <a:pt x="541395" y="1082790"/>
                    </a:cubicBezTo>
                    <a:cubicBezTo>
                      <a:pt x="242391" y="1082790"/>
                      <a:pt x="0" y="840399"/>
                      <a:pt x="0" y="541395"/>
                    </a:cubicBezTo>
                    <a:cubicBezTo>
                      <a:pt x="0" y="242391"/>
                      <a:pt x="242391" y="0"/>
                      <a:pt x="541395" y="0"/>
                    </a:cubicBezTo>
                    <a:cubicBezTo>
                      <a:pt x="840400" y="0"/>
                      <a:pt x="1082791" y="242391"/>
                      <a:pt x="1082791" y="541395"/>
                    </a:cubicBezTo>
                    <a:close/>
                  </a:path>
                </a:pathLst>
              </a:custGeom>
              <a:solidFill>
                <a:srgbClr val="411806"/>
              </a:solidFill>
              <a:ln w="15348"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CDE8F43B-8EFD-4401-8F80-912AA0E667F5}"/>
                  </a:ext>
                </a:extLst>
              </p:cNvPr>
              <p:cNvSpPr/>
              <p:nvPr/>
            </p:nvSpPr>
            <p:spPr>
              <a:xfrm>
                <a:off x="5150772" y="5514054"/>
                <a:ext cx="1071738" cy="1071738"/>
              </a:xfrm>
              <a:custGeom>
                <a:avLst/>
                <a:gdLst>
                  <a:gd name="connsiteX0" fmla="*/ 1071739 w 1071738"/>
                  <a:gd name="connsiteY0" fmla="*/ 535869 h 1071738"/>
                  <a:gd name="connsiteX1" fmla="*/ 535869 w 1071738"/>
                  <a:gd name="connsiteY1" fmla="*/ 1071739 h 1071738"/>
                  <a:gd name="connsiteX2" fmla="*/ 0 w 1071738"/>
                  <a:gd name="connsiteY2" fmla="*/ 535869 h 1071738"/>
                  <a:gd name="connsiteX3" fmla="*/ 535869 w 1071738"/>
                  <a:gd name="connsiteY3" fmla="*/ 0 h 1071738"/>
                  <a:gd name="connsiteX4" fmla="*/ 1071739 w 1071738"/>
                  <a:gd name="connsiteY4" fmla="*/ 535869 h 107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738" h="1071738">
                    <a:moveTo>
                      <a:pt x="1071739" y="535869"/>
                    </a:moveTo>
                    <a:cubicBezTo>
                      <a:pt x="1071739" y="831822"/>
                      <a:pt x="831822" y="1071739"/>
                      <a:pt x="535869" y="1071739"/>
                    </a:cubicBezTo>
                    <a:cubicBezTo>
                      <a:pt x="239917" y="1071739"/>
                      <a:pt x="0" y="831822"/>
                      <a:pt x="0" y="535869"/>
                    </a:cubicBezTo>
                    <a:cubicBezTo>
                      <a:pt x="0" y="239917"/>
                      <a:pt x="239917" y="0"/>
                      <a:pt x="535869" y="0"/>
                    </a:cubicBezTo>
                    <a:cubicBezTo>
                      <a:pt x="831822" y="0"/>
                      <a:pt x="1071739" y="239917"/>
                      <a:pt x="1071739" y="535869"/>
                    </a:cubicBezTo>
                    <a:close/>
                  </a:path>
                </a:pathLst>
              </a:custGeom>
              <a:solidFill>
                <a:srgbClr val="421806"/>
              </a:solidFill>
              <a:ln w="15348"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C4C6616F-CA99-4CED-85D3-47F64503BA63}"/>
                  </a:ext>
                </a:extLst>
              </p:cNvPr>
              <p:cNvSpPr/>
              <p:nvPr/>
            </p:nvSpPr>
            <p:spPr>
              <a:xfrm>
                <a:off x="5156144" y="5519426"/>
                <a:ext cx="1060993" cy="1060993"/>
              </a:xfrm>
              <a:custGeom>
                <a:avLst/>
                <a:gdLst>
                  <a:gd name="connsiteX0" fmla="*/ 1060994 w 1060993"/>
                  <a:gd name="connsiteY0" fmla="*/ 530497 h 1060993"/>
                  <a:gd name="connsiteX1" fmla="*/ 530497 w 1060993"/>
                  <a:gd name="connsiteY1" fmla="*/ 1060993 h 1060993"/>
                  <a:gd name="connsiteX2" fmla="*/ 0 w 1060993"/>
                  <a:gd name="connsiteY2" fmla="*/ 530497 h 1060993"/>
                  <a:gd name="connsiteX3" fmla="*/ 530497 w 1060993"/>
                  <a:gd name="connsiteY3" fmla="*/ 0 h 1060993"/>
                  <a:gd name="connsiteX4" fmla="*/ 1060994 w 1060993"/>
                  <a:gd name="connsiteY4" fmla="*/ 530497 h 1060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993" h="1060993">
                    <a:moveTo>
                      <a:pt x="1060994" y="530497"/>
                    </a:moveTo>
                    <a:cubicBezTo>
                      <a:pt x="1060994" y="823482"/>
                      <a:pt x="823482" y="1060993"/>
                      <a:pt x="530497" y="1060993"/>
                    </a:cubicBezTo>
                    <a:cubicBezTo>
                      <a:pt x="237512" y="1060993"/>
                      <a:pt x="0" y="823482"/>
                      <a:pt x="0" y="530497"/>
                    </a:cubicBezTo>
                    <a:cubicBezTo>
                      <a:pt x="0" y="237511"/>
                      <a:pt x="237512" y="0"/>
                      <a:pt x="530497" y="0"/>
                    </a:cubicBezTo>
                    <a:cubicBezTo>
                      <a:pt x="823482" y="0"/>
                      <a:pt x="1060994" y="237511"/>
                      <a:pt x="1060994" y="530497"/>
                    </a:cubicBezTo>
                    <a:close/>
                  </a:path>
                </a:pathLst>
              </a:custGeom>
              <a:solidFill>
                <a:srgbClr val="431906"/>
              </a:solidFill>
              <a:ln w="15348"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FE8FEC8F-03C4-4DAD-80F9-078C64FF7326}"/>
                  </a:ext>
                </a:extLst>
              </p:cNvPr>
              <p:cNvSpPr/>
              <p:nvPr/>
            </p:nvSpPr>
            <p:spPr>
              <a:xfrm>
                <a:off x="5161670" y="5524952"/>
                <a:ext cx="1049941" cy="1049941"/>
              </a:xfrm>
              <a:custGeom>
                <a:avLst/>
                <a:gdLst>
                  <a:gd name="connsiteX0" fmla="*/ 1049942 w 1049941"/>
                  <a:gd name="connsiteY0" fmla="*/ 524971 h 1049941"/>
                  <a:gd name="connsiteX1" fmla="*/ 524971 w 1049941"/>
                  <a:gd name="connsiteY1" fmla="*/ 1049942 h 1049941"/>
                  <a:gd name="connsiteX2" fmla="*/ 0 w 1049941"/>
                  <a:gd name="connsiteY2" fmla="*/ 524971 h 1049941"/>
                  <a:gd name="connsiteX3" fmla="*/ 524971 w 1049941"/>
                  <a:gd name="connsiteY3" fmla="*/ 0 h 1049941"/>
                  <a:gd name="connsiteX4" fmla="*/ 1049942 w 1049941"/>
                  <a:gd name="connsiteY4" fmla="*/ 524971 h 1049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941" h="1049941">
                    <a:moveTo>
                      <a:pt x="1049942" y="524971"/>
                    </a:moveTo>
                    <a:cubicBezTo>
                      <a:pt x="1049942" y="814904"/>
                      <a:pt x="814904" y="1049942"/>
                      <a:pt x="524971" y="1049942"/>
                    </a:cubicBezTo>
                    <a:cubicBezTo>
                      <a:pt x="235038" y="1049942"/>
                      <a:pt x="0" y="814904"/>
                      <a:pt x="0" y="524971"/>
                    </a:cubicBezTo>
                    <a:cubicBezTo>
                      <a:pt x="0" y="235037"/>
                      <a:pt x="235038" y="0"/>
                      <a:pt x="524971" y="0"/>
                    </a:cubicBezTo>
                    <a:cubicBezTo>
                      <a:pt x="814904" y="0"/>
                      <a:pt x="1049942" y="235037"/>
                      <a:pt x="1049942" y="524971"/>
                    </a:cubicBezTo>
                    <a:close/>
                  </a:path>
                </a:pathLst>
              </a:custGeom>
              <a:solidFill>
                <a:srgbClr val="441907"/>
              </a:solidFill>
              <a:ln w="15348"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6582D8FC-7E99-4857-97A7-729E911A562C}"/>
                  </a:ext>
                </a:extLst>
              </p:cNvPr>
              <p:cNvSpPr/>
              <p:nvPr/>
            </p:nvSpPr>
            <p:spPr>
              <a:xfrm>
                <a:off x="5167043" y="5530325"/>
                <a:ext cx="1039196" cy="1039196"/>
              </a:xfrm>
              <a:custGeom>
                <a:avLst/>
                <a:gdLst>
                  <a:gd name="connsiteX0" fmla="*/ 1039196 w 1039196"/>
                  <a:gd name="connsiteY0" fmla="*/ 519598 h 1039196"/>
                  <a:gd name="connsiteX1" fmla="*/ 519598 w 1039196"/>
                  <a:gd name="connsiteY1" fmla="*/ 1039197 h 1039196"/>
                  <a:gd name="connsiteX2" fmla="*/ 0 w 1039196"/>
                  <a:gd name="connsiteY2" fmla="*/ 519598 h 1039196"/>
                  <a:gd name="connsiteX3" fmla="*/ 519598 w 1039196"/>
                  <a:gd name="connsiteY3" fmla="*/ 0 h 1039196"/>
                  <a:gd name="connsiteX4" fmla="*/ 1039196 w 1039196"/>
                  <a:gd name="connsiteY4" fmla="*/ 519598 h 1039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196" h="1039196">
                    <a:moveTo>
                      <a:pt x="1039196" y="519598"/>
                    </a:moveTo>
                    <a:cubicBezTo>
                      <a:pt x="1039196" y="806564"/>
                      <a:pt x="806564" y="1039197"/>
                      <a:pt x="519598" y="1039197"/>
                    </a:cubicBezTo>
                    <a:cubicBezTo>
                      <a:pt x="232632" y="1039197"/>
                      <a:pt x="0" y="806565"/>
                      <a:pt x="0" y="519598"/>
                    </a:cubicBezTo>
                    <a:cubicBezTo>
                      <a:pt x="0" y="232632"/>
                      <a:pt x="232632" y="0"/>
                      <a:pt x="519598" y="0"/>
                    </a:cubicBezTo>
                    <a:cubicBezTo>
                      <a:pt x="806564" y="0"/>
                      <a:pt x="1039196" y="232632"/>
                      <a:pt x="1039196" y="519598"/>
                    </a:cubicBezTo>
                    <a:close/>
                  </a:path>
                </a:pathLst>
              </a:custGeom>
              <a:solidFill>
                <a:srgbClr val="451907"/>
              </a:solidFill>
              <a:ln w="15348"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55F9686D-A0D2-4EE3-BD60-5CA7430A30B6}"/>
                  </a:ext>
                </a:extLst>
              </p:cNvPr>
              <p:cNvSpPr/>
              <p:nvPr/>
            </p:nvSpPr>
            <p:spPr>
              <a:xfrm>
                <a:off x="5172569" y="5535851"/>
                <a:ext cx="1028144" cy="1028144"/>
              </a:xfrm>
              <a:custGeom>
                <a:avLst/>
                <a:gdLst>
                  <a:gd name="connsiteX0" fmla="*/ 1028144 w 1028144"/>
                  <a:gd name="connsiteY0" fmla="*/ 514072 h 1028144"/>
                  <a:gd name="connsiteX1" fmla="*/ 514072 w 1028144"/>
                  <a:gd name="connsiteY1" fmla="*/ 1028144 h 1028144"/>
                  <a:gd name="connsiteX2" fmla="*/ 0 w 1028144"/>
                  <a:gd name="connsiteY2" fmla="*/ 514072 h 1028144"/>
                  <a:gd name="connsiteX3" fmla="*/ 514072 w 1028144"/>
                  <a:gd name="connsiteY3" fmla="*/ 0 h 1028144"/>
                  <a:gd name="connsiteX4" fmla="*/ 1028144 w 1028144"/>
                  <a:gd name="connsiteY4" fmla="*/ 514072 h 1028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144" h="1028144">
                    <a:moveTo>
                      <a:pt x="1028144" y="514072"/>
                    </a:moveTo>
                    <a:cubicBezTo>
                      <a:pt x="1028144" y="797986"/>
                      <a:pt x="797987" y="1028144"/>
                      <a:pt x="514072" y="1028144"/>
                    </a:cubicBezTo>
                    <a:cubicBezTo>
                      <a:pt x="230158" y="1028144"/>
                      <a:pt x="0" y="797986"/>
                      <a:pt x="0" y="514072"/>
                    </a:cubicBezTo>
                    <a:cubicBezTo>
                      <a:pt x="0" y="230158"/>
                      <a:pt x="230158" y="0"/>
                      <a:pt x="514072" y="0"/>
                    </a:cubicBezTo>
                    <a:cubicBezTo>
                      <a:pt x="797987" y="0"/>
                      <a:pt x="1028144" y="230158"/>
                      <a:pt x="1028144" y="514072"/>
                    </a:cubicBezTo>
                    <a:close/>
                  </a:path>
                </a:pathLst>
              </a:custGeom>
              <a:solidFill>
                <a:srgbClr val="461A08"/>
              </a:solidFill>
              <a:ln w="15348"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06E94AE7-75D8-4965-A2D5-9EC4357EDAF6}"/>
                  </a:ext>
                </a:extLst>
              </p:cNvPr>
              <p:cNvSpPr/>
              <p:nvPr/>
            </p:nvSpPr>
            <p:spPr>
              <a:xfrm>
                <a:off x="5178095" y="5541377"/>
                <a:ext cx="1017092" cy="1017092"/>
              </a:xfrm>
              <a:custGeom>
                <a:avLst/>
                <a:gdLst>
                  <a:gd name="connsiteX0" fmla="*/ 1017092 w 1017092"/>
                  <a:gd name="connsiteY0" fmla="*/ 508546 h 1017092"/>
                  <a:gd name="connsiteX1" fmla="*/ 508546 w 1017092"/>
                  <a:gd name="connsiteY1" fmla="*/ 1017092 h 1017092"/>
                  <a:gd name="connsiteX2" fmla="*/ 0 w 1017092"/>
                  <a:gd name="connsiteY2" fmla="*/ 508546 h 1017092"/>
                  <a:gd name="connsiteX3" fmla="*/ 508546 w 1017092"/>
                  <a:gd name="connsiteY3" fmla="*/ 0 h 1017092"/>
                  <a:gd name="connsiteX4" fmla="*/ 1017092 w 1017092"/>
                  <a:gd name="connsiteY4" fmla="*/ 508546 h 1017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92" h="1017092">
                    <a:moveTo>
                      <a:pt x="1017092" y="508546"/>
                    </a:moveTo>
                    <a:cubicBezTo>
                      <a:pt x="1017092" y="789408"/>
                      <a:pt x="789408" y="1017092"/>
                      <a:pt x="508546" y="1017092"/>
                    </a:cubicBezTo>
                    <a:cubicBezTo>
                      <a:pt x="227684" y="1017092"/>
                      <a:pt x="0" y="789409"/>
                      <a:pt x="0" y="508546"/>
                    </a:cubicBezTo>
                    <a:cubicBezTo>
                      <a:pt x="0" y="227684"/>
                      <a:pt x="227684" y="0"/>
                      <a:pt x="508546" y="0"/>
                    </a:cubicBezTo>
                    <a:cubicBezTo>
                      <a:pt x="789409" y="0"/>
                      <a:pt x="1017092" y="227684"/>
                      <a:pt x="1017092" y="508546"/>
                    </a:cubicBezTo>
                    <a:close/>
                  </a:path>
                </a:pathLst>
              </a:custGeom>
              <a:solidFill>
                <a:srgbClr val="471A08"/>
              </a:solidFill>
              <a:ln w="15348"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EC94405A-1B4B-44BD-9391-19ACD907FD3D}"/>
                  </a:ext>
                </a:extLst>
              </p:cNvPr>
              <p:cNvSpPr/>
              <p:nvPr/>
            </p:nvSpPr>
            <p:spPr>
              <a:xfrm>
                <a:off x="5183467" y="5546749"/>
                <a:ext cx="1006347" cy="1006347"/>
              </a:xfrm>
              <a:custGeom>
                <a:avLst/>
                <a:gdLst>
                  <a:gd name="connsiteX0" fmla="*/ 1006347 w 1006347"/>
                  <a:gd name="connsiteY0" fmla="*/ 503174 h 1006347"/>
                  <a:gd name="connsiteX1" fmla="*/ 503174 w 1006347"/>
                  <a:gd name="connsiteY1" fmla="*/ 1006347 h 1006347"/>
                  <a:gd name="connsiteX2" fmla="*/ 0 w 1006347"/>
                  <a:gd name="connsiteY2" fmla="*/ 503174 h 1006347"/>
                  <a:gd name="connsiteX3" fmla="*/ 503174 w 1006347"/>
                  <a:gd name="connsiteY3" fmla="*/ 0 h 1006347"/>
                  <a:gd name="connsiteX4" fmla="*/ 1006347 w 1006347"/>
                  <a:gd name="connsiteY4" fmla="*/ 503174 h 1006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347" h="1006347">
                    <a:moveTo>
                      <a:pt x="1006347" y="503174"/>
                    </a:moveTo>
                    <a:cubicBezTo>
                      <a:pt x="1006347" y="781069"/>
                      <a:pt x="781069" y="1006347"/>
                      <a:pt x="503174" y="1006347"/>
                    </a:cubicBezTo>
                    <a:cubicBezTo>
                      <a:pt x="225278" y="1006347"/>
                      <a:pt x="0" y="781069"/>
                      <a:pt x="0" y="503174"/>
                    </a:cubicBezTo>
                    <a:cubicBezTo>
                      <a:pt x="0" y="225278"/>
                      <a:pt x="225279" y="0"/>
                      <a:pt x="503174" y="0"/>
                    </a:cubicBezTo>
                    <a:cubicBezTo>
                      <a:pt x="781069" y="0"/>
                      <a:pt x="1006347" y="225278"/>
                      <a:pt x="1006347" y="503174"/>
                    </a:cubicBezTo>
                    <a:close/>
                  </a:path>
                </a:pathLst>
              </a:custGeom>
              <a:solidFill>
                <a:srgbClr val="481B08"/>
              </a:solidFill>
              <a:ln w="15348"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A3B32AAC-3645-4744-B9D0-CF6CA7969504}"/>
                  </a:ext>
                </a:extLst>
              </p:cNvPr>
              <p:cNvSpPr/>
              <p:nvPr/>
            </p:nvSpPr>
            <p:spPr>
              <a:xfrm>
                <a:off x="5188993" y="5552275"/>
                <a:ext cx="995295" cy="995295"/>
              </a:xfrm>
              <a:custGeom>
                <a:avLst/>
                <a:gdLst>
                  <a:gd name="connsiteX0" fmla="*/ 995296 w 995295"/>
                  <a:gd name="connsiteY0" fmla="*/ 497648 h 995295"/>
                  <a:gd name="connsiteX1" fmla="*/ 497648 w 995295"/>
                  <a:gd name="connsiteY1" fmla="*/ 995296 h 995295"/>
                  <a:gd name="connsiteX2" fmla="*/ 0 w 995295"/>
                  <a:gd name="connsiteY2" fmla="*/ 497648 h 995295"/>
                  <a:gd name="connsiteX3" fmla="*/ 497648 w 995295"/>
                  <a:gd name="connsiteY3" fmla="*/ 0 h 995295"/>
                  <a:gd name="connsiteX4" fmla="*/ 995296 w 995295"/>
                  <a:gd name="connsiteY4" fmla="*/ 497648 h 99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95" h="995295">
                    <a:moveTo>
                      <a:pt x="995296" y="497648"/>
                    </a:moveTo>
                    <a:cubicBezTo>
                      <a:pt x="995296" y="772491"/>
                      <a:pt x="772491" y="995296"/>
                      <a:pt x="497648" y="995296"/>
                    </a:cubicBezTo>
                    <a:cubicBezTo>
                      <a:pt x="222805" y="995296"/>
                      <a:pt x="0" y="772491"/>
                      <a:pt x="0" y="497648"/>
                    </a:cubicBezTo>
                    <a:cubicBezTo>
                      <a:pt x="0" y="222804"/>
                      <a:pt x="222805" y="0"/>
                      <a:pt x="497648" y="0"/>
                    </a:cubicBezTo>
                    <a:cubicBezTo>
                      <a:pt x="772491" y="0"/>
                      <a:pt x="995296" y="222804"/>
                      <a:pt x="995296" y="497648"/>
                    </a:cubicBezTo>
                    <a:close/>
                  </a:path>
                </a:pathLst>
              </a:custGeom>
              <a:solidFill>
                <a:srgbClr val="491B09"/>
              </a:solidFill>
              <a:ln w="15348"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D4057720-4F99-4DD5-B646-ABA81450E3AA}"/>
                  </a:ext>
                </a:extLst>
              </p:cNvPr>
              <p:cNvSpPr/>
              <p:nvPr/>
            </p:nvSpPr>
            <p:spPr>
              <a:xfrm>
                <a:off x="5194519" y="5557801"/>
                <a:ext cx="984243" cy="984243"/>
              </a:xfrm>
              <a:custGeom>
                <a:avLst/>
                <a:gdLst>
                  <a:gd name="connsiteX0" fmla="*/ 984244 w 984243"/>
                  <a:gd name="connsiteY0" fmla="*/ 492122 h 984243"/>
                  <a:gd name="connsiteX1" fmla="*/ 492122 w 984243"/>
                  <a:gd name="connsiteY1" fmla="*/ 984243 h 984243"/>
                  <a:gd name="connsiteX2" fmla="*/ 0 w 984243"/>
                  <a:gd name="connsiteY2" fmla="*/ 492122 h 984243"/>
                  <a:gd name="connsiteX3" fmla="*/ 492122 w 984243"/>
                  <a:gd name="connsiteY3" fmla="*/ 0 h 984243"/>
                  <a:gd name="connsiteX4" fmla="*/ 984244 w 984243"/>
                  <a:gd name="connsiteY4" fmla="*/ 492122 h 984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243" h="984243">
                    <a:moveTo>
                      <a:pt x="984244" y="492122"/>
                    </a:moveTo>
                    <a:cubicBezTo>
                      <a:pt x="984244" y="763913"/>
                      <a:pt x="763913" y="984243"/>
                      <a:pt x="492122" y="984243"/>
                    </a:cubicBezTo>
                    <a:cubicBezTo>
                      <a:pt x="220331" y="984243"/>
                      <a:pt x="0" y="763913"/>
                      <a:pt x="0" y="492122"/>
                    </a:cubicBezTo>
                    <a:cubicBezTo>
                      <a:pt x="0" y="220330"/>
                      <a:pt x="220331" y="0"/>
                      <a:pt x="492122" y="0"/>
                    </a:cubicBezTo>
                    <a:cubicBezTo>
                      <a:pt x="763913" y="0"/>
                      <a:pt x="984244" y="220330"/>
                      <a:pt x="984244" y="492122"/>
                    </a:cubicBezTo>
                    <a:close/>
                  </a:path>
                </a:pathLst>
              </a:custGeom>
              <a:solidFill>
                <a:srgbClr val="4A1B09"/>
              </a:solidFill>
              <a:ln w="15348"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BE5511DD-0891-4716-9796-4C8DEAB919AA}"/>
                  </a:ext>
                </a:extLst>
              </p:cNvPr>
              <p:cNvSpPr/>
              <p:nvPr/>
            </p:nvSpPr>
            <p:spPr>
              <a:xfrm>
                <a:off x="5199892" y="5563174"/>
                <a:ext cx="973498" cy="973498"/>
              </a:xfrm>
              <a:custGeom>
                <a:avLst/>
                <a:gdLst>
                  <a:gd name="connsiteX0" fmla="*/ 973498 w 973498"/>
                  <a:gd name="connsiteY0" fmla="*/ 486749 h 973498"/>
                  <a:gd name="connsiteX1" fmla="*/ 486749 w 973498"/>
                  <a:gd name="connsiteY1" fmla="*/ 973498 h 973498"/>
                  <a:gd name="connsiteX2" fmla="*/ 0 w 973498"/>
                  <a:gd name="connsiteY2" fmla="*/ 486749 h 973498"/>
                  <a:gd name="connsiteX3" fmla="*/ 486749 w 973498"/>
                  <a:gd name="connsiteY3" fmla="*/ 0 h 973498"/>
                  <a:gd name="connsiteX4" fmla="*/ 973498 w 973498"/>
                  <a:gd name="connsiteY4" fmla="*/ 486749 h 973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98" h="973498">
                    <a:moveTo>
                      <a:pt x="973498" y="486749"/>
                    </a:moveTo>
                    <a:cubicBezTo>
                      <a:pt x="973498" y="755573"/>
                      <a:pt x="755573" y="973498"/>
                      <a:pt x="486749" y="973498"/>
                    </a:cubicBezTo>
                    <a:cubicBezTo>
                      <a:pt x="217925" y="973498"/>
                      <a:pt x="0" y="755573"/>
                      <a:pt x="0" y="486749"/>
                    </a:cubicBezTo>
                    <a:cubicBezTo>
                      <a:pt x="0" y="217925"/>
                      <a:pt x="217925" y="0"/>
                      <a:pt x="486749" y="0"/>
                    </a:cubicBezTo>
                    <a:cubicBezTo>
                      <a:pt x="755573" y="0"/>
                      <a:pt x="973498" y="217925"/>
                      <a:pt x="973498" y="486749"/>
                    </a:cubicBezTo>
                    <a:close/>
                  </a:path>
                </a:pathLst>
              </a:custGeom>
              <a:solidFill>
                <a:srgbClr val="4B1C09"/>
              </a:solidFill>
              <a:ln w="15348"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0BAEBAC4-A726-444D-8FD3-3267FE03EBCB}"/>
                  </a:ext>
                </a:extLst>
              </p:cNvPr>
              <p:cNvSpPr/>
              <p:nvPr/>
            </p:nvSpPr>
            <p:spPr>
              <a:xfrm>
                <a:off x="5205418" y="5568700"/>
                <a:ext cx="962446" cy="962446"/>
              </a:xfrm>
              <a:custGeom>
                <a:avLst/>
                <a:gdLst>
                  <a:gd name="connsiteX0" fmla="*/ 962446 w 962446"/>
                  <a:gd name="connsiteY0" fmla="*/ 481223 h 962446"/>
                  <a:gd name="connsiteX1" fmla="*/ 481223 w 962446"/>
                  <a:gd name="connsiteY1" fmla="*/ 962446 h 962446"/>
                  <a:gd name="connsiteX2" fmla="*/ 0 w 962446"/>
                  <a:gd name="connsiteY2" fmla="*/ 481223 h 962446"/>
                  <a:gd name="connsiteX3" fmla="*/ 481223 w 962446"/>
                  <a:gd name="connsiteY3" fmla="*/ 0 h 962446"/>
                  <a:gd name="connsiteX4" fmla="*/ 962446 w 962446"/>
                  <a:gd name="connsiteY4" fmla="*/ 481223 h 962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446" h="962446">
                    <a:moveTo>
                      <a:pt x="962446" y="481223"/>
                    </a:moveTo>
                    <a:cubicBezTo>
                      <a:pt x="962446" y="746995"/>
                      <a:pt x="746995" y="962446"/>
                      <a:pt x="481223" y="962446"/>
                    </a:cubicBezTo>
                    <a:cubicBezTo>
                      <a:pt x="215451" y="962446"/>
                      <a:pt x="0" y="746996"/>
                      <a:pt x="0" y="481223"/>
                    </a:cubicBezTo>
                    <a:cubicBezTo>
                      <a:pt x="0" y="215451"/>
                      <a:pt x="215451" y="0"/>
                      <a:pt x="481223" y="0"/>
                    </a:cubicBezTo>
                    <a:cubicBezTo>
                      <a:pt x="746995" y="0"/>
                      <a:pt x="962446" y="215451"/>
                      <a:pt x="962446" y="481223"/>
                    </a:cubicBezTo>
                    <a:close/>
                  </a:path>
                </a:pathLst>
              </a:custGeom>
              <a:solidFill>
                <a:srgbClr val="4C1C0A"/>
              </a:solidFill>
              <a:ln w="15348"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0223FE68-F467-40C6-9539-ED1832F7C01A}"/>
                  </a:ext>
                </a:extLst>
              </p:cNvPr>
              <p:cNvSpPr/>
              <p:nvPr/>
            </p:nvSpPr>
            <p:spPr>
              <a:xfrm>
                <a:off x="5210790" y="5574072"/>
                <a:ext cx="951701" cy="951701"/>
              </a:xfrm>
              <a:custGeom>
                <a:avLst/>
                <a:gdLst>
                  <a:gd name="connsiteX0" fmla="*/ 951701 w 951701"/>
                  <a:gd name="connsiteY0" fmla="*/ 475851 h 951701"/>
                  <a:gd name="connsiteX1" fmla="*/ 475851 w 951701"/>
                  <a:gd name="connsiteY1" fmla="*/ 951701 h 951701"/>
                  <a:gd name="connsiteX2" fmla="*/ 0 w 951701"/>
                  <a:gd name="connsiteY2" fmla="*/ 475851 h 951701"/>
                  <a:gd name="connsiteX3" fmla="*/ 475851 w 951701"/>
                  <a:gd name="connsiteY3" fmla="*/ 0 h 951701"/>
                  <a:gd name="connsiteX4" fmla="*/ 951701 w 951701"/>
                  <a:gd name="connsiteY4" fmla="*/ 475851 h 951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701" h="951701">
                    <a:moveTo>
                      <a:pt x="951701" y="475851"/>
                    </a:moveTo>
                    <a:cubicBezTo>
                      <a:pt x="951701" y="738656"/>
                      <a:pt x="738656" y="951701"/>
                      <a:pt x="475851" y="951701"/>
                    </a:cubicBezTo>
                    <a:cubicBezTo>
                      <a:pt x="213046" y="951701"/>
                      <a:pt x="0" y="738656"/>
                      <a:pt x="0" y="475851"/>
                    </a:cubicBezTo>
                    <a:cubicBezTo>
                      <a:pt x="0" y="213045"/>
                      <a:pt x="213046" y="0"/>
                      <a:pt x="475851" y="0"/>
                    </a:cubicBezTo>
                    <a:cubicBezTo>
                      <a:pt x="738656" y="0"/>
                      <a:pt x="951701" y="213045"/>
                      <a:pt x="951701" y="475851"/>
                    </a:cubicBezTo>
                    <a:close/>
                  </a:path>
                </a:pathLst>
              </a:custGeom>
              <a:solidFill>
                <a:srgbClr val="4D1C0A"/>
              </a:solidFill>
              <a:ln w="15348"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A3A64156-023C-405F-B7DB-B63E12D1646C}"/>
                  </a:ext>
                </a:extLst>
              </p:cNvPr>
              <p:cNvSpPr/>
              <p:nvPr/>
            </p:nvSpPr>
            <p:spPr>
              <a:xfrm>
                <a:off x="5216316" y="5579598"/>
                <a:ext cx="940649" cy="940649"/>
              </a:xfrm>
              <a:custGeom>
                <a:avLst/>
                <a:gdLst>
                  <a:gd name="connsiteX0" fmla="*/ 940649 w 940649"/>
                  <a:gd name="connsiteY0" fmla="*/ 470325 h 940649"/>
                  <a:gd name="connsiteX1" fmla="*/ 470325 w 940649"/>
                  <a:gd name="connsiteY1" fmla="*/ 940649 h 940649"/>
                  <a:gd name="connsiteX2" fmla="*/ 0 w 940649"/>
                  <a:gd name="connsiteY2" fmla="*/ 470325 h 940649"/>
                  <a:gd name="connsiteX3" fmla="*/ 470325 w 940649"/>
                  <a:gd name="connsiteY3" fmla="*/ 0 h 940649"/>
                  <a:gd name="connsiteX4" fmla="*/ 940649 w 940649"/>
                  <a:gd name="connsiteY4" fmla="*/ 470325 h 940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649" h="940649">
                    <a:moveTo>
                      <a:pt x="940649" y="470325"/>
                    </a:moveTo>
                    <a:cubicBezTo>
                      <a:pt x="940649" y="730078"/>
                      <a:pt x="730078" y="940649"/>
                      <a:pt x="470325" y="940649"/>
                    </a:cubicBezTo>
                    <a:cubicBezTo>
                      <a:pt x="210571" y="940649"/>
                      <a:pt x="0" y="730078"/>
                      <a:pt x="0" y="470325"/>
                    </a:cubicBezTo>
                    <a:cubicBezTo>
                      <a:pt x="0" y="210571"/>
                      <a:pt x="210571" y="0"/>
                      <a:pt x="470325" y="0"/>
                    </a:cubicBezTo>
                    <a:cubicBezTo>
                      <a:pt x="730078" y="0"/>
                      <a:pt x="940649" y="210571"/>
                      <a:pt x="940649" y="470325"/>
                    </a:cubicBezTo>
                    <a:close/>
                  </a:path>
                </a:pathLst>
              </a:custGeom>
              <a:solidFill>
                <a:srgbClr val="4E1D0B"/>
              </a:solidFill>
              <a:ln w="15348"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BDC03BC0-46EB-4638-BA74-1689036E7B81}"/>
                  </a:ext>
                </a:extLst>
              </p:cNvPr>
              <p:cNvSpPr/>
              <p:nvPr/>
            </p:nvSpPr>
            <p:spPr>
              <a:xfrm>
                <a:off x="5221842" y="5585124"/>
                <a:ext cx="929597" cy="929597"/>
              </a:xfrm>
              <a:custGeom>
                <a:avLst/>
                <a:gdLst>
                  <a:gd name="connsiteX0" fmla="*/ 929597 w 929597"/>
                  <a:gd name="connsiteY0" fmla="*/ 464799 h 929597"/>
                  <a:gd name="connsiteX1" fmla="*/ 464799 w 929597"/>
                  <a:gd name="connsiteY1" fmla="*/ 929597 h 929597"/>
                  <a:gd name="connsiteX2" fmla="*/ 0 w 929597"/>
                  <a:gd name="connsiteY2" fmla="*/ 464799 h 929597"/>
                  <a:gd name="connsiteX3" fmla="*/ 464799 w 929597"/>
                  <a:gd name="connsiteY3" fmla="*/ 0 h 929597"/>
                  <a:gd name="connsiteX4" fmla="*/ 929597 w 929597"/>
                  <a:gd name="connsiteY4" fmla="*/ 464799 h 929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9597" h="929597">
                    <a:moveTo>
                      <a:pt x="929597" y="464799"/>
                    </a:moveTo>
                    <a:cubicBezTo>
                      <a:pt x="929597" y="721500"/>
                      <a:pt x="721500" y="929597"/>
                      <a:pt x="464799" y="929597"/>
                    </a:cubicBezTo>
                    <a:cubicBezTo>
                      <a:pt x="208097" y="929597"/>
                      <a:pt x="0" y="721500"/>
                      <a:pt x="0" y="464799"/>
                    </a:cubicBezTo>
                    <a:cubicBezTo>
                      <a:pt x="0" y="208097"/>
                      <a:pt x="208097" y="0"/>
                      <a:pt x="464799" y="0"/>
                    </a:cubicBezTo>
                    <a:cubicBezTo>
                      <a:pt x="721500" y="0"/>
                      <a:pt x="929597" y="208097"/>
                      <a:pt x="929597" y="464799"/>
                    </a:cubicBezTo>
                    <a:close/>
                  </a:path>
                </a:pathLst>
              </a:custGeom>
              <a:solidFill>
                <a:srgbClr val="4F1D0B"/>
              </a:solidFill>
              <a:ln w="15348"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C33AD092-4F44-4391-867D-D07E94820D60}"/>
                  </a:ext>
                </a:extLst>
              </p:cNvPr>
              <p:cNvSpPr/>
              <p:nvPr/>
            </p:nvSpPr>
            <p:spPr>
              <a:xfrm>
                <a:off x="5227215" y="5590497"/>
                <a:ext cx="918852" cy="918852"/>
              </a:xfrm>
              <a:custGeom>
                <a:avLst/>
                <a:gdLst>
                  <a:gd name="connsiteX0" fmla="*/ 918852 w 918852"/>
                  <a:gd name="connsiteY0" fmla="*/ 459426 h 918852"/>
                  <a:gd name="connsiteX1" fmla="*/ 459426 w 918852"/>
                  <a:gd name="connsiteY1" fmla="*/ 918852 h 918852"/>
                  <a:gd name="connsiteX2" fmla="*/ 0 w 918852"/>
                  <a:gd name="connsiteY2" fmla="*/ 459426 h 918852"/>
                  <a:gd name="connsiteX3" fmla="*/ 459426 w 918852"/>
                  <a:gd name="connsiteY3" fmla="*/ 0 h 918852"/>
                  <a:gd name="connsiteX4" fmla="*/ 918852 w 918852"/>
                  <a:gd name="connsiteY4" fmla="*/ 459426 h 918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852" h="918852">
                    <a:moveTo>
                      <a:pt x="918852" y="459426"/>
                    </a:moveTo>
                    <a:cubicBezTo>
                      <a:pt x="918852" y="713160"/>
                      <a:pt x="713160" y="918852"/>
                      <a:pt x="459426" y="918852"/>
                    </a:cubicBezTo>
                    <a:cubicBezTo>
                      <a:pt x="205692" y="918852"/>
                      <a:pt x="0" y="713160"/>
                      <a:pt x="0" y="459426"/>
                    </a:cubicBezTo>
                    <a:cubicBezTo>
                      <a:pt x="0" y="205692"/>
                      <a:pt x="205692" y="0"/>
                      <a:pt x="459426" y="0"/>
                    </a:cubicBezTo>
                    <a:cubicBezTo>
                      <a:pt x="713160" y="0"/>
                      <a:pt x="918852" y="205692"/>
                      <a:pt x="918852" y="459426"/>
                    </a:cubicBezTo>
                    <a:close/>
                  </a:path>
                </a:pathLst>
              </a:custGeom>
              <a:solidFill>
                <a:srgbClr val="501E0B"/>
              </a:solidFill>
              <a:ln w="15348"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B7C51679-6AA3-4872-BEBE-3F73F1A1EC55}"/>
                  </a:ext>
                </a:extLst>
              </p:cNvPr>
              <p:cNvSpPr/>
              <p:nvPr/>
            </p:nvSpPr>
            <p:spPr>
              <a:xfrm>
                <a:off x="5232741" y="5596023"/>
                <a:ext cx="907800" cy="907800"/>
              </a:xfrm>
              <a:custGeom>
                <a:avLst/>
                <a:gdLst>
                  <a:gd name="connsiteX0" fmla="*/ 907800 w 907800"/>
                  <a:gd name="connsiteY0" fmla="*/ 453900 h 907800"/>
                  <a:gd name="connsiteX1" fmla="*/ 453900 w 907800"/>
                  <a:gd name="connsiteY1" fmla="*/ 907800 h 907800"/>
                  <a:gd name="connsiteX2" fmla="*/ 0 w 907800"/>
                  <a:gd name="connsiteY2" fmla="*/ 453900 h 907800"/>
                  <a:gd name="connsiteX3" fmla="*/ 453900 w 907800"/>
                  <a:gd name="connsiteY3" fmla="*/ 0 h 907800"/>
                  <a:gd name="connsiteX4" fmla="*/ 907800 w 907800"/>
                  <a:gd name="connsiteY4" fmla="*/ 453900 h 90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800" h="907800">
                    <a:moveTo>
                      <a:pt x="907800" y="453900"/>
                    </a:moveTo>
                    <a:cubicBezTo>
                      <a:pt x="907800" y="704582"/>
                      <a:pt x="704582" y="907800"/>
                      <a:pt x="453900" y="907800"/>
                    </a:cubicBezTo>
                    <a:cubicBezTo>
                      <a:pt x="203218" y="907800"/>
                      <a:pt x="0" y="704582"/>
                      <a:pt x="0" y="453900"/>
                    </a:cubicBezTo>
                    <a:cubicBezTo>
                      <a:pt x="0" y="203218"/>
                      <a:pt x="203218" y="0"/>
                      <a:pt x="453900" y="0"/>
                    </a:cubicBezTo>
                    <a:cubicBezTo>
                      <a:pt x="704582" y="0"/>
                      <a:pt x="907800" y="203218"/>
                      <a:pt x="907800" y="453900"/>
                    </a:cubicBezTo>
                    <a:close/>
                  </a:path>
                </a:pathLst>
              </a:custGeom>
              <a:solidFill>
                <a:srgbClr val="511E0C"/>
              </a:solidFill>
              <a:ln w="15348"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CC2BAD8B-B951-4A7D-B4C6-207958188ADD}"/>
                  </a:ext>
                </a:extLst>
              </p:cNvPr>
              <p:cNvSpPr/>
              <p:nvPr/>
            </p:nvSpPr>
            <p:spPr>
              <a:xfrm>
                <a:off x="5238267" y="5601549"/>
                <a:ext cx="896748" cy="896748"/>
              </a:xfrm>
              <a:custGeom>
                <a:avLst/>
                <a:gdLst>
                  <a:gd name="connsiteX0" fmla="*/ 896748 w 896748"/>
                  <a:gd name="connsiteY0" fmla="*/ 448374 h 896748"/>
                  <a:gd name="connsiteX1" fmla="*/ 448374 w 896748"/>
                  <a:gd name="connsiteY1" fmla="*/ 896748 h 896748"/>
                  <a:gd name="connsiteX2" fmla="*/ 0 w 896748"/>
                  <a:gd name="connsiteY2" fmla="*/ 448374 h 896748"/>
                  <a:gd name="connsiteX3" fmla="*/ 448374 w 896748"/>
                  <a:gd name="connsiteY3" fmla="*/ 0 h 896748"/>
                  <a:gd name="connsiteX4" fmla="*/ 896748 w 896748"/>
                  <a:gd name="connsiteY4" fmla="*/ 448374 h 89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748" h="896748">
                    <a:moveTo>
                      <a:pt x="896748" y="448374"/>
                    </a:moveTo>
                    <a:cubicBezTo>
                      <a:pt x="896748" y="696004"/>
                      <a:pt x="696004" y="896748"/>
                      <a:pt x="448374" y="896748"/>
                    </a:cubicBezTo>
                    <a:cubicBezTo>
                      <a:pt x="200744" y="896748"/>
                      <a:pt x="0" y="696004"/>
                      <a:pt x="0" y="448374"/>
                    </a:cubicBezTo>
                    <a:cubicBezTo>
                      <a:pt x="0" y="200744"/>
                      <a:pt x="200744" y="0"/>
                      <a:pt x="448374" y="0"/>
                    </a:cubicBezTo>
                    <a:cubicBezTo>
                      <a:pt x="696004" y="0"/>
                      <a:pt x="896748" y="200744"/>
                      <a:pt x="896748" y="448374"/>
                    </a:cubicBezTo>
                    <a:close/>
                  </a:path>
                </a:pathLst>
              </a:custGeom>
              <a:solidFill>
                <a:srgbClr val="521E0C"/>
              </a:solidFill>
              <a:ln w="15348"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9CC926F2-2B51-42AD-8D84-1F1D32C456EA}"/>
                  </a:ext>
                </a:extLst>
              </p:cNvPr>
              <p:cNvSpPr/>
              <p:nvPr/>
            </p:nvSpPr>
            <p:spPr>
              <a:xfrm>
                <a:off x="5243639" y="5606921"/>
                <a:ext cx="886003" cy="886003"/>
              </a:xfrm>
              <a:custGeom>
                <a:avLst/>
                <a:gdLst>
                  <a:gd name="connsiteX0" fmla="*/ 886003 w 886003"/>
                  <a:gd name="connsiteY0" fmla="*/ 443002 h 886003"/>
                  <a:gd name="connsiteX1" fmla="*/ 443002 w 886003"/>
                  <a:gd name="connsiteY1" fmla="*/ 886003 h 886003"/>
                  <a:gd name="connsiteX2" fmla="*/ 0 w 886003"/>
                  <a:gd name="connsiteY2" fmla="*/ 443002 h 886003"/>
                  <a:gd name="connsiteX3" fmla="*/ 443002 w 886003"/>
                  <a:gd name="connsiteY3" fmla="*/ 0 h 886003"/>
                  <a:gd name="connsiteX4" fmla="*/ 886003 w 886003"/>
                  <a:gd name="connsiteY4" fmla="*/ 443002 h 886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003" h="886003">
                    <a:moveTo>
                      <a:pt x="886003" y="443002"/>
                    </a:moveTo>
                    <a:cubicBezTo>
                      <a:pt x="886003" y="687665"/>
                      <a:pt x="687665" y="886003"/>
                      <a:pt x="443002" y="886003"/>
                    </a:cubicBezTo>
                    <a:cubicBezTo>
                      <a:pt x="198339" y="886003"/>
                      <a:pt x="0" y="687665"/>
                      <a:pt x="0" y="443002"/>
                    </a:cubicBezTo>
                    <a:cubicBezTo>
                      <a:pt x="0" y="198338"/>
                      <a:pt x="198338" y="0"/>
                      <a:pt x="443002" y="0"/>
                    </a:cubicBezTo>
                    <a:cubicBezTo>
                      <a:pt x="687665" y="0"/>
                      <a:pt x="886003" y="198338"/>
                      <a:pt x="886003" y="443002"/>
                    </a:cubicBezTo>
                    <a:close/>
                  </a:path>
                </a:pathLst>
              </a:custGeom>
              <a:solidFill>
                <a:srgbClr val="531F0C"/>
              </a:solidFill>
              <a:ln w="15348"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05D7C7EC-E2E7-4E69-8AA7-40EBBE8C9CDB}"/>
                  </a:ext>
                </a:extLst>
              </p:cNvPr>
              <p:cNvSpPr/>
              <p:nvPr/>
            </p:nvSpPr>
            <p:spPr>
              <a:xfrm>
                <a:off x="5249165" y="5612447"/>
                <a:ext cx="874951" cy="874951"/>
              </a:xfrm>
              <a:custGeom>
                <a:avLst/>
                <a:gdLst>
                  <a:gd name="connsiteX0" fmla="*/ 874951 w 874951"/>
                  <a:gd name="connsiteY0" fmla="*/ 437475 h 874951"/>
                  <a:gd name="connsiteX1" fmla="*/ 437476 w 874951"/>
                  <a:gd name="connsiteY1" fmla="*/ 874951 h 874951"/>
                  <a:gd name="connsiteX2" fmla="*/ 0 w 874951"/>
                  <a:gd name="connsiteY2" fmla="*/ 437475 h 874951"/>
                  <a:gd name="connsiteX3" fmla="*/ 437476 w 874951"/>
                  <a:gd name="connsiteY3" fmla="*/ 0 h 874951"/>
                  <a:gd name="connsiteX4" fmla="*/ 874951 w 874951"/>
                  <a:gd name="connsiteY4" fmla="*/ 437475 h 874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951" h="874951">
                    <a:moveTo>
                      <a:pt x="874951" y="437475"/>
                    </a:moveTo>
                    <a:cubicBezTo>
                      <a:pt x="874951" y="679087"/>
                      <a:pt x="679087" y="874951"/>
                      <a:pt x="437476" y="874951"/>
                    </a:cubicBezTo>
                    <a:cubicBezTo>
                      <a:pt x="195864" y="874951"/>
                      <a:pt x="0" y="679087"/>
                      <a:pt x="0" y="437475"/>
                    </a:cubicBezTo>
                    <a:cubicBezTo>
                      <a:pt x="0" y="195864"/>
                      <a:pt x="195864" y="0"/>
                      <a:pt x="437476" y="0"/>
                    </a:cubicBezTo>
                    <a:cubicBezTo>
                      <a:pt x="679087" y="0"/>
                      <a:pt x="874951" y="195864"/>
                      <a:pt x="874951" y="437475"/>
                    </a:cubicBezTo>
                    <a:close/>
                  </a:path>
                </a:pathLst>
              </a:custGeom>
              <a:solidFill>
                <a:srgbClr val="541F0D"/>
              </a:solidFill>
              <a:ln w="15348"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47B14751-538F-454D-AF08-ABE11D57E3DC}"/>
                  </a:ext>
                </a:extLst>
              </p:cNvPr>
              <p:cNvSpPr/>
              <p:nvPr/>
            </p:nvSpPr>
            <p:spPr>
              <a:xfrm>
                <a:off x="5254538" y="5617820"/>
                <a:ext cx="864206" cy="864206"/>
              </a:xfrm>
              <a:custGeom>
                <a:avLst/>
                <a:gdLst>
                  <a:gd name="connsiteX0" fmla="*/ 864206 w 864206"/>
                  <a:gd name="connsiteY0" fmla="*/ 432103 h 864206"/>
                  <a:gd name="connsiteX1" fmla="*/ 432103 w 864206"/>
                  <a:gd name="connsiteY1" fmla="*/ 864206 h 864206"/>
                  <a:gd name="connsiteX2" fmla="*/ 0 w 864206"/>
                  <a:gd name="connsiteY2" fmla="*/ 432103 h 864206"/>
                  <a:gd name="connsiteX3" fmla="*/ 432103 w 864206"/>
                  <a:gd name="connsiteY3" fmla="*/ 0 h 864206"/>
                  <a:gd name="connsiteX4" fmla="*/ 864206 w 864206"/>
                  <a:gd name="connsiteY4" fmla="*/ 432103 h 864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206" h="864206">
                    <a:moveTo>
                      <a:pt x="864206" y="432103"/>
                    </a:moveTo>
                    <a:cubicBezTo>
                      <a:pt x="864206" y="670747"/>
                      <a:pt x="670747" y="864206"/>
                      <a:pt x="432103" y="864206"/>
                    </a:cubicBezTo>
                    <a:cubicBezTo>
                      <a:pt x="193459" y="864206"/>
                      <a:pt x="0" y="670747"/>
                      <a:pt x="0" y="432103"/>
                    </a:cubicBezTo>
                    <a:cubicBezTo>
                      <a:pt x="0" y="193459"/>
                      <a:pt x="193459" y="0"/>
                      <a:pt x="432103" y="0"/>
                    </a:cubicBezTo>
                    <a:cubicBezTo>
                      <a:pt x="670747" y="0"/>
                      <a:pt x="864206" y="193459"/>
                      <a:pt x="864206" y="432103"/>
                    </a:cubicBezTo>
                    <a:close/>
                  </a:path>
                </a:pathLst>
              </a:custGeom>
              <a:solidFill>
                <a:srgbClr val="55200D"/>
              </a:solidFill>
              <a:ln w="15348"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3E24C31B-E226-456B-88F2-F26642971F3F}"/>
                  </a:ext>
                </a:extLst>
              </p:cNvPr>
              <p:cNvSpPr/>
              <p:nvPr/>
            </p:nvSpPr>
            <p:spPr>
              <a:xfrm>
                <a:off x="5260064" y="5623346"/>
                <a:ext cx="853154" cy="853154"/>
              </a:xfrm>
              <a:custGeom>
                <a:avLst/>
                <a:gdLst>
                  <a:gd name="connsiteX0" fmla="*/ 853154 w 853154"/>
                  <a:gd name="connsiteY0" fmla="*/ 426577 h 853154"/>
                  <a:gd name="connsiteX1" fmla="*/ 426577 w 853154"/>
                  <a:gd name="connsiteY1" fmla="*/ 853154 h 853154"/>
                  <a:gd name="connsiteX2" fmla="*/ 0 w 853154"/>
                  <a:gd name="connsiteY2" fmla="*/ 426577 h 853154"/>
                  <a:gd name="connsiteX3" fmla="*/ 426577 w 853154"/>
                  <a:gd name="connsiteY3" fmla="*/ 0 h 853154"/>
                  <a:gd name="connsiteX4" fmla="*/ 853154 w 853154"/>
                  <a:gd name="connsiteY4" fmla="*/ 426577 h 85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154" h="853154">
                    <a:moveTo>
                      <a:pt x="853154" y="426577"/>
                    </a:moveTo>
                    <a:cubicBezTo>
                      <a:pt x="853154" y="662169"/>
                      <a:pt x="662169" y="853154"/>
                      <a:pt x="426577" y="853154"/>
                    </a:cubicBezTo>
                    <a:cubicBezTo>
                      <a:pt x="190985" y="853154"/>
                      <a:pt x="0" y="662169"/>
                      <a:pt x="0" y="426577"/>
                    </a:cubicBezTo>
                    <a:cubicBezTo>
                      <a:pt x="0" y="190985"/>
                      <a:pt x="190985" y="0"/>
                      <a:pt x="426577" y="0"/>
                    </a:cubicBezTo>
                    <a:cubicBezTo>
                      <a:pt x="662169" y="0"/>
                      <a:pt x="853154" y="190985"/>
                      <a:pt x="853154" y="426577"/>
                    </a:cubicBezTo>
                    <a:close/>
                  </a:path>
                </a:pathLst>
              </a:custGeom>
              <a:solidFill>
                <a:srgbClr val="56200E"/>
              </a:solidFill>
              <a:ln w="15348"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EB59AB58-DE4C-4D06-8EF9-7ADAF4250C36}"/>
                  </a:ext>
                </a:extLst>
              </p:cNvPr>
              <p:cNvSpPr/>
              <p:nvPr/>
            </p:nvSpPr>
            <p:spPr>
              <a:xfrm>
                <a:off x="5265590" y="5628872"/>
                <a:ext cx="842102" cy="842102"/>
              </a:xfrm>
              <a:custGeom>
                <a:avLst/>
                <a:gdLst>
                  <a:gd name="connsiteX0" fmla="*/ 842102 w 842102"/>
                  <a:gd name="connsiteY0" fmla="*/ 421051 h 842102"/>
                  <a:gd name="connsiteX1" fmla="*/ 421051 w 842102"/>
                  <a:gd name="connsiteY1" fmla="*/ 842102 h 842102"/>
                  <a:gd name="connsiteX2" fmla="*/ 0 w 842102"/>
                  <a:gd name="connsiteY2" fmla="*/ 421051 h 842102"/>
                  <a:gd name="connsiteX3" fmla="*/ 421051 w 842102"/>
                  <a:gd name="connsiteY3" fmla="*/ 0 h 842102"/>
                  <a:gd name="connsiteX4" fmla="*/ 842102 w 842102"/>
                  <a:gd name="connsiteY4" fmla="*/ 421051 h 842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102" h="842102">
                    <a:moveTo>
                      <a:pt x="842102" y="421051"/>
                    </a:moveTo>
                    <a:cubicBezTo>
                      <a:pt x="842102" y="653591"/>
                      <a:pt x="653591" y="842102"/>
                      <a:pt x="421051" y="842102"/>
                    </a:cubicBezTo>
                    <a:cubicBezTo>
                      <a:pt x="188511" y="842102"/>
                      <a:pt x="0" y="653591"/>
                      <a:pt x="0" y="421051"/>
                    </a:cubicBezTo>
                    <a:cubicBezTo>
                      <a:pt x="0" y="188511"/>
                      <a:pt x="188511" y="0"/>
                      <a:pt x="421051" y="0"/>
                    </a:cubicBezTo>
                    <a:cubicBezTo>
                      <a:pt x="653591" y="0"/>
                      <a:pt x="842102" y="188511"/>
                      <a:pt x="842102" y="421051"/>
                    </a:cubicBezTo>
                    <a:close/>
                  </a:path>
                </a:pathLst>
              </a:custGeom>
              <a:solidFill>
                <a:srgbClr val="57200E"/>
              </a:solidFill>
              <a:ln w="15348"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1A3D93D8-3BE9-4ACA-B413-1D1005E9E060}"/>
                  </a:ext>
                </a:extLst>
              </p:cNvPr>
              <p:cNvSpPr/>
              <p:nvPr/>
            </p:nvSpPr>
            <p:spPr>
              <a:xfrm>
                <a:off x="5270962" y="5634244"/>
                <a:ext cx="831357" cy="831357"/>
              </a:xfrm>
              <a:custGeom>
                <a:avLst/>
                <a:gdLst>
                  <a:gd name="connsiteX0" fmla="*/ 831357 w 831357"/>
                  <a:gd name="connsiteY0" fmla="*/ 415678 h 831357"/>
                  <a:gd name="connsiteX1" fmla="*/ 415679 w 831357"/>
                  <a:gd name="connsiteY1" fmla="*/ 831357 h 831357"/>
                  <a:gd name="connsiteX2" fmla="*/ 0 w 831357"/>
                  <a:gd name="connsiteY2" fmla="*/ 415678 h 831357"/>
                  <a:gd name="connsiteX3" fmla="*/ 415679 w 831357"/>
                  <a:gd name="connsiteY3" fmla="*/ 0 h 831357"/>
                  <a:gd name="connsiteX4" fmla="*/ 831357 w 831357"/>
                  <a:gd name="connsiteY4" fmla="*/ 415678 h 831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1357" h="831357">
                    <a:moveTo>
                      <a:pt x="831357" y="415678"/>
                    </a:moveTo>
                    <a:cubicBezTo>
                      <a:pt x="831357" y="645251"/>
                      <a:pt x="645251" y="831357"/>
                      <a:pt x="415679" y="831357"/>
                    </a:cubicBezTo>
                    <a:cubicBezTo>
                      <a:pt x="186106" y="831357"/>
                      <a:pt x="0" y="645251"/>
                      <a:pt x="0" y="415678"/>
                    </a:cubicBezTo>
                    <a:cubicBezTo>
                      <a:pt x="0" y="186105"/>
                      <a:pt x="186106" y="0"/>
                      <a:pt x="415679" y="0"/>
                    </a:cubicBezTo>
                    <a:cubicBezTo>
                      <a:pt x="645251" y="0"/>
                      <a:pt x="831357" y="186105"/>
                      <a:pt x="831357" y="415678"/>
                    </a:cubicBezTo>
                    <a:close/>
                  </a:path>
                </a:pathLst>
              </a:custGeom>
              <a:solidFill>
                <a:srgbClr val="58210E"/>
              </a:solidFill>
              <a:ln w="15348"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E85F8CFA-34A6-41D2-8932-BC36B6F6E381}"/>
                  </a:ext>
                </a:extLst>
              </p:cNvPr>
              <p:cNvSpPr/>
              <p:nvPr/>
            </p:nvSpPr>
            <p:spPr>
              <a:xfrm>
                <a:off x="5276488" y="5639770"/>
                <a:ext cx="820305" cy="820305"/>
              </a:xfrm>
              <a:custGeom>
                <a:avLst/>
                <a:gdLst>
                  <a:gd name="connsiteX0" fmla="*/ 820305 w 820305"/>
                  <a:gd name="connsiteY0" fmla="*/ 410152 h 820305"/>
                  <a:gd name="connsiteX1" fmla="*/ 410152 w 820305"/>
                  <a:gd name="connsiteY1" fmla="*/ 820305 h 820305"/>
                  <a:gd name="connsiteX2" fmla="*/ 0 w 820305"/>
                  <a:gd name="connsiteY2" fmla="*/ 410152 h 820305"/>
                  <a:gd name="connsiteX3" fmla="*/ 410152 w 820305"/>
                  <a:gd name="connsiteY3" fmla="*/ 0 h 820305"/>
                  <a:gd name="connsiteX4" fmla="*/ 820305 w 820305"/>
                  <a:gd name="connsiteY4" fmla="*/ 410152 h 82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305" h="820305">
                    <a:moveTo>
                      <a:pt x="820305" y="410152"/>
                    </a:moveTo>
                    <a:cubicBezTo>
                      <a:pt x="820305" y="636674"/>
                      <a:pt x="636674" y="820305"/>
                      <a:pt x="410152" y="820305"/>
                    </a:cubicBezTo>
                    <a:cubicBezTo>
                      <a:pt x="183631" y="820305"/>
                      <a:pt x="0" y="636674"/>
                      <a:pt x="0" y="410152"/>
                    </a:cubicBezTo>
                    <a:cubicBezTo>
                      <a:pt x="0" y="183631"/>
                      <a:pt x="183631" y="0"/>
                      <a:pt x="410152" y="0"/>
                    </a:cubicBezTo>
                    <a:cubicBezTo>
                      <a:pt x="636674" y="0"/>
                      <a:pt x="820305" y="183631"/>
                      <a:pt x="820305" y="410152"/>
                    </a:cubicBezTo>
                    <a:close/>
                  </a:path>
                </a:pathLst>
              </a:custGeom>
              <a:solidFill>
                <a:srgbClr val="59210F"/>
              </a:solidFill>
              <a:ln w="15348"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5221C828-D076-4B0F-B485-475F8B57EF6F}"/>
                  </a:ext>
                </a:extLst>
              </p:cNvPr>
              <p:cNvSpPr/>
              <p:nvPr/>
            </p:nvSpPr>
            <p:spPr>
              <a:xfrm>
                <a:off x="5282014" y="5645296"/>
                <a:ext cx="809253" cy="809253"/>
              </a:xfrm>
              <a:custGeom>
                <a:avLst/>
                <a:gdLst>
                  <a:gd name="connsiteX0" fmla="*/ 809253 w 809253"/>
                  <a:gd name="connsiteY0" fmla="*/ 404626 h 809253"/>
                  <a:gd name="connsiteX1" fmla="*/ 404626 w 809253"/>
                  <a:gd name="connsiteY1" fmla="*/ 809253 h 809253"/>
                  <a:gd name="connsiteX2" fmla="*/ 0 w 809253"/>
                  <a:gd name="connsiteY2" fmla="*/ 404626 h 809253"/>
                  <a:gd name="connsiteX3" fmla="*/ 404626 w 809253"/>
                  <a:gd name="connsiteY3" fmla="*/ 0 h 809253"/>
                  <a:gd name="connsiteX4" fmla="*/ 809253 w 809253"/>
                  <a:gd name="connsiteY4" fmla="*/ 404626 h 80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253" h="809253">
                    <a:moveTo>
                      <a:pt x="809253" y="404626"/>
                    </a:moveTo>
                    <a:cubicBezTo>
                      <a:pt x="809253" y="628096"/>
                      <a:pt x="628096" y="809253"/>
                      <a:pt x="404626" y="809253"/>
                    </a:cubicBezTo>
                    <a:cubicBezTo>
                      <a:pt x="181157" y="809253"/>
                      <a:pt x="0" y="628095"/>
                      <a:pt x="0" y="404626"/>
                    </a:cubicBezTo>
                    <a:cubicBezTo>
                      <a:pt x="0" y="181157"/>
                      <a:pt x="181157" y="0"/>
                      <a:pt x="404626" y="0"/>
                    </a:cubicBezTo>
                    <a:cubicBezTo>
                      <a:pt x="628096" y="0"/>
                      <a:pt x="809253" y="181157"/>
                      <a:pt x="809253" y="404626"/>
                    </a:cubicBezTo>
                    <a:close/>
                  </a:path>
                </a:pathLst>
              </a:custGeom>
              <a:solidFill>
                <a:srgbClr val="5A220F"/>
              </a:solidFill>
              <a:ln w="15348"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B63184A3-DC74-4891-8258-321C9E9AB4B0}"/>
                  </a:ext>
                </a:extLst>
              </p:cNvPr>
              <p:cNvSpPr/>
              <p:nvPr/>
            </p:nvSpPr>
            <p:spPr>
              <a:xfrm>
                <a:off x="5287387" y="5650669"/>
                <a:ext cx="798508" cy="798508"/>
              </a:xfrm>
              <a:custGeom>
                <a:avLst/>
                <a:gdLst>
                  <a:gd name="connsiteX0" fmla="*/ 798508 w 798508"/>
                  <a:gd name="connsiteY0" fmla="*/ 399254 h 798508"/>
                  <a:gd name="connsiteX1" fmla="*/ 399254 w 798508"/>
                  <a:gd name="connsiteY1" fmla="*/ 798508 h 798508"/>
                  <a:gd name="connsiteX2" fmla="*/ 0 w 798508"/>
                  <a:gd name="connsiteY2" fmla="*/ 399254 h 798508"/>
                  <a:gd name="connsiteX3" fmla="*/ 399254 w 798508"/>
                  <a:gd name="connsiteY3" fmla="*/ 0 h 798508"/>
                  <a:gd name="connsiteX4" fmla="*/ 798508 w 798508"/>
                  <a:gd name="connsiteY4" fmla="*/ 399254 h 798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508" h="798508">
                    <a:moveTo>
                      <a:pt x="798508" y="399254"/>
                    </a:moveTo>
                    <a:cubicBezTo>
                      <a:pt x="798508" y="619756"/>
                      <a:pt x="619756" y="798508"/>
                      <a:pt x="399254" y="798508"/>
                    </a:cubicBezTo>
                    <a:cubicBezTo>
                      <a:pt x="178752" y="798508"/>
                      <a:pt x="0" y="619756"/>
                      <a:pt x="0" y="399254"/>
                    </a:cubicBezTo>
                    <a:cubicBezTo>
                      <a:pt x="0" y="178752"/>
                      <a:pt x="178752" y="0"/>
                      <a:pt x="399254" y="0"/>
                    </a:cubicBezTo>
                    <a:cubicBezTo>
                      <a:pt x="619756" y="0"/>
                      <a:pt x="798508" y="178752"/>
                      <a:pt x="798508" y="399254"/>
                    </a:cubicBezTo>
                    <a:close/>
                  </a:path>
                </a:pathLst>
              </a:custGeom>
              <a:solidFill>
                <a:srgbClr val="5B220F"/>
              </a:solidFill>
              <a:ln w="15348"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E958EC39-E4B9-4791-9CD6-107E1379F1F7}"/>
                  </a:ext>
                </a:extLst>
              </p:cNvPr>
              <p:cNvSpPr/>
              <p:nvPr/>
            </p:nvSpPr>
            <p:spPr>
              <a:xfrm>
                <a:off x="5292913" y="5656195"/>
                <a:ext cx="787456" cy="787456"/>
              </a:xfrm>
              <a:custGeom>
                <a:avLst/>
                <a:gdLst>
                  <a:gd name="connsiteX0" fmla="*/ 787456 w 787456"/>
                  <a:gd name="connsiteY0" fmla="*/ 393728 h 787456"/>
                  <a:gd name="connsiteX1" fmla="*/ 393728 w 787456"/>
                  <a:gd name="connsiteY1" fmla="*/ 787456 h 787456"/>
                  <a:gd name="connsiteX2" fmla="*/ 0 w 787456"/>
                  <a:gd name="connsiteY2" fmla="*/ 393728 h 787456"/>
                  <a:gd name="connsiteX3" fmla="*/ 393728 w 787456"/>
                  <a:gd name="connsiteY3" fmla="*/ 0 h 787456"/>
                  <a:gd name="connsiteX4" fmla="*/ 787456 w 787456"/>
                  <a:gd name="connsiteY4" fmla="*/ 393728 h 787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456" h="787456">
                    <a:moveTo>
                      <a:pt x="787456" y="393728"/>
                    </a:moveTo>
                    <a:cubicBezTo>
                      <a:pt x="787456" y="611178"/>
                      <a:pt x="611178" y="787456"/>
                      <a:pt x="393728" y="787456"/>
                    </a:cubicBezTo>
                    <a:cubicBezTo>
                      <a:pt x="176278" y="787456"/>
                      <a:pt x="0" y="611178"/>
                      <a:pt x="0" y="393728"/>
                    </a:cubicBezTo>
                    <a:cubicBezTo>
                      <a:pt x="0" y="176278"/>
                      <a:pt x="176278" y="0"/>
                      <a:pt x="393728" y="0"/>
                    </a:cubicBezTo>
                    <a:cubicBezTo>
                      <a:pt x="611178" y="0"/>
                      <a:pt x="787456" y="176278"/>
                      <a:pt x="787456" y="393728"/>
                    </a:cubicBezTo>
                    <a:close/>
                  </a:path>
                </a:pathLst>
              </a:custGeom>
              <a:solidFill>
                <a:srgbClr val="5C2210"/>
              </a:solidFill>
              <a:ln w="15348"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65AACA89-A8F1-4EDA-99DC-A354D90B8FCE}"/>
                  </a:ext>
                </a:extLst>
              </p:cNvPr>
              <p:cNvSpPr/>
              <p:nvPr/>
            </p:nvSpPr>
            <p:spPr>
              <a:xfrm>
                <a:off x="5298439" y="5661721"/>
                <a:ext cx="776404" cy="776404"/>
              </a:xfrm>
              <a:custGeom>
                <a:avLst/>
                <a:gdLst>
                  <a:gd name="connsiteX0" fmla="*/ 776404 w 776404"/>
                  <a:gd name="connsiteY0" fmla="*/ 388202 h 776404"/>
                  <a:gd name="connsiteX1" fmla="*/ 388202 w 776404"/>
                  <a:gd name="connsiteY1" fmla="*/ 776404 h 776404"/>
                  <a:gd name="connsiteX2" fmla="*/ 0 w 776404"/>
                  <a:gd name="connsiteY2" fmla="*/ 388202 h 776404"/>
                  <a:gd name="connsiteX3" fmla="*/ 388202 w 776404"/>
                  <a:gd name="connsiteY3" fmla="*/ 0 h 776404"/>
                  <a:gd name="connsiteX4" fmla="*/ 776404 w 776404"/>
                  <a:gd name="connsiteY4" fmla="*/ 388202 h 77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6404" h="776404">
                    <a:moveTo>
                      <a:pt x="776404" y="388202"/>
                    </a:moveTo>
                    <a:cubicBezTo>
                      <a:pt x="776404" y="602600"/>
                      <a:pt x="602600" y="776404"/>
                      <a:pt x="388202" y="776404"/>
                    </a:cubicBezTo>
                    <a:cubicBezTo>
                      <a:pt x="173804" y="776404"/>
                      <a:pt x="0" y="602600"/>
                      <a:pt x="0" y="388202"/>
                    </a:cubicBezTo>
                    <a:cubicBezTo>
                      <a:pt x="0" y="173804"/>
                      <a:pt x="173804" y="0"/>
                      <a:pt x="388202" y="0"/>
                    </a:cubicBezTo>
                    <a:cubicBezTo>
                      <a:pt x="602600" y="0"/>
                      <a:pt x="776404" y="173804"/>
                      <a:pt x="776404" y="388202"/>
                    </a:cubicBezTo>
                    <a:close/>
                  </a:path>
                </a:pathLst>
              </a:custGeom>
              <a:solidFill>
                <a:srgbClr val="5D2310"/>
              </a:solidFill>
              <a:ln w="15348"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679FF4B2-0564-44F7-B6B8-331905348024}"/>
                  </a:ext>
                </a:extLst>
              </p:cNvPr>
              <p:cNvSpPr/>
              <p:nvPr/>
            </p:nvSpPr>
            <p:spPr>
              <a:xfrm>
                <a:off x="5303811" y="5667093"/>
                <a:ext cx="765659" cy="765659"/>
              </a:xfrm>
              <a:custGeom>
                <a:avLst/>
                <a:gdLst>
                  <a:gd name="connsiteX0" fmla="*/ 765659 w 765659"/>
                  <a:gd name="connsiteY0" fmla="*/ 382829 h 765659"/>
                  <a:gd name="connsiteX1" fmla="*/ 382829 w 765659"/>
                  <a:gd name="connsiteY1" fmla="*/ 765659 h 765659"/>
                  <a:gd name="connsiteX2" fmla="*/ 0 w 765659"/>
                  <a:gd name="connsiteY2" fmla="*/ 382829 h 765659"/>
                  <a:gd name="connsiteX3" fmla="*/ 382829 w 765659"/>
                  <a:gd name="connsiteY3" fmla="*/ 0 h 765659"/>
                  <a:gd name="connsiteX4" fmla="*/ 765659 w 765659"/>
                  <a:gd name="connsiteY4" fmla="*/ 382829 h 765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659" h="765659">
                    <a:moveTo>
                      <a:pt x="765659" y="382829"/>
                    </a:moveTo>
                    <a:cubicBezTo>
                      <a:pt x="765659" y="594260"/>
                      <a:pt x="594260" y="765659"/>
                      <a:pt x="382829" y="765659"/>
                    </a:cubicBezTo>
                    <a:cubicBezTo>
                      <a:pt x="171399" y="765659"/>
                      <a:pt x="0" y="594260"/>
                      <a:pt x="0" y="382829"/>
                    </a:cubicBezTo>
                    <a:cubicBezTo>
                      <a:pt x="0" y="171398"/>
                      <a:pt x="171398" y="0"/>
                      <a:pt x="382829" y="0"/>
                    </a:cubicBezTo>
                    <a:cubicBezTo>
                      <a:pt x="594260" y="0"/>
                      <a:pt x="765659" y="171398"/>
                      <a:pt x="765659" y="382829"/>
                    </a:cubicBezTo>
                    <a:close/>
                  </a:path>
                </a:pathLst>
              </a:custGeom>
              <a:solidFill>
                <a:srgbClr val="5E2310"/>
              </a:solidFill>
              <a:ln w="15348"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7DC0026E-1111-4CB0-92BD-4980F93C2FC7}"/>
                  </a:ext>
                </a:extLst>
              </p:cNvPr>
              <p:cNvSpPr/>
              <p:nvPr/>
            </p:nvSpPr>
            <p:spPr>
              <a:xfrm>
                <a:off x="5309337" y="5672619"/>
                <a:ext cx="754607" cy="754607"/>
              </a:xfrm>
              <a:custGeom>
                <a:avLst/>
                <a:gdLst>
                  <a:gd name="connsiteX0" fmla="*/ 754607 w 754607"/>
                  <a:gd name="connsiteY0" fmla="*/ 377303 h 754607"/>
                  <a:gd name="connsiteX1" fmla="*/ 377303 w 754607"/>
                  <a:gd name="connsiteY1" fmla="*/ 754607 h 754607"/>
                  <a:gd name="connsiteX2" fmla="*/ 0 w 754607"/>
                  <a:gd name="connsiteY2" fmla="*/ 377303 h 754607"/>
                  <a:gd name="connsiteX3" fmla="*/ 377303 w 754607"/>
                  <a:gd name="connsiteY3" fmla="*/ 0 h 754607"/>
                  <a:gd name="connsiteX4" fmla="*/ 754607 w 754607"/>
                  <a:gd name="connsiteY4" fmla="*/ 377303 h 75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607" h="754607">
                    <a:moveTo>
                      <a:pt x="754607" y="377303"/>
                    </a:moveTo>
                    <a:cubicBezTo>
                      <a:pt x="754607" y="585683"/>
                      <a:pt x="585683" y="754607"/>
                      <a:pt x="377303" y="754607"/>
                    </a:cubicBezTo>
                    <a:cubicBezTo>
                      <a:pt x="168924" y="754607"/>
                      <a:pt x="0" y="585682"/>
                      <a:pt x="0" y="377303"/>
                    </a:cubicBezTo>
                    <a:cubicBezTo>
                      <a:pt x="0" y="168924"/>
                      <a:pt x="168924" y="0"/>
                      <a:pt x="377303" y="0"/>
                    </a:cubicBezTo>
                    <a:cubicBezTo>
                      <a:pt x="585682" y="0"/>
                      <a:pt x="754607" y="168924"/>
                      <a:pt x="754607" y="377303"/>
                    </a:cubicBezTo>
                    <a:close/>
                  </a:path>
                </a:pathLst>
              </a:custGeom>
              <a:solidFill>
                <a:srgbClr val="5F2311"/>
              </a:solidFill>
              <a:ln w="15348"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5DE93A41-6077-4A66-B0D4-7EC9249046FE}"/>
                  </a:ext>
                </a:extLst>
              </p:cNvPr>
              <p:cNvSpPr/>
              <p:nvPr/>
            </p:nvSpPr>
            <p:spPr>
              <a:xfrm>
                <a:off x="5314710" y="5677992"/>
                <a:ext cx="743862" cy="743862"/>
              </a:xfrm>
              <a:custGeom>
                <a:avLst/>
                <a:gdLst>
                  <a:gd name="connsiteX0" fmla="*/ 743862 w 743862"/>
                  <a:gd name="connsiteY0" fmla="*/ 371931 h 743862"/>
                  <a:gd name="connsiteX1" fmla="*/ 371931 w 743862"/>
                  <a:gd name="connsiteY1" fmla="*/ 743862 h 743862"/>
                  <a:gd name="connsiteX2" fmla="*/ 0 w 743862"/>
                  <a:gd name="connsiteY2" fmla="*/ 371931 h 743862"/>
                  <a:gd name="connsiteX3" fmla="*/ 371931 w 743862"/>
                  <a:gd name="connsiteY3" fmla="*/ 0 h 743862"/>
                  <a:gd name="connsiteX4" fmla="*/ 743862 w 743862"/>
                  <a:gd name="connsiteY4" fmla="*/ 371931 h 743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862" h="743862">
                    <a:moveTo>
                      <a:pt x="743862" y="371931"/>
                    </a:moveTo>
                    <a:cubicBezTo>
                      <a:pt x="743862" y="577343"/>
                      <a:pt x="577343" y="743862"/>
                      <a:pt x="371931" y="743862"/>
                    </a:cubicBezTo>
                    <a:cubicBezTo>
                      <a:pt x="166519" y="743862"/>
                      <a:pt x="0" y="577343"/>
                      <a:pt x="0" y="371931"/>
                    </a:cubicBezTo>
                    <a:cubicBezTo>
                      <a:pt x="0" y="166519"/>
                      <a:pt x="166519" y="0"/>
                      <a:pt x="371931" y="0"/>
                    </a:cubicBezTo>
                    <a:cubicBezTo>
                      <a:pt x="577343" y="0"/>
                      <a:pt x="743862" y="166519"/>
                      <a:pt x="743862" y="371931"/>
                    </a:cubicBezTo>
                    <a:close/>
                  </a:path>
                </a:pathLst>
              </a:custGeom>
              <a:solidFill>
                <a:srgbClr val="602411"/>
              </a:solidFill>
              <a:ln w="15348"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9729E911-DD84-4AC5-988B-174BC884A259}"/>
                  </a:ext>
                </a:extLst>
              </p:cNvPr>
              <p:cNvSpPr/>
              <p:nvPr/>
            </p:nvSpPr>
            <p:spPr>
              <a:xfrm>
                <a:off x="5320236" y="5683518"/>
                <a:ext cx="732810" cy="732810"/>
              </a:xfrm>
              <a:custGeom>
                <a:avLst/>
                <a:gdLst>
                  <a:gd name="connsiteX0" fmla="*/ 732810 w 732810"/>
                  <a:gd name="connsiteY0" fmla="*/ 366405 h 732810"/>
                  <a:gd name="connsiteX1" fmla="*/ 366405 w 732810"/>
                  <a:gd name="connsiteY1" fmla="*/ 732810 h 732810"/>
                  <a:gd name="connsiteX2" fmla="*/ 0 w 732810"/>
                  <a:gd name="connsiteY2" fmla="*/ 366405 h 732810"/>
                  <a:gd name="connsiteX3" fmla="*/ 366405 w 732810"/>
                  <a:gd name="connsiteY3" fmla="*/ 0 h 732810"/>
                  <a:gd name="connsiteX4" fmla="*/ 732810 w 732810"/>
                  <a:gd name="connsiteY4" fmla="*/ 366405 h 73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810" h="732810">
                    <a:moveTo>
                      <a:pt x="732810" y="366405"/>
                    </a:moveTo>
                    <a:cubicBezTo>
                      <a:pt x="732810" y="568765"/>
                      <a:pt x="568765" y="732810"/>
                      <a:pt x="366405" y="732810"/>
                    </a:cubicBezTo>
                    <a:cubicBezTo>
                      <a:pt x="164045" y="732810"/>
                      <a:pt x="0" y="568765"/>
                      <a:pt x="0" y="366405"/>
                    </a:cubicBezTo>
                    <a:cubicBezTo>
                      <a:pt x="0" y="164045"/>
                      <a:pt x="164045" y="0"/>
                      <a:pt x="366405" y="0"/>
                    </a:cubicBezTo>
                    <a:cubicBezTo>
                      <a:pt x="568765" y="0"/>
                      <a:pt x="732810" y="164045"/>
                      <a:pt x="732810" y="366405"/>
                    </a:cubicBezTo>
                    <a:close/>
                  </a:path>
                </a:pathLst>
              </a:custGeom>
              <a:solidFill>
                <a:srgbClr val="612412"/>
              </a:solidFill>
              <a:ln w="15348"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1674B445-6E51-421B-848E-C38DF925F6BC}"/>
                  </a:ext>
                </a:extLst>
              </p:cNvPr>
              <p:cNvSpPr/>
              <p:nvPr/>
            </p:nvSpPr>
            <p:spPr>
              <a:xfrm>
                <a:off x="5325762" y="5689044"/>
                <a:ext cx="721758" cy="721758"/>
              </a:xfrm>
              <a:custGeom>
                <a:avLst/>
                <a:gdLst>
                  <a:gd name="connsiteX0" fmla="*/ 721758 w 721758"/>
                  <a:gd name="connsiteY0" fmla="*/ 360879 h 721758"/>
                  <a:gd name="connsiteX1" fmla="*/ 360879 w 721758"/>
                  <a:gd name="connsiteY1" fmla="*/ 721758 h 721758"/>
                  <a:gd name="connsiteX2" fmla="*/ 0 w 721758"/>
                  <a:gd name="connsiteY2" fmla="*/ 360879 h 721758"/>
                  <a:gd name="connsiteX3" fmla="*/ 360879 w 721758"/>
                  <a:gd name="connsiteY3" fmla="*/ 0 h 721758"/>
                  <a:gd name="connsiteX4" fmla="*/ 721758 w 721758"/>
                  <a:gd name="connsiteY4" fmla="*/ 360879 h 721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758" h="721758">
                    <a:moveTo>
                      <a:pt x="721758" y="360879"/>
                    </a:moveTo>
                    <a:cubicBezTo>
                      <a:pt x="721758" y="560187"/>
                      <a:pt x="560187" y="721758"/>
                      <a:pt x="360879" y="721758"/>
                    </a:cubicBezTo>
                    <a:cubicBezTo>
                      <a:pt x="161571" y="721758"/>
                      <a:pt x="0" y="560187"/>
                      <a:pt x="0" y="360879"/>
                    </a:cubicBezTo>
                    <a:cubicBezTo>
                      <a:pt x="0" y="161571"/>
                      <a:pt x="161571" y="0"/>
                      <a:pt x="360879" y="0"/>
                    </a:cubicBezTo>
                    <a:cubicBezTo>
                      <a:pt x="560187" y="0"/>
                      <a:pt x="721758" y="161571"/>
                      <a:pt x="721758" y="360879"/>
                    </a:cubicBezTo>
                    <a:close/>
                  </a:path>
                </a:pathLst>
              </a:custGeom>
              <a:solidFill>
                <a:srgbClr val="622512"/>
              </a:solidFill>
              <a:ln w="15348"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4BD03223-B2C3-4B8A-B4A9-99FE6042E93B}"/>
                  </a:ext>
                </a:extLst>
              </p:cNvPr>
              <p:cNvSpPr/>
              <p:nvPr/>
            </p:nvSpPr>
            <p:spPr>
              <a:xfrm>
                <a:off x="5331134" y="5694417"/>
                <a:ext cx="711012" cy="711013"/>
              </a:xfrm>
              <a:custGeom>
                <a:avLst/>
                <a:gdLst>
                  <a:gd name="connsiteX0" fmla="*/ 711013 w 711012"/>
                  <a:gd name="connsiteY0" fmla="*/ 355506 h 711013"/>
                  <a:gd name="connsiteX1" fmla="*/ 355506 w 711012"/>
                  <a:gd name="connsiteY1" fmla="*/ 711013 h 711013"/>
                  <a:gd name="connsiteX2" fmla="*/ 0 w 711012"/>
                  <a:gd name="connsiteY2" fmla="*/ 355506 h 711013"/>
                  <a:gd name="connsiteX3" fmla="*/ 355506 w 711012"/>
                  <a:gd name="connsiteY3" fmla="*/ 0 h 711013"/>
                  <a:gd name="connsiteX4" fmla="*/ 711013 w 711012"/>
                  <a:gd name="connsiteY4" fmla="*/ 355506 h 711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12" h="711013">
                    <a:moveTo>
                      <a:pt x="711013" y="355506"/>
                    </a:moveTo>
                    <a:cubicBezTo>
                      <a:pt x="711013" y="551847"/>
                      <a:pt x="551847" y="711013"/>
                      <a:pt x="355506" y="711013"/>
                    </a:cubicBezTo>
                    <a:cubicBezTo>
                      <a:pt x="159166" y="711013"/>
                      <a:pt x="0" y="551847"/>
                      <a:pt x="0" y="355506"/>
                    </a:cubicBezTo>
                    <a:cubicBezTo>
                      <a:pt x="0" y="159166"/>
                      <a:pt x="159166" y="0"/>
                      <a:pt x="355506" y="0"/>
                    </a:cubicBezTo>
                    <a:cubicBezTo>
                      <a:pt x="551847" y="0"/>
                      <a:pt x="711013" y="159165"/>
                      <a:pt x="711013" y="355506"/>
                    </a:cubicBezTo>
                    <a:close/>
                  </a:path>
                </a:pathLst>
              </a:custGeom>
              <a:solidFill>
                <a:srgbClr val="632512"/>
              </a:solidFill>
              <a:ln w="15348"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3BB7E318-EC52-4887-A233-62491F98E38B}"/>
                  </a:ext>
                </a:extLst>
              </p:cNvPr>
              <p:cNvSpPr/>
              <p:nvPr/>
            </p:nvSpPr>
            <p:spPr>
              <a:xfrm>
                <a:off x="5336660" y="5699943"/>
                <a:ext cx="699960" cy="699961"/>
              </a:xfrm>
              <a:custGeom>
                <a:avLst/>
                <a:gdLst>
                  <a:gd name="connsiteX0" fmla="*/ 699961 w 699960"/>
                  <a:gd name="connsiteY0" fmla="*/ 349980 h 699961"/>
                  <a:gd name="connsiteX1" fmla="*/ 349980 w 699960"/>
                  <a:gd name="connsiteY1" fmla="*/ 699961 h 699961"/>
                  <a:gd name="connsiteX2" fmla="*/ 0 w 699960"/>
                  <a:gd name="connsiteY2" fmla="*/ 349980 h 699961"/>
                  <a:gd name="connsiteX3" fmla="*/ 349980 w 699960"/>
                  <a:gd name="connsiteY3" fmla="*/ 0 h 699961"/>
                  <a:gd name="connsiteX4" fmla="*/ 699961 w 699960"/>
                  <a:gd name="connsiteY4" fmla="*/ 349980 h 6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960" h="699961">
                    <a:moveTo>
                      <a:pt x="699961" y="349980"/>
                    </a:moveTo>
                    <a:cubicBezTo>
                      <a:pt x="699961" y="543269"/>
                      <a:pt x="543269" y="699961"/>
                      <a:pt x="349980" y="699961"/>
                    </a:cubicBezTo>
                    <a:cubicBezTo>
                      <a:pt x="156691" y="699961"/>
                      <a:pt x="0" y="543269"/>
                      <a:pt x="0" y="349980"/>
                    </a:cubicBezTo>
                    <a:cubicBezTo>
                      <a:pt x="0" y="156692"/>
                      <a:pt x="156691" y="0"/>
                      <a:pt x="349980" y="0"/>
                    </a:cubicBezTo>
                    <a:cubicBezTo>
                      <a:pt x="543269" y="0"/>
                      <a:pt x="699961" y="156691"/>
                      <a:pt x="699961" y="349980"/>
                    </a:cubicBezTo>
                    <a:close/>
                  </a:path>
                </a:pathLst>
              </a:custGeom>
              <a:solidFill>
                <a:srgbClr val="642513"/>
              </a:solidFill>
              <a:ln w="15348"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1641D440-EC0D-4030-A3AC-56F1B7849A11}"/>
                  </a:ext>
                </a:extLst>
              </p:cNvPr>
              <p:cNvSpPr/>
              <p:nvPr/>
            </p:nvSpPr>
            <p:spPr>
              <a:xfrm>
                <a:off x="5342186" y="5705469"/>
                <a:ext cx="688908" cy="688909"/>
              </a:xfrm>
              <a:custGeom>
                <a:avLst/>
                <a:gdLst>
                  <a:gd name="connsiteX0" fmla="*/ 688909 w 688908"/>
                  <a:gd name="connsiteY0" fmla="*/ 344454 h 688909"/>
                  <a:gd name="connsiteX1" fmla="*/ 344454 w 688908"/>
                  <a:gd name="connsiteY1" fmla="*/ 688909 h 688909"/>
                  <a:gd name="connsiteX2" fmla="*/ 0 w 688908"/>
                  <a:gd name="connsiteY2" fmla="*/ 344454 h 688909"/>
                  <a:gd name="connsiteX3" fmla="*/ 344454 w 688908"/>
                  <a:gd name="connsiteY3" fmla="*/ 0 h 688909"/>
                  <a:gd name="connsiteX4" fmla="*/ 688909 w 688908"/>
                  <a:gd name="connsiteY4" fmla="*/ 344454 h 68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908" h="688909">
                    <a:moveTo>
                      <a:pt x="688909" y="344454"/>
                    </a:moveTo>
                    <a:cubicBezTo>
                      <a:pt x="688909" y="534692"/>
                      <a:pt x="534691" y="688909"/>
                      <a:pt x="344454" y="688909"/>
                    </a:cubicBezTo>
                    <a:cubicBezTo>
                      <a:pt x="154217" y="688909"/>
                      <a:pt x="0" y="534692"/>
                      <a:pt x="0" y="344454"/>
                    </a:cubicBezTo>
                    <a:cubicBezTo>
                      <a:pt x="0" y="154217"/>
                      <a:pt x="154217" y="0"/>
                      <a:pt x="344454" y="0"/>
                    </a:cubicBezTo>
                    <a:cubicBezTo>
                      <a:pt x="534691" y="0"/>
                      <a:pt x="688909" y="154217"/>
                      <a:pt x="688909" y="344454"/>
                    </a:cubicBezTo>
                    <a:close/>
                  </a:path>
                </a:pathLst>
              </a:custGeom>
              <a:solidFill>
                <a:srgbClr val="652613"/>
              </a:solidFill>
              <a:ln w="15348"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79E0D601-D745-44CC-9F84-865D45A1E43D}"/>
                  </a:ext>
                </a:extLst>
              </p:cNvPr>
              <p:cNvSpPr/>
              <p:nvPr/>
            </p:nvSpPr>
            <p:spPr>
              <a:xfrm>
                <a:off x="5347559" y="5710841"/>
                <a:ext cx="678163" cy="678164"/>
              </a:xfrm>
              <a:custGeom>
                <a:avLst/>
                <a:gdLst>
                  <a:gd name="connsiteX0" fmla="*/ 678164 w 678163"/>
                  <a:gd name="connsiteY0" fmla="*/ 339082 h 678164"/>
                  <a:gd name="connsiteX1" fmla="*/ 339082 w 678163"/>
                  <a:gd name="connsiteY1" fmla="*/ 678164 h 678164"/>
                  <a:gd name="connsiteX2" fmla="*/ 0 w 678163"/>
                  <a:gd name="connsiteY2" fmla="*/ 339082 h 678164"/>
                  <a:gd name="connsiteX3" fmla="*/ 339082 w 678163"/>
                  <a:gd name="connsiteY3" fmla="*/ 0 h 678164"/>
                  <a:gd name="connsiteX4" fmla="*/ 678164 w 678163"/>
                  <a:gd name="connsiteY4" fmla="*/ 339082 h 678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63" h="678164">
                    <a:moveTo>
                      <a:pt x="678164" y="339082"/>
                    </a:moveTo>
                    <a:cubicBezTo>
                      <a:pt x="678164" y="526352"/>
                      <a:pt x="526352" y="678164"/>
                      <a:pt x="339082" y="678164"/>
                    </a:cubicBezTo>
                    <a:cubicBezTo>
                      <a:pt x="151812" y="678164"/>
                      <a:pt x="0" y="526352"/>
                      <a:pt x="0" y="339082"/>
                    </a:cubicBezTo>
                    <a:cubicBezTo>
                      <a:pt x="0" y="151812"/>
                      <a:pt x="151812" y="0"/>
                      <a:pt x="339082" y="0"/>
                    </a:cubicBezTo>
                    <a:cubicBezTo>
                      <a:pt x="526352" y="0"/>
                      <a:pt x="678164" y="151812"/>
                      <a:pt x="678164" y="339082"/>
                    </a:cubicBezTo>
                    <a:close/>
                  </a:path>
                </a:pathLst>
              </a:custGeom>
              <a:solidFill>
                <a:srgbClr val="662613"/>
              </a:solidFill>
              <a:ln w="15348"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222502FE-8845-431D-9FA3-BC4E5458275A}"/>
                  </a:ext>
                </a:extLst>
              </p:cNvPr>
              <p:cNvSpPr/>
              <p:nvPr/>
            </p:nvSpPr>
            <p:spPr>
              <a:xfrm>
                <a:off x="5353085" y="5716367"/>
                <a:ext cx="667111" cy="667111"/>
              </a:xfrm>
              <a:custGeom>
                <a:avLst/>
                <a:gdLst>
                  <a:gd name="connsiteX0" fmla="*/ 667112 w 667111"/>
                  <a:gd name="connsiteY0" fmla="*/ 333556 h 667111"/>
                  <a:gd name="connsiteX1" fmla="*/ 333556 w 667111"/>
                  <a:gd name="connsiteY1" fmla="*/ 667112 h 667111"/>
                  <a:gd name="connsiteX2" fmla="*/ 0 w 667111"/>
                  <a:gd name="connsiteY2" fmla="*/ 333556 h 667111"/>
                  <a:gd name="connsiteX3" fmla="*/ 333556 w 667111"/>
                  <a:gd name="connsiteY3" fmla="*/ 0 h 667111"/>
                  <a:gd name="connsiteX4" fmla="*/ 667112 w 667111"/>
                  <a:gd name="connsiteY4" fmla="*/ 333556 h 667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111" h="667111">
                    <a:moveTo>
                      <a:pt x="667112" y="333556"/>
                    </a:moveTo>
                    <a:cubicBezTo>
                      <a:pt x="667112" y="517774"/>
                      <a:pt x="517774" y="667112"/>
                      <a:pt x="333556" y="667112"/>
                    </a:cubicBezTo>
                    <a:cubicBezTo>
                      <a:pt x="149338" y="667112"/>
                      <a:pt x="0" y="517774"/>
                      <a:pt x="0" y="333556"/>
                    </a:cubicBezTo>
                    <a:cubicBezTo>
                      <a:pt x="0" y="149338"/>
                      <a:pt x="149338" y="0"/>
                      <a:pt x="333556" y="0"/>
                    </a:cubicBezTo>
                    <a:cubicBezTo>
                      <a:pt x="517774" y="0"/>
                      <a:pt x="667112" y="149338"/>
                      <a:pt x="667112" y="333556"/>
                    </a:cubicBezTo>
                    <a:close/>
                  </a:path>
                </a:pathLst>
              </a:custGeom>
              <a:solidFill>
                <a:srgbClr val="672714"/>
              </a:solidFill>
              <a:ln w="15348"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80BC0938-FCA0-49C0-92ED-87EB1D1B4F4A}"/>
                  </a:ext>
                </a:extLst>
              </p:cNvPr>
              <p:cNvSpPr/>
              <p:nvPr/>
            </p:nvSpPr>
            <p:spPr>
              <a:xfrm>
                <a:off x="5358457" y="5721740"/>
                <a:ext cx="656366" cy="656366"/>
              </a:xfrm>
              <a:custGeom>
                <a:avLst/>
                <a:gdLst>
                  <a:gd name="connsiteX0" fmla="*/ 656367 w 656366"/>
                  <a:gd name="connsiteY0" fmla="*/ 328183 h 656366"/>
                  <a:gd name="connsiteX1" fmla="*/ 328183 w 656366"/>
                  <a:gd name="connsiteY1" fmla="*/ 656367 h 656366"/>
                  <a:gd name="connsiteX2" fmla="*/ 0 w 656366"/>
                  <a:gd name="connsiteY2" fmla="*/ 328183 h 656366"/>
                  <a:gd name="connsiteX3" fmla="*/ 328183 w 656366"/>
                  <a:gd name="connsiteY3" fmla="*/ 0 h 656366"/>
                  <a:gd name="connsiteX4" fmla="*/ 656367 w 656366"/>
                  <a:gd name="connsiteY4" fmla="*/ 328183 h 656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366" h="656366">
                    <a:moveTo>
                      <a:pt x="656367" y="328183"/>
                    </a:moveTo>
                    <a:cubicBezTo>
                      <a:pt x="656367" y="509434"/>
                      <a:pt x="509434" y="656367"/>
                      <a:pt x="328183" y="656367"/>
                    </a:cubicBezTo>
                    <a:cubicBezTo>
                      <a:pt x="146933" y="656367"/>
                      <a:pt x="0" y="509434"/>
                      <a:pt x="0" y="328183"/>
                    </a:cubicBezTo>
                    <a:cubicBezTo>
                      <a:pt x="0" y="146933"/>
                      <a:pt x="146933" y="0"/>
                      <a:pt x="328183" y="0"/>
                    </a:cubicBezTo>
                    <a:cubicBezTo>
                      <a:pt x="509434" y="0"/>
                      <a:pt x="656367" y="146933"/>
                      <a:pt x="656367" y="328183"/>
                    </a:cubicBezTo>
                    <a:close/>
                  </a:path>
                </a:pathLst>
              </a:custGeom>
              <a:solidFill>
                <a:srgbClr val="682714"/>
              </a:solidFill>
              <a:ln w="15348"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FD8DFE96-B525-45E4-972D-A26D65D03896}"/>
                  </a:ext>
                </a:extLst>
              </p:cNvPr>
              <p:cNvSpPr/>
              <p:nvPr/>
            </p:nvSpPr>
            <p:spPr>
              <a:xfrm>
                <a:off x="5363983" y="5727266"/>
                <a:ext cx="645314" cy="645314"/>
              </a:xfrm>
              <a:custGeom>
                <a:avLst/>
                <a:gdLst>
                  <a:gd name="connsiteX0" fmla="*/ 645315 w 645314"/>
                  <a:gd name="connsiteY0" fmla="*/ 322657 h 645314"/>
                  <a:gd name="connsiteX1" fmla="*/ 322657 w 645314"/>
                  <a:gd name="connsiteY1" fmla="*/ 645315 h 645314"/>
                  <a:gd name="connsiteX2" fmla="*/ 0 w 645314"/>
                  <a:gd name="connsiteY2" fmla="*/ 322657 h 645314"/>
                  <a:gd name="connsiteX3" fmla="*/ 322657 w 645314"/>
                  <a:gd name="connsiteY3" fmla="*/ 0 h 645314"/>
                  <a:gd name="connsiteX4" fmla="*/ 645315 w 645314"/>
                  <a:gd name="connsiteY4" fmla="*/ 322657 h 64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314" h="645314">
                    <a:moveTo>
                      <a:pt x="645315" y="322657"/>
                    </a:moveTo>
                    <a:cubicBezTo>
                      <a:pt x="645315" y="500856"/>
                      <a:pt x="500856" y="645315"/>
                      <a:pt x="322657" y="645315"/>
                    </a:cubicBezTo>
                    <a:cubicBezTo>
                      <a:pt x="144459" y="645315"/>
                      <a:pt x="0" y="500856"/>
                      <a:pt x="0" y="322657"/>
                    </a:cubicBezTo>
                    <a:cubicBezTo>
                      <a:pt x="0" y="144459"/>
                      <a:pt x="144459" y="0"/>
                      <a:pt x="322657" y="0"/>
                    </a:cubicBezTo>
                    <a:cubicBezTo>
                      <a:pt x="500856" y="0"/>
                      <a:pt x="645315" y="144459"/>
                      <a:pt x="645315" y="322657"/>
                    </a:cubicBezTo>
                    <a:close/>
                  </a:path>
                </a:pathLst>
              </a:custGeom>
              <a:solidFill>
                <a:srgbClr val="692715"/>
              </a:solidFill>
              <a:ln w="15348"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69246F7F-CB78-45E2-90FD-0E7B4ED67D00}"/>
                  </a:ext>
                </a:extLst>
              </p:cNvPr>
              <p:cNvSpPr/>
              <p:nvPr/>
            </p:nvSpPr>
            <p:spPr>
              <a:xfrm>
                <a:off x="5369509" y="5732792"/>
                <a:ext cx="634262" cy="634262"/>
              </a:xfrm>
              <a:custGeom>
                <a:avLst/>
                <a:gdLst>
                  <a:gd name="connsiteX0" fmla="*/ 634263 w 634262"/>
                  <a:gd name="connsiteY0" fmla="*/ 317131 h 634262"/>
                  <a:gd name="connsiteX1" fmla="*/ 317131 w 634262"/>
                  <a:gd name="connsiteY1" fmla="*/ 634263 h 634262"/>
                  <a:gd name="connsiteX2" fmla="*/ 0 w 634262"/>
                  <a:gd name="connsiteY2" fmla="*/ 317131 h 634262"/>
                  <a:gd name="connsiteX3" fmla="*/ 317131 w 634262"/>
                  <a:gd name="connsiteY3" fmla="*/ 0 h 634262"/>
                  <a:gd name="connsiteX4" fmla="*/ 634263 w 634262"/>
                  <a:gd name="connsiteY4" fmla="*/ 317131 h 634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62" h="634262">
                    <a:moveTo>
                      <a:pt x="634263" y="317131"/>
                    </a:moveTo>
                    <a:cubicBezTo>
                      <a:pt x="634263" y="492278"/>
                      <a:pt x="492278" y="634263"/>
                      <a:pt x="317131" y="634263"/>
                    </a:cubicBezTo>
                    <a:cubicBezTo>
                      <a:pt x="141985" y="634263"/>
                      <a:pt x="0" y="492278"/>
                      <a:pt x="0" y="317131"/>
                    </a:cubicBezTo>
                    <a:cubicBezTo>
                      <a:pt x="0" y="141984"/>
                      <a:pt x="141984" y="0"/>
                      <a:pt x="317131" y="0"/>
                    </a:cubicBezTo>
                    <a:cubicBezTo>
                      <a:pt x="492278" y="0"/>
                      <a:pt x="634263" y="141984"/>
                      <a:pt x="634263" y="317131"/>
                    </a:cubicBezTo>
                    <a:close/>
                  </a:path>
                </a:pathLst>
              </a:custGeom>
              <a:solidFill>
                <a:srgbClr val="6A2815"/>
              </a:solidFill>
              <a:ln w="15348"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2C46B92E-7C0C-4012-BBAA-7FA1DBC6B28D}"/>
                  </a:ext>
                </a:extLst>
              </p:cNvPr>
              <p:cNvSpPr/>
              <p:nvPr/>
            </p:nvSpPr>
            <p:spPr>
              <a:xfrm>
                <a:off x="5374882" y="5738164"/>
                <a:ext cx="623517" cy="623517"/>
              </a:xfrm>
              <a:custGeom>
                <a:avLst/>
                <a:gdLst>
                  <a:gd name="connsiteX0" fmla="*/ 623518 w 623517"/>
                  <a:gd name="connsiteY0" fmla="*/ 311759 h 623517"/>
                  <a:gd name="connsiteX1" fmla="*/ 311759 w 623517"/>
                  <a:gd name="connsiteY1" fmla="*/ 623518 h 623517"/>
                  <a:gd name="connsiteX2" fmla="*/ 0 w 623517"/>
                  <a:gd name="connsiteY2" fmla="*/ 311759 h 623517"/>
                  <a:gd name="connsiteX3" fmla="*/ 311759 w 623517"/>
                  <a:gd name="connsiteY3" fmla="*/ 0 h 623517"/>
                  <a:gd name="connsiteX4" fmla="*/ 623518 w 623517"/>
                  <a:gd name="connsiteY4" fmla="*/ 311759 h 62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17" h="623517">
                    <a:moveTo>
                      <a:pt x="623518" y="311759"/>
                    </a:moveTo>
                    <a:cubicBezTo>
                      <a:pt x="623518" y="483938"/>
                      <a:pt x="483939" y="623518"/>
                      <a:pt x="311759" y="623518"/>
                    </a:cubicBezTo>
                    <a:cubicBezTo>
                      <a:pt x="139579" y="623518"/>
                      <a:pt x="0" y="483938"/>
                      <a:pt x="0" y="311759"/>
                    </a:cubicBezTo>
                    <a:cubicBezTo>
                      <a:pt x="0" y="139579"/>
                      <a:pt x="139579" y="0"/>
                      <a:pt x="311759" y="0"/>
                    </a:cubicBezTo>
                    <a:cubicBezTo>
                      <a:pt x="483939" y="0"/>
                      <a:pt x="623518" y="139579"/>
                      <a:pt x="623518" y="311759"/>
                    </a:cubicBezTo>
                    <a:close/>
                  </a:path>
                </a:pathLst>
              </a:custGeom>
              <a:solidFill>
                <a:srgbClr val="6B2815"/>
              </a:solidFill>
              <a:ln w="15348"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2AC03FBB-4166-4B62-BEEE-35169CDE1B6C}"/>
                  </a:ext>
                </a:extLst>
              </p:cNvPr>
              <p:cNvSpPr/>
              <p:nvPr/>
            </p:nvSpPr>
            <p:spPr>
              <a:xfrm>
                <a:off x="5380408" y="5743690"/>
                <a:ext cx="612465" cy="612465"/>
              </a:xfrm>
              <a:custGeom>
                <a:avLst/>
                <a:gdLst>
                  <a:gd name="connsiteX0" fmla="*/ 612466 w 612465"/>
                  <a:gd name="connsiteY0" fmla="*/ 306233 h 612465"/>
                  <a:gd name="connsiteX1" fmla="*/ 306233 w 612465"/>
                  <a:gd name="connsiteY1" fmla="*/ 612466 h 612465"/>
                  <a:gd name="connsiteX2" fmla="*/ 0 w 612465"/>
                  <a:gd name="connsiteY2" fmla="*/ 306233 h 612465"/>
                  <a:gd name="connsiteX3" fmla="*/ 306233 w 612465"/>
                  <a:gd name="connsiteY3" fmla="*/ 0 h 612465"/>
                  <a:gd name="connsiteX4" fmla="*/ 612466 w 612465"/>
                  <a:gd name="connsiteY4" fmla="*/ 306233 h 612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465" h="612465">
                    <a:moveTo>
                      <a:pt x="612466" y="306233"/>
                    </a:moveTo>
                    <a:cubicBezTo>
                      <a:pt x="612466" y="475360"/>
                      <a:pt x="475361" y="612466"/>
                      <a:pt x="306233" y="612466"/>
                    </a:cubicBezTo>
                    <a:cubicBezTo>
                      <a:pt x="137105" y="612466"/>
                      <a:pt x="0" y="475361"/>
                      <a:pt x="0" y="306233"/>
                    </a:cubicBezTo>
                    <a:cubicBezTo>
                      <a:pt x="0" y="137105"/>
                      <a:pt x="137105" y="0"/>
                      <a:pt x="306233" y="0"/>
                    </a:cubicBezTo>
                    <a:cubicBezTo>
                      <a:pt x="475361" y="0"/>
                      <a:pt x="612466" y="137105"/>
                      <a:pt x="612466" y="306233"/>
                    </a:cubicBezTo>
                    <a:close/>
                  </a:path>
                </a:pathLst>
              </a:custGeom>
              <a:solidFill>
                <a:srgbClr val="6C2916"/>
              </a:solidFill>
              <a:ln w="15348"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113D6B2E-D6DB-4C2E-ACB1-667836006DFC}"/>
                  </a:ext>
                </a:extLst>
              </p:cNvPr>
              <p:cNvSpPr/>
              <p:nvPr/>
            </p:nvSpPr>
            <p:spPr>
              <a:xfrm>
                <a:off x="5385934" y="5749216"/>
                <a:ext cx="601413" cy="601413"/>
              </a:xfrm>
              <a:custGeom>
                <a:avLst/>
                <a:gdLst>
                  <a:gd name="connsiteX0" fmla="*/ 601414 w 601413"/>
                  <a:gd name="connsiteY0" fmla="*/ 300707 h 601413"/>
                  <a:gd name="connsiteX1" fmla="*/ 300707 w 601413"/>
                  <a:gd name="connsiteY1" fmla="*/ 601414 h 601413"/>
                  <a:gd name="connsiteX2" fmla="*/ 0 w 601413"/>
                  <a:gd name="connsiteY2" fmla="*/ 300707 h 601413"/>
                  <a:gd name="connsiteX3" fmla="*/ 300707 w 601413"/>
                  <a:gd name="connsiteY3" fmla="*/ 0 h 601413"/>
                  <a:gd name="connsiteX4" fmla="*/ 601414 w 601413"/>
                  <a:gd name="connsiteY4" fmla="*/ 300707 h 60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413" h="601413">
                    <a:moveTo>
                      <a:pt x="601414" y="300707"/>
                    </a:moveTo>
                    <a:cubicBezTo>
                      <a:pt x="601414" y="466782"/>
                      <a:pt x="466783" y="601414"/>
                      <a:pt x="300707" y="601414"/>
                    </a:cubicBezTo>
                    <a:cubicBezTo>
                      <a:pt x="134631" y="601414"/>
                      <a:pt x="0" y="466782"/>
                      <a:pt x="0" y="300707"/>
                    </a:cubicBezTo>
                    <a:cubicBezTo>
                      <a:pt x="0" y="134631"/>
                      <a:pt x="134631" y="0"/>
                      <a:pt x="300707" y="0"/>
                    </a:cubicBezTo>
                    <a:cubicBezTo>
                      <a:pt x="466783" y="0"/>
                      <a:pt x="601414" y="134631"/>
                      <a:pt x="601414" y="300707"/>
                    </a:cubicBezTo>
                    <a:close/>
                  </a:path>
                </a:pathLst>
              </a:custGeom>
              <a:solidFill>
                <a:srgbClr val="6D2916"/>
              </a:solidFill>
              <a:ln w="15348"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6604D060-FDDB-4DDC-A783-EBDDAAAFE9B4}"/>
                  </a:ext>
                </a:extLst>
              </p:cNvPr>
              <p:cNvSpPr/>
              <p:nvPr/>
            </p:nvSpPr>
            <p:spPr>
              <a:xfrm>
                <a:off x="5391306" y="5754589"/>
                <a:ext cx="590668" cy="590668"/>
              </a:xfrm>
              <a:custGeom>
                <a:avLst/>
                <a:gdLst>
                  <a:gd name="connsiteX0" fmla="*/ 590669 w 590668"/>
                  <a:gd name="connsiteY0" fmla="*/ 295334 h 590668"/>
                  <a:gd name="connsiteX1" fmla="*/ 295334 w 590668"/>
                  <a:gd name="connsiteY1" fmla="*/ 590669 h 590668"/>
                  <a:gd name="connsiteX2" fmla="*/ 0 w 590668"/>
                  <a:gd name="connsiteY2" fmla="*/ 295334 h 590668"/>
                  <a:gd name="connsiteX3" fmla="*/ 295334 w 590668"/>
                  <a:gd name="connsiteY3" fmla="*/ 0 h 590668"/>
                  <a:gd name="connsiteX4" fmla="*/ 590669 w 590668"/>
                  <a:gd name="connsiteY4" fmla="*/ 295334 h 590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68" h="590668">
                    <a:moveTo>
                      <a:pt x="590669" y="295334"/>
                    </a:moveTo>
                    <a:cubicBezTo>
                      <a:pt x="590669" y="458443"/>
                      <a:pt x="458443" y="590669"/>
                      <a:pt x="295334" y="590669"/>
                    </a:cubicBezTo>
                    <a:cubicBezTo>
                      <a:pt x="132226" y="590669"/>
                      <a:pt x="0" y="458443"/>
                      <a:pt x="0" y="295334"/>
                    </a:cubicBezTo>
                    <a:cubicBezTo>
                      <a:pt x="0" y="132226"/>
                      <a:pt x="132226" y="0"/>
                      <a:pt x="295334" y="0"/>
                    </a:cubicBezTo>
                    <a:cubicBezTo>
                      <a:pt x="458443" y="0"/>
                      <a:pt x="590669" y="132226"/>
                      <a:pt x="590669" y="295334"/>
                    </a:cubicBezTo>
                    <a:close/>
                  </a:path>
                </a:pathLst>
              </a:custGeom>
              <a:solidFill>
                <a:srgbClr val="6E2916"/>
              </a:solidFill>
              <a:ln w="15348"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24A63296-74DB-4107-A235-79593981EF2C}"/>
                  </a:ext>
                </a:extLst>
              </p:cNvPr>
              <p:cNvSpPr/>
              <p:nvPr/>
            </p:nvSpPr>
            <p:spPr>
              <a:xfrm>
                <a:off x="5396832" y="5760115"/>
                <a:ext cx="579616" cy="579616"/>
              </a:xfrm>
              <a:custGeom>
                <a:avLst/>
                <a:gdLst>
                  <a:gd name="connsiteX0" fmla="*/ 579617 w 579616"/>
                  <a:gd name="connsiteY0" fmla="*/ 289808 h 579616"/>
                  <a:gd name="connsiteX1" fmla="*/ 289808 w 579616"/>
                  <a:gd name="connsiteY1" fmla="*/ 579617 h 579616"/>
                  <a:gd name="connsiteX2" fmla="*/ 0 w 579616"/>
                  <a:gd name="connsiteY2" fmla="*/ 289808 h 579616"/>
                  <a:gd name="connsiteX3" fmla="*/ 289808 w 579616"/>
                  <a:gd name="connsiteY3" fmla="*/ 0 h 579616"/>
                  <a:gd name="connsiteX4" fmla="*/ 579617 w 579616"/>
                  <a:gd name="connsiteY4" fmla="*/ 289808 h 579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616" h="579616">
                    <a:moveTo>
                      <a:pt x="579617" y="289808"/>
                    </a:moveTo>
                    <a:cubicBezTo>
                      <a:pt x="579617" y="449865"/>
                      <a:pt x="449865" y="579617"/>
                      <a:pt x="289808" y="579617"/>
                    </a:cubicBezTo>
                    <a:cubicBezTo>
                      <a:pt x="129752" y="579617"/>
                      <a:pt x="0" y="449865"/>
                      <a:pt x="0" y="289808"/>
                    </a:cubicBezTo>
                    <a:cubicBezTo>
                      <a:pt x="0" y="129751"/>
                      <a:pt x="129752" y="0"/>
                      <a:pt x="289808" y="0"/>
                    </a:cubicBezTo>
                    <a:cubicBezTo>
                      <a:pt x="449865" y="0"/>
                      <a:pt x="579617" y="129751"/>
                      <a:pt x="579617" y="289808"/>
                    </a:cubicBezTo>
                    <a:close/>
                  </a:path>
                </a:pathLst>
              </a:custGeom>
              <a:solidFill>
                <a:srgbClr val="6F2A17"/>
              </a:solidFill>
              <a:ln w="15348"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842AEE55-A949-483E-92BC-CEF1B91FE916}"/>
                  </a:ext>
                </a:extLst>
              </p:cNvPr>
              <p:cNvSpPr/>
              <p:nvPr/>
            </p:nvSpPr>
            <p:spPr>
              <a:xfrm>
                <a:off x="5402205" y="5765487"/>
                <a:ext cx="568871" cy="568871"/>
              </a:xfrm>
              <a:custGeom>
                <a:avLst/>
                <a:gdLst>
                  <a:gd name="connsiteX0" fmla="*/ 568872 w 568871"/>
                  <a:gd name="connsiteY0" fmla="*/ 284436 h 568871"/>
                  <a:gd name="connsiteX1" fmla="*/ 284436 w 568871"/>
                  <a:gd name="connsiteY1" fmla="*/ 568872 h 568871"/>
                  <a:gd name="connsiteX2" fmla="*/ 0 w 568871"/>
                  <a:gd name="connsiteY2" fmla="*/ 284436 h 568871"/>
                  <a:gd name="connsiteX3" fmla="*/ 284436 w 568871"/>
                  <a:gd name="connsiteY3" fmla="*/ 0 h 568871"/>
                  <a:gd name="connsiteX4" fmla="*/ 568872 w 568871"/>
                  <a:gd name="connsiteY4" fmla="*/ 284436 h 568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71" h="568871">
                    <a:moveTo>
                      <a:pt x="568872" y="284436"/>
                    </a:moveTo>
                    <a:cubicBezTo>
                      <a:pt x="568872" y="441525"/>
                      <a:pt x="441525" y="568872"/>
                      <a:pt x="284436" y="568872"/>
                    </a:cubicBezTo>
                    <a:cubicBezTo>
                      <a:pt x="127346" y="568872"/>
                      <a:pt x="0" y="441525"/>
                      <a:pt x="0" y="284436"/>
                    </a:cubicBezTo>
                    <a:cubicBezTo>
                      <a:pt x="0" y="127346"/>
                      <a:pt x="127346" y="0"/>
                      <a:pt x="284436" y="0"/>
                    </a:cubicBezTo>
                    <a:cubicBezTo>
                      <a:pt x="441525" y="0"/>
                      <a:pt x="568872" y="127346"/>
                      <a:pt x="568872" y="284436"/>
                    </a:cubicBezTo>
                    <a:close/>
                  </a:path>
                </a:pathLst>
              </a:custGeom>
              <a:solidFill>
                <a:srgbClr val="702A17"/>
              </a:solidFill>
              <a:ln w="15348"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3E0201EE-0844-4269-AF5B-A7E00E7390A5}"/>
                  </a:ext>
                </a:extLst>
              </p:cNvPr>
              <p:cNvSpPr/>
              <p:nvPr/>
            </p:nvSpPr>
            <p:spPr>
              <a:xfrm>
                <a:off x="5407731" y="5771013"/>
                <a:ext cx="557819" cy="557819"/>
              </a:xfrm>
              <a:custGeom>
                <a:avLst/>
                <a:gdLst>
                  <a:gd name="connsiteX0" fmla="*/ 557820 w 557819"/>
                  <a:gd name="connsiteY0" fmla="*/ 278910 h 557819"/>
                  <a:gd name="connsiteX1" fmla="*/ 278910 w 557819"/>
                  <a:gd name="connsiteY1" fmla="*/ 557820 h 557819"/>
                  <a:gd name="connsiteX2" fmla="*/ 0 w 557819"/>
                  <a:gd name="connsiteY2" fmla="*/ 278910 h 557819"/>
                  <a:gd name="connsiteX3" fmla="*/ 278910 w 557819"/>
                  <a:gd name="connsiteY3" fmla="*/ 0 h 557819"/>
                  <a:gd name="connsiteX4" fmla="*/ 557820 w 557819"/>
                  <a:gd name="connsiteY4" fmla="*/ 278910 h 557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19" h="557819">
                    <a:moveTo>
                      <a:pt x="557820" y="278910"/>
                    </a:moveTo>
                    <a:cubicBezTo>
                      <a:pt x="557820" y="432947"/>
                      <a:pt x="432948" y="557820"/>
                      <a:pt x="278910" y="557820"/>
                    </a:cubicBezTo>
                    <a:cubicBezTo>
                      <a:pt x="124872" y="557820"/>
                      <a:pt x="0" y="432948"/>
                      <a:pt x="0" y="278910"/>
                    </a:cubicBezTo>
                    <a:cubicBezTo>
                      <a:pt x="0" y="124872"/>
                      <a:pt x="124872" y="0"/>
                      <a:pt x="278910" y="0"/>
                    </a:cubicBezTo>
                    <a:cubicBezTo>
                      <a:pt x="432948" y="0"/>
                      <a:pt x="557820" y="124872"/>
                      <a:pt x="557820" y="278910"/>
                    </a:cubicBezTo>
                    <a:close/>
                  </a:path>
                </a:pathLst>
              </a:custGeom>
              <a:solidFill>
                <a:srgbClr val="722B18"/>
              </a:solidFill>
              <a:ln w="15348"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4C4BB473-8ADF-4F89-92ED-BBC1B40CCAF0}"/>
                  </a:ext>
                </a:extLst>
              </p:cNvPr>
              <p:cNvSpPr/>
              <p:nvPr/>
            </p:nvSpPr>
            <p:spPr>
              <a:xfrm>
                <a:off x="5413257" y="5776539"/>
                <a:ext cx="546767" cy="546767"/>
              </a:xfrm>
              <a:custGeom>
                <a:avLst/>
                <a:gdLst>
                  <a:gd name="connsiteX0" fmla="*/ 546768 w 546767"/>
                  <a:gd name="connsiteY0" fmla="*/ 273384 h 546767"/>
                  <a:gd name="connsiteX1" fmla="*/ 273384 w 546767"/>
                  <a:gd name="connsiteY1" fmla="*/ 546768 h 546767"/>
                  <a:gd name="connsiteX2" fmla="*/ 0 w 546767"/>
                  <a:gd name="connsiteY2" fmla="*/ 273384 h 546767"/>
                  <a:gd name="connsiteX3" fmla="*/ 273384 w 546767"/>
                  <a:gd name="connsiteY3" fmla="*/ 0 h 546767"/>
                  <a:gd name="connsiteX4" fmla="*/ 546768 w 546767"/>
                  <a:gd name="connsiteY4" fmla="*/ 273384 h 546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767" h="546767">
                    <a:moveTo>
                      <a:pt x="546768" y="273384"/>
                    </a:moveTo>
                    <a:cubicBezTo>
                      <a:pt x="546768" y="424369"/>
                      <a:pt x="424370" y="546768"/>
                      <a:pt x="273384" y="546768"/>
                    </a:cubicBezTo>
                    <a:cubicBezTo>
                      <a:pt x="122398" y="546768"/>
                      <a:pt x="0" y="424369"/>
                      <a:pt x="0" y="273384"/>
                    </a:cubicBezTo>
                    <a:cubicBezTo>
                      <a:pt x="0" y="122398"/>
                      <a:pt x="122398" y="0"/>
                      <a:pt x="273384" y="0"/>
                    </a:cubicBezTo>
                    <a:cubicBezTo>
                      <a:pt x="424370" y="0"/>
                      <a:pt x="546768" y="122398"/>
                      <a:pt x="546768" y="273384"/>
                    </a:cubicBezTo>
                    <a:close/>
                  </a:path>
                </a:pathLst>
              </a:custGeom>
              <a:solidFill>
                <a:srgbClr val="732B18"/>
              </a:solidFill>
              <a:ln w="15348"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A10ADD98-1538-4AFF-A8C5-17C21D04F424}"/>
                  </a:ext>
                </a:extLst>
              </p:cNvPr>
              <p:cNvSpPr/>
              <p:nvPr/>
            </p:nvSpPr>
            <p:spPr>
              <a:xfrm>
                <a:off x="5418629" y="5781912"/>
                <a:ext cx="536022" cy="536022"/>
              </a:xfrm>
              <a:custGeom>
                <a:avLst/>
                <a:gdLst>
                  <a:gd name="connsiteX0" fmla="*/ 536023 w 536022"/>
                  <a:gd name="connsiteY0" fmla="*/ 268011 h 536022"/>
                  <a:gd name="connsiteX1" fmla="*/ 268011 w 536022"/>
                  <a:gd name="connsiteY1" fmla="*/ 536023 h 536022"/>
                  <a:gd name="connsiteX2" fmla="*/ 0 w 536022"/>
                  <a:gd name="connsiteY2" fmla="*/ 268011 h 536022"/>
                  <a:gd name="connsiteX3" fmla="*/ 268011 w 536022"/>
                  <a:gd name="connsiteY3" fmla="*/ 0 h 536022"/>
                  <a:gd name="connsiteX4" fmla="*/ 536023 w 536022"/>
                  <a:gd name="connsiteY4" fmla="*/ 268011 h 536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022" h="536022">
                    <a:moveTo>
                      <a:pt x="536023" y="268011"/>
                    </a:moveTo>
                    <a:cubicBezTo>
                      <a:pt x="536023" y="416030"/>
                      <a:pt x="416030" y="536023"/>
                      <a:pt x="268011" y="536023"/>
                    </a:cubicBezTo>
                    <a:cubicBezTo>
                      <a:pt x="119993" y="536023"/>
                      <a:pt x="0" y="416030"/>
                      <a:pt x="0" y="268011"/>
                    </a:cubicBezTo>
                    <a:cubicBezTo>
                      <a:pt x="0" y="119993"/>
                      <a:pt x="119993" y="0"/>
                      <a:pt x="268011" y="0"/>
                    </a:cubicBezTo>
                    <a:cubicBezTo>
                      <a:pt x="416030" y="0"/>
                      <a:pt x="536023" y="119993"/>
                      <a:pt x="536023" y="268011"/>
                    </a:cubicBezTo>
                    <a:close/>
                  </a:path>
                </a:pathLst>
              </a:custGeom>
              <a:solidFill>
                <a:srgbClr val="742B18"/>
              </a:solidFill>
              <a:ln w="15348"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31D334AA-085F-4782-AD23-E37AEC7B45DE}"/>
                  </a:ext>
                </a:extLst>
              </p:cNvPr>
              <p:cNvSpPr/>
              <p:nvPr/>
            </p:nvSpPr>
            <p:spPr>
              <a:xfrm>
                <a:off x="5424155" y="5787438"/>
                <a:ext cx="524970" cy="524970"/>
              </a:xfrm>
              <a:custGeom>
                <a:avLst/>
                <a:gdLst>
                  <a:gd name="connsiteX0" fmla="*/ 524971 w 524970"/>
                  <a:gd name="connsiteY0" fmla="*/ 262485 h 524970"/>
                  <a:gd name="connsiteX1" fmla="*/ 262485 w 524970"/>
                  <a:gd name="connsiteY1" fmla="*/ 524971 h 524970"/>
                  <a:gd name="connsiteX2" fmla="*/ 0 w 524970"/>
                  <a:gd name="connsiteY2" fmla="*/ 262485 h 524970"/>
                  <a:gd name="connsiteX3" fmla="*/ 262485 w 524970"/>
                  <a:gd name="connsiteY3" fmla="*/ 0 h 524970"/>
                  <a:gd name="connsiteX4" fmla="*/ 524971 w 524970"/>
                  <a:gd name="connsiteY4" fmla="*/ 262485 h 52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970" h="524970">
                    <a:moveTo>
                      <a:pt x="524971" y="262485"/>
                    </a:moveTo>
                    <a:cubicBezTo>
                      <a:pt x="524971" y="407452"/>
                      <a:pt x="407452" y="524971"/>
                      <a:pt x="262485" y="524971"/>
                    </a:cubicBezTo>
                    <a:cubicBezTo>
                      <a:pt x="117519" y="524971"/>
                      <a:pt x="0" y="407452"/>
                      <a:pt x="0" y="262485"/>
                    </a:cubicBezTo>
                    <a:cubicBezTo>
                      <a:pt x="0" y="117518"/>
                      <a:pt x="117519" y="0"/>
                      <a:pt x="262485" y="0"/>
                    </a:cubicBezTo>
                    <a:cubicBezTo>
                      <a:pt x="407452" y="0"/>
                      <a:pt x="524971" y="117518"/>
                      <a:pt x="524971" y="262485"/>
                    </a:cubicBezTo>
                    <a:close/>
                  </a:path>
                </a:pathLst>
              </a:custGeom>
              <a:solidFill>
                <a:srgbClr val="752C19"/>
              </a:solidFill>
              <a:ln w="15348"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714F201B-908A-46E7-B73C-3A2AECC07970}"/>
                  </a:ext>
                </a:extLst>
              </p:cNvPr>
              <p:cNvSpPr/>
              <p:nvPr/>
            </p:nvSpPr>
            <p:spPr>
              <a:xfrm>
                <a:off x="5429681" y="5792964"/>
                <a:ext cx="513918" cy="513918"/>
              </a:xfrm>
              <a:custGeom>
                <a:avLst/>
                <a:gdLst>
                  <a:gd name="connsiteX0" fmla="*/ 513919 w 513918"/>
                  <a:gd name="connsiteY0" fmla="*/ 256959 h 513918"/>
                  <a:gd name="connsiteX1" fmla="*/ 256959 w 513918"/>
                  <a:gd name="connsiteY1" fmla="*/ 513918 h 513918"/>
                  <a:gd name="connsiteX2" fmla="*/ 0 w 513918"/>
                  <a:gd name="connsiteY2" fmla="*/ 256959 h 513918"/>
                  <a:gd name="connsiteX3" fmla="*/ 256959 w 513918"/>
                  <a:gd name="connsiteY3" fmla="*/ 0 h 513918"/>
                  <a:gd name="connsiteX4" fmla="*/ 513919 w 513918"/>
                  <a:gd name="connsiteY4" fmla="*/ 256959 h 513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918" h="513918">
                    <a:moveTo>
                      <a:pt x="513919" y="256959"/>
                    </a:moveTo>
                    <a:cubicBezTo>
                      <a:pt x="513919" y="398874"/>
                      <a:pt x="398874" y="513918"/>
                      <a:pt x="256959" y="513918"/>
                    </a:cubicBezTo>
                    <a:cubicBezTo>
                      <a:pt x="115045" y="513918"/>
                      <a:pt x="0" y="398874"/>
                      <a:pt x="0" y="256959"/>
                    </a:cubicBezTo>
                    <a:cubicBezTo>
                      <a:pt x="0" y="115045"/>
                      <a:pt x="115045" y="0"/>
                      <a:pt x="256959" y="0"/>
                    </a:cubicBezTo>
                    <a:cubicBezTo>
                      <a:pt x="398874" y="0"/>
                      <a:pt x="513919" y="115044"/>
                      <a:pt x="513919" y="256959"/>
                    </a:cubicBezTo>
                    <a:close/>
                  </a:path>
                </a:pathLst>
              </a:custGeom>
              <a:solidFill>
                <a:srgbClr val="762C19"/>
              </a:solidFill>
              <a:ln w="15348"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D2D98F1B-E381-4E89-B885-C28005E8CEAC}"/>
                  </a:ext>
                </a:extLst>
              </p:cNvPr>
              <p:cNvSpPr/>
              <p:nvPr/>
            </p:nvSpPr>
            <p:spPr>
              <a:xfrm>
                <a:off x="5435054" y="5798336"/>
                <a:ext cx="503173" cy="503173"/>
              </a:xfrm>
              <a:custGeom>
                <a:avLst/>
                <a:gdLst>
                  <a:gd name="connsiteX0" fmla="*/ 503174 w 503173"/>
                  <a:gd name="connsiteY0" fmla="*/ 251587 h 503173"/>
                  <a:gd name="connsiteX1" fmla="*/ 251587 w 503173"/>
                  <a:gd name="connsiteY1" fmla="*/ 503174 h 503173"/>
                  <a:gd name="connsiteX2" fmla="*/ 0 w 503173"/>
                  <a:gd name="connsiteY2" fmla="*/ 251587 h 503173"/>
                  <a:gd name="connsiteX3" fmla="*/ 251587 w 503173"/>
                  <a:gd name="connsiteY3" fmla="*/ 0 h 503173"/>
                  <a:gd name="connsiteX4" fmla="*/ 503174 w 503173"/>
                  <a:gd name="connsiteY4" fmla="*/ 251587 h 503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173" h="503173">
                    <a:moveTo>
                      <a:pt x="503174" y="251587"/>
                    </a:moveTo>
                    <a:cubicBezTo>
                      <a:pt x="503174" y="390534"/>
                      <a:pt x="390534" y="503174"/>
                      <a:pt x="251587" y="503174"/>
                    </a:cubicBezTo>
                    <a:cubicBezTo>
                      <a:pt x="112639" y="503174"/>
                      <a:pt x="0" y="390535"/>
                      <a:pt x="0" y="251587"/>
                    </a:cubicBezTo>
                    <a:cubicBezTo>
                      <a:pt x="0" y="112639"/>
                      <a:pt x="112639" y="0"/>
                      <a:pt x="251587" y="0"/>
                    </a:cubicBezTo>
                    <a:cubicBezTo>
                      <a:pt x="390534" y="0"/>
                      <a:pt x="503174" y="112639"/>
                      <a:pt x="503174" y="251587"/>
                    </a:cubicBezTo>
                    <a:close/>
                  </a:path>
                </a:pathLst>
              </a:custGeom>
              <a:solidFill>
                <a:srgbClr val="772C19"/>
              </a:solidFill>
              <a:ln w="15348"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CD59E3B3-F455-4A3B-931E-0D64B74A941F}"/>
                  </a:ext>
                </a:extLst>
              </p:cNvPr>
              <p:cNvSpPr/>
              <p:nvPr/>
            </p:nvSpPr>
            <p:spPr>
              <a:xfrm>
                <a:off x="5440580" y="5803862"/>
                <a:ext cx="492121" cy="492121"/>
              </a:xfrm>
              <a:custGeom>
                <a:avLst/>
                <a:gdLst>
                  <a:gd name="connsiteX0" fmla="*/ 492122 w 492121"/>
                  <a:gd name="connsiteY0" fmla="*/ 246061 h 492121"/>
                  <a:gd name="connsiteX1" fmla="*/ 246061 w 492121"/>
                  <a:gd name="connsiteY1" fmla="*/ 492122 h 492121"/>
                  <a:gd name="connsiteX2" fmla="*/ 0 w 492121"/>
                  <a:gd name="connsiteY2" fmla="*/ 246061 h 492121"/>
                  <a:gd name="connsiteX3" fmla="*/ 246061 w 492121"/>
                  <a:gd name="connsiteY3" fmla="*/ 0 h 492121"/>
                  <a:gd name="connsiteX4" fmla="*/ 492122 w 492121"/>
                  <a:gd name="connsiteY4" fmla="*/ 246061 h 492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121" h="492121">
                    <a:moveTo>
                      <a:pt x="492122" y="246061"/>
                    </a:moveTo>
                    <a:cubicBezTo>
                      <a:pt x="492122" y="381956"/>
                      <a:pt x="381957" y="492122"/>
                      <a:pt x="246061" y="492122"/>
                    </a:cubicBezTo>
                    <a:cubicBezTo>
                      <a:pt x="110165" y="492122"/>
                      <a:pt x="0" y="381956"/>
                      <a:pt x="0" y="246061"/>
                    </a:cubicBezTo>
                    <a:cubicBezTo>
                      <a:pt x="0" y="110165"/>
                      <a:pt x="110165" y="0"/>
                      <a:pt x="246061" y="0"/>
                    </a:cubicBezTo>
                    <a:cubicBezTo>
                      <a:pt x="381957" y="0"/>
                      <a:pt x="492122" y="110165"/>
                      <a:pt x="492122" y="246061"/>
                    </a:cubicBezTo>
                    <a:close/>
                  </a:path>
                </a:pathLst>
              </a:custGeom>
              <a:solidFill>
                <a:srgbClr val="782D1A"/>
              </a:solidFill>
              <a:ln w="15348"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78898EC9-2E9F-44E1-A7DE-5059A2360F1D}"/>
                  </a:ext>
                </a:extLst>
              </p:cNvPr>
              <p:cNvSpPr/>
              <p:nvPr/>
            </p:nvSpPr>
            <p:spPr>
              <a:xfrm>
                <a:off x="5445953" y="5809235"/>
                <a:ext cx="481376" cy="481376"/>
              </a:xfrm>
              <a:custGeom>
                <a:avLst/>
                <a:gdLst>
                  <a:gd name="connsiteX0" fmla="*/ 481377 w 481376"/>
                  <a:gd name="connsiteY0" fmla="*/ 240688 h 481376"/>
                  <a:gd name="connsiteX1" fmla="*/ 240688 w 481376"/>
                  <a:gd name="connsiteY1" fmla="*/ 481376 h 481376"/>
                  <a:gd name="connsiteX2" fmla="*/ 0 w 481376"/>
                  <a:gd name="connsiteY2" fmla="*/ 240688 h 481376"/>
                  <a:gd name="connsiteX3" fmla="*/ 240688 w 481376"/>
                  <a:gd name="connsiteY3" fmla="*/ 0 h 481376"/>
                  <a:gd name="connsiteX4" fmla="*/ 481377 w 481376"/>
                  <a:gd name="connsiteY4" fmla="*/ 240688 h 481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376" h="481376">
                    <a:moveTo>
                      <a:pt x="481377" y="240688"/>
                    </a:moveTo>
                    <a:cubicBezTo>
                      <a:pt x="481377" y="373617"/>
                      <a:pt x="373617" y="481376"/>
                      <a:pt x="240688" y="481376"/>
                    </a:cubicBezTo>
                    <a:cubicBezTo>
                      <a:pt x="107760" y="481376"/>
                      <a:pt x="0" y="373617"/>
                      <a:pt x="0" y="240688"/>
                    </a:cubicBezTo>
                    <a:cubicBezTo>
                      <a:pt x="0" y="107760"/>
                      <a:pt x="107760" y="0"/>
                      <a:pt x="240688" y="0"/>
                    </a:cubicBezTo>
                    <a:cubicBezTo>
                      <a:pt x="373617" y="0"/>
                      <a:pt x="481377" y="107760"/>
                      <a:pt x="481377" y="240688"/>
                    </a:cubicBezTo>
                    <a:close/>
                  </a:path>
                </a:pathLst>
              </a:custGeom>
              <a:solidFill>
                <a:srgbClr val="792D1A"/>
              </a:solidFill>
              <a:ln w="15348"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5399C1B5-D75A-4362-A6EF-02BC6370029B}"/>
                  </a:ext>
                </a:extLst>
              </p:cNvPr>
              <p:cNvSpPr/>
              <p:nvPr/>
            </p:nvSpPr>
            <p:spPr>
              <a:xfrm>
                <a:off x="5451479" y="5814761"/>
                <a:ext cx="470324" cy="470324"/>
              </a:xfrm>
              <a:custGeom>
                <a:avLst/>
                <a:gdLst>
                  <a:gd name="connsiteX0" fmla="*/ 470325 w 470324"/>
                  <a:gd name="connsiteY0" fmla="*/ 235162 h 470324"/>
                  <a:gd name="connsiteX1" fmla="*/ 235162 w 470324"/>
                  <a:gd name="connsiteY1" fmla="*/ 470325 h 470324"/>
                  <a:gd name="connsiteX2" fmla="*/ 0 w 470324"/>
                  <a:gd name="connsiteY2" fmla="*/ 235162 h 470324"/>
                  <a:gd name="connsiteX3" fmla="*/ 235162 w 470324"/>
                  <a:gd name="connsiteY3" fmla="*/ 0 h 470324"/>
                  <a:gd name="connsiteX4" fmla="*/ 470325 w 470324"/>
                  <a:gd name="connsiteY4" fmla="*/ 235162 h 47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324" h="470324">
                    <a:moveTo>
                      <a:pt x="470325" y="235162"/>
                    </a:moveTo>
                    <a:cubicBezTo>
                      <a:pt x="470325" y="365039"/>
                      <a:pt x="365039" y="470325"/>
                      <a:pt x="235162" y="470325"/>
                    </a:cubicBezTo>
                    <a:cubicBezTo>
                      <a:pt x="105286" y="470325"/>
                      <a:pt x="0" y="365039"/>
                      <a:pt x="0" y="235162"/>
                    </a:cubicBezTo>
                    <a:cubicBezTo>
                      <a:pt x="0" y="105286"/>
                      <a:pt x="105286" y="0"/>
                      <a:pt x="235162" y="0"/>
                    </a:cubicBezTo>
                    <a:cubicBezTo>
                      <a:pt x="365039" y="0"/>
                      <a:pt x="470325" y="105285"/>
                      <a:pt x="470325" y="235162"/>
                    </a:cubicBezTo>
                    <a:close/>
                  </a:path>
                </a:pathLst>
              </a:custGeom>
              <a:solidFill>
                <a:srgbClr val="7A2E1A"/>
              </a:solidFill>
              <a:ln w="15348"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7D6D2DD1-5267-4228-AE65-D1286490A51E}"/>
                  </a:ext>
                </a:extLst>
              </p:cNvPr>
              <p:cNvSpPr/>
              <p:nvPr/>
            </p:nvSpPr>
            <p:spPr>
              <a:xfrm>
                <a:off x="5457005" y="5820287"/>
                <a:ext cx="459272" cy="459272"/>
              </a:xfrm>
              <a:custGeom>
                <a:avLst/>
                <a:gdLst>
                  <a:gd name="connsiteX0" fmla="*/ 459273 w 459272"/>
                  <a:gd name="connsiteY0" fmla="*/ 229636 h 459272"/>
                  <a:gd name="connsiteX1" fmla="*/ 229636 w 459272"/>
                  <a:gd name="connsiteY1" fmla="*/ 459272 h 459272"/>
                  <a:gd name="connsiteX2" fmla="*/ 0 w 459272"/>
                  <a:gd name="connsiteY2" fmla="*/ 229636 h 459272"/>
                  <a:gd name="connsiteX3" fmla="*/ 229636 w 459272"/>
                  <a:gd name="connsiteY3" fmla="*/ 0 h 459272"/>
                  <a:gd name="connsiteX4" fmla="*/ 459273 w 459272"/>
                  <a:gd name="connsiteY4" fmla="*/ 229636 h 459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272" h="459272">
                    <a:moveTo>
                      <a:pt x="459273" y="229636"/>
                    </a:moveTo>
                    <a:cubicBezTo>
                      <a:pt x="459273" y="356461"/>
                      <a:pt x="356461" y="459272"/>
                      <a:pt x="229636" y="459272"/>
                    </a:cubicBezTo>
                    <a:cubicBezTo>
                      <a:pt x="102812" y="459272"/>
                      <a:pt x="0" y="356461"/>
                      <a:pt x="0" y="229636"/>
                    </a:cubicBezTo>
                    <a:cubicBezTo>
                      <a:pt x="0" y="102812"/>
                      <a:pt x="102812" y="0"/>
                      <a:pt x="229636" y="0"/>
                    </a:cubicBezTo>
                    <a:cubicBezTo>
                      <a:pt x="356461" y="0"/>
                      <a:pt x="459273" y="102812"/>
                      <a:pt x="459273" y="229636"/>
                    </a:cubicBezTo>
                    <a:close/>
                  </a:path>
                </a:pathLst>
              </a:custGeom>
              <a:solidFill>
                <a:srgbClr val="7B2E1B"/>
              </a:solidFill>
              <a:ln w="15348"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55835077-D23D-4CD8-B616-A8C6F727915B}"/>
                  </a:ext>
                </a:extLst>
              </p:cNvPr>
              <p:cNvSpPr/>
              <p:nvPr/>
            </p:nvSpPr>
            <p:spPr>
              <a:xfrm>
                <a:off x="5462377" y="5825659"/>
                <a:ext cx="448527" cy="448527"/>
              </a:xfrm>
              <a:custGeom>
                <a:avLst/>
                <a:gdLst>
                  <a:gd name="connsiteX0" fmla="*/ 448528 w 448527"/>
                  <a:gd name="connsiteY0" fmla="*/ 224264 h 448527"/>
                  <a:gd name="connsiteX1" fmla="*/ 224264 w 448527"/>
                  <a:gd name="connsiteY1" fmla="*/ 448527 h 448527"/>
                  <a:gd name="connsiteX2" fmla="*/ 0 w 448527"/>
                  <a:gd name="connsiteY2" fmla="*/ 224264 h 448527"/>
                  <a:gd name="connsiteX3" fmla="*/ 224264 w 448527"/>
                  <a:gd name="connsiteY3" fmla="*/ 0 h 448527"/>
                  <a:gd name="connsiteX4" fmla="*/ 448528 w 448527"/>
                  <a:gd name="connsiteY4" fmla="*/ 224264 h 448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527" h="448527">
                    <a:moveTo>
                      <a:pt x="448528" y="224264"/>
                    </a:moveTo>
                    <a:cubicBezTo>
                      <a:pt x="448528" y="348121"/>
                      <a:pt x="348121" y="448527"/>
                      <a:pt x="224264" y="448527"/>
                    </a:cubicBezTo>
                    <a:cubicBezTo>
                      <a:pt x="100406" y="448527"/>
                      <a:pt x="0" y="348121"/>
                      <a:pt x="0" y="224264"/>
                    </a:cubicBezTo>
                    <a:cubicBezTo>
                      <a:pt x="0" y="100406"/>
                      <a:pt x="100406" y="0"/>
                      <a:pt x="224264" y="0"/>
                    </a:cubicBezTo>
                    <a:cubicBezTo>
                      <a:pt x="348121" y="0"/>
                      <a:pt x="448528" y="100406"/>
                      <a:pt x="448528" y="224264"/>
                    </a:cubicBezTo>
                    <a:close/>
                  </a:path>
                </a:pathLst>
              </a:custGeom>
              <a:solidFill>
                <a:srgbClr val="7C2E1B"/>
              </a:solidFill>
              <a:ln w="15348"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4C41C172-D0E4-4C0A-BFD6-C5BF90CD0D66}"/>
                  </a:ext>
                </a:extLst>
              </p:cNvPr>
              <p:cNvSpPr/>
              <p:nvPr/>
            </p:nvSpPr>
            <p:spPr>
              <a:xfrm>
                <a:off x="5467903" y="5831185"/>
                <a:ext cx="437475" cy="437475"/>
              </a:xfrm>
              <a:custGeom>
                <a:avLst/>
                <a:gdLst>
                  <a:gd name="connsiteX0" fmla="*/ 437476 w 437475"/>
                  <a:gd name="connsiteY0" fmla="*/ 218738 h 437475"/>
                  <a:gd name="connsiteX1" fmla="*/ 218738 w 437475"/>
                  <a:gd name="connsiteY1" fmla="*/ 437475 h 437475"/>
                  <a:gd name="connsiteX2" fmla="*/ 0 w 437475"/>
                  <a:gd name="connsiteY2" fmla="*/ 218738 h 437475"/>
                  <a:gd name="connsiteX3" fmla="*/ 218738 w 437475"/>
                  <a:gd name="connsiteY3" fmla="*/ 0 h 437475"/>
                  <a:gd name="connsiteX4" fmla="*/ 437476 w 437475"/>
                  <a:gd name="connsiteY4" fmla="*/ 218738 h 437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475" h="437475">
                    <a:moveTo>
                      <a:pt x="437476" y="218738"/>
                    </a:moveTo>
                    <a:cubicBezTo>
                      <a:pt x="437476" y="339543"/>
                      <a:pt x="339543" y="437475"/>
                      <a:pt x="218738" y="437475"/>
                    </a:cubicBezTo>
                    <a:cubicBezTo>
                      <a:pt x="97932" y="437475"/>
                      <a:pt x="0" y="339543"/>
                      <a:pt x="0" y="218738"/>
                    </a:cubicBezTo>
                    <a:cubicBezTo>
                      <a:pt x="0" y="97932"/>
                      <a:pt x="97932" y="0"/>
                      <a:pt x="218738" y="0"/>
                    </a:cubicBezTo>
                    <a:cubicBezTo>
                      <a:pt x="339543" y="0"/>
                      <a:pt x="437476" y="97932"/>
                      <a:pt x="437476" y="218738"/>
                    </a:cubicBezTo>
                    <a:close/>
                  </a:path>
                </a:pathLst>
              </a:custGeom>
              <a:solidFill>
                <a:srgbClr val="7D2F1C"/>
              </a:solidFill>
              <a:ln w="15348"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37B37588-5B6C-4F35-B03A-10D5A7896539}"/>
                  </a:ext>
                </a:extLst>
              </p:cNvPr>
              <p:cNvSpPr/>
              <p:nvPr/>
            </p:nvSpPr>
            <p:spPr>
              <a:xfrm>
                <a:off x="5473429" y="5836711"/>
                <a:ext cx="426423" cy="426423"/>
              </a:xfrm>
              <a:custGeom>
                <a:avLst/>
                <a:gdLst>
                  <a:gd name="connsiteX0" fmla="*/ 426424 w 426423"/>
                  <a:gd name="connsiteY0" fmla="*/ 213212 h 426423"/>
                  <a:gd name="connsiteX1" fmla="*/ 213212 w 426423"/>
                  <a:gd name="connsiteY1" fmla="*/ 426424 h 426423"/>
                  <a:gd name="connsiteX2" fmla="*/ 0 w 426423"/>
                  <a:gd name="connsiteY2" fmla="*/ 213212 h 426423"/>
                  <a:gd name="connsiteX3" fmla="*/ 213212 w 426423"/>
                  <a:gd name="connsiteY3" fmla="*/ 0 h 426423"/>
                  <a:gd name="connsiteX4" fmla="*/ 426424 w 426423"/>
                  <a:gd name="connsiteY4" fmla="*/ 213212 h 426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423" h="426423">
                    <a:moveTo>
                      <a:pt x="426424" y="213212"/>
                    </a:moveTo>
                    <a:cubicBezTo>
                      <a:pt x="426424" y="330965"/>
                      <a:pt x="330965" y="426424"/>
                      <a:pt x="213212" y="426424"/>
                    </a:cubicBezTo>
                    <a:cubicBezTo>
                      <a:pt x="95458" y="426424"/>
                      <a:pt x="0" y="330966"/>
                      <a:pt x="0" y="213212"/>
                    </a:cubicBezTo>
                    <a:cubicBezTo>
                      <a:pt x="0" y="95458"/>
                      <a:pt x="95458" y="0"/>
                      <a:pt x="213212" y="0"/>
                    </a:cubicBezTo>
                    <a:cubicBezTo>
                      <a:pt x="330965" y="0"/>
                      <a:pt x="426424" y="95458"/>
                      <a:pt x="426424" y="213212"/>
                    </a:cubicBezTo>
                    <a:close/>
                  </a:path>
                </a:pathLst>
              </a:custGeom>
              <a:solidFill>
                <a:srgbClr val="7E2F1C"/>
              </a:solidFill>
              <a:ln w="15348"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8769496C-B91B-437C-8132-AEF47DBA62C6}"/>
                  </a:ext>
                </a:extLst>
              </p:cNvPr>
              <p:cNvSpPr/>
              <p:nvPr/>
            </p:nvSpPr>
            <p:spPr>
              <a:xfrm>
                <a:off x="5478802" y="5842084"/>
                <a:ext cx="415678" cy="415678"/>
              </a:xfrm>
              <a:custGeom>
                <a:avLst/>
                <a:gdLst>
                  <a:gd name="connsiteX0" fmla="*/ 415679 w 415678"/>
                  <a:gd name="connsiteY0" fmla="*/ 207839 h 415678"/>
                  <a:gd name="connsiteX1" fmla="*/ 207839 w 415678"/>
                  <a:gd name="connsiteY1" fmla="*/ 415679 h 415678"/>
                  <a:gd name="connsiteX2" fmla="*/ 0 w 415678"/>
                  <a:gd name="connsiteY2" fmla="*/ 207839 h 415678"/>
                  <a:gd name="connsiteX3" fmla="*/ 207839 w 415678"/>
                  <a:gd name="connsiteY3" fmla="*/ 0 h 415678"/>
                  <a:gd name="connsiteX4" fmla="*/ 415679 w 415678"/>
                  <a:gd name="connsiteY4" fmla="*/ 207839 h 41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678" h="415678">
                    <a:moveTo>
                      <a:pt x="415679" y="207839"/>
                    </a:moveTo>
                    <a:cubicBezTo>
                      <a:pt x="415679" y="322626"/>
                      <a:pt x="322626" y="415679"/>
                      <a:pt x="207839" y="415679"/>
                    </a:cubicBezTo>
                    <a:cubicBezTo>
                      <a:pt x="93053" y="415679"/>
                      <a:pt x="0" y="322626"/>
                      <a:pt x="0" y="207839"/>
                    </a:cubicBezTo>
                    <a:cubicBezTo>
                      <a:pt x="0" y="93053"/>
                      <a:pt x="93053" y="0"/>
                      <a:pt x="207839" y="0"/>
                    </a:cubicBezTo>
                    <a:cubicBezTo>
                      <a:pt x="322626" y="0"/>
                      <a:pt x="415679" y="93053"/>
                      <a:pt x="415679" y="207839"/>
                    </a:cubicBezTo>
                    <a:close/>
                  </a:path>
                </a:pathLst>
              </a:custGeom>
              <a:solidFill>
                <a:srgbClr val="7F301C"/>
              </a:solidFill>
              <a:ln w="15348"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308B80E6-9D74-4D32-96F0-968BCA0A4BF5}"/>
                  </a:ext>
                </a:extLst>
              </p:cNvPr>
              <p:cNvSpPr/>
              <p:nvPr/>
            </p:nvSpPr>
            <p:spPr>
              <a:xfrm>
                <a:off x="5484328" y="5847610"/>
                <a:ext cx="404626" cy="404626"/>
              </a:xfrm>
              <a:custGeom>
                <a:avLst/>
                <a:gdLst>
                  <a:gd name="connsiteX0" fmla="*/ 404627 w 404626"/>
                  <a:gd name="connsiteY0" fmla="*/ 202313 h 404626"/>
                  <a:gd name="connsiteX1" fmla="*/ 202313 w 404626"/>
                  <a:gd name="connsiteY1" fmla="*/ 404626 h 404626"/>
                  <a:gd name="connsiteX2" fmla="*/ 0 w 404626"/>
                  <a:gd name="connsiteY2" fmla="*/ 202313 h 404626"/>
                  <a:gd name="connsiteX3" fmla="*/ 202313 w 404626"/>
                  <a:gd name="connsiteY3" fmla="*/ 0 h 404626"/>
                  <a:gd name="connsiteX4" fmla="*/ 404627 w 404626"/>
                  <a:gd name="connsiteY4" fmla="*/ 202313 h 404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26" h="404626">
                    <a:moveTo>
                      <a:pt x="404627" y="202313"/>
                    </a:moveTo>
                    <a:cubicBezTo>
                      <a:pt x="404627" y="314048"/>
                      <a:pt x="314048" y="404626"/>
                      <a:pt x="202313" y="404626"/>
                    </a:cubicBezTo>
                    <a:cubicBezTo>
                      <a:pt x="90579" y="404626"/>
                      <a:pt x="0" y="314048"/>
                      <a:pt x="0" y="202313"/>
                    </a:cubicBezTo>
                    <a:cubicBezTo>
                      <a:pt x="0" y="90579"/>
                      <a:pt x="90579" y="0"/>
                      <a:pt x="202313" y="0"/>
                    </a:cubicBezTo>
                    <a:cubicBezTo>
                      <a:pt x="314048" y="0"/>
                      <a:pt x="404627" y="90579"/>
                      <a:pt x="404627" y="202313"/>
                    </a:cubicBezTo>
                    <a:close/>
                  </a:path>
                </a:pathLst>
              </a:custGeom>
              <a:solidFill>
                <a:srgbClr val="80301D"/>
              </a:solidFill>
              <a:ln w="15348"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82B7DDF1-FCEB-4556-A362-A644ACB7CD5B}"/>
                  </a:ext>
                </a:extLst>
              </p:cNvPr>
              <p:cNvSpPr/>
              <p:nvPr/>
            </p:nvSpPr>
            <p:spPr>
              <a:xfrm>
                <a:off x="5489700" y="5852982"/>
                <a:ext cx="393881" cy="393881"/>
              </a:xfrm>
              <a:custGeom>
                <a:avLst/>
                <a:gdLst>
                  <a:gd name="connsiteX0" fmla="*/ 393882 w 393881"/>
                  <a:gd name="connsiteY0" fmla="*/ 196941 h 393881"/>
                  <a:gd name="connsiteX1" fmla="*/ 196941 w 393881"/>
                  <a:gd name="connsiteY1" fmla="*/ 393881 h 393881"/>
                  <a:gd name="connsiteX2" fmla="*/ 0 w 393881"/>
                  <a:gd name="connsiteY2" fmla="*/ 196941 h 393881"/>
                  <a:gd name="connsiteX3" fmla="*/ 196941 w 393881"/>
                  <a:gd name="connsiteY3" fmla="*/ 0 h 393881"/>
                  <a:gd name="connsiteX4" fmla="*/ 393882 w 393881"/>
                  <a:gd name="connsiteY4" fmla="*/ 196941 h 39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881" h="393881">
                    <a:moveTo>
                      <a:pt x="393882" y="196941"/>
                    </a:moveTo>
                    <a:cubicBezTo>
                      <a:pt x="393882" y="305708"/>
                      <a:pt x="305708" y="393881"/>
                      <a:pt x="196941" y="393881"/>
                    </a:cubicBezTo>
                    <a:cubicBezTo>
                      <a:pt x="88173" y="393881"/>
                      <a:pt x="0" y="305708"/>
                      <a:pt x="0" y="196941"/>
                    </a:cubicBezTo>
                    <a:cubicBezTo>
                      <a:pt x="0" y="88173"/>
                      <a:pt x="88173" y="0"/>
                      <a:pt x="196941" y="0"/>
                    </a:cubicBezTo>
                    <a:cubicBezTo>
                      <a:pt x="305708" y="0"/>
                      <a:pt x="393882" y="88173"/>
                      <a:pt x="393882" y="196941"/>
                    </a:cubicBezTo>
                    <a:close/>
                  </a:path>
                </a:pathLst>
              </a:custGeom>
              <a:solidFill>
                <a:srgbClr val="81301D"/>
              </a:solidFill>
              <a:ln w="15348"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C6AF19A2-60A0-4225-AEFA-90E4A921F96E}"/>
                  </a:ext>
                </a:extLst>
              </p:cNvPr>
              <p:cNvSpPr/>
              <p:nvPr/>
            </p:nvSpPr>
            <p:spPr>
              <a:xfrm>
                <a:off x="5495226" y="5858508"/>
                <a:ext cx="382829" cy="382829"/>
              </a:xfrm>
              <a:custGeom>
                <a:avLst/>
                <a:gdLst>
                  <a:gd name="connsiteX0" fmla="*/ 382830 w 382829"/>
                  <a:gd name="connsiteY0" fmla="*/ 191415 h 382829"/>
                  <a:gd name="connsiteX1" fmla="*/ 191415 w 382829"/>
                  <a:gd name="connsiteY1" fmla="*/ 382829 h 382829"/>
                  <a:gd name="connsiteX2" fmla="*/ 0 w 382829"/>
                  <a:gd name="connsiteY2" fmla="*/ 191415 h 382829"/>
                  <a:gd name="connsiteX3" fmla="*/ 191415 w 382829"/>
                  <a:gd name="connsiteY3" fmla="*/ 0 h 382829"/>
                  <a:gd name="connsiteX4" fmla="*/ 382830 w 382829"/>
                  <a:gd name="connsiteY4" fmla="*/ 191415 h 382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829" h="382829">
                    <a:moveTo>
                      <a:pt x="382830" y="191415"/>
                    </a:moveTo>
                    <a:cubicBezTo>
                      <a:pt x="382830" y="297130"/>
                      <a:pt x="297130" y="382829"/>
                      <a:pt x="191415" y="382829"/>
                    </a:cubicBezTo>
                    <a:cubicBezTo>
                      <a:pt x="85699" y="382829"/>
                      <a:pt x="0" y="297130"/>
                      <a:pt x="0" y="191415"/>
                    </a:cubicBezTo>
                    <a:cubicBezTo>
                      <a:pt x="0" y="85699"/>
                      <a:pt x="85699" y="0"/>
                      <a:pt x="191415" y="0"/>
                    </a:cubicBezTo>
                    <a:cubicBezTo>
                      <a:pt x="297130" y="0"/>
                      <a:pt x="382830" y="85699"/>
                      <a:pt x="382830" y="191415"/>
                    </a:cubicBezTo>
                    <a:close/>
                  </a:path>
                </a:pathLst>
              </a:custGeom>
              <a:solidFill>
                <a:srgbClr val="82311D"/>
              </a:solidFill>
              <a:ln w="15348"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44216D0C-AACD-4209-ADD2-905FC66A97F9}"/>
                  </a:ext>
                </a:extLst>
              </p:cNvPr>
              <p:cNvSpPr/>
              <p:nvPr/>
            </p:nvSpPr>
            <p:spPr>
              <a:xfrm>
                <a:off x="5500752" y="5864034"/>
                <a:ext cx="371777" cy="371777"/>
              </a:xfrm>
              <a:custGeom>
                <a:avLst/>
                <a:gdLst>
                  <a:gd name="connsiteX0" fmla="*/ 371778 w 371777"/>
                  <a:gd name="connsiteY0" fmla="*/ 185889 h 371777"/>
                  <a:gd name="connsiteX1" fmla="*/ 185889 w 371777"/>
                  <a:gd name="connsiteY1" fmla="*/ 371777 h 371777"/>
                  <a:gd name="connsiteX2" fmla="*/ 0 w 371777"/>
                  <a:gd name="connsiteY2" fmla="*/ 185889 h 371777"/>
                  <a:gd name="connsiteX3" fmla="*/ 185889 w 371777"/>
                  <a:gd name="connsiteY3" fmla="*/ 0 h 371777"/>
                  <a:gd name="connsiteX4" fmla="*/ 371778 w 371777"/>
                  <a:gd name="connsiteY4" fmla="*/ 185889 h 37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777" h="371777">
                    <a:moveTo>
                      <a:pt x="371778" y="185889"/>
                    </a:moveTo>
                    <a:cubicBezTo>
                      <a:pt x="371778" y="288552"/>
                      <a:pt x="288552" y="371777"/>
                      <a:pt x="185889" y="371777"/>
                    </a:cubicBezTo>
                    <a:cubicBezTo>
                      <a:pt x="83225" y="371777"/>
                      <a:pt x="0" y="288552"/>
                      <a:pt x="0" y="185889"/>
                    </a:cubicBezTo>
                    <a:cubicBezTo>
                      <a:pt x="0" y="83225"/>
                      <a:pt x="83225" y="0"/>
                      <a:pt x="185889" y="0"/>
                    </a:cubicBezTo>
                    <a:cubicBezTo>
                      <a:pt x="288552" y="0"/>
                      <a:pt x="371778" y="83225"/>
                      <a:pt x="371778" y="185889"/>
                    </a:cubicBezTo>
                    <a:close/>
                  </a:path>
                </a:pathLst>
              </a:custGeom>
              <a:solidFill>
                <a:srgbClr val="83311E"/>
              </a:solidFill>
              <a:ln w="15348"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839930D0-9CA2-432C-BC51-9A1FB9B86345}"/>
                  </a:ext>
                </a:extLst>
              </p:cNvPr>
              <p:cNvSpPr/>
              <p:nvPr/>
            </p:nvSpPr>
            <p:spPr>
              <a:xfrm>
                <a:off x="5506125" y="5869407"/>
                <a:ext cx="361032" cy="361032"/>
              </a:xfrm>
              <a:custGeom>
                <a:avLst/>
                <a:gdLst>
                  <a:gd name="connsiteX0" fmla="*/ 361033 w 361032"/>
                  <a:gd name="connsiteY0" fmla="*/ 180516 h 361032"/>
                  <a:gd name="connsiteX1" fmla="*/ 180516 w 361032"/>
                  <a:gd name="connsiteY1" fmla="*/ 361033 h 361032"/>
                  <a:gd name="connsiteX2" fmla="*/ 0 w 361032"/>
                  <a:gd name="connsiteY2" fmla="*/ 180516 h 361032"/>
                  <a:gd name="connsiteX3" fmla="*/ 180516 w 361032"/>
                  <a:gd name="connsiteY3" fmla="*/ 0 h 361032"/>
                  <a:gd name="connsiteX4" fmla="*/ 361033 w 361032"/>
                  <a:gd name="connsiteY4" fmla="*/ 180516 h 361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32" h="361032">
                    <a:moveTo>
                      <a:pt x="361033" y="180516"/>
                    </a:moveTo>
                    <a:cubicBezTo>
                      <a:pt x="361033" y="280213"/>
                      <a:pt x="280213" y="361033"/>
                      <a:pt x="180516" y="361033"/>
                    </a:cubicBezTo>
                    <a:cubicBezTo>
                      <a:pt x="80820" y="361033"/>
                      <a:pt x="0" y="280213"/>
                      <a:pt x="0" y="180516"/>
                    </a:cubicBezTo>
                    <a:cubicBezTo>
                      <a:pt x="0" y="80820"/>
                      <a:pt x="80820" y="0"/>
                      <a:pt x="180516" y="0"/>
                    </a:cubicBezTo>
                    <a:cubicBezTo>
                      <a:pt x="280213" y="0"/>
                      <a:pt x="361033" y="80820"/>
                      <a:pt x="361033" y="180516"/>
                    </a:cubicBezTo>
                    <a:close/>
                  </a:path>
                </a:pathLst>
              </a:custGeom>
              <a:solidFill>
                <a:srgbClr val="84321E"/>
              </a:solidFill>
              <a:ln w="15348"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E7674A79-4860-4067-9268-AD629D647D0F}"/>
                  </a:ext>
                </a:extLst>
              </p:cNvPr>
              <p:cNvSpPr/>
              <p:nvPr/>
            </p:nvSpPr>
            <p:spPr>
              <a:xfrm>
                <a:off x="5511651" y="5874933"/>
                <a:ext cx="349980" cy="349980"/>
              </a:xfrm>
              <a:custGeom>
                <a:avLst/>
                <a:gdLst>
                  <a:gd name="connsiteX0" fmla="*/ 349981 w 349980"/>
                  <a:gd name="connsiteY0" fmla="*/ 174990 h 349980"/>
                  <a:gd name="connsiteX1" fmla="*/ 174990 w 349980"/>
                  <a:gd name="connsiteY1" fmla="*/ 349980 h 349980"/>
                  <a:gd name="connsiteX2" fmla="*/ 0 w 349980"/>
                  <a:gd name="connsiteY2" fmla="*/ 174990 h 349980"/>
                  <a:gd name="connsiteX3" fmla="*/ 174990 w 349980"/>
                  <a:gd name="connsiteY3" fmla="*/ 0 h 349980"/>
                  <a:gd name="connsiteX4" fmla="*/ 349981 w 349980"/>
                  <a:gd name="connsiteY4" fmla="*/ 174990 h 3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80" h="349980">
                    <a:moveTo>
                      <a:pt x="349981" y="174990"/>
                    </a:moveTo>
                    <a:cubicBezTo>
                      <a:pt x="349981" y="271635"/>
                      <a:pt x="271635" y="349980"/>
                      <a:pt x="174990" y="349980"/>
                    </a:cubicBezTo>
                    <a:cubicBezTo>
                      <a:pt x="78346" y="349980"/>
                      <a:pt x="0" y="271635"/>
                      <a:pt x="0" y="174990"/>
                    </a:cubicBezTo>
                    <a:cubicBezTo>
                      <a:pt x="0" y="78346"/>
                      <a:pt x="78346" y="0"/>
                      <a:pt x="174990" y="0"/>
                    </a:cubicBezTo>
                    <a:cubicBezTo>
                      <a:pt x="271635" y="0"/>
                      <a:pt x="349981" y="78346"/>
                      <a:pt x="349981" y="174990"/>
                    </a:cubicBezTo>
                    <a:close/>
                  </a:path>
                </a:pathLst>
              </a:custGeom>
              <a:solidFill>
                <a:srgbClr val="85321F"/>
              </a:solidFill>
              <a:ln w="15348"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33740523-F196-47B0-9E02-1816229B84BC}"/>
                  </a:ext>
                </a:extLst>
              </p:cNvPr>
              <p:cNvSpPr/>
              <p:nvPr/>
            </p:nvSpPr>
            <p:spPr>
              <a:xfrm>
                <a:off x="5517177" y="5880459"/>
                <a:ext cx="338928" cy="338928"/>
              </a:xfrm>
              <a:custGeom>
                <a:avLst/>
                <a:gdLst>
                  <a:gd name="connsiteX0" fmla="*/ 338929 w 338928"/>
                  <a:gd name="connsiteY0" fmla="*/ 169464 h 338928"/>
                  <a:gd name="connsiteX1" fmla="*/ 169464 w 338928"/>
                  <a:gd name="connsiteY1" fmla="*/ 338928 h 338928"/>
                  <a:gd name="connsiteX2" fmla="*/ 0 w 338928"/>
                  <a:gd name="connsiteY2" fmla="*/ 169464 h 338928"/>
                  <a:gd name="connsiteX3" fmla="*/ 169464 w 338928"/>
                  <a:gd name="connsiteY3" fmla="*/ 0 h 338928"/>
                  <a:gd name="connsiteX4" fmla="*/ 338929 w 338928"/>
                  <a:gd name="connsiteY4" fmla="*/ 169464 h 338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8" h="338928">
                    <a:moveTo>
                      <a:pt x="338929" y="169464"/>
                    </a:moveTo>
                    <a:cubicBezTo>
                      <a:pt x="338929" y="263057"/>
                      <a:pt x="263057" y="338928"/>
                      <a:pt x="169464" y="338928"/>
                    </a:cubicBezTo>
                    <a:cubicBezTo>
                      <a:pt x="75872" y="338928"/>
                      <a:pt x="0" y="263057"/>
                      <a:pt x="0" y="169464"/>
                    </a:cubicBezTo>
                    <a:cubicBezTo>
                      <a:pt x="0" y="75871"/>
                      <a:pt x="75872" y="0"/>
                      <a:pt x="169464" y="0"/>
                    </a:cubicBezTo>
                    <a:cubicBezTo>
                      <a:pt x="263057" y="0"/>
                      <a:pt x="338929" y="75871"/>
                      <a:pt x="338929" y="169464"/>
                    </a:cubicBezTo>
                    <a:close/>
                  </a:path>
                </a:pathLst>
              </a:custGeom>
              <a:solidFill>
                <a:srgbClr val="86321F"/>
              </a:solidFill>
              <a:ln w="15348"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EAA2A3C9-27B9-4F57-B130-189D8D60FAA5}"/>
                  </a:ext>
                </a:extLst>
              </p:cNvPr>
              <p:cNvSpPr/>
              <p:nvPr/>
            </p:nvSpPr>
            <p:spPr>
              <a:xfrm>
                <a:off x="5522549" y="5885831"/>
                <a:ext cx="328183" cy="328183"/>
              </a:xfrm>
              <a:custGeom>
                <a:avLst/>
                <a:gdLst>
                  <a:gd name="connsiteX0" fmla="*/ 328183 w 328183"/>
                  <a:gd name="connsiteY0" fmla="*/ 164092 h 328183"/>
                  <a:gd name="connsiteX1" fmla="*/ 164092 w 328183"/>
                  <a:gd name="connsiteY1" fmla="*/ 328183 h 328183"/>
                  <a:gd name="connsiteX2" fmla="*/ 0 w 328183"/>
                  <a:gd name="connsiteY2" fmla="*/ 164092 h 328183"/>
                  <a:gd name="connsiteX3" fmla="*/ 164092 w 328183"/>
                  <a:gd name="connsiteY3" fmla="*/ 0 h 328183"/>
                  <a:gd name="connsiteX4" fmla="*/ 328183 w 328183"/>
                  <a:gd name="connsiteY4" fmla="*/ 164092 h 328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183" h="328183">
                    <a:moveTo>
                      <a:pt x="328183" y="164092"/>
                    </a:moveTo>
                    <a:cubicBezTo>
                      <a:pt x="328183" y="254717"/>
                      <a:pt x="254717" y="328183"/>
                      <a:pt x="164092" y="328183"/>
                    </a:cubicBezTo>
                    <a:cubicBezTo>
                      <a:pt x="73466" y="328183"/>
                      <a:pt x="0" y="254717"/>
                      <a:pt x="0" y="164092"/>
                    </a:cubicBezTo>
                    <a:cubicBezTo>
                      <a:pt x="0" y="73466"/>
                      <a:pt x="73466" y="0"/>
                      <a:pt x="164092" y="0"/>
                    </a:cubicBezTo>
                    <a:cubicBezTo>
                      <a:pt x="254717" y="0"/>
                      <a:pt x="328183" y="73466"/>
                      <a:pt x="328183" y="164092"/>
                    </a:cubicBezTo>
                    <a:close/>
                  </a:path>
                </a:pathLst>
              </a:custGeom>
              <a:solidFill>
                <a:srgbClr val="87331F"/>
              </a:solidFill>
              <a:ln w="15348"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B92D2B04-8CAA-43CB-8415-7B20E63A687C}"/>
                  </a:ext>
                </a:extLst>
              </p:cNvPr>
              <p:cNvSpPr/>
              <p:nvPr/>
            </p:nvSpPr>
            <p:spPr>
              <a:xfrm>
                <a:off x="5528075" y="5891357"/>
                <a:ext cx="317131" cy="317131"/>
              </a:xfrm>
              <a:custGeom>
                <a:avLst/>
                <a:gdLst>
                  <a:gd name="connsiteX0" fmla="*/ 317132 w 317131"/>
                  <a:gd name="connsiteY0" fmla="*/ 158566 h 317131"/>
                  <a:gd name="connsiteX1" fmla="*/ 158566 w 317131"/>
                  <a:gd name="connsiteY1" fmla="*/ 317131 h 317131"/>
                  <a:gd name="connsiteX2" fmla="*/ 0 w 317131"/>
                  <a:gd name="connsiteY2" fmla="*/ 158566 h 317131"/>
                  <a:gd name="connsiteX3" fmla="*/ 158566 w 317131"/>
                  <a:gd name="connsiteY3" fmla="*/ 0 h 317131"/>
                  <a:gd name="connsiteX4" fmla="*/ 317132 w 317131"/>
                  <a:gd name="connsiteY4" fmla="*/ 158566 h 317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31" h="317131">
                    <a:moveTo>
                      <a:pt x="317132" y="158566"/>
                    </a:moveTo>
                    <a:cubicBezTo>
                      <a:pt x="317132" y="246139"/>
                      <a:pt x="246139" y="317131"/>
                      <a:pt x="158566" y="317131"/>
                    </a:cubicBezTo>
                    <a:cubicBezTo>
                      <a:pt x="70992" y="317131"/>
                      <a:pt x="0" y="246139"/>
                      <a:pt x="0" y="158566"/>
                    </a:cubicBezTo>
                    <a:cubicBezTo>
                      <a:pt x="0" y="70992"/>
                      <a:pt x="70992" y="0"/>
                      <a:pt x="158566" y="0"/>
                    </a:cubicBezTo>
                    <a:cubicBezTo>
                      <a:pt x="246139" y="0"/>
                      <a:pt x="317132" y="70992"/>
                      <a:pt x="317132" y="158566"/>
                    </a:cubicBezTo>
                    <a:close/>
                  </a:path>
                </a:pathLst>
              </a:custGeom>
              <a:solidFill>
                <a:srgbClr val="883320"/>
              </a:solidFill>
              <a:ln w="15348"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8A890D87-A037-4B25-8A9C-33B16566DFC7}"/>
                  </a:ext>
                </a:extLst>
              </p:cNvPr>
              <p:cNvSpPr/>
              <p:nvPr/>
            </p:nvSpPr>
            <p:spPr>
              <a:xfrm>
                <a:off x="5533448" y="5896730"/>
                <a:ext cx="306386" cy="306386"/>
              </a:xfrm>
              <a:custGeom>
                <a:avLst/>
                <a:gdLst>
                  <a:gd name="connsiteX0" fmla="*/ 306386 w 306386"/>
                  <a:gd name="connsiteY0" fmla="*/ 153193 h 306386"/>
                  <a:gd name="connsiteX1" fmla="*/ 153193 w 306386"/>
                  <a:gd name="connsiteY1" fmla="*/ 306386 h 306386"/>
                  <a:gd name="connsiteX2" fmla="*/ 0 w 306386"/>
                  <a:gd name="connsiteY2" fmla="*/ 153193 h 306386"/>
                  <a:gd name="connsiteX3" fmla="*/ 153193 w 306386"/>
                  <a:gd name="connsiteY3" fmla="*/ 0 h 306386"/>
                  <a:gd name="connsiteX4" fmla="*/ 306386 w 306386"/>
                  <a:gd name="connsiteY4" fmla="*/ 153193 h 306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386" h="306386">
                    <a:moveTo>
                      <a:pt x="306386" y="153193"/>
                    </a:moveTo>
                    <a:cubicBezTo>
                      <a:pt x="306386" y="237799"/>
                      <a:pt x="237799" y="306386"/>
                      <a:pt x="153193" y="306386"/>
                    </a:cubicBezTo>
                    <a:cubicBezTo>
                      <a:pt x="68587" y="306386"/>
                      <a:pt x="0" y="237799"/>
                      <a:pt x="0" y="153193"/>
                    </a:cubicBezTo>
                    <a:cubicBezTo>
                      <a:pt x="0" y="68587"/>
                      <a:pt x="68587" y="0"/>
                      <a:pt x="153193" y="0"/>
                    </a:cubicBezTo>
                    <a:cubicBezTo>
                      <a:pt x="237799" y="0"/>
                      <a:pt x="306386" y="68587"/>
                      <a:pt x="306386" y="153193"/>
                    </a:cubicBezTo>
                    <a:close/>
                  </a:path>
                </a:pathLst>
              </a:custGeom>
              <a:solidFill>
                <a:srgbClr val="893320"/>
              </a:solidFill>
              <a:ln w="15348"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93B5B033-F2C7-427E-ADE9-8D06738C13D6}"/>
                  </a:ext>
                </a:extLst>
              </p:cNvPr>
              <p:cNvSpPr/>
              <p:nvPr/>
            </p:nvSpPr>
            <p:spPr>
              <a:xfrm>
                <a:off x="5538974" y="5902256"/>
                <a:ext cx="295334" cy="295334"/>
              </a:xfrm>
              <a:custGeom>
                <a:avLst/>
                <a:gdLst>
                  <a:gd name="connsiteX0" fmla="*/ 295334 w 295334"/>
                  <a:gd name="connsiteY0" fmla="*/ 147667 h 295334"/>
                  <a:gd name="connsiteX1" fmla="*/ 147667 w 295334"/>
                  <a:gd name="connsiteY1" fmla="*/ 295334 h 295334"/>
                  <a:gd name="connsiteX2" fmla="*/ 0 w 295334"/>
                  <a:gd name="connsiteY2" fmla="*/ 147667 h 295334"/>
                  <a:gd name="connsiteX3" fmla="*/ 147667 w 295334"/>
                  <a:gd name="connsiteY3" fmla="*/ 0 h 295334"/>
                  <a:gd name="connsiteX4" fmla="*/ 295334 w 295334"/>
                  <a:gd name="connsiteY4" fmla="*/ 147667 h 29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34" h="295334">
                    <a:moveTo>
                      <a:pt x="295334" y="147667"/>
                    </a:moveTo>
                    <a:cubicBezTo>
                      <a:pt x="295334" y="229222"/>
                      <a:pt x="229221" y="295334"/>
                      <a:pt x="147667" y="295334"/>
                    </a:cubicBezTo>
                    <a:cubicBezTo>
                      <a:pt x="66113" y="295334"/>
                      <a:pt x="0" y="229222"/>
                      <a:pt x="0" y="147667"/>
                    </a:cubicBezTo>
                    <a:cubicBezTo>
                      <a:pt x="0" y="66113"/>
                      <a:pt x="66113" y="0"/>
                      <a:pt x="147667" y="0"/>
                    </a:cubicBezTo>
                    <a:cubicBezTo>
                      <a:pt x="229221" y="0"/>
                      <a:pt x="295334" y="66113"/>
                      <a:pt x="295334" y="147667"/>
                    </a:cubicBezTo>
                    <a:close/>
                  </a:path>
                </a:pathLst>
              </a:custGeom>
              <a:solidFill>
                <a:srgbClr val="8A3420"/>
              </a:solidFill>
              <a:ln w="15348"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CAF514B0-FD52-4C0F-BBAD-8D4F7A3A69BC}"/>
                  </a:ext>
                </a:extLst>
              </p:cNvPr>
              <p:cNvSpPr/>
              <p:nvPr/>
            </p:nvSpPr>
            <p:spPr>
              <a:xfrm>
                <a:off x="5544500" y="5907782"/>
                <a:ext cx="284282" cy="284282"/>
              </a:xfrm>
              <a:custGeom>
                <a:avLst/>
                <a:gdLst>
                  <a:gd name="connsiteX0" fmla="*/ 284282 w 284282"/>
                  <a:gd name="connsiteY0" fmla="*/ 142141 h 284282"/>
                  <a:gd name="connsiteX1" fmla="*/ 142141 w 284282"/>
                  <a:gd name="connsiteY1" fmla="*/ 284282 h 284282"/>
                  <a:gd name="connsiteX2" fmla="*/ 0 w 284282"/>
                  <a:gd name="connsiteY2" fmla="*/ 142141 h 284282"/>
                  <a:gd name="connsiteX3" fmla="*/ 142141 w 284282"/>
                  <a:gd name="connsiteY3" fmla="*/ 0 h 284282"/>
                  <a:gd name="connsiteX4" fmla="*/ 284282 w 284282"/>
                  <a:gd name="connsiteY4" fmla="*/ 142141 h 284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282" h="284282">
                    <a:moveTo>
                      <a:pt x="284282" y="142141"/>
                    </a:moveTo>
                    <a:cubicBezTo>
                      <a:pt x="284282" y="220644"/>
                      <a:pt x="220644" y="284282"/>
                      <a:pt x="142141" y="284282"/>
                    </a:cubicBezTo>
                    <a:cubicBezTo>
                      <a:pt x="63639" y="284282"/>
                      <a:pt x="0" y="220644"/>
                      <a:pt x="0" y="142141"/>
                    </a:cubicBezTo>
                    <a:cubicBezTo>
                      <a:pt x="0" y="63638"/>
                      <a:pt x="63639" y="0"/>
                      <a:pt x="142141" y="0"/>
                    </a:cubicBezTo>
                    <a:cubicBezTo>
                      <a:pt x="220644" y="0"/>
                      <a:pt x="284282" y="63638"/>
                      <a:pt x="284282" y="142141"/>
                    </a:cubicBezTo>
                    <a:close/>
                  </a:path>
                </a:pathLst>
              </a:custGeom>
              <a:solidFill>
                <a:srgbClr val="8B3421"/>
              </a:solidFill>
              <a:ln w="15348"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D0C80792-1928-4257-A4EE-C64C516A1151}"/>
                  </a:ext>
                </a:extLst>
              </p:cNvPr>
              <p:cNvSpPr/>
              <p:nvPr/>
            </p:nvSpPr>
            <p:spPr>
              <a:xfrm>
                <a:off x="5549872" y="5913154"/>
                <a:ext cx="273537" cy="273537"/>
              </a:xfrm>
              <a:custGeom>
                <a:avLst/>
                <a:gdLst>
                  <a:gd name="connsiteX0" fmla="*/ 273537 w 273537"/>
                  <a:gd name="connsiteY0" fmla="*/ 136769 h 273537"/>
                  <a:gd name="connsiteX1" fmla="*/ 136769 w 273537"/>
                  <a:gd name="connsiteY1" fmla="*/ 273537 h 273537"/>
                  <a:gd name="connsiteX2" fmla="*/ 0 w 273537"/>
                  <a:gd name="connsiteY2" fmla="*/ 136769 h 273537"/>
                  <a:gd name="connsiteX3" fmla="*/ 136769 w 273537"/>
                  <a:gd name="connsiteY3" fmla="*/ 0 h 273537"/>
                  <a:gd name="connsiteX4" fmla="*/ 273537 w 273537"/>
                  <a:gd name="connsiteY4" fmla="*/ 136769 h 273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537" h="273537">
                    <a:moveTo>
                      <a:pt x="273537" y="136769"/>
                    </a:moveTo>
                    <a:cubicBezTo>
                      <a:pt x="273537" y="212304"/>
                      <a:pt x="212304" y="273537"/>
                      <a:pt x="136769" y="273537"/>
                    </a:cubicBezTo>
                    <a:cubicBezTo>
                      <a:pt x="61233" y="273537"/>
                      <a:pt x="0" y="212304"/>
                      <a:pt x="0" y="136769"/>
                    </a:cubicBezTo>
                    <a:cubicBezTo>
                      <a:pt x="0" y="61233"/>
                      <a:pt x="61233" y="0"/>
                      <a:pt x="136769" y="0"/>
                    </a:cubicBezTo>
                    <a:cubicBezTo>
                      <a:pt x="212304" y="0"/>
                      <a:pt x="273537" y="61233"/>
                      <a:pt x="273537" y="136769"/>
                    </a:cubicBezTo>
                    <a:close/>
                  </a:path>
                </a:pathLst>
              </a:custGeom>
              <a:solidFill>
                <a:srgbClr val="8C3521"/>
              </a:solidFill>
              <a:ln w="15348"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235C158A-C84D-4451-8FA5-7B53DEA1724C}"/>
                  </a:ext>
                </a:extLst>
              </p:cNvPr>
              <p:cNvSpPr/>
              <p:nvPr/>
            </p:nvSpPr>
            <p:spPr>
              <a:xfrm>
                <a:off x="5555398" y="5918680"/>
                <a:ext cx="262485" cy="262485"/>
              </a:xfrm>
              <a:custGeom>
                <a:avLst/>
                <a:gdLst>
                  <a:gd name="connsiteX0" fmla="*/ 262485 w 262485"/>
                  <a:gd name="connsiteY0" fmla="*/ 131243 h 262485"/>
                  <a:gd name="connsiteX1" fmla="*/ 131243 w 262485"/>
                  <a:gd name="connsiteY1" fmla="*/ 262485 h 262485"/>
                  <a:gd name="connsiteX2" fmla="*/ 0 w 262485"/>
                  <a:gd name="connsiteY2" fmla="*/ 131243 h 262485"/>
                  <a:gd name="connsiteX3" fmla="*/ 131243 w 262485"/>
                  <a:gd name="connsiteY3" fmla="*/ 0 h 262485"/>
                  <a:gd name="connsiteX4" fmla="*/ 262485 w 262485"/>
                  <a:gd name="connsiteY4" fmla="*/ 131243 h 262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485" h="262485">
                    <a:moveTo>
                      <a:pt x="262485" y="131243"/>
                    </a:moveTo>
                    <a:cubicBezTo>
                      <a:pt x="262485" y="203726"/>
                      <a:pt x="203726" y="262485"/>
                      <a:pt x="131243" y="262485"/>
                    </a:cubicBezTo>
                    <a:cubicBezTo>
                      <a:pt x="58759" y="262485"/>
                      <a:pt x="0" y="203726"/>
                      <a:pt x="0" y="131243"/>
                    </a:cubicBezTo>
                    <a:cubicBezTo>
                      <a:pt x="0" y="58759"/>
                      <a:pt x="58759" y="0"/>
                      <a:pt x="131243" y="0"/>
                    </a:cubicBezTo>
                    <a:cubicBezTo>
                      <a:pt x="203726" y="0"/>
                      <a:pt x="262485" y="58759"/>
                      <a:pt x="262485" y="131243"/>
                    </a:cubicBezTo>
                    <a:close/>
                  </a:path>
                </a:pathLst>
              </a:custGeom>
              <a:solidFill>
                <a:srgbClr val="8D3521"/>
              </a:solidFill>
              <a:ln w="15348"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E72ECBEE-9026-4704-AC39-49D7CB60CDE4}"/>
                  </a:ext>
                </a:extLst>
              </p:cNvPr>
              <p:cNvSpPr/>
              <p:nvPr/>
            </p:nvSpPr>
            <p:spPr>
              <a:xfrm>
                <a:off x="5560924" y="5924206"/>
                <a:ext cx="251433" cy="251433"/>
              </a:xfrm>
              <a:custGeom>
                <a:avLst/>
                <a:gdLst>
                  <a:gd name="connsiteX0" fmla="*/ 251433 w 251433"/>
                  <a:gd name="connsiteY0" fmla="*/ 125717 h 251433"/>
                  <a:gd name="connsiteX1" fmla="*/ 125717 w 251433"/>
                  <a:gd name="connsiteY1" fmla="*/ 251433 h 251433"/>
                  <a:gd name="connsiteX2" fmla="*/ 0 w 251433"/>
                  <a:gd name="connsiteY2" fmla="*/ 125717 h 251433"/>
                  <a:gd name="connsiteX3" fmla="*/ 125717 w 251433"/>
                  <a:gd name="connsiteY3" fmla="*/ 0 h 251433"/>
                  <a:gd name="connsiteX4" fmla="*/ 251433 w 251433"/>
                  <a:gd name="connsiteY4" fmla="*/ 125717 h 251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33" h="251433">
                    <a:moveTo>
                      <a:pt x="251433" y="125717"/>
                    </a:moveTo>
                    <a:cubicBezTo>
                      <a:pt x="251433" y="195148"/>
                      <a:pt x="195148" y="251433"/>
                      <a:pt x="125717" y="251433"/>
                    </a:cubicBezTo>
                    <a:cubicBezTo>
                      <a:pt x="56285" y="251433"/>
                      <a:pt x="0" y="195148"/>
                      <a:pt x="0" y="125717"/>
                    </a:cubicBezTo>
                    <a:cubicBezTo>
                      <a:pt x="0" y="56285"/>
                      <a:pt x="56285" y="0"/>
                      <a:pt x="125717" y="0"/>
                    </a:cubicBezTo>
                    <a:cubicBezTo>
                      <a:pt x="195148" y="0"/>
                      <a:pt x="251433" y="56285"/>
                      <a:pt x="251433" y="125717"/>
                    </a:cubicBezTo>
                    <a:close/>
                  </a:path>
                </a:pathLst>
              </a:custGeom>
              <a:solidFill>
                <a:srgbClr val="8E3522"/>
              </a:solidFill>
              <a:ln w="15348"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0477ADDF-5446-444C-9EAC-68CE991EAE42}"/>
                  </a:ext>
                </a:extLst>
              </p:cNvPr>
              <p:cNvSpPr/>
              <p:nvPr/>
            </p:nvSpPr>
            <p:spPr>
              <a:xfrm>
                <a:off x="5566297" y="5929579"/>
                <a:ext cx="240688" cy="240688"/>
              </a:xfrm>
              <a:custGeom>
                <a:avLst/>
                <a:gdLst>
                  <a:gd name="connsiteX0" fmla="*/ 240688 w 240688"/>
                  <a:gd name="connsiteY0" fmla="*/ 120344 h 240688"/>
                  <a:gd name="connsiteX1" fmla="*/ 120344 w 240688"/>
                  <a:gd name="connsiteY1" fmla="*/ 240688 h 240688"/>
                  <a:gd name="connsiteX2" fmla="*/ 0 w 240688"/>
                  <a:gd name="connsiteY2" fmla="*/ 120344 h 240688"/>
                  <a:gd name="connsiteX3" fmla="*/ 120344 w 240688"/>
                  <a:gd name="connsiteY3" fmla="*/ 0 h 240688"/>
                  <a:gd name="connsiteX4" fmla="*/ 240688 w 240688"/>
                  <a:gd name="connsiteY4" fmla="*/ 120344 h 240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688" h="240688">
                    <a:moveTo>
                      <a:pt x="240688" y="120344"/>
                    </a:moveTo>
                    <a:cubicBezTo>
                      <a:pt x="240688" y="186808"/>
                      <a:pt x="186808" y="240688"/>
                      <a:pt x="120344" y="240688"/>
                    </a:cubicBezTo>
                    <a:cubicBezTo>
                      <a:pt x="53880" y="240688"/>
                      <a:pt x="0" y="186808"/>
                      <a:pt x="0" y="120344"/>
                    </a:cubicBezTo>
                    <a:cubicBezTo>
                      <a:pt x="0" y="53880"/>
                      <a:pt x="53880" y="0"/>
                      <a:pt x="120344" y="0"/>
                    </a:cubicBezTo>
                    <a:cubicBezTo>
                      <a:pt x="186808" y="0"/>
                      <a:pt x="240688" y="53880"/>
                      <a:pt x="240688" y="120344"/>
                    </a:cubicBezTo>
                    <a:close/>
                  </a:path>
                </a:pathLst>
              </a:custGeom>
              <a:solidFill>
                <a:srgbClr val="8F3622"/>
              </a:solidFill>
              <a:ln w="15348"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5C94B136-F398-4DD6-AAA8-8332B6F3040A}"/>
                  </a:ext>
                </a:extLst>
              </p:cNvPr>
              <p:cNvSpPr/>
              <p:nvPr/>
            </p:nvSpPr>
            <p:spPr>
              <a:xfrm>
                <a:off x="5571823" y="5935105"/>
                <a:ext cx="229636" cy="229636"/>
              </a:xfrm>
              <a:custGeom>
                <a:avLst/>
                <a:gdLst>
                  <a:gd name="connsiteX0" fmla="*/ 229636 w 229636"/>
                  <a:gd name="connsiteY0" fmla="*/ 114818 h 229636"/>
                  <a:gd name="connsiteX1" fmla="*/ 114818 w 229636"/>
                  <a:gd name="connsiteY1" fmla="*/ 229636 h 229636"/>
                  <a:gd name="connsiteX2" fmla="*/ 0 w 229636"/>
                  <a:gd name="connsiteY2" fmla="*/ 114818 h 229636"/>
                  <a:gd name="connsiteX3" fmla="*/ 114818 w 229636"/>
                  <a:gd name="connsiteY3" fmla="*/ 0 h 229636"/>
                  <a:gd name="connsiteX4" fmla="*/ 229636 w 229636"/>
                  <a:gd name="connsiteY4" fmla="*/ 114818 h 229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36" h="229636">
                    <a:moveTo>
                      <a:pt x="229636" y="114818"/>
                    </a:moveTo>
                    <a:cubicBezTo>
                      <a:pt x="229636" y="178231"/>
                      <a:pt x="178230" y="229636"/>
                      <a:pt x="114818" y="229636"/>
                    </a:cubicBezTo>
                    <a:cubicBezTo>
                      <a:pt x="51406" y="229636"/>
                      <a:pt x="0" y="178231"/>
                      <a:pt x="0" y="114818"/>
                    </a:cubicBezTo>
                    <a:cubicBezTo>
                      <a:pt x="0" y="51405"/>
                      <a:pt x="51406" y="0"/>
                      <a:pt x="114818" y="0"/>
                    </a:cubicBezTo>
                    <a:cubicBezTo>
                      <a:pt x="178230" y="0"/>
                      <a:pt x="229636" y="51405"/>
                      <a:pt x="229636" y="114818"/>
                    </a:cubicBezTo>
                    <a:close/>
                  </a:path>
                </a:pathLst>
              </a:custGeom>
              <a:solidFill>
                <a:srgbClr val="903623"/>
              </a:solidFill>
              <a:ln w="15348"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3C42096E-38CF-496C-8511-7A020B3DF53F}"/>
                  </a:ext>
                </a:extLst>
              </p:cNvPr>
              <p:cNvSpPr/>
              <p:nvPr/>
            </p:nvSpPr>
            <p:spPr>
              <a:xfrm>
                <a:off x="5577195" y="5940477"/>
                <a:ext cx="218891" cy="218891"/>
              </a:xfrm>
              <a:custGeom>
                <a:avLst/>
                <a:gdLst>
                  <a:gd name="connsiteX0" fmla="*/ 218891 w 218891"/>
                  <a:gd name="connsiteY0" fmla="*/ 109445 h 218891"/>
                  <a:gd name="connsiteX1" fmla="*/ 109446 w 218891"/>
                  <a:gd name="connsiteY1" fmla="*/ 218891 h 218891"/>
                  <a:gd name="connsiteX2" fmla="*/ 0 w 218891"/>
                  <a:gd name="connsiteY2" fmla="*/ 109445 h 218891"/>
                  <a:gd name="connsiteX3" fmla="*/ 109446 w 218891"/>
                  <a:gd name="connsiteY3" fmla="*/ 0 h 218891"/>
                  <a:gd name="connsiteX4" fmla="*/ 218891 w 218891"/>
                  <a:gd name="connsiteY4" fmla="*/ 109445 h 218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91" h="218891">
                    <a:moveTo>
                      <a:pt x="218891" y="109445"/>
                    </a:moveTo>
                    <a:cubicBezTo>
                      <a:pt x="218891" y="169891"/>
                      <a:pt x="169891" y="218891"/>
                      <a:pt x="109446" y="218891"/>
                    </a:cubicBezTo>
                    <a:cubicBezTo>
                      <a:pt x="49001" y="218891"/>
                      <a:pt x="0" y="169891"/>
                      <a:pt x="0" y="109445"/>
                    </a:cubicBezTo>
                    <a:cubicBezTo>
                      <a:pt x="0" y="49000"/>
                      <a:pt x="49001" y="0"/>
                      <a:pt x="109446" y="0"/>
                    </a:cubicBezTo>
                    <a:cubicBezTo>
                      <a:pt x="169891" y="0"/>
                      <a:pt x="218891" y="49000"/>
                      <a:pt x="218891" y="109445"/>
                    </a:cubicBezTo>
                    <a:close/>
                  </a:path>
                </a:pathLst>
              </a:custGeom>
              <a:solidFill>
                <a:srgbClr val="913723"/>
              </a:solidFill>
              <a:ln w="15348"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972AEAE7-A608-4121-9691-23DBB923CA92}"/>
                  </a:ext>
                </a:extLst>
              </p:cNvPr>
              <p:cNvSpPr/>
              <p:nvPr/>
            </p:nvSpPr>
            <p:spPr>
              <a:xfrm>
                <a:off x="5582721" y="5946003"/>
                <a:ext cx="207839" cy="207839"/>
              </a:xfrm>
              <a:custGeom>
                <a:avLst/>
                <a:gdLst>
                  <a:gd name="connsiteX0" fmla="*/ 207839 w 207839"/>
                  <a:gd name="connsiteY0" fmla="*/ 103919 h 207839"/>
                  <a:gd name="connsiteX1" fmla="*/ 103920 w 207839"/>
                  <a:gd name="connsiteY1" fmla="*/ 207839 h 207839"/>
                  <a:gd name="connsiteX2" fmla="*/ 0 w 207839"/>
                  <a:gd name="connsiteY2" fmla="*/ 103919 h 207839"/>
                  <a:gd name="connsiteX3" fmla="*/ 103920 w 207839"/>
                  <a:gd name="connsiteY3" fmla="*/ 0 h 207839"/>
                  <a:gd name="connsiteX4" fmla="*/ 207839 w 207839"/>
                  <a:gd name="connsiteY4" fmla="*/ 103919 h 207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39" h="207839">
                    <a:moveTo>
                      <a:pt x="207839" y="103919"/>
                    </a:moveTo>
                    <a:cubicBezTo>
                      <a:pt x="207839" y="161313"/>
                      <a:pt x="161313" y="207839"/>
                      <a:pt x="103920" y="207839"/>
                    </a:cubicBezTo>
                    <a:cubicBezTo>
                      <a:pt x="46526" y="207839"/>
                      <a:pt x="0" y="161313"/>
                      <a:pt x="0" y="103919"/>
                    </a:cubicBezTo>
                    <a:cubicBezTo>
                      <a:pt x="0" y="46526"/>
                      <a:pt x="46526" y="0"/>
                      <a:pt x="103920" y="0"/>
                    </a:cubicBezTo>
                    <a:cubicBezTo>
                      <a:pt x="161313" y="0"/>
                      <a:pt x="207839" y="46526"/>
                      <a:pt x="207839" y="103919"/>
                    </a:cubicBezTo>
                    <a:close/>
                  </a:path>
                </a:pathLst>
              </a:custGeom>
              <a:solidFill>
                <a:srgbClr val="923723"/>
              </a:solidFill>
              <a:ln w="15348"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F0D1FBFA-D35D-49F9-973B-A1BAC32EBB2B}"/>
                  </a:ext>
                </a:extLst>
              </p:cNvPr>
              <p:cNvSpPr/>
              <p:nvPr/>
            </p:nvSpPr>
            <p:spPr>
              <a:xfrm>
                <a:off x="5588247" y="5951529"/>
                <a:ext cx="196787" cy="196787"/>
              </a:xfrm>
              <a:custGeom>
                <a:avLst/>
                <a:gdLst>
                  <a:gd name="connsiteX0" fmla="*/ 196787 w 196787"/>
                  <a:gd name="connsiteY0" fmla="*/ 98393 h 196787"/>
                  <a:gd name="connsiteX1" fmla="*/ 98394 w 196787"/>
                  <a:gd name="connsiteY1" fmla="*/ 196787 h 196787"/>
                  <a:gd name="connsiteX2" fmla="*/ 0 w 196787"/>
                  <a:gd name="connsiteY2" fmla="*/ 98393 h 196787"/>
                  <a:gd name="connsiteX3" fmla="*/ 98394 w 196787"/>
                  <a:gd name="connsiteY3" fmla="*/ 0 h 196787"/>
                  <a:gd name="connsiteX4" fmla="*/ 196787 w 196787"/>
                  <a:gd name="connsiteY4" fmla="*/ 98393 h 196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87" h="196787">
                    <a:moveTo>
                      <a:pt x="196787" y="98393"/>
                    </a:moveTo>
                    <a:cubicBezTo>
                      <a:pt x="196787" y="152735"/>
                      <a:pt x="152735" y="196787"/>
                      <a:pt x="98394" y="196787"/>
                    </a:cubicBezTo>
                    <a:cubicBezTo>
                      <a:pt x="44052" y="196787"/>
                      <a:pt x="0" y="152735"/>
                      <a:pt x="0" y="98393"/>
                    </a:cubicBezTo>
                    <a:cubicBezTo>
                      <a:pt x="0" y="44052"/>
                      <a:pt x="44052" y="0"/>
                      <a:pt x="98394" y="0"/>
                    </a:cubicBezTo>
                    <a:cubicBezTo>
                      <a:pt x="152735" y="0"/>
                      <a:pt x="196787" y="44052"/>
                      <a:pt x="196787" y="98393"/>
                    </a:cubicBezTo>
                    <a:close/>
                  </a:path>
                </a:pathLst>
              </a:custGeom>
              <a:solidFill>
                <a:srgbClr val="933724"/>
              </a:solidFill>
              <a:ln w="15348"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378F4C31-BA04-4005-AD74-412F0180F998}"/>
                  </a:ext>
                </a:extLst>
              </p:cNvPr>
              <p:cNvSpPr/>
              <p:nvPr/>
            </p:nvSpPr>
            <p:spPr>
              <a:xfrm>
                <a:off x="5593620" y="5956902"/>
                <a:ext cx="186042" cy="186042"/>
              </a:xfrm>
              <a:custGeom>
                <a:avLst/>
                <a:gdLst>
                  <a:gd name="connsiteX0" fmla="*/ 186042 w 186042"/>
                  <a:gd name="connsiteY0" fmla="*/ 93021 h 186042"/>
                  <a:gd name="connsiteX1" fmla="*/ 93021 w 186042"/>
                  <a:gd name="connsiteY1" fmla="*/ 186042 h 186042"/>
                  <a:gd name="connsiteX2" fmla="*/ 0 w 186042"/>
                  <a:gd name="connsiteY2" fmla="*/ 93021 h 186042"/>
                  <a:gd name="connsiteX3" fmla="*/ 93021 w 186042"/>
                  <a:gd name="connsiteY3" fmla="*/ 0 h 186042"/>
                  <a:gd name="connsiteX4" fmla="*/ 186042 w 186042"/>
                  <a:gd name="connsiteY4" fmla="*/ 93021 h 18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042" h="186042">
                    <a:moveTo>
                      <a:pt x="186042" y="93021"/>
                    </a:moveTo>
                    <a:cubicBezTo>
                      <a:pt x="186042" y="144395"/>
                      <a:pt x="144395" y="186042"/>
                      <a:pt x="93021" y="186042"/>
                    </a:cubicBezTo>
                    <a:cubicBezTo>
                      <a:pt x="41647" y="186042"/>
                      <a:pt x="0" y="144395"/>
                      <a:pt x="0" y="93021"/>
                    </a:cubicBezTo>
                    <a:cubicBezTo>
                      <a:pt x="0" y="41647"/>
                      <a:pt x="41647" y="0"/>
                      <a:pt x="93021" y="0"/>
                    </a:cubicBezTo>
                    <a:cubicBezTo>
                      <a:pt x="144395" y="0"/>
                      <a:pt x="186042" y="41647"/>
                      <a:pt x="186042" y="93021"/>
                    </a:cubicBezTo>
                    <a:close/>
                  </a:path>
                </a:pathLst>
              </a:custGeom>
              <a:solidFill>
                <a:srgbClr val="943824"/>
              </a:solidFill>
              <a:ln w="15348"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0CE1725D-5F97-4843-827D-5F8BA60AD5B4}"/>
                  </a:ext>
                </a:extLst>
              </p:cNvPr>
              <p:cNvSpPr/>
              <p:nvPr/>
            </p:nvSpPr>
            <p:spPr>
              <a:xfrm>
                <a:off x="5599146" y="5962428"/>
                <a:ext cx="174990" cy="174990"/>
              </a:xfrm>
              <a:custGeom>
                <a:avLst/>
                <a:gdLst>
                  <a:gd name="connsiteX0" fmla="*/ 174990 w 174990"/>
                  <a:gd name="connsiteY0" fmla="*/ 87495 h 174990"/>
                  <a:gd name="connsiteX1" fmla="*/ 87495 w 174990"/>
                  <a:gd name="connsiteY1" fmla="*/ 174990 h 174990"/>
                  <a:gd name="connsiteX2" fmla="*/ 0 w 174990"/>
                  <a:gd name="connsiteY2" fmla="*/ 87495 h 174990"/>
                  <a:gd name="connsiteX3" fmla="*/ 87495 w 174990"/>
                  <a:gd name="connsiteY3" fmla="*/ 0 h 174990"/>
                  <a:gd name="connsiteX4" fmla="*/ 174990 w 174990"/>
                  <a:gd name="connsiteY4" fmla="*/ 87495 h 17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90" h="174990">
                    <a:moveTo>
                      <a:pt x="174990" y="87495"/>
                    </a:moveTo>
                    <a:cubicBezTo>
                      <a:pt x="174990" y="135817"/>
                      <a:pt x="135817" y="174990"/>
                      <a:pt x="87495" y="174990"/>
                    </a:cubicBezTo>
                    <a:cubicBezTo>
                      <a:pt x="39173" y="174990"/>
                      <a:pt x="0" y="135817"/>
                      <a:pt x="0" y="87495"/>
                    </a:cubicBezTo>
                    <a:cubicBezTo>
                      <a:pt x="0" y="39173"/>
                      <a:pt x="39173" y="0"/>
                      <a:pt x="87495" y="0"/>
                    </a:cubicBezTo>
                    <a:cubicBezTo>
                      <a:pt x="135817" y="0"/>
                      <a:pt x="174990" y="39172"/>
                      <a:pt x="174990" y="87495"/>
                    </a:cubicBezTo>
                    <a:close/>
                  </a:path>
                </a:pathLst>
              </a:custGeom>
              <a:solidFill>
                <a:srgbClr val="953824"/>
              </a:solidFill>
              <a:ln w="15348"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8AB7ADA3-2BEB-4603-B886-C9BAAFB14D60}"/>
                  </a:ext>
                </a:extLst>
              </p:cNvPr>
              <p:cNvSpPr/>
              <p:nvPr/>
            </p:nvSpPr>
            <p:spPr>
              <a:xfrm>
                <a:off x="5604672" y="5967954"/>
                <a:ext cx="163938" cy="163938"/>
              </a:xfrm>
              <a:custGeom>
                <a:avLst/>
                <a:gdLst>
                  <a:gd name="connsiteX0" fmla="*/ 163938 w 163938"/>
                  <a:gd name="connsiteY0" fmla="*/ 81969 h 163938"/>
                  <a:gd name="connsiteX1" fmla="*/ 81969 w 163938"/>
                  <a:gd name="connsiteY1" fmla="*/ 163938 h 163938"/>
                  <a:gd name="connsiteX2" fmla="*/ 0 w 163938"/>
                  <a:gd name="connsiteY2" fmla="*/ 81969 h 163938"/>
                  <a:gd name="connsiteX3" fmla="*/ 81969 w 163938"/>
                  <a:gd name="connsiteY3" fmla="*/ 0 h 163938"/>
                  <a:gd name="connsiteX4" fmla="*/ 163938 w 163938"/>
                  <a:gd name="connsiteY4" fmla="*/ 81969 h 163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38" h="163938">
                    <a:moveTo>
                      <a:pt x="163938" y="81969"/>
                    </a:moveTo>
                    <a:cubicBezTo>
                      <a:pt x="163938" y="127239"/>
                      <a:pt x="127239" y="163938"/>
                      <a:pt x="81969" y="163938"/>
                    </a:cubicBezTo>
                    <a:cubicBezTo>
                      <a:pt x="36699" y="163938"/>
                      <a:pt x="0" y="127239"/>
                      <a:pt x="0" y="81969"/>
                    </a:cubicBezTo>
                    <a:cubicBezTo>
                      <a:pt x="0" y="36699"/>
                      <a:pt x="36699" y="0"/>
                      <a:pt x="81969" y="0"/>
                    </a:cubicBezTo>
                    <a:cubicBezTo>
                      <a:pt x="127239" y="0"/>
                      <a:pt x="163938" y="36699"/>
                      <a:pt x="163938" y="81969"/>
                    </a:cubicBezTo>
                    <a:close/>
                  </a:path>
                </a:pathLst>
              </a:custGeom>
              <a:solidFill>
                <a:srgbClr val="963925"/>
              </a:solidFill>
              <a:ln w="15348"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C9A583E6-6D2A-4126-B014-2556248B0AED}"/>
                  </a:ext>
                </a:extLst>
              </p:cNvPr>
              <p:cNvSpPr/>
              <p:nvPr/>
            </p:nvSpPr>
            <p:spPr>
              <a:xfrm>
                <a:off x="5610044" y="5973326"/>
                <a:ext cx="153193" cy="153193"/>
              </a:xfrm>
              <a:custGeom>
                <a:avLst/>
                <a:gdLst>
                  <a:gd name="connsiteX0" fmla="*/ 153193 w 153193"/>
                  <a:gd name="connsiteY0" fmla="*/ 76596 h 153193"/>
                  <a:gd name="connsiteX1" fmla="*/ 76597 w 153193"/>
                  <a:gd name="connsiteY1" fmla="*/ 153193 h 153193"/>
                  <a:gd name="connsiteX2" fmla="*/ 0 w 153193"/>
                  <a:gd name="connsiteY2" fmla="*/ 76596 h 153193"/>
                  <a:gd name="connsiteX3" fmla="*/ 76597 w 153193"/>
                  <a:gd name="connsiteY3" fmla="*/ 0 h 153193"/>
                  <a:gd name="connsiteX4" fmla="*/ 153193 w 153193"/>
                  <a:gd name="connsiteY4" fmla="*/ 76596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93" h="153193">
                    <a:moveTo>
                      <a:pt x="153193" y="76596"/>
                    </a:moveTo>
                    <a:cubicBezTo>
                      <a:pt x="153193" y="118899"/>
                      <a:pt x="118900" y="153193"/>
                      <a:pt x="76597" y="153193"/>
                    </a:cubicBezTo>
                    <a:cubicBezTo>
                      <a:pt x="34294" y="153193"/>
                      <a:pt x="0" y="118899"/>
                      <a:pt x="0" y="76596"/>
                    </a:cubicBezTo>
                    <a:cubicBezTo>
                      <a:pt x="0" y="34293"/>
                      <a:pt x="34294" y="0"/>
                      <a:pt x="76597" y="0"/>
                    </a:cubicBezTo>
                    <a:cubicBezTo>
                      <a:pt x="118900" y="0"/>
                      <a:pt x="153193" y="34293"/>
                      <a:pt x="153193" y="76596"/>
                    </a:cubicBezTo>
                    <a:close/>
                  </a:path>
                </a:pathLst>
              </a:custGeom>
              <a:solidFill>
                <a:srgbClr val="973925"/>
              </a:solidFill>
              <a:ln w="15348"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8DC8E8AC-B4EE-4278-8E28-E269C228DC0C}"/>
                  </a:ext>
                </a:extLst>
              </p:cNvPr>
              <p:cNvSpPr/>
              <p:nvPr/>
            </p:nvSpPr>
            <p:spPr>
              <a:xfrm>
                <a:off x="5615570" y="5978852"/>
                <a:ext cx="142141" cy="142141"/>
              </a:xfrm>
              <a:custGeom>
                <a:avLst/>
                <a:gdLst>
                  <a:gd name="connsiteX0" fmla="*/ 142141 w 142141"/>
                  <a:gd name="connsiteY0" fmla="*/ 71070 h 142141"/>
                  <a:gd name="connsiteX1" fmla="*/ 71071 w 142141"/>
                  <a:gd name="connsiteY1" fmla="*/ 142141 h 142141"/>
                  <a:gd name="connsiteX2" fmla="*/ 0 w 142141"/>
                  <a:gd name="connsiteY2" fmla="*/ 71070 h 142141"/>
                  <a:gd name="connsiteX3" fmla="*/ 71071 w 142141"/>
                  <a:gd name="connsiteY3" fmla="*/ 0 h 142141"/>
                  <a:gd name="connsiteX4" fmla="*/ 142141 w 142141"/>
                  <a:gd name="connsiteY4" fmla="*/ 71070 h 142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41" h="142141">
                    <a:moveTo>
                      <a:pt x="142141" y="71070"/>
                    </a:moveTo>
                    <a:cubicBezTo>
                      <a:pt x="142141" y="110321"/>
                      <a:pt x="110322" y="142141"/>
                      <a:pt x="71071" y="142141"/>
                    </a:cubicBezTo>
                    <a:cubicBezTo>
                      <a:pt x="31819" y="142141"/>
                      <a:pt x="0" y="110322"/>
                      <a:pt x="0" y="71070"/>
                    </a:cubicBezTo>
                    <a:cubicBezTo>
                      <a:pt x="0" y="31819"/>
                      <a:pt x="31819" y="0"/>
                      <a:pt x="71071" y="0"/>
                    </a:cubicBezTo>
                    <a:cubicBezTo>
                      <a:pt x="110322" y="0"/>
                      <a:pt x="142141" y="31819"/>
                      <a:pt x="142141" y="71070"/>
                    </a:cubicBezTo>
                    <a:close/>
                  </a:path>
                </a:pathLst>
              </a:custGeom>
              <a:solidFill>
                <a:srgbClr val="983926"/>
              </a:solidFill>
              <a:ln w="15348"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1823D4F2-0F93-449D-BE2F-A66C8EACB6BF}"/>
                  </a:ext>
                </a:extLst>
              </p:cNvPr>
              <p:cNvSpPr/>
              <p:nvPr/>
            </p:nvSpPr>
            <p:spPr>
              <a:xfrm>
                <a:off x="5620943" y="5984225"/>
                <a:ext cx="131396" cy="131396"/>
              </a:xfrm>
              <a:custGeom>
                <a:avLst/>
                <a:gdLst>
                  <a:gd name="connsiteX0" fmla="*/ 131396 w 131396"/>
                  <a:gd name="connsiteY0" fmla="*/ 65698 h 131396"/>
                  <a:gd name="connsiteX1" fmla="*/ 65698 w 131396"/>
                  <a:gd name="connsiteY1" fmla="*/ 131396 h 131396"/>
                  <a:gd name="connsiteX2" fmla="*/ 0 w 131396"/>
                  <a:gd name="connsiteY2" fmla="*/ 65698 h 131396"/>
                  <a:gd name="connsiteX3" fmla="*/ 65698 w 131396"/>
                  <a:gd name="connsiteY3" fmla="*/ 0 h 131396"/>
                  <a:gd name="connsiteX4" fmla="*/ 131396 w 131396"/>
                  <a:gd name="connsiteY4" fmla="*/ 65698 h 131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96" h="131396">
                    <a:moveTo>
                      <a:pt x="131396" y="65698"/>
                    </a:moveTo>
                    <a:cubicBezTo>
                      <a:pt x="131396" y="101982"/>
                      <a:pt x="101982" y="131396"/>
                      <a:pt x="65698" y="131396"/>
                    </a:cubicBezTo>
                    <a:cubicBezTo>
                      <a:pt x="29414" y="131396"/>
                      <a:pt x="0" y="101982"/>
                      <a:pt x="0" y="65698"/>
                    </a:cubicBezTo>
                    <a:cubicBezTo>
                      <a:pt x="0" y="29414"/>
                      <a:pt x="29414" y="0"/>
                      <a:pt x="65698" y="0"/>
                    </a:cubicBezTo>
                    <a:cubicBezTo>
                      <a:pt x="101982" y="0"/>
                      <a:pt x="131396" y="29414"/>
                      <a:pt x="131396" y="65698"/>
                    </a:cubicBezTo>
                    <a:close/>
                  </a:path>
                </a:pathLst>
              </a:custGeom>
              <a:solidFill>
                <a:srgbClr val="993A26"/>
              </a:solidFill>
              <a:ln w="15348"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E1A15EB1-802E-4B89-AF38-F74D1FBE45F6}"/>
                  </a:ext>
                </a:extLst>
              </p:cNvPr>
              <p:cNvSpPr/>
              <p:nvPr/>
            </p:nvSpPr>
            <p:spPr>
              <a:xfrm>
                <a:off x="5626469" y="5989751"/>
                <a:ext cx="120344" cy="120344"/>
              </a:xfrm>
              <a:custGeom>
                <a:avLst/>
                <a:gdLst>
                  <a:gd name="connsiteX0" fmla="*/ 120344 w 120344"/>
                  <a:gd name="connsiteY0" fmla="*/ 60172 h 120344"/>
                  <a:gd name="connsiteX1" fmla="*/ 60172 w 120344"/>
                  <a:gd name="connsiteY1" fmla="*/ 120344 h 120344"/>
                  <a:gd name="connsiteX2" fmla="*/ 0 w 120344"/>
                  <a:gd name="connsiteY2" fmla="*/ 60172 h 120344"/>
                  <a:gd name="connsiteX3" fmla="*/ 60172 w 120344"/>
                  <a:gd name="connsiteY3" fmla="*/ 0 h 120344"/>
                  <a:gd name="connsiteX4" fmla="*/ 120344 w 120344"/>
                  <a:gd name="connsiteY4" fmla="*/ 60172 h 120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44" h="120344">
                    <a:moveTo>
                      <a:pt x="120344" y="60172"/>
                    </a:moveTo>
                    <a:cubicBezTo>
                      <a:pt x="120344" y="93404"/>
                      <a:pt x="93404" y="120344"/>
                      <a:pt x="60172" y="120344"/>
                    </a:cubicBezTo>
                    <a:cubicBezTo>
                      <a:pt x="26940" y="120344"/>
                      <a:pt x="0" y="93404"/>
                      <a:pt x="0" y="60172"/>
                    </a:cubicBezTo>
                    <a:cubicBezTo>
                      <a:pt x="0" y="26940"/>
                      <a:pt x="26940" y="0"/>
                      <a:pt x="60172" y="0"/>
                    </a:cubicBezTo>
                    <a:cubicBezTo>
                      <a:pt x="93404" y="0"/>
                      <a:pt x="120344" y="26939"/>
                      <a:pt x="120344" y="60172"/>
                    </a:cubicBezTo>
                    <a:close/>
                  </a:path>
                </a:pathLst>
              </a:custGeom>
              <a:solidFill>
                <a:srgbClr val="9A3A26"/>
              </a:solidFill>
              <a:ln w="15348"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5EF29C30-6BE0-4620-AA11-62227D73FAB6}"/>
                  </a:ext>
                </a:extLst>
              </p:cNvPr>
              <p:cNvSpPr/>
              <p:nvPr/>
            </p:nvSpPr>
            <p:spPr>
              <a:xfrm>
                <a:off x="5631995" y="5995277"/>
                <a:ext cx="109292" cy="109292"/>
              </a:xfrm>
              <a:custGeom>
                <a:avLst/>
                <a:gdLst>
                  <a:gd name="connsiteX0" fmla="*/ 109292 w 109292"/>
                  <a:gd name="connsiteY0" fmla="*/ 54646 h 109292"/>
                  <a:gd name="connsiteX1" fmla="*/ 54646 w 109292"/>
                  <a:gd name="connsiteY1" fmla="*/ 109292 h 109292"/>
                  <a:gd name="connsiteX2" fmla="*/ 0 w 109292"/>
                  <a:gd name="connsiteY2" fmla="*/ 54646 h 109292"/>
                  <a:gd name="connsiteX3" fmla="*/ 54646 w 109292"/>
                  <a:gd name="connsiteY3" fmla="*/ 0 h 109292"/>
                  <a:gd name="connsiteX4" fmla="*/ 109292 w 109292"/>
                  <a:gd name="connsiteY4" fmla="*/ 54646 h 109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92" h="109292">
                    <a:moveTo>
                      <a:pt x="109292" y="54646"/>
                    </a:moveTo>
                    <a:cubicBezTo>
                      <a:pt x="109292" y="84826"/>
                      <a:pt x="84826" y="109292"/>
                      <a:pt x="54646" y="109292"/>
                    </a:cubicBezTo>
                    <a:cubicBezTo>
                      <a:pt x="24466" y="109292"/>
                      <a:pt x="0" y="84826"/>
                      <a:pt x="0" y="54646"/>
                    </a:cubicBezTo>
                    <a:cubicBezTo>
                      <a:pt x="0" y="24466"/>
                      <a:pt x="24466" y="0"/>
                      <a:pt x="54646" y="0"/>
                    </a:cubicBezTo>
                    <a:cubicBezTo>
                      <a:pt x="84826" y="0"/>
                      <a:pt x="109292" y="24466"/>
                      <a:pt x="109292" y="54646"/>
                    </a:cubicBezTo>
                    <a:close/>
                  </a:path>
                </a:pathLst>
              </a:custGeom>
              <a:solidFill>
                <a:srgbClr val="9B3A27"/>
              </a:solidFill>
              <a:ln w="15348"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21381536-6B2B-483F-BB90-5E1EC98D084A}"/>
                  </a:ext>
                </a:extLst>
              </p:cNvPr>
              <p:cNvSpPr/>
              <p:nvPr/>
            </p:nvSpPr>
            <p:spPr>
              <a:xfrm>
                <a:off x="5637367" y="6000649"/>
                <a:ext cx="98547" cy="98547"/>
              </a:xfrm>
              <a:custGeom>
                <a:avLst/>
                <a:gdLst>
                  <a:gd name="connsiteX0" fmla="*/ 98547 w 98547"/>
                  <a:gd name="connsiteY0" fmla="*/ 49273 h 98547"/>
                  <a:gd name="connsiteX1" fmla="*/ 49274 w 98547"/>
                  <a:gd name="connsiteY1" fmla="*/ 98547 h 98547"/>
                  <a:gd name="connsiteX2" fmla="*/ 0 w 98547"/>
                  <a:gd name="connsiteY2" fmla="*/ 49273 h 98547"/>
                  <a:gd name="connsiteX3" fmla="*/ 49274 w 98547"/>
                  <a:gd name="connsiteY3" fmla="*/ 0 h 98547"/>
                  <a:gd name="connsiteX4" fmla="*/ 98547 w 98547"/>
                  <a:gd name="connsiteY4" fmla="*/ 49273 h 9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47" h="98547">
                    <a:moveTo>
                      <a:pt x="98547" y="49273"/>
                    </a:moveTo>
                    <a:cubicBezTo>
                      <a:pt x="98547" y="76486"/>
                      <a:pt x="76487" y="98547"/>
                      <a:pt x="49274" y="98547"/>
                    </a:cubicBezTo>
                    <a:cubicBezTo>
                      <a:pt x="22061" y="98547"/>
                      <a:pt x="0" y="76486"/>
                      <a:pt x="0" y="49273"/>
                    </a:cubicBezTo>
                    <a:cubicBezTo>
                      <a:pt x="0" y="22060"/>
                      <a:pt x="22061" y="0"/>
                      <a:pt x="49274" y="0"/>
                    </a:cubicBezTo>
                    <a:cubicBezTo>
                      <a:pt x="76487" y="0"/>
                      <a:pt x="98547" y="22060"/>
                      <a:pt x="98547" y="49273"/>
                    </a:cubicBezTo>
                    <a:close/>
                  </a:path>
                </a:pathLst>
              </a:custGeom>
              <a:solidFill>
                <a:srgbClr val="9C3B27"/>
              </a:solidFill>
              <a:ln w="15348"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59F373E9-0A50-4129-A781-B8E3E38359DB}"/>
                  </a:ext>
                </a:extLst>
              </p:cNvPr>
              <p:cNvSpPr/>
              <p:nvPr/>
            </p:nvSpPr>
            <p:spPr>
              <a:xfrm>
                <a:off x="5642893" y="6006175"/>
                <a:ext cx="87495" cy="87495"/>
              </a:xfrm>
              <a:custGeom>
                <a:avLst/>
                <a:gdLst>
                  <a:gd name="connsiteX0" fmla="*/ 87495 w 87495"/>
                  <a:gd name="connsiteY0" fmla="*/ 43747 h 87495"/>
                  <a:gd name="connsiteX1" fmla="*/ 43748 w 87495"/>
                  <a:gd name="connsiteY1" fmla="*/ 87495 h 87495"/>
                  <a:gd name="connsiteX2" fmla="*/ 0 w 87495"/>
                  <a:gd name="connsiteY2" fmla="*/ 43747 h 87495"/>
                  <a:gd name="connsiteX3" fmla="*/ 43748 w 87495"/>
                  <a:gd name="connsiteY3" fmla="*/ 0 h 87495"/>
                  <a:gd name="connsiteX4" fmla="*/ 87495 w 87495"/>
                  <a:gd name="connsiteY4" fmla="*/ 43747 h 87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95" h="87495">
                    <a:moveTo>
                      <a:pt x="87495" y="43747"/>
                    </a:moveTo>
                    <a:cubicBezTo>
                      <a:pt x="87495" y="67908"/>
                      <a:pt x="67909" y="87495"/>
                      <a:pt x="43748" y="87495"/>
                    </a:cubicBezTo>
                    <a:cubicBezTo>
                      <a:pt x="19586" y="87495"/>
                      <a:pt x="0" y="67908"/>
                      <a:pt x="0" y="43747"/>
                    </a:cubicBezTo>
                    <a:cubicBezTo>
                      <a:pt x="0" y="19586"/>
                      <a:pt x="19586" y="0"/>
                      <a:pt x="43748" y="0"/>
                    </a:cubicBezTo>
                    <a:cubicBezTo>
                      <a:pt x="67909" y="0"/>
                      <a:pt x="87495" y="19586"/>
                      <a:pt x="87495" y="43747"/>
                    </a:cubicBezTo>
                    <a:close/>
                  </a:path>
                </a:pathLst>
              </a:custGeom>
              <a:solidFill>
                <a:srgbClr val="9D3B27"/>
              </a:solidFill>
              <a:ln w="15348"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0F111733-BF42-41CB-8505-BD034097EE19}"/>
                  </a:ext>
                </a:extLst>
              </p:cNvPr>
              <p:cNvSpPr/>
              <p:nvPr/>
            </p:nvSpPr>
            <p:spPr>
              <a:xfrm>
                <a:off x="5648419" y="6011701"/>
                <a:ext cx="76443" cy="76443"/>
              </a:xfrm>
              <a:custGeom>
                <a:avLst/>
                <a:gdLst>
                  <a:gd name="connsiteX0" fmla="*/ 76443 w 76443"/>
                  <a:gd name="connsiteY0" fmla="*/ 38221 h 76443"/>
                  <a:gd name="connsiteX1" fmla="*/ 38222 w 76443"/>
                  <a:gd name="connsiteY1" fmla="*/ 76443 h 76443"/>
                  <a:gd name="connsiteX2" fmla="*/ 0 w 76443"/>
                  <a:gd name="connsiteY2" fmla="*/ 38221 h 76443"/>
                  <a:gd name="connsiteX3" fmla="*/ 38222 w 76443"/>
                  <a:gd name="connsiteY3" fmla="*/ 0 h 76443"/>
                  <a:gd name="connsiteX4" fmla="*/ 76443 w 76443"/>
                  <a:gd name="connsiteY4" fmla="*/ 38221 h 76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43" h="76443">
                    <a:moveTo>
                      <a:pt x="76443" y="38221"/>
                    </a:moveTo>
                    <a:cubicBezTo>
                      <a:pt x="76443" y="59330"/>
                      <a:pt x="59331" y="76443"/>
                      <a:pt x="38222" y="76443"/>
                    </a:cubicBezTo>
                    <a:cubicBezTo>
                      <a:pt x="17112" y="76443"/>
                      <a:pt x="0" y="59330"/>
                      <a:pt x="0" y="38221"/>
                    </a:cubicBezTo>
                    <a:cubicBezTo>
                      <a:pt x="0" y="17112"/>
                      <a:pt x="17112" y="0"/>
                      <a:pt x="38222" y="0"/>
                    </a:cubicBezTo>
                    <a:cubicBezTo>
                      <a:pt x="59331" y="0"/>
                      <a:pt x="76443" y="17112"/>
                      <a:pt x="76443" y="38221"/>
                    </a:cubicBezTo>
                    <a:close/>
                  </a:path>
                </a:pathLst>
              </a:custGeom>
              <a:solidFill>
                <a:srgbClr val="9E3C28"/>
              </a:solidFill>
              <a:ln w="15348"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83A59FE4-B213-4E21-BCC5-B180FE235106}"/>
                  </a:ext>
                </a:extLst>
              </p:cNvPr>
              <p:cNvSpPr/>
              <p:nvPr/>
            </p:nvSpPr>
            <p:spPr>
              <a:xfrm>
                <a:off x="5653792" y="6017074"/>
                <a:ext cx="65698" cy="65698"/>
              </a:xfrm>
              <a:custGeom>
                <a:avLst/>
                <a:gdLst>
                  <a:gd name="connsiteX0" fmla="*/ 65698 w 65698"/>
                  <a:gd name="connsiteY0" fmla="*/ 32849 h 65698"/>
                  <a:gd name="connsiteX1" fmla="*/ 32849 w 65698"/>
                  <a:gd name="connsiteY1" fmla="*/ 65698 h 65698"/>
                  <a:gd name="connsiteX2" fmla="*/ 0 w 65698"/>
                  <a:gd name="connsiteY2" fmla="*/ 32849 h 65698"/>
                  <a:gd name="connsiteX3" fmla="*/ 32849 w 65698"/>
                  <a:gd name="connsiteY3" fmla="*/ 0 h 65698"/>
                  <a:gd name="connsiteX4" fmla="*/ 65698 w 65698"/>
                  <a:gd name="connsiteY4" fmla="*/ 32849 h 6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98" h="65698">
                    <a:moveTo>
                      <a:pt x="65698" y="32849"/>
                    </a:moveTo>
                    <a:cubicBezTo>
                      <a:pt x="65698" y="50991"/>
                      <a:pt x="50991" y="65698"/>
                      <a:pt x="32849" y="65698"/>
                    </a:cubicBezTo>
                    <a:cubicBezTo>
                      <a:pt x="14707" y="65698"/>
                      <a:pt x="0" y="50991"/>
                      <a:pt x="0" y="32849"/>
                    </a:cubicBezTo>
                    <a:cubicBezTo>
                      <a:pt x="0" y="14707"/>
                      <a:pt x="14707" y="0"/>
                      <a:pt x="32849" y="0"/>
                    </a:cubicBezTo>
                    <a:cubicBezTo>
                      <a:pt x="50991" y="0"/>
                      <a:pt x="65698" y="14706"/>
                      <a:pt x="65698" y="32849"/>
                    </a:cubicBezTo>
                    <a:close/>
                  </a:path>
                </a:pathLst>
              </a:custGeom>
              <a:solidFill>
                <a:srgbClr val="9F3C28"/>
              </a:solidFill>
              <a:ln w="15348"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51CE522A-921C-4FFF-956F-151DBA19542C}"/>
                  </a:ext>
                </a:extLst>
              </p:cNvPr>
              <p:cNvSpPr/>
              <p:nvPr/>
            </p:nvSpPr>
            <p:spPr>
              <a:xfrm>
                <a:off x="5659318" y="6022600"/>
                <a:ext cx="54646" cy="54646"/>
              </a:xfrm>
              <a:custGeom>
                <a:avLst/>
                <a:gdLst>
                  <a:gd name="connsiteX0" fmla="*/ 54646 w 54646"/>
                  <a:gd name="connsiteY0" fmla="*/ 27323 h 54646"/>
                  <a:gd name="connsiteX1" fmla="*/ 27323 w 54646"/>
                  <a:gd name="connsiteY1" fmla="*/ 54646 h 54646"/>
                  <a:gd name="connsiteX2" fmla="*/ 0 w 54646"/>
                  <a:gd name="connsiteY2" fmla="*/ 27323 h 54646"/>
                  <a:gd name="connsiteX3" fmla="*/ 27323 w 54646"/>
                  <a:gd name="connsiteY3" fmla="*/ 0 h 54646"/>
                  <a:gd name="connsiteX4" fmla="*/ 54646 w 54646"/>
                  <a:gd name="connsiteY4" fmla="*/ 27323 h 54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46" h="54646">
                    <a:moveTo>
                      <a:pt x="54646" y="27323"/>
                    </a:moveTo>
                    <a:cubicBezTo>
                      <a:pt x="54646" y="42413"/>
                      <a:pt x="42413" y="54646"/>
                      <a:pt x="27323" y="54646"/>
                    </a:cubicBezTo>
                    <a:cubicBezTo>
                      <a:pt x="12233" y="54646"/>
                      <a:pt x="0" y="42413"/>
                      <a:pt x="0" y="27323"/>
                    </a:cubicBezTo>
                    <a:cubicBezTo>
                      <a:pt x="0" y="12233"/>
                      <a:pt x="12233" y="0"/>
                      <a:pt x="27323" y="0"/>
                    </a:cubicBezTo>
                    <a:cubicBezTo>
                      <a:pt x="42413" y="0"/>
                      <a:pt x="54646" y="12233"/>
                      <a:pt x="54646" y="27323"/>
                    </a:cubicBezTo>
                    <a:close/>
                  </a:path>
                </a:pathLst>
              </a:custGeom>
              <a:solidFill>
                <a:srgbClr val="A03C29"/>
              </a:solidFill>
              <a:ln w="15348"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FC287F1D-F7C4-41D7-932F-A1DF9A1E37BF}"/>
                  </a:ext>
                </a:extLst>
              </p:cNvPr>
              <p:cNvSpPr/>
              <p:nvPr/>
            </p:nvSpPr>
            <p:spPr>
              <a:xfrm>
                <a:off x="5664690" y="6027973"/>
                <a:ext cx="43901" cy="43901"/>
              </a:xfrm>
              <a:custGeom>
                <a:avLst/>
                <a:gdLst>
                  <a:gd name="connsiteX0" fmla="*/ 43901 w 43901"/>
                  <a:gd name="connsiteY0" fmla="*/ 21950 h 43901"/>
                  <a:gd name="connsiteX1" fmla="*/ 21951 w 43901"/>
                  <a:gd name="connsiteY1" fmla="*/ 43901 h 43901"/>
                  <a:gd name="connsiteX2" fmla="*/ 0 w 43901"/>
                  <a:gd name="connsiteY2" fmla="*/ 21950 h 43901"/>
                  <a:gd name="connsiteX3" fmla="*/ 21951 w 43901"/>
                  <a:gd name="connsiteY3" fmla="*/ 0 h 43901"/>
                  <a:gd name="connsiteX4" fmla="*/ 43901 w 43901"/>
                  <a:gd name="connsiteY4" fmla="*/ 21950 h 43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01" h="43901">
                    <a:moveTo>
                      <a:pt x="43901" y="21950"/>
                    </a:moveTo>
                    <a:cubicBezTo>
                      <a:pt x="43901" y="34073"/>
                      <a:pt x="34073" y="43901"/>
                      <a:pt x="21951" y="43901"/>
                    </a:cubicBezTo>
                    <a:cubicBezTo>
                      <a:pt x="9828" y="43901"/>
                      <a:pt x="0" y="34073"/>
                      <a:pt x="0" y="21950"/>
                    </a:cubicBezTo>
                    <a:cubicBezTo>
                      <a:pt x="0" y="9827"/>
                      <a:pt x="9828" y="0"/>
                      <a:pt x="21951" y="0"/>
                    </a:cubicBezTo>
                    <a:cubicBezTo>
                      <a:pt x="34073" y="0"/>
                      <a:pt x="43901" y="9827"/>
                      <a:pt x="43901" y="21950"/>
                    </a:cubicBezTo>
                    <a:close/>
                  </a:path>
                </a:pathLst>
              </a:custGeom>
              <a:solidFill>
                <a:srgbClr val="A13D29"/>
              </a:solidFill>
              <a:ln w="15348"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CA5CA6C9-DC00-4315-AA4D-304561DD6208}"/>
                  </a:ext>
                </a:extLst>
              </p:cNvPr>
              <p:cNvSpPr/>
              <p:nvPr/>
            </p:nvSpPr>
            <p:spPr>
              <a:xfrm>
                <a:off x="5670216" y="6033499"/>
                <a:ext cx="32849" cy="32849"/>
              </a:xfrm>
              <a:custGeom>
                <a:avLst/>
                <a:gdLst>
                  <a:gd name="connsiteX0" fmla="*/ 32849 w 32849"/>
                  <a:gd name="connsiteY0" fmla="*/ 16424 h 32849"/>
                  <a:gd name="connsiteX1" fmla="*/ 16425 w 32849"/>
                  <a:gd name="connsiteY1" fmla="*/ 32849 h 32849"/>
                  <a:gd name="connsiteX2" fmla="*/ 0 w 32849"/>
                  <a:gd name="connsiteY2" fmla="*/ 16424 h 32849"/>
                  <a:gd name="connsiteX3" fmla="*/ 16425 w 32849"/>
                  <a:gd name="connsiteY3" fmla="*/ 0 h 32849"/>
                  <a:gd name="connsiteX4" fmla="*/ 32849 w 32849"/>
                  <a:gd name="connsiteY4" fmla="*/ 16424 h 32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49" h="32849">
                    <a:moveTo>
                      <a:pt x="32849" y="16424"/>
                    </a:moveTo>
                    <a:cubicBezTo>
                      <a:pt x="32849" y="25495"/>
                      <a:pt x="25496" y="32849"/>
                      <a:pt x="16425" y="32849"/>
                    </a:cubicBezTo>
                    <a:cubicBezTo>
                      <a:pt x="7354" y="32849"/>
                      <a:pt x="0" y="25495"/>
                      <a:pt x="0" y="16424"/>
                    </a:cubicBezTo>
                    <a:cubicBezTo>
                      <a:pt x="0" y="7353"/>
                      <a:pt x="7354" y="0"/>
                      <a:pt x="16425" y="0"/>
                    </a:cubicBezTo>
                    <a:cubicBezTo>
                      <a:pt x="25496" y="0"/>
                      <a:pt x="32849" y="7353"/>
                      <a:pt x="32849" y="16424"/>
                    </a:cubicBezTo>
                    <a:close/>
                  </a:path>
                </a:pathLst>
              </a:custGeom>
              <a:solidFill>
                <a:srgbClr val="A23D29"/>
              </a:solidFill>
              <a:ln w="15348"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5A2AB7C1-2DD8-4CCF-A8B2-436263F8A1ED}"/>
                  </a:ext>
                </a:extLst>
              </p:cNvPr>
              <p:cNvSpPr/>
              <p:nvPr/>
            </p:nvSpPr>
            <p:spPr>
              <a:xfrm>
                <a:off x="5675742" y="6039025"/>
                <a:ext cx="21797" cy="21797"/>
              </a:xfrm>
              <a:custGeom>
                <a:avLst/>
                <a:gdLst>
                  <a:gd name="connsiteX0" fmla="*/ 21797 w 21797"/>
                  <a:gd name="connsiteY0" fmla="*/ 10898 h 21797"/>
                  <a:gd name="connsiteX1" fmla="*/ 10899 w 21797"/>
                  <a:gd name="connsiteY1" fmla="*/ 21797 h 21797"/>
                  <a:gd name="connsiteX2" fmla="*/ 0 w 21797"/>
                  <a:gd name="connsiteY2" fmla="*/ 10898 h 21797"/>
                  <a:gd name="connsiteX3" fmla="*/ 10899 w 21797"/>
                  <a:gd name="connsiteY3" fmla="*/ 0 h 21797"/>
                  <a:gd name="connsiteX4" fmla="*/ 21797 w 21797"/>
                  <a:gd name="connsiteY4" fmla="*/ 10898 h 21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7" h="21797">
                    <a:moveTo>
                      <a:pt x="21797" y="10898"/>
                    </a:moveTo>
                    <a:cubicBezTo>
                      <a:pt x="21797" y="16917"/>
                      <a:pt x="16918" y="21797"/>
                      <a:pt x="10899" y="21797"/>
                    </a:cubicBezTo>
                    <a:cubicBezTo>
                      <a:pt x="4879" y="21797"/>
                      <a:pt x="0" y="16917"/>
                      <a:pt x="0" y="10898"/>
                    </a:cubicBezTo>
                    <a:cubicBezTo>
                      <a:pt x="0" y="4879"/>
                      <a:pt x="4879" y="0"/>
                      <a:pt x="10899" y="0"/>
                    </a:cubicBezTo>
                    <a:cubicBezTo>
                      <a:pt x="16918" y="0"/>
                      <a:pt x="21797" y="4879"/>
                      <a:pt x="21797" y="10898"/>
                    </a:cubicBezTo>
                    <a:close/>
                  </a:path>
                </a:pathLst>
              </a:custGeom>
              <a:solidFill>
                <a:srgbClr val="A33E2A"/>
              </a:solidFill>
              <a:ln w="15348"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17C0EB75-D16E-4C6D-BA98-5DAC7F26D903}"/>
                  </a:ext>
                </a:extLst>
              </p:cNvPr>
              <p:cNvSpPr/>
              <p:nvPr/>
            </p:nvSpPr>
            <p:spPr>
              <a:xfrm>
                <a:off x="5681115" y="6044397"/>
                <a:ext cx="11052" cy="11052"/>
              </a:xfrm>
              <a:custGeom>
                <a:avLst/>
                <a:gdLst>
                  <a:gd name="connsiteX0" fmla="*/ 11052 w 11052"/>
                  <a:gd name="connsiteY0" fmla="*/ 5526 h 11052"/>
                  <a:gd name="connsiteX1" fmla="*/ 5526 w 11052"/>
                  <a:gd name="connsiteY1" fmla="*/ 11052 h 11052"/>
                  <a:gd name="connsiteX2" fmla="*/ 0 w 11052"/>
                  <a:gd name="connsiteY2" fmla="*/ 5526 h 11052"/>
                  <a:gd name="connsiteX3" fmla="*/ 5526 w 11052"/>
                  <a:gd name="connsiteY3" fmla="*/ 0 h 11052"/>
                  <a:gd name="connsiteX4" fmla="*/ 11052 w 11052"/>
                  <a:gd name="connsiteY4" fmla="*/ 5526 h 11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2" h="11052">
                    <a:moveTo>
                      <a:pt x="11052" y="5526"/>
                    </a:moveTo>
                    <a:cubicBezTo>
                      <a:pt x="11052" y="8578"/>
                      <a:pt x="8578" y="11052"/>
                      <a:pt x="5526" y="11052"/>
                    </a:cubicBezTo>
                    <a:cubicBezTo>
                      <a:pt x="2474" y="11052"/>
                      <a:pt x="0" y="8578"/>
                      <a:pt x="0" y="5526"/>
                    </a:cubicBezTo>
                    <a:cubicBezTo>
                      <a:pt x="0" y="2474"/>
                      <a:pt x="2474" y="0"/>
                      <a:pt x="5526" y="0"/>
                    </a:cubicBezTo>
                    <a:cubicBezTo>
                      <a:pt x="8578" y="0"/>
                      <a:pt x="11052" y="2474"/>
                      <a:pt x="11052" y="5526"/>
                    </a:cubicBezTo>
                    <a:close/>
                  </a:path>
                </a:pathLst>
              </a:custGeom>
              <a:solidFill>
                <a:srgbClr val="A43E2A"/>
              </a:solidFill>
              <a:ln w="15348" cap="flat">
                <a:noFill/>
                <a:prstDash val="solid"/>
                <a:miter/>
              </a:ln>
            </p:spPr>
            <p:txBody>
              <a:bodyPr rtlCol="0" anchor="ctr"/>
              <a:lstStyle/>
              <a:p>
                <a:endParaRPr lang="zh-CN" altLang="en-US"/>
              </a:p>
            </p:txBody>
          </p:sp>
        </p:grpSp>
        <p:sp>
          <p:nvSpPr>
            <p:cNvPr id="73" name="任意多边形: 形状 72">
              <a:extLst>
                <a:ext uri="{FF2B5EF4-FFF2-40B4-BE49-F238E27FC236}">
                  <a16:creationId xmlns:a16="http://schemas.microsoft.com/office/drawing/2014/main" xmlns="" id="{4AAB5F28-E7EB-4ACE-8DF6-CE3DC4631A4C}"/>
                </a:ext>
              </a:extLst>
            </p:cNvPr>
            <p:cNvSpPr/>
            <p:nvPr/>
          </p:nvSpPr>
          <p:spPr>
            <a:xfrm>
              <a:off x="4610758" y="6512726"/>
              <a:ext cx="2151766" cy="237618"/>
            </a:xfrm>
            <a:custGeom>
              <a:avLst/>
              <a:gdLst>
                <a:gd name="connsiteX0" fmla="*/ 2121066 w 2151766"/>
                <a:gd name="connsiteY0" fmla="*/ 0 h 237618"/>
                <a:gd name="connsiteX1" fmla="*/ 2151766 w 2151766"/>
                <a:gd name="connsiteY1" fmla="*/ 0 h 237618"/>
                <a:gd name="connsiteX2" fmla="*/ 2151766 w 2151766"/>
                <a:gd name="connsiteY2" fmla="*/ 237619 h 237618"/>
                <a:gd name="connsiteX3" fmla="*/ 2121066 w 2151766"/>
                <a:gd name="connsiteY3" fmla="*/ 237619 h 237618"/>
                <a:gd name="connsiteX4" fmla="*/ 30700 w 2151766"/>
                <a:gd name="connsiteY4" fmla="*/ 237619 h 237618"/>
                <a:gd name="connsiteX5" fmla="*/ 0 w 2151766"/>
                <a:gd name="connsiteY5" fmla="*/ 237619 h 237618"/>
                <a:gd name="connsiteX6" fmla="*/ 0 w 2151766"/>
                <a:gd name="connsiteY6" fmla="*/ 0 h 237618"/>
                <a:gd name="connsiteX7" fmla="*/ 30700 w 2151766"/>
                <a:gd name="connsiteY7" fmla="*/ 0 h 23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51766" h="237618">
                  <a:moveTo>
                    <a:pt x="2121066" y="0"/>
                  </a:moveTo>
                  <a:cubicBezTo>
                    <a:pt x="2138021" y="0"/>
                    <a:pt x="2151766" y="0"/>
                    <a:pt x="2151766" y="0"/>
                  </a:cubicBezTo>
                  <a:lnTo>
                    <a:pt x="2151766" y="237619"/>
                  </a:lnTo>
                  <a:cubicBezTo>
                    <a:pt x="2151766" y="237619"/>
                    <a:pt x="2138021" y="237619"/>
                    <a:pt x="2121066" y="237619"/>
                  </a:cubicBezTo>
                  <a:lnTo>
                    <a:pt x="30700" y="237619"/>
                  </a:lnTo>
                  <a:cubicBezTo>
                    <a:pt x="13745" y="237619"/>
                    <a:pt x="0" y="237619"/>
                    <a:pt x="0" y="237619"/>
                  </a:cubicBezTo>
                  <a:lnTo>
                    <a:pt x="0" y="0"/>
                  </a:lnTo>
                  <a:cubicBezTo>
                    <a:pt x="0" y="0"/>
                    <a:pt x="13745" y="0"/>
                    <a:pt x="30700" y="0"/>
                  </a:cubicBezTo>
                  <a:close/>
                </a:path>
              </a:pathLst>
            </a:custGeom>
            <a:solidFill>
              <a:srgbClr val="73371B"/>
            </a:solidFill>
            <a:ln w="1534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7DD00215-0D45-4451-BF03-87A662C9B5EA}"/>
                </a:ext>
              </a:extLst>
            </p:cNvPr>
            <p:cNvSpPr/>
            <p:nvPr/>
          </p:nvSpPr>
          <p:spPr>
            <a:xfrm>
              <a:off x="5269734" y="6400671"/>
              <a:ext cx="833813" cy="112055"/>
            </a:xfrm>
            <a:custGeom>
              <a:avLst/>
              <a:gdLst>
                <a:gd name="connsiteX0" fmla="*/ 0 w 833813"/>
                <a:gd name="connsiteY0" fmla="*/ 0 h 112055"/>
                <a:gd name="connsiteX1" fmla="*/ 833813 w 833813"/>
                <a:gd name="connsiteY1" fmla="*/ 0 h 112055"/>
                <a:gd name="connsiteX2" fmla="*/ 833813 w 833813"/>
                <a:gd name="connsiteY2" fmla="*/ 112055 h 112055"/>
                <a:gd name="connsiteX3" fmla="*/ 0 w 833813"/>
                <a:gd name="connsiteY3" fmla="*/ 112055 h 112055"/>
              </a:gdLst>
              <a:ahLst/>
              <a:cxnLst>
                <a:cxn ang="0">
                  <a:pos x="connsiteX0" y="connsiteY0"/>
                </a:cxn>
                <a:cxn ang="0">
                  <a:pos x="connsiteX1" y="connsiteY1"/>
                </a:cxn>
                <a:cxn ang="0">
                  <a:pos x="connsiteX2" y="connsiteY2"/>
                </a:cxn>
                <a:cxn ang="0">
                  <a:pos x="connsiteX3" y="connsiteY3"/>
                </a:cxn>
              </a:cxnLst>
              <a:rect l="l" t="t" r="r" b="b"/>
              <a:pathLst>
                <a:path w="833813" h="112055">
                  <a:moveTo>
                    <a:pt x="0" y="0"/>
                  </a:moveTo>
                  <a:lnTo>
                    <a:pt x="833813" y="0"/>
                  </a:lnTo>
                  <a:lnTo>
                    <a:pt x="833813" y="112055"/>
                  </a:lnTo>
                  <a:lnTo>
                    <a:pt x="0" y="112055"/>
                  </a:lnTo>
                  <a:close/>
                </a:path>
              </a:pathLst>
            </a:custGeom>
            <a:solidFill>
              <a:srgbClr val="A35425"/>
            </a:solidFill>
            <a:ln w="15348"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705B59AF-7167-4B62-A460-36ECB5110723}"/>
                </a:ext>
              </a:extLst>
            </p:cNvPr>
            <p:cNvSpPr/>
            <p:nvPr/>
          </p:nvSpPr>
          <p:spPr>
            <a:xfrm>
              <a:off x="5403126" y="6288616"/>
              <a:ext cx="567029" cy="112055"/>
            </a:xfrm>
            <a:custGeom>
              <a:avLst/>
              <a:gdLst>
                <a:gd name="connsiteX0" fmla="*/ 0 w 567029"/>
                <a:gd name="connsiteY0" fmla="*/ 0 h 112055"/>
                <a:gd name="connsiteX1" fmla="*/ 567030 w 567029"/>
                <a:gd name="connsiteY1" fmla="*/ 0 h 112055"/>
                <a:gd name="connsiteX2" fmla="*/ 567030 w 567029"/>
                <a:gd name="connsiteY2" fmla="*/ 112055 h 112055"/>
                <a:gd name="connsiteX3" fmla="*/ 0 w 567029"/>
                <a:gd name="connsiteY3" fmla="*/ 112055 h 112055"/>
              </a:gdLst>
              <a:ahLst/>
              <a:cxnLst>
                <a:cxn ang="0">
                  <a:pos x="connsiteX0" y="connsiteY0"/>
                </a:cxn>
                <a:cxn ang="0">
                  <a:pos x="connsiteX1" y="connsiteY1"/>
                </a:cxn>
                <a:cxn ang="0">
                  <a:pos x="connsiteX2" y="connsiteY2"/>
                </a:cxn>
                <a:cxn ang="0">
                  <a:pos x="connsiteX3" y="connsiteY3"/>
                </a:cxn>
              </a:cxnLst>
              <a:rect l="l" t="t" r="r" b="b"/>
              <a:pathLst>
                <a:path w="567029" h="112055">
                  <a:moveTo>
                    <a:pt x="0" y="0"/>
                  </a:moveTo>
                  <a:lnTo>
                    <a:pt x="567030" y="0"/>
                  </a:lnTo>
                  <a:lnTo>
                    <a:pt x="567030" y="112055"/>
                  </a:lnTo>
                  <a:lnTo>
                    <a:pt x="0" y="112055"/>
                  </a:lnTo>
                  <a:close/>
                </a:path>
              </a:pathLst>
            </a:custGeom>
            <a:solidFill>
              <a:srgbClr val="A35425"/>
            </a:solidFill>
            <a:ln w="15348"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1621E3D6-C2A8-4E5B-8DBE-0850D84A9B2C}"/>
                </a:ext>
              </a:extLst>
            </p:cNvPr>
            <p:cNvSpPr/>
            <p:nvPr/>
          </p:nvSpPr>
          <p:spPr>
            <a:xfrm>
              <a:off x="5403126" y="6400671"/>
              <a:ext cx="567029" cy="13508"/>
            </a:xfrm>
            <a:custGeom>
              <a:avLst/>
              <a:gdLst>
                <a:gd name="connsiteX0" fmla="*/ 0 w 567029"/>
                <a:gd name="connsiteY0" fmla="*/ 0 h 13508"/>
                <a:gd name="connsiteX1" fmla="*/ 567030 w 567029"/>
                <a:gd name="connsiteY1" fmla="*/ 0 h 13508"/>
                <a:gd name="connsiteX2" fmla="*/ 567030 w 567029"/>
                <a:gd name="connsiteY2" fmla="*/ 13508 h 13508"/>
                <a:gd name="connsiteX3" fmla="*/ 0 w 567029"/>
                <a:gd name="connsiteY3" fmla="*/ 13508 h 13508"/>
              </a:gdLst>
              <a:ahLst/>
              <a:cxnLst>
                <a:cxn ang="0">
                  <a:pos x="connsiteX0" y="connsiteY0"/>
                </a:cxn>
                <a:cxn ang="0">
                  <a:pos x="connsiteX1" y="connsiteY1"/>
                </a:cxn>
                <a:cxn ang="0">
                  <a:pos x="connsiteX2" y="connsiteY2"/>
                </a:cxn>
                <a:cxn ang="0">
                  <a:pos x="connsiteX3" y="connsiteY3"/>
                </a:cxn>
              </a:cxnLst>
              <a:rect l="l" t="t" r="r" b="b"/>
              <a:pathLst>
                <a:path w="567029" h="13508">
                  <a:moveTo>
                    <a:pt x="0" y="0"/>
                  </a:moveTo>
                  <a:lnTo>
                    <a:pt x="567030" y="0"/>
                  </a:lnTo>
                  <a:lnTo>
                    <a:pt x="567030" y="13508"/>
                  </a:lnTo>
                  <a:lnTo>
                    <a:pt x="0" y="13508"/>
                  </a:lnTo>
                  <a:close/>
                </a:path>
              </a:pathLst>
            </a:custGeom>
            <a:solidFill>
              <a:srgbClr val="73371B"/>
            </a:solidFill>
            <a:ln w="15348"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AF8DDA52-A594-4F7D-940E-B2993B2232A3}"/>
                </a:ext>
              </a:extLst>
            </p:cNvPr>
            <p:cNvSpPr/>
            <p:nvPr/>
          </p:nvSpPr>
          <p:spPr>
            <a:xfrm>
              <a:off x="5446912" y="5805444"/>
              <a:ext cx="532191" cy="483172"/>
            </a:xfrm>
            <a:custGeom>
              <a:avLst/>
              <a:gdLst>
                <a:gd name="connsiteX0" fmla="*/ 83159 w 532191"/>
                <a:gd name="connsiteY0" fmla="*/ 483173 h 483172"/>
                <a:gd name="connsiteX1" fmla="*/ 448489 w 532191"/>
                <a:gd name="connsiteY1" fmla="*/ 483173 h 483172"/>
                <a:gd name="connsiteX2" fmla="*/ 525240 w 532191"/>
                <a:gd name="connsiteY2" fmla="*/ 247856 h 483172"/>
                <a:gd name="connsiteX3" fmla="*/ 395225 w 532191"/>
                <a:gd name="connsiteY3" fmla="*/ 99882 h 483172"/>
                <a:gd name="connsiteX4" fmla="*/ 379875 w 532191"/>
                <a:gd name="connsiteY4" fmla="*/ 143630 h 483172"/>
                <a:gd name="connsiteX5" fmla="*/ 333825 w 532191"/>
                <a:gd name="connsiteY5" fmla="*/ 135187 h 483172"/>
                <a:gd name="connsiteX6" fmla="*/ 323233 w 532191"/>
                <a:gd name="connsiteY6" fmla="*/ 1335 h 483172"/>
                <a:gd name="connsiteX7" fmla="*/ 242185 w 532191"/>
                <a:gd name="connsiteY7" fmla="*/ 19141 h 483172"/>
                <a:gd name="connsiteX8" fmla="*/ 206727 w 532191"/>
                <a:gd name="connsiteY8" fmla="*/ 203341 h 483172"/>
                <a:gd name="connsiteX9" fmla="*/ 188767 w 532191"/>
                <a:gd name="connsiteY9" fmla="*/ 266123 h 483172"/>
                <a:gd name="connsiteX10" fmla="*/ 90220 w 532191"/>
                <a:gd name="connsiteY10" fmla="*/ 167422 h 483172"/>
                <a:gd name="connsiteX11" fmla="*/ 576 w 532191"/>
                <a:gd name="connsiteY11" fmla="*/ 257066 h 483172"/>
                <a:gd name="connsiteX12" fmla="*/ 83159 w 532191"/>
                <a:gd name="connsiteY12" fmla="*/ 483173 h 48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191" h="483172">
                  <a:moveTo>
                    <a:pt x="83159" y="483173"/>
                  </a:moveTo>
                  <a:lnTo>
                    <a:pt x="448489" y="483173"/>
                  </a:lnTo>
                  <a:cubicBezTo>
                    <a:pt x="512499" y="412562"/>
                    <a:pt x="548111" y="354539"/>
                    <a:pt x="525240" y="247856"/>
                  </a:cubicBezTo>
                  <a:cubicBezTo>
                    <a:pt x="511808" y="178674"/>
                    <a:pt x="462105" y="122109"/>
                    <a:pt x="395225" y="99882"/>
                  </a:cubicBezTo>
                  <a:cubicBezTo>
                    <a:pt x="401518" y="125056"/>
                    <a:pt x="392001" y="137490"/>
                    <a:pt x="379875" y="143630"/>
                  </a:cubicBezTo>
                  <a:cubicBezTo>
                    <a:pt x="364310" y="151059"/>
                    <a:pt x="345736" y="147652"/>
                    <a:pt x="333825" y="135187"/>
                  </a:cubicBezTo>
                  <a:cubicBezTo>
                    <a:pt x="273192" y="74555"/>
                    <a:pt x="323233" y="1335"/>
                    <a:pt x="323233" y="1335"/>
                  </a:cubicBezTo>
                  <a:cubicBezTo>
                    <a:pt x="294943" y="-3009"/>
                    <a:pt x="266054" y="3331"/>
                    <a:pt x="242185" y="19141"/>
                  </a:cubicBezTo>
                  <a:cubicBezTo>
                    <a:pt x="172343" y="65191"/>
                    <a:pt x="188000" y="150230"/>
                    <a:pt x="206727" y="203341"/>
                  </a:cubicBezTo>
                  <a:cubicBezTo>
                    <a:pt x="229138" y="266123"/>
                    <a:pt x="188767" y="266123"/>
                    <a:pt x="188767" y="266123"/>
                  </a:cubicBezTo>
                  <a:cubicBezTo>
                    <a:pt x="90220" y="266123"/>
                    <a:pt x="90220" y="167422"/>
                    <a:pt x="90220" y="167422"/>
                  </a:cubicBezTo>
                  <a:cubicBezTo>
                    <a:pt x="5027" y="185382"/>
                    <a:pt x="576" y="257066"/>
                    <a:pt x="576" y="257066"/>
                  </a:cubicBezTo>
                  <a:cubicBezTo>
                    <a:pt x="-6178" y="384932"/>
                    <a:pt x="48007" y="452933"/>
                    <a:pt x="83159" y="483173"/>
                  </a:cubicBezTo>
                  <a:close/>
                </a:path>
              </a:pathLst>
            </a:custGeom>
            <a:solidFill>
              <a:srgbClr val="F67D10"/>
            </a:solidFill>
            <a:ln w="15348"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D52DBC32-B52F-4089-8A73-7D56DDB6C5D6}"/>
                </a:ext>
              </a:extLst>
            </p:cNvPr>
            <p:cNvSpPr/>
            <p:nvPr/>
          </p:nvSpPr>
          <p:spPr>
            <a:xfrm>
              <a:off x="5550198" y="6060888"/>
              <a:ext cx="361155" cy="227728"/>
            </a:xfrm>
            <a:custGeom>
              <a:avLst/>
              <a:gdLst>
                <a:gd name="connsiteX0" fmla="*/ 116334 w 361155"/>
                <a:gd name="connsiteY0" fmla="*/ 227729 h 227728"/>
                <a:gd name="connsiteX1" fmla="*/ 266150 w 361155"/>
                <a:gd name="connsiteY1" fmla="*/ 227729 h 227728"/>
                <a:gd name="connsiteX2" fmla="*/ 349040 w 361155"/>
                <a:gd name="connsiteY2" fmla="*/ 16973 h 227728"/>
                <a:gd name="connsiteX3" fmla="*/ 334381 w 361155"/>
                <a:gd name="connsiteY3" fmla="*/ 11523 h 227728"/>
                <a:gd name="connsiteX4" fmla="*/ 330620 w 361155"/>
                <a:gd name="connsiteY4" fmla="*/ 14363 h 227728"/>
                <a:gd name="connsiteX5" fmla="*/ 188019 w 361155"/>
                <a:gd name="connsiteY5" fmla="*/ 1316 h 227728"/>
                <a:gd name="connsiteX6" fmla="*/ 169292 w 361155"/>
                <a:gd name="connsiteY6" fmla="*/ 70083 h 227728"/>
                <a:gd name="connsiteX7" fmla="*/ 159774 w 361155"/>
                <a:gd name="connsiteY7" fmla="*/ 108919 h 227728"/>
                <a:gd name="connsiteX8" fmla="*/ 75963 w 361155"/>
                <a:gd name="connsiteY8" fmla="*/ 108919 h 227728"/>
                <a:gd name="connsiteX9" fmla="*/ 748 w 361155"/>
                <a:gd name="connsiteY9" fmla="*/ 98942 h 227728"/>
                <a:gd name="connsiteX10" fmla="*/ 748 w 361155"/>
                <a:gd name="connsiteY10" fmla="*/ 112910 h 227728"/>
                <a:gd name="connsiteX11" fmla="*/ 116334 w 361155"/>
                <a:gd name="connsiteY11" fmla="*/ 227729 h 22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155" h="227728">
                  <a:moveTo>
                    <a:pt x="116334" y="227729"/>
                  </a:moveTo>
                  <a:lnTo>
                    <a:pt x="266150" y="227729"/>
                  </a:lnTo>
                  <a:cubicBezTo>
                    <a:pt x="385420" y="137317"/>
                    <a:pt x="364697" y="51356"/>
                    <a:pt x="349040" y="16973"/>
                  </a:cubicBezTo>
                  <a:cubicBezTo>
                    <a:pt x="346492" y="11431"/>
                    <a:pt x="339938" y="8991"/>
                    <a:pt x="334381" y="11523"/>
                  </a:cubicBezTo>
                  <a:cubicBezTo>
                    <a:pt x="332938" y="12199"/>
                    <a:pt x="331664" y="13166"/>
                    <a:pt x="330620" y="14363"/>
                  </a:cubicBezTo>
                  <a:cubicBezTo>
                    <a:pt x="278277" y="74228"/>
                    <a:pt x="213346" y="14363"/>
                    <a:pt x="188019" y="1316"/>
                  </a:cubicBezTo>
                  <a:cubicBezTo>
                    <a:pt x="167143" y="-9122"/>
                    <a:pt x="167910" y="45217"/>
                    <a:pt x="169292" y="70083"/>
                  </a:cubicBezTo>
                  <a:cubicBezTo>
                    <a:pt x="170289" y="83714"/>
                    <a:pt x="166958" y="97299"/>
                    <a:pt x="159774" y="108919"/>
                  </a:cubicBezTo>
                  <a:cubicBezTo>
                    <a:pt x="148109" y="127646"/>
                    <a:pt x="123855" y="143610"/>
                    <a:pt x="75963" y="108919"/>
                  </a:cubicBezTo>
                  <a:cubicBezTo>
                    <a:pt x="17940" y="67014"/>
                    <a:pt x="3972" y="85433"/>
                    <a:pt x="748" y="98942"/>
                  </a:cubicBezTo>
                  <a:cubicBezTo>
                    <a:pt x="-249" y="103547"/>
                    <a:pt x="-249" y="108305"/>
                    <a:pt x="748" y="112910"/>
                  </a:cubicBezTo>
                  <a:cubicBezTo>
                    <a:pt x="8515" y="173097"/>
                    <a:pt x="56100" y="220376"/>
                    <a:pt x="116334" y="227729"/>
                  </a:cubicBezTo>
                  <a:close/>
                </a:path>
              </a:pathLst>
            </a:custGeom>
            <a:solidFill>
              <a:srgbClr val="FFC016"/>
            </a:solidFill>
            <a:ln w="15348"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97359D31-A50F-46E7-8574-B8CD361B73D2}"/>
                </a:ext>
              </a:extLst>
            </p:cNvPr>
            <p:cNvSpPr/>
            <p:nvPr/>
          </p:nvSpPr>
          <p:spPr>
            <a:xfrm>
              <a:off x="5670984" y="5183721"/>
              <a:ext cx="300399" cy="103152"/>
            </a:xfrm>
            <a:custGeom>
              <a:avLst/>
              <a:gdLst>
                <a:gd name="connsiteX0" fmla="*/ 275072 w 300399"/>
                <a:gd name="connsiteY0" fmla="*/ 0 h 103152"/>
                <a:gd name="connsiteX1" fmla="*/ 300400 w 300399"/>
                <a:gd name="connsiteY1" fmla="*/ 0 h 103152"/>
                <a:gd name="connsiteX2" fmla="*/ 300400 w 300399"/>
                <a:gd name="connsiteY2" fmla="*/ 103152 h 103152"/>
                <a:gd name="connsiteX3" fmla="*/ 275072 w 300399"/>
                <a:gd name="connsiteY3" fmla="*/ 103152 h 103152"/>
                <a:gd name="connsiteX4" fmla="*/ 25328 w 300399"/>
                <a:gd name="connsiteY4" fmla="*/ 103152 h 103152"/>
                <a:gd name="connsiteX5" fmla="*/ 0 w 300399"/>
                <a:gd name="connsiteY5" fmla="*/ 103152 h 103152"/>
                <a:gd name="connsiteX6" fmla="*/ 0 w 300399"/>
                <a:gd name="connsiteY6" fmla="*/ 0 h 103152"/>
                <a:gd name="connsiteX7" fmla="*/ 25328 w 300399"/>
                <a:gd name="connsiteY7" fmla="*/ 0 h 1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99" h="103152">
                  <a:moveTo>
                    <a:pt x="275072" y="0"/>
                  </a:moveTo>
                  <a:cubicBezTo>
                    <a:pt x="289060" y="0"/>
                    <a:pt x="300400" y="0"/>
                    <a:pt x="300400" y="0"/>
                  </a:cubicBezTo>
                  <a:lnTo>
                    <a:pt x="300400" y="103152"/>
                  </a:lnTo>
                  <a:cubicBezTo>
                    <a:pt x="300400" y="103152"/>
                    <a:pt x="289060" y="103152"/>
                    <a:pt x="275072" y="103152"/>
                  </a:cubicBezTo>
                  <a:lnTo>
                    <a:pt x="25328" y="103152"/>
                  </a:lnTo>
                  <a:cubicBezTo>
                    <a:pt x="11340" y="103152"/>
                    <a:pt x="0" y="103152"/>
                    <a:pt x="0" y="103152"/>
                  </a:cubicBezTo>
                  <a:lnTo>
                    <a:pt x="0" y="0"/>
                  </a:lnTo>
                  <a:cubicBezTo>
                    <a:pt x="0" y="0"/>
                    <a:pt x="11340" y="0"/>
                    <a:pt x="25328" y="0"/>
                  </a:cubicBezTo>
                  <a:close/>
                </a:path>
              </a:pathLst>
            </a:custGeom>
            <a:solidFill>
              <a:srgbClr val="542613"/>
            </a:solidFill>
            <a:ln w="15348"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8F62A922-26F4-4966-8DBB-615ADA3DD47F}"/>
                </a:ext>
              </a:extLst>
            </p:cNvPr>
            <p:cNvSpPr/>
            <p:nvPr/>
          </p:nvSpPr>
          <p:spPr>
            <a:xfrm>
              <a:off x="5502901" y="5306982"/>
              <a:ext cx="300399" cy="103152"/>
            </a:xfrm>
            <a:custGeom>
              <a:avLst/>
              <a:gdLst>
                <a:gd name="connsiteX0" fmla="*/ 275072 w 300399"/>
                <a:gd name="connsiteY0" fmla="*/ 0 h 103152"/>
                <a:gd name="connsiteX1" fmla="*/ 300400 w 300399"/>
                <a:gd name="connsiteY1" fmla="*/ 0 h 103152"/>
                <a:gd name="connsiteX2" fmla="*/ 300400 w 300399"/>
                <a:gd name="connsiteY2" fmla="*/ 103152 h 103152"/>
                <a:gd name="connsiteX3" fmla="*/ 275072 w 300399"/>
                <a:gd name="connsiteY3" fmla="*/ 103152 h 103152"/>
                <a:gd name="connsiteX4" fmla="*/ 25328 w 300399"/>
                <a:gd name="connsiteY4" fmla="*/ 103152 h 103152"/>
                <a:gd name="connsiteX5" fmla="*/ 0 w 300399"/>
                <a:gd name="connsiteY5" fmla="*/ 103152 h 103152"/>
                <a:gd name="connsiteX6" fmla="*/ 0 w 300399"/>
                <a:gd name="connsiteY6" fmla="*/ 0 h 103152"/>
                <a:gd name="connsiteX7" fmla="*/ 25328 w 300399"/>
                <a:gd name="connsiteY7" fmla="*/ 0 h 1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99" h="103152">
                  <a:moveTo>
                    <a:pt x="275072" y="0"/>
                  </a:moveTo>
                  <a:cubicBezTo>
                    <a:pt x="289060" y="0"/>
                    <a:pt x="300400" y="0"/>
                    <a:pt x="300400" y="0"/>
                  </a:cubicBezTo>
                  <a:lnTo>
                    <a:pt x="300400" y="103152"/>
                  </a:lnTo>
                  <a:cubicBezTo>
                    <a:pt x="300400" y="103152"/>
                    <a:pt x="289060" y="103152"/>
                    <a:pt x="275072" y="103152"/>
                  </a:cubicBezTo>
                  <a:lnTo>
                    <a:pt x="25328" y="103152"/>
                  </a:lnTo>
                  <a:cubicBezTo>
                    <a:pt x="11340" y="103152"/>
                    <a:pt x="0" y="103152"/>
                    <a:pt x="0" y="103152"/>
                  </a:cubicBezTo>
                  <a:lnTo>
                    <a:pt x="0" y="0"/>
                  </a:lnTo>
                  <a:cubicBezTo>
                    <a:pt x="0" y="0"/>
                    <a:pt x="11340" y="0"/>
                    <a:pt x="25328" y="0"/>
                  </a:cubicBezTo>
                  <a:close/>
                </a:path>
              </a:pathLst>
            </a:custGeom>
            <a:solidFill>
              <a:srgbClr val="542613"/>
            </a:solidFill>
            <a:ln w="15348"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C78568B1-BCF6-4063-B326-D41EF0FF4D0D}"/>
                </a:ext>
              </a:extLst>
            </p:cNvPr>
            <p:cNvSpPr/>
            <p:nvPr/>
          </p:nvSpPr>
          <p:spPr>
            <a:xfrm>
              <a:off x="5830164" y="5306982"/>
              <a:ext cx="300399" cy="103152"/>
            </a:xfrm>
            <a:custGeom>
              <a:avLst/>
              <a:gdLst>
                <a:gd name="connsiteX0" fmla="*/ 275072 w 300399"/>
                <a:gd name="connsiteY0" fmla="*/ 0 h 103152"/>
                <a:gd name="connsiteX1" fmla="*/ 300400 w 300399"/>
                <a:gd name="connsiteY1" fmla="*/ 0 h 103152"/>
                <a:gd name="connsiteX2" fmla="*/ 300400 w 300399"/>
                <a:gd name="connsiteY2" fmla="*/ 103152 h 103152"/>
                <a:gd name="connsiteX3" fmla="*/ 275072 w 300399"/>
                <a:gd name="connsiteY3" fmla="*/ 103152 h 103152"/>
                <a:gd name="connsiteX4" fmla="*/ 25328 w 300399"/>
                <a:gd name="connsiteY4" fmla="*/ 103152 h 103152"/>
                <a:gd name="connsiteX5" fmla="*/ 0 w 300399"/>
                <a:gd name="connsiteY5" fmla="*/ 103152 h 103152"/>
                <a:gd name="connsiteX6" fmla="*/ 0 w 300399"/>
                <a:gd name="connsiteY6" fmla="*/ 0 h 103152"/>
                <a:gd name="connsiteX7" fmla="*/ 25328 w 300399"/>
                <a:gd name="connsiteY7" fmla="*/ 0 h 1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99" h="103152">
                  <a:moveTo>
                    <a:pt x="275072" y="0"/>
                  </a:moveTo>
                  <a:cubicBezTo>
                    <a:pt x="289060" y="0"/>
                    <a:pt x="300400" y="0"/>
                    <a:pt x="300400" y="0"/>
                  </a:cubicBezTo>
                  <a:lnTo>
                    <a:pt x="300400" y="103152"/>
                  </a:lnTo>
                  <a:cubicBezTo>
                    <a:pt x="300400" y="103152"/>
                    <a:pt x="289060" y="103152"/>
                    <a:pt x="275072" y="103152"/>
                  </a:cubicBezTo>
                  <a:lnTo>
                    <a:pt x="25328" y="103152"/>
                  </a:lnTo>
                  <a:cubicBezTo>
                    <a:pt x="11340" y="103152"/>
                    <a:pt x="0" y="103152"/>
                    <a:pt x="0" y="103152"/>
                  </a:cubicBezTo>
                  <a:lnTo>
                    <a:pt x="0" y="0"/>
                  </a:lnTo>
                  <a:cubicBezTo>
                    <a:pt x="0" y="0"/>
                    <a:pt x="11340" y="0"/>
                    <a:pt x="25328" y="0"/>
                  </a:cubicBezTo>
                  <a:close/>
                </a:path>
              </a:pathLst>
            </a:custGeom>
            <a:solidFill>
              <a:srgbClr val="542613"/>
            </a:solidFill>
            <a:ln w="15348"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49F58E4D-97DA-41E2-84CB-63EE49EFC8B0}"/>
                </a:ext>
              </a:extLst>
            </p:cNvPr>
            <p:cNvSpPr/>
            <p:nvPr/>
          </p:nvSpPr>
          <p:spPr>
            <a:xfrm>
              <a:off x="4716212" y="5757505"/>
              <a:ext cx="201699" cy="226873"/>
            </a:xfrm>
            <a:custGeom>
              <a:avLst/>
              <a:gdLst>
                <a:gd name="connsiteX0" fmla="*/ 0 w 201699"/>
                <a:gd name="connsiteY0" fmla="*/ 102999 h 226873"/>
                <a:gd name="connsiteX1" fmla="*/ 179288 w 201699"/>
                <a:gd name="connsiteY1" fmla="*/ 102999 h 226873"/>
                <a:gd name="connsiteX2" fmla="*/ 201699 w 201699"/>
                <a:gd name="connsiteY2" fmla="*/ 80588 h 226873"/>
                <a:gd name="connsiteX3" fmla="*/ 201699 w 201699"/>
                <a:gd name="connsiteY3" fmla="*/ 22411 h 226873"/>
                <a:gd name="connsiteX4" fmla="*/ 179288 w 201699"/>
                <a:gd name="connsiteY4" fmla="*/ 0 h 226873"/>
                <a:gd name="connsiteX5" fmla="*/ 0 w 201699"/>
                <a:gd name="connsiteY5" fmla="*/ 0 h 226873"/>
                <a:gd name="connsiteX6" fmla="*/ 0 w 201699"/>
                <a:gd name="connsiteY6" fmla="*/ 226873 h 226873"/>
                <a:gd name="connsiteX7" fmla="*/ 11206 w 201699"/>
                <a:gd name="connsiteY7" fmla="*/ 226873 h 226873"/>
                <a:gd name="connsiteX8" fmla="*/ 33617 w 201699"/>
                <a:gd name="connsiteY8" fmla="*/ 204462 h 226873"/>
                <a:gd name="connsiteX9" fmla="*/ 33617 w 201699"/>
                <a:gd name="connsiteY9" fmla="*/ 146286 h 226873"/>
                <a:gd name="connsiteX10" fmla="*/ 11206 w 201699"/>
                <a:gd name="connsiteY10" fmla="*/ 123875 h 226873"/>
                <a:gd name="connsiteX11" fmla="*/ 0 w 201699"/>
                <a:gd name="connsiteY11" fmla="*/ 123875 h 226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699" h="226873">
                  <a:moveTo>
                    <a:pt x="0" y="102999"/>
                  </a:moveTo>
                  <a:lnTo>
                    <a:pt x="179288" y="102999"/>
                  </a:lnTo>
                  <a:cubicBezTo>
                    <a:pt x="191665" y="102999"/>
                    <a:pt x="201699" y="92960"/>
                    <a:pt x="201699" y="80588"/>
                  </a:cubicBezTo>
                  <a:lnTo>
                    <a:pt x="201699" y="22411"/>
                  </a:lnTo>
                  <a:cubicBezTo>
                    <a:pt x="201699" y="10039"/>
                    <a:pt x="191665" y="0"/>
                    <a:pt x="179288" y="0"/>
                  </a:cubicBezTo>
                  <a:lnTo>
                    <a:pt x="0" y="0"/>
                  </a:lnTo>
                  <a:close/>
                  <a:moveTo>
                    <a:pt x="0" y="226873"/>
                  </a:moveTo>
                  <a:lnTo>
                    <a:pt x="11206" y="226873"/>
                  </a:lnTo>
                  <a:cubicBezTo>
                    <a:pt x="23582" y="226873"/>
                    <a:pt x="33617" y="216835"/>
                    <a:pt x="33617" y="204462"/>
                  </a:cubicBezTo>
                  <a:lnTo>
                    <a:pt x="33617" y="146286"/>
                  </a:lnTo>
                  <a:cubicBezTo>
                    <a:pt x="33617" y="133914"/>
                    <a:pt x="23582" y="123875"/>
                    <a:pt x="11206" y="123875"/>
                  </a:cubicBezTo>
                  <a:lnTo>
                    <a:pt x="0" y="123875"/>
                  </a:lnTo>
                  <a:close/>
                </a:path>
              </a:pathLst>
            </a:custGeom>
            <a:solidFill>
              <a:srgbClr val="542613"/>
            </a:solidFill>
            <a:ln w="15348"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AEF6B266-1CD2-4F79-BC4C-A0D0BE88F353}"/>
                </a:ext>
              </a:extLst>
            </p:cNvPr>
            <p:cNvSpPr/>
            <p:nvPr/>
          </p:nvSpPr>
          <p:spPr>
            <a:xfrm>
              <a:off x="4776692" y="5880766"/>
              <a:ext cx="300399" cy="103152"/>
            </a:xfrm>
            <a:custGeom>
              <a:avLst/>
              <a:gdLst>
                <a:gd name="connsiteX0" fmla="*/ 275072 w 300399"/>
                <a:gd name="connsiteY0" fmla="*/ 0 h 103152"/>
                <a:gd name="connsiteX1" fmla="*/ 300400 w 300399"/>
                <a:gd name="connsiteY1" fmla="*/ 0 h 103152"/>
                <a:gd name="connsiteX2" fmla="*/ 300400 w 300399"/>
                <a:gd name="connsiteY2" fmla="*/ 103152 h 103152"/>
                <a:gd name="connsiteX3" fmla="*/ 275072 w 300399"/>
                <a:gd name="connsiteY3" fmla="*/ 103152 h 103152"/>
                <a:gd name="connsiteX4" fmla="*/ 25328 w 300399"/>
                <a:gd name="connsiteY4" fmla="*/ 103152 h 103152"/>
                <a:gd name="connsiteX5" fmla="*/ 0 w 300399"/>
                <a:gd name="connsiteY5" fmla="*/ 103152 h 103152"/>
                <a:gd name="connsiteX6" fmla="*/ 0 w 300399"/>
                <a:gd name="connsiteY6" fmla="*/ 0 h 103152"/>
                <a:gd name="connsiteX7" fmla="*/ 25328 w 300399"/>
                <a:gd name="connsiteY7" fmla="*/ 0 h 1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99" h="103152">
                  <a:moveTo>
                    <a:pt x="275072" y="0"/>
                  </a:moveTo>
                  <a:cubicBezTo>
                    <a:pt x="289060" y="0"/>
                    <a:pt x="300400" y="0"/>
                    <a:pt x="300400" y="0"/>
                  </a:cubicBezTo>
                  <a:lnTo>
                    <a:pt x="300400" y="103152"/>
                  </a:lnTo>
                  <a:cubicBezTo>
                    <a:pt x="300400" y="103152"/>
                    <a:pt x="289060" y="103152"/>
                    <a:pt x="275072" y="103152"/>
                  </a:cubicBezTo>
                  <a:lnTo>
                    <a:pt x="25328" y="103152"/>
                  </a:lnTo>
                  <a:cubicBezTo>
                    <a:pt x="11340" y="103152"/>
                    <a:pt x="0" y="103152"/>
                    <a:pt x="0" y="103152"/>
                  </a:cubicBezTo>
                  <a:lnTo>
                    <a:pt x="0" y="0"/>
                  </a:lnTo>
                  <a:cubicBezTo>
                    <a:pt x="0" y="0"/>
                    <a:pt x="11340" y="0"/>
                    <a:pt x="25328" y="0"/>
                  </a:cubicBezTo>
                  <a:close/>
                </a:path>
              </a:pathLst>
            </a:custGeom>
            <a:solidFill>
              <a:srgbClr val="542613"/>
            </a:solidFill>
            <a:ln w="15348"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87E940DE-E8A4-4AF5-9595-905FE93FC15B}"/>
                </a:ext>
              </a:extLst>
            </p:cNvPr>
            <p:cNvSpPr/>
            <p:nvPr/>
          </p:nvSpPr>
          <p:spPr>
            <a:xfrm>
              <a:off x="4879844" y="6033191"/>
              <a:ext cx="1882680" cy="717153"/>
            </a:xfrm>
            <a:custGeom>
              <a:avLst/>
              <a:gdLst>
                <a:gd name="connsiteX0" fmla="*/ 1777379 w 1882680"/>
                <a:gd name="connsiteY0" fmla="*/ 0 h 717153"/>
                <a:gd name="connsiteX1" fmla="*/ 1586885 w 1882680"/>
                <a:gd name="connsiteY1" fmla="*/ 0 h 717153"/>
                <a:gd name="connsiteX2" fmla="*/ 1564474 w 1882680"/>
                <a:gd name="connsiteY2" fmla="*/ 22411 h 717153"/>
                <a:gd name="connsiteX3" fmla="*/ 1564474 w 1882680"/>
                <a:gd name="connsiteY3" fmla="*/ 80588 h 717153"/>
                <a:gd name="connsiteX4" fmla="*/ 1586885 w 1882680"/>
                <a:gd name="connsiteY4" fmla="*/ 102999 h 717153"/>
                <a:gd name="connsiteX5" fmla="*/ 1777379 w 1882680"/>
                <a:gd name="connsiteY5" fmla="*/ 102999 h 717153"/>
                <a:gd name="connsiteX6" fmla="*/ 1432464 w 1882680"/>
                <a:gd name="connsiteY6" fmla="*/ 129862 h 717153"/>
                <a:gd name="connsiteX7" fmla="*/ 1434459 w 1882680"/>
                <a:gd name="connsiteY7" fmla="*/ 179288 h 717153"/>
                <a:gd name="connsiteX8" fmla="*/ 1434459 w 1882680"/>
                <a:gd name="connsiteY8" fmla="*/ 233013 h 717153"/>
                <a:gd name="connsiteX9" fmla="*/ 1664710 w 1882680"/>
                <a:gd name="connsiteY9" fmla="*/ 233013 h 717153"/>
                <a:gd name="connsiteX10" fmla="*/ 1687274 w 1882680"/>
                <a:gd name="connsiteY10" fmla="*/ 210756 h 717153"/>
                <a:gd name="connsiteX11" fmla="*/ 1687274 w 1882680"/>
                <a:gd name="connsiteY11" fmla="*/ 210602 h 717153"/>
                <a:gd name="connsiteX12" fmla="*/ 1687274 w 1882680"/>
                <a:gd name="connsiteY12" fmla="*/ 152426 h 717153"/>
                <a:gd name="connsiteX13" fmla="*/ 1664710 w 1882680"/>
                <a:gd name="connsiteY13" fmla="*/ 129862 h 717153"/>
                <a:gd name="connsiteX14" fmla="*/ 331714 w 1882680"/>
                <a:gd name="connsiteY14" fmla="*/ 717153 h 717153"/>
                <a:gd name="connsiteX15" fmla="*/ 631807 w 1882680"/>
                <a:gd name="connsiteY15" fmla="*/ 717153 h 717153"/>
                <a:gd name="connsiteX16" fmla="*/ 631807 w 1882680"/>
                <a:gd name="connsiteY16" fmla="*/ 658823 h 717153"/>
                <a:gd name="connsiteX17" fmla="*/ 609396 w 1882680"/>
                <a:gd name="connsiteY17" fmla="*/ 636412 h 717153"/>
                <a:gd name="connsiteX18" fmla="*/ 354125 w 1882680"/>
                <a:gd name="connsiteY18" fmla="*/ 636412 h 717153"/>
                <a:gd name="connsiteX19" fmla="*/ 331714 w 1882680"/>
                <a:gd name="connsiteY19" fmla="*/ 658823 h 717153"/>
                <a:gd name="connsiteX20" fmla="*/ 0 w 1882680"/>
                <a:gd name="connsiteY20" fmla="*/ 717153 h 717153"/>
                <a:gd name="connsiteX21" fmla="*/ 300246 w 1882680"/>
                <a:gd name="connsiteY21" fmla="*/ 717153 h 717153"/>
                <a:gd name="connsiteX22" fmla="*/ 300246 w 1882680"/>
                <a:gd name="connsiteY22" fmla="*/ 658823 h 717153"/>
                <a:gd name="connsiteX23" fmla="*/ 277835 w 1882680"/>
                <a:gd name="connsiteY23" fmla="*/ 636412 h 717153"/>
                <a:gd name="connsiteX24" fmla="*/ 22411 w 1882680"/>
                <a:gd name="connsiteY24" fmla="*/ 636412 h 717153"/>
                <a:gd name="connsiteX25" fmla="*/ 0 w 1882680"/>
                <a:gd name="connsiteY25" fmla="*/ 658823 h 717153"/>
                <a:gd name="connsiteX26" fmla="*/ 435480 w 1882680"/>
                <a:gd name="connsiteY26" fmla="*/ 609550 h 717153"/>
                <a:gd name="connsiteX27" fmla="*/ 196480 w 1882680"/>
                <a:gd name="connsiteY27" fmla="*/ 609550 h 717153"/>
                <a:gd name="connsiteX28" fmla="*/ 165780 w 1882680"/>
                <a:gd name="connsiteY28" fmla="*/ 578850 h 717153"/>
                <a:gd name="connsiteX29" fmla="*/ 165780 w 1882680"/>
                <a:gd name="connsiteY29" fmla="*/ 537098 h 717153"/>
                <a:gd name="connsiteX30" fmla="*/ 196480 w 1882680"/>
                <a:gd name="connsiteY30" fmla="*/ 506398 h 717153"/>
                <a:gd name="connsiteX31" fmla="*/ 440853 w 1882680"/>
                <a:gd name="connsiteY31" fmla="*/ 506398 h 717153"/>
                <a:gd name="connsiteX32" fmla="*/ 466180 w 1882680"/>
                <a:gd name="connsiteY32" fmla="*/ 531725 h 717153"/>
                <a:gd name="connsiteX33" fmla="*/ 466180 w 1882680"/>
                <a:gd name="connsiteY33" fmla="*/ 578850 h 717153"/>
                <a:gd name="connsiteX34" fmla="*/ 435480 w 1882680"/>
                <a:gd name="connsiteY34" fmla="*/ 609550 h 717153"/>
                <a:gd name="connsiteX35" fmla="*/ 1494939 w 1882680"/>
                <a:gd name="connsiteY35" fmla="*/ 717153 h 717153"/>
                <a:gd name="connsiteX36" fmla="*/ 1795339 w 1882680"/>
                <a:gd name="connsiteY36" fmla="*/ 717153 h 717153"/>
                <a:gd name="connsiteX37" fmla="*/ 1795339 w 1882680"/>
                <a:gd name="connsiteY37" fmla="*/ 692440 h 717153"/>
                <a:gd name="connsiteX38" fmla="*/ 1772927 w 1882680"/>
                <a:gd name="connsiteY38" fmla="*/ 670028 h 717153"/>
                <a:gd name="connsiteX39" fmla="*/ 1517350 w 1882680"/>
                <a:gd name="connsiteY39" fmla="*/ 670028 h 717153"/>
                <a:gd name="connsiteX40" fmla="*/ 1494939 w 1882680"/>
                <a:gd name="connsiteY40" fmla="*/ 692440 h 717153"/>
                <a:gd name="connsiteX41" fmla="*/ 1882680 w 1882680"/>
                <a:gd name="connsiteY41" fmla="*/ 540167 h 717153"/>
                <a:gd name="connsiteX42" fmla="*/ 1683130 w 1882680"/>
                <a:gd name="connsiteY42" fmla="*/ 540167 h 717153"/>
                <a:gd name="connsiteX43" fmla="*/ 1660719 w 1882680"/>
                <a:gd name="connsiteY43" fmla="*/ 562578 h 717153"/>
                <a:gd name="connsiteX44" fmla="*/ 1660719 w 1882680"/>
                <a:gd name="connsiteY44" fmla="*/ 620755 h 717153"/>
                <a:gd name="connsiteX45" fmla="*/ 1683130 w 1882680"/>
                <a:gd name="connsiteY45" fmla="*/ 643166 h 717153"/>
                <a:gd name="connsiteX46" fmla="*/ 1882680 w 1882680"/>
                <a:gd name="connsiteY46" fmla="*/ 643166 h 71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882680" h="717153">
                  <a:moveTo>
                    <a:pt x="1777379" y="0"/>
                  </a:moveTo>
                  <a:lnTo>
                    <a:pt x="1586885" y="0"/>
                  </a:lnTo>
                  <a:cubicBezTo>
                    <a:pt x="1574513" y="0"/>
                    <a:pt x="1564474" y="10039"/>
                    <a:pt x="1564474" y="22411"/>
                  </a:cubicBezTo>
                  <a:lnTo>
                    <a:pt x="1564474" y="80588"/>
                  </a:lnTo>
                  <a:cubicBezTo>
                    <a:pt x="1564474" y="92960"/>
                    <a:pt x="1574513" y="102999"/>
                    <a:pt x="1586885" y="102999"/>
                  </a:cubicBezTo>
                  <a:lnTo>
                    <a:pt x="1777379" y="102999"/>
                  </a:lnTo>
                  <a:close/>
                  <a:moveTo>
                    <a:pt x="1432464" y="129862"/>
                  </a:moveTo>
                  <a:cubicBezTo>
                    <a:pt x="1433692" y="146133"/>
                    <a:pt x="1434459" y="162710"/>
                    <a:pt x="1434459" y="179288"/>
                  </a:cubicBezTo>
                  <a:lnTo>
                    <a:pt x="1434459" y="233013"/>
                  </a:lnTo>
                  <a:lnTo>
                    <a:pt x="1664710" y="233013"/>
                  </a:lnTo>
                  <a:cubicBezTo>
                    <a:pt x="1677082" y="233106"/>
                    <a:pt x="1687182" y="223128"/>
                    <a:pt x="1687274" y="210756"/>
                  </a:cubicBezTo>
                  <a:cubicBezTo>
                    <a:pt x="1687274" y="210710"/>
                    <a:pt x="1687274" y="210649"/>
                    <a:pt x="1687274" y="210602"/>
                  </a:cubicBezTo>
                  <a:lnTo>
                    <a:pt x="1687274" y="152426"/>
                  </a:lnTo>
                  <a:cubicBezTo>
                    <a:pt x="1687274" y="139962"/>
                    <a:pt x="1677174" y="129862"/>
                    <a:pt x="1664710" y="129862"/>
                  </a:cubicBezTo>
                  <a:close/>
                  <a:moveTo>
                    <a:pt x="331714" y="717153"/>
                  </a:moveTo>
                  <a:lnTo>
                    <a:pt x="631807" y="717153"/>
                  </a:lnTo>
                  <a:lnTo>
                    <a:pt x="631807" y="658823"/>
                  </a:lnTo>
                  <a:cubicBezTo>
                    <a:pt x="631807" y="646451"/>
                    <a:pt x="621773" y="636412"/>
                    <a:pt x="609396" y="636412"/>
                  </a:cubicBezTo>
                  <a:lnTo>
                    <a:pt x="354125" y="636412"/>
                  </a:lnTo>
                  <a:cubicBezTo>
                    <a:pt x="341748" y="636412"/>
                    <a:pt x="331714" y="646451"/>
                    <a:pt x="331714" y="658823"/>
                  </a:cubicBezTo>
                  <a:close/>
                  <a:moveTo>
                    <a:pt x="0" y="717153"/>
                  </a:moveTo>
                  <a:lnTo>
                    <a:pt x="300246" y="717153"/>
                  </a:lnTo>
                  <a:lnTo>
                    <a:pt x="300246" y="658823"/>
                  </a:lnTo>
                  <a:cubicBezTo>
                    <a:pt x="300246" y="646451"/>
                    <a:pt x="290212" y="636412"/>
                    <a:pt x="277835" y="636412"/>
                  </a:cubicBezTo>
                  <a:lnTo>
                    <a:pt x="22411" y="636412"/>
                  </a:lnTo>
                  <a:cubicBezTo>
                    <a:pt x="10034" y="636412"/>
                    <a:pt x="0" y="646451"/>
                    <a:pt x="0" y="658823"/>
                  </a:cubicBezTo>
                  <a:close/>
                  <a:moveTo>
                    <a:pt x="435480" y="609550"/>
                  </a:moveTo>
                  <a:lnTo>
                    <a:pt x="196480" y="609550"/>
                  </a:lnTo>
                  <a:cubicBezTo>
                    <a:pt x="179525" y="609550"/>
                    <a:pt x="165780" y="595811"/>
                    <a:pt x="165780" y="578850"/>
                  </a:cubicBezTo>
                  <a:lnTo>
                    <a:pt x="165780" y="537098"/>
                  </a:lnTo>
                  <a:cubicBezTo>
                    <a:pt x="165780" y="520136"/>
                    <a:pt x="179525" y="506398"/>
                    <a:pt x="196480" y="506398"/>
                  </a:cubicBezTo>
                  <a:lnTo>
                    <a:pt x="440853" y="506398"/>
                  </a:lnTo>
                  <a:cubicBezTo>
                    <a:pt x="454841" y="506398"/>
                    <a:pt x="466180" y="517741"/>
                    <a:pt x="466180" y="531725"/>
                  </a:cubicBezTo>
                  <a:lnTo>
                    <a:pt x="466180" y="578850"/>
                  </a:lnTo>
                  <a:cubicBezTo>
                    <a:pt x="466180" y="595811"/>
                    <a:pt x="452436" y="609550"/>
                    <a:pt x="435480" y="609550"/>
                  </a:cubicBezTo>
                  <a:close/>
                  <a:moveTo>
                    <a:pt x="1494939" y="717153"/>
                  </a:moveTo>
                  <a:lnTo>
                    <a:pt x="1795339" y="717153"/>
                  </a:lnTo>
                  <a:lnTo>
                    <a:pt x="1795339" y="692440"/>
                  </a:lnTo>
                  <a:cubicBezTo>
                    <a:pt x="1795262" y="680098"/>
                    <a:pt x="1785269" y="670105"/>
                    <a:pt x="1772927" y="670028"/>
                  </a:cubicBezTo>
                  <a:lnTo>
                    <a:pt x="1517350" y="670028"/>
                  </a:lnTo>
                  <a:cubicBezTo>
                    <a:pt x="1504978" y="670028"/>
                    <a:pt x="1494939" y="680068"/>
                    <a:pt x="1494939" y="692440"/>
                  </a:cubicBezTo>
                  <a:close/>
                  <a:moveTo>
                    <a:pt x="1882680" y="540167"/>
                  </a:moveTo>
                  <a:lnTo>
                    <a:pt x="1683130" y="540167"/>
                  </a:lnTo>
                  <a:cubicBezTo>
                    <a:pt x="1670758" y="540167"/>
                    <a:pt x="1660719" y="550206"/>
                    <a:pt x="1660719" y="562578"/>
                  </a:cubicBezTo>
                  <a:lnTo>
                    <a:pt x="1660719" y="620755"/>
                  </a:lnTo>
                  <a:cubicBezTo>
                    <a:pt x="1660719" y="633127"/>
                    <a:pt x="1670758" y="643166"/>
                    <a:pt x="1683130" y="643166"/>
                  </a:cubicBezTo>
                  <a:lnTo>
                    <a:pt x="1882680" y="643166"/>
                  </a:lnTo>
                  <a:close/>
                </a:path>
              </a:pathLst>
            </a:custGeom>
            <a:solidFill>
              <a:srgbClr val="542613"/>
            </a:solidFill>
            <a:ln w="15348"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F259E12D-0956-4C8B-A930-DC720C8F1313}"/>
                </a:ext>
              </a:extLst>
            </p:cNvPr>
            <p:cNvSpPr/>
            <p:nvPr/>
          </p:nvSpPr>
          <p:spPr>
            <a:xfrm>
              <a:off x="5361795" y="5762436"/>
              <a:ext cx="699243" cy="363776"/>
            </a:xfrm>
            <a:custGeom>
              <a:avLst/>
              <a:gdLst>
                <a:gd name="connsiteX0" fmla="*/ 219545 w 699243"/>
                <a:gd name="connsiteY0" fmla="*/ 75657 h 363776"/>
                <a:gd name="connsiteX1" fmla="*/ 229829 w 699243"/>
                <a:gd name="connsiteY1" fmla="*/ 748 h 363776"/>
                <a:gd name="connsiteX2" fmla="*/ 236276 w 699243"/>
                <a:gd name="connsiteY2" fmla="*/ 748 h 363776"/>
                <a:gd name="connsiteX3" fmla="*/ 236276 w 699243"/>
                <a:gd name="connsiteY3" fmla="*/ 748 h 363776"/>
                <a:gd name="connsiteX4" fmla="*/ 246300 w 699243"/>
                <a:gd name="connsiteY4" fmla="*/ 40981 h 363776"/>
                <a:gd name="connsiteX5" fmla="*/ 240728 w 699243"/>
                <a:gd name="connsiteY5" fmla="*/ 47719 h 363776"/>
                <a:gd name="connsiteX6" fmla="*/ 219545 w 699243"/>
                <a:gd name="connsiteY6" fmla="*/ 75657 h 363776"/>
                <a:gd name="connsiteX7" fmla="*/ 552333 w 699243"/>
                <a:gd name="connsiteY7" fmla="*/ 27304 h 363776"/>
                <a:gd name="connsiteX8" fmla="*/ 580117 w 699243"/>
                <a:gd name="connsiteY8" fmla="*/ 77192 h 363776"/>
                <a:gd name="connsiteX9" fmla="*/ 575972 w 699243"/>
                <a:gd name="connsiteY9" fmla="*/ 79955 h 363776"/>
                <a:gd name="connsiteX10" fmla="*/ 575972 w 699243"/>
                <a:gd name="connsiteY10" fmla="*/ 79955 h 363776"/>
                <a:gd name="connsiteX11" fmla="*/ 551719 w 699243"/>
                <a:gd name="connsiteY11" fmla="*/ 59892 h 363776"/>
                <a:gd name="connsiteX12" fmla="*/ 552026 w 699243"/>
                <a:gd name="connsiteY12" fmla="*/ 53552 h 363776"/>
                <a:gd name="connsiteX13" fmla="*/ 552333 w 699243"/>
                <a:gd name="connsiteY13" fmla="*/ 27304 h 363776"/>
                <a:gd name="connsiteX14" fmla="*/ 657635 w 699243"/>
                <a:gd name="connsiteY14" fmla="*/ 221942 h 363776"/>
                <a:gd name="connsiteX15" fmla="*/ 693707 w 699243"/>
                <a:gd name="connsiteY15" fmla="*/ 286873 h 363776"/>
                <a:gd name="connsiteX16" fmla="*/ 688335 w 699243"/>
                <a:gd name="connsiteY16" fmla="*/ 290250 h 363776"/>
                <a:gd name="connsiteX17" fmla="*/ 688335 w 699243"/>
                <a:gd name="connsiteY17" fmla="*/ 290250 h 363776"/>
                <a:gd name="connsiteX18" fmla="*/ 657174 w 699243"/>
                <a:gd name="connsiteY18" fmla="*/ 263894 h 363776"/>
                <a:gd name="connsiteX19" fmla="*/ 657635 w 699243"/>
                <a:gd name="connsiteY19" fmla="*/ 255866 h 363776"/>
                <a:gd name="connsiteX20" fmla="*/ 657635 w 699243"/>
                <a:gd name="connsiteY20" fmla="*/ 221942 h 363776"/>
                <a:gd name="connsiteX21" fmla="*/ 42406 w 699243"/>
                <a:gd name="connsiteY21" fmla="*/ 363776 h 363776"/>
                <a:gd name="connsiteX22" fmla="*/ 4645 w 699243"/>
                <a:gd name="connsiteY22" fmla="*/ 299767 h 363776"/>
                <a:gd name="connsiteX23" fmla="*/ 9864 w 699243"/>
                <a:gd name="connsiteY23" fmla="*/ 296390 h 363776"/>
                <a:gd name="connsiteX24" fmla="*/ 9864 w 699243"/>
                <a:gd name="connsiteY24" fmla="*/ 296390 h 363776"/>
                <a:gd name="connsiteX25" fmla="*/ 41853 w 699243"/>
                <a:gd name="connsiteY25" fmla="*/ 323114 h 363776"/>
                <a:gd name="connsiteX26" fmla="*/ 41638 w 699243"/>
                <a:gd name="connsiteY26" fmla="*/ 330160 h 363776"/>
                <a:gd name="connsiteX27" fmla="*/ 42406 w 699243"/>
                <a:gd name="connsiteY27" fmla="*/ 363776 h 36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99243" h="363776">
                  <a:moveTo>
                    <a:pt x="219545" y="75657"/>
                  </a:moveTo>
                  <a:cubicBezTo>
                    <a:pt x="219545" y="75657"/>
                    <a:pt x="185314" y="20090"/>
                    <a:pt x="229829" y="748"/>
                  </a:cubicBezTo>
                  <a:cubicBezTo>
                    <a:pt x="231871" y="-249"/>
                    <a:pt x="234235" y="-249"/>
                    <a:pt x="236276" y="748"/>
                  </a:cubicBezTo>
                  <a:lnTo>
                    <a:pt x="236276" y="748"/>
                  </a:lnTo>
                  <a:cubicBezTo>
                    <a:pt x="250153" y="9083"/>
                    <a:pt x="254635" y="27104"/>
                    <a:pt x="246300" y="40981"/>
                  </a:cubicBezTo>
                  <a:cubicBezTo>
                    <a:pt x="244796" y="43498"/>
                    <a:pt x="242908" y="45770"/>
                    <a:pt x="240728" y="47719"/>
                  </a:cubicBezTo>
                  <a:cubicBezTo>
                    <a:pt x="232255" y="55870"/>
                    <a:pt x="225117" y="65295"/>
                    <a:pt x="219545" y="75657"/>
                  </a:cubicBezTo>
                  <a:close/>
                  <a:moveTo>
                    <a:pt x="552333" y="27304"/>
                  </a:moveTo>
                  <a:cubicBezTo>
                    <a:pt x="552333" y="27304"/>
                    <a:pt x="598383" y="45417"/>
                    <a:pt x="580117" y="77192"/>
                  </a:cubicBezTo>
                  <a:cubicBezTo>
                    <a:pt x="579242" y="78696"/>
                    <a:pt x="577707" y="79724"/>
                    <a:pt x="575972" y="79955"/>
                  </a:cubicBezTo>
                  <a:lnTo>
                    <a:pt x="575972" y="79955"/>
                  </a:lnTo>
                  <a:cubicBezTo>
                    <a:pt x="563738" y="81106"/>
                    <a:pt x="552871" y="72126"/>
                    <a:pt x="551719" y="59892"/>
                  </a:cubicBezTo>
                  <a:cubicBezTo>
                    <a:pt x="551520" y="57774"/>
                    <a:pt x="551627" y="55640"/>
                    <a:pt x="552026" y="53552"/>
                  </a:cubicBezTo>
                  <a:cubicBezTo>
                    <a:pt x="553454" y="44864"/>
                    <a:pt x="553561" y="36023"/>
                    <a:pt x="552333" y="27304"/>
                  </a:cubicBezTo>
                  <a:close/>
                  <a:moveTo>
                    <a:pt x="657635" y="221942"/>
                  </a:moveTo>
                  <a:cubicBezTo>
                    <a:pt x="657635" y="221942"/>
                    <a:pt x="717346" y="245581"/>
                    <a:pt x="693707" y="286873"/>
                  </a:cubicBezTo>
                  <a:cubicBezTo>
                    <a:pt x="692633" y="288868"/>
                    <a:pt x="690591" y="290142"/>
                    <a:pt x="688335" y="290250"/>
                  </a:cubicBezTo>
                  <a:lnTo>
                    <a:pt x="688335" y="290250"/>
                  </a:lnTo>
                  <a:cubicBezTo>
                    <a:pt x="672447" y="291570"/>
                    <a:pt x="658509" y="279766"/>
                    <a:pt x="657174" y="263894"/>
                  </a:cubicBezTo>
                  <a:cubicBezTo>
                    <a:pt x="656959" y="261208"/>
                    <a:pt x="657113" y="258506"/>
                    <a:pt x="657635" y="255866"/>
                  </a:cubicBezTo>
                  <a:cubicBezTo>
                    <a:pt x="659292" y="244614"/>
                    <a:pt x="659292" y="233194"/>
                    <a:pt x="657635" y="221942"/>
                  </a:cubicBezTo>
                  <a:close/>
                  <a:moveTo>
                    <a:pt x="42406" y="363776"/>
                  </a:moveTo>
                  <a:cubicBezTo>
                    <a:pt x="42406" y="363776"/>
                    <a:pt x="-16692" y="340444"/>
                    <a:pt x="4645" y="299767"/>
                  </a:cubicBezTo>
                  <a:cubicBezTo>
                    <a:pt x="5731" y="297864"/>
                    <a:pt x="7678" y="296605"/>
                    <a:pt x="9864" y="296390"/>
                  </a:cubicBezTo>
                  <a:lnTo>
                    <a:pt x="9864" y="296390"/>
                  </a:lnTo>
                  <a:cubicBezTo>
                    <a:pt x="26075" y="294932"/>
                    <a:pt x="40398" y="306905"/>
                    <a:pt x="41853" y="323114"/>
                  </a:cubicBezTo>
                  <a:cubicBezTo>
                    <a:pt x="42063" y="325463"/>
                    <a:pt x="41991" y="327827"/>
                    <a:pt x="41638" y="330160"/>
                  </a:cubicBezTo>
                  <a:cubicBezTo>
                    <a:pt x="40206" y="341335"/>
                    <a:pt x="40465" y="352678"/>
                    <a:pt x="42406" y="363776"/>
                  </a:cubicBezTo>
                  <a:close/>
                </a:path>
              </a:pathLst>
            </a:custGeom>
            <a:solidFill>
              <a:srgbClr val="FFC016"/>
            </a:solidFill>
            <a:ln w="15348"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DD49C7B1-6C7E-4866-8B58-B6CDAF1A2333}"/>
                </a:ext>
              </a:extLst>
            </p:cNvPr>
            <p:cNvSpPr/>
            <p:nvPr/>
          </p:nvSpPr>
          <p:spPr>
            <a:xfrm>
              <a:off x="4633169" y="4960685"/>
              <a:ext cx="2106943" cy="147974"/>
            </a:xfrm>
            <a:custGeom>
              <a:avLst/>
              <a:gdLst>
                <a:gd name="connsiteX0" fmla="*/ 2032957 w 2106943"/>
                <a:gd name="connsiteY0" fmla="*/ 0 h 147974"/>
                <a:gd name="connsiteX1" fmla="*/ 2106944 w 2106943"/>
                <a:gd name="connsiteY1" fmla="*/ 0 h 147974"/>
                <a:gd name="connsiteX2" fmla="*/ 2106944 w 2106943"/>
                <a:gd name="connsiteY2" fmla="*/ 147974 h 147974"/>
                <a:gd name="connsiteX3" fmla="*/ 2032957 w 2106943"/>
                <a:gd name="connsiteY3" fmla="*/ 147974 h 147974"/>
                <a:gd name="connsiteX4" fmla="*/ 73987 w 2106943"/>
                <a:gd name="connsiteY4" fmla="*/ 147974 h 147974"/>
                <a:gd name="connsiteX5" fmla="*/ 0 w 2106943"/>
                <a:gd name="connsiteY5" fmla="*/ 147974 h 147974"/>
                <a:gd name="connsiteX6" fmla="*/ 0 w 2106943"/>
                <a:gd name="connsiteY6" fmla="*/ 0 h 147974"/>
                <a:gd name="connsiteX7" fmla="*/ 73987 w 2106943"/>
                <a:gd name="connsiteY7" fmla="*/ 0 h 14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6943" h="147974">
                  <a:moveTo>
                    <a:pt x="2032957" y="0"/>
                  </a:moveTo>
                  <a:cubicBezTo>
                    <a:pt x="2073819" y="0"/>
                    <a:pt x="2106944" y="0"/>
                    <a:pt x="2106944" y="0"/>
                  </a:cubicBezTo>
                  <a:lnTo>
                    <a:pt x="2106944" y="147974"/>
                  </a:lnTo>
                  <a:cubicBezTo>
                    <a:pt x="2106944" y="147974"/>
                    <a:pt x="2073819" y="147974"/>
                    <a:pt x="2032957" y="147974"/>
                  </a:cubicBezTo>
                  <a:lnTo>
                    <a:pt x="73987" y="147974"/>
                  </a:lnTo>
                  <a:cubicBezTo>
                    <a:pt x="33125" y="147974"/>
                    <a:pt x="0" y="147974"/>
                    <a:pt x="0" y="147974"/>
                  </a:cubicBezTo>
                  <a:lnTo>
                    <a:pt x="0" y="0"/>
                  </a:lnTo>
                  <a:cubicBezTo>
                    <a:pt x="0" y="0"/>
                    <a:pt x="33125" y="0"/>
                    <a:pt x="73987" y="0"/>
                  </a:cubicBezTo>
                  <a:close/>
                </a:path>
              </a:pathLst>
            </a:custGeom>
            <a:solidFill>
              <a:srgbClr val="A35425"/>
            </a:solidFill>
            <a:ln w="15348"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228AA33C-8DE1-4C79-8F80-8DB5B40F5A80}"/>
                </a:ext>
              </a:extLst>
            </p:cNvPr>
            <p:cNvSpPr/>
            <p:nvPr/>
          </p:nvSpPr>
          <p:spPr>
            <a:xfrm>
              <a:off x="5609277" y="4660746"/>
              <a:ext cx="739717" cy="299785"/>
            </a:xfrm>
            <a:custGeom>
              <a:avLst/>
              <a:gdLst>
                <a:gd name="connsiteX0" fmla="*/ 61400 w 739717"/>
                <a:gd name="connsiteY0" fmla="*/ 0 h 299785"/>
                <a:gd name="connsiteX1" fmla="*/ 678318 w 739717"/>
                <a:gd name="connsiteY1" fmla="*/ 0 h 299785"/>
                <a:gd name="connsiteX2" fmla="*/ 739718 w 739717"/>
                <a:gd name="connsiteY2" fmla="*/ 61400 h 299785"/>
                <a:gd name="connsiteX3" fmla="*/ 739718 w 739717"/>
                <a:gd name="connsiteY3" fmla="*/ 299786 h 299785"/>
                <a:gd name="connsiteX4" fmla="*/ 739718 w 739717"/>
                <a:gd name="connsiteY4" fmla="*/ 299786 h 299785"/>
                <a:gd name="connsiteX5" fmla="*/ 0 w 739717"/>
                <a:gd name="connsiteY5" fmla="*/ 299786 h 299785"/>
                <a:gd name="connsiteX6" fmla="*/ 0 w 739717"/>
                <a:gd name="connsiteY6" fmla="*/ 299786 h 299785"/>
                <a:gd name="connsiteX7" fmla="*/ 0 w 739717"/>
                <a:gd name="connsiteY7" fmla="*/ 61400 h 299785"/>
                <a:gd name="connsiteX8" fmla="*/ 61400 w 739717"/>
                <a:gd name="connsiteY8" fmla="*/ 0 h 29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717" h="299785">
                  <a:moveTo>
                    <a:pt x="61400" y="0"/>
                  </a:moveTo>
                  <a:lnTo>
                    <a:pt x="678318" y="0"/>
                  </a:lnTo>
                  <a:cubicBezTo>
                    <a:pt x="712226" y="0"/>
                    <a:pt x="739718" y="27492"/>
                    <a:pt x="739718" y="61400"/>
                  </a:cubicBezTo>
                  <a:lnTo>
                    <a:pt x="739718" y="299786"/>
                  </a:lnTo>
                  <a:lnTo>
                    <a:pt x="739718" y="299786"/>
                  </a:lnTo>
                  <a:lnTo>
                    <a:pt x="0" y="299786"/>
                  </a:lnTo>
                  <a:lnTo>
                    <a:pt x="0" y="299786"/>
                  </a:lnTo>
                  <a:lnTo>
                    <a:pt x="0" y="61400"/>
                  </a:lnTo>
                  <a:cubicBezTo>
                    <a:pt x="0" y="27492"/>
                    <a:pt x="27492" y="0"/>
                    <a:pt x="61400" y="0"/>
                  </a:cubicBezTo>
                  <a:close/>
                </a:path>
              </a:pathLst>
            </a:custGeom>
            <a:solidFill>
              <a:srgbClr val="FFC016"/>
            </a:solidFill>
            <a:ln w="15348"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3D665FB8-9B97-4019-B145-A439CA93C7A2}"/>
                </a:ext>
              </a:extLst>
            </p:cNvPr>
            <p:cNvSpPr/>
            <p:nvPr/>
          </p:nvSpPr>
          <p:spPr>
            <a:xfrm>
              <a:off x="5708131" y="4430803"/>
              <a:ext cx="541855" cy="230250"/>
            </a:xfrm>
            <a:custGeom>
              <a:avLst/>
              <a:gdLst>
                <a:gd name="connsiteX0" fmla="*/ 61400 w 541855"/>
                <a:gd name="connsiteY0" fmla="*/ 0 h 230250"/>
                <a:gd name="connsiteX1" fmla="*/ 480456 w 541855"/>
                <a:gd name="connsiteY1" fmla="*/ 0 h 230250"/>
                <a:gd name="connsiteX2" fmla="*/ 541856 w 541855"/>
                <a:gd name="connsiteY2" fmla="*/ 61400 h 230250"/>
                <a:gd name="connsiteX3" fmla="*/ 541856 w 541855"/>
                <a:gd name="connsiteY3" fmla="*/ 230250 h 230250"/>
                <a:gd name="connsiteX4" fmla="*/ 541856 w 541855"/>
                <a:gd name="connsiteY4" fmla="*/ 230250 h 230250"/>
                <a:gd name="connsiteX5" fmla="*/ 0 w 541855"/>
                <a:gd name="connsiteY5" fmla="*/ 230250 h 230250"/>
                <a:gd name="connsiteX6" fmla="*/ 0 w 541855"/>
                <a:gd name="connsiteY6" fmla="*/ 230250 h 230250"/>
                <a:gd name="connsiteX7" fmla="*/ 0 w 541855"/>
                <a:gd name="connsiteY7" fmla="*/ 61400 h 230250"/>
                <a:gd name="connsiteX8" fmla="*/ 61400 w 541855"/>
                <a:gd name="connsiteY8" fmla="*/ 0 h 23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855" h="230250">
                  <a:moveTo>
                    <a:pt x="61400" y="0"/>
                  </a:moveTo>
                  <a:lnTo>
                    <a:pt x="480456" y="0"/>
                  </a:lnTo>
                  <a:cubicBezTo>
                    <a:pt x="514364" y="0"/>
                    <a:pt x="541856" y="27492"/>
                    <a:pt x="541856" y="61400"/>
                  </a:cubicBezTo>
                  <a:lnTo>
                    <a:pt x="541856" y="230250"/>
                  </a:lnTo>
                  <a:lnTo>
                    <a:pt x="541856" y="230250"/>
                  </a:lnTo>
                  <a:lnTo>
                    <a:pt x="0" y="230250"/>
                  </a:lnTo>
                  <a:lnTo>
                    <a:pt x="0" y="230250"/>
                  </a:lnTo>
                  <a:lnTo>
                    <a:pt x="0" y="61400"/>
                  </a:lnTo>
                  <a:cubicBezTo>
                    <a:pt x="0" y="27492"/>
                    <a:pt x="27492" y="0"/>
                    <a:pt x="61400" y="0"/>
                  </a:cubicBezTo>
                  <a:close/>
                </a:path>
              </a:pathLst>
            </a:custGeom>
            <a:solidFill>
              <a:srgbClr val="FFC016"/>
            </a:solidFill>
            <a:ln w="15348"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9FD1BB14-B782-4AC6-BEC2-BB7B4EB56DF1}"/>
                </a:ext>
              </a:extLst>
            </p:cNvPr>
            <p:cNvSpPr/>
            <p:nvPr/>
          </p:nvSpPr>
          <p:spPr>
            <a:xfrm>
              <a:off x="5969081" y="4140994"/>
              <a:ext cx="19955" cy="129861"/>
            </a:xfrm>
            <a:custGeom>
              <a:avLst/>
              <a:gdLst>
                <a:gd name="connsiteX0" fmla="*/ 5372 w 19955"/>
                <a:gd name="connsiteY0" fmla="*/ 0 h 129861"/>
                <a:gd name="connsiteX1" fmla="*/ 14582 w 19955"/>
                <a:gd name="connsiteY1" fmla="*/ 0 h 129861"/>
                <a:gd name="connsiteX2" fmla="*/ 19955 w 19955"/>
                <a:gd name="connsiteY2" fmla="*/ 5372 h 129861"/>
                <a:gd name="connsiteX3" fmla="*/ 19955 w 19955"/>
                <a:gd name="connsiteY3" fmla="*/ 129861 h 129861"/>
                <a:gd name="connsiteX4" fmla="*/ 19955 w 19955"/>
                <a:gd name="connsiteY4" fmla="*/ 129861 h 129861"/>
                <a:gd name="connsiteX5" fmla="*/ 0 w 19955"/>
                <a:gd name="connsiteY5" fmla="*/ 129861 h 129861"/>
                <a:gd name="connsiteX6" fmla="*/ 0 w 19955"/>
                <a:gd name="connsiteY6" fmla="*/ 129861 h 129861"/>
                <a:gd name="connsiteX7" fmla="*/ 0 w 19955"/>
                <a:gd name="connsiteY7" fmla="*/ 5372 h 129861"/>
                <a:gd name="connsiteX8" fmla="*/ 5372 w 19955"/>
                <a:gd name="connsiteY8" fmla="*/ 0 h 129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5" h="129861">
                  <a:moveTo>
                    <a:pt x="5372" y="0"/>
                  </a:moveTo>
                  <a:lnTo>
                    <a:pt x="14582" y="0"/>
                  </a:lnTo>
                  <a:cubicBezTo>
                    <a:pt x="17545" y="0"/>
                    <a:pt x="19955" y="2410"/>
                    <a:pt x="19955" y="5372"/>
                  </a:cubicBezTo>
                  <a:lnTo>
                    <a:pt x="19955" y="129861"/>
                  </a:lnTo>
                  <a:lnTo>
                    <a:pt x="19955" y="129861"/>
                  </a:lnTo>
                  <a:lnTo>
                    <a:pt x="0" y="129861"/>
                  </a:lnTo>
                  <a:lnTo>
                    <a:pt x="0" y="129861"/>
                  </a:lnTo>
                  <a:lnTo>
                    <a:pt x="0" y="5372"/>
                  </a:lnTo>
                  <a:cubicBezTo>
                    <a:pt x="0" y="2410"/>
                    <a:pt x="2410" y="0"/>
                    <a:pt x="5372" y="0"/>
                  </a:cubicBezTo>
                  <a:close/>
                </a:path>
              </a:pathLst>
            </a:custGeom>
            <a:solidFill>
              <a:srgbClr val="4C0E93"/>
            </a:solidFill>
            <a:ln w="15348"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C9CDBF08-BC8A-4CFE-BC90-4F8267178E7A}"/>
                </a:ext>
              </a:extLst>
            </p:cNvPr>
            <p:cNvSpPr/>
            <p:nvPr/>
          </p:nvSpPr>
          <p:spPr>
            <a:xfrm>
              <a:off x="5965633" y="4084506"/>
              <a:ext cx="28342" cy="53493"/>
            </a:xfrm>
            <a:custGeom>
              <a:avLst/>
              <a:gdLst>
                <a:gd name="connsiteX0" fmla="*/ 6518 w 28342"/>
                <a:gd name="connsiteY0" fmla="*/ 0 h 53493"/>
                <a:gd name="connsiteX1" fmla="*/ 27025 w 28342"/>
                <a:gd name="connsiteY1" fmla="*/ 38268 h 53493"/>
                <a:gd name="connsiteX2" fmla="*/ 26473 w 28342"/>
                <a:gd name="connsiteY2" fmla="*/ 39910 h 53493"/>
                <a:gd name="connsiteX3" fmla="*/ 5290 w 28342"/>
                <a:gd name="connsiteY3" fmla="*/ 49581 h 53493"/>
                <a:gd name="connsiteX4" fmla="*/ 1606 w 28342"/>
                <a:gd name="connsiteY4" fmla="*/ 31161 h 53493"/>
                <a:gd name="connsiteX5" fmla="*/ 6518 w 28342"/>
                <a:gd name="connsiteY5" fmla="*/ 0 h 5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42" h="53493">
                  <a:moveTo>
                    <a:pt x="6518" y="0"/>
                  </a:moveTo>
                  <a:cubicBezTo>
                    <a:pt x="22743" y="4912"/>
                    <a:pt x="31922" y="22043"/>
                    <a:pt x="27025" y="38268"/>
                  </a:cubicBezTo>
                  <a:cubicBezTo>
                    <a:pt x="26857" y="38820"/>
                    <a:pt x="26673" y="39373"/>
                    <a:pt x="26473" y="39910"/>
                  </a:cubicBezTo>
                  <a:cubicBezTo>
                    <a:pt x="20793" y="56795"/>
                    <a:pt x="11890" y="55260"/>
                    <a:pt x="5290" y="49581"/>
                  </a:cubicBezTo>
                  <a:cubicBezTo>
                    <a:pt x="9" y="44991"/>
                    <a:pt x="-1510" y="37423"/>
                    <a:pt x="1606" y="31161"/>
                  </a:cubicBezTo>
                  <a:cubicBezTo>
                    <a:pt x="6518" y="21490"/>
                    <a:pt x="13118" y="6447"/>
                    <a:pt x="6518" y="0"/>
                  </a:cubicBezTo>
                  <a:close/>
                </a:path>
              </a:pathLst>
            </a:custGeom>
            <a:solidFill>
              <a:srgbClr val="F2991E"/>
            </a:solidFill>
            <a:ln w="15348"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B537A46F-2BAB-43C1-8E31-C4F8887AFA8E}"/>
                </a:ext>
              </a:extLst>
            </p:cNvPr>
            <p:cNvSpPr/>
            <p:nvPr/>
          </p:nvSpPr>
          <p:spPr>
            <a:xfrm>
              <a:off x="5806678" y="4271009"/>
              <a:ext cx="344607" cy="159947"/>
            </a:xfrm>
            <a:custGeom>
              <a:avLst/>
              <a:gdLst>
                <a:gd name="connsiteX0" fmla="*/ 61400 w 344607"/>
                <a:gd name="connsiteY0" fmla="*/ 0 h 159947"/>
                <a:gd name="connsiteX1" fmla="*/ 283208 w 344607"/>
                <a:gd name="connsiteY1" fmla="*/ 0 h 159947"/>
                <a:gd name="connsiteX2" fmla="*/ 344608 w 344607"/>
                <a:gd name="connsiteY2" fmla="*/ 61400 h 159947"/>
                <a:gd name="connsiteX3" fmla="*/ 344608 w 344607"/>
                <a:gd name="connsiteY3" fmla="*/ 159947 h 159947"/>
                <a:gd name="connsiteX4" fmla="*/ 344608 w 344607"/>
                <a:gd name="connsiteY4" fmla="*/ 159947 h 159947"/>
                <a:gd name="connsiteX5" fmla="*/ 0 w 344607"/>
                <a:gd name="connsiteY5" fmla="*/ 159947 h 159947"/>
                <a:gd name="connsiteX6" fmla="*/ 0 w 344607"/>
                <a:gd name="connsiteY6" fmla="*/ 159947 h 159947"/>
                <a:gd name="connsiteX7" fmla="*/ 0 w 344607"/>
                <a:gd name="connsiteY7" fmla="*/ 61400 h 159947"/>
                <a:gd name="connsiteX8" fmla="*/ 61400 w 344607"/>
                <a:gd name="connsiteY8" fmla="*/ 0 h 15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607" h="159947">
                  <a:moveTo>
                    <a:pt x="61400" y="0"/>
                  </a:moveTo>
                  <a:lnTo>
                    <a:pt x="283208" y="0"/>
                  </a:lnTo>
                  <a:cubicBezTo>
                    <a:pt x="317116" y="0"/>
                    <a:pt x="344608" y="27492"/>
                    <a:pt x="344608" y="61400"/>
                  </a:cubicBezTo>
                  <a:lnTo>
                    <a:pt x="344608" y="159947"/>
                  </a:lnTo>
                  <a:lnTo>
                    <a:pt x="344608" y="159947"/>
                  </a:lnTo>
                  <a:lnTo>
                    <a:pt x="0" y="159947"/>
                  </a:lnTo>
                  <a:lnTo>
                    <a:pt x="0" y="159947"/>
                  </a:lnTo>
                  <a:lnTo>
                    <a:pt x="0" y="61400"/>
                  </a:lnTo>
                  <a:cubicBezTo>
                    <a:pt x="0" y="27492"/>
                    <a:pt x="27492" y="0"/>
                    <a:pt x="61400" y="0"/>
                  </a:cubicBezTo>
                  <a:close/>
                </a:path>
              </a:pathLst>
            </a:custGeom>
            <a:solidFill>
              <a:srgbClr val="FFC016"/>
            </a:solidFill>
            <a:ln w="15348"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617E00E4-2552-47A9-AF74-0F54FA70370B}"/>
                </a:ext>
              </a:extLst>
            </p:cNvPr>
            <p:cNvSpPr/>
            <p:nvPr/>
          </p:nvSpPr>
          <p:spPr>
            <a:xfrm>
              <a:off x="5629692" y="4271009"/>
              <a:ext cx="705180" cy="613967"/>
            </a:xfrm>
            <a:custGeom>
              <a:avLst/>
              <a:gdLst>
                <a:gd name="connsiteX0" fmla="*/ 11973 w 705180"/>
                <a:gd name="connsiteY0" fmla="*/ 434713 h 613967"/>
                <a:gd name="connsiteX1" fmla="*/ 25174 w 705180"/>
                <a:gd name="connsiteY1" fmla="*/ 481684 h 613967"/>
                <a:gd name="connsiteX2" fmla="*/ 34538 w 705180"/>
                <a:gd name="connsiteY2" fmla="*/ 499950 h 613967"/>
                <a:gd name="connsiteX3" fmla="*/ 58330 w 705180"/>
                <a:gd name="connsiteY3" fmla="*/ 478767 h 613967"/>
                <a:gd name="connsiteX4" fmla="*/ 77211 w 705180"/>
                <a:gd name="connsiteY4" fmla="*/ 468176 h 613967"/>
                <a:gd name="connsiteX5" fmla="*/ 91486 w 705180"/>
                <a:gd name="connsiteY5" fmla="*/ 499950 h 613967"/>
                <a:gd name="connsiteX6" fmla="*/ 101003 w 705180"/>
                <a:gd name="connsiteY6" fmla="*/ 515300 h 613967"/>
                <a:gd name="connsiteX7" fmla="*/ 124796 w 705180"/>
                <a:gd name="connsiteY7" fmla="*/ 499950 h 613967"/>
                <a:gd name="connsiteX8" fmla="*/ 143983 w 705180"/>
                <a:gd name="connsiteY8" fmla="*/ 499950 h 613967"/>
                <a:gd name="connsiteX9" fmla="*/ 148588 w 705180"/>
                <a:gd name="connsiteY9" fmla="*/ 537097 h 613967"/>
                <a:gd name="connsiteX10" fmla="*/ 158259 w 705180"/>
                <a:gd name="connsiteY10" fmla="*/ 606019 h 613967"/>
                <a:gd name="connsiteX11" fmla="*/ 186656 w 705180"/>
                <a:gd name="connsiteY11" fmla="*/ 611238 h 613967"/>
                <a:gd name="connsiteX12" fmla="*/ 196173 w 705180"/>
                <a:gd name="connsiteY12" fmla="*/ 568872 h 613967"/>
                <a:gd name="connsiteX13" fmla="*/ 219966 w 705180"/>
                <a:gd name="connsiteY13" fmla="*/ 526506 h 613967"/>
                <a:gd name="connsiteX14" fmla="*/ 253275 w 705180"/>
                <a:gd name="connsiteY14" fmla="*/ 537097 h 613967"/>
                <a:gd name="connsiteX15" fmla="*/ 267551 w 705180"/>
                <a:gd name="connsiteY15" fmla="*/ 552447 h 613967"/>
                <a:gd name="connsiteX16" fmla="*/ 291343 w 705180"/>
                <a:gd name="connsiteY16" fmla="*/ 552447 h 613967"/>
                <a:gd name="connsiteX17" fmla="*/ 324653 w 705180"/>
                <a:gd name="connsiteY17" fmla="*/ 520673 h 613967"/>
                <a:gd name="connsiteX18" fmla="*/ 357962 w 705180"/>
                <a:gd name="connsiteY18" fmla="*/ 520673 h 613967"/>
                <a:gd name="connsiteX19" fmla="*/ 372238 w 705180"/>
                <a:gd name="connsiteY19" fmla="*/ 573784 h 613967"/>
                <a:gd name="connsiteX20" fmla="*/ 405548 w 705180"/>
                <a:gd name="connsiteY20" fmla="*/ 568411 h 613967"/>
                <a:gd name="connsiteX21" fmla="*/ 424582 w 705180"/>
                <a:gd name="connsiteY21" fmla="*/ 547228 h 613967"/>
                <a:gd name="connsiteX22" fmla="*/ 457891 w 705180"/>
                <a:gd name="connsiteY22" fmla="*/ 531878 h 613967"/>
                <a:gd name="connsiteX23" fmla="*/ 486442 w 705180"/>
                <a:gd name="connsiteY23" fmla="*/ 558434 h 613967"/>
                <a:gd name="connsiteX24" fmla="*/ 514993 w 705180"/>
                <a:gd name="connsiteY24" fmla="*/ 573784 h 613967"/>
                <a:gd name="connsiteX25" fmla="*/ 538786 w 705180"/>
                <a:gd name="connsiteY25" fmla="*/ 541856 h 613967"/>
                <a:gd name="connsiteX26" fmla="*/ 576854 w 705180"/>
                <a:gd name="connsiteY26" fmla="*/ 499490 h 613967"/>
                <a:gd name="connsiteX27" fmla="*/ 605405 w 705180"/>
                <a:gd name="connsiteY27" fmla="*/ 510081 h 613967"/>
                <a:gd name="connsiteX28" fmla="*/ 605405 w 705180"/>
                <a:gd name="connsiteY28" fmla="*/ 541856 h 613967"/>
                <a:gd name="connsiteX29" fmla="*/ 619680 w 705180"/>
                <a:gd name="connsiteY29" fmla="*/ 552447 h 613967"/>
                <a:gd name="connsiteX30" fmla="*/ 638714 w 705180"/>
                <a:gd name="connsiteY30" fmla="*/ 515300 h 613967"/>
                <a:gd name="connsiteX31" fmla="*/ 638714 w 705180"/>
                <a:gd name="connsiteY31" fmla="*/ 488898 h 613967"/>
                <a:gd name="connsiteX32" fmla="*/ 662507 w 705180"/>
                <a:gd name="connsiteY32" fmla="*/ 488898 h 613967"/>
                <a:gd name="connsiteX33" fmla="*/ 672024 w 705180"/>
                <a:gd name="connsiteY33" fmla="*/ 467715 h 613967"/>
                <a:gd name="connsiteX34" fmla="*/ 686299 w 705180"/>
                <a:gd name="connsiteY34" fmla="*/ 441160 h 613967"/>
                <a:gd name="connsiteX35" fmla="*/ 689523 w 705180"/>
                <a:gd name="connsiteY35" fmla="*/ 436555 h 613967"/>
                <a:gd name="connsiteX36" fmla="*/ 695509 w 705180"/>
                <a:gd name="connsiteY36" fmla="*/ 428266 h 613967"/>
                <a:gd name="connsiteX37" fmla="*/ 705180 w 705180"/>
                <a:gd name="connsiteY37" fmla="*/ 412148 h 613967"/>
                <a:gd name="connsiteX38" fmla="*/ 657748 w 705180"/>
                <a:gd name="connsiteY38" fmla="*/ 389277 h 613967"/>
                <a:gd name="connsiteX39" fmla="*/ 40985 w 705180"/>
                <a:gd name="connsiteY39" fmla="*/ 389277 h 613967"/>
                <a:gd name="connsiteX40" fmla="*/ 0 w 705180"/>
                <a:gd name="connsiteY40" fmla="*/ 404627 h 613967"/>
                <a:gd name="connsiteX41" fmla="*/ 11973 w 705180"/>
                <a:gd name="connsiteY41" fmla="*/ 434713 h 613967"/>
                <a:gd name="connsiteX42" fmla="*/ 91793 w 705180"/>
                <a:gd name="connsiteY42" fmla="*/ 183433 h 613967"/>
                <a:gd name="connsiteX43" fmla="*/ 104687 w 705180"/>
                <a:gd name="connsiteY43" fmla="*/ 222422 h 613967"/>
                <a:gd name="connsiteX44" fmla="*/ 111595 w 705180"/>
                <a:gd name="connsiteY44" fmla="*/ 235009 h 613967"/>
                <a:gd name="connsiteX45" fmla="*/ 129401 w 705180"/>
                <a:gd name="connsiteY45" fmla="*/ 220426 h 613967"/>
                <a:gd name="connsiteX46" fmla="*/ 143523 w 705180"/>
                <a:gd name="connsiteY46" fmla="*/ 213212 h 613967"/>
                <a:gd name="connsiteX47" fmla="*/ 154114 w 705180"/>
                <a:gd name="connsiteY47" fmla="*/ 235009 h 613967"/>
                <a:gd name="connsiteX48" fmla="*/ 161175 w 705180"/>
                <a:gd name="connsiteY48" fmla="*/ 246061 h 613967"/>
                <a:gd name="connsiteX49" fmla="*/ 178981 w 705180"/>
                <a:gd name="connsiteY49" fmla="*/ 235009 h 613967"/>
                <a:gd name="connsiteX50" fmla="*/ 192950 w 705180"/>
                <a:gd name="connsiteY50" fmla="*/ 235009 h 613967"/>
                <a:gd name="connsiteX51" fmla="*/ 196480 w 705180"/>
                <a:gd name="connsiteY51" fmla="*/ 260643 h 613967"/>
                <a:gd name="connsiteX52" fmla="*/ 203541 w 705180"/>
                <a:gd name="connsiteY52" fmla="*/ 307921 h 613967"/>
                <a:gd name="connsiteX53" fmla="*/ 224878 w 705180"/>
                <a:gd name="connsiteY53" fmla="*/ 311605 h 613967"/>
                <a:gd name="connsiteX54" fmla="*/ 231939 w 705180"/>
                <a:gd name="connsiteY54" fmla="*/ 282440 h 613967"/>
                <a:gd name="connsiteX55" fmla="*/ 249591 w 705180"/>
                <a:gd name="connsiteY55" fmla="*/ 253275 h 613967"/>
                <a:gd name="connsiteX56" fmla="*/ 274305 w 705180"/>
                <a:gd name="connsiteY56" fmla="*/ 260643 h 613967"/>
                <a:gd name="connsiteX57" fmla="*/ 284896 w 705180"/>
                <a:gd name="connsiteY57" fmla="*/ 271542 h 613967"/>
                <a:gd name="connsiteX58" fmla="*/ 302702 w 705180"/>
                <a:gd name="connsiteY58" fmla="*/ 271542 h 613967"/>
                <a:gd name="connsiteX59" fmla="*/ 327416 w 705180"/>
                <a:gd name="connsiteY59" fmla="*/ 249591 h 613967"/>
                <a:gd name="connsiteX60" fmla="*/ 352130 w 705180"/>
                <a:gd name="connsiteY60" fmla="*/ 249591 h 613967"/>
                <a:gd name="connsiteX61" fmla="*/ 362721 w 705180"/>
                <a:gd name="connsiteY61" fmla="*/ 286124 h 613967"/>
                <a:gd name="connsiteX62" fmla="*/ 387588 w 705180"/>
                <a:gd name="connsiteY62" fmla="*/ 282440 h 613967"/>
                <a:gd name="connsiteX63" fmla="*/ 401710 w 705180"/>
                <a:gd name="connsiteY63" fmla="*/ 267858 h 613967"/>
                <a:gd name="connsiteX64" fmla="*/ 426424 w 705180"/>
                <a:gd name="connsiteY64" fmla="*/ 256959 h 613967"/>
                <a:gd name="connsiteX65" fmla="*/ 447760 w 705180"/>
                <a:gd name="connsiteY65" fmla="*/ 275072 h 613967"/>
                <a:gd name="connsiteX66" fmla="*/ 468943 w 705180"/>
                <a:gd name="connsiteY66" fmla="*/ 286124 h 613967"/>
                <a:gd name="connsiteX67" fmla="*/ 486596 w 705180"/>
                <a:gd name="connsiteY67" fmla="*/ 264174 h 613967"/>
                <a:gd name="connsiteX68" fmla="*/ 514840 w 705180"/>
                <a:gd name="connsiteY68" fmla="*/ 235009 h 613967"/>
                <a:gd name="connsiteX69" fmla="*/ 536023 w 705180"/>
                <a:gd name="connsiteY69" fmla="*/ 242377 h 613967"/>
                <a:gd name="connsiteX70" fmla="*/ 536023 w 705180"/>
                <a:gd name="connsiteY70" fmla="*/ 264174 h 613967"/>
                <a:gd name="connsiteX71" fmla="*/ 546614 w 705180"/>
                <a:gd name="connsiteY71" fmla="*/ 271542 h 613967"/>
                <a:gd name="connsiteX72" fmla="*/ 560890 w 705180"/>
                <a:gd name="connsiteY72" fmla="*/ 246061 h 613967"/>
                <a:gd name="connsiteX73" fmla="*/ 560890 w 705180"/>
                <a:gd name="connsiteY73" fmla="*/ 227794 h 613967"/>
                <a:gd name="connsiteX74" fmla="*/ 578542 w 705180"/>
                <a:gd name="connsiteY74" fmla="*/ 227794 h 613967"/>
                <a:gd name="connsiteX75" fmla="*/ 585603 w 705180"/>
                <a:gd name="connsiteY75" fmla="*/ 213212 h 613967"/>
                <a:gd name="connsiteX76" fmla="*/ 596195 w 705180"/>
                <a:gd name="connsiteY76" fmla="*/ 194945 h 613967"/>
                <a:gd name="connsiteX77" fmla="*/ 598651 w 705180"/>
                <a:gd name="connsiteY77" fmla="*/ 191875 h 613967"/>
                <a:gd name="connsiteX78" fmla="*/ 605865 w 705180"/>
                <a:gd name="connsiteY78" fmla="*/ 182051 h 613967"/>
                <a:gd name="connsiteX79" fmla="*/ 558894 w 705180"/>
                <a:gd name="connsiteY79" fmla="*/ 159794 h 613967"/>
                <a:gd name="connsiteX80" fmla="*/ 139839 w 705180"/>
                <a:gd name="connsiteY80" fmla="*/ 159794 h 613967"/>
                <a:gd name="connsiteX81" fmla="*/ 91793 w 705180"/>
                <a:gd name="connsiteY81" fmla="*/ 183433 h 613967"/>
                <a:gd name="connsiteX82" fmla="*/ 180516 w 705180"/>
                <a:gd name="connsiteY82" fmla="*/ 41752 h 613967"/>
                <a:gd name="connsiteX83" fmla="*/ 181591 w 705180"/>
                <a:gd name="connsiteY83" fmla="*/ 45590 h 613967"/>
                <a:gd name="connsiteX84" fmla="*/ 186042 w 705180"/>
                <a:gd name="connsiteY84" fmla="*/ 54186 h 613967"/>
                <a:gd name="connsiteX85" fmla="*/ 198169 w 705180"/>
                <a:gd name="connsiteY85" fmla="*/ 44208 h 613967"/>
                <a:gd name="connsiteX86" fmla="*/ 207686 w 705180"/>
                <a:gd name="connsiteY86" fmla="*/ 39142 h 613967"/>
                <a:gd name="connsiteX87" fmla="*/ 214900 w 705180"/>
                <a:gd name="connsiteY87" fmla="*/ 54492 h 613967"/>
                <a:gd name="connsiteX88" fmla="*/ 219659 w 705180"/>
                <a:gd name="connsiteY88" fmla="*/ 62167 h 613967"/>
                <a:gd name="connsiteX89" fmla="*/ 231632 w 705180"/>
                <a:gd name="connsiteY89" fmla="*/ 54492 h 613967"/>
                <a:gd name="connsiteX90" fmla="*/ 241149 w 705180"/>
                <a:gd name="connsiteY90" fmla="*/ 54492 h 613967"/>
                <a:gd name="connsiteX91" fmla="*/ 243605 w 705180"/>
                <a:gd name="connsiteY91" fmla="*/ 72145 h 613967"/>
                <a:gd name="connsiteX92" fmla="*/ 248363 w 705180"/>
                <a:gd name="connsiteY92" fmla="*/ 104534 h 613967"/>
                <a:gd name="connsiteX93" fmla="*/ 262639 w 705180"/>
                <a:gd name="connsiteY93" fmla="*/ 107143 h 613967"/>
                <a:gd name="connsiteX94" fmla="*/ 267397 w 705180"/>
                <a:gd name="connsiteY94" fmla="*/ 87035 h 613967"/>
                <a:gd name="connsiteX95" fmla="*/ 279524 w 705180"/>
                <a:gd name="connsiteY95" fmla="*/ 67080 h 613967"/>
                <a:gd name="connsiteX96" fmla="*/ 296102 w 705180"/>
                <a:gd name="connsiteY96" fmla="*/ 72145 h 613967"/>
                <a:gd name="connsiteX97" fmla="*/ 303316 w 705180"/>
                <a:gd name="connsiteY97" fmla="*/ 79667 h 613967"/>
                <a:gd name="connsiteX98" fmla="*/ 315289 w 705180"/>
                <a:gd name="connsiteY98" fmla="*/ 79667 h 613967"/>
                <a:gd name="connsiteX99" fmla="*/ 332174 w 705180"/>
                <a:gd name="connsiteY99" fmla="*/ 64317 h 613967"/>
                <a:gd name="connsiteX100" fmla="*/ 348753 w 705180"/>
                <a:gd name="connsiteY100" fmla="*/ 64317 h 613967"/>
                <a:gd name="connsiteX101" fmla="*/ 355967 w 705180"/>
                <a:gd name="connsiteY101" fmla="*/ 89337 h 613967"/>
                <a:gd name="connsiteX102" fmla="*/ 372699 w 705180"/>
                <a:gd name="connsiteY102" fmla="*/ 86728 h 613967"/>
                <a:gd name="connsiteX103" fmla="*/ 382369 w 705180"/>
                <a:gd name="connsiteY103" fmla="*/ 76750 h 613967"/>
                <a:gd name="connsiteX104" fmla="*/ 399101 w 705180"/>
                <a:gd name="connsiteY104" fmla="*/ 69229 h 613967"/>
                <a:gd name="connsiteX105" fmla="*/ 413376 w 705180"/>
                <a:gd name="connsiteY105" fmla="*/ 81816 h 613967"/>
                <a:gd name="connsiteX106" fmla="*/ 427805 w 705180"/>
                <a:gd name="connsiteY106" fmla="*/ 89337 h 613967"/>
                <a:gd name="connsiteX107" fmla="*/ 439778 w 705180"/>
                <a:gd name="connsiteY107" fmla="*/ 73987 h 613967"/>
                <a:gd name="connsiteX108" fmla="*/ 458812 w 705180"/>
                <a:gd name="connsiteY108" fmla="*/ 53878 h 613967"/>
                <a:gd name="connsiteX109" fmla="*/ 473241 w 705180"/>
                <a:gd name="connsiteY109" fmla="*/ 58944 h 613967"/>
                <a:gd name="connsiteX110" fmla="*/ 473241 w 705180"/>
                <a:gd name="connsiteY110" fmla="*/ 74294 h 613967"/>
                <a:gd name="connsiteX111" fmla="*/ 480456 w 705180"/>
                <a:gd name="connsiteY111" fmla="*/ 79360 h 613967"/>
                <a:gd name="connsiteX112" fmla="*/ 489819 w 705180"/>
                <a:gd name="connsiteY112" fmla="*/ 61861 h 613967"/>
                <a:gd name="connsiteX113" fmla="*/ 489819 w 705180"/>
                <a:gd name="connsiteY113" fmla="*/ 49273 h 613967"/>
                <a:gd name="connsiteX114" fmla="*/ 501792 w 705180"/>
                <a:gd name="connsiteY114" fmla="*/ 49273 h 613967"/>
                <a:gd name="connsiteX115" fmla="*/ 506704 w 705180"/>
                <a:gd name="connsiteY115" fmla="*/ 39142 h 613967"/>
                <a:gd name="connsiteX116" fmla="*/ 512384 w 705180"/>
                <a:gd name="connsiteY116" fmla="*/ 29012 h 613967"/>
                <a:gd name="connsiteX117" fmla="*/ 460347 w 705180"/>
                <a:gd name="connsiteY117" fmla="*/ 0 h 613967"/>
                <a:gd name="connsiteX118" fmla="*/ 238386 w 705180"/>
                <a:gd name="connsiteY118" fmla="*/ 0 h 613967"/>
                <a:gd name="connsiteX119" fmla="*/ 180516 w 705180"/>
                <a:gd name="connsiteY119" fmla="*/ 41752 h 61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05180" h="613967">
                  <a:moveTo>
                    <a:pt x="11973" y="434713"/>
                  </a:moveTo>
                  <a:cubicBezTo>
                    <a:pt x="17484" y="450032"/>
                    <a:pt x="21889" y="465735"/>
                    <a:pt x="25174" y="481684"/>
                  </a:cubicBezTo>
                  <a:cubicBezTo>
                    <a:pt x="28090" y="495038"/>
                    <a:pt x="31314" y="499490"/>
                    <a:pt x="34538" y="499950"/>
                  </a:cubicBezTo>
                  <a:cubicBezTo>
                    <a:pt x="37761" y="500411"/>
                    <a:pt x="42059" y="492275"/>
                    <a:pt x="58330" y="478767"/>
                  </a:cubicBezTo>
                  <a:cubicBezTo>
                    <a:pt x="68001" y="470478"/>
                    <a:pt x="73680" y="466487"/>
                    <a:pt x="77211" y="468176"/>
                  </a:cubicBezTo>
                  <a:cubicBezTo>
                    <a:pt x="80741" y="469864"/>
                    <a:pt x="82583" y="477846"/>
                    <a:pt x="91486" y="499950"/>
                  </a:cubicBezTo>
                  <a:cubicBezTo>
                    <a:pt x="97319" y="513919"/>
                    <a:pt x="99315" y="515300"/>
                    <a:pt x="101003" y="515300"/>
                  </a:cubicBezTo>
                  <a:cubicBezTo>
                    <a:pt x="107604" y="516989"/>
                    <a:pt x="110981" y="504709"/>
                    <a:pt x="124796" y="499950"/>
                  </a:cubicBezTo>
                  <a:cubicBezTo>
                    <a:pt x="127712" y="498876"/>
                    <a:pt x="137690" y="495038"/>
                    <a:pt x="143983" y="499950"/>
                  </a:cubicBezTo>
                  <a:cubicBezTo>
                    <a:pt x="150277" y="504862"/>
                    <a:pt x="149049" y="517142"/>
                    <a:pt x="148588" y="537097"/>
                  </a:cubicBezTo>
                  <a:cubicBezTo>
                    <a:pt x="148588" y="575319"/>
                    <a:pt x="147667" y="595120"/>
                    <a:pt x="158259" y="606019"/>
                  </a:cubicBezTo>
                  <a:cubicBezTo>
                    <a:pt x="165350" y="614154"/>
                    <a:pt x="177124" y="616319"/>
                    <a:pt x="186656" y="611238"/>
                  </a:cubicBezTo>
                  <a:cubicBezTo>
                    <a:pt x="194638" y="605251"/>
                    <a:pt x="190187" y="593278"/>
                    <a:pt x="196173" y="568872"/>
                  </a:cubicBezTo>
                  <a:cubicBezTo>
                    <a:pt x="199857" y="554443"/>
                    <a:pt x="205537" y="531725"/>
                    <a:pt x="219966" y="526506"/>
                  </a:cubicBezTo>
                  <a:cubicBezTo>
                    <a:pt x="232154" y="523942"/>
                    <a:pt x="244802" y="527964"/>
                    <a:pt x="253275" y="537097"/>
                  </a:cubicBezTo>
                  <a:cubicBezTo>
                    <a:pt x="260336" y="543851"/>
                    <a:pt x="260490" y="549070"/>
                    <a:pt x="267551" y="552447"/>
                  </a:cubicBezTo>
                  <a:cubicBezTo>
                    <a:pt x="275118" y="555870"/>
                    <a:pt x="283776" y="555870"/>
                    <a:pt x="291343" y="552447"/>
                  </a:cubicBezTo>
                  <a:cubicBezTo>
                    <a:pt x="309149" y="545386"/>
                    <a:pt x="307921" y="529269"/>
                    <a:pt x="324653" y="520673"/>
                  </a:cubicBezTo>
                  <a:cubicBezTo>
                    <a:pt x="334891" y="514456"/>
                    <a:pt x="347724" y="514456"/>
                    <a:pt x="357962" y="520673"/>
                  </a:cubicBezTo>
                  <a:cubicBezTo>
                    <a:pt x="372391" y="533260"/>
                    <a:pt x="357962" y="563346"/>
                    <a:pt x="372238" y="573784"/>
                  </a:cubicBezTo>
                  <a:cubicBezTo>
                    <a:pt x="381755" y="580845"/>
                    <a:pt x="397873" y="573784"/>
                    <a:pt x="405548" y="568411"/>
                  </a:cubicBezTo>
                  <a:cubicBezTo>
                    <a:pt x="413223" y="563039"/>
                    <a:pt x="413683" y="557206"/>
                    <a:pt x="424582" y="547228"/>
                  </a:cubicBezTo>
                  <a:cubicBezTo>
                    <a:pt x="431489" y="540781"/>
                    <a:pt x="444690" y="528655"/>
                    <a:pt x="457891" y="531878"/>
                  </a:cubicBezTo>
                  <a:cubicBezTo>
                    <a:pt x="468329" y="533874"/>
                    <a:pt x="468483" y="543237"/>
                    <a:pt x="486442" y="558434"/>
                  </a:cubicBezTo>
                  <a:cubicBezTo>
                    <a:pt x="497341" y="567797"/>
                    <a:pt x="504709" y="577928"/>
                    <a:pt x="514993" y="573784"/>
                  </a:cubicBezTo>
                  <a:cubicBezTo>
                    <a:pt x="525278" y="569639"/>
                    <a:pt x="527887" y="562271"/>
                    <a:pt x="538786" y="541856"/>
                  </a:cubicBezTo>
                  <a:cubicBezTo>
                    <a:pt x="549684" y="521440"/>
                    <a:pt x="559508" y="503327"/>
                    <a:pt x="576854" y="499490"/>
                  </a:cubicBezTo>
                  <a:cubicBezTo>
                    <a:pt x="587660" y="496374"/>
                    <a:pt x="599250" y="500672"/>
                    <a:pt x="605405" y="510081"/>
                  </a:cubicBezTo>
                  <a:cubicBezTo>
                    <a:pt x="609242" y="520366"/>
                    <a:pt x="600953" y="530497"/>
                    <a:pt x="605405" y="541856"/>
                  </a:cubicBezTo>
                  <a:cubicBezTo>
                    <a:pt x="608168" y="549377"/>
                    <a:pt x="612619" y="553982"/>
                    <a:pt x="619680" y="552447"/>
                  </a:cubicBezTo>
                  <a:cubicBezTo>
                    <a:pt x="631653" y="549991"/>
                    <a:pt x="637947" y="529269"/>
                    <a:pt x="638714" y="515300"/>
                  </a:cubicBezTo>
                  <a:cubicBezTo>
                    <a:pt x="639482" y="501332"/>
                    <a:pt x="634570" y="492889"/>
                    <a:pt x="638714" y="488898"/>
                  </a:cubicBezTo>
                  <a:cubicBezTo>
                    <a:pt x="642859" y="484907"/>
                    <a:pt x="654064" y="494271"/>
                    <a:pt x="662507" y="488898"/>
                  </a:cubicBezTo>
                  <a:cubicBezTo>
                    <a:pt x="666958" y="485982"/>
                    <a:pt x="666191" y="481684"/>
                    <a:pt x="672024" y="467715"/>
                  </a:cubicBezTo>
                  <a:cubicBezTo>
                    <a:pt x="675846" y="458398"/>
                    <a:pt x="680635" y="449495"/>
                    <a:pt x="686299" y="441160"/>
                  </a:cubicBezTo>
                  <a:lnTo>
                    <a:pt x="689523" y="436555"/>
                  </a:lnTo>
                  <a:cubicBezTo>
                    <a:pt x="691672" y="433945"/>
                    <a:pt x="693668" y="431029"/>
                    <a:pt x="695509" y="428266"/>
                  </a:cubicBezTo>
                  <a:cubicBezTo>
                    <a:pt x="699055" y="423093"/>
                    <a:pt x="702294" y="417705"/>
                    <a:pt x="705180" y="412148"/>
                  </a:cubicBezTo>
                  <a:cubicBezTo>
                    <a:pt x="693606" y="397781"/>
                    <a:pt x="676199" y="389384"/>
                    <a:pt x="657748" y="389277"/>
                  </a:cubicBezTo>
                  <a:lnTo>
                    <a:pt x="40985" y="389277"/>
                  </a:lnTo>
                  <a:cubicBezTo>
                    <a:pt x="25895" y="389184"/>
                    <a:pt x="11313" y="394649"/>
                    <a:pt x="0" y="404627"/>
                  </a:cubicBezTo>
                  <a:cubicBezTo>
                    <a:pt x="4498" y="414865"/>
                    <a:pt x="8488" y="424889"/>
                    <a:pt x="11973" y="434713"/>
                  </a:cubicBezTo>
                  <a:close/>
                  <a:moveTo>
                    <a:pt x="91793" y="183433"/>
                  </a:moveTo>
                  <a:cubicBezTo>
                    <a:pt x="97227" y="196020"/>
                    <a:pt x="101556" y="209067"/>
                    <a:pt x="104687" y="222422"/>
                  </a:cubicBezTo>
                  <a:cubicBezTo>
                    <a:pt x="106990" y="231632"/>
                    <a:pt x="109292" y="234855"/>
                    <a:pt x="111595" y="235009"/>
                  </a:cubicBezTo>
                  <a:cubicBezTo>
                    <a:pt x="113897" y="235162"/>
                    <a:pt x="117274" y="229790"/>
                    <a:pt x="129401" y="220426"/>
                  </a:cubicBezTo>
                  <a:cubicBezTo>
                    <a:pt x="136615" y="214900"/>
                    <a:pt x="140299" y="212137"/>
                    <a:pt x="143523" y="213212"/>
                  </a:cubicBezTo>
                  <a:cubicBezTo>
                    <a:pt x="146746" y="214286"/>
                    <a:pt x="147360" y="219966"/>
                    <a:pt x="154114" y="235009"/>
                  </a:cubicBezTo>
                  <a:cubicBezTo>
                    <a:pt x="158412" y="244679"/>
                    <a:pt x="159794" y="245754"/>
                    <a:pt x="161175" y="246061"/>
                  </a:cubicBezTo>
                  <a:cubicBezTo>
                    <a:pt x="166087" y="246982"/>
                    <a:pt x="168543" y="238693"/>
                    <a:pt x="178981" y="235009"/>
                  </a:cubicBezTo>
                  <a:cubicBezTo>
                    <a:pt x="183433" y="233044"/>
                    <a:pt x="188498" y="233044"/>
                    <a:pt x="192950" y="235009"/>
                  </a:cubicBezTo>
                  <a:cubicBezTo>
                    <a:pt x="198015" y="238693"/>
                    <a:pt x="196787" y="246828"/>
                    <a:pt x="196480" y="260643"/>
                  </a:cubicBezTo>
                  <a:cubicBezTo>
                    <a:pt x="196480" y="286738"/>
                    <a:pt x="196480" y="300553"/>
                    <a:pt x="203541" y="307921"/>
                  </a:cubicBezTo>
                  <a:cubicBezTo>
                    <a:pt x="209144" y="313555"/>
                    <a:pt x="217709" y="315028"/>
                    <a:pt x="224878" y="311605"/>
                  </a:cubicBezTo>
                  <a:cubicBezTo>
                    <a:pt x="230864" y="307461"/>
                    <a:pt x="227334" y="299172"/>
                    <a:pt x="231939" y="282440"/>
                  </a:cubicBezTo>
                  <a:cubicBezTo>
                    <a:pt x="234548" y="272463"/>
                    <a:pt x="238846" y="256959"/>
                    <a:pt x="249591" y="253275"/>
                  </a:cubicBezTo>
                  <a:cubicBezTo>
                    <a:pt x="258540" y="251495"/>
                    <a:pt x="267781" y="254258"/>
                    <a:pt x="274305" y="260643"/>
                  </a:cubicBezTo>
                  <a:cubicBezTo>
                    <a:pt x="279524" y="265248"/>
                    <a:pt x="279677" y="268932"/>
                    <a:pt x="284896" y="271542"/>
                  </a:cubicBezTo>
                  <a:cubicBezTo>
                    <a:pt x="290607" y="273814"/>
                    <a:pt x="296992" y="273814"/>
                    <a:pt x="302702" y="271542"/>
                  </a:cubicBezTo>
                  <a:cubicBezTo>
                    <a:pt x="315903" y="266783"/>
                    <a:pt x="314982" y="256192"/>
                    <a:pt x="327416" y="249591"/>
                  </a:cubicBezTo>
                  <a:cubicBezTo>
                    <a:pt x="335106" y="245355"/>
                    <a:pt x="344439" y="245355"/>
                    <a:pt x="352130" y="249591"/>
                  </a:cubicBezTo>
                  <a:cubicBezTo>
                    <a:pt x="362875" y="258341"/>
                    <a:pt x="352130" y="279063"/>
                    <a:pt x="362721" y="286124"/>
                  </a:cubicBezTo>
                  <a:cubicBezTo>
                    <a:pt x="369782" y="291036"/>
                    <a:pt x="381755" y="286124"/>
                    <a:pt x="387588" y="282440"/>
                  </a:cubicBezTo>
                  <a:cubicBezTo>
                    <a:pt x="393421" y="278756"/>
                    <a:pt x="393575" y="274765"/>
                    <a:pt x="401710" y="267858"/>
                  </a:cubicBezTo>
                  <a:cubicBezTo>
                    <a:pt x="408111" y="260996"/>
                    <a:pt x="417045" y="257052"/>
                    <a:pt x="426424" y="256959"/>
                  </a:cubicBezTo>
                  <a:cubicBezTo>
                    <a:pt x="434252" y="258341"/>
                    <a:pt x="434252" y="264788"/>
                    <a:pt x="447760" y="275072"/>
                  </a:cubicBezTo>
                  <a:cubicBezTo>
                    <a:pt x="455742" y="281519"/>
                    <a:pt x="461115" y="288427"/>
                    <a:pt x="468943" y="286124"/>
                  </a:cubicBezTo>
                  <a:cubicBezTo>
                    <a:pt x="476772" y="283822"/>
                    <a:pt x="478307" y="278142"/>
                    <a:pt x="486596" y="264174"/>
                  </a:cubicBezTo>
                  <a:cubicBezTo>
                    <a:pt x="494885" y="250205"/>
                    <a:pt x="501946" y="237772"/>
                    <a:pt x="514840" y="235009"/>
                  </a:cubicBezTo>
                  <a:cubicBezTo>
                    <a:pt x="523129" y="233320"/>
                    <a:pt x="533567" y="236237"/>
                    <a:pt x="536023" y="242377"/>
                  </a:cubicBezTo>
                  <a:cubicBezTo>
                    <a:pt x="538479" y="248517"/>
                    <a:pt x="532799" y="256345"/>
                    <a:pt x="536023" y="264174"/>
                  </a:cubicBezTo>
                  <a:cubicBezTo>
                    <a:pt x="538325" y="269239"/>
                    <a:pt x="541395" y="272463"/>
                    <a:pt x="546614" y="271542"/>
                  </a:cubicBezTo>
                  <a:cubicBezTo>
                    <a:pt x="555671" y="269700"/>
                    <a:pt x="560276" y="256192"/>
                    <a:pt x="560890" y="246061"/>
                  </a:cubicBezTo>
                  <a:cubicBezTo>
                    <a:pt x="561504" y="235930"/>
                    <a:pt x="557666" y="230711"/>
                    <a:pt x="560890" y="227794"/>
                  </a:cubicBezTo>
                  <a:cubicBezTo>
                    <a:pt x="564113" y="224878"/>
                    <a:pt x="572095" y="231478"/>
                    <a:pt x="578542" y="227794"/>
                  </a:cubicBezTo>
                  <a:cubicBezTo>
                    <a:pt x="581919" y="225799"/>
                    <a:pt x="581305" y="222882"/>
                    <a:pt x="585603" y="213212"/>
                  </a:cubicBezTo>
                  <a:cubicBezTo>
                    <a:pt x="588505" y="206780"/>
                    <a:pt x="592050" y="200655"/>
                    <a:pt x="596195" y="194945"/>
                  </a:cubicBezTo>
                  <a:lnTo>
                    <a:pt x="598651" y="191875"/>
                  </a:lnTo>
                  <a:cubicBezTo>
                    <a:pt x="601260" y="188652"/>
                    <a:pt x="603563" y="185428"/>
                    <a:pt x="605865" y="182051"/>
                  </a:cubicBezTo>
                  <a:cubicBezTo>
                    <a:pt x="594276" y="168037"/>
                    <a:pt x="577069" y="159886"/>
                    <a:pt x="558894" y="159794"/>
                  </a:cubicBezTo>
                  <a:lnTo>
                    <a:pt x="139839" y="159794"/>
                  </a:lnTo>
                  <a:cubicBezTo>
                    <a:pt x="121050" y="159901"/>
                    <a:pt x="103352" y="168620"/>
                    <a:pt x="91793" y="183433"/>
                  </a:cubicBezTo>
                  <a:close/>
                  <a:moveTo>
                    <a:pt x="180516" y="41752"/>
                  </a:moveTo>
                  <a:cubicBezTo>
                    <a:pt x="180808" y="43057"/>
                    <a:pt x="181161" y="44331"/>
                    <a:pt x="181591" y="45590"/>
                  </a:cubicBezTo>
                  <a:cubicBezTo>
                    <a:pt x="182972" y="51883"/>
                    <a:pt x="184661" y="54186"/>
                    <a:pt x="186042" y="54186"/>
                  </a:cubicBezTo>
                  <a:cubicBezTo>
                    <a:pt x="187424" y="54186"/>
                    <a:pt x="189880" y="50655"/>
                    <a:pt x="198169" y="44208"/>
                  </a:cubicBezTo>
                  <a:cubicBezTo>
                    <a:pt x="203081" y="40370"/>
                    <a:pt x="205383" y="38528"/>
                    <a:pt x="207686" y="39142"/>
                  </a:cubicBezTo>
                  <a:cubicBezTo>
                    <a:pt x="209988" y="39757"/>
                    <a:pt x="210142" y="43901"/>
                    <a:pt x="214900" y="54492"/>
                  </a:cubicBezTo>
                  <a:cubicBezTo>
                    <a:pt x="217663" y="61093"/>
                    <a:pt x="218584" y="61861"/>
                    <a:pt x="219659" y="62167"/>
                  </a:cubicBezTo>
                  <a:cubicBezTo>
                    <a:pt x="220733" y="62474"/>
                    <a:pt x="224571" y="56948"/>
                    <a:pt x="231632" y="54492"/>
                  </a:cubicBezTo>
                  <a:cubicBezTo>
                    <a:pt x="234671" y="53157"/>
                    <a:pt x="238110" y="53157"/>
                    <a:pt x="241149" y="54492"/>
                  </a:cubicBezTo>
                  <a:cubicBezTo>
                    <a:pt x="244526" y="56948"/>
                    <a:pt x="243758" y="62628"/>
                    <a:pt x="243605" y="72145"/>
                  </a:cubicBezTo>
                  <a:cubicBezTo>
                    <a:pt x="243605" y="90105"/>
                    <a:pt x="243605" y="99468"/>
                    <a:pt x="248363" y="104534"/>
                  </a:cubicBezTo>
                  <a:cubicBezTo>
                    <a:pt x="252047" y="108417"/>
                    <a:pt x="257819" y="109476"/>
                    <a:pt x="262639" y="107143"/>
                  </a:cubicBezTo>
                  <a:cubicBezTo>
                    <a:pt x="266783" y="104227"/>
                    <a:pt x="264481" y="98547"/>
                    <a:pt x="267397" y="87035"/>
                  </a:cubicBezTo>
                  <a:cubicBezTo>
                    <a:pt x="269239" y="80281"/>
                    <a:pt x="272156" y="69536"/>
                    <a:pt x="279524" y="67080"/>
                  </a:cubicBezTo>
                  <a:cubicBezTo>
                    <a:pt x="285556" y="65867"/>
                    <a:pt x="291773" y="67770"/>
                    <a:pt x="296102" y="72145"/>
                  </a:cubicBezTo>
                  <a:cubicBezTo>
                    <a:pt x="299786" y="75368"/>
                    <a:pt x="299786" y="77824"/>
                    <a:pt x="303316" y="79667"/>
                  </a:cubicBezTo>
                  <a:cubicBezTo>
                    <a:pt x="307169" y="81140"/>
                    <a:pt x="311437" y="81140"/>
                    <a:pt x="315289" y="79667"/>
                  </a:cubicBezTo>
                  <a:cubicBezTo>
                    <a:pt x="324192" y="76290"/>
                    <a:pt x="323578" y="68615"/>
                    <a:pt x="332174" y="64317"/>
                  </a:cubicBezTo>
                  <a:cubicBezTo>
                    <a:pt x="337301" y="61323"/>
                    <a:pt x="343626" y="61323"/>
                    <a:pt x="348753" y="64317"/>
                  </a:cubicBezTo>
                  <a:cubicBezTo>
                    <a:pt x="355967" y="70149"/>
                    <a:pt x="348753" y="84425"/>
                    <a:pt x="355967" y="89337"/>
                  </a:cubicBezTo>
                  <a:cubicBezTo>
                    <a:pt x="363182" y="94249"/>
                    <a:pt x="368861" y="89337"/>
                    <a:pt x="372699" y="86728"/>
                  </a:cubicBezTo>
                  <a:cubicBezTo>
                    <a:pt x="376536" y="84118"/>
                    <a:pt x="376689" y="81509"/>
                    <a:pt x="382369" y="76750"/>
                  </a:cubicBezTo>
                  <a:cubicBezTo>
                    <a:pt x="386667" y="72053"/>
                    <a:pt x="392730" y="69321"/>
                    <a:pt x="399101" y="69229"/>
                  </a:cubicBezTo>
                  <a:cubicBezTo>
                    <a:pt x="404473" y="70149"/>
                    <a:pt x="404473" y="74601"/>
                    <a:pt x="413376" y="81816"/>
                  </a:cubicBezTo>
                  <a:cubicBezTo>
                    <a:pt x="418902" y="86114"/>
                    <a:pt x="422586" y="91026"/>
                    <a:pt x="427805" y="89337"/>
                  </a:cubicBezTo>
                  <a:cubicBezTo>
                    <a:pt x="433024" y="87649"/>
                    <a:pt x="434252" y="83811"/>
                    <a:pt x="439778" y="73987"/>
                  </a:cubicBezTo>
                  <a:cubicBezTo>
                    <a:pt x="445304" y="64163"/>
                    <a:pt x="450063" y="55874"/>
                    <a:pt x="458812" y="53878"/>
                  </a:cubicBezTo>
                  <a:cubicBezTo>
                    <a:pt x="464492" y="52804"/>
                    <a:pt x="471553" y="54799"/>
                    <a:pt x="473241" y="58944"/>
                  </a:cubicBezTo>
                  <a:cubicBezTo>
                    <a:pt x="474930" y="63089"/>
                    <a:pt x="470939" y="68615"/>
                    <a:pt x="473241" y="74294"/>
                  </a:cubicBezTo>
                  <a:cubicBezTo>
                    <a:pt x="475544" y="79973"/>
                    <a:pt x="476925" y="79973"/>
                    <a:pt x="480456" y="79360"/>
                  </a:cubicBezTo>
                  <a:cubicBezTo>
                    <a:pt x="486442" y="78132"/>
                    <a:pt x="489512" y="68308"/>
                    <a:pt x="489819" y="61861"/>
                  </a:cubicBezTo>
                  <a:cubicBezTo>
                    <a:pt x="490126" y="55414"/>
                    <a:pt x="487977" y="51269"/>
                    <a:pt x="489819" y="49273"/>
                  </a:cubicBezTo>
                  <a:cubicBezTo>
                    <a:pt x="491661" y="47278"/>
                    <a:pt x="497494" y="51883"/>
                    <a:pt x="501792" y="49273"/>
                  </a:cubicBezTo>
                  <a:cubicBezTo>
                    <a:pt x="506090" y="46664"/>
                    <a:pt x="503941" y="45743"/>
                    <a:pt x="506704" y="39142"/>
                  </a:cubicBezTo>
                  <a:cubicBezTo>
                    <a:pt x="508408" y="35658"/>
                    <a:pt x="510311" y="32281"/>
                    <a:pt x="512384" y="29012"/>
                  </a:cubicBezTo>
                  <a:cubicBezTo>
                    <a:pt x="501209" y="11006"/>
                    <a:pt x="481530" y="46"/>
                    <a:pt x="460347" y="0"/>
                  </a:cubicBezTo>
                  <a:lnTo>
                    <a:pt x="238386" y="0"/>
                  </a:lnTo>
                  <a:cubicBezTo>
                    <a:pt x="212153" y="123"/>
                    <a:pt x="188913" y="16900"/>
                    <a:pt x="180516" y="41752"/>
                  </a:cubicBezTo>
                  <a:close/>
                </a:path>
              </a:pathLst>
            </a:custGeom>
            <a:solidFill>
              <a:srgbClr val="F2991E"/>
            </a:solidFill>
            <a:ln w="15348"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4EC54BEF-A149-4901-BBAA-558122C7338E}"/>
                </a:ext>
              </a:extLst>
            </p:cNvPr>
            <p:cNvSpPr/>
            <p:nvPr/>
          </p:nvSpPr>
          <p:spPr>
            <a:xfrm>
              <a:off x="6642465" y="6514415"/>
              <a:ext cx="392064" cy="246521"/>
            </a:xfrm>
            <a:custGeom>
              <a:avLst/>
              <a:gdLst>
                <a:gd name="connsiteX0" fmla="*/ 176086 w 392064"/>
                <a:gd name="connsiteY0" fmla="*/ 38989 h 246521"/>
                <a:gd name="connsiteX1" fmla="*/ 293514 w 392064"/>
                <a:gd name="connsiteY1" fmla="*/ 161789 h 246521"/>
                <a:gd name="connsiteX2" fmla="*/ 390526 w 392064"/>
                <a:gd name="connsiteY2" fmla="*/ 201853 h 246521"/>
                <a:gd name="connsiteX3" fmla="*/ 381009 w 392064"/>
                <a:gd name="connsiteY3" fmla="*/ 244986 h 246521"/>
                <a:gd name="connsiteX4" fmla="*/ 37936 w 392064"/>
                <a:gd name="connsiteY4" fmla="*/ 246521 h 246521"/>
                <a:gd name="connsiteX5" fmla="*/ 5087 w 392064"/>
                <a:gd name="connsiteY5" fmla="*/ 238846 h 246521"/>
                <a:gd name="connsiteX6" fmla="*/ 56356 w 392064"/>
                <a:gd name="connsiteY6" fmla="*/ 0 h 2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064" h="246521">
                  <a:moveTo>
                    <a:pt x="176086" y="38989"/>
                  </a:moveTo>
                  <a:cubicBezTo>
                    <a:pt x="178542" y="30546"/>
                    <a:pt x="222136" y="118195"/>
                    <a:pt x="293514" y="161789"/>
                  </a:cubicBezTo>
                  <a:cubicBezTo>
                    <a:pt x="339564" y="189880"/>
                    <a:pt x="375944" y="182052"/>
                    <a:pt x="390526" y="201853"/>
                  </a:cubicBezTo>
                  <a:cubicBezTo>
                    <a:pt x="394978" y="207993"/>
                    <a:pt x="389145" y="246368"/>
                    <a:pt x="381009" y="244986"/>
                  </a:cubicBezTo>
                  <a:lnTo>
                    <a:pt x="37936" y="246521"/>
                  </a:lnTo>
                  <a:cubicBezTo>
                    <a:pt x="27805" y="244833"/>
                    <a:pt x="12455" y="246521"/>
                    <a:pt x="5087" y="238846"/>
                  </a:cubicBezTo>
                  <a:cubicBezTo>
                    <a:pt x="-20087" y="211216"/>
                    <a:pt x="56356" y="0"/>
                    <a:pt x="56356" y="0"/>
                  </a:cubicBezTo>
                  <a:close/>
                </a:path>
              </a:pathLst>
            </a:custGeom>
            <a:solidFill>
              <a:srgbClr val="EDEFF4"/>
            </a:solidFill>
            <a:ln w="15348"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DEA9C452-0B62-4BB8-863C-4E3502481ADD}"/>
                </a:ext>
              </a:extLst>
            </p:cNvPr>
            <p:cNvSpPr/>
            <p:nvPr/>
          </p:nvSpPr>
          <p:spPr>
            <a:xfrm>
              <a:off x="6694677" y="4905732"/>
              <a:ext cx="795591" cy="1647057"/>
            </a:xfrm>
            <a:custGeom>
              <a:avLst/>
              <a:gdLst>
                <a:gd name="connsiteX0" fmla="*/ 795591 w 795591"/>
                <a:gd name="connsiteY0" fmla="*/ 37915 h 1647057"/>
                <a:gd name="connsiteX1" fmla="*/ 444076 w 795591"/>
                <a:gd name="connsiteY1" fmla="*/ 828134 h 1647057"/>
                <a:gd name="connsiteX2" fmla="*/ 410920 w 795591"/>
                <a:gd name="connsiteY2" fmla="*/ 887078 h 1647057"/>
                <a:gd name="connsiteX3" fmla="*/ 122800 w 795591"/>
                <a:gd name="connsiteY3" fmla="*/ 1647058 h 1647057"/>
                <a:gd name="connsiteX4" fmla="*/ 0 w 795591"/>
                <a:gd name="connsiteY4" fmla="*/ 1613901 h 1647057"/>
                <a:gd name="connsiteX5" fmla="*/ 103459 w 795591"/>
                <a:gd name="connsiteY5" fmla="*/ 1074195 h 1647057"/>
                <a:gd name="connsiteX6" fmla="*/ 272309 w 795591"/>
                <a:gd name="connsiteY6" fmla="*/ 482298 h 1647057"/>
                <a:gd name="connsiteX7" fmla="*/ 484600 w 795591"/>
                <a:gd name="connsiteY7" fmla="*/ 0 h 164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5591" h="1647057">
                  <a:moveTo>
                    <a:pt x="795591" y="37915"/>
                  </a:moveTo>
                  <a:cubicBezTo>
                    <a:pt x="795591" y="37915"/>
                    <a:pt x="547075" y="688909"/>
                    <a:pt x="444076" y="828134"/>
                  </a:cubicBezTo>
                  <a:cubicBezTo>
                    <a:pt x="430629" y="846339"/>
                    <a:pt x="419501" y="866141"/>
                    <a:pt x="410920" y="887078"/>
                  </a:cubicBezTo>
                  <a:cubicBezTo>
                    <a:pt x="349520" y="1036740"/>
                    <a:pt x="133699" y="1562479"/>
                    <a:pt x="122800" y="1647058"/>
                  </a:cubicBezTo>
                  <a:cubicBezTo>
                    <a:pt x="122800" y="1647058"/>
                    <a:pt x="42366" y="1635545"/>
                    <a:pt x="0" y="1613901"/>
                  </a:cubicBezTo>
                  <a:cubicBezTo>
                    <a:pt x="0" y="1613901"/>
                    <a:pt x="6293" y="1224932"/>
                    <a:pt x="103459" y="1074195"/>
                  </a:cubicBezTo>
                  <a:cubicBezTo>
                    <a:pt x="200625" y="923457"/>
                    <a:pt x="272309" y="482298"/>
                    <a:pt x="272309" y="482298"/>
                  </a:cubicBezTo>
                  <a:cubicBezTo>
                    <a:pt x="272309" y="482298"/>
                    <a:pt x="345529" y="122800"/>
                    <a:pt x="484600" y="0"/>
                  </a:cubicBezTo>
                  <a:close/>
                </a:path>
              </a:pathLst>
            </a:custGeom>
            <a:solidFill>
              <a:srgbClr val="082AA3"/>
            </a:solidFill>
            <a:ln w="15348"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8EAD0791-ECFB-4D40-B1DC-21F603CEDA8E}"/>
                </a:ext>
              </a:extLst>
            </p:cNvPr>
            <p:cNvSpPr/>
            <p:nvPr/>
          </p:nvSpPr>
          <p:spPr>
            <a:xfrm>
              <a:off x="6841724" y="3853125"/>
              <a:ext cx="1189788" cy="1223300"/>
            </a:xfrm>
            <a:custGeom>
              <a:avLst/>
              <a:gdLst>
                <a:gd name="connsiteX0" fmla="*/ 676789 w 1189788"/>
                <a:gd name="connsiteY0" fmla="*/ 1223300 h 1223300"/>
                <a:gd name="connsiteX1" fmla="*/ 231638 w 1189788"/>
                <a:gd name="connsiteY1" fmla="*/ 1209792 h 1223300"/>
                <a:gd name="connsiteX2" fmla="*/ 253281 w 1189788"/>
                <a:gd name="connsiteY2" fmla="*/ 789815 h 1223300"/>
                <a:gd name="connsiteX3" fmla="*/ 215674 w 1189788"/>
                <a:gd name="connsiteY3" fmla="*/ 953907 h 1223300"/>
                <a:gd name="connsiteX4" fmla="*/ 178680 w 1189788"/>
                <a:gd name="connsiteY4" fmla="*/ 1011930 h 1223300"/>
                <a:gd name="connsiteX5" fmla="*/ 154581 w 1189788"/>
                <a:gd name="connsiteY5" fmla="*/ 1027280 h 1223300"/>
                <a:gd name="connsiteX6" fmla="*/ 113903 w 1189788"/>
                <a:gd name="connsiteY6" fmla="*/ 1039100 h 1223300"/>
                <a:gd name="connsiteX7" fmla="*/ 113903 w 1189788"/>
                <a:gd name="connsiteY7" fmla="*/ 1039100 h 1223300"/>
                <a:gd name="connsiteX8" fmla="*/ 39763 w 1189788"/>
                <a:gd name="connsiteY8" fmla="*/ 990133 h 1223300"/>
                <a:gd name="connsiteX9" fmla="*/ 7067 w 1189788"/>
                <a:gd name="connsiteY9" fmla="*/ 910467 h 1223300"/>
                <a:gd name="connsiteX10" fmla="*/ 620 w 1189788"/>
                <a:gd name="connsiteY10" fmla="*/ 864417 h 1223300"/>
                <a:gd name="connsiteX11" fmla="*/ 9216 w 1189788"/>
                <a:gd name="connsiteY11" fmla="*/ 787666 h 1223300"/>
                <a:gd name="connsiteX12" fmla="*/ 32855 w 1189788"/>
                <a:gd name="connsiteY12" fmla="*/ 762953 h 1223300"/>
                <a:gd name="connsiteX13" fmla="*/ 117280 w 1189788"/>
                <a:gd name="connsiteY13" fmla="*/ 749752 h 1223300"/>
                <a:gd name="connsiteX14" fmla="*/ 153199 w 1189788"/>
                <a:gd name="connsiteY14" fmla="*/ 570924 h 1223300"/>
                <a:gd name="connsiteX15" fmla="*/ 187737 w 1189788"/>
                <a:gd name="connsiteY15" fmla="*/ 514436 h 1223300"/>
                <a:gd name="connsiteX16" fmla="*/ 334176 w 1189788"/>
                <a:gd name="connsiteY16" fmla="*/ 398390 h 1223300"/>
                <a:gd name="connsiteX17" fmla="*/ 378845 w 1189788"/>
                <a:gd name="connsiteY17" fmla="*/ 394092 h 1223300"/>
                <a:gd name="connsiteX18" fmla="*/ 378845 w 1189788"/>
                <a:gd name="connsiteY18" fmla="*/ 394092 h 1223300"/>
                <a:gd name="connsiteX19" fmla="*/ 536490 w 1189788"/>
                <a:gd name="connsiteY19" fmla="*/ 364466 h 1223300"/>
                <a:gd name="connsiteX20" fmla="*/ 536490 w 1189788"/>
                <a:gd name="connsiteY20" fmla="*/ 364466 h 1223300"/>
                <a:gd name="connsiteX21" fmla="*/ 649466 w 1189788"/>
                <a:gd name="connsiteY21" fmla="*/ 351726 h 1223300"/>
                <a:gd name="connsiteX22" fmla="*/ 721918 w 1189788"/>
                <a:gd name="connsiteY22" fmla="*/ 329775 h 1223300"/>
                <a:gd name="connsiteX23" fmla="*/ 874497 w 1189788"/>
                <a:gd name="connsiteY23" fmla="*/ 250723 h 1223300"/>
                <a:gd name="connsiteX24" fmla="*/ 963527 w 1189788"/>
                <a:gd name="connsiteY24" fmla="*/ 173973 h 1223300"/>
                <a:gd name="connsiteX25" fmla="*/ 1077885 w 1189788"/>
                <a:gd name="connsiteY25" fmla="*/ 12951 h 1223300"/>
                <a:gd name="connsiteX26" fmla="*/ 1114725 w 1189788"/>
                <a:gd name="connsiteY26" fmla="*/ 2359 h 1223300"/>
                <a:gd name="connsiteX27" fmla="*/ 1170906 w 1189788"/>
                <a:gd name="connsiteY27" fmla="*/ 25691 h 1223300"/>
                <a:gd name="connsiteX28" fmla="*/ 1187637 w 1189788"/>
                <a:gd name="connsiteY28" fmla="*/ 65294 h 1223300"/>
                <a:gd name="connsiteX29" fmla="*/ 1126237 w 1189788"/>
                <a:gd name="connsiteY29" fmla="*/ 222786 h 1223300"/>
                <a:gd name="connsiteX30" fmla="*/ 923617 w 1189788"/>
                <a:gd name="connsiteY30" fmla="*/ 447817 h 1223300"/>
                <a:gd name="connsiteX31" fmla="*/ 765512 w 1189788"/>
                <a:gd name="connsiteY31" fmla="*/ 529633 h 1223300"/>
                <a:gd name="connsiteX32" fmla="*/ 733584 w 1189788"/>
                <a:gd name="connsiteY32" fmla="*/ 578139 h 122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9788" h="1223300">
                  <a:moveTo>
                    <a:pt x="676789" y="1223300"/>
                  </a:moveTo>
                  <a:lnTo>
                    <a:pt x="231638" y="1209792"/>
                  </a:lnTo>
                  <a:lnTo>
                    <a:pt x="253281" y="789815"/>
                  </a:lnTo>
                  <a:lnTo>
                    <a:pt x="215674" y="953907"/>
                  </a:lnTo>
                  <a:cubicBezTo>
                    <a:pt x="212742" y="977838"/>
                    <a:pt x="199142" y="999174"/>
                    <a:pt x="178680" y="1011930"/>
                  </a:cubicBezTo>
                  <a:lnTo>
                    <a:pt x="154581" y="1027280"/>
                  </a:lnTo>
                  <a:cubicBezTo>
                    <a:pt x="142347" y="1034833"/>
                    <a:pt x="128286" y="1038916"/>
                    <a:pt x="113903" y="1039100"/>
                  </a:cubicBezTo>
                  <a:lnTo>
                    <a:pt x="113903" y="1039100"/>
                  </a:lnTo>
                  <a:cubicBezTo>
                    <a:pt x="81499" y="1039484"/>
                    <a:pt x="52135" y="1020081"/>
                    <a:pt x="39763" y="990133"/>
                  </a:cubicBezTo>
                  <a:lnTo>
                    <a:pt x="7067" y="910467"/>
                  </a:lnTo>
                  <a:cubicBezTo>
                    <a:pt x="1019" y="895915"/>
                    <a:pt x="-1206" y="880058"/>
                    <a:pt x="620" y="864417"/>
                  </a:cubicBezTo>
                  <a:lnTo>
                    <a:pt x="9216" y="787666"/>
                  </a:lnTo>
                  <a:cubicBezTo>
                    <a:pt x="10644" y="775049"/>
                    <a:pt x="20314" y="764949"/>
                    <a:pt x="32855" y="762953"/>
                  </a:cubicBezTo>
                  <a:lnTo>
                    <a:pt x="117280" y="749752"/>
                  </a:lnTo>
                  <a:lnTo>
                    <a:pt x="153199" y="570924"/>
                  </a:lnTo>
                  <a:cubicBezTo>
                    <a:pt x="157651" y="548590"/>
                    <a:pt x="169885" y="528573"/>
                    <a:pt x="187737" y="514436"/>
                  </a:cubicBezTo>
                  <a:lnTo>
                    <a:pt x="334176" y="398390"/>
                  </a:lnTo>
                  <a:cubicBezTo>
                    <a:pt x="346932" y="388320"/>
                    <a:pt x="364400" y="386647"/>
                    <a:pt x="378845" y="394092"/>
                  </a:cubicBezTo>
                  <a:lnTo>
                    <a:pt x="378845" y="394092"/>
                  </a:lnTo>
                  <a:cubicBezTo>
                    <a:pt x="431925" y="421845"/>
                    <a:pt x="497101" y="409595"/>
                    <a:pt x="536490" y="364466"/>
                  </a:cubicBezTo>
                  <a:lnTo>
                    <a:pt x="536490" y="364466"/>
                  </a:lnTo>
                  <a:lnTo>
                    <a:pt x="649466" y="351726"/>
                  </a:lnTo>
                  <a:cubicBezTo>
                    <a:pt x="674747" y="348840"/>
                    <a:pt x="699292" y="341395"/>
                    <a:pt x="721918" y="329775"/>
                  </a:cubicBezTo>
                  <a:lnTo>
                    <a:pt x="874497" y="250723"/>
                  </a:lnTo>
                  <a:cubicBezTo>
                    <a:pt x="909848" y="232579"/>
                    <a:pt x="940364" y="206269"/>
                    <a:pt x="963527" y="173973"/>
                  </a:cubicBezTo>
                  <a:lnTo>
                    <a:pt x="1077885" y="12951"/>
                  </a:lnTo>
                  <a:cubicBezTo>
                    <a:pt x="1086174" y="1239"/>
                    <a:pt x="1101478" y="-3151"/>
                    <a:pt x="1114725" y="2359"/>
                  </a:cubicBezTo>
                  <a:lnTo>
                    <a:pt x="1170906" y="25691"/>
                  </a:lnTo>
                  <a:cubicBezTo>
                    <a:pt x="1186333" y="32138"/>
                    <a:pt x="1193778" y="49745"/>
                    <a:pt x="1187637" y="65294"/>
                  </a:cubicBezTo>
                  <a:lnTo>
                    <a:pt x="1126237" y="222786"/>
                  </a:lnTo>
                  <a:cubicBezTo>
                    <a:pt x="1088138" y="319829"/>
                    <a:pt x="1016147" y="399787"/>
                    <a:pt x="923617" y="447817"/>
                  </a:cubicBezTo>
                  <a:lnTo>
                    <a:pt x="765512" y="529633"/>
                  </a:lnTo>
                  <a:cubicBezTo>
                    <a:pt x="747168" y="539165"/>
                    <a:pt x="735088" y="557524"/>
                    <a:pt x="733584" y="578139"/>
                  </a:cubicBezTo>
                  <a:close/>
                </a:path>
              </a:pathLst>
            </a:custGeom>
            <a:solidFill>
              <a:srgbClr val="FECB5C"/>
            </a:solidFill>
            <a:ln w="15348"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4B1B3551-6F85-445D-AF0D-EA3639894B1C}"/>
                </a:ext>
              </a:extLst>
            </p:cNvPr>
            <p:cNvSpPr/>
            <p:nvPr/>
          </p:nvSpPr>
          <p:spPr>
            <a:xfrm>
              <a:off x="5043128" y="4580772"/>
              <a:ext cx="170312" cy="15042"/>
            </a:xfrm>
            <a:custGeom>
              <a:avLst/>
              <a:gdLst>
                <a:gd name="connsiteX0" fmla="*/ 40 w 170312"/>
                <a:gd name="connsiteY0" fmla="*/ 0 h 15042"/>
                <a:gd name="connsiteX1" fmla="*/ 40 w 170312"/>
                <a:gd name="connsiteY1" fmla="*/ 1228 h 15042"/>
                <a:gd name="connsiteX2" fmla="*/ 40 w 170312"/>
                <a:gd name="connsiteY2" fmla="*/ 0 h 15042"/>
                <a:gd name="connsiteX3" fmla="*/ 170272 w 170312"/>
                <a:gd name="connsiteY3" fmla="*/ 0 h 15042"/>
                <a:gd name="connsiteX4" fmla="*/ 170272 w 170312"/>
                <a:gd name="connsiteY4" fmla="*/ 1228 h 15042"/>
                <a:gd name="connsiteX5" fmla="*/ 170272 w 170312"/>
                <a:gd name="connsiteY5" fmla="*/ 0 h 15042"/>
                <a:gd name="connsiteX6" fmla="*/ 13548 w 170312"/>
                <a:gd name="connsiteY6" fmla="*/ 13969 h 15042"/>
                <a:gd name="connsiteX7" fmla="*/ 13548 w 170312"/>
                <a:gd name="connsiteY7" fmla="*/ 15043 h 15042"/>
                <a:gd name="connsiteX8" fmla="*/ 13548 w 170312"/>
                <a:gd name="connsiteY8" fmla="*/ 13969 h 15042"/>
                <a:gd name="connsiteX9" fmla="*/ 156764 w 170312"/>
                <a:gd name="connsiteY9" fmla="*/ 13969 h 15042"/>
                <a:gd name="connsiteX10" fmla="*/ 156764 w 170312"/>
                <a:gd name="connsiteY10" fmla="*/ 15043 h 15042"/>
                <a:gd name="connsiteX11" fmla="*/ 156764 w 170312"/>
                <a:gd name="connsiteY11" fmla="*/ 13969 h 1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312" h="15042">
                  <a:moveTo>
                    <a:pt x="40" y="0"/>
                  </a:moveTo>
                  <a:lnTo>
                    <a:pt x="40" y="1228"/>
                  </a:lnTo>
                  <a:cubicBezTo>
                    <a:pt x="-13" y="814"/>
                    <a:pt x="-13" y="415"/>
                    <a:pt x="40" y="0"/>
                  </a:cubicBezTo>
                  <a:close/>
                  <a:moveTo>
                    <a:pt x="170272" y="0"/>
                  </a:moveTo>
                  <a:cubicBezTo>
                    <a:pt x="170326" y="415"/>
                    <a:pt x="170326" y="814"/>
                    <a:pt x="170272" y="1228"/>
                  </a:cubicBezTo>
                  <a:lnTo>
                    <a:pt x="170272" y="0"/>
                  </a:lnTo>
                  <a:close/>
                  <a:moveTo>
                    <a:pt x="13548" y="13969"/>
                  </a:moveTo>
                  <a:lnTo>
                    <a:pt x="13548" y="15043"/>
                  </a:lnTo>
                  <a:cubicBezTo>
                    <a:pt x="13458" y="14690"/>
                    <a:pt x="13458" y="14322"/>
                    <a:pt x="13548" y="13969"/>
                  </a:cubicBezTo>
                  <a:close/>
                  <a:moveTo>
                    <a:pt x="156764" y="13969"/>
                  </a:moveTo>
                  <a:cubicBezTo>
                    <a:pt x="156855" y="14322"/>
                    <a:pt x="156855" y="14690"/>
                    <a:pt x="156764" y="15043"/>
                  </a:cubicBezTo>
                  <a:lnTo>
                    <a:pt x="156764" y="13969"/>
                  </a:lnTo>
                  <a:close/>
                </a:path>
              </a:pathLst>
            </a:custGeom>
            <a:solidFill>
              <a:srgbClr val="D64142"/>
            </a:solidFill>
            <a:ln w="15348"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5CA3A2AC-5932-42C6-AB62-289EC1E7A864}"/>
                </a:ext>
              </a:extLst>
            </p:cNvPr>
            <p:cNvSpPr/>
            <p:nvPr/>
          </p:nvSpPr>
          <p:spPr>
            <a:xfrm>
              <a:off x="5206339" y="4375082"/>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69DB9570-0A20-459E-A61C-A8476D47E6B0}"/>
                </a:ext>
              </a:extLst>
            </p:cNvPr>
            <p:cNvSpPr/>
            <p:nvPr/>
          </p:nvSpPr>
          <p:spPr>
            <a:xfrm>
              <a:off x="4947998" y="4566650"/>
              <a:ext cx="350594" cy="19340"/>
            </a:xfrm>
            <a:custGeom>
              <a:avLst/>
              <a:gdLst>
                <a:gd name="connsiteX0" fmla="*/ 199550 w 350594"/>
                <a:gd name="connsiteY0" fmla="*/ 0 h 19340"/>
                <a:gd name="connsiteX1" fmla="*/ 335245 w 350594"/>
                <a:gd name="connsiteY1" fmla="*/ 0 h 19340"/>
                <a:gd name="connsiteX2" fmla="*/ 350595 w 350594"/>
                <a:gd name="connsiteY2" fmla="*/ 15350 h 19340"/>
                <a:gd name="connsiteX3" fmla="*/ 350595 w 350594"/>
                <a:gd name="connsiteY3" fmla="*/ 19341 h 19340"/>
                <a:gd name="connsiteX4" fmla="*/ 350595 w 350594"/>
                <a:gd name="connsiteY4" fmla="*/ 19341 h 19340"/>
                <a:gd name="connsiteX5" fmla="*/ 184200 w 350594"/>
                <a:gd name="connsiteY5" fmla="*/ 19341 h 19340"/>
                <a:gd name="connsiteX6" fmla="*/ 184200 w 350594"/>
                <a:gd name="connsiteY6" fmla="*/ 19341 h 19340"/>
                <a:gd name="connsiteX7" fmla="*/ 184200 w 350594"/>
                <a:gd name="connsiteY7" fmla="*/ 15350 h 19340"/>
                <a:gd name="connsiteX8" fmla="*/ 199550 w 350594"/>
                <a:gd name="connsiteY8" fmla="*/ 0 h 19340"/>
                <a:gd name="connsiteX9" fmla="*/ 15350 w 350594"/>
                <a:gd name="connsiteY9" fmla="*/ 0 h 19340"/>
                <a:gd name="connsiteX10" fmla="*/ 151044 w 350594"/>
                <a:gd name="connsiteY10" fmla="*/ 0 h 19340"/>
                <a:gd name="connsiteX11" fmla="*/ 166394 w 350594"/>
                <a:gd name="connsiteY11" fmla="*/ 15350 h 19340"/>
                <a:gd name="connsiteX12" fmla="*/ 166394 w 350594"/>
                <a:gd name="connsiteY12" fmla="*/ 19341 h 19340"/>
                <a:gd name="connsiteX13" fmla="*/ 166394 w 350594"/>
                <a:gd name="connsiteY13" fmla="*/ 19341 h 19340"/>
                <a:gd name="connsiteX14" fmla="*/ 0 w 350594"/>
                <a:gd name="connsiteY14" fmla="*/ 19341 h 19340"/>
                <a:gd name="connsiteX15" fmla="*/ 0 w 350594"/>
                <a:gd name="connsiteY15" fmla="*/ 19341 h 19340"/>
                <a:gd name="connsiteX16" fmla="*/ 0 w 350594"/>
                <a:gd name="connsiteY16" fmla="*/ 15350 h 19340"/>
                <a:gd name="connsiteX17" fmla="*/ 15350 w 350594"/>
                <a:gd name="connsiteY17" fmla="*/ 0 h 1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0594" h="19340">
                  <a:moveTo>
                    <a:pt x="199550" y="0"/>
                  </a:moveTo>
                  <a:lnTo>
                    <a:pt x="335245" y="0"/>
                  </a:lnTo>
                  <a:cubicBezTo>
                    <a:pt x="343722" y="0"/>
                    <a:pt x="350595" y="6877"/>
                    <a:pt x="350595" y="15350"/>
                  </a:cubicBezTo>
                  <a:lnTo>
                    <a:pt x="350595" y="19341"/>
                  </a:lnTo>
                  <a:lnTo>
                    <a:pt x="350595" y="19341"/>
                  </a:lnTo>
                  <a:lnTo>
                    <a:pt x="184200" y="19341"/>
                  </a:lnTo>
                  <a:lnTo>
                    <a:pt x="184200" y="19341"/>
                  </a:lnTo>
                  <a:lnTo>
                    <a:pt x="184200" y="15350"/>
                  </a:lnTo>
                  <a:cubicBezTo>
                    <a:pt x="184200" y="6877"/>
                    <a:pt x="191072" y="0"/>
                    <a:pt x="199550" y="0"/>
                  </a:cubicBezTo>
                  <a:close/>
                  <a:moveTo>
                    <a:pt x="15350" y="0"/>
                  </a:moveTo>
                  <a:lnTo>
                    <a:pt x="151044" y="0"/>
                  </a:lnTo>
                  <a:cubicBezTo>
                    <a:pt x="159522" y="0"/>
                    <a:pt x="166394" y="6877"/>
                    <a:pt x="166394" y="15350"/>
                  </a:cubicBezTo>
                  <a:lnTo>
                    <a:pt x="166394" y="19341"/>
                  </a:lnTo>
                  <a:lnTo>
                    <a:pt x="166394" y="19341"/>
                  </a:lnTo>
                  <a:lnTo>
                    <a:pt x="0" y="19341"/>
                  </a:lnTo>
                  <a:lnTo>
                    <a:pt x="0" y="19341"/>
                  </a:lnTo>
                  <a:lnTo>
                    <a:pt x="0" y="15350"/>
                  </a:lnTo>
                  <a:cubicBezTo>
                    <a:pt x="0" y="6877"/>
                    <a:pt x="6872" y="0"/>
                    <a:pt x="15350" y="0"/>
                  </a:cubicBezTo>
                  <a:close/>
                </a:path>
              </a:pathLst>
            </a:custGeom>
            <a:solidFill>
              <a:srgbClr val="3F69E0"/>
            </a:solidFill>
            <a:ln w="15348"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7744DC71-B774-4B62-B6E5-BD1EDECAD717}"/>
                </a:ext>
              </a:extLst>
            </p:cNvPr>
            <p:cNvSpPr/>
            <p:nvPr/>
          </p:nvSpPr>
          <p:spPr>
            <a:xfrm>
              <a:off x="5022138" y="4375082"/>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564D3A9-7B30-4F34-9288-7A80308D8350}"/>
                </a:ext>
              </a:extLst>
            </p:cNvPr>
            <p:cNvSpPr/>
            <p:nvPr/>
          </p:nvSpPr>
          <p:spPr>
            <a:xfrm>
              <a:off x="4944621" y="4210069"/>
              <a:ext cx="170538" cy="167929"/>
            </a:xfrm>
            <a:custGeom>
              <a:avLst/>
              <a:gdLst>
                <a:gd name="connsiteX0" fmla="*/ 0 w 170538"/>
                <a:gd name="connsiteY0" fmla="*/ 0 h 167929"/>
                <a:gd name="connsiteX1" fmla="*/ 0 w 170538"/>
                <a:gd name="connsiteY1" fmla="*/ 82583 h 167929"/>
                <a:gd name="connsiteX2" fmla="*/ 85193 w 170538"/>
                <a:gd name="connsiteY2" fmla="*/ 167929 h 167929"/>
                <a:gd name="connsiteX3" fmla="*/ 85193 w 170538"/>
                <a:gd name="connsiteY3" fmla="*/ 167929 h 167929"/>
                <a:gd name="connsiteX4" fmla="*/ 170539 w 170538"/>
                <a:gd name="connsiteY4" fmla="*/ 82583 h 167929"/>
                <a:gd name="connsiteX5" fmla="*/ 170539 w 170538"/>
                <a:gd name="connsiteY5"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38" h="167929">
                  <a:moveTo>
                    <a:pt x="0" y="0"/>
                  </a:moveTo>
                  <a:lnTo>
                    <a:pt x="0" y="82583"/>
                  </a:lnTo>
                  <a:cubicBezTo>
                    <a:pt x="0" y="129662"/>
                    <a:pt x="38117" y="167837"/>
                    <a:pt x="85193" y="167929"/>
                  </a:cubicBezTo>
                  <a:lnTo>
                    <a:pt x="85193" y="167929"/>
                  </a:lnTo>
                  <a:cubicBezTo>
                    <a:pt x="132328" y="167929"/>
                    <a:pt x="170539" y="129723"/>
                    <a:pt x="170539" y="82583"/>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3378A2F9-0A34-4FC3-8F32-028184F06263}"/>
                </a:ext>
              </a:extLst>
            </p:cNvPr>
            <p:cNvSpPr/>
            <p:nvPr/>
          </p:nvSpPr>
          <p:spPr>
            <a:xfrm>
              <a:off x="4958129" y="4285131"/>
              <a:ext cx="143522" cy="79973"/>
            </a:xfrm>
            <a:custGeom>
              <a:avLst/>
              <a:gdLst>
                <a:gd name="connsiteX0" fmla="*/ 0 w 143522"/>
                <a:gd name="connsiteY0" fmla="*/ 0 h 79973"/>
                <a:gd name="connsiteX1" fmla="*/ 0 w 143522"/>
                <a:gd name="connsiteY1" fmla="*/ 8135 h 79973"/>
                <a:gd name="connsiteX2" fmla="*/ 71685 w 143522"/>
                <a:gd name="connsiteY2" fmla="*/ 79973 h 79973"/>
                <a:gd name="connsiteX3" fmla="*/ 71685 w 143522"/>
                <a:gd name="connsiteY3" fmla="*/ 79973 h 79973"/>
                <a:gd name="connsiteX4" fmla="*/ 143523 w 143522"/>
                <a:gd name="connsiteY4" fmla="*/ 8135 h 79973"/>
                <a:gd name="connsiteX5" fmla="*/ 143523 w 143522"/>
                <a:gd name="connsiteY5" fmla="*/ 0 h 7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22" h="79973">
                  <a:moveTo>
                    <a:pt x="0" y="0"/>
                  </a:moveTo>
                  <a:lnTo>
                    <a:pt x="0" y="8135"/>
                  </a:lnTo>
                  <a:cubicBezTo>
                    <a:pt x="0" y="47754"/>
                    <a:pt x="32069" y="79881"/>
                    <a:pt x="71685" y="79973"/>
                  </a:cubicBezTo>
                  <a:lnTo>
                    <a:pt x="71685" y="79973"/>
                  </a:lnTo>
                  <a:cubicBezTo>
                    <a:pt x="111360" y="79973"/>
                    <a:pt x="143523" y="47815"/>
                    <a:pt x="143523" y="8135"/>
                  </a:cubicBezTo>
                  <a:lnTo>
                    <a:pt x="143523" y="0"/>
                  </a:lnTo>
                  <a:close/>
                </a:path>
              </a:pathLst>
            </a:custGeom>
            <a:solidFill>
              <a:srgbClr val="FFC016"/>
            </a:solidFill>
            <a:ln w="15348"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D1CBFBC1-C671-45E5-9A46-CDF854D9A1DD}"/>
                </a:ext>
              </a:extLst>
            </p:cNvPr>
            <p:cNvSpPr/>
            <p:nvPr/>
          </p:nvSpPr>
          <p:spPr>
            <a:xfrm>
              <a:off x="5128821" y="4210069"/>
              <a:ext cx="170538" cy="167929"/>
            </a:xfrm>
            <a:custGeom>
              <a:avLst/>
              <a:gdLst>
                <a:gd name="connsiteX0" fmla="*/ 0 w 170538"/>
                <a:gd name="connsiteY0" fmla="*/ 0 h 167929"/>
                <a:gd name="connsiteX1" fmla="*/ 0 w 170538"/>
                <a:gd name="connsiteY1" fmla="*/ 82583 h 167929"/>
                <a:gd name="connsiteX2" fmla="*/ 85193 w 170538"/>
                <a:gd name="connsiteY2" fmla="*/ 167929 h 167929"/>
                <a:gd name="connsiteX3" fmla="*/ 85193 w 170538"/>
                <a:gd name="connsiteY3" fmla="*/ 167929 h 167929"/>
                <a:gd name="connsiteX4" fmla="*/ 170539 w 170538"/>
                <a:gd name="connsiteY4" fmla="*/ 82583 h 167929"/>
                <a:gd name="connsiteX5" fmla="*/ 170539 w 170538"/>
                <a:gd name="connsiteY5"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38" h="167929">
                  <a:moveTo>
                    <a:pt x="0" y="0"/>
                  </a:moveTo>
                  <a:lnTo>
                    <a:pt x="0" y="82583"/>
                  </a:lnTo>
                  <a:cubicBezTo>
                    <a:pt x="0" y="129662"/>
                    <a:pt x="38117" y="167837"/>
                    <a:pt x="85193" y="167929"/>
                  </a:cubicBezTo>
                  <a:lnTo>
                    <a:pt x="85193" y="167929"/>
                  </a:lnTo>
                  <a:cubicBezTo>
                    <a:pt x="132328" y="167929"/>
                    <a:pt x="170539" y="129723"/>
                    <a:pt x="170539" y="82583"/>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FE6E3C7E-2C55-48D6-81EA-000E6547AAE3}"/>
                </a:ext>
              </a:extLst>
            </p:cNvPr>
            <p:cNvSpPr/>
            <p:nvPr/>
          </p:nvSpPr>
          <p:spPr>
            <a:xfrm>
              <a:off x="5142329" y="4285131"/>
              <a:ext cx="143522" cy="79973"/>
            </a:xfrm>
            <a:custGeom>
              <a:avLst/>
              <a:gdLst>
                <a:gd name="connsiteX0" fmla="*/ 0 w 143522"/>
                <a:gd name="connsiteY0" fmla="*/ 0 h 79973"/>
                <a:gd name="connsiteX1" fmla="*/ 0 w 143522"/>
                <a:gd name="connsiteY1" fmla="*/ 8135 h 79973"/>
                <a:gd name="connsiteX2" fmla="*/ 71685 w 143522"/>
                <a:gd name="connsiteY2" fmla="*/ 79973 h 79973"/>
                <a:gd name="connsiteX3" fmla="*/ 71685 w 143522"/>
                <a:gd name="connsiteY3" fmla="*/ 79973 h 79973"/>
                <a:gd name="connsiteX4" fmla="*/ 143523 w 143522"/>
                <a:gd name="connsiteY4" fmla="*/ 8135 h 79973"/>
                <a:gd name="connsiteX5" fmla="*/ 143523 w 143522"/>
                <a:gd name="connsiteY5" fmla="*/ 0 h 7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22" h="79973">
                  <a:moveTo>
                    <a:pt x="0" y="0"/>
                  </a:moveTo>
                  <a:lnTo>
                    <a:pt x="0" y="8135"/>
                  </a:lnTo>
                  <a:cubicBezTo>
                    <a:pt x="0" y="47754"/>
                    <a:pt x="32069" y="79881"/>
                    <a:pt x="71685" y="79973"/>
                  </a:cubicBezTo>
                  <a:lnTo>
                    <a:pt x="71685" y="79973"/>
                  </a:lnTo>
                  <a:cubicBezTo>
                    <a:pt x="111360" y="79973"/>
                    <a:pt x="143523" y="47815"/>
                    <a:pt x="143523" y="8135"/>
                  </a:cubicBezTo>
                  <a:lnTo>
                    <a:pt x="143523" y="0"/>
                  </a:lnTo>
                  <a:close/>
                </a:path>
              </a:pathLst>
            </a:custGeom>
            <a:solidFill>
              <a:srgbClr val="FFC016"/>
            </a:solidFill>
            <a:ln w="15348"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2FACFD87-7A32-4414-9B7D-C5B3DBAE517B}"/>
                </a:ext>
              </a:extLst>
            </p:cNvPr>
            <p:cNvSpPr/>
            <p:nvPr/>
          </p:nvSpPr>
          <p:spPr>
            <a:xfrm>
              <a:off x="4931420" y="4749930"/>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8AD15F38-4AAB-4784-9505-96B774F5CD39}"/>
                </a:ext>
              </a:extLst>
            </p:cNvPr>
            <p:cNvSpPr/>
            <p:nvPr/>
          </p:nvSpPr>
          <p:spPr>
            <a:xfrm>
              <a:off x="5115620" y="4749930"/>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879C2AB0-8FB3-43E4-9907-0721579EB341}"/>
                </a:ext>
              </a:extLst>
            </p:cNvPr>
            <p:cNvSpPr/>
            <p:nvPr/>
          </p:nvSpPr>
          <p:spPr>
            <a:xfrm>
              <a:off x="4855898" y="4941652"/>
              <a:ext cx="351975" cy="19340"/>
            </a:xfrm>
            <a:custGeom>
              <a:avLst/>
              <a:gdLst>
                <a:gd name="connsiteX0" fmla="*/ 200932 w 351975"/>
                <a:gd name="connsiteY0" fmla="*/ 0 h 19340"/>
                <a:gd name="connsiteX1" fmla="*/ 336626 w 351975"/>
                <a:gd name="connsiteY1" fmla="*/ 0 h 19340"/>
                <a:gd name="connsiteX2" fmla="*/ 351976 w 351975"/>
                <a:gd name="connsiteY2" fmla="*/ 15350 h 19340"/>
                <a:gd name="connsiteX3" fmla="*/ 351976 w 351975"/>
                <a:gd name="connsiteY3" fmla="*/ 19341 h 19340"/>
                <a:gd name="connsiteX4" fmla="*/ 351976 w 351975"/>
                <a:gd name="connsiteY4" fmla="*/ 19341 h 19340"/>
                <a:gd name="connsiteX5" fmla="*/ 185582 w 351975"/>
                <a:gd name="connsiteY5" fmla="*/ 19341 h 19340"/>
                <a:gd name="connsiteX6" fmla="*/ 185582 w 351975"/>
                <a:gd name="connsiteY6" fmla="*/ 19341 h 19340"/>
                <a:gd name="connsiteX7" fmla="*/ 185582 w 351975"/>
                <a:gd name="connsiteY7" fmla="*/ 15350 h 19340"/>
                <a:gd name="connsiteX8" fmla="*/ 200932 w 351975"/>
                <a:gd name="connsiteY8" fmla="*/ 0 h 19340"/>
                <a:gd name="connsiteX9" fmla="*/ 15350 w 351975"/>
                <a:gd name="connsiteY9" fmla="*/ 0 h 19340"/>
                <a:gd name="connsiteX10" fmla="*/ 151198 w 351975"/>
                <a:gd name="connsiteY10" fmla="*/ 0 h 19340"/>
                <a:gd name="connsiteX11" fmla="*/ 166548 w 351975"/>
                <a:gd name="connsiteY11" fmla="*/ 15350 h 19340"/>
                <a:gd name="connsiteX12" fmla="*/ 166548 w 351975"/>
                <a:gd name="connsiteY12" fmla="*/ 19341 h 19340"/>
                <a:gd name="connsiteX13" fmla="*/ 166548 w 351975"/>
                <a:gd name="connsiteY13" fmla="*/ 19341 h 19340"/>
                <a:gd name="connsiteX14" fmla="*/ 0 w 351975"/>
                <a:gd name="connsiteY14" fmla="*/ 19341 h 19340"/>
                <a:gd name="connsiteX15" fmla="*/ 0 w 351975"/>
                <a:gd name="connsiteY15" fmla="*/ 19341 h 19340"/>
                <a:gd name="connsiteX16" fmla="*/ 0 w 351975"/>
                <a:gd name="connsiteY16" fmla="*/ 15350 h 19340"/>
                <a:gd name="connsiteX17" fmla="*/ 15350 w 351975"/>
                <a:gd name="connsiteY17" fmla="*/ 0 h 1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1975" h="19340">
                  <a:moveTo>
                    <a:pt x="200932" y="0"/>
                  </a:moveTo>
                  <a:lnTo>
                    <a:pt x="336626" y="0"/>
                  </a:lnTo>
                  <a:cubicBezTo>
                    <a:pt x="345104" y="0"/>
                    <a:pt x="351976" y="6877"/>
                    <a:pt x="351976" y="15350"/>
                  </a:cubicBezTo>
                  <a:lnTo>
                    <a:pt x="351976" y="19341"/>
                  </a:lnTo>
                  <a:lnTo>
                    <a:pt x="351976" y="19341"/>
                  </a:lnTo>
                  <a:lnTo>
                    <a:pt x="185582" y="19341"/>
                  </a:lnTo>
                  <a:lnTo>
                    <a:pt x="185582" y="19341"/>
                  </a:lnTo>
                  <a:lnTo>
                    <a:pt x="185582" y="15350"/>
                  </a:lnTo>
                  <a:cubicBezTo>
                    <a:pt x="185582" y="6877"/>
                    <a:pt x="192454" y="0"/>
                    <a:pt x="200932" y="0"/>
                  </a:cubicBezTo>
                  <a:close/>
                  <a:moveTo>
                    <a:pt x="15350" y="0"/>
                  </a:moveTo>
                  <a:lnTo>
                    <a:pt x="151198" y="0"/>
                  </a:lnTo>
                  <a:cubicBezTo>
                    <a:pt x="159676" y="0"/>
                    <a:pt x="166548" y="6877"/>
                    <a:pt x="166548" y="15350"/>
                  </a:cubicBezTo>
                  <a:lnTo>
                    <a:pt x="166548" y="19341"/>
                  </a:lnTo>
                  <a:lnTo>
                    <a:pt x="166548" y="19341"/>
                  </a:lnTo>
                  <a:lnTo>
                    <a:pt x="0" y="19341"/>
                  </a:lnTo>
                  <a:lnTo>
                    <a:pt x="0" y="19341"/>
                  </a:lnTo>
                  <a:lnTo>
                    <a:pt x="0" y="15350"/>
                  </a:lnTo>
                  <a:cubicBezTo>
                    <a:pt x="0" y="6877"/>
                    <a:pt x="6872" y="0"/>
                    <a:pt x="15350" y="0"/>
                  </a:cubicBezTo>
                  <a:close/>
                </a:path>
              </a:pathLst>
            </a:custGeom>
            <a:solidFill>
              <a:srgbClr val="3F69E0"/>
            </a:solidFill>
            <a:ln w="15348"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7485C204-4197-494C-869C-B7B16B21C438}"/>
                </a:ext>
              </a:extLst>
            </p:cNvPr>
            <p:cNvSpPr/>
            <p:nvPr/>
          </p:nvSpPr>
          <p:spPr>
            <a:xfrm>
              <a:off x="5299820" y="4749930"/>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3EDA2E37-C09E-4058-B8D9-6F1B59EFE977}"/>
                </a:ext>
              </a:extLst>
            </p:cNvPr>
            <p:cNvSpPr/>
            <p:nvPr/>
          </p:nvSpPr>
          <p:spPr>
            <a:xfrm>
              <a:off x="5225680" y="4941652"/>
              <a:ext cx="166394" cy="19340"/>
            </a:xfrm>
            <a:custGeom>
              <a:avLst/>
              <a:gdLst>
                <a:gd name="connsiteX0" fmla="*/ 15350 w 166394"/>
                <a:gd name="connsiteY0" fmla="*/ 0 h 19340"/>
                <a:gd name="connsiteX1" fmla="*/ 151044 w 166394"/>
                <a:gd name="connsiteY1" fmla="*/ 0 h 19340"/>
                <a:gd name="connsiteX2" fmla="*/ 166394 w 166394"/>
                <a:gd name="connsiteY2" fmla="*/ 15350 h 19340"/>
                <a:gd name="connsiteX3" fmla="*/ 166394 w 166394"/>
                <a:gd name="connsiteY3" fmla="*/ 19341 h 19340"/>
                <a:gd name="connsiteX4" fmla="*/ 166394 w 166394"/>
                <a:gd name="connsiteY4" fmla="*/ 19341 h 19340"/>
                <a:gd name="connsiteX5" fmla="*/ 0 w 166394"/>
                <a:gd name="connsiteY5" fmla="*/ 19341 h 19340"/>
                <a:gd name="connsiteX6" fmla="*/ 0 w 166394"/>
                <a:gd name="connsiteY6" fmla="*/ 19341 h 19340"/>
                <a:gd name="connsiteX7" fmla="*/ 0 w 166394"/>
                <a:gd name="connsiteY7" fmla="*/ 15350 h 19340"/>
                <a:gd name="connsiteX8" fmla="*/ 15350 w 166394"/>
                <a:gd name="connsiteY8" fmla="*/ 0 h 1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394" h="19340">
                  <a:moveTo>
                    <a:pt x="15350" y="0"/>
                  </a:moveTo>
                  <a:lnTo>
                    <a:pt x="151044" y="0"/>
                  </a:lnTo>
                  <a:cubicBezTo>
                    <a:pt x="159522" y="0"/>
                    <a:pt x="166394" y="6877"/>
                    <a:pt x="166394" y="15350"/>
                  </a:cubicBezTo>
                  <a:lnTo>
                    <a:pt x="166394" y="19341"/>
                  </a:lnTo>
                  <a:lnTo>
                    <a:pt x="166394" y="19341"/>
                  </a:lnTo>
                  <a:lnTo>
                    <a:pt x="0" y="19341"/>
                  </a:lnTo>
                  <a:lnTo>
                    <a:pt x="0" y="19341"/>
                  </a:lnTo>
                  <a:lnTo>
                    <a:pt x="0" y="15350"/>
                  </a:lnTo>
                  <a:cubicBezTo>
                    <a:pt x="0" y="6877"/>
                    <a:pt x="6872" y="0"/>
                    <a:pt x="15350" y="0"/>
                  </a:cubicBezTo>
                  <a:close/>
                </a:path>
              </a:pathLst>
            </a:custGeom>
            <a:solidFill>
              <a:srgbClr val="3F69E0"/>
            </a:solidFill>
            <a:ln w="15348"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FD075519-2877-4526-90A6-6B603CF2599E}"/>
                </a:ext>
              </a:extLst>
            </p:cNvPr>
            <p:cNvSpPr/>
            <p:nvPr/>
          </p:nvSpPr>
          <p:spPr>
            <a:xfrm>
              <a:off x="4853902" y="4586145"/>
              <a:ext cx="170538" cy="167929"/>
            </a:xfrm>
            <a:custGeom>
              <a:avLst/>
              <a:gdLst>
                <a:gd name="connsiteX0" fmla="*/ 0 w 170538"/>
                <a:gd name="connsiteY0" fmla="*/ 0 h 167929"/>
                <a:gd name="connsiteX1" fmla="*/ 0 w 170538"/>
                <a:gd name="connsiteY1" fmla="*/ 82737 h 167929"/>
                <a:gd name="connsiteX2" fmla="*/ 85193 w 170538"/>
                <a:gd name="connsiteY2" fmla="*/ 167929 h 167929"/>
                <a:gd name="connsiteX3" fmla="*/ 85193 w 170538"/>
                <a:gd name="connsiteY3" fmla="*/ 167929 h 167929"/>
                <a:gd name="connsiteX4" fmla="*/ 170539 w 170538"/>
                <a:gd name="connsiteY4" fmla="*/ 82890 h 167929"/>
                <a:gd name="connsiteX5" fmla="*/ 170539 w 170538"/>
                <a:gd name="connsiteY5" fmla="*/ 82737 h 167929"/>
                <a:gd name="connsiteX6" fmla="*/ 170539 w 170538"/>
                <a:gd name="connsiteY6"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38" h="167929">
                  <a:moveTo>
                    <a:pt x="0" y="0"/>
                  </a:moveTo>
                  <a:lnTo>
                    <a:pt x="0" y="82737"/>
                  </a:lnTo>
                  <a:cubicBezTo>
                    <a:pt x="0" y="129784"/>
                    <a:pt x="38142" y="167929"/>
                    <a:pt x="85193" y="167929"/>
                  </a:cubicBezTo>
                  <a:lnTo>
                    <a:pt x="85193" y="167929"/>
                  </a:lnTo>
                  <a:cubicBezTo>
                    <a:pt x="132244" y="168021"/>
                    <a:pt x="170454" y="129938"/>
                    <a:pt x="170539" y="82890"/>
                  </a:cubicBezTo>
                  <a:cubicBezTo>
                    <a:pt x="170539" y="82844"/>
                    <a:pt x="170539" y="82783"/>
                    <a:pt x="170539" y="82737"/>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C9E522D4-49C5-450F-A4F3-0DA503335031}"/>
                </a:ext>
              </a:extLst>
            </p:cNvPr>
            <p:cNvSpPr/>
            <p:nvPr/>
          </p:nvSpPr>
          <p:spPr>
            <a:xfrm>
              <a:off x="4866950" y="4661207"/>
              <a:ext cx="143983" cy="79820"/>
            </a:xfrm>
            <a:custGeom>
              <a:avLst/>
              <a:gdLst>
                <a:gd name="connsiteX0" fmla="*/ 0 w 143983"/>
                <a:gd name="connsiteY0" fmla="*/ 153 h 79820"/>
                <a:gd name="connsiteX1" fmla="*/ 0 w 143983"/>
                <a:gd name="connsiteY1" fmla="*/ 8289 h 79820"/>
                <a:gd name="connsiteX2" fmla="*/ 71837 w 143983"/>
                <a:gd name="connsiteY2" fmla="*/ 79820 h 79820"/>
                <a:gd name="connsiteX3" fmla="*/ 72145 w 143983"/>
                <a:gd name="connsiteY3" fmla="*/ 79820 h 79820"/>
                <a:gd name="connsiteX4" fmla="*/ 72145 w 143983"/>
                <a:gd name="connsiteY4" fmla="*/ 79820 h 79820"/>
                <a:gd name="connsiteX5" fmla="*/ 143983 w 143983"/>
                <a:gd name="connsiteY5" fmla="*/ 8289 h 79820"/>
                <a:gd name="connsiteX6" fmla="*/ 143983 w 143983"/>
                <a:gd name="connsiteY6" fmla="*/ 8135 h 79820"/>
                <a:gd name="connsiteX7" fmla="*/ 143983 w 143983"/>
                <a:gd name="connsiteY7" fmla="*/ 0 h 7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983" h="79820">
                  <a:moveTo>
                    <a:pt x="0" y="153"/>
                  </a:moveTo>
                  <a:lnTo>
                    <a:pt x="0" y="8289"/>
                  </a:lnTo>
                  <a:cubicBezTo>
                    <a:pt x="84" y="47877"/>
                    <a:pt x="32246" y="79912"/>
                    <a:pt x="71837" y="79820"/>
                  </a:cubicBezTo>
                  <a:cubicBezTo>
                    <a:pt x="71939" y="79820"/>
                    <a:pt x="72042" y="79820"/>
                    <a:pt x="72145" y="79820"/>
                  </a:cubicBezTo>
                  <a:lnTo>
                    <a:pt x="72145" y="79820"/>
                  </a:lnTo>
                  <a:cubicBezTo>
                    <a:pt x="111736" y="79912"/>
                    <a:pt x="143899" y="47877"/>
                    <a:pt x="143983" y="8289"/>
                  </a:cubicBezTo>
                  <a:cubicBezTo>
                    <a:pt x="143983" y="8243"/>
                    <a:pt x="143983" y="8181"/>
                    <a:pt x="143983" y="8135"/>
                  </a:cubicBezTo>
                  <a:lnTo>
                    <a:pt x="143983" y="0"/>
                  </a:lnTo>
                  <a:close/>
                </a:path>
              </a:pathLst>
            </a:custGeom>
            <a:solidFill>
              <a:srgbClr val="EF3E3B"/>
            </a:solidFill>
            <a:ln w="15348"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ED84C8ED-FFB4-46F0-9857-B3D6133FB015}"/>
                </a:ext>
              </a:extLst>
            </p:cNvPr>
            <p:cNvSpPr/>
            <p:nvPr/>
          </p:nvSpPr>
          <p:spPr>
            <a:xfrm>
              <a:off x="5038102" y="4586145"/>
              <a:ext cx="170538" cy="167929"/>
            </a:xfrm>
            <a:custGeom>
              <a:avLst/>
              <a:gdLst>
                <a:gd name="connsiteX0" fmla="*/ 0 w 170538"/>
                <a:gd name="connsiteY0" fmla="*/ 0 h 167929"/>
                <a:gd name="connsiteX1" fmla="*/ 0 w 170538"/>
                <a:gd name="connsiteY1" fmla="*/ 82737 h 167929"/>
                <a:gd name="connsiteX2" fmla="*/ 85193 w 170538"/>
                <a:gd name="connsiteY2" fmla="*/ 167929 h 167929"/>
                <a:gd name="connsiteX3" fmla="*/ 85193 w 170538"/>
                <a:gd name="connsiteY3" fmla="*/ 167929 h 167929"/>
                <a:gd name="connsiteX4" fmla="*/ 170539 w 170538"/>
                <a:gd name="connsiteY4" fmla="*/ 82890 h 167929"/>
                <a:gd name="connsiteX5" fmla="*/ 170539 w 170538"/>
                <a:gd name="connsiteY5" fmla="*/ 82737 h 167929"/>
                <a:gd name="connsiteX6" fmla="*/ 170539 w 170538"/>
                <a:gd name="connsiteY6"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38" h="167929">
                  <a:moveTo>
                    <a:pt x="0" y="0"/>
                  </a:moveTo>
                  <a:lnTo>
                    <a:pt x="0" y="82737"/>
                  </a:lnTo>
                  <a:cubicBezTo>
                    <a:pt x="0" y="129784"/>
                    <a:pt x="38142" y="167929"/>
                    <a:pt x="85193" y="167929"/>
                  </a:cubicBezTo>
                  <a:lnTo>
                    <a:pt x="85193" y="167929"/>
                  </a:lnTo>
                  <a:cubicBezTo>
                    <a:pt x="132243" y="168021"/>
                    <a:pt x="170454" y="129938"/>
                    <a:pt x="170539" y="82890"/>
                  </a:cubicBezTo>
                  <a:cubicBezTo>
                    <a:pt x="170539" y="82844"/>
                    <a:pt x="170539" y="82783"/>
                    <a:pt x="170539" y="82737"/>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90231F11-270D-430E-832E-96BEEF804966}"/>
                </a:ext>
              </a:extLst>
            </p:cNvPr>
            <p:cNvSpPr/>
            <p:nvPr/>
          </p:nvSpPr>
          <p:spPr>
            <a:xfrm>
              <a:off x="5051150" y="4661207"/>
              <a:ext cx="143983" cy="79820"/>
            </a:xfrm>
            <a:custGeom>
              <a:avLst/>
              <a:gdLst>
                <a:gd name="connsiteX0" fmla="*/ 0 w 143983"/>
                <a:gd name="connsiteY0" fmla="*/ 153 h 79820"/>
                <a:gd name="connsiteX1" fmla="*/ 0 w 143983"/>
                <a:gd name="connsiteY1" fmla="*/ 8289 h 79820"/>
                <a:gd name="connsiteX2" fmla="*/ 71837 w 143983"/>
                <a:gd name="connsiteY2" fmla="*/ 79820 h 79820"/>
                <a:gd name="connsiteX3" fmla="*/ 72145 w 143983"/>
                <a:gd name="connsiteY3" fmla="*/ 79820 h 79820"/>
                <a:gd name="connsiteX4" fmla="*/ 72145 w 143983"/>
                <a:gd name="connsiteY4" fmla="*/ 79820 h 79820"/>
                <a:gd name="connsiteX5" fmla="*/ 143983 w 143983"/>
                <a:gd name="connsiteY5" fmla="*/ 8289 h 79820"/>
                <a:gd name="connsiteX6" fmla="*/ 143983 w 143983"/>
                <a:gd name="connsiteY6" fmla="*/ 8135 h 79820"/>
                <a:gd name="connsiteX7" fmla="*/ 143983 w 143983"/>
                <a:gd name="connsiteY7" fmla="*/ 0 h 7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983" h="79820">
                  <a:moveTo>
                    <a:pt x="0" y="153"/>
                  </a:moveTo>
                  <a:lnTo>
                    <a:pt x="0" y="8289"/>
                  </a:lnTo>
                  <a:cubicBezTo>
                    <a:pt x="84" y="47877"/>
                    <a:pt x="32246" y="79912"/>
                    <a:pt x="71837" y="79820"/>
                  </a:cubicBezTo>
                  <a:cubicBezTo>
                    <a:pt x="71939" y="79820"/>
                    <a:pt x="72042" y="79820"/>
                    <a:pt x="72145" y="79820"/>
                  </a:cubicBezTo>
                  <a:lnTo>
                    <a:pt x="72145" y="79820"/>
                  </a:lnTo>
                  <a:cubicBezTo>
                    <a:pt x="111736" y="79912"/>
                    <a:pt x="143899" y="47877"/>
                    <a:pt x="143983" y="8289"/>
                  </a:cubicBezTo>
                  <a:cubicBezTo>
                    <a:pt x="143983" y="8243"/>
                    <a:pt x="143983" y="8181"/>
                    <a:pt x="143983" y="8135"/>
                  </a:cubicBezTo>
                  <a:lnTo>
                    <a:pt x="143983" y="0"/>
                  </a:lnTo>
                  <a:close/>
                </a:path>
              </a:pathLst>
            </a:custGeom>
            <a:solidFill>
              <a:srgbClr val="EF3E3B"/>
            </a:solidFill>
            <a:ln w="15348"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33F6DDC3-3710-4214-9AE5-CE4C3D1B29AD}"/>
                </a:ext>
              </a:extLst>
            </p:cNvPr>
            <p:cNvSpPr/>
            <p:nvPr/>
          </p:nvSpPr>
          <p:spPr>
            <a:xfrm>
              <a:off x="5223224" y="4586145"/>
              <a:ext cx="170538" cy="167929"/>
            </a:xfrm>
            <a:custGeom>
              <a:avLst/>
              <a:gdLst>
                <a:gd name="connsiteX0" fmla="*/ 0 w 170538"/>
                <a:gd name="connsiteY0" fmla="*/ 0 h 167929"/>
                <a:gd name="connsiteX1" fmla="*/ 0 w 170538"/>
                <a:gd name="connsiteY1" fmla="*/ 82737 h 167929"/>
                <a:gd name="connsiteX2" fmla="*/ 85193 w 170538"/>
                <a:gd name="connsiteY2" fmla="*/ 167929 h 167929"/>
                <a:gd name="connsiteX3" fmla="*/ 85193 w 170538"/>
                <a:gd name="connsiteY3" fmla="*/ 167929 h 167929"/>
                <a:gd name="connsiteX4" fmla="*/ 170539 w 170538"/>
                <a:gd name="connsiteY4" fmla="*/ 82890 h 167929"/>
                <a:gd name="connsiteX5" fmla="*/ 170539 w 170538"/>
                <a:gd name="connsiteY5" fmla="*/ 82737 h 167929"/>
                <a:gd name="connsiteX6" fmla="*/ 170539 w 170538"/>
                <a:gd name="connsiteY6"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38" h="167929">
                  <a:moveTo>
                    <a:pt x="0" y="0"/>
                  </a:moveTo>
                  <a:lnTo>
                    <a:pt x="0" y="82737"/>
                  </a:lnTo>
                  <a:cubicBezTo>
                    <a:pt x="0" y="129784"/>
                    <a:pt x="38142" y="167929"/>
                    <a:pt x="85193" y="167929"/>
                  </a:cubicBezTo>
                  <a:lnTo>
                    <a:pt x="85193" y="167929"/>
                  </a:lnTo>
                  <a:cubicBezTo>
                    <a:pt x="132244" y="168021"/>
                    <a:pt x="170454" y="129938"/>
                    <a:pt x="170539" y="82890"/>
                  </a:cubicBezTo>
                  <a:cubicBezTo>
                    <a:pt x="170539" y="82844"/>
                    <a:pt x="170539" y="82783"/>
                    <a:pt x="170539" y="82737"/>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9D045AE0-EA9E-4FF2-AB3E-FBCEEB66FF04}"/>
                </a:ext>
              </a:extLst>
            </p:cNvPr>
            <p:cNvSpPr/>
            <p:nvPr/>
          </p:nvSpPr>
          <p:spPr>
            <a:xfrm>
              <a:off x="5236732" y="4661207"/>
              <a:ext cx="143522" cy="79820"/>
            </a:xfrm>
            <a:custGeom>
              <a:avLst/>
              <a:gdLst>
                <a:gd name="connsiteX0" fmla="*/ 0 w 143522"/>
                <a:gd name="connsiteY0" fmla="*/ 153 h 79820"/>
                <a:gd name="connsiteX1" fmla="*/ 0 w 143522"/>
                <a:gd name="connsiteY1" fmla="*/ 8289 h 79820"/>
                <a:gd name="connsiteX2" fmla="*/ 71685 w 143522"/>
                <a:gd name="connsiteY2" fmla="*/ 79820 h 79820"/>
                <a:gd name="connsiteX3" fmla="*/ 71685 w 143522"/>
                <a:gd name="connsiteY3" fmla="*/ 79820 h 79820"/>
                <a:gd name="connsiteX4" fmla="*/ 143523 w 143522"/>
                <a:gd name="connsiteY4" fmla="*/ 8289 h 79820"/>
                <a:gd name="connsiteX5" fmla="*/ 143523 w 143522"/>
                <a:gd name="connsiteY5" fmla="*/ 8135 h 79820"/>
                <a:gd name="connsiteX6" fmla="*/ 143523 w 143522"/>
                <a:gd name="connsiteY6" fmla="*/ 0 h 7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522" h="79820">
                  <a:moveTo>
                    <a:pt x="0" y="153"/>
                  </a:moveTo>
                  <a:lnTo>
                    <a:pt x="0" y="8289"/>
                  </a:lnTo>
                  <a:cubicBezTo>
                    <a:pt x="84" y="47815"/>
                    <a:pt x="32154" y="79820"/>
                    <a:pt x="71685" y="79820"/>
                  </a:cubicBezTo>
                  <a:lnTo>
                    <a:pt x="71685" y="79820"/>
                  </a:lnTo>
                  <a:cubicBezTo>
                    <a:pt x="111275" y="79912"/>
                    <a:pt x="143438" y="47877"/>
                    <a:pt x="143523" y="8289"/>
                  </a:cubicBezTo>
                  <a:cubicBezTo>
                    <a:pt x="143523" y="8243"/>
                    <a:pt x="143523" y="8181"/>
                    <a:pt x="143523" y="8135"/>
                  </a:cubicBezTo>
                  <a:lnTo>
                    <a:pt x="143523" y="0"/>
                  </a:lnTo>
                  <a:close/>
                </a:path>
              </a:pathLst>
            </a:custGeom>
            <a:solidFill>
              <a:srgbClr val="EF3E3B"/>
            </a:solidFill>
            <a:ln w="15348"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F14054B0-EF4F-41B7-9902-108E1AB1411E}"/>
                </a:ext>
              </a:extLst>
            </p:cNvPr>
            <p:cNvSpPr/>
            <p:nvPr/>
          </p:nvSpPr>
          <p:spPr>
            <a:xfrm>
              <a:off x="7952301" y="3861777"/>
              <a:ext cx="166550" cy="19648"/>
            </a:xfrm>
            <a:custGeom>
              <a:avLst/>
              <a:gdLst>
                <a:gd name="connsiteX0" fmla="*/ 15353 w 166550"/>
                <a:gd name="connsiteY0" fmla="*/ 0 h 19648"/>
                <a:gd name="connsiteX1" fmla="*/ 151201 w 166550"/>
                <a:gd name="connsiteY1" fmla="*/ 0 h 19648"/>
                <a:gd name="connsiteX2" fmla="*/ 166551 w 166550"/>
                <a:gd name="connsiteY2" fmla="*/ 15350 h 19648"/>
                <a:gd name="connsiteX3" fmla="*/ 166551 w 166550"/>
                <a:gd name="connsiteY3" fmla="*/ 19648 h 19648"/>
                <a:gd name="connsiteX4" fmla="*/ 166551 w 166550"/>
                <a:gd name="connsiteY4" fmla="*/ 19648 h 19648"/>
                <a:gd name="connsiteX5" fmla="*/ 3 w 166550"/>
                <a:gd name="connsiteY5" fmla="*/ 19648 h 19648"/>
                <a:gd name="connsiteX6" fmla="*/ 3 w 166550"/>
                <a:gd name="connsiteY6" fmla="*/ 19648 h 19648"/>
                <a:gd name="connsiteX7" fmla="*/ 3 w 166550"/>
                <a:gd name="connsiteY7" fmla="*/ 15657 h 19648"/>
                <a:gd name="connsiteX8" fmla="*/ 15046 w 166550"/>
                <a:gd name="connsiteY8" fmla="*/ 0 h 19648"/>
                <a:gd name="connsiteX9" fmla="*/ 15353 w 166550"/>
                <a:gd name="connsiteY9" fmla="*/ 0 h 1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550" h="19648">
                  <a:moveTo>
                    <a:pt x="15353" y="0"/>
                  </a:moveTo>
                  <a:lnTo>
                    <a:pt x="151201" y="0"/>
                  </a:lnTo>
                  <a:cubicBezTo>
                    <a:pt x="159674" y="0"/>
                    <a:pt x="166551" y="6877"/>
                    <a:pt x="166551" y="15350"/>
                  </a:cubicBezTo>
                  <a:lnTo>
                    <a:pt x="166551" y="19648"/>
                  </a:lnTo>
                  <a:lnTo>
                    <a:pt x="166551" y="19648"/>
                  </a:lnTo>
                  <a:lnTo>
                    <a:pt x="3" y="19648"/>
                  </a:lnTo>
                  <a:lnTo>
                    <a:pt x="3" y="19648"/>
                  </a:lnTo>
                  <a:lnTo>
                    <a:pt x="3" y="15657"/>
                  </a:lnTo>
                  <a:cubicBezTo>
                    <a:pt x="-166" y="7184"/>
                    <a:pt x="6573" y="169"/>
                    <a:pt x="15046" y="0"/>
                  </a:cubicBezTo>
                  <a:cubicBezTo>
                    <a:pt x="15154" y="0"/>
                    <a:pt x="15246" y="0"/>
                    <a:pt x="15353" y="0"/>
                  </a:cubicBezTo>
                  <a:close/>
                </a:path>
              </a:pathLst>
            </a:custGeom>
            <a:solidFill>
              <a:srgbClr val="3F69E0"/>
            </a:solidFill>
            <a:ln w="15348"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9F7E5696-CC46-4408-99FA-AA7E6FA75B83}"/>
                </a:ext>
              </a:extLst>
            </p:cNvPr>
            <p:cNvSpPr/>
            <p:nvPr/>
          </p:nvSpPr>
          <p:spPr>
            <a:xfrm>
              <a:off x="8027059" y="3670209"/>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62A6F578-2F19-4FC0-BAA3-163A10CDDA66}"/>
                </a:ext>
              </a:extLst>
            </p:cNvPr>
            <p:cNvSpPr/>
            <p:nvPr/>
          </p:nvSpPr>
          <p:spPr>
            <a:xfrm>
              <a:off x="7949541" y="3505196"/>
              <a:ext cx="170538" cy="167929"/>
            </a:xfrm>
            <a:custGeom>
              <a:avLst/>
              <a:gdLst>
                <a:gd name="connsiteX0" fmla="*/ 0 w 170538"/>
                <a:gd name="connsiteY0" fmla="*/ 0 h 167929"/>
                <a:gd name="connsiteX1" fmla="*/ 0 w 170538"/>
                <a:gd name="connsiteY1" fmla="*/ 82583 h 167929"/>
                <a:gd name="connsiteX2" fmla="*/ 85192 w 170538"/>
                <a:gd name="connsiteY2" fmla="*/ 167929 h 167929"/>
                <a:gd name="connsiteX3" fmla="*/ 85192 w 170538"/>
                <a:gd name="connsiteY3" fmla="*/ 167929 h 167929"/>
                <a:gd name="connsiteX4" fmla="*/ 170539 w 170538"/>
                <a:gd name="connsiteY4" fmla="*/ 82583 h 167929"/>
                <a:gd name="connsiteX5" fmla="*/ 170539 w 170538"/>
                <a:gd name="connsiteY5"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38" h="167929">
                  <a:moveTo>
                    <a:pt x="0" y="0"/>
                  </a:moveTo>
                  <a:lnTo>
                    <a:pt x="0" y="82583"/>
                  </a:lnTo>
                  <a:cubicBezTo>
                    <a:pt x="0" y="129662"/>
                    <a:pt x="38114" y="167837"/>
                    <a:pt x="85192" y="167929"/>
                  </a:cubicBezTo>
                  <a:lnTo>
                    <a:pt x="85192" y="167929"/>
                  </a:lnTo>
                  <a:cubicBezTo>
                    <a:pt x="132333" y="167929"/>
                    <a:pt x="170539" y="129723"/>
                    <a:pt x="170539" y="82583"/>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E305CF57-1291-45CC-AB65-1EB5D59449BC}"/>
                </a:ext>
              </a:extLst>
            </p:cNvPr>
            <p:cNvSpPr/>
            <p:nvPr/>
          </p:nvSpPr>
          <p:spPr>
            <a:xfrm>
              <a:off x="7963049" y="3580258"/>
              <a:ext cx="143522" cy="79973"/>
            </a:xfrm>
            <a:custGeom>
              <a:avLst/>
              <a:gdLst>
                <a:gd name="connsiteX0" fmla="*/ 0 w 143522"/>
                <a:gd name="connsiteY0" fmla="*/ 0 h 79973"/>
                <a:gd name="connsiteX1" fmla="*/ 0 w 143522"/>
                <a:gd name="connsiteY1" fmla="*/ 8136 h 79973"/>
                <a:gd name="connsiteX2" fmla="*/ 71684 w 143522"/>
                <a:gd name="connsiteY2" fmla="*/ 79974 h 79973"/>
                <a:gd name="connsiteX3" fmla="*/ 71684 w 143522"/>
                <a:gd name="connsiteY3" fmla="*/ 79974 h 79973"/>
                <a:gd name="connsiteX4" fmla="*/ 143522 w 143522"/>
                <a:gd name="connsiteY4" fmla="*/ 8136 h 79973"/>
                <a:gd name="connsiteX5" fmla="*/ 143522 w 143522"/>
                <a:gd name="connsiteY5" fmla="*/ 0 h 7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22" h="79973">
                  <a:moveTo>
                    <a:pt x="0" y="0"/>
                  </a:moveTo>
                  <a:lnTo>
                    <a:pt x="0" y="8136"/>
                  </a:lnTo>
                  <a:cubicBezTo>
                    <a:pt x="0" y="47754"/>
                    <a:pt x="32066" y="79882"/>
                    <a:pt x="71684" y="79974"/>
                  </a:cubicBezTo>
                  <a:lnTo>
                    <a:pt x="71684" y="79974"/>
                  </a:lnTo>
                  <a:cubicBezTo>
                    <a:pt x="111364" y="79974"/>
                    <a:pt x="143522" y="47815"/>
                    <a:pt x="143522" y="8136"/>
                  </a:cubicBezTo>
                  <a:lnTo>
                    <a:pt x="143522" y="0"/>
                  </a:lnTo>
                  <a:close/>
                </a:path>
              </a:pathLst>
            </a:custGeom>
            <a:solidFill>
              <a:srgbClr val="FBB641"/>
            </a:solidFill>
            <a:ln w="15348"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6155215E-6FA1-4BEE-A992-B976724F3020}"/>
                </a:ext>
              </a:extLst>
            </p:cNvPr>
            <p:cNvSpPr/>
            <p:nvPr/>
          </p:nvSpPr>
          <p:spPr>
            <a:xfrm>
              <a:off x="7963356" y="4654452"/>
              <a:ext cx="166547" cy="19340"/>
            </a:xfrm>
            <a:custGeom>
              <a:avLst/>
              <a:gdLst>
                <a:gd name="connsiteX0" fmla="*/ 15350 w 166547"/>
                <a:gd name="connsiteY0" fmla="*/ 0 h 19340"/>
                <a:gd name="connsiteX1" fmla="*/ 151198 w 166547"/>
                <a:gd name="connsiteY1" fmla="*/ 0 h 19340"/>
                <a:gd name="connsiteX2" fmla="*/ 166548 w 166547"/>
                <a:gd name="connsiteY2" fmla="*/ 15350 h 19340"/>
                <a:gd name="connsiteX3" fmla="*/ 166548 w 166547"/>
                <a:gd name="connsiteY3" fmla="*/ 19341 h 19340"/>
                <a:gd name="connsiteX4" fmla="*/ 166548 w 166547"/>
                <a:gd name="connsiteY4" fmla="*/ 19341 h 19340"/>
                <a:gd name="connsiteX5" fmla="*/ 0 w 166547"/>
                <a:gd name="connsiteY5" fmla="*/ 19341 h 19340"/>
                <a:gd name="connsiteX6" fmla="*/ 0 w 166547"/>
                <a:gd name="connsiteY6" fmla="*/ 19341 h 19340"/>
                <a:gd name="connsiteX7" fmla="*/ 0 w 166547"/>
                <a:gd name="connsiteY7" fmla="*/ 15350 h 19340"/>
                <a:gd name="connsiteX8" fmla="*/ 15350 w 166547"/>
                <a:gd name="connsiteY8" fmla="*/ 0 h 1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547" h="19340">
                  <a:moveTo>
                    <a:pt x="15350" y="0"/>
                  </a:moveTo>
                  <a:lnTo>
                    <a:pt x="151198" y="0"/>
                  </a:lnTo>
                  <a:cubicBezTo>
                    <a:pt x="159671" y="0"/>
                    <a:pt x="166548" y="6877"/>
                    <a:pt x="166548" y="15350"/>
                  </a:cubicBezTo>
                  <a:lnTo>
                    <a:pt x="166548" y="19341"/>
                  </a:lnTo>
                  <a:lnTo>
                    <a:pt x="166548" y="19341"/>
                  </a:lnTo>
                  <a:lnTo>
                    <a:pt x="0" y="19341"/>
                  </a:lnTo>
                  <a:lnTo>
                    <a:pt x="0" y="19341"/>
                  </a:lnTo>
                  <a:lnTo>
                    <a:pt x="0" y="15350"/>
                  </a:lnTo>
                  <a:cubicBezTo>
                    <a:pt x="0" y="6877"/>
                    <a:pt x="6877" y="0"/>
                    <a:pt x="15350" y="0"/>
                  </a:cubicBezTo>
                  <a:close/>
                </a:path>
              </a:pathLst>
            </a:custGeom>
            <a:solidFill>
              <a:srgbClr val="3F69E0"/>
            </a:solidFill>
            <a:ln w="15348"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A53EEB10-890C-4873-8CE2-D174B7B2372E}"/>
                </a:ext>
              </a:extLst>
            </p:cNvPr>
            <p:cNvSpPr/>
            <p:nvPr/>
          </p:nvSpPr>
          <p:spPr>
            <a:xfrm>
              <a:off x="8037650" y="4462884"/>
              <a:ext cx="15350" cy="193410"/>
            </a:xfrm>
            <a:custGeom>
              <a:avLst/>
              <a:gdLst>
                <a:gd name="connsiteX0" fmla="*/ 0 w 15350"/>
                <a:gd name="connsiteY0" fmla="*/ 0 h 193410"/>
                <a:gd name="connsiteX1" fmla="*/ 15350 w 15350"/>
                <a:gd name="connsiteY1" fmla="*/ 0 h 193410"/>
                <a:gd name="connsiteX2" fmla="*/ 15350 w 15350"/>
                <a:gd name="connsiteY2" fmla="*/ 193410 h 193410"/>
                <a:gd name="connsiteX3" fmla="*/ 0 w 15350"/>
                <a:gd name="connsiteY3" fmla="*/ 193410 h 193410"/>
              </a:gdLst>
              <a:ahLst/>
              <a:cxnLst>
                <a:cxn ang="0">
                  <a:pos x="connsiteX0" y="connsiteY0"/>
                </a:cxn>
                <a:cxn ang="0">
                  <a:pos x="connsiteX1" y="connsiteY1"/>
                </a:cxn>
                <a:cxn ang="0">
                  <a:pos x="connsiteX2" y="connsiteY2"/>
                </a:cxn>
                <a:cxn ang="0">
                  <a:pos x="connsiteX3" y="connsiteY3"/>
                </a:cxn>
              </a:cxnLst>
              <a:rect l="l" t="t" r="r" b="b"/>
              <a:pathLst>
                <a:path w="15350" h="193410">
                  <a:moveTo>
                    <a:pt x="0" y="0"/>
                  </a:moveTo>
                  <a:lnTo>
                    <a:pt x="15350" y="0"/>
                  </a:lnTo>
                  <a:lnTo>
                    <a:pt x="15350" y="193410"/>
                  </a:lnTo>
                  <a:lnTo>
                    <a:pt x="0" y="193410"/>
                  </a:lnTo>
                  <a:close/>
                </a:path>
              </a:pathLst>
            </a:custGeom>
            <a:solidFill>
              <a:srgbClr val="3F69E0"/>
            </a:solidFill>
            <a:ln w="15348"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49C4F4D3-BF72-4670-BEC1-649897422F1F}"/>
                </a:ext>
              </a:extLst>
            </p:cNvPr>
            <p:cNvSpPr/>
            <p:nvPr/>
          </p:nvSpPr>
          <p:spPr>
            <a:xfrm>
              <a:off x="7959979" y="4297872"/>
              <a:ext cx="170538" cy="167929"/>
            </a:xfrm>
            <a:custGeom>
              <a:avLst/>
              <a:gdLst>
                <a:gd name="connsiteX0" fmla="*/ 0 w 170538"/>
                <a:gd name="connsiteY0" fmla="*/ 0 h 167929"/>
                <a:gd name="connsiteX1" fmla="*/ 0 w 170538"/>
                <a:gd name="connsiteY1" fmla="*/ 82583 h 167929"/>
                <a:gd name="connsiteX2" fmla="*/ 85192 w 170538"/>
                <a:gd name="connsiteY2" fmla="*/ 167929 h 167929"/>
                <a:gd name="connsiteX3" fmla="*/ 85192 w 170538"/>
                <a:gd name="connsiteY3" fmla="*/ 167929 h 167929"/>
                <a:gd name="connsiteX4" fmla="*/ 170539 w 170538"/>
                <a:gd name="connsiteY4" fmla="*/ 82583 h 167929"/>
                <a:gd name="connsiteX5" fmla="*/ 170539 w 170538"/>
                <a:gd name="connsiteY5" fmla="*/ 0 h 16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538" h="167929">
                  <a:moveTo>
                    <a:pt x="0" y="0"/>
                  </a:moveTo>
                  <a:lnTo>
                    <a:pt x="0" y="82583"/>
                  </a:lnTo>
                  <a:cubicBezTo>
                    <a:pt x="0" y="129662"/>
                    <a:pt x="38114" y="167837"/>
                    <a:pt x="85192" y="167929"/>
                  </a:cubicBezTo>
                  <a:lnTo>
                    <a:pt x="85192" y="167929"/>
                  </a:lnTo>
                  <a:cubicBezTo>
                    <a:pt x="132333" y="167929"/>
                    <a:pt x="170539" y="129723"/>
                    <a:pt x="170539" y="82583"/>
                  </a:cubicBezTo>
                  <a:lnTo>
                    <a:pt x="170539" y="0"/>
                  </a:lnTo>
                  <a:close/>
                </a:path>
              </a:pathLst>
            </a:custGeom>
            <a:solidFill>
              <a:srgbClr val="E2DEDE"/>
            </a:solidFill>
            <a:ln w="15348"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1D1C67E5-5A29-475C-BC08-207D24B547A8}"/>
                </a:ext>
              </a:extLst>
            </p:cNvPr>
            <p:cNvSpPr/>
            <p:nvPr/>
          </p:nvSpPr>
          <p:spPr>
            <a:xfrm>
              <a:off x="7973487" y="4372626"/>
              <a:ext cx="143522" cy="79973"/>
            </a:xfrm>
            <a:custGeom>
              <a:avLst/>
              <a:gdLst>
                <a:gd name="connsiteX0" fmla="*/ 0 w 143522"/>
                <a:gd name="connsiteY0" fmla="*/ 0 h 79973"/>
                <a:gd name="connsiteX1" fmla="*/ 0 w 143522"/>
                <a:gd name="connsiteY1" fmla="*/ 8135 h 79973"/>
                <a:gd name="connsiteX2" fmla="*/ 71684 w 143522"/>
                <a:gd name="connsiteY2" fmla="*/ 79974 h 79973"/>
                <a:gd name="connsiteX3" fmla="*/ 71684 w 143522"/>
                <a:gd name="connsiteY3" fmla="*/ 79974 h 79973"/>
                <a:gd name="connsiteX4" fmla="*/ 143523 w 143522"/>
                <a:gd name="connsiteY4" fmla="*/ 8135 h 79973"/>
                <a:gd name="connsiteX5" fmla="*/ 143523 w 143522"/>
                <a:gd name="connsiteY5" fmla="*/ 0 h 7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522" h="79973">
                  <a:moveTo>
                    <a:pt x="0" y="0"/>
                  </a:moveTo>
                  <a:lnTo>
                    <a:pt x="0" y="8135"/>
                  </a:lnTo>
                  <a:cubicBezTo>
                    <a:pt x="0" y="47754"/>
                    <a:pt x="32066" y="79881"/>
                    <a:pt x="71684" y="79974"/>
                  </a:cubicBezTo>
                  <a:lnTo>
                    <a:pt x="71684" y="79974"/>
                  </a:lnTo>
                  <a:cubicBezTo>
                    <a:pt x="111364" y="79974"/>
                    <a:pt x="143523" y="47815"/>
                    <a:pt x="143523" y="8135"/>
                  </a:cubicBezTo>
                  <a:lnTo>
                    <a:pt x="143523" y="0"/>
                  </a:lnTo>
                  <a:close/>
                </a:path>
              </a:pathLst>
            </a:custGeom>
            <a:solidFill>
              <a:srgbClr val="EF3E3B"/>
            </a:solidFill>
            <a:ln w="15348" cap="flat">
              <a:noFill/>
              <a:prstDash val="solid"/>
              <a:miter/>
            </a:ln>
          </p:spPr>
          <p:txBody>
            <a:bodyPr rtlCol="0" anchor="ctr"/>
            <a:lstStyle/>
            <a:p>
              <a:endParaRPr lang="zh-CN" altLang="en-US"/>
            </a:p>
          </p:txBody>
        </p:sp>
      </p:grpSp>
      <p:sp>
        <p:nvSpPr>
          <p:cNvPr id="232" name="文本框 231">
            <a:extLst>
              <a:ext uri="{FF2B5EF4-FFF2-40B4-BE49-F238E27FC236}">
                <a16:creationId xmlns:a16="http://schemas.microsoft.com/office/drawing/2014/main" xmlns="" id="{95953037-E1E8-493D-8BC3-252B5DE50A3C}"/>
              </a:ext>
            </a:extLst>
          </p:cNvPr>
          <p:cNvSpPr txBox="1"/>
          <p:nvPr userDrawn="1"/>
        </p:nvSpPr>
        <p:spPr>
          <a:xfrm>
            <a:off x="7634799" y="1705826"/>
            <a:ext cx="790708" cy="707886"/>
          </a:xfrm>
          <a:prstGeom prst="rect">
            <a:avLst/>
          </a:prstGeom>
          <a:noFill/>
        </p:spPr>
        <p:txBody>
          <a:bodyPr wrap="square" rtlCol="0">
            <a:spAutoFit/>
          </a:bodyPr>
          <a:lstStyle/>
          <a:p>
            <a:r>
              <a:rPr lang="en-US" altLang="zh-CN" sz="4000" dirty="0">
                <a:solidFill>
                  <a:schemeClr val="accent1">
                    <a:alpha val="5000"/>
                  </a:schemeClr>
                </a:solidFill>
                <a:latin typeface="DH Snowflakes" pitchFamily="2" charset="0"/>
              </a:rPr>
              <a:t>1</a:t>
            </a:r>
            <a:endParaRPr lang="zh-CN" altLang="en-US" sz="4000" dirty="0">
              <a:solidFill>
                <a:schemeClr val="accent1">
                  <a:alpha val="5000"/>
                </a:schemeClr>
              </a:solidFill>
              <a:latin typeface="DH Snowflakes" pitchFamily="2" charset="0"/>
            </a:endParaRPr>
          </a:p>
        </p:txBody>
      </p:sp>
      <p:sp>
        <p:nvSpPr>
          <p:cNvPr id="236" name="文本占位符 235">
            <a:extLst>
              <a:ext uri="{FF2B5EF4-FFF2-40B4-BE49-F238E27FC236}">
                <a16:creationId xmlns:a16="http://schemas.microsoft.com/office/drawing/2014/main" xmlns="" id="{B4618880-1D0D-4BC5-AB00-C0C8C29CC762}"/>
              </a:ext>
            </a:extLst>
          </p:cNvPr>
          <p:cNvSpPr>
            <a:spLocks noGrp="1"/>
          </p:cNvSpPr>
          <p:nvPr>
            <p:ph type="body" sz="quarter" idx="14"/>
          </p:nvPr>
        </p:nvSpPr>
        <p:spPr>
          <a:xfrm>
            <a:off x="1183551" y="2515607"/>
            <a:ext cx="6182304" cy="646331"/>
          </a:xfrm>
        </p:spPr>
        <p:txBody>
          <a:bodyPr>
            <a:spAutoFit/>
          </a:bodyPr>
          <a:lstStyle>
            <a:lvl1pPr marL="0" indent="0">
              <a:lnSpc>
                <a:spcPct val="100000"/>
              </a:lnSpc>
              <a:buNone/>
              <a:defRPr lang="zh-CN" altLang="en-US" sz="3600" b="1" kern="1200" dirty="0" smtClean="0">
                <a:solidFill>
                  <a:schemeClr val="tx1"/>
                </a:solidFill>
                <a:latin typeface="+mj-ea"/>
                <a:ea typeface="+mj-ea"/>
                <a:cs typeface="+mn-cs"/>
              </a:defRPr>
            </a:lvl1pPr>
            <a:lvl2pPr>
              <a:defRPr lang="zh-CN" altLang="en-US" sz="3600" b="1" kern="1200" dirty="0" smtClean="0">
                <a:solidFill>
                  <a:schemeClr val="tx1"/>
                </a:solidFill>
                <a:latin typeface="+mj-ea"/>
                <a:ea typeface="+mj-ea"/>
                <a:cs typeface="+mn-cs"/>
              </a:defRPr>
            </a:lvl2pPr>
            <a:lvl3pPr>
              <a:defRPr lang="zh-CN" altLang="en-US" sz="3600" b="1" kern="1200" dirty="0" smtClean="0">
                <a:solidFill>
                  <a:schemeClr val="tx1"/>
                </a:solidFill>
                <a:latin typeface="+mj-ea"/>
                <a:ea typeface="+mj-ea"/>
                <a:cs typeface="+mn-cs"/>
              </a:defRPr>
            </a:lvl3pPr>
            <a:lvl4pPr>
              <a:defRPr lang="zh-CN" altLang="en-US" sz="3600" b="1" kern="1200" dirty="0" smtClean="0">
                <a:solidFill>
                  <a:schemeClr val="tx1"/>
                </a:solidFill>
                <a:latin typeface="+mj-ea"/>
                <a:ea typeface="+mj-ea"/>
                <a:cs typeface="+mn-cs"/>
              </a:defRPr>
            </a:lvl4pPr>
            <a:lvl5pPr>
              <a:defRPr lang="zh-CN" altLang="en-US" sz="3600" b="1" kern="1200" dirty="0">
                <a:solidFill>
                  <a:schemeClr val="tx1"/>
                </a:solidFill>
                <a:latin typeface="+mj-ea"/>
                <a:ea typeface="+mj-ea"/>
                <a:cs typeface="+mn-cs"/>
              </a:defRPr>
            </a:lvl5pPr>
          </a:lstStyle>
          <a:p>
            <a:pPr lvl="0"/>
            <a:r>
              <a:rPr lang="zh-CN" altLang="en-US" dirty="0"/>
              <a:t>单击此处编辑母版文本样式</a:t>
            </a:r>
          </a:p>
        </p:txBody>
      </p:sp>
      <p:sp>
        <p:nvSpPr>
          <p:cNvPr id="240" name="文本占位符 239">
            <a:extLst>
              <a:ext uri="{FF2B5EF4-FFF2-40B4-BE49-F238E27FC236}">
                <a16:creationId xmlns:a16="http://schemas.microsoft.com/office/drawing/2014/main" xmlns="" id="{46F5FC02-7C5D-443D-B128-114ACB165C9D}"/>
              </a:ext>
            </a:extLst>
          </p:cNvPr>
          <p:cNvSpPr>
            <a:spLocks noGrp="1"/>
          </p:cNvSpPr>
          <p:nvPr>
            <p:ph type="body" sz="quarter" idx="15"/>
          </p:nvPr>
        </p:nvSpPr>
        <p:spPr>
          <a:xfrm>
            <a:off x="1183551" y="3405617"/>
            <a:ext cx="3992245" cy="341632"/>
          </a:xfrm>
        </p:spPr>
        <p:txBody>
          <a:bodyPr>
            <a:spAutoFit/>
          </a:bodyPr>
          <a:lstStyle>
            <a:lvl1pPr marL="0" indent="0" algn="l" defTabSz="914400" rtl="0" eaLnBrk="1" latinLnBrk="0" hangingPunct="1">
              <a:buNone/>
              <a:defRPr lang="zh-CN" altLang="en-US" sz="1800" kern="1200" dirty="0" smtClean="0">
                <a:solidFill>
                  <a:schemeClr val="tx1"/>
                </a:solidFill>
                <a:latin typeface="+mn-ea"/>
                <a:ea typeface="+mn-ea"/>
                <a:cs typeface="+mn-cs"/>
              </a:defRPr>
            </a:lvl1pPr>
            <a:lvl2pPr marL="0" indent="0" algn="l" defTabSz="914400" rtl="0" eaLnBrk="1" latinLnBrk="0" hangingPunct="1">
              <a:buNone/>
              <a:defRPr lang="zh-CN" altLang="en-US" sz="1800" kern="1200" dirty="0" smtClean="0">
                <a:solidFill>
                  <a:schemeClr val="tx1"/>
                </a:solidFill>
                <a:latin typeface="+mn-ea"/>
                <a:ea typeface="+mn-ea"/>
                <a:cs typeface="+mn-cs"/>
              </a:defRPr>
            </a:lvl2pPr>
            <a:lvl3pPr marL="0" algn="l" defTabSz="914400" rtl="0" eaLnBrk="1" latinLnBrk="0" hangingPunct="1">
              <a:defRPr lang="zh-CN" altLang="en-US" sz="1800" kern="1200" dirty="0" smtClean="0">
                <a:solidFill>
                  <a:schemeClr val="tx1"/>
                </a:solidFill>
                <a:latin typeface="+mn-ea"/>
                <a:ea typeface="+mn-ea"/>
                <a:cs typeface="+mn-cs"/>
              </a:defRPr>
            </a:lvl3pPr>
            <a:lvl4pPr marL="0" algn="l" defTabSz="914400" rtl="0" eaLnBrk="1" latinLnBrk="0" hangingPunct="1">
              <a:defRPr lang="zh-CN" altLang="en-US" sz="1800" kern="1200" dirty="0" smtClean="0">
                <a:solidFill>
                  <a:schemeClr val="tx1"/>
                </a:solidFill>
                <a:latin typeface="+mn-ea"/>
                <a:ea typeface="+mn-ea"/>
                <a:cs typeface="+mn-cs"/>
              </a:defRPr>
            </a:lvl4pPr>
            <a:lvl5pPr marL="0" algn="l" defTabSz="914400" rtl="0" eaLnBrk="1" latinLnBrk="0" hangingPunct="1">
              <a:defRPr lang="zh-CN" altLang="en-US" sz="1800" kern="1200" dirty="0">
                <a:solidFill>
                  <a:schemeClr val="tx1"/>
                </a:solidFill>
                <a:latin typeface="+mn-ea"/>
                <a:ea typeface="+mn-ea"/>
                <a:cs typeface="+mn-cs"/>
              </a:defRPr>
            </a:lvl5pPr>
          </a:lstStyle>
          <a:p>
            <a:pPr lvl="0"/>
            <a:r>
              <a:rPr lang="zh-CN" altLang="en-US" dirty="0"/>
              <a:t>单击此处编辑母版文本样式</a:t>
            </a:r>
          </a:p>
        </p:txBody>
      </p:sp>
      <p:sp>
        <p:nvSpPr>
          <p:cNvPr id="242" name="文本占位符 241">
            <a:extLst>
              <a:ext uri="{FF2B5EF4-FFF2-40B4-BE49-F238E27FC236}">
                <a16:creationId xmlns:a16="http://schemas.microsoft.com/office/drawing/2014/main" xmlns="" id="{C152DEE7-A677-47BC-9B65-2D76CC33119A}"/>
              </a:ext>
            </a:extLst>
          </p:cNvPr>
          <p:cNvSpPr>
            <a:spLocks noGrp="1"/>
          </p:cNvSpPr>
          <p:nvPr>
            <p:ph type="body" sz="quarter" idx="16" hasCustomPrompt="1"/>
          </p:nvPr>
        </p:nvSpPr>
        <p:spPr>
          <a:xfrm>
            <a:off x="1335649" y="4681925"/>
            <a:ext cx="2001286" cy="341632"/>
          </a:xfrm>
        </p:spPr>
        <p:txBody>
          <a:bodyPr wrap="square" anchor="ctr">
            <a:spAutoFit/>
          </a:bodyPr>
          <a:lstStyle>
            <a:lvl1pPr marL="0" indent="0" algn="ctr" defTabSz="914400" rtl="0" eaLnBrk="1" latinLnBrk="0" hangingPunct="1">
              <a:buNone/>
              <a:defRPr lang="zh-CN" altLang="en-US" sz="1800" kern="1200" dirty="0" smtClean="0">
                <a:solidFill>
                  <a:schemeClr val="lt1"/>
                </a:solidFill>
                <a:latin typeface="+mn-lt"/>
                <a:ea typeface="+mn-ea"/>
                <a:cs typeface="+mn-cs"/>
              </a:defRPr>
            </a:lvl1pPr>
            <a:lvl2pPr marL="0" indent="0" algn="ctr" defTabSz="914400" rtl="0" eaLnBrk="1" latinLnBrk="0" hangingPunct="1">
              <a:buNone/>
              <a:defRPr lang="zh-CN" altLang="en-US" sz="1800" kern="1200" dirty="0" smtClean="0">
                <a:solidFill>
                  <a:schemeClr val="lt1"/>
                </a:solidFill>
                <a:latin typeface="+mn-lt"/>
                <a:ea typeface="+mn-ea"/>
                <a:cs typeface="+mn-cs"/>
              </a:defRPr>
            </a:lvl2pPr>
            <a:lvl3pPr marL="0" algn="ctr" defTabSz="914400" rtl="0" eaLnBrk="1" latinLnBrk="0" hangingPunct="1">
              <a:defRPr lang="zh-CN" altLang="en-US" sz="1800" kern="1200" dirty="0" smtClean="0">
                <a:solidFill>
                  <a:schemeClr val="lt1"/>
                </a:solidFill>
                <a:latin typeface="+mn-lt"/>
                <a:ea typeface="+mn-ea"/>
                <a:cs typeface="+mn-cs"/>
              </a:defRPr>
            </a:lvl3pPr>
            <a:lvl4pPr marL="0" algn="ctr" defTabSz="914400" rtl="0" eaLnBrk="1" latinLnBrk="0" hangingPunct="1">
              <a:defRPr lang="zh-CN" altLang="en-US" sz="1800" kern="1200" dirty="0" smtClean="0">
                <a:solidFill>
                  <a:schemeClr val="lt1"/>
                </a:solidFill>
                <a:latin typeface="+mn-lt"/>
                <a:ea typeface="+mn-ea"/>
                <a:cs typeface="+mn-cs"/>
              </a:defRPr>
            </a:lvl4pPr>
            <a:lvl5pPr marL="0" algn="ctr" defTabSz="914400" rtl="0" eaLnBrk="1" latinLnBrk="0" hangingPunct="1">
              <a:defRPr lang="zh-CN" altLang="en-US" sz="1800" kern="1200" dirty="0">
                <a:solidFill>
                  <a:schemeClr val="lt1"/>
                </a:solidFill>
                <a:latin typeface="+mn-lt"/>
                <a:ea typeface="+mn-ea"/>
                <a:cs typeface="+mn-cs"/>
              </a:defRPr>
            </a:lvl5pPr>
          </a:lstStyle>
          <a:p>
            <a:pPr lvl="0"/>
            <a:r>
              <a:rPr lang="zh-CN" altLang="en-US" dirty="0"/>
              <a:t>单击输入文字</a:t>
            </a:r>
          </a:p>
        </p:txBody>
      </p:sp>
      <p:pic>
        <p:nvPicPr>
          <p:cNvPr id="2" name="图片 1">
            <a:extLst>
              <a:ext uri="{FF2B5EF4-FFF2-40B4-BE49-F238E27FC236}">
                <a16:creationId xmlns:a16="http://schemas.microsoft.com/office/drawing/2014/main" xmlns="" id="{84516CDE-1EB8-4384-B8D6-BD81135EF844}"/>
              </a:ext>
            </a:extLst>
          </p:cNvPr>
          <p:cNvPicPr>
            <a:picLocks noChangeAspect="1"/>
          </p:cNvPicPr>
          <p:nvPr userDrawn="1"/>
        </p:nvPicPr>
        <p:blipFill>
          <a:blip r:embed="rId4"/>
          <a:stretch>
            <a:fillRect/>
          </a:stretch>
        </p:blipFill>
        <p:spPr>
          <a:xfrm>
            <a:off x="438122" y="433859"/>
            <a:ext cx="10144623" cy="2353260"/>
          </a:xfrm>
          <a:prstGeom prst="rect">
            <a:avLst/>
          </a:prstGeom>
        </p:spPr>
      </p:pic>
      <p:pic>
        <p:nvPicPr>
          <p:cNvPr id="10" name="图片 9">
            <a:extLst>
              <a:ext uri="{FF2B5EF4-FFF2-40B4-BE49-F238E27FC236}">
                <a16:creationId xmlns:a16="http://schemas.microsoft.com/office/drawing/2014/main" xmlns="" id="{5A35368D-E1CA-4263-B550-2AB13C1F0396}"/>
              </a:ext>
            </a:extLst>
          </p:cNvPr>
          <p:cNvPicPr>
            <a:picLocks noChangeAspect="1"/>
          </p:cNvPicPr>
          <p:nvPr userDrawn="1"/>
        </p:nvPicPr>
        <p:blipFill>
          <a:blip r:embed="rId5"/>
          <a:stretch>
            <a:fillRect/>
          </a:stretch>
        </p:blipFill>
        <p:spPr>
          <a:xfrm>
            <a:off x="-296973" y="-348103"/>
            <a:ext cx="12028451" cy="5797798"/>
          </a:xfrm>
          <a:prstGeom prst="rect">
            <a:avLst/>
          </a:prstGeom>
        </p:spPr>
      </p:pic>
    </p:spTree>
    <p:extLst>
      <p:ext uri="{BB962C8B-B14F-4D97-AF65-F5344CB8AC3E}">
        <p14:creationId xmlns:p14="http://schemas.microsoft.com/office/powerpoint/2010/main" val="69026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BF3FFE11-C8BA-429C-8FA2-3E29A9880ADE}"/>
              </a:ext>
            </a:extLst>
          </p:cNvPr>
          <p:cNvSpPr>
            <a:spLocks noGrp="1"/>
          </p:cNvSpPr>
          <p:nvPr>
            <p:ph type="dt" sz="half" idx="10"/>
          </p:nvPr>
        </p:nvSpPr>
        <p:spPr/>
        <p:txBody>
          <a:bodyPr/>
          <a:lstStyle/>
          <a:p>
            <a:fld id="{CA98DD29-E16B-424B-9351-1376BC161D14}"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xmlns="" id="{FD78D599-5342-4A29-BB99-29CB851646B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F03CE09-0E94-4F31-A129-FF26A1BC7533}"/>
              </a:ext>
            </a:extLst>
          </p:cNvPr>
          <p:cNvSpPr>
            <a:spLocks noGrp="1"/>
          </p:cNvSpPr>
          <p:nvPr>
            <p:ph type="sldNum" sz="quarter" idx="12"/>
          </p:nvPr>
        </p:nvSpPr>
        <p:spPr/>
        <p:txBody>
          <a:bodyPr/>
          <a:lstStyle/>
          <a:p>
            <a:fld id="{8AB5964C-2BE7-4A44-9B31-EF6DAB67D938}" type="slidenum">
              <a:rPr lang="zh-CN" altLang="en-US" smtClean="0"/>
              <a:t>‹#›</a:t>
            </a:fld>
            <a:endParaRPr lang="zh-CN" altLang="en-US"/>
          </a:p>
        </p:txBody>
      </p:sp>
      <p:sp>
        <p:nvSpPr>
          <p:cNvPr id="6" name="矩形: 圆角 5">
            <a:extLst>
              <a:ext uri="{FF2B5EF4-FFF2-40B4-BE49-F238E27FC236}">
                <a16:creationId xmlns:a16="http://schemas.microsoft.com/office/drawing/2014/main" xmlns="" id="{FBEEC090-08B6-4F14-B23D-C3BED71A6C4B}"/>
              </a:ext>
            </a:extLst>
          </p:cNvPr>
          <p:cNvSpPr/>
          <p:nvPr userDrawn="1"/>
        </p:nvSpPr>
        <p:spPr>
          <a:xfrm>
            <a:off x="879675" y="2317876"/>
            <a:ext cx="2363640" cy="3561006"/>
          </a:xfrm>
          <a:prstGeom prst="roundRect">
            <a:avLst>
              <a:gd name="adj" fmla="val 3445"/>
            </a:avLst>
          </a:prstGeom>
          <a:solidFill>
            <a:schemeClr val="bg1"/>
          </a:solidFill>
          <a:ln w="12700" cap="flat" cmpd="sng" algn="ctr">
            <a:gradFill flip="none" rotWithShape="1">
              <a:gsLst>
                <a:gs pos="0">
                  <a:schemeClr val="accent4"/>
                </a:gs>
                <a:gs pos="100000">
                  <a:schemeClr val="accent5"/>
                </a:gs>
              </a:gsLst>
              <a:lin ang="2700000" scaled="1"/>
              <a:tileRect/>
            </a:gradFill>
            <a:prstDash val="solid"/>
            <a:miter lim="800000"/>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矩形: 圆角 6">
            <a:extLst>
              <a:ext uri="{FF2B5EF4-FFF2-40B4-BE49-F238E27FC236}">
                <a16:creationId xmlns:a16="http://schemas.microsoft.com/office/drawing/2014/main" xmlns="" id="{B1D57233-CE5C-40FE-BF7F-56AAF496F316}"/>
              </a:ext>
            </a:extLst>
          </p:cNvPr>
          <p:cNvSpPr/>
          <p:nvPr userDrawn="1"/>
        </p:nvSpPr>
        <p:spPr>
          <a:xfrm>
            <a:off x="3546195" y="2317876"/>
            <a:ext cx="2363640" cy="3561005"/>
          </a:xfrm>
          <a:prstGeom prst="roundRect">
            <a:avLst>
              <a:gd name="adj" fmla="val 2955"/>
            </a:avLst>
          </a:prstGeom>
          <a:solidFill>
            <a:schemeClr val="bg1"/>
          </a:solidFill>
          <a:ln w="12700" cap="flat" cmpd="sng" algn="ctr">
            <a:gradFill flip="none" rotWithShape="1">
              <a:gsLst>
                <a:gs pos="0">
                  <a:schemeClr val="accent4"/>
                </a:gs>
                <a:gs pos="100000">
                  <a:schemeClr val="accent5"/>
                </a:gs>
              </a:gsLst>
              <a:lin ang="2700000" scaled="1"/>
              <a:tileRect/>
            </a:gradFill>
            <a:prstDash val="solid"/>
            <a:miter lim="800000"/>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圆角 7">
            <a:extLst>
              <a:ext uri="{FF2B5EF4-FFF2-40B4-BE49-F238E27FC236}">
                <a16:creationId xmlns:a16="http://schemas.microsoft.com/office/drawing/2014/main" xmlns="" id="{BB1E6EB5-7FB5-4F9D-AFE0-25F5843985FB}"/>
              </a:ext>
            </a:extLst>
          </p:cNvPr>
          <p:cNvSpPr/>
          <p:nvPr userDrawn="1"/>
        </p:nvSpPr>
        <p:spPr>
          <a:xfrm>
            <a:off x="6212715" y="2317876"/>
            <a:ext cx="2363640" cy="3561006"/>
          </a:xfrm>
          <a:prstGeom prst="roundRect">
            <a:avLst>
              <a:gd name="adj" fmla="val 2466"/>
            </a:avLst>
          </a:prstGeom>
          <a:solidFill>
            <a:schemeClr val="bg1"/>
          </a:solidFill>
          <a:ln w="12700" cap="flat" cmpd="sng" algn="ctr">
            <a:gradFill flip="none" rotWithShape="1">
              <a:gsLst>
                <a:gs pos="0">
                  <a:schemeClr val="accent4"/>
                </a:gs>
                <a:gs pos="100000">
                  <a:schemeClr val="accent5"/>
                </a:gs>
              </a:gsLst>
              <a:lin ang="2700000" scaled="1"/>
              <a:tileRect/>
            </a:gradFill>
            <a:prstDash val="solid"/>
            <a:miter lim="800000"/>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圆角 8">
            <a:extLst>
              <a:ext uri="{FF2B5EF4-FFF2-40B4-BE49-F238E27FC236}">
                <a16:creationId xmlns:a16="http://schemas.microsoft.com/office/drawing/2014/main" xmlns="" id="{D3933839-6A79-45CD-A120-7C962D7C2CA0}"/>
              </a:ext>
            </a:extLst>
          </p:cNvPr>
          <p:cNvSpPr/>
          <p:nvPr userDrawn="1"/>
        </p:nvSpPr>
        <p:spPr>
          <a:xfrm>
            <a:off x="8879235" y="2317876"/>
            <a:ext cx="2363640" cy="3561005"/>
          </a:xfrm>
          <a:prstGeom prst="roundRect">
            <a:avLst>
              <a:gd name="adj" fmla="val 2466"/>
            </a:avLst>
          </a:prstGeom>
          <a:solidFill>
            <a:schemeClr val="bg1"/>
          </a:solidFill>
          <a:ln w="12700" cap="flat" cmpd="sng" algn="ctr">
            <a:gradFill flip="none" rotWithShape="1">
              <a:gsLst>
                <a:gs pos="0">
                  <a:schemeClr val="accent4"/>
                </a:gs>
                <a:gs pos="100000">
                  <a:schemeClr val="accent5"/>
                </a:gs>
              </a:gsLst>
              <a:lin ang="2700000" scaled="1"/>
              <a:tileRect/>
            </a:gradFill>
            <a:prstDash val="solid"/>
            <a:miter lim="800000"/>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任意多边形: 形状 9">
            <a:extLst>
              <a:ext uri="{FF2B5EF4-FFF2-40B4-BE49-F238E27FC236}">
                <a16:creationId xmlns:a16="http://schemas.microsoft.com/office/drawing/2014/main" xmlns="" id="{DF846484-5B3E-4966-B54B-40FA15F64FD3}"/>
              </a:ext>
            </a:extLst>
          </p:cNvPr>
          <p:cNvSpPr/>
          <p:nvPr userDrawn="1"/>
        </p:nvSpPr>
        <p:spPr>
          <a:xfrm>
            <a:off x="-1251811" y="-435040"/>
            <a:ext cx="15082273" cy="2371226"/>
          </a:xfrm>
          <a:custGeom>
            <a:avLst/>
            <a:gdLst>
              <a:gd name="connsiteX0" fmla="*/ 1101340 w 15082273"/>
              <a:gd name="connsiteY0" fmla="*/ 1523641 h 2371226"/>
              <a:gd name="connsiteX1" fmla="*/ 1899993 w 15082273"/>
              <a:gd name="connsiteY1" fmla="*/ 2264420 h 2371226"/>
              <a:gd name="connsiteX2" fmla="*/ 2814393 w 15082273"/>
              <a:gd name="connsiteY2" fmla="*/ 1627813 h 2371226"/>
              <a:gd name="connsiteX3" fmla="*/ 3786667 w 15082273"/>
              <a:gd name="connsiteY3" fmla="*/ 2229696 h 2371226"/>
              <a:gd name="connsiteX4" fmla="*/ 4643193 w 15082273"/>
              <a:gd name="connsiteY4" fmla="*/ 1743560 h 2371226"/>
              <a:gd name="connsiteX5" fmla="*/ 5546019 w 15082273"/>
              <a:gd name="connsiteY5" fmla="*/ 2194972 h 2371226"/>
              <a:gd name="connsiteX6" fmla="*/ 6448844 w 15082273"/>
              <a:gd name="connsiteY6" fmla="*/ 1789858 h 2371226"/>
              <a:gd name="connsiteX7" fmla="*/ 7259072 w 15082273"/>
              <a:gd name="connsiteY7" fmla="*/ 2160248 h 2371226"/>
              <a:gd name="connsiteX8" fmla="*/ 7976702 w 15082273"/>
              <a:gd name="connsiteY8" fmla="*/ 1836157 h 2371226"/>
              <a:gd name="connsiteX9" fmla="*/ 8775355 w 15082273"/>
              <a:gd name="connsiteY9" fmla="*/ 2194972 h 2371226"/>
              <a:gd name="connsiteX10" fmla="*/ 9712905 w 15082273"/>
              <a:gd name="connsiteY10" fmla="*/ 1824582 h 2371226"/>
              <a:gd name="connsiteX11" fmla="*/ 10534707 w 15082273"/>
              <a:gd name="connsiteY11" fmla="*/ 2183398 h 2371226"/>
              <a:gd name="connsiteX12" fmla="*/ 11356510 w 15082273"/>
              <a:gd name="connsiteY12" fmla="*/ 1847732 h 2371226"/>
              <a:gd name="connsiteX13" fmla="*/ 12213036 w 15082273"/>
              <a:gd name="connsiteY13" fmla="*/ 2183398 h 2371226"/>
              <a:gd name="connsiteX14" fmla="*/ 13046414 w 15082273"/>
              <a:gd name="connsiteY14" fmla="*/ 1813008 h 2371226"/>
              <a:gd name="connsiteX15" fmla="*/ 13983963 w 15082273"/>
              <a:gd name="connsiteY15" fmla="*/ 2322294 h 2371226"/>
              <a:gd name="connsiteX16" fmla="*/ 14111284 w 15082273"/>
              <a:gd name="connsiteY16" fmla="*/ 366172 h 2371226"/>
              <a:gd name="connsiteX17" fmla="*/ 962444 w 15082273"/>
              <a:gd name="connsiteY17" fmla="*/ 99955 h 2371226"/>
              <a:gd name="connsiteX18" fmla="*/ 1101340 w 15082273"/>
              <a:gd name="connsiteY18" fmla="*/ 1523641 h 237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082273" h="2371226">
                <a:moveTo>
                  <a:pt x="1101340" y="1523641"/>
                </a:moveTo>
                <a:cubicBezTo>
                  <a:pt x="1257598" y="1884385"/>
                  <a:pt x="1614484" y="2247058"/>
                  <a:pt x="1899993" y="2264420"/>
                </a:cubicBezTo>
                <a:cubicBezTo>
                  <a:pt x="2185502" y="2281782"/>
                  <a:pt x="2499947" y="1633600"/>
                  <a:pt x="2814393" y="1627813"/>
                </a:cubicBezTo>
                <a:cubicBezTo>
                  <a:pt x="3128839" y="1622026"/>
                  <a:pt x="3481867" y="2210405"/>
                  <a:pt x="3786667" y="2229696"/>
                </a:cubicBezTo>
                <a:cubicBezTo>
                  <a:pt x="4091467" y="2248987"/>
                  <a:pt x="4349968" y="1749347"/>
                  <a:pt x="4643193" y="1743560"/>
                </a:cubicBezTo>
                <a:cubicBezTo>
                  <a:pt x="4936418" y="1737773"/>
                  <a:pt x="5245077" y="2187256"/>
                  <a:pt x="5546019" y="2194972"/>
                </a:cubicBezTo>
                <a:cubicBezTo>
                  <a:pt x="5846961" y="2202688"/>
                  <a:pt x="6163335" y="1795645"/>
                  <a:pt x="6448844" y="1789858"/>
                </a:cubicBezTo>
                <a:cubicBezTo>
                  <a:pt x="6734353" y="1784071"/>
                  <a:pt x="7004429" y="2152532"/>
                  <a:pt x="7259072" y="2160248"/>
                </a:cubicBezTo>
                <a:cubicBezTo>
                  <a:pt x="7513715" y="2167964"/>
                  <a:pt x="7723988" y="1830370"/>
                  <a:pt x="7976702" y="1836157"/>
                </a:cubicBezTo>
                <a:cubicBezTo>
                  <a:pt x="8229416" y="1841944"/>
                  <a:pt x="8485988" y="2196901"/>
                  <a:pt x="8775355" y="2194972"/>
                </a:cubicBezTo>
                <a:cubicBezTo>
                  <a:pt x="9064722" y="2193043"/>
                  <a:pt x="9419680" y="1826511"/>
                  <a:pt x="9712905" y="1824582"/>
                </a:cubicBezTo>
                <a:cubicBezTo>
                  <a:pt x="10006130" y="1822653"/>
                  <a:pt x="10260773" y="2179540"/>
                  <a:pt x="10534707" y="2183398"/>
                </a:cubicBezTo>
                <a:cubicBezTo>
                  <a:pt x="10808641" y="2187256"/>
                  <a:pt x="11076789" y="1847732"/>
                  <a:pt x="11356510" y="1847732"/>
                </a:cubicBezTo>
                <a:cubicBezTo>
                  <a:pt x="11636231" y="1847732"/>
                  <a:pt x="11931385" y="2189185"/>
                  <a:pt x="12213036" y="2183398"/>
                </a:cubicBezTo>
                <a:cubicBezTo>
                  <a:pt x="12494687" y="2177611"/>
                  <a:pt x="12751260" y="1789859"/>
                  <a:pt x="13046414" y="1813008"/>
                </a:cubicBezTo>
                <a:cubicBezTo>
                  <a:pt x="13341569" y="1836157"/>
                  <a:pt x="13806485" y="2563433"/>
                  <a:pt x="13983963" y="2322294"/>
                </a:cubicBezTo>
                <a:cubicBezTo>
                  <a:pt x="14161441" y="2081155"/>
                  <a:pt x="16281537" y="736562"/>
                  <a:pt x="14111284" y="366172"/>
                </a:cubicBezTo>
                <a:cubicBezTo>
                  <a:pt x="11941031" y="-4218"/>
                  <a:pt x="3130768" y="-94885"/>
                  <a:pt x="962444" y="99955"/>
                </a:cubicBezTo>
                <a:cubicBezTo>
                  <a:pt x="-1205880" y="294795"/>
                  <a:pt x="945082" y="1162897"/>
                  <a:pt x="1101340" y="1523641"/>
                </a:cubicBezTo>
                <a:close/>
              </a:path>
            </a:pathLst>
          </a:custGeom>
          <a:gradFill>
            <a:gsLst>
              <a:gs pos="0">
                <a:schemeClr val="accent1"/>
              </a:gs>
              <a:gs pos="100000">
                <a:schemeClr val="accent2"/>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F648F8D2-B7AF-4A86-A908-B121D5FC4C2D}"/>
              </a:ext>
            </a:extLst>
          </p:cNvPr>
          <p:cNvSpPr txBox="1"/>
          <p:nvPr userDrawn="1"/>
        </p:nvSpPr>
        <p:spPr>
          <a:xfrm>
            <a:off x="3190223" y="79727"/>
            <a:ext cx="581155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gradFill>
                  <a:gsLst>
                    <a:gs pos="100000">
                      <a:schemeClr val="accent2">
                        <a:alpha val="0"/>
                      </a:schemeClr>
                    </a:gs>
                    <a:gs pos="0">
                      <a:schemeClr val="bg1">
                        <a:alpha val="40000"/>
                      </a:schemeClr>
                    </a:gs>
                  </a:gsLst>
                  <a:lin ang="5400000" scaled="0"/>
                </a:gradFill>
                <a:effectLst/>
                <a:uLnTx/>
                <a:uFillTx/>
                <a:latin typeface="+mj-ea"/>
                <a:ea typeface="+mj-ea"/>
                <a:cs typeface="阿里巴巴普惠体 L" panose="00020600040101010101" pitchFamily="18" charset="-122"/>
              </a:rPr>
              <a:t>CONTENT</a:t>
            </a:r>
            <a:endParaRPr kumimoji="0" lang="zh-CN" altLang="en-US" sz="5400" b="1" i="0" u="none" strike="noStrike" kern="1200" cap="none" spc="0" normalizeH="0" baseline="0" noProof="0" dirty="0">
              <a:ln>
                <a:noFill/>
              </a:ln>
              <a:gradFill>
                <a:gsLst>
                  <a:gs pos="100000">
                    <a:schemeClr val="accent2">
                      <a:alpha val="0"/>
                    </a:schemeClr>
                  </a:gs>
                  <a:gs pos="0">
                    <a:schemeClr val="bg1">
                      <a:alpha val="40000"/>
                    </a:schemeClr>
                  </a:gs>
                </a:gsLst>
                <a:lin ang="5400000" scaled="0"/>
              </a:gradFill>
              <a:effectLst/>
              <a:uLnTx/>
              <a:uFillTx/>
              <a:latin typeface="+mj-ea"/>
              <a:ea typeface="+mj-ea"/>
              <a:cs typeface="阿里巴巴普惠体 L" panose="00020600040101010101" pitchFamily="18" charset="-122"/>
            </a:endParaRPr>
          </a:p>
        </p:txBody>
      </p:sp>
      <p:sp>
        <p:nvSpPr>
          <p:cNvPr id="12" name="文本框 11">
            <a:extLst>
              <a:ext uri="{FF2B5EF4-FFF2-40B4-BE49-F238E27FC236}">
                <a16:creationId xmlns:a16="http://schemas.microsoft.com/office/drawing/2014/main" xmlns="" id="{BE6BA436-175D-43E3-9815-75DE847B4CD8}"/>
              </a:ext>
            </a:extLst>
          </p:cNvPr>
          <p:cNvSpPr txBox="1"/>
          <p:nvPr userDrawn="1"/>
        </p:nvSpPr>
        <p:spPr>
          <a:xfrm>
            <a:off x="4260051" y="487763"/>
            <a:ext cx="367189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1"/>
                </a:solidFill>
                <a:effectLst/>
                <a:uLnTx/>
                <a:uFillTx/>
                <a:latin typeface="+mj-ea"/>
                <a:ea typeface="+mj-ea"/>
                <a:cs typeface="阿里巴巴普惠体 H" panose="00020600040101010101" pitchFamily="18" charset="-122"/>
              </a:rPr>
              <a:t>目录</a:t>
            </a:r>
          </a:p>
        </p:txBody>
      </p:sp>
      <p:cxnSp>
        <p:nvCxnSpPr>
          <p:cNvPr id="13" name="直接连接符 12">
            <a:extLst>
              <a:ext uri="{FF2B5EF4-FFF2-40B4-BE49-F238E27FC236}">
                <a16:creationId xmlns:a16="http://schemas.microsoft.com/office/drawing/2014/main" xmlns="" id="{4DBE8326-FAC4-41A3-8C2B-4CD4394F99BC}"/>
              </a:ext>
            </a:extLst>
          </p:cNvPr>
          <p:cNvCxnSpPr/>
          <p:nvPr userDrawn="1"/>
        </p:nvCxnSpPr>
        <p:spPr>
          <a:xfrm>
            <a:off x="1111859" y="4761791"/>
            <a:ext cx="579120" cy="0"/>
          </a:xfrm>
          <a:prstGeom prst="line">
            <a:avLst/>
          </a:prstGeom>
          <a:ln w="38100">
            <a:gradFill flip="none" rotWithShape="1">
              <a:gsLst>
                <a:gs pos="0">
                  <a:schemeClr val="accent4"/>
                </a:gs>
                <a:gs pos="100000">
                  <a:schemeClr val="accent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93DCF27-BB7F-43BF-A56D-35CB748460BE}"/>
              </a:ext>
            </a:extLst>
          </p:cNvPr>
          <p:cNvCxnSpPr/>
          <p:nvPr userDrawn="1"/>
        </p:nvCxnSpPr>
        <p:spPr>
          <a:xfrm>
            <a:off x="3778379" y="4761791"/>
            <a:ext cx="579120" cy="0"/>
          </a:xfrm>
          <a:prstGeom prst="line">
            <a:avLst/>
          </a:prstGeom>
          <a:ln w="38100">
            <a:gradFill flip="none" rotWithShape="1">
              <a:gsLst>
                <a:gs pos="0">
                  <a:schemeClr val="accent4"/>
                </a:gs>
                <a:gs pos="100000">
                  <a:schemeClr val="accent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87C98803-F2E7-471F-AD59-A958CD40C9B3}"/>
              </a:ext>
            </a:extLst>
          </p:cNvPr>
          <p:cNvCxnSpPr/>
          <p:nvPr userDrawn="1"/>
        </p:nvCxnSpPr>
        <p:spPr>
          <a:xfrm>
            <a:off x="6444899" y="4761791"/>
            <a:ext cx="579120" cy="0"/>
          </a:xfrm>
          <a:prstGeom prst="line">
            <a:avLst/>
          </a:prstGeom>
          <a:ln w="38100">
            <a:gradFill flip="none" rotWithShape="1">
              <a:gsLst>
                <a:gs pos="0">
                  <a:schemeClr val="accent4"/>
                </a:gs>
                <a:gs pos="100000">
                  <a:schemeClr val="accent5"/>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A6A6EB6-8ABF-4846-843E-CFA9733E9ECF}"/>
              </a:ext>
            </a:extLst>
          </p:cNvPr>
          <p:cNvCxnSpPr/>
          <p:nvPr userDrawn="1"/>
        </p:nvCxnSpPr>
        <p:spPr>
          <a:xfrm>
            <a:off x="9111419" y="4761791"/>
            <a:ext cx="579120" cy="0"/>
          </a:xfrm>
          <a:prstGeom prst="line">
            <a:avLst/>
          </a:prstGeom>
          <a:ln w="38100">
            <a:gradFill flip="none" rotWithShape="1">
              <a:gsLst>
                <a:gs pos="0">
                  <a:schemeClr val="accent4"/>
                </a:gs>
                <a:gs pos="100000">
                  <a:schemeClr val="accent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758BD472-CD79-4EC7-8762-707DD9F427EA}"/>
              </a:ext>
            </a:extLst>
          </p:cNvPr>
          <p:cNvSpPr txBox="1"/>
          <p:nvPr userDrawn="1"/>
        </p:nvSpPr>
        <p:spPr>
          <a:xfrm>
            <a:off x="8319162" y="2709762"/>
            <a:ext cx="790708" cy="1107996"/>
          </a:xfrm>
          <a:prstGeom prst="rect">
            <a:avLst/>
          </a:prstGeom>
          <a:noFill/>
        </p:spPr>
        <p:txBody>
          <a:bodyPr wrap="square" rtlCol="0">
            <a:spAutoFit/>
          </a:bodyPr>
          <a:lstStyle/>
          <a:p>
            <a:r>
              <a:rPr lang="en-US" altLang="zh-CN" sz="6600" dirty="0">
                <a:solidFill>
                  <a:schemeClr val="accent1">
                    <a:alpha val="5000"/>
                  </a:schemeClr>
                </a:solidFill>
                <a:latin typeface="DH Snowflakes" pitchFamily="2" charset="0"/>
              </a:rPr>
              <a:t>1</a:t>
            </a:r>
            <a:endParaRPr lang="zh-CN" altLang="en-US" sz="6600" dirty="0">
              <a:solidFill>
                <a:schemeClr val="accent1">
                  <a:alpha val="5000"/>
                </a:schemeClr>
              </a:solidFill>
              <a:latin typeface="DH Snowflakes" pitchFamily="2" charset="0"/>
            </a:endParaRPr>
          </a:p>
        </p:txBody>
      </p:sp>
      <p:sp>
        <p:nvSpPr>
          <p:cNvPr id="36" name="文本框 35">
            <a:extLst>
              <a:ext uri="{FF2B5EF4-FFF2-40B4-BE49-F238E27FC236}">
                <a16:creationId xmlns:a16="http://schemas.microsoft.com/office/drawing/2014/main" xmlns="" id="{7E9F64BA-D238-4BBC-8762-5765D0FA0D4F}"/>
              </a:ext>
            </a:extLst>
          </p:cNvPr>
          <p:cNvSpPr txBox="1"/>
          <p:nvPr userDrawn="1"/>
        </p:nvSpPr>
        <p:spPr>
          <a:xfrm>
            <a:off x="1020450" y="2519803"/>
            <a:ext cx="1283532"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rPr>
              <a:t>01</a:t>
            </a:r>
            <a:endParaRPr kumimoji="0" lang="zh-CN" altLang="en-US"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endParaRPr>
          </a:p>
        </p:txBody>
      </p:sp>
      <p:pic>
        <p:nvPicPr>
          <p:cNvPr id="37" name="图形 36" descr="长袜">
            <a:extLst>
              <a:ext uri="{FF2B5EF4-FFF2-40B4-BE49-F238E27FC236}">
                <a16:creationId xmlns:a16="http://schemas.microsoft.com/office/drawing/2014/main" xmlns="" id="{F75B4F5E-9CC0-4485-A846-6AFB43B5781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2201277" y="4846853"/>
            <a:ext cx="914400" cy="914400"/>
          </a:xfrm>
          <a:prstGeom prst="rect">
            <a:avLst/>
          </a:prstGeom>
        </p:spPr>
      </p:pic>
      <p:pic>
        <p:nvPicPr>
          <p:cNvPr id="38" name="图形 37" descr="假日花环">
            <a:extLst>
              <a:ext uri="{FF2B5EF4-FFF2-40B4-BE49-F238E27FC236}">
                <a16:creationId xmlns:a16="http://schemas.microsoft.com/office/drawing/2014/main" xmlns="" id="{CE0439F2-F9EA-4EBF-9740-10763683ADBC}"/>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4853853" y="4846853"/>
            <a:ext cx="914400" cy="914400"/>
          </a:xfrm>
          <a:prstGeom prst="rect">
            <a:avLst/>
          </a:prstGeom>
        </p:spPr>
      </p:pic>
      <p:pic>
        <p:nvPicPr>
          <p:cNvPr id="39" name="图形 38" descr="假日树">
            <a:extLst>
              <a:ext uri="{FF2B5EF4-FFF2-40B4-BE49-F238E27FC236}">
                <a16:creationId xmlns:a16="http://schemas.microsoft.com/office/drawing/2014/main" xmlns="" id="{4CC967FF-BB53-4211-9621-F24BB00E486C}"/>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7555773" y="4846853"/>
            <a:ext cx="914400" cy="914400"/>
          </a:xfrm>
          <a:prstGeom prst="rect">
            <a:avLst/>
          </a:prstGeom>
        </p:spPr>
      </p:pic>
      <p:pic>
        <p:nvPicPr>
          <p:cNvPr id="40" name="图形 39" descr="糖果拐杖">
            <a:extLst>
              <a:ext uri="{FF2B5EF4-FFF2-40B4-BE49-F238E27FC236}">
                <a16:creationId xmlns:a16="http://schemas.microsoft.com/office/drawing/2014/main" xmlns="" id="{48672B6F-3E7A-47DC-B303-173C9CCD3684}"/>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10195101" y="4846853"/>
            <a:ext cx="914400" cy="914400"/>
          </a:xfrm>
          <a:prstGeom prst="rect">
            <a:avLst/>
          </a:prstGeom>
        </p:spPr>
      </p:pic>
      <p:sp>
        <p:nvSpPr>
          <p:cNvPr id="41" name="文本框 40">
            <a:extLst>
              <a:ext uri="{FF2B5EF4-FFF2-40B4-BE49-F238E27FC236}">
                <a16:creationId xmlns:a16="http://schemas.microsoft.com/office/drawing/2014/main" xmlns="" id="{BA3ED380-EB29-4BCE-8AD6-1F46782391D4}"/>
              </a:ext>
            </a:extLst>
          </p:cNvPr>
          <p:cNvSpPr txBox="1"/>
          <p:nvPr userDrawn="1"/>
        </p:nvSpPr>
        <p:spPr>
          <a:xfrm>
            <a:off x="3693082" y="2519803"/>
            <a:ext cx="1283532"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rPr>
              <a:t>02</a:t>
            </a:r>
            <a:endParaRPr kumimoji="0" lang="zh-CN" altLang="en-US"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endParaRPr>
          </a:p>
        </p:txBody>
      </p:sp>
      <p:sp>
        <p:nvSpPr>
          <p:cNvPr id="42" name="文本框 41">
            <a:extLst>
              <a:ext uri="{FF2B5EF4-FFF2-40B4-BE49-F238E27FC236}">
                <a16:creationId xmlns:a16="http://schemas.microsoft.com/office/drawing/2014/main" xmlns="" id="{4FD3EFE7-8BD5-4D13-ADB6-8688FD893C86}"/>
              </a:ext>
            </a:extLst>
          </p:cNvPr>
          <p:cNvSpPr txBox="1"/>
          <p:nvPr userDrawn="1"/>
        </p:nvSpPr>
        <p:spPr>
          <a:xfrm>
            <a:off x="6365714" y="2519803"/>
            <a:ext cx="1283532"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rPr>
              <a:t>03</a:t>
            </a:r>
            <a:endParaRPr kumimoji="0" lang="zh-CN" altLang="en-US"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endParaRPr>
          </a:p>
        </p:txBody>
      </p:sp>
      <p:sp>
        <p:nvSpPr>
          <p:cNvPr id="43" name="文本框 42">
            <a:extLst>
              <a:ext uri="{FF2B5EF4-FFF2-40B4-BE49-F238E27FC236}">
                <a16:creationId xmlns:a16="http://schemas.microsoft.com/office/drawing/2014/main" xmlns="" id="{39CF525C-E47D-447A-9EA1-73AD27F4851A}"/>
              </a:ext>
            </a:extLst>
          </p:cNvPr>
          <p:cNvSpPr txBox="1"/>
          <p:nvPr userDrawn="1"/>
        </p:nvSpPr>
        <p:spPr>
          <a:xfrm>
            <a:off x="9038346" y="2519803"/>
            <a:ext cx="1283532"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rPr>
              <a:t>04</a:t>
            </a:r>
            <a:endParaRPr kumimoji="0" lang="zh-CN" altLang="en-US" sz="6000" b="1" i="0" u="none" strike="noStrike" kern="1200" cap="none" spc="0" normalizeH="0" baseline="0" noProof="0" dirty="0">
              <a:ln>
                <a:noFill/>
              </a:ln>
              <a:solidFill>
                <a:schemeClr val="accent1">
                  <a:alpha val="50000"/>
                </a:schemeClr>
              </a:solidFill>
              <a:effectLst/>
              <a:uLnTx/>
              <a:uFillTx/>
              <a:latin typeface="+mj-ea"/>
              <a:ea typeface="+mj-ea"/>
              <a:cs typeface="阿里巴巴普惠体 L" panose="00020600040101010101" pitchFamily="18" charset="-122"/>
            </a:endParaRPr>
          </a:p>
        </p:txBody>
      </p:sp>
      <p:sp>
        <p:nvSpPr>
          <p:cNvPr id="50" name="文本占位符 49">
            <a:extLst>
              <a:ext uri="{FF2B5EF4-FFF2-40B4-BE49-F238E27FC236}">
                <a16:creationId xmlns:a16="http://schemas.microsoft.com/office/drawing/2014/main" xmlns="" id="{1DF5799C-D5C6-4768-8399-2871A513C4D9}"/>
              </a:ext>
            </a:extLst>
          </p:cNvPr>
          <p:cNvSpPr>
            <a:spLocks noGrp="1"/>
          </p:cNvSpPr>
          <p:nvPr>
            <p:ph type="body" sz="quarter" idx="13" hasCustomPrompt="1"/>
          </p:nvPr>
        </p:nvSpPr>
        <p:spPr>
          <a:xfrm>
            <a:off x="1020450" y="3711172"/>
            <a:ext cx="2048400" cy="424732"/>
          </a:xfrm>
        </p:spPr>
        <p:txBody>
          <a:bodyPr>
            <a:spAutoFit/>
          </a:bodyPr>
          <a:lstStyle>
            <a:lvl1pPr marL="0" indent="0" algn="l" defTabSz="914400" rtl="0" eaLnBrk="1" latinLnBrk="0" hangingPunct="1">
              <a:buNone/>
              <a:defRPr lang="zh-CN" altLang="en-US" sz="2400" b="1" kern="1200" dirty="0" smtClean="0">
                <a:solidFill>
                  <a:schemeClr val="tx1"/>
                </a:solidFill>
                <a:latin typeface="+mj-ea"/>
                <a:ea typeface="+mj-ea"/>
                <a:cs typeface="+mn-cs"/>
              </a:defRPr>
            </a:lvl1pPr>
            <a:lvl2pPr marL="0" algn="l" defTabSz="914400" rtl="0" eaLnBrk="1" latinLnBrk="0" hangingPunct="1">
              <a:defRPr lang="zh-CN" altLang="en-US" sz="2400" b="1" kern="1200" dirty="0" smtClean="0">
                <a:solidFill>
                  <a:schemeClr val="tx1"/>
                </a:solidFill>
                <a:latin typeface="+mj-ea"/>
                <a:ea typeface="+mj-ea"/>
                <a:cs typeface="+mn-cs"/>
              </a:defRPr>
            </a:lvl2pPr>
            <a:lvl3pPr marL="0" algn="l" defTabSz="914400" rtl="0" eaLnBrk="1" latinLnBrk="0" hangingPunct="1">
              <a:defRPr lang="zh-CN" altLang="en-US" sz="2400" b="1" kern="1200" dirty="0" smtClean="0">
                <a:solidFill>
                  <a:schemeClr val="tx1"/>
                </a:solidFill>
                <a:latin typeface="+mj-ea"/>
                <a:ea typeface="+mj-ea"/>
                <a:cs typeface="+mn-cs"/>
              </a:defRPr>
            </a:lvl3pPr>
            <a:lvl4pPr marL="0" algn="l" defTabSz="914400" rtl="0" eaLnBrk="1" latinLnBrk="0" hangingPunct="1">
              <a:defRPr lang="zh-CN" altLang="en-US" sz="2400" b="1" kern="1200" dirty="0" smtClean="0">
                <a:solidFill>
                  <a:schemeClr val="tx1"/>
                </a:solidFill>
                <a:latin typeface="+mj-ea"/>
                <a:ea typeface="+mj-ea"/>
                <a:cs typeface="+mn-cs"/>
              </a:defRPr>
            </a:lvl4pPr>
            <a:lvl5pPr marL="0" algn="l" defTabSz="914400" rtl="0" eaLnBrk="1" latinLnBrk="0" hangingPunct="1">
              <a:defRPr lang="zh-CN" altLang="en-US" sz="2400" b="1" kern="1200" dirty="0">
                <a:solidFill>
                  <a:schemeClr val="tx1"/>
                </a:solidFill>
                <a:latin typeface="+mj-ea"/>
                <a:ea typeface="+mj-ea"/>
                <a:cs typeface="+mn-cs"/>
              </a:defRPr>
            </a:lvl5pPr>
          </a:lstStyle>
          <a:p>
            <a:pPr lvl="0"/>
            <a:r>
              <a:rPr lang="zh-CN" altLang="en-US" dirty="0"/>
              <a:t>单击此处添加</a:t>
            </a:r>
          </a:p>
        </p:txBody>
      </p:sp>
      <p:sp>
        <p:nvSpPr>
          <p:cNvPr id="52" name="文本占位符 51">
            <a:extLst>
              <a:ext uri="{FF2B5EF4-FFF2-40B4-BE49-F238E27FC236}">
                <a16:creationId xmlns:a16="http://schemas.microsoft.com/office/drawing/2014/main" xmlns="" id="{96BD2E7F-425C-449A-A22F-A662F08E8A27}"/>
              </a:ext>
            </a:extLst>
          </p:cNvPr>
          <p:cNvSpPr>
            <a:spLocks noGrp="1"/>
          </p:cNvSpPr>
          <p:nvPr>
            <p:ph type="body" sz="quarter" idx="14" hasCustomPrompt="1"/>
          </p:nvPr>
        </p:nvSpPr>
        <p:spPr>
          <a:xfrm>
            <a:off x="3693082" y="3711172"/>
            <a:ext cx="2048400" cy="424732"/>
          </a:xfrm>
        </p:spPr>
        <p:txBody>
          <a:bodyPr>
            <a:spAutoFit/>
          </a:bodyPr>
          <a:lstStyle>
            <a:lvl1pPr marL="0" indent="0" algn="l" defTabSz="914400" rtl="0" eaLnBrk="1" latinLnBrk="0" hangingPunct="1">
              <a:buNone/>
              <a:defRPr lang="zh-CN" altLang="en-US" sz="2400" b="1" kern="1200" dirty="0" smtClean="0">
                <a:solidFill>
                  <a:schemeClr val="tx1"/>
                </a:solidFill>
                <a:latin typeface="+mj-ea"/>
                <a:ea typeface="+mj-ea"/>
                <a:cs typeface="+mn-cs"/>
              </a:defRPr>
            </a:lvl1pPr>
            <a:lvl2pPr marL="0" algn="l" defTabSz="914400" rtl="0" eaLnBrk="1" latinLnBrk="0" hangingPunct="1">
              <a:defRPr lang="zh-CN" altLang="en-US" sz="2400" b="1" kern="1200" dirty="0" smtClean="0">
                <a:solidFill>
                  <a:schemeClr val="tx1"/>
                </a:solidFill>
                <a:latin typeface="+mj-ea"/>
                <a:ea typeface="+mj-ea"/>
                <a:cs typeface="+mn-cs"/>
              </a:defRPr>
            </a:lvl2pPr>
            <a:lvl3pPr marL="0" algn="l" defTabSz="914400" rtl="0" eaLnBrk="1" latinLnBrk="0" hangingPunct="1">
              <a:defRPr lang="zh-CN" altLang="en-US" sz="2400" b="1" kern="1200" dirty="0" smtClean="0">
                <a:solidFill>
                  <a:schemeClr val="tx1"/>
                </a:solidFill>
                <a:latin typeface="+mj-ea"/>
                <a:ea typeface="+mj-ea"/>
                <a:cs typeface="+mn-cs"/>
              </a:defRPr>
            </a:lvl3pPr>
            <a:lvl4pPr marL="0" algn="l" defTabSz="914400" rtl="0" eaLnBrk="1" latinLnBrk="0" hangingPunct="1">
              <a:defRPr lang="zh-CN" altLang="en-US" sz="2400" b="1" kern="1200" dirty="0" smtClean="0">
                <a:solidFill>
                  <a:schemeClr val="tx1"/>
                </a:solidFill>
                <a:latin typeface="+mj-ea"/>
                <a:ea typeface="+mj-ea"/>
                <a:cs typeface="+mn-cs"/>
              </a:defRPr>
            </a:lvl4pPr>
            <a:lvl5pPr marL="0" algn="l" defTabSz="914400" rtl="0" eaLnBrk="1" latinLnBrk="0" hangingPunct="1">
              <a:defRPr lang="zh-CN" altLang="en-US" sz="2400" b="1" kern="1200" dirty="0">
                <a:solidFill>
                  <a:schemeClr val="tx1"/>
                </a:solidFill>
                <a:latin typeface="+mj-ea"/>
                <a:ea typeface="+mj-ea"/>
                <a:cs typeface="+mn-cs"/>
              </a:defRPr>
            </a:lvl5pPr>
          </a:lstStyle>
          <a:p>
            <a:pPr lvl="0"/>
            <a:r>
              <a:rPr lang="zh-CN" altLang="en-US" dirty="0"/>
              <a:t>单击此处添加</a:t>
            </a:r>
          </a:p>
        </p:txBody>
      </p:sp>
      <p:sp>
        <p:nvSpPr>
          <p:cNvPr id="54" name="文本占位符 53">
            <a:extLst>
              <a:ext uri="{FF2B5EF4-FFF2-40B4-BE49-F238E27FC236}">
                <a16:creationId xmlns:a16="http://schemas.microsoft.com/office/drawing/2014/main" xmlns="" id="{F6E6D3FC-1F40-4815-B1AB-D6B90E9D7D8F}"/>
              </a:ext>
            </a:extLst>
          </p:cNvPr>
          <p:cNvSpPr>
            <a:spLocks noGrp="1"/>
          </p:cNvSpPr>
          <p:nvPr>
            <p:ph type="body" sz="quarter" idx="15" hasCustomPrompt="1"/>
          </p:nvPr>
        </p:nvSpPr>
        <p:spPr>
          <a:xfrm>
            <a:off x="6365714" y="3711172"/>
            <a:ext cx="2048400" cy="424732"/>
          </a:xfrm>
        </p:spPr>
        <p:txBody>
          <a:bodyPr>
            <a:spAutoFit/>
          </a:bodyPr>
          <a:lstStyle>
            <a:lvl1pPr marL="0" indent="0" algn="l" defTabSz="914400" rtl="0" eaLnBrk="1" latinLnBrk="0" hangingPunct="1">
              <a:buNone/>
              <a:defRPr lang="zh-CN" altLang="en-US" sz="2400" b="1" kern="1200" dirty="0" smtClean="0">
                <a:solidFill>
                  <a:schemeClr val="tx1"/>
                </a:solidFill>
                <a:latin typeface="+mj-ea"/>
                <a:ea typeface="+mj-ea"/>
                <a:cs typeface="+mn-cs"/>
              </a:defRPr>
            </a:lvl1pPr>
            <a:lvl2pPr marL="0" algn="l" defTabSz="914400" rtl="0" eaLnBrk="1" latinLnBrk="0" hangingPunct="1">
              <a:defRPr lang="zh-CN" altLang="en-US" sz="2400" b="1" kern="1200" dirty="0" smtClean="0">
                <a:solidFill>
                  <a:schemeClr val="tx1"/>
                </a:solidFill>
                <a:latin typeface="+mj-ea"/>
                <a:ea typeface="+mj-ea"/>
                <a:cs typeface="+mn-cs"/>
              </a:defRPr>
            </a:lvl2pPr>
            <a:lvl3pPr marL="0" algn="l" defTabSz="914400" rtl="0" eaLnBrk="1" latinLnBrk="0" hangingPunct="1">
              <a:defRPr lang="zh-CN" altLang="en-US" sz="2400" b="1" kern="1200" dirty="0" smtClean="0">
                <a:solidFill>
                  <a:schemeClr val="tx1"/>
                </a:solidFill>
                <a:latin typeface="+mj-ea"/>
                <a:ea typeface="+mj-ea"/>
                <a:cs typeface="+mn-cs"/>
              </a:defRPr>
            </a:lvl3pPr>
            <a:lvl4pPr marL="0" algn="l" defTabSz="914400" rtl="0" eaLnBrk="1" latinLnBrk="0" hangingPunct="1">
              <a:defRPr lang="zh-CN" altLang="en-US" sz="2400" b="1" kern="1200" dirty="0" smtClean="0">
                <a:solidFill>
                  <a:schemeClr val="tx1"/>
                </a:solidFill>
                <a:latin typeface="+mj-ea"/>
                <a:ea typeface="+mj-ea"/>
                <a:cs typeface="+mn-cs"/>
              </a:defRPr>
            </a:lvl4pPr>
            <a:lvl5pPr marL="0" algn="l" defTabSz="914400" rtl="0" eaLnBrk="1" latinLnBrk="0" hangingPunct="1">
              <a:defRPr lang="zh-CN" altLang="en-US" sz="2400" b="1" kern="1200" dirty="0">
                <a:solidFill>
                  <a:schemeClr val="tx1"/>
                </a:solidFill>
                <a:latin typeface="+mj-ea"/>
                <a:ea typeface="+mj-ea"/>
                <a:cs typeface="+mn-cs"/>
              </a:defRPr>
            </a:lvl5pPr>
          </a:lstStyle>
          <a:p>
            <a:pPr lvl="0"/>
            <a:r>
              <a:rPr lang="zh-CN" altLang="en-US" dirty="0"/>
              <a:t>单击此处添加</a:t>
            </a:r>
          </a:p>
        </p:txBody>
      </p:sp>
      <p:sp>
        <p:nvSpPr>
          <p:cNvPr id="56" name="文本占位符 55">
            <a:extLst>
              <a:ext uri="{FF2B5EF4-FFF2-40B4-BE49-F238E27FC236}">
                <a16:creationId xmlns:a16="http://schemas.microsoft.com/office/drawing/2014/main" xmlns="" id="{FCB7227C-3553-4983-B5CE-3E2FAEC11E6F}"/>
              </a:ext>
            </a:extLst>
          </p:cNvPr>
          <p:cNvSpPr>
            <a:spLocks noGrp="1"/>
          </p:cNvSpPr>
          <p:nvPr>
            <p:ph type="body" sz="quarter" idx="16" hasCustomPrompt="1"/>
          </p:nvPr>
        </p:nvSpPr>
        <p:spPr>
          <a:xfrm>
            <a:off x="9038345" y="3711172"/>
            <a:ext cx="2048400" cy="424732"/>
          </a:xfrm>
        </p:spPr>
        <p:txBody>
          <a:bodyPr>
            <a:spAutoFit/>
          </a:bodyPr>
          <a:lstStyle>
            <a:lvl1pPr marL="0" indent="0" algn="l" defTabSz="914400" rtl="0" eaLnBrk="1" latinLnBrk="0" hangingPunct="1">
              <a:buNone/>
              <a:defRPr lang="zh-CN" altLang="en-US" sz="2400" b="1" kern="1200" dirty="0" smtClean="0">
                <a:solidFill>
                  <a:schemeClr val="tx1"/>
                </a:solidFill>
                <a:latin typeface="+mj-ea"/>
                <a:ea typeface="+mj-ea"/>
                <a:cs typeface="+mn-cs"/>
              </a:defRPr>
            </a:lvl1pPr>
            <a:lvl2pPr marL="0" algn="l" defTabSz="914400" rtl="0" eaLnBrk="1" latinLnBrk="0" hangingPunct="1">
              <a:defRPr lang="zh-CN" altLang="en-US" sz="2400" b="1" kern="1200" dirty="0" smtClean="0">
                <a:solidFill>
                  <a:schemeClr val="tx1"/>
                </a:solidFill>
                <a:latin typeface="+mj-ea"/>
                <a:ea typeface="+mj-ea"/>
                <a:cs typeface="+mn-cs"/>
              </a:defRPr>
            </a:lvl2pPr>
            <a:lvl3pPr marL="0" algn="l" defTabSz="914400" rtl="0" eaLnBrk="1" latinLnBrk="0" hangingPunct="1">
              <a:defRPr lang="zh-CN" altLang="en-US" sz="2400" b="1" kern="1200" dirty="0" smtClean="0">
                <a:solidFill>
                  <a:schemeClr val="tx1"/>
                </a:solidFill>
                <a:latin typeface="+mj-ea"/>
                <a:ea typeface="+mj-ea"/>
                <a:cs typeface="+mn-cs"/>
              </a:defRPr>
            </a:lvl3pPr>
            <a:lvl4pPr marL="0" algn="l" defTabSz="914400" rtl="0" eaLnBrk="1" latinLnBrk="0" hangingPunct="1">
              <a:defRPr lang="zh-CN" altLang="en-US" sz="2400" b="1" kern="1200" dirty="0" smtClean="0">
                <a:solidFill>
                  <a:schemeClr val="tx1"/>
                </a:solidFill>
                <a:latin typeface="+mj-ea"/>
                <a:ea typeface="+mj-ea"/>
                <a:cs typeface="+mn-cs"/>
              </a:defRPr>
            </a:lvl4pPr>
            <a:lvl5pPr marL="0" algn="l" defTabSz="914400" rtl="0" eaLnBrk="1" latinLnBrk="0" hangingPunct="1">
              <a:defRPr lang="zh-CN" altLang="en-US" sz="2400" b="1" kern="1200" dirty="0">
                <a:solidFill>
                  <a:schemeClr val="tx1"/>
                </a:solidFill>
                <a:latin typeface="+mj-ea"/>
                <a:ea typeface="+mj-ea"/>
                <a:cs typeface="+mn-cs"/>
              </a:defRPr>
            </a:lvl5pPr>
          </a:lstStyle>
          <a:p>
            <a:pPr lvl="0"/>
            <a:r>
              <a:rPr lang="zh-CN" altLang="en-US" dirty="0"/>
              <a:t>单击此处添加</a:t>
            </a:r>
          </a:p>
        </p:txBody>
      </p:sp>
      <p:sp>
        <p:nvSpPr>
          <p:cNvPr id="58" name="文本占位符 57">
            <a:extLst>
              <a:ext uri="{FF2B5EF4-FFF2-40B4-BE49-F238E27FC236}">
                <a16:creationId xmlns:a16="http://schemas.microsoft.com/office/drawing/2014/main" xmlns="" id="{51BE1C4D-7B8B-454A-AFB7-8F2F1EDD37FC}"/>
              </a:ext>
            </a:extLst>
          </p:cNvPr>
          <p:cNvSpPr>
            <a:spLocks noGrp="1"/>
          </p:cNvSpPr>
          <p:nvPr>
            <p:ph type="body" sz="quarter" idx="17"/>
          </p:nvPr>
        </p:nvSpPr>
        <p:spPr>
          <a:xfrm>
            <a:off x="1020450" y="4177587"/>
            <a:ext cx="2134800" cy="286232"/>
          </a:xfrm>
        </p:spPr>
        <p:txBody>
          <a:bodyPr>
            <a:spAutoFit/>
          </a:bodyPr>
          <a:lstStyle>
            <a:lvl1pPr marL="0" indent="0" algn="l" defTabSz="914400" rtl="0" eaLnBrk="1" latinLnBrk="0" hangingPunct="1">
              <a:buFontTx/>
              <a:buNone/>
              <a:defRPr lang="zh-CN" altLang="en-US" sz="1400" kern="1200" dirty="0" smtClean="0">
                <a:solidFill>
                  <a:schemeClr val="tx1"/>
                </a:solidFill>
                <a:latin typeface="+mn-ea"/>
                <a:ea typeface="+mn-ea"/>
                <a:cs typeface="+mn-cs"/>
              </a:defRPr>
            </a:lvl1pPr>
            <a:lvl2pPr marL="0" algn="l" defTabSz="914400" rtl="0" eaLnBrk="1" latinLnBrk="0" hangingPunct="1">
              <a:defRPr lang="zh-CN" altLang="en-US" sz="1400" kern="1200" dirty="0" smtClean="0">
                <a:solidFill>
                  <a:schemeClr val="tx1"/>
                </a:solidFill>
                <a:latin typeface="+mn-ea"/>
                <a:ea typeface="+mn-ea"/>
                <a:cs typeface="+mn-cs"/>
              </a:defRPr>
            </a:lvl2pPr>
            <a:lvl3pPr marL="0" algn="l" defTabSz="914400" rtl="0" eaLnBrk="1" latinLnBrk="0" hangingPunct="1">
              <a:defRPr lang="zh-CN" altLang="en-US" sz="1400" kern="1200" dirty="0" smtClean="0">
                <a:solidFill>
                  <a:schemeClr val="tx1"/>
                </a:solidFill>
                <a:latin typeface="+mn-ea"/>
                <a:ea typeface="+mn-ea"/>
                <a:cs typeface="+mn-cs"/>
              </a:defRPr>
            </a:lvl3pPr>
            <a:lvl4pPr marL="0" algn="l" defTabSz="914400" rtl="0" eaLnBrk="1" latinLnBrk="0" hangingPunct="1">
              <a:defRPr lang="zh-CN" altLang="en-US" sz="1400" kern="1200" dirty="0" smtClean="0">
                <a:solidFill>
                  <a:schemeClr val="tx1"/>
                </a:solidFill>
                <a:latin typeface="+mn-ea"/>
                <a:ea typeface="+mn-ea"/>
                <a:cs typeface="+mn-cs"/>
              </a:defRPr>
            </a:lvl4pPr>
            <a:lvl5pPr marL="0" algn="l" defTabSz="914400" rtl="0" eaLnBrk="1" latinLnBrk="0" hangingPunct="1">
              <a:defRPr lang="zh-CN" altLang="en-US" sz="1400" kern="1200" dirty="0">
                <a:solidFill>
                  <a:schemeClr val="tx1"/>
                </a:solidFill>
                <a:latin typeface="+mn-ea"/>
                <a:ea typeface="+mn-ea"/>
                <a:cs typeface="+mn-cs"/>
              </a:defRPr>
            </a:lvl5pPr>
          </a:lstStyle>
          <a:p>
            <a:pPr lvl="0"/>
            <a:r>
              <a:rPr lang="zh-CN" altLang="en-US" dirty="0"/>
              <a:t>单击此处编辑母版文本</a:t>
            </a:r>
          </a:p>
        </p:txBody>
      </p:sp>
      <p:sp>
        <p:nvSpPr>
          <p:cNvPr id="60" name="文本占位符 59">
            <a:extLst>
              <a:ext uri="{FF2B5EF4-FFF2-40B4-BE49-F238E27FC236}">
                <a16:creationId xmlns:a16="http://schemas.microsoft.com/office/drawing/2014/main" xmlns="" id="{6D2A4673-2D07-4857-B15B-BEADA046ABD6}"/>
              </a:ext>
            </a:extLst>
          </p:cNvPr>
          <p:cNvSpPr>
            <a:spLocks noGrp="1"/>
          </p:cNvSpPr>
          <p:nvPr>
            <p:ph type="body" sz="quarter" idx="18"/>
          </p:nvPr>
        </p:nvSpPr>
        <p:spPr>
          <a:xfrm>
            <a:off x="3693082" y="4177587"/>
            <a:ext cx="2134800" cy="286232"/>
          </a:xfrm>
        </p:spPr>
        <p:txBody>
          <a:bodyPr>
            <a:spAutoFit/>
          </a:bodyPr>
          <a:lstStyle>
            <a:lvl1pPr marL="0" indent="0" algn="l" defTabSz="914400" rtl="0" eaLnBrk="1" latinLnBrk="0" hangingPunct="1">
              <a:buFontTx/>
              <a:buNone/>
              <a:defRPr lang="zh-CN" altLang="en-US" sz="1400" kern="1200" dirty="0" smtClean="0">
                <a:solidFill>
                  <a:schemeClr val="tx1"/>
                </a:solidFill>
                <a:latin typeface="+mn-ea"/>
                <a:ea typeface="+mn-ea"/>
                <a:cs typeface="+mn-cs"/>
              </a:defRPr>
            </a:lvl1pPr>
            <a:lvl2pPr marL="0" algn="l" defTabSz="914400" rtl="0" eaLnBrk="1" latinLnBrk="0" hangingPunct="1">
              <a:defRPr lang="zh-CN" altLang="en-US" sz="1400" kern="1200" dirty="0" smtClean="0">
                <a:solidFill>
                  <a:schemeClr val="tx1"/>
                </a:solidFill>
                <a:latin typeface="+mn-ea"/>
                <a:ea typeface="+mn-ea"/>
                <a:cs typeface="+mn-cs"/>
              </a:defRPr>
            </a:lvl2pPr>
            <a:lvl3pPr marL="0" algn="l" defTabSz="914400" rtl="0" eaLnBrk="1" latinLnBrk="0" hangingPunct="1">
              <a:defRPr lang="zh-CN" altLang="en-US" sz="1400" kern="1200" dirty="0" smtClean="0">
                <a:solidFill>
                  <a:schemeClr val="tx1"/>
                </a:solidFill>
                <a:latin typeface="+mn-ea"/>
                <a:ea typeface="+mn-ea"/>
                <a:cs typeface="+mn-cs"/>
              </a:defRPr>
            </a:lvl3pPr>
            <a:lvl4pPr marL="0" algn="l" defTabSz="914400" rtl="0" eaLnBrk="1" latinLnBrk="0" hangingPunct="1">
              <a:defRPr lang="zh-CN" altLang="en-US" sz="1400" kern="1200" dirty="0" smtClean="0">
                <a:solidFill>
                  <a:schemeClr val="tx1"/>
                </a:solidFill>
                <a:latin typeface="+mn-ea"/>
                <a:ea typeface="+mn-ea"/>
                <a:cs typeface="+mn-cs"/>
              </a:defRPr>
            </a:lvl4pPr>
            <a:lvl5pPr marL="0" algn="l" defTabSz="914400" rtl="0" eaLnBrk="1" latinLnBrk="0" hangingPunct="1">
              <a:defRPr lang="zh-CN" altLang="en-US" sz="1400" kern="1200" dirty="0">
                <a:solidFill>
                  <a:schemeClr val="tx1"/>
                </a:solidFill>
                <a:latin typeface="+mn-ea"/>
                <a:ea typeface="+mn-ea"/>
                <a:cs typeface="+mn-cs"/>
              </a:defRPr>
            </a:lvl5pPr>
          </a:lstStyle>
          <a:p>
            <a:pPr lvl="0"/>
            <a:r>
              <a:rPr lang="zh-CN" altLang="en-US" dirty="0"/>
              <a:t>单击此处编辑母版文本</a:t>
            </a:r>
          </a:p>
        </p:txBody>
      </p:sp>
      <p:sp>
        <p:nvSpPr>
          <p:cNvPr id="62" name="文本占位符 61">
            <a:extLst>
              <a:ext uri="{FF2B5EF4-FFF2-40B4-BE49-F238E27FC236}">
                <a16:creationId xmlns:a16="http://schemas.microsoft.com/office/drawing/2014/main" xmlns="" id="{92501345-C7DF-4E04-AC9D-13DF13FC0199}"/>
              </a:ext>
            </a:extLst>
          </p:cNvPr>
          <p:cNvSpPr>
            <a:spLocks noGrp="1"/>
          </p:cNvSpPr>
          <p:nvPr>
            <p:ph type="body" sz="quarter" idx="19"/>
          </p:nvPr>
        </p:nvSpPr>
        <p:spPr>
          <a:xfrm>
            <a:off x="6365714" y="4177587"/>
            <a:ext cx="2134800" cy="286232"/>
          </a:xfrm>
        </p:spPr>
        <p:txBody>
          <a:bodyPr>
            <a:spAutoFit/>
          </a:bodyPr>
          <a:lstStyle>
            <a:lvl1pPr marL="0" indent="0" algn="l" defTabSz="914400" rtl="0" eaLnBrk="1" latinLnBrk="0" hangingPunct="1">
              <a:buFontTx/>
              <a:buNone/>
              <a:defRPr lang="zh-CN" altLang="en-US" sz="1400" kern="1200" dirty="0" smtClean="0">
                <a:solidFill>
                  <a:schemeClr val="tx1"/>
                </a:solidFill>
                <a:latin typeface="+mn-ea"/>
                <a:ea typeface="+mn-ea"/>
                <a:cs typeface="+mn-cs"/>
              </a:defRPr>
            </a:lvl1pPr>
            <a:lvl2pPr marL="0" algn="l" defTabSz="914400" rtl="0" eaLnBrk="1" latinLnBrk="0" hangingPunct="1">
              <a:defRPr lang="zh-CN" altLang="en-US" sz="1400" kern="1200" dirty="0" smtClean="0">
                <a:solidFill>
                  <a:schemeClr val="tx1"/>
                </a:solidFill>
                <a:latin typeface="+mn-ea"/>
                <a:ea typeface="+mn-ea"/>
                <a:cs typeface="+mn-cs"/>
              </a:defRPr>
            </a:lvl2pPr>
            <a:lvl3pPr marL="0" algn="l" defTabSz="914400" rtl="0" eaLnBrk="1" latinLnBrk="0" hangingPunct="1">
              <a:defRPr lang="zh-CN" altLang="en-US" sz="1400" kern="1200" dirty="0" smtClean="0">
                <a:solidFill>
                  <a:schemeClr val="tx1"/>
                </a:solidFill>
                <a:latin typeface="+mn-ea"/>
                <a:ea typeface="+mn-ea"/>
                <a:cs typeface="+mn-cs"/>
              </a:defRPr>
            </a:lvl3pPr>
            <a:lvl4pPr marL="0" algn="l" defTabSz="914400" rtl="0" eaLnBrk="1" latinLnBrk="0" hangingPunct="1">
              <a:defRPr lang="zh-CN" altLang="en-US" sz="1400" kern="1200" dirty="0" smtClean="0">
                <a:solidFill>
                  <a:schemeClr val="tx1"/>
                </a:solidFill>
                <a:latin typeface="+mn-ea"/>
                <a:ea typeface="+mn-ea"/>
                <a:cs typeface="+mn-cs"/>
              </a:defRPr>
            </a:lvl4pPr>
            <a:lvl5pPr marL="0" algn="l" defTabSz="914400" rtl="0" eaLnBrk="1" latinLnBrk="0" hangingPunct="1">
              <a:defRPr lang="zh-CN" altLang="en-US" sz="1400" kern="1200" dirty="0">
                <a:solidFill>
                  <a:schemeClr val="tx1"/>
                </a:solidFill>
                <a:latin typeface="+mn-ea"/>
                <a:ea typeface="+mn-ea"/>
                <a:cs typeface="+mn-cs"/>
              </a:defRPr>
            </a:lvl5pPr>
          </a:lstStyle>
          <a:p>
            <a:pPr lvl="0"/>
            <a:r>
              <a:rPr lang="zh-CN" altLang="en-US" dirty="0"/>
              <a:t>单击此处编辑母版文本</a:t>
            </a:r>
          </a:p>
        </p:txBody>
      </p:sp>
      <p:sp>
        <p:nvSpPr>
          <p:cNvPr id="64" name="文本占位符 63">
            <a:extLst>
              <a:ext uri="{FF2B5EF4-FFF2-40B4-BE49-F238E27FC236}">
                <a16:creationId xmlns:a16="http://schemas.microsoft.com/office/drawing/2014/main" xmlns="" id="{2DA07CFC-CB55-42E8-8BDB-68EB2B165E91}"/>
              </a:ext>
            </a:extLst>
          </p:cNvPr>
          <p:cNvSpPr>
            <a:spLocks noGrp="1"/>
          </p:cNvSpPr>
          <p:nvPr>
            <p:ph type="body" sz="quarter" idx="20"/>
          </p:nvPr>
        </p:nvSpPr>
        <p:spPr>
          <a:xfrm>
            <a:off x="9038345" y="4177587"/>
            <a:ext cx="2134800" cy="286232"/>
          </a:xfrm>
        </p:spPr>
        <p:txBody>
          <a:bodyPr>
            <a:spAutoFit/>
          </a:bodyPr>
          <a:lstStyle>
            <a:lvl1pPr marL="0" indent="0" algn="l" defTabSz="914400" rtl="0" eaLnBrk="1" latinLnBrk="0" hangingPunct="1">
              <a:buFontTx/>
              <a:buNone/>
              <a:defRPr lang="zh-CN" altLang="en-US" sz="1400" kern="1200" dirty="0" smtClean="0">
                <a:solidFill>
                  <a:schemeClr val="tx1"/>
                </a:solidFill>
                <a:latin typeface="+mn-ea"/>
                <a:ea typeface="+mn-ea"/>
                <a:cs typeface="+mn-cs"/>
              </a:defRPr>
            </a:lvl1pPr>
            <a:lvl2pPr marL="0" algn="l" defTabSz="914400" rtl="0" eaLnBrk="1" latinLnBrk="0" hangingPunct="1">
              <a:defRPr lang="zh-CN" altLang="en-US" sz="1400" kern="1200" dirty="0" smtClean="0">
                <a:solidFill>
                  <a:schemeClr val="tx1"/>
                </a:solidFill>
                <a:latin typeface="+mn-ea"/>
                <a:ea typeface="+mn-ea"/>
                <a:cs typeface="+mn-cs"/>
              </a:defRPr>
            </a:lvl2pPr>
            <a:lvl3pPr marL="0" algn="l" defTabSz="914400" rtl="0" eaLnBrk="1" latinLnBrk="0" hangingPunct="1">
              <a:defRPr lang="zh-CN" altLang="en-US" sz="1400" kern="1200" dirty="0" smtClean="0">
                <a:solidFill>
                  <a:schemeClr val="tx1"/>
                </a:solidFill>
                <a:latin typeface="+mn-ea"/>
                <a:ea typeface="+mn-ea"/>
                <a:cs typeface="+mn-cs"/>
              </a:defRPr>
            </a:lvl3pPr>
            <a:lvl4pPr marL="0" algn="l" defTabSz="914400" rtl="0" eaLnBrk="1" latinLnBrk="0" hangingPunct="1">
              <a:defRPr lang="zh-CN" altLang="en-US" sz="1400" kern="1200" dirty="0" smtClean="0">
                <a:solidFill>
                  <a:schemeClr val="tx1"/>
                </a:solidFill>
                <a:latin typeface="+mn-ea"/>
                <a:ea typeface="+mn-ea"/>
                <a:cs typeface="+mn-cs"/>
              </a:defRPr>
            </a:lvl4pPr>
            <a:lvl5pPr marL="0" algn="l" defTabSz="914400" rtl="0" eaLnBrk="1" latinLnBrk="0" hangingPunct="1">
              <a:defRPr lang="zh-CN" altLang="en-US" sz="1400" kern="1200" dirty="0">
                <a:solidFill>
                  <a:schemeClr val="tx1"/>
                </a:solidFill>
                <a:latin typeface="+mn-ea"/>
                <a:ea typeface="+mn-ea"/>
                <a:cs typeface="+mn-cs"/>
              </a:defRPr>
            </a:lvl5pPr>
          </a:lstStyle>
          <a:p>
            <a:pPr lvl="0"/>
            <a:r>
              <a:rPr lang="zh-CN" altLang="en-US" dirty="0"/>
              <a:t>单击此处编辑母版文本</a:t>
            </a:r>
          </a:p>
        </p:txBody>
      </p:sp>
      <p:pic>
        <p:nvPicPr>
          <p:cNvPr id="2" name="图片 1">
            <a:extLst>
              <a:ext uri="{FF2B5EF4-FFF2-40B4-BE49-F238E27FC236}">
                <a16:creationId xmlns:a16="http://schemas.microsoft.com/office/drawing/2014/main" xmlns="" id="{37C6D984-F3F9-41F1-8FAA-10131C23DEEE}"/>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97234" y="-34725"/>
            <a:ext cx="11357694" cy="6858000"/>
          </a:xfrm>
          <a:prstGeom prst="rect">
            <a:avLst/>
          </a:prstGeom>
        </p:spPr>
      </p:pic>
    </p:spTree>
    <p:extLst>
      <p:ext uri="{BB962C8B-B14F-4D97-AF65-F5344CB8AC3E}">
        <p14:creationId xmlns:p14="http://schemas.microsoft.com/office/powerpoint/2010/main" val="3841938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8DEB19E5-51BF-477C-9D73-D2838B3F54AF}"/>
              </a:ext>
            </a:extLst>
          </p:cNvPr>
          <p:cNvSpPr>
            <a:spLocks noGrp="1"/>
          </p:cNvSpPr>
          <p:nvPr>
            <p:ph type="dt" sz="half" idx="10"/>
          </p:nvPr>
        </p:nvSpPr>
        <p:spPr/>
        <p:txBody>
          <a:bodyPr/>
          <a:lstStyle/>
          <a:p>
            <a:fld id="{CA98DD29-E16B-424B-9351-1376BC161D14}"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xmlns="" id="{429E6BB7-1461-41D7-AE36-7F47DAAC79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518CBD7-E6A9-46BE-B084-049794DF5139}"/>
              </a:ext>
            </a:extLst>
          </p:cNvPr>
          <p:cNvSpPr>
            <a:spLocks noGrp="1"/>
          </p:cNvSpPr>
          <p:nvPr>
            <p:ph type="sldNum" sz="quarter" idx="12"/>
          </p:nvPr>
        </p:nvSpPr>
        <p:spPr/>
        <p:txBody>
          <a:bodyPr/>
          <a:lstStyle/>
          <a:p>
            <a:fld id="{8AB5964C-2BE7-4A44-9B31-EF6DAB67D938}" type="slidenum">
              <a:rPr lang="zh-CN" altLang="en-US" smtClean="0"/>
              <a:t>‹#›</a:t>
            </a:fld>
            <a:endParaRPr lang="zh-CN" altLang="en-US"/>
          </a:p>
        </p:txBody>
      </p:sp>
      <p:sp>
        <p:nvSpPr>
          <p:cNvPr id="6" name="矩形: 圆角 5">
            <a:extLst>
              <a:ext uri="{FF2B5EF4-FFF2-40B4-BE49-F238E27FC236}">
                <a16:creationId xmlns:a16="http://schemas.microsoft.com/office/drawing/2014/main" xmlns="" id="{22970FDC-1737-430C-97F5-C53682E3AFAA}"/>
              </a:ext>
            </a:extLst>
          </p:cNvPr>
          <p:cNvSpPr/>
          <p:nvPr userDrawn="1"/>
        </p:nvSpPr>
        <p:spPr>
          <a:xfrm rot="20440176">
            <a:off x="-2625514" y="-981531"/>
            <a:ext cx="7650866" cy="7986532"/>
          </a:xfrm>
          <a:prstGeom prst="roundRect">
            <a:avLst>
              <a:gd name="adj" fmla="val 6767"/>
            </a:avLst>
          </a:prstGeom>
          <a:gradFill>
            <a:gsLst>
              <a:gs pos="0">
                <a:schemeClr val="accent1"/>
              </a:gs>
              <a:gs pos="100000">
                <a:schemeClr val="accent2"/>
              </a:gs>
            </a:gsLst>
            <a:lin ang="0" scaled="1"/>
          </a:gradFill>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B7F16678-63B8-4E86-ABDC-BE81F56EFC2D}"/>
              </a:ext>
            </a:extLst>
          </p:cNvPr>
          <p:cNvGrpSpPr/>
          <p:nvPr userDrawn="1"/>
        </p:nvGrpSpPr>
        <p:grpSpPr>
          <a:xfrm>
            <a:off x="-198121" y="2187043"/>
            <a:ext cx="6087359" cy="3296177"/>
            <a:chOff x="255111" y="2232805"/>
            <a:chExt cx="5703578" cy="3088367"/>
          </a:xfrm>
          <a:effectLst>
            <a:outerShdw blurRad="254000" dist="165100" dir="8100000" algn="tr" rotWithShape="0">
              <a:prstClr val="black">
                <a:alpha val="20000"/>
              </a:prstClr>
            </a:outerShdw>
          </a:effectLst>
        </p:grpSpPr>
        <p:sp>
          <p:nvSpPr>
            <p:cNvPr id="8" name="任意多边形: 形状 7">
              <a:extLst>
                <a:ext uri="{FF2B5EF4-FFF2-40B4-BE49-F238E27FC236}">
                  <a16:creationId xmlns:a16="http://schemas.microsoft.com/office/drawing/2014/main" xmlns="" id="{C4EEDD89-D094-4934-BDF4-CCE834F9B819}"/>
                </a:ext>
              </a:extLst>
            </p:cNvPr>
            <p:cNvSpPr/>
            <p:nvPr/>
          </p:nvSpPr>
          <p:spPr>
            <a:xfrm>
              <a:off x="2037381" y="3950396"/>
              <a:ext cx="47318" cy="75430"/>
            </a:xfrm>
            <a:custGeom>
              <a:avLst/>
              <a:gdLst>
                <a:gd name="connsiteX0" fmla="*/ 34 w 47318"/>
                <a:gd name="connsiteY0" fmla="*/ 59714 h 75430"/>
                <a:gd name="connsiteX1" fmla="*/ 15117 w 47318"/>
                <a:gd name="connsiteY1" fmla="*/ 40829 h 75430"/>
                <a:gd name="connsiteX2" fmla="*/ 26524 w 47318"/>
                <a:gd name="connsiteY2" fmla="*/ 24732 h 75430"/>
                <a:gd name="connsiteX3" fmla="*/ 27538 w 47318"/>
                <a:gd name="connsiteY3" fmla="*/ 25366 h 75430"/>
                <a:gd name="connsiteX4" fmla="*/ 31087 w 47318"/>
                <a:gd name="connsiteY4" fmla="*/ 65544 h 75430"/>
                <a:gd name="connsiteX5" fmla="*/ 29313 w 47318"/>
                <a:gd name="connsiteY5" fmla="*/ 73656 h 75430"/>
                <a:gd name="connsiteX6" fmla="*/ 32735 w 47318"/>
                <a:gd name="connsiteY6" fmla="*/ 74290 h 75430"/>
                <a:gd name="connsiteX7" fmla="*/ 40973 w 47318"/>
                <a:gd name="connsiteY7" fmla="*/ 75430 h 75430"/>
                <a:gd name="connsiteX8" fmla="*/ 45410 w 47318"/>
                <a:gd name="connsiteY8" fmla="*/ 57433 h 75430"/>
                <a:gd name="connsiteX9" fmla="*/ 36030 w 47318"/>
                <a:gd name="connsiteY9" fmla="*/ 6734 h 75430"/>
                <a:gd name="connsiteX10" fmla="*/ 34256 w 47318"/>
                <a:gd name="connsiteY10" fmla="*/ 4833 h 75430"/>
                <a:gd name="connsiteX11" fmla="*/ 22722 w 47318"/>
                <a:gd name="connsiteY11" fmla="*/ 17 h 75430"/>
                <a:gd name="connsiteX12" fmla="*/ 16638 w 47318"/>
                <a:gd name="connsiteY12" fmla="*/ 2298 h 75430"/>
                <a:gd name="connsiteX13" fmla="*/ 34 w 47318"/>
                <a:gd name="connsiteY13" fmla="*/ 59714 h 7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318" h="75430">
                  <a:moveTo>
                    <a:pt x="34" y="59714"/>
                  </a:moveTo>
                  <a:cubicBezTo>
                    <a:pt x="5737" y="53989"/>
                    <a:pt x="10795" y="47656"/>
                    <a:pt x="15117" y="40829"/>
                  </a:cubicBezTo>
                  <a:cubicBezTo>
                    <a:pt x="17906" y="30309"/>
                    <a:pt x="21581" y="22451"/>
                    <a:pt x="26524" y="24732"/>
                  </a:cubicBezTo>
                  <a:lnTo>
                    <a:pt x="27538" y="25366"/>
                  </a:lnTo>
                  <a:cubicBezTo>
                    <a:pt x="35904" y="31323"/>
                    <a:pt x="33749" y="51349"/>
                    <a:pt x="31087" y="65544"/>
                  </a:cubicBezTo>
                  <a:lnTo>
                    <a:pt x="29313" y="73656"/>
                  </a:lnTo>
                  <a:lnTo>
                    <a:pt x="32735" y="74290"/>
                  </a:lnTo>
                  <a:cubicBezTo>
                    <a:pt x="35448" y="74879"/>
                    <a:pt x="38202" y="75261"/>
                    <a:pt x="40973" y="75430"/>
                  </a:cubicBezTo>
                  <a:cubicBezTo>
                    <a:pt x="42870" y="69542"/>
                    <a:pt x="44352" y="63528"/>
                    <a:pt x="45410" y="57433"/>
                  </a:cubicBezTo>
                  <a:cubicBezTo>
                    <a:pt x="49864" y="39975"/>
                    <a:pt x="46435" y="21442"/>
                    <a:pt x="36030" y="6734"/>
                  </a:cubicBezTo>
                  <a:cubicBezTo>
                    <a:pt x="35506" y="6041"/>
                    <a:pt x="34911" y="5404"/>
                    <a:pt x="34256" y="4833"/>
                  </a:cubicBezTo>
                  <a:cubicBezTo>
                    <a:pt x="31330" y="1577"/>
                    <a:pt x="27095" y="-192"/>
                    <a:pt x="22722" y="17"/>
                  </a:cubicBezTo>
                  <a:cubicBezTo>
                    <a:pt x="20530" y="235"/>
                    <a:pt x="18433" y="1022"/>
                    <a:pt x="16638" y="2298"/>
                  </a:cubicBezTo>
                  <a:cubicBezTo>
                    <a:pt x="4597" y="10156"/>
                    <a:pt x="-473" y="37407"/>
                    <a:pt x="34" y="59714"/>
                  </a:cubicBezTo>
                  <a:close/>
                </a:path>
              </a:pathLst>
            </a:custGeom>
            <a:solidFill>
              <a:srgbClr val="EF3E3B"/>
            </a:solidFill>
            <a:ln w="12669"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F7FC15F6-3CE0-4BF2-8C88-00923E8D9F59}"/>
                </a:ext>
              </a:extLst>
            </p:cNvPr>
            <p:cNvSpPr/>
            <p:nvPr/>
          </p:nvSpPr>
          <p:spPr>
            <a:xfrm>
              <a:off x="3638093" y="2735550"/>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9EBC05B7-4DBB-45D0-AC2D-5F54C480AC47}"/>
                </a:ext>
              </a:extLst>
            </p:cNvPr>
            <p:cNvSpPr/>
            <p:nvPr/>
          </p:nvSpPr>
          <p:spPr>
            <a:xfrm>
              <a:off x="3439102" y="289613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FB12C1EC-CA7E-42D7-8194-DD7D951FDF79}"/>
                </a:ext>
              </a:extLst>
            </p:cNvPr>
            <p:cNvSpPr/>
            <p:nvPr/>
          </p:nvSpPr>
          <p:spPr>
            <a:xfrm>
              <a:off x="3864842" y="289613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E51FC11B-0607-46E4-B967-9ACB9F1EE452}"/>
                </a:ext>
              </a:extLst>
            </p:cNvPr>
            <p:cNvSpPr/>
            <p:nvPr/>
          </p:nvSpPr>
          <p:spPr>
            <a:xfrm>
              <a:off x="3638093" y="3056598"/>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0465E7D9-DC4E-4DCD-92E9-7C47DFA7BFC3}"/>
                </a:ext>
              </a:extLst>
            </p:cNvPr>
            <p:cNvSpPr/>
            <p:nvPr/>
          </p:nvSpPr>
          <p:spPr>
            <a:xfrm>
              <a:off x="3270910" y="2732723"/>
              <a:ext cx="746915" cy="490836"/>
            </a:xfrm>
            <a:custGeom>
              <a:avLst/>
              <a:gdLst>
                <a:gd name="connsiteX0" fmla="*/ 0 w 746915"/>
                <a:gd name="connsiteY0" fmla="*/ 327423 h 490836"/>
                <a:gd name="connsiteX1" fmla="*/ 186697 w 746915"/>
                <a:gd name="connsiteY1" fmla="*/ 322607 h 490836"/>
                <a:gd name="connsiteX2" fmla="*/ 373521 w 746915"/>
                <a:gd name="connsiteY2" fmla="*/ 321086 h 490836"/>
                <a:gd name="connsiteX3" fmla="*/ 560218 w 746915"/>
                <a:gd name="connsiteY3" fmla="*/ 322480 h 490836"/>
                <a:gd name="connsiteX4" fmla="*/ 653503 w 746915"/>
                <a:gd name="connsiteY4" fmla="*/ 324255 h 490836"/>
                <a:gd name="connsiteX5" fmla="*/ 746915 w 746915"/>
                <a:gd name="connsiteY5" fmla="*/ 327423 h 490836"/>
                <a:gd name="connsiteX6" fmla="*/ 653503 w 746915"/>
                <a:gd name="connsiteY6" fmla="*/ 330465 h 490836"/>
                <a:gd name="connsiteX7" fmla="*/ 560218 w 746915"/>
                <a:gd name="connsiteY7" fmla="*/ 332240 h 490836"/>
                <a:gd name="connsiteX8" fmla="*/ 373521 w 746915"/>
                <a:gd name="connsiteY8" fmla="*/ 333761 h 490836"/>
                <a:gd name="connsiteX9" fmla="*/ 186697 w 746915"/>
                <a:gd name="connsiteY9" fmla="*/ 332240 h 490836"/>
                <a:gd name="connsiteX10" fmla="*/ 0 w 746915"/>
                <a:gd name="connsiteY10" fmla="*/ 327423 h 490836"/>
                <a:gd name="connsiteX11" fmla="*/ 0 w 746915"/>
                <a:gd name="connsiteY11" fmla="*/ 166836 h 490836"/>
                <a:gd name="connsiteX12" fmla="*/ 186697 w 746915"/>
                <a:gd name="connsiteY12" fmla="*/ 162020 h 490836"/>
                <a:gd name="connsiteX13" fmla="*/ 373521 w 746915"/>
                <a:gd name="connsiteY13" fmla="*/ 160499 h 490836"/>
                <a:gd name="connsiteX14" fmla="*/ 560218 w 746915"/>
                <a:gd name="connsiteY14" fmla="*/ 162020 h 490836"/>
                <a:gd name="connsiteX15" fmla="*/ 653503 w 746915"/>
                <a:gd name="connsiteY15" fmla="*/ 163794 h 490836"/>
                <a:gd name="connsiteX16" fmla="*/ 746915 w 746915"/>
                <a:gd name="connsiteY16" fmla="*/ 166836 h 490836"/>
                <a:gd name="connsiteX17" fmla="*/ 653503 w 746915"/>
                <a:gd name="connsiteY17" fmla="*/ 170005 h 490836"/>
                <a:gd name="connsiteX18" fmla="*/ 560218 w 746915"/>
                <a:gd name="connsiteY18" fmla="*/ 171779 h 490836"/>
                <a:gd name="connsiteX19" fmla="*/ 373521 w 746915"/>
                <a:gd name="connsiteY19" fmla="*/ 173173 h 490836"/>
                <a:gd name="connsiteX20" fmla="*/ 186697 w 746915"/>
                <a:gd name="connsiteY20" fmla="*/ 171652 h 490836"/>
                <a:gd name="connsiteX21" fmla="*/ 0 w 746915"/>
                <a:gd name="connsiteY21" fmla="*/ 166836 h 490836"/>
                <a:gd name="connsiteX22" fmla="*/ 164010 w 746915"/>
                <a:gd name="connsiteY22" fmla="*/ 484462 h 490836"/>
                <a:gd name="connsiteX23" fmla="*/ 272251 w 746915"/>
                <a:gd name="connsiteY23" fmla="*/ 479646 h 490836"/>
                <a:gd name="connsiteX24" fmla="*/ 380492 w 746915"/>
                <a:gd name="connsiteY24" fmla="*/ 478125 h 490836"/>
                <a:gd name="connsiteX25" fmla="*/ 488606 w 746915"/>
                <a:gd name="connsiteY25" fmla="*/ 479519 h 490836"/>
                <a:gd name="connsiteX26" fmla="*/ 542727 w 746915"/>
                <a:gd name="connsiteY26" fmla="*/ 481293 h 490836"/>
                <a:gd name="connsiteX27" fmla="*/ 596848 w 746915"/>
                <a:gd name="connsiteY27" fmla="*/ 484462 h 490836"/>
                <a:gd name="connsiteX28" fmla="*/ 542727 w 746915"/>
                <a:gd name="connsiteY28" fmla="*/ 487504 h 490836"/>
                <a:gd name="connsiteX29" fmla="*/ 488606 w 746915"/>
                <a:gd name="connsiteY29" fmla="*/ 489278 h 490836"/>
                <a:gd name="connsiteX30" fmla="*/ 380492 w 746915"/>
                <a:gd name="connsiteY30" fmla="*/ 490799 h 490836"/>
                <a:gd name="connsiteX31" fmla="*/ 272251 w 746915"/>
                <a:gd name="connsiteY31" fmla="*/ 489278 h 490836"/>
                <a:gd name="connsiteX32" fmla="*/ 164010 w 746915"/>
                <a:gd name="connsiteY32" fmla="*/ 484462 h 490836"/>
                <a:gd name="connsiteX33" fmla="*/ 157038 w 746915"/>
                <a:gd name="connsiteY33" fmla="*/ 6248 h 490836"/>
                <a:gd name="connsiteX34" fmla="*/ 265280 w 746915"/>
                <a:gd name="connsiteY34" fmla="*/ 1432 h 490836"/>
                <a:gd name="connsiteX35" fmla="*/ 373521 w 746915"/>
                <a:gd name="connsiteY35" fmla="*/ 38 h 490836"/>
                <a:gd name="connsiteX36" fmla="*/ 481636 w 746915"/>
                <a:gd name="connsiteY36" fmla="*/ 1432 h 490836"/>
                <a:gd name="connsiteX37" fmla="*/ 535756 w 746915"/>
                <a:gd name="connsiteY37" fmla="*/ 3207 h 490836"/>
                <a:gd name="connsiteX38" fmla="*/ 589877 w 746915"/>
                <a:gd name="connsiteY38" fmla="*/ 6248 h 490836"/>
                <a:gd name="connsiteX39" fmla="*/ 535756 w 746915"/>
                <a:gd name="connsiteY39" fmla="*/ 9417 h 490836"/>
                <a:gd name="connsiteX40" fmla="*/ 481636 w 746915"/>
                <a:gd name="connsiteY40" fmla="*/ 11192 h 490836"/>
                <a:gd name="connsiteX41" fmla="*/ 373521 w 746915"/>
                <a:gd name="connsiteY41" fmla="*/ 12586 h 490836"/>
                <a:gd name="connsiteX42" fmla="*/ 265280 w 746915"/>
                <a:gd name="connsiteY42" fmla="*/ 11192 h 490836"/>
                <a:gd name="connsiteX43" fmla="*/ 157038 w 746915"/>
                <a:gd name="connsiteY43" fmla="*/ 6248 h 49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46915" h="490836">
                  <a:moveTo>
                    <a:pt x="0" y="327423"/>
                  </a:moveTo>
                  <a:cubicBezTo>
                    <a:pt x="62232" y="324762"/>
                    <a:pt x="124464" y="323621"/>
                    <a:pt x="186697" y="322607"/>
                  </a:cubicBezTo>
                  <a:cubicBezTo>
                    <a:pt x="248929" y="321593"/>
                    <a:pt x="311289" y="321593"/>
                    <a:pt x="373521" y="321086"/>
                  </a:cubicBezTo>
                  <a:cubicBezTo>
                    <a:pt x="435753" y="320579"/>
                    <a:pt x="497986" y="321086"/>
                    <a:pt x="560218" y="322480"/>
                  </a:cubicBezTo>
                  <a:lnTo>
                    <a:pt x="653503" y="324255"/>
                  </a:lnTo>
                  <a:cubicBezTo>
                    <a:pt x="684683" y="325395"/>
                    <a:pt x="715862" y="325902"/>
                    <a:pt x="746915" y="327423"/>
                  </a:cubicBezTo>
                  <a:cubicBezTo>
                    <a:pt x="715862" y="328818"/>
                    <a:pt x="684683" y="329451"/>
                    <a:pt x="653503" y="330465"/>
                  </a:cubicBezTo>
                  <a:lnTo>
                    <a:pt x="560218" y="332240"/>
                  </a:lnTo>
                  <a:cubicBezTo>
                    <a:pt x="497986" y="333254"/>
                    <a:pt x="435753" y="333254"/>
                    <a:pt x="373521" y="333761"/>
                  </a:cubicBezTo>
                  <a:cubicBezTo>
                    <a:pt x="311289" y="334268"/>
                    <a:pt x="249056" y="333761"/>
                    <a:pt x="186697" y="332240"/>
                  </a:cubicBezTo>
                  <a:cubicBezTo>
                    <a:pt x="124338" y="330719"/>
                    <a:pt x="62232" y="329958"/>
                    <a:pt x="0" y="327423"/>
                  </a:cubicBezTo>
                  <a:close/>
                  <a:moveTo>
                    <a:pt x="0" y="166836"/>
                  </a:moveTo>
                  <a:cubicBezTo>
                    <a:pt x="62232" y="164301"/>
                    <a:pt x="124464" y="163034"/>
                    <a:pt x="186697" y="162020"/>
                  </a:cubicBezTo>
                  <a:cubicBezTo>
                    <a:pt x="248929" y="161006"/>
                    <a:pt x="311289" y="161006"/>
                    <a:pt x="373521" y="160499"/>
                  </a:cubicBezTo>
                  <a:cubicBezTo>
                    <a:pt x="435753" y="159992"/>
                    <a:pt x="497986" y="160499"/>
                    <a:pt x="560218" y="162020"/>
                  </a:cubicBezTo>
                  <a:lnTo>
                    <a:pt x="653503" y="163794"/>
                  </a:lnTo>
                  <a:cubicBezTo>
                    <a:pt x="684683" y="164808"/>
                    <a:pt x="715862" y="165442"/>
                    <a:pt x="746915" y="166836"/>
                  </a:cubicBezTo>
                  <a:cubicBezTo>
                    <a:pt x="715862" y="168230"/>
                    <a:pt x="684683" y="168864"/>
                    <a:pt x="653503" y="170005"/>
                  </a:cubicBezTo>
                  <a:lnTo>
                    <a:pt x="560218" y="171779"/>
                  </a:lnTo>
                  <a:cubicBezTo>
                    <a:pt x="497986" y="172793"/>
                    <a:pt x="435753" y="172666"/>
                    <a:pt x="373521" y="173173"/>
                  </a:cubicBezTo>
                  <a:cubicBezTo>
                    <a:pt x="311289" y="173680"/>
                    <a:pt x="249056" y="173173"/>
                    <a:pt x="186697" y="171652"/>
                  </a:cubicBezTo>
                  <a:cubicBezTo>
                    <a:pt x="124338" y="170131"/>
                    <a:pt x="62232" y="169498"/>
                    <a:pt x="0" y="166836"/>
                  </a:cubicBezTo>
                  <a:close/>
                  <a:moveTo>
                    <a:pt x="164010" y="484462"/>
                  </a:moveTo>
                  <a:cubicBezTo>
                    <a:pt x="200132" y="481800"/>
                    <a:pt x="236255" y="480659"/>
                    <a:pt x="272251" y="479646"/>
                  </a:cubicBezTo>
                  <a:cubicBezTo>
                    <a:pt x="308246" y="478632"/>
                    <a:pt x="344369" y="478251"/>
                    <a:pt x="380492" y="478125"/>
                  </a:cubicBezTo>
                  <a:cubicBezTo>
                    <a:pt x="416615" y="477998"/>
                    <a:pt x="452611" y="478125"/>
                    <a:pt x="488606" y="479519"/>
                  </a:cubicBezTo>
                  <a:lnTo>
                    <a:pt x="542727" y="481293"/>
                  </a:lnTo>
                  <a:cubicBezTo>
                    <a:pt x="560725" y="482434"/>
                    <a:pt x="578850" y="483068"/>
                    <a:pt x="596848" y="484462"/>
                  </a:cubicBezTo>
                  <a:cubicBezTo>
                    <a:pt x="578850" y="485856"/>
                    <a:pt x="560725" y="486490"/>
                    <a:pt x="542727" y="487504"/>
                  </a:cubicBezTo>
                  <a:lnTo>
                    <a:pt x="488606" y="489278"/>
                  </a:lnTo>
                  <a:cubicBezTo>
                    <a:pt x="452611" y="490419"/>
                    <a:pt x="416488" y="490672"/>
                    <a:pt x="380492" y="490799"/>
                  </a:cubicBezTo>
                  <a:cubicBezTo>
                    <a:pt x="344496" y="490926"/>
                    <a:pt x="308373" y="490799"/>
                    <a:pt x="272251" y="489278"/>
                  </a:cubicBezTo>
                  <a:cubicBezTo>
                    <a:pt x="236128" y="487757"/>
                    <a:pt x="200259" y="487124"/>
                    <a:pt x="164010" y="484462"/>
                  </a:cubicBezTo>
                  <a:close/>
                  <a:moveTo>
                    <a:pt x="157038" y="6248"/>
                  </a:moveTo>
                  <a:cubicBezTo>
                    <a:pt x="193161" y="3714"/>
                    <a:pt x="229284" y="2446"/>
                    <a:pt x="265280" y="1432"/>
                  </a:cubicBezTo>
                  <a:cubicBezTo>
                    <a:pt x="301276" y="418"/>
                    <a:pt x="337398" y="165"/>
                    <a:pt x="373521" y="38"/>
                  </a:cubicBezTo>
                  <a:cubicBezTo>
                    <a:pt x="409643" y="-89"/>
                    <a:pt x="445639" y="38"/>
                    <a:pt x="481636" y="1432"/>
                  </a:cubicBezTo>
                  <a:lnTo>
                    <a:pt x="535756" y="3207"/>
                  </a:lnTo>
                  <a:cubicBezTo>
                    <a:pt x="553754" y="4220"/>
                    <a:pt x="571879" y="4854"/>
                    <a:pt x="589877" y="6248"/>
                  </a:cubicBezTo>
                  <a:cubicBezTo>
                    <a:pt x="571879" y="7769"/>
                    <a:pt x="553754" y="8403"/>
                    <a:pt x="535756" y="9417"/>
                  </a:cubicBezTo>
                  <a:lnTo>
                    <a:pt x="481636" y="11192"/>
                  </a:lnTo>
                  <a:cubicBezTo>
                    <a:pt x="445639" y="12332"/>
                    <a:pt x="409517" y="12459"/>
                    <a:pt x="373521" y="12586"/>
                  </a:cubicBezTo>
                  <a:cubicBezTo>
                    <a:pt x="337525" y="12713"/>
                    <a:pt x="301402" y="12586"/>
                    <a:pt x="265280" y="11192"/>
                  </a:cubicBezTo>
                  <a:cubicBezTo>
                    <a:pt x="229157" y="9797"/>
                    <a:pt x="193161" y="8910"/>
                    <a:pt x="157038" y="6248"/>
                  </a:cubicBezTo>
                  <a:close/>
                </a:path>
              </a:pathLst>
            </a:custGeom>
            <a:solidFill>
              <a:srgbClr val="E2E7ED"/>
            </a:solidFill>
            <a:ln w="12669"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D27D9B7D-8EEB-42DC-AB2E-8AE8F2DDE585}"/>
                </a:ext>
              </a:extLst>
            </p:cNvPr>
            <p:cNvSpPr/>
            <p:nvPr/>
          </p:nvSpPr>
          <p:spPr>
            <a:xfrm>
              <a:off x="5146373" y="431987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110BE797-CA4F-4D78-810C-633DB0F44EFB}"/>
                </a:ext>
              </a:extLst>
            </p:cNvPr>
            <p:cNvSpPr/>
            <p:nvPr/>
          </p:nvSpPr>
          <p:spPr>
            <a:xfrm>
              <a:off x="4947382" y="4480465"/>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1E5F59CA-20BD-4F54-8BF8-6DDDA379B2C6}"/>
                </a:ext>
              </a:extLst>
            </p:cNvPr>
            <p:cNvSpPr/>
            <p:nvPr/>
          </p:nvSpPr>
          <p:spPr>
            <a:xfrm>
              <a:off x="5373122" y="4480465"/>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6FB6B41A-375F-42BF-9AA6-CBAE8B5094AA}"/>
                </a:ext>
              </a:extLst>
            </p:cNvPr>
            <p:cNvSpPr/>
            <p:nvPr/>
          </p:nvSpPr>
          <p:spPr>
            <a:xfrm>
              <a:off x="5146373" y="4640925"/>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43438788-3DFE-493A-9FAC-4D412EF4F421}"/>
                </a:ext>
              </a:extLst>
            </p:cNvPr>
            <p:cNvSpPr/>
            <p:nvPr/>
          </p:nvSpPr>
          <p:spPr>
            <a:xfrm>
              <a:off x="4779190" y="4317051"/>
              <a:ext cx="746915" cy="490836"/>
            </a:xfrm>
            <a:custGeom>
              <a:avLst/>
              <a:gdLst>
                <a:gd name="connsiteX0" fmla="*/ 0 w 746915"/>
                <a:gd name="connsiteY0" fmla="*/ 327423 h 490836"/>
                <a:gd name="connsiteX1" fmla="*/ 186697 w 746915"/>
                <a:gd name="connsiteY1" fmla="*/ 322607 h 490836"/>
                <a:gd name="connsiteX2" fmla="*/ 373521 w 746915"/>
                <a:gd name="connsiteY2" fmla="*/ 321086 h 490836"/>
                <a:gd name="connsiteX3" fmla="*/ 560218 w 746915"/>
                <a:gd name="connsiteY3" fmla="*/ 322480 h 490836"/>
                <a:gd name="connsiteX4" fmla="*/ 653503 w 746915"/>
                <a:gd name="connsiteY4" fmla="*/ 324255 h 490836"/>
                <a:gd name="connsiteX5" fmla="*/ 746915 w 746915"/>
                <a:gd name="connsiteY5" fmla="*/ 327423 h 490836"/>
                <a:gd name="connsiteX6" fmla="*/ 653503 w 746915"/>
                <a:gd name="connsiteY6" fmla="*/ 330465 h 490836"/>
                <a:gd name="connsiteX7" fmla="*/ 560218 w 746915"/>
                <a:gd name="connsiteY7" fmla="*/ 332240 h 490836"/>
                <a:gd name="connsiteX8" fmla="*/ 373521 w 746915"/>
                <a:gd name="connsiteY8" fmla="*/ 333761 h 490836"/>
                <a:gd name="connsiteX9" fmla="*/ 186697 w 746915"/>
                <a:gd name="connsiteY9" fmla="*/ 332240 h 490836"/>
                <a:gd name="connsiteX10" fmla="*/ 0 w 746915"/>
                <a:gd name="connsiteY10" fmla="*/ 327423 h 490836"/>
                <a:gd name="connsiteX11" fmla="*/ 0 w 746915"/>
                <a:gd name="connsiteY11" fmla="*/ 166836 h 490836"/>
                <a:gd name="connsiteX12" fmla="*/ 186697 w 746915"/>
                <a:gd name="connsiteY12" fmla="*/ 162020 h 490836"/>
                <a:gd name="connsiteX13" fmla="*/ 373521 w 746915"/>
                <a:gd name="connsiteY13" fmla="*/ 160499 h 490836"/>
                <a:gd name="connsiteX14" fmla="*/ 560218 w 746915"/>
                <a:gd name="connsiteY14" fmla="*/ 162020 h 490836"/>
                <a:gd name="connsiteX15" fmla="*/ 653503 w 746915"/>
                <a:gd name="connsiteY15" fmla="*/ 163794 h 490836"/>
                <a:gd name="connsiteX16" fmla="*/ 746915 w 746915"/>
                <a:gd name="connsiteY16" fmla="*/ 166836 h 490836"/>
                <a:gd name="connsiteX17" fmla="*/ 653503 w 746915"/>
                <a:gd name="connsiteY17" fmla="*/ 170005 h 490836"/>
                <a:gd name="connsiteX18" fmla="*/ 560218 w 746915"/>
                <a:gd name="connsiteY18" fmla="*/ 171779 h 490836"/>
                <a:gd name="connsiteX19" fmla="*/ 373521 w 746915"/>
                <a:gd name="connsiteY19" fmla="*/ 173173 h 490836"/>
                <a:gd name="connsiteX20" fmla="*/ 186697 w 746915"/>
                <a:gd name="connsiteY20" fmla="*/ 171652 h 490836"/>
                <a:gd name="connsiteX21" fmla="*/ 0 w 746915"/>
                <a:gd name="connsiteY21" fmla="*/ 166836 h 490836"/>
                <a:gd name="connsiteX22" fmla="*/ 164010 w 746915"/>
                <a:gd name="connsiteY22" fmla="*/ 484462 h 490836"/>
                <a:gd name="connsiteX23" fmla="*/ 272251 w 746915"/>
                <a:gd name="connsiteY23" fmla="*/ 479645 h 490836"/>
                <a:gd name="connsiteX24" fmla="*/ 380492 w 746915"/>
                <a:gd name="connsiteY24" fmla="*/ 478125 h 490836"/>
                <a:gd name="connsiteX25" fmla="*/ 488606 w 746915"/>
                <a:gd name="connsiteY25" fmla="*/ 479519 h 490836"/>
                <a:gd name="connsiteX26" fmla="*/ 542727 w 746915"/>
                <a:gd name="connsiteY26" fmla="*/ 481293 h 490836"/>
                <a:gd name="connsiteX27" fmla="*/ 596848 w 746915"/>
                <a:gd name="connsiteY27" fmla="*/ 484462 h 490836"/>
                <a:gd name="connsiteX28" fmla="*/ 542727 w 746915"/>
                <a:gd name="connsiteY28" fmla="*/ 487504 h 490836"/>
                <a:gd name="connsiteX29" fmla="*/ 488606 w 746915"/>
                <a:gd name="connsiteY29" fmla="*/ 489278 h 490836"/>
                <a:gd name="connsiteX30" fmla="*/ 380492 w 746915"/>
                <a:gd name="connsiteY30" fmla="*/ 490799 h 490836"/>
                <a:gd name="connsiteX31" fmla="*/ 272251 w 746915"/>
                <a:gd name="connsiteY31" fmla="*/ 489278 h 490836"/>
                <a:gd name="connsiteX32" fmla="*/ 164010 w 746915"/>
                <a:gd name="connsiteY32" fmla="*/ 484462 h 490836"/>
                <a:gd name="connsiteX33" fmla="*/ 157038 w 746915"/>
                <a:gd name="connsiteY33" fmla="*/ 6249 h 490836"/>
                <a:gd name="connsiteX34" fmla="*/ 265280 w 746915"/>
                <a:gd name="connsiteY34" fmla="*/ 1432 h 490836"/>
                <a:gd name="connsiteX35" fmla="*/ 373521 w 746915"/>
                <a:gd name="connsiteY35" fmla="*/ 38 h 490836"/>
                <a:gd name="connsiteX36" fmla="*/ 481636 w 746915"/>
                <a:gd name="connsiteY36" fmla="*/ 1432 h 490836"/>
                <a:gd name="connsiteX37" fmla="*/ 535756 w 746915"/>
                <a:gd name="connsiteY37" fmla="*/ 3207 h 490836"/>
                <a:gd name="connsiteX38" fmla="*/ 589877 w 746915"/>
                <a:gd name="connsiteY38" fmla="*/ 6249 h 490836"/>
                <a:gd name="connsiteX39" fmla="*/ 535756 w 746915"/>
                <a:gd name="connsiteY39" fmla="*/ 9417 h 490836"/>
                <a:gd name="connsiteX40" fmla="*/ 481636 w 746915"/>
                <a:gd name="connsiteY40" fmla="*/ 11192 h 490836"/>
                <a:gd name="connsiteX41" fmla="*/ 373521 w 746915"/>
                <a:gd name="connsiteY41" fmla="*/ 12586 h 490836"/>
                <a:gd name="connsiteX42" fmla="*/ 265280 w 746915"/>
                <a:gd name="connsiteY42" fmla="*/ 11192 h 490836"/>
                <a:gd name="connsiteX43" fmla="*/ 157038 w 746915"/>
                <a:gd name="connsiteY43" fmla="*/ 6249 h 49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46915" h="490836">
                  <a:moveTo>
                    <a:pt x="0" y="327423"/>
                  </a:moveTo>
                  <a:cubicBezTo>
                    <a:pt x="62232" y="324762"/>
                    <a:pt x="124464" y="323621"/>
                    <a:pt x="186697" y="322607"/>
                  </a:cubicBezTo>
                  <a:cubicBezTo>
                    <a:pt x="248929" y="321593"/>
                    <a:pt x="311289" y="321593"/>
                    <a:pt x="373521" y="321086"/>
                  </a:cubicBezTo>
                  <a:cubicBezTo>
                    <a:pt x="435753" y="320579"/>
                    <a:pt x="497986" y="321086"/>
                    <a:pt x="560218" y="322480"/>
                  </a:cubicBezTo>
                  <a:lnTo>
                    <a:pt x="653503" y="324255"/>
                  </a:lnTo>
                  <a:cubicBezTo>
                    <a:pt x="684683" y="325395"/>
                    <a:pt x="715862" y="325902"/>
                    <a:pt x="746915" y="327423"/>
                  </a:cubicBezTo>
                  <a:cubicBezTo>
                    <a:pt x="715862" y="328818"/>
                    <a:pt x="684683" y="329451"/>
                    <a:pt x="653503" y="330465"/>
                  </a:cubicBezTo>
                  <a:lnTo>
                    <a:pt x="560218" y="332240"/>
                  </a:lnTo>
                  <a:cubicBezTo>
                    <a:pt x="497986" y="333254"/>
                    <a:pt x="435753" y="333254"/>
                    <a:pt x="373521" y="333761"/>
                  </a:cubicBezTo>
                  <a:cubicBezTo>
                    <a:pt x="311289" y="334268"/>
                    <a:pt x="249056" y="333761"/>
                    <a:pt x="186697" y="332240"/>
                  </a:cubicBezTo>
                  <a:cubicBezTo>
                    <a:pt x="124338" y="330719"/>
                    <a:pt x="62232" y="329958"/>
                    <a:pt x="0" y="327423"/>
                  </a:cubicBezTo>
                  <a:close/>
                  <a:moveTo>
                    <a:pt x="0" y="166836"/>
                  </a:moveTo>
                  <a:cubicBezTo>
                    <a:pt x="62232" y="164301"/>
                    <a:pt x="124464" y="163034"/>
                    <a:pt x="186697" y="162020"/>
                  </a:cubicBezTo>
                  <a:cubicBezTo>
                    <a:pt x="248929" y="161006"/>
                    <a:pt x="311289" y="161006"/>
                    <a:pt x="373521" y="160499"/>
                  </a:cubicBezTo>
                  <a:cubicBezTo>
                    <a:pt x="435753" y="159992"/>
                    <a:pt x="497986" y="160499"/>
                    <a:pt x="560218" y="162020"/>
                  </a:cubicBezTo>
                  <a:lnTo>
                    <a:pt x="653503" y="163794"/>
                  </a:lnTo>
                  <a:cubicBezTo>
                    <a:pt x="684683" y="164808"/>
                    <a:pt x="715862" y="165442"/>
                    <a:pt x="746915" y="166836"/>
                  </a:cubicBezTo>
                  <a:cubicBezTo>
                    <a:pt x="715862" y="168230"/>
                    <a:pt x="684683" y="168864"/>
                    <a:pt x="653503" y="170005"/>
                  </a:cubicBezTo>
                  <a:lnTo>
                    <a:pt x="560218" y="171779"/>
                  </a:lnTo>
                  <a:cubicBezTo>
                    <a:pt x="497986" y="172793"/>
                    <a:pt x="435753" y="172666"/>
                    <a:pt x="373521" y="173173"/>
                  </a:cubicBezTo>
                  <a:cubicBezTo>
                    <a:pt x="311289" y="173680"/>
                    <a:pt x="249056" y="173173"/>
                    <a:pt x="186697" y="171652"/>
                  </a:cubicBezTo>
                  <a:cubicBezTo>
                    <a:pt x="124338" y="170131"/>
                    <a:pt x="62232" y="169498"/>
                    <a:pt x="0" y="166836"/>
                  </a:cubicBezTo>
                  <a:close/>
                  <a:moveTo>
                    <a:pt x="164010" y="484462"/>
                  </a:moveTo>
                  <a:cubicBezTo>
                    <a:pt x="200132" y="481800"/>
                    <a:pt x="236255" y="480660"/>
                    <a:pt x="272251" y="479645"/>
                  </a:cubicBezTo>
                  <a:cubicBezTo>
                    <a:pt x="308246" y="478632"/>
                    <a:pt x="344369" y="478251"/>
                    <a:pt x="380492" y="478125"/>
                  </a:cubicBezTo>
                  <a:cubicBezTo>
                    <a:pt x="416615" y="477998"/>
                    <a:pt x="452611" y="478125"/>
                    <a:pt x="488606" y="479519"/>
                  </a:cubicBezTo>
                  <a:lnTo>
                    <a:pt x="542727" y="481293"/>
                  </a:lnTo>
                  <a:cubicBezTo>
                    <a:pt x="560725" y="482434"/>
                    <a:pt x="578850" y="483068"/>
                    <a:pt x="596848" y="484462"/>
                  </a:cubicBezTo>
                  <a:cubicBezTo>
                    <a:pt x="578850" y="485856"/>
                    <a:pt x="560725" y="486490"/>
                    <a:pt x="542727" y="487504"/>
                  </a:cubicBezTo>
                  <a:lnTo>
                    <a:pt x="488606" y="489278"/>
                  </a:lnTo>
                  <a:cubicBezTo>
                    <a:pt x="452611" y="490419"/>
                    <a:pt x="416488" y="490672"/>
                    <a:pt x="380492" y="490799"/>
                  </a:cubicBezTo>
                  <a:cubicBezTo>
                    <a:pt x="344496" y="490926"/>
                    <a:pt x="308373" y="490799"/>
                    <a:pt x="272251" y="489278"/>
                  </a:cubicBezTo>
                  <a:cubicBezTo>
                    <a:pt x="236128" y="487757"/>
                    <a:pt x="200259" y="487123"/>
                    <a:pt x="164010" y="484462"/>
                  </a:cubicBezTo>
                  <a:close/>
                  <a:moveTo>
                    <a:pt x="157038" y="6249"/>
                  </a:moveTo>
                  <a:cubicBezTo>
                    <a:pt x="193161" y="3714"/>
                    <a:pt x="229284" y="2446"/>
                    <a:pt x="265280" y="1432"/>
                  </a:cubicBezTo>
                  <a:cubicBezTo>
                    <a:pt x="301276" y="418"/>
                    <a:pt x="337398" y="165"/>
                    <a:pt x="373521" y="38"/>
                  </a:cubicBezTo>
                  <a:cubicBezTo>
                    <a:pt x="409643" y="-89"/>
                    <a:pt x="445639" y="38"/>
                    <a:pt x="481636" y="1432"/>
                  </a:cubicBezTo>
                  <a:lnTo>
                    <a:pt x="535756" y="3207"/>
                  </a:lnTo>
                  <a:cubicBezTo>
                    <a:pt x="553754" y="4221"/>
                    <a:pt x="571879" y="4854"/>
                    <a:pt x="589877" y="6249"/>
                  </a:cubicBezTo>
                  <a:cubicBezTo>
                    <a:pt x="571879" y="7769"/>
                    <a:pt x="553754" y="8403"/>
                    <a:pt x="535756" y="9417"/>
                  </a:cubicBezTo>
                  <a:lnTo>
                    <a:pt x="481636" y="11192"/>
                  </a:lnTo>
                  <a:cubicBezTo>
                    <a:pt x="445639" y="12332"/>
                    <a:pt x="409517" y="12459"/>
                    <a:pt x="373521" y="12586"/>
                  </a:cubicBezTo>
                  <a:cubicBezTo>
                    <a:pt x="337525" y="12712"/>
                    <a:pt x="301402" y="12586"/>
                    <a:pt x="265280" y="11192"/>
                  </a:cubicBezTo>
                  <a:cubicBezTo>
                    <a:pt x="229157" y="9797"/>
                    <a:pt x="193161" y="8910"/>
                    <a:pt x="157038" y="6249"/>
                  </a:cubicBezTo>
                  <a:close/>
                </a:path>
              </a:pathLst>
            </a:custGeom>
            <a:solidFill>
              <a:srgbClr val="E2E7ED"/>
            </a:solidFill>
            <a:ln w="12669"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AF11FCE2-F410-4737-9190-144EFAA7230F}"/>
                </a:ext>
              </a:extLst>
            </p:cNvPr>
            <p:cNvSpPr/>
            <p:nvPr/>
          </p:nvSpPr>
          <p:spPr>
            <a:xfrm>
              <a:off x="3672926" y="2387630"/>
              <a:ext cx="524763" cy="527656"/>
            </a:xfrm>
            <a:custGeom>
              <a:avLst/>
              <a:gdLst>
                <a:gd name="connsiteX0" fmla="*/ 512965 w 524763"/>
                <a:gd name="connsiteY0" fmla="*/ 261859 h 527656"/>
                <a:gd name="connsiteX1" fmla="*/ 395851 w 524763"/>
                <a:gd name="connsiteY1" fmla="*/ 340442 h 527656"/>
                <a:gd name="connsiteX2" fmla="*/ 384698 w 524763"/>
                <a:gd name="connsiteY2" fmla="*/ 361228 h 527656"/>
                <a:gd name="connsiteX3" fmla="*/ 383304 w 524763"/>
                <a:gd name="connsiteY3" fmla="*/ 502423 h 527656"/>
                <a:gd name="connsiteX4" fmla="*/ 357838 w 524763"/>
                <a:gd name="connsiteY4" fmla="*/ 527656 h 527656"/>
                <a:gd name="connsiteX5" fmla="*/ 342238 w 524763"/>
                <a:gd name="connsiteY5" fmla="*/ 522196 h 527656"/>
                <a:gd name="connsiteX6" fmla="*/ 231081 w 524763"/>
                <a:gd name="connsiteY6" fmla="*/ 435121 h 527656"/>
                <a:gd name="connsiteX7" fmla="*/ 207887 w 524763"/>
                <a:gd name="connsiteY7" fmla="*/ 430939 h 527656"/>
                <a:gd name="connsiteX8" fmla="*/ 73156 w 524763"/>
                <a:gd name="connsiteY8" fmla="*/ 473145 h 527656"/>
                <a:gd name="connsiteX9" fmla="*/ 41370 w 524763"/>
                <a:gd name="connsiteY9" fmla="*/ 456567 h 527656"/>
                <a:gd name="connsiteX10" fmla="*/ 41723 w 524763"/>
                <a:gd name="connsiteY10" fmla="*/ 440318 h 527656"/>
                <a:gd name="connsiteX11" fmla="*/ 89759 w 524763"/>
                <a:gd name="connsiteY11" fmla="*/ 307868 h 527656"/>
                <a:gd name="connsiteX12" fmla="*/ 86591 w 524763"/>
                <a:gd name="connsiteY12" fmla="*/ 284547 h 527656"/>
                <a:gd name="connsiteX13" fmla="*/ 4713 w 524763"/>
                <a:gd name="connsiteY13" fmla="*/ 169461 h 527656"/>
                <a:gd name="connsiteX14" fmla="*/ 10632 w 524763"/>
                <a:gd name="connsiteY14" fmla="*/ 134104 h 527656"/>
                <a:gd name="connsiteX15" fmla="*/ 26260 w 524763"/>
                <a:gd name="connsiteY15" fmla="*/ 129409 h 527656"/>
                <a:gd name="connsiteX16" fmla="*/ 167455 w 524763"/>
                <a:gd name="connsiteY16" fmla="*/ 134479 h 527656"/>
                <a:gd name="connsiteX17" fmla="*/ 188748 w 524763"/>
                <a:gd name="connsiteY17" fmla="*/ 124213 h 527656"/>
                <a:gd name="connsiteX18" fmla="*/ 272908 w 524763"/>
                <a:gd name="connsiteY18" fmla="*/ 10141 h 527656"/>
                <a:gd name="connsiteX19" fmla="*/ 308397 w 524763"/>
                <a:gd name="connsiteY19" fmla="*/ 5071 h 527656"/>
                <a:gd name="connsiteX20" fmla="*/ 317522 w 524763"/>
                <a:gd name="connsiteY20" fmla="*/ 18253 h 527656"/>
                <a:gd name="connsiteX21" fmla="*/ 356434 w 524763"/>
                <a:gd name="connsiteY21" fmla="*/ 154125 h 527656"/>
                <a:gd name="connsiteX22" fmla="*/ 372657 w 524763"/>
                <a:gd name="connsiteY22" fmla="*/ 171109 h 527656"/>
                <a:gd name="connsiteX23" fmla="*/ 506501 w 524763"/>
                <a:gd name="connsiteY23" fmla="*/ 216104 h 527656"/>
                <a:gd name="connsiteX24" fmla="*/ 523744 w 524763"/>
                <a:gd name="connsiteY24" fmla="*/ 247534 h 527656"/>
                <a:gd name="connsiteX25" fmla="*/ 512965 w 524763"/>
                <a:gd name="connsiteY25" fmla="*/ 261859 h 52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4763" h="527656">
                  <a:moveTo>
                    <a:pt x="512965" y="261859"/>
                  </a:moveTo>
                  <a:lnTo>
                    <a:pt x="395851" y="340442"/>
                  </a:lnTo>
                  <a:cubicBezTo>
                    <a:pt x="388940" y="345113"/>
                    <a:pt x="384769" y="352886"/>
                    <a:pt x="384698" y="361228"/>
                  </a:cubicBezTo>
                  <a:lnTo>
                    <a:pt x="383304" y="502423"/>
                  </a:lnTo>
                  <a:cubicBezTo>
                    <a:pt x="383239" y="516423"/>
                    <a:pt x="371838" y="527720"/>
                    <a:pt x="357838" y="527656"/>
                  </a:cubicBezTo>
                  <a:cubicBezTo>
                    <a:pt x="352174" y="527630"/>
                    <a:pt x="346682" y="525708"/>
                    <a:pt x="342238" y="522196"/>
                  </a:cubicBezTo>
                  <a:lnTo>
                    <a:pt x="231081" y="435121"/>
                  </a:lnTo>
                  <a:cubicBezTo>
                    <a:pt x="224507" y="429999"/>
                    <a:pt x="215836" y="428435"/>
                    <a:pt x="207887" y="430939"/>
                  </a:cubicBezTo>
                  <a:lnTo>
                    <a:pt x="73156" y="473145"/>
                  </a:lnTo>
                  <a:cubicBezTo>
                    <a:pt x="59800" y="477344"/>
                    <a:pt x="45570" y="469922"/>
                    <a:pt x="41370" y="456567"/>
                  </a:cubicBezTo>
                  <a:cubicBezTo>
                    <a:pt x="39701" y="451259"/>
                    <a:pt x="39825" y="445549"/>
                    <a:pt x="41723" y="440318"/>
                  </a:cubicBezTo>
                  <a:lnTo>
                    <a:pt x="89759" y="307868"/>
                  </a:lnTo>
                  <a:cubicBezTo>
                    <a:pt x="92595" y="300045"/>
                    <a:pt x="91410" y="291329"/>
                    <a:pt x="86591" y="284547"/>
                  </a:cubicBezTo>
                  <a:lnTo>
                    <a:pt x="4713" y="169461"/>
                  </a:lnTo>
                  <a:cubicBezTo>
                    <a:pt x="-3416" y="158063"/>
                    <a:pt x="-766" y="142233"/>
                    <a:pt x="10632" y="134104"/>
                  </a:cubicBezTo>
                  <a:cubicBezTo>
                    <a:pt x="15182" y="130860"/>
                    <a:pt x="20676" y="129209"/>
                    <a:pt x="26260" y="129409"/>
                  </a:cubicBezTo>
                  <a:lnTo>
                    <a:pt x="167455" y="134479"/>
                  </a:lnTo>
                  <a:cubicBezTo>
                    <a:pt x="175812" y="134779"/>
                    <a:pt x="183778" y="130937"/>
                    <a:pt x="188748" y="124213"/>
                  </a:cubicBezTo>
                  <a:lnTo>
                    <a:pt x="272908" y="10141"/>
                  </a:lnTo>
                  <a:cubicBezTo>
                    <a:pt x="281308" y="-1059"/>
                    <a:pt x="297197" y="-3329"/>
                    <a:pt x="308397" y="5071"/>
                  </a:cubicBezTo>
                  <a:cubicBezTo>
                    <a:pt x="312784" y="8362"/>
                    <a:pt x="315987" y="12988"/>
                    <a:pt x="317522" y="18253"/>
                  </a:cubicBezTo>
                  <a:lnTo>
                    <a:pt x="356434" y="154125"/>
                  </a:lnTo>
                  <a:cubicBezTo>
                    <a:pt x="358734" y="162101"/>
                    <a:pt x="364795" y="168446"/>
                    <a:pt x="372657" y="171109"/>
                  </a:cubicBezTo>
                  <a:lnTo>
                    <a:pt x="506501" y="216104"/>
                  </a:lnTo>
                  <a:cubicBezTo>
                    <a:pt x="519941" y="220022"/>
                    <a:pt x="527662" y="234093"/>
                    <a:pt x="523744" y="247534"/>
                  </a:cubicBezTo>
                  <a:cubicBezTo>
                    <a:pt x="522015" y="253463"/>
                    <a:pt x="518183" y="258556"/>
                    <a:pt x="512965" y="261859"/>
                  </a:cubicBezTo>
                  <a:close/>
                </a:path>
              </a:pathLst>
            </a:custGeom>
            <a:solidFill>
              <a:srgbClr val="FECB5C"/>
            </a:solidFill>
            <a:ln w="12669"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CA70215C-375F-45F2-ACE4-BDC96E04FEC9}"/>
                </a:ext>
              </a:extLst>
            </p:cNvPr>
            <p:cNvSpPr/>
            <p:nvPr/>
          </p:nvSpPr>
          <p:spPr>
            <a:xfrm>
              <a:off x="1001773" y="3749519"/>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D2FF923C-481B-4766-9284-C1CA0EE1D49C}"/>
                </a:ext>
              </a:extLst>
            </p:cNvPr>
            <p:cNvSpPr/>
            <p:nvPr/>
          </p:nvSpPr>
          <p:spPr>
            <a:xfrm>
              <a:off x="802781" y="391010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85426A00-68BB-46B5-9D1A-865F3385E2AC}"/>
                </a:ext>
              </a:extLst>
            </p:cNvPr>
            <p:cNvSpPr/>
            <p:nvPr/>
          </p:nvSpPr>
          <p:spPr>
            <a:xfrm>
              <a:off x="1228522" y="391010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427DF117-246E-408B-AACE-D5841080E20B}"/>
                </a:ext>
              </a:extLst>
            </p:cNvPr>
            <p:cNvSpPr/>
            <p:nvPr/>
          </p:nvSpPr>
          <p:spPr>
            <a:xfrm>
              <a:off x="1001773" y="4070567"/>
              <a:ext cx="12674" cy="160587"/>
            </a:xfrm>
            <a:custGeom>
              <a:avLst/>
              <a:gdLst>
                <a:gd name="connsiteX0" fmla="*/ 0 w 12674"/>
                <a:gd name="connsiteY0" fmla="*/ 0 h 160587"/>
                <a:gd name="connsiteX1" fmla="*/ 12675 w 12674"/>
                <a:gd name="connsiteY1" fmla="*/ 0 h 160587"/>
                <a:gd name="connsiteX2" fmla="*/ 12675 w 12674"/>
                <a:gd name="connsiteY2" fmla="*/ 160587 h 160587"/>
                <a:gd name="connsiteX3" fmla="*/ 0 w 12674"/>
                <a:gd name="connsiteY3" fmla="*/ 160587 h 160587"/>
              </a:gdLst>
              <a:ahLst/>
              <a:cxnLst>
                <a:cxn ang="0">
                  <a:pos x="connsiteX0" y="connsiteY0"/>
                </a:cxn>
                <a:cxn ang="0">
                  <a:pos x="connsiteX1" y="connsiteY1"/>
                </a:cxn>
                <a:cxn ang="0">
                  <a:pos x="connsiteX2" y="connsiteY2"/>
                </a:cxn>
                <a:cxn ang="0">
                  <a:pos x="connsiteX3" y="connsiteY3"/>
                </a:cxn>
              </a:cxnLst>
              <a:rect l="l" t="t" r="r" b="b"/>
              <a:pathLst>
                <a:path w="12674" h="160587">
                  <a:moveTo>
                    <a:pt x="0" y="0"/>
                  </a:moveTo>
                  <a:lnTo>
                    <a:pt x="12675" y="0"/>
                  </a:lnTo>
                  <a:lnTo>
                    <a:pt x="12675" y="160587"/>
                  </a:lnTo>
                  <a:lnTo>
                    <a:pt x="0" y="160587"/>
                  </a:lnTo>
                  <a:close/>
                </a:path>
              </a:pathLst>
            </a:custGeom>
            <a:solidFill>
              <a:srgbClr val="E2E7ED"/>
            </a:solidFill>
            <a:ln w="12669"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189F2B9B-46D4-4FD9-AB6D-814F4646DC60}"/>
                </a:ext>
              </a:extLst>
            </p:cNvPr>
            <p:cNvSpPr/>
            <p:nvPr/>
          </p:nvSpPr>
          <p:spPr>
            <a:xfrm>
              <a:off x="634589" y="3746693"/>
              <a:ext cx="746915" cy="490836"/>
            </a:xfrm>
            <a:custGeom>
              <a:avLst/>
              <a:gdLst>
                <a:gd name="connsiteX0" fmla="*/ 0 w 746915"/>
                <a:gd name="connsiteY0" fmla="*/ 327423 h 490836"/>
                <a:gd name="connsiteX1" fmla="*/ 186697 w 746915"/>
                <a:gd name="connsiteY1" fmla="*/ 322607 h 490836"/>
                <a:gd name="connsiteX2" fmla="*/ 373521 w 746915"/>
                <a:gd name="connsiteY2" fmla="*/ 321086 h 490836"/>
                <a:gd name="connsiteX3" fmla="*/ 560218 w 746915"/>
                <a:gd name="connsiteY3" fmla="*/ 322480 h 490836"/>
                <a:gd name="connsiteX4" fmla="*/ 653503 w 746915"/>
                <a:gd name="connsiteY4" fmla="*/ 324255 h 490836"/>
                <a:gd name="connsiteX5" fmla="*/ 746915 w 746915"/>
                <a:gd name="connsiteY5" fmla="*/ 327423 h 490836"/>
                <a:gd name="connsiteX6" fmla="*/ 653503 w 746915"/>
                <a:gd name="connsiteY6" fmla="*/ 330465 h 490836"/>
                <a:gd name="connsiteX7" fmla="*/ 560218 w 746915"/>
                <a:gd name="connsiteY7" fmla="*/ 332240 h 490836"/>
                <a:gd name="connsiteX8" fmla="*/ 373521 w 746915"/>
                <a:gd name="connsiteY8" fmla="*/ 333761 h 490836"/>
                <a:gd name="connsiteX9" fmla="*/ 186697 w 746915"/>
                <a:gd name="connsiteY9" fmla="*/ 332240 h 490836"/>
                <a:gd name="connsiteX10" fmla="*/ 0 w 746915"/>
                <a:gd name="connsiteY10" fmla="*/ 327423 h 490836"/>
                <a:gd name="connsiteX11" fmla="*/ 0 w 746915"/>
                <a:gd name="connsiteY11" fmla="*/ 166836 h 490836"/>
                <a:gd name="connsiteX12" fmla="*/ 186697 w 746915"/>
                <a:gd name="connsiteY12" fmla="*/ 162020 h 490836"/>
                <a:gd name="connsiteX13" fmla="*/ 373521 w 746915"/>
                <a:gd name="connsiteY13" fmla="*/ 160499 h 490836"/>
                <a:gd name="connsiteX14" fmla="*/ 560218 w 746915"/>
                <a:gd name="connsiteY14" fmla="*/ 162020 h 490836"/>
                <a:gd name="connsiteX15" fmla="*/ 653503 w 746915"/>
                <a:gd name="connsiteY15" fmla="*/ 163794 h 490836"/>
                <a:gd name="connsiteX16" fmla="*/ 746915 w 746915"/>
                <a:gd name="connsiteY16" fmla="*/ 166836 h 490836"/>
                <a:gd name="connsiteX17" fmla="*/ 653503 w 746915"/>
                <a:gd name="connsiteY17" fmla="*/ 170005 h 490836"/>
                <a:gd name="connsiteX18" fmla="*/ 560218 w 746915"/>
                <a:gd name="connsiteY18" fmla="*/ 171779 h 490836"/>
                <a:gd name="connsiteX19" fmla="*/ 373521 w 746915"/>
                <a:gd name="connsiteY19" fmla="*/ 173173 h 490836"/>
                <a:gd name="connsiteX20" fmla="*/ 186697 w 746915"/>
                <a:gd name="connsiteY20" fmla="*/ 171652 h 490836"/>
                <a:gd name="connsiteX21" fmla="*/ 0 w 746915"/>
                <a:gd name="connsiteY21" fmla="*/ 166836 h 490836"/>
                <a:gd name="connsiteX22" fmla="*/ 164010 w 746915"/>
                <a:gd name="connsiteY22" fmla="*/ 484462 h 490836"/>
                <a:gd name="connsiteX23" fmla="*/ 272251 w 746915"/>
                <a:gd name="connsiteY23" fmla="*/ 479646 h 490836"/>
                <a:gd name="connsiteX24" fmla="*/ 380492 w 746915"/>
                <a:gd name="connsiteY24" fmla="*/ 478125 h 490836"/>
                <a:gd name="connsiteX25" fmla="*/ 488607 w 746915"/>
                <a:gd name="connsiteY25" fmla="*/ 479519 h 490836"/>
                <a:gd name="connsiteX26" fmla="*/ 542727 w 746915"/>
                <a:gd name="connsiteY26" fmla="*/ 481293 h 490836"/>
                <a:gd name="connsiteX27" fmla="*/ 596848 w 746915"/>
                <a:gd name="connsiteY27" fmla="*/ 484462 h 490836"/>
                <a:gd name="connsiteX28" fmla="*/ 542727 w 746915"/>
                <a:gd name="connsiteY28" fmla="*/ 487504 h 490836"/>
                <a:gd name="connsiteX29" fmla="*/ 488607 w 746915"/>
                <a:gd name="connsiteY29" fmla="*/ 489278 h 490836"/>
                <a:gd name="connsiteX30" fmla="*/ 380492 w 746915"/>
                <a:gd name="connsiteY30" fmla="*/ 490799 h 490836"/>
                <a:gd name="connsiteX31" fmla="*/ 272251 w 746915"/>
                <a:gd name="connsiteY31" fmla="*/ 489278 h 490836"/>
                <a:gd name="connsiteX32" fmla="*/ 164010 w 746915"/>
                <a:gd name="connsiteY32" fmla="*/ 484462 h 490836"/>
                <a:gd name="connsiteX33" fmla="*/ 157038 w 746915"/>
                <a:gd name="connsiteY33" fmla="*/ 6249 h 490836"/>
                <a:gd name="connsiteX34" fmla="*/ 265280 w 746915"/>
                <a:gd name="connsiteY34" fmla="*/ 1432 h 490836"/>
                <a:gd name="connsiteX35" fmla="*/ 373521 w 746915"/>
                <a:gd name="connsiteY35" fmla="*/ 38 h 490836"/>
                <a:gd name="connsiteX36" fmla="*/ 481635 w 746915"/>
                <a:gd name="connsiteY36" fmla="*/ 1432 h 490836"/>
                <a:gd name="connsiteX37" fmla="*/ 535756 w 746915"/>
                <a:gd name="connsiteY37" fmla="*/ 3207 h 490836"/>
                <a:gd name="connsiteX38" fmla="*/ 589877 w 746915"/>
                <a:gd name="connsiteY38" fmla="*/ 6249 h 490836"/>
                <a:gd name="connsiteX39" fmla="*/ 535756 w 746915"/>
                <a:gd name="connsiteY39" fmla="*/ 9417 h 490836"/>
                <a:gd name="connsiteX40" fmla="*/ 481635 w 746915"/>
                <a:gd name="connsiteY40" fmla="*/ 11192 h 490836"/>
                <a:gd name="connsiteX41" fmla="*/ 373521 w 746915"/>
                <a:gd name="connsiteY41" fmla="*/ 12586 h 490836"/>
                <a:gd name="connsiteX42" fmla="*/ 265280 w 746915"/>
                <a:gd name="connsiteY42" fmla="*/ 11192 h 490836"/>
                <a:gd name="connsiteX43" fmla="*/ 157038 w 746915"/>
                <a:gd name="connsiteY43" fmla="*/ 6249 h 49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46915" h="490836">
                  <a:moveTo>
                    <a:pt x="0" y="327423"/>
                  </a:moveTo>
                  <a:cubicBezTo>
                    <a:pt x="62232" y="324762"/>
                    <a:pt x="124465" y="323621"/>
                    <a:pt x="186697" y="322607"/>
                  </a:cubicBezTo>
                  <a:cubicBezTo>
                    <a:pt x="248929" y="321593"/>
                    <a:pt x="311289" y="321593"/>
                    <a:pt x="373521" y="321086"/>
                  </a:cubicBezTo>
                  <a:cubicBezTo>
                    <a:pt x="435753" y="320579"/>
                    <a:pt x="497986" y="321086"/>
                    <a:pt x="560218" y="322480"/>
                  </a:cubicBezTo>
                  <a:lnTo>
                    <a:pt x="653503" y="324255"/>
                  </a:lnTo>
                  <a:cubicBezTo>
                    <a:pt x="684683" y="325395"/>
                    <a:pt x="715863" y="325902"/>
                    <a:pt x="746915" y="327423"/>
                  </a:cubicBezTo>
                  <a:cubicBezTo>
                    <a:pt x="715863" y="328818"/>
                    <a:pt x="684683" y="329451"/>
                    <a:pt x="653503" y="330465"/>
                  </a:cubicBezTo>
                  <a:lnTo>
                    <a:pt x="560218" y="332240"/>
                  </a:lnTo>
                  <a:cubicBezTo>
                    <a:pt x="497986" y="333254"/>
                    <a:pt x="435753" y="333254"/>
                    <a:pt x="373521" y="333761"/>
                  </a:cubicBezTo>
                  <a:cubicBezTo>
                    <a:pt x="311289" y="334268"/>
                    <a:pt x="249056" y="333761"/>
                    <a:pt x="186697" y="332240"/>
                  </a:cubicBezTo>
                  <a:cubicBezTo>
                    <a:pt x="124338" y="330719"/>
                    <a:pt x="62232" y="329958"/>
                    <a:pt x="0" y="327423"/>
                  </a:cubicBezTo>
                  <a:close/>
                  <a:moveTo>
                    <a:pt x="0" y="166836"/>
                  </a:moveTo>
                  <a:cubicBezTo>
                    <a:pt x="62232" y="164301"/>
                    <a:pt x="124465" y="163034"/>
                    <a:pt x="186697" y="162020"/>
                  </a:cubicBezTo>
                  <a:cubicBezTo>
                    <a:pt x="248929" y="161006"/>
                    <a:pt x="311289" y="161006"/>
                    <a:pt x="373521" y="160499"/>
                  </a:cubicBezTo>
                  <a:cubicBezTo>
                    <a:pt x="435753" y="159992"/>
                    <a:pt x="497986" y="160499"/>
                    <a:pt x="560218" y="162020"/>
                  </a:cubicBezTo>
                  <a:lnTo>
                    <a:pt x="653503" y="163794"/>
                  </a:lnTo>
                  <a:cubicBezTo>
                    <a:pt x="684683" y="164808"/>
                    <a:pt x="715863" y="165442"/>
                    <a:pt x="746915" y="166836"/>
                  </a:cubicBezTo>
                  <a:cubicBezTo>
                    <a:pt x="715863" y="168230"/>
                    <a:pt x="684683" y="168864"/>
                    <a:pt x="653503" y="170005"/>
                  </a:cubicBezTo>
                  <a:lnTo>
                    <a:pt x="560218" y="171779"/>
                  </a:lnTo>
                  <a:cubicBezTo>
                    <a:pt x="497986" y="172793"/>
                    <a:pt x="435753" y="172666"/>
                    <a:pt x="373521" y="173173"/>
                  </a:cubicBezTo>
                  <a:cubicBezTo>
                    <a:pt x="311289" y="173680"/>
                    <a:pt x="249056" y="173173"/>
                    <a:pt x="186697" y="171652"/>
                  </a:cubicBezTo>
                  <a:cubicBezTo>
                    <a:pt x="124338" y="170131"/>
                    <a:pt x="62232" y="169498"/>
                    <a:pt x="0" y="166836"/>
                  </a:cubicBezTo>
                  <a:close/>
                  <a:moveTo>
                    <a:pt x="164010" y="484462"/>
                  </a:moveTo>
                  <a:cubicBezTo>
                    <a:pt x="200132" y="481800"/>
                    <a:pt x="236255" y="480659"/>
                    <a:pt x="272251" y="479646"/>
                  </a:cubicBezTo>
                  <a:cubicBezTo>
                    <a:pt x="308247" y="478632"/>
                    <a:pt x="344369" y="478251"/>
                    <a:pt x="380492" y="478125"/>
                  </a:cubicBezTo>
                  <a:cubicBezTo>
                    <a:pt x="416615" y="477998"/>
                    <a:pt x="452611" y="478125"/>
                    <a:pt x="488607" y="479519"/>
                  </a:cubicBezTo>
                  <a:lnTo>
                    <a:pt x="542727" y="481293"/>
                  </a:lnTo>
                  <a:cubicBezTo>
                    <a:pt x="560725" y="482434"/>
                    <a:pt x="578850" y="483068"/>
                    <a:pt x="596848" y="484462"/>
                  </a:cubicBezTo>
                  <a:cubicBezTo>
                    <a:pt x="578850" y="485856"/>
                    <a:pt x="560725" y="486490"/>
                    <a:pt x="542727" y="487504"/>
                  </a:cubicBezTo>
                  <a:lnTo>
                    <a:pt x="488607" y="489278"/>
                  </a:lnTo>
                  <a:cubicBezTo>
                    <a:pt x="452611" y="490419"/>
                    <a:pt x="416488" y="490673"/>
                    <a:pt x="380492" y="490799"/>
                  </a:cubicBezTo>
                  <a:cubicBezTo>
                    <a:pt x="344496" y="490926"/>
                    <a:pt x="308373" y="490799"/>
                    <a:pt x="272251" y="489278"/>
                  </a:cubicBezTo>
                  <a:cubicBezTo>
                    <a:pt x="236128" y="487757"/>
                    <a:pt x="200259" y="487124"/>
                    <a:pt x="164010" y="484462"/>
                  </a:cubicBezTo>
                  <a:close/>
                  <a:moveTo>
                    <a:pt x="157038" y="6249"/>
                  </a:moveTo>
                  <a:cubicBezTo>
                    <a:pt x="193161" y="3714"/>
                    <a:pt x="229284" y="2446"/>
                    <a:pt x="265280" y="1432"/>
                  </a:cubicBezTo>
                  <a:cubicBezTo>
                    <a:pt x="301276" y="418"/>
                    <a:pt x="337398" y="165"/>
                    <a:pt x="373521" y="38"/>
                  </a:cubicBezTo>
                  <a:cubicBezTo>
                    <a:pt x="409644" y="-89"/>
                    <a:pt x="445640" y="38"/>
                    <a:pt x="481635" y="1432"/>
                  </a:cubicBezTo>
                  <a:lnTo>
                    <a:pt x="535756" y="3207"/>
                  </a:lnTo>
                  <a:cubicBezTo>
                    <a:pt x="553754" y="4221"/>
                    <a:pt x="571879" y="4854"/>
                    <a:pt x="589877" y="6249"/>
                  </a:cubicBezTo>
                  <a:cubicBezTo>
                    <a:pt x="571879" y="7769"/>
                    <a:pt x="553754" y="8403"/>
                    <a:pt x="535756" y="9417"/>
                  </a:cubicBezTo>
                  <a:lnTo>
                    <a:pt x="481635" y="11192"/>
                  </a:lnTo>
                  <a:cubicBezTo>
                    <a:pt x="445640" y="12332"/>
                    <a:pt x="409517" y="12459"/>
                    <a:pt x="373521" y="12586"/>
                  </a:cubicBezTo>
                  <a:cubicBezTo>
                    <a:pt x="337525" y="12712"/>
                    <a:pt x="301402" y="12586"/>
                    <a:pt x="265280" y="11192"/>
                  </a:cubicBezTo>
                  <a:cubicBezTo>
                    <a:pt x="229157" y="9797"/>
                    <a:pt x="193161" y="8910"/>
                    <a:pt x="157038" y="6249"/>
                  </a:cubicBezTo>
                  <a:close/>
                </a:path>
              </a:pathLst>
            </a:custGeom>
            <a:solidFill>
              <a:srgbClr val="E2E7ED"/>
            </a:solidFill>
            <a:ln w="1266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C17D389F-4D75-4C9A-8596-F00EDF146A63}"/>
                </a:ext>
              </a:extLst>
            </p:cNvPr>
            <p:cNvSpPr/>
            <p:nvPr/>
          </p:nvSpPr>
          <p:spPr>
            <a:xfrm>
              <a:off x="1411966" y="2953274"/>
              <a:ext cx="442805" cy="808982"/>
            </a:xfrm>
            <a:custGeom>
              <a:avLst/>
              <a:gdLst>
                <a:gd name="connsiteX0" fmla="*/ 196034 w 442805"/>
                <a:gd name="connsiteY0" fmla="*/ 64793 h 808982"/>
                <a:gd name="connsiteX1" fmla="*/ 179304 w 442805"/>
                <a:gd name="connsiteY1" fmla="*/ 116379 h 808982"/>
                <a:gd name="connsiteX2" fmla="*/ 152560 w 442805"/>
                <a:gd name="connsiteY2" fmla="*/ 168598 h 808982"/>
                <a:gd name="connsiteX3" fmla="*/ 89187 w 442805"/>
                <a:gd name="connsiteY3" fmla="*/ 273671 h 808982"/>
                <a:gd name="connsiteX4" fmla="*/ 16055 w 442805"/>
                <a:gd name="connsiteY4" fmla="*/ 460115 h 808982"/>
                <a:gd name="connsiteX5" fmla="*/ 7182 w 442805"/>
                <a:gd name="connsiteY5" fmla="*/ 664810 h 808982"/>
                <a:gd name="connsiteX6" fmla="*/ 49769 w 442805"/>
                <a:gd name="connsiteY6" fmla="*/ 772924 h 808982"/>
                <a:gd name="connsiteX7" fmla="*/ 277025 w 442805"/>
                <a:gd name="connsiteY7" fmla="*/ 777741 h 808982"/>
                <a:gd name="connsiteX8" fmla="*/ 415559 w 442805"/>
                <a:gd name="connsiteY8" fmla="*/ 516263 h 808982"/>
                <a:gd name="connsiteX9" fmla="*/ 394265 w 442805"/>
                <a:gd name="connsiteY9" fmla="*/ 351493 h 808982"/>
                <a:gd name="connsiteX10" fmla="*/ 403645 w 442805"/>
                <a:gd name="connsiteY10" fmla="*/ 265179 h 808982"/>
                <a:gd name="connsiteX11" fmla="*/ 403645 w 442805"/>
                <a:gd name="connsiteY11" fmla="*/ 199524 h 808982"/>
                <a:gd name="connsiteX12" fmla="*/ 430008 w 442805"/>
                <a:gd name="connsiteY12" fmla="*/ 142362 h 808982"/>
                <a:gd name="connsiteX13" fmla="*/ 442682 w 442805"/>
                <a:gd name="connsiteY13" fmla="*/ 101169 h 808982"/>
                <a:gd name="connsiteX14" fmla="*/ 402123 w 442805"/>
                <a:gd name="connsiteY14" fmla="*/ 23220 h 808982"/>
                <a:gd name="connsiteX15" fmla="*/ 196034 w 442805"/>
                <a:gd name="connsiteY15" fmla="*/ 64793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805" h="808982">
                  <a:moveTo>
                    <a:pt x="196034" y="64793"/>
                  </a:moveTo>
                  <a:cubicBezTo>
                    <a:pt x="191218" y="76200"/>
                    <a:pt x="191091" y="87607"/>
                    <a:pt x="179304" y="116379"/>
                  </a:cubicBezTo>
                  <a:cubicBezTo>
                    <a:pt x="171853" y="134497"/>
                    <a:pt x="162908" y="151964"/>
                    <a:pt x="152560" y="168598"/>
                  </a:cubicBezTo>
                  <a:cubicBezTo>
                    <a:pt x="131394" y="203580"/>
                    <a:pt x="111368" y="239323"/>
                    <a:pt x="89187" y="273671"/>
                  </a:cubicBezTo>
                  <a:cubicBezTo>
                    <a:pt x="53892" y="330963"/>
                    <a:pt x="29125" y="394105"/>
                    <a:pt x="16055" y="460115"/>
                  </a:cubicBezTo>
                  <a:cubicBezTo>
                    <a:pt x="-1765" y="526887"/>
                    <a:pt x="-4793" y="596745"/>
                    <a:pt x="7182" y="664810"/>
                  </a:cubicBezTo>
                  <a:cubicBezTo>
                    <a:pt x="16942" y="715508"/>
                    <a:pt x="23152" y="747321"/>
                    <a:pt x="49769" y="772924"/>
                  </a:cubicBezTo>
                  <a:cubicBezTo>
                    <a:pt x="105031" y="825904"/>
                    <a:pt x="209849" y="814370"/>
                    <a:pt x="277025" y="777741"/>
                  </a:cubicBezTo>
                  <a:cubicBezTo>
                    <a:pt x="369423" y="727042"/>
                    <a:pt x="424177" y="610689"/>
                    <a:pt x="415559" y="516263"/>
                  </a:cubicBezTo>
                  <a:cubicBezTo>
                    <a:pt x="410489" y="460875"/>
                    <a:pt x="384506" y="422344"/>
                    <a:pt x="394265" y="351493"/>
                  </a:cubicBezTo>
                  <a:cubicBezTo>
                    <a:pt x="400369" y="323124"/>
                    <a:pt x="403512" y="294197"/>
                    <a:pt x="403645" y="265179"/>
                  </a:cubicBezTo>
                  <a:cubicBezTo>
                    <a:pt x="402884" y="231971"/>
                    <a:pt x="397561" y="222212"/>
                    <a:pt x="403645" y="199524"/>
                  </a:cubicBezTo>
                  <a:cubicBezTo>
                    <a:pt x="409475" y="179498"/>
                    <a:pt x="417080" y="175696"/>
                    <a:pt x="430008" y="142362"/>
                  </a:cubicBezTo>
                  <a:cubicBezTo>
                    <a:pt x="436295" y="129352"/>
                    <a:pt x="440569" y="115463"/>
                    <a:pt x="442682" y="101169"/>
                  </a:cubicBezTo>
                  <a:cubicBezTo>
                    <a:pt x="444710" y="68595"/>
                    <a:pt x="421262" y="37796"/>
                    <a:pt x="402123" y="23220"/>
                  </a:cubicBezTo>
                  <a:cubicBezTo>
                    <a:pt x="339131" y="-26211"/>
                    <a:pt x="218595" y="10672"/>
                    <a:pt x="196034" y="64793"/>
                  </a:cubicBezTo>
                  <a:close/>
                </a:path>
              </a:pathLst>
            </a:custGeom>
            <a:solidFill>
              <a:srgbClr val="330000"/>
            </a:solidFill>
            <a:ln w="12669"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1F071031-C348-461A-8E8C-DFF6E1E147BD}"/>
                </a:ext>
              </a:extLst>
            </p:cNvPr>
            <p:cNvSpPr/>
            <p:nvPr/>
          </p:nvSpPr>
          <p:spPr>
            <a:xfrm>
              <a:off x="1756166" y="3598565"/>
              <a:ext cx="324404" cy="396271"/>
            </a:xfrm>
            <a:custGeom>
              <a:avLst/>
              <a:gdLst>
                <a:gd name="connsiteX0" fmla="*/ 0 w 324404"/>
                <a:gd name="connsiteY0" fmla="*/ 0 h 396271"/>
                <a:gd name="connsiteX1" fmla="*/ 235875 w 324404"/>
                <a:gd name="connsiteY1" fmla="*/ 254887 h 396271"/>
                <a:gd name="connsiteX2" fmla="*/ 245381 w 324404"/>
                <a:gd name="connsiteY2" fmla="*/ 262238 h 396271"/>
                <a:gd name="connsiteX3" fmla="*/ 306979 w 324404"/>
                <a:gd name="connsiteY3" fmla="*/ 296206 h 396271"/>
                <a:gd name="connsiteX4" fmla="*/ 324090 w 324404"/>
                <a:gd name="connsiteY4" fmla="*/ 320921 h 396271"/>
                <a:gd name="connsiteX5" fmla="*/ 321809 w 324404"/>
                <a:gd name="connsiteY5" fmla="*/ 331695 h 396271"/>
                <a:gd name="connsiteX6" fmla="*/ 315345 w 324404"/>
                <a:gd name="connsiteY6" fmla="*/ 331695 h 396271"/>
                <a:gd name="connsiteX7" fmla="*/ 287714 w 324404"/>
                <a:gd name="connsiteY7" fmla="*/ 322442 h 396271"/>
                <a:gd name="connsiteX8" fmla="*/ 319147 w 324404"/>
                <a:gd name="connsiteY8" fmla="*/ 387717 h 396271"/>
                <a:gd name="connsiteX9" fmla="*/ 319285 w 324404"/>
                <a:gd name="connsiteY9" fmla="*/ 394706 h 396271"/>
                <a:gd name="connsiteX10" fmla="*/ 316105 w 324404"/>
                <a:gd name="connsiteY10" fmla="*/ 396209 h 396271"/>
                <a:gd name="connsiteX11" fmla="*/ 237649 w 324404"/>
                <a:gd name="connsiteY11" fmla="*/ 326752 h 396271"/>
                <a:gd name="connsiteX12" fmla="*/ 230551 w 324404"/>
                <a:gd name="connsiteY12" fmla="*/ 303938 h 396271"/>
                <a:gd name="connsiteX13" fmla="*/ 201907 w 324404"/>
                <a:gd name="connsiteY13" fmla="*/ 271491 h 396271"/>
                <a:gd name="connsiteX14" fmla="*/ 91004 w 324404"/>
                <a:gd name="connsiteY14" fmla="*/ 197217 h 396271"/>
                <a:gd name="connsiteX15" fmla="*/ 17744 w 324404"/>
                <a:gd name="connsiteY15" fmla="*/ 88849 h 396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4404" h="396271">
                  <a:moveTo>
                    <a:pt x="0" y="0"/>
                  </a:moveTo>
                  <a:lnTo>
                    <a:pt x="235875" y="254887"/>
                  </a:lnTo>
                  <a:cubicBezTo>
                    <a:pt x="238634" y="257826"/>
                    <a:pt x="241842" y="260307"/>
                    <a:pt x="245381" y="262238"/>
                  </a:cubicBezTo>
                  <a:lnTo>
                    <a:pt x="306979" y="296206"/>
                  </a:lnTo>
                  <a:cubicBezTo>
                    <a:pt x="316342" y="301196"/>
                    <a:pt x="322715" y="310402"/>
                    <a:pt x="324090" y="320921"/>
                  </a:cubicBezTo>
                  <a:cubicBezTo>
                    <a:pt x="324921" y="324674"/>
                    <a:pt x="324089" y="328602"/>
                    <a:pt x="321809" y="331695"/>
                  </a:cubicBezTo>
                  <a:cubicBezTo>
                    <a:pt x="319953" y="333299"/>
                    <a:pt x="317201" y="333299"/>
                    <a:pt x="315345" y="331695"/>
                  </a:cubicBezTo>
                  <a:cubicBezTo>
                    <a:pt x="308247" y="326498"/>
                    <a:pt x="288981" y="313444"/>
                    <a:pt x="287714" y="322442"/>
                  </a:cubicBezTo>
                  <a:cubicBezTo>
                    <a:pt x="286446" y="331441"/>
                    <a:pt x="302543" y="370733"/>
                    <a:pt x="319147" y="387717"/>
                  </a:cubicBezTo>
                  <a:cubicBezTo>
                    <a:pt x="321115" y="389609"/>
                    <a:pt x="321177" y="392738"/>
                    <a:pt x="319285" y="394706"/>
                  </a:cubicBezTo>
                  <a:cubicBezTo>
                    <a:pt x="318445" y="395580"/>
                    <a:pt x="317313" y="396115"/>
                    <a:pt x="316105" y="396209"/>
                  </a:cubicBezTo>
                  <a:cubicBezTo>
                    <a:pt x="299121" y="397096"/>
                    <a:pt x="266040" y="389238"/>
                    <a:pt x="237649" y="326752"/>
                  </a:cubicBezTo>
                  <a:cubicBezTo>
                    <a:pt x="234450" y="319432"/>
                    <a:pt x="232069" y="311781"/>
                    <a:pt x="230551" y="303938"/>
                  </a:cubicBezTo>
                  <a:cubicBezTo>
                    <a:pt x="229157" y="297854"/>
                    <a:pt x="223200" y="287080"/>
                    <a:pt x="201907" y="271491"/>
                  </a:cubicBezTo>
                  <a:cubicBezTo>
                    <a:pt x="180613" y="255901"/>
                    <a:pt x="131943" y="224087"/>
                    <a:pt x="91004" y="197217"/>
                  </a:cubicBezTo>
                  <a:cubicBezTo>
                    <a:pt x="53013" y="172407"/>
                    <a:pt x="26609" y="133349"/>
                    <a:pt x="17744" y="88849"/>
                  </a:cubicBezTo>
                  <a:close/>
                </a:path>
              </a:pathLst>
            </a:custGeom>
            <a:solidFill>
              <a:srgbClr val="B5826B"/>
            </a:solidFill>
            <a:ln w="12669"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1C15E06C-6DCC-4EFE-8D14-1D2C576614A7}"/>
                </a:ext>
              </a:extLst>
            </p:cNvPr>
            <p:cNvSpPr/>
            <p:nvPr/>
          </p:nvSpPr>
          <p:spPr>
            <a:xfrm>
              <a:off x="1633856" y="3796922"/>
              <a:ext cx="308812" cy="1381406"/>
            </a:xfrm>
            <a:custGeom>
              <a:avLst/>
              <a:gdLst>
                <a:gd name="connsiteX0" fmla="*/ 167812 w 308812"/>
                <a:gd name="connsiteY0" fmla="*/ 1379252 h 1381406"/>
                <a:gd name="connsiteX1" fmla="*/ 219271 w 308812"/>
                <a:gd name="connsiteY1" fmla="*/ 1022462 h 1381406"/>
                <a:gd name="connsiteX2" fmla="*/ 282644 w 308812"/>
                <a:gd name="connsiteY2" fmla="*/ 619916 h 1381406"/>
                <a:gd name="connsiteX3" fmla="*/ 306092 w 308812"/>
                <a:gd name="connsiteY3" fmla="*/ 335370 h 1381406"/>
                <a:gd name="connsiteX4" fmla="*/ 302163 w 308812"/>
                <a:gd name="connsiteY4" fmla="*/ 164770 h 1381406"/>
                <a:gd name="connsiteX5" fmla="*/ 276053 w 308812"/>
                <a:gd name="connsiteY5" fmla="*/ 0 h 1381406"/>
                <a:gd name="connsiteX6" fmla="*/ 0 w 308812"/>
                <a:gd name="connsiteY6" fmla="*/ 18632 h 1381406"/>
                <a:gd name="connsiteX7" fmla="*/ 113565 w 308812"/>
                <a:gd name="connsiteY7" fmla="*/ 625873 h 1381406"/>
                <a:gd name="connsiteX8" fmla="*/ 119395 w 308812"/>
                <a:gd name="connsiteY8" fmla="*/ 676571 h 1381406"/>
                <a:gd name="connsiteX9" fmla="*/ 121423 w 308812"/>
                <a:gd name="connsiteY9" fmla="*/ 744634 h 1381406"/>
                <a:gd name="connsiteX10" fmla="*/ 107861 w 308812"/>
                <a:gd name="connsiteY10" fmla="*/ 825625 h 1381406"/>
                <a:gd name="connsiteX11" fmla="*/ 107861 w 308812"/>
                <a:gd name="connsiteY11" fmla="*/ 825625 h 1381406"/>
                <a:gd name="connsiteX12" fmla="*/ 84667 w 308812"/>
                <a:gd name="connsiteY12" fmla="*/ 1001168 h 1381406"/>
                <a:gd name="connsiteX13" fmla="*/ 117494 w 308812"/>
                <a:gd name="connsiteY13" fmla="*/ 1381407 h 138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8812" h="1381406">
                  <a:moveTo>
                    <a:pt x="167812" y="1379252"/>
                  </a:moveTo>
                  <a:lnTo>
                    <a:pt x="219271" y="1022462"/>
                  </a:lnTo>
                  <a:lnTo>
                    <a:pt x="282644" y="619916"/>
                  </a:lnTo>
                  <a:lnTo>
                    <a:pt x="306092" y="335370"/>
                  </a:lnTo>
                  <a:cubicBezTo>
                    <a:pt x="310744" y="278522"/>
                    <a:pt x="309427" y="221343"/>
                    <a:pt x="302163" y="164770"/>
                  </a:cubicBezTo>
                  <a:lnTo>
                    <a:pt x="276053" y="0"/>
                  </a:lnTo>
                  <a:lnTo>
                    <a:pt x="0" y="18632"/>
                  </a:lnTo>
                  <a:lnTo>
                    <a:pt x="113565" y="625873"/>
                  </a:lnTo>
                  <a:cubicBezTo>
                    <a:pt x="116808" y="642597"/>
                    <a:pt x="118757" y="659547"/>
                    <a:pt x="119395" y="676571"/>
                  </a:cubicBezTo>
                  <a:lnTo>
                    <a:pt x="121423" y="744634"/>
                  </a:lnTo>
                  <a:cubicBezTo>
                    <a:pt x="122269" y="772260"/>
                    <a:pt x="117660" y="799782"/>
                    <a:pt x="107861" y="825625"/>
                  </a:cubicBezTo>
                  <a:lnTo>
                    <a:pt x="107861" y="825625"/>
                  </a:lnTo>
                  <a:cubicBezTo>
                    <a:pt x="86666" y="881560"/>
                    <a:pt x="78726" y="941647"/>
                    <a:pt x="84667" y="1001168"/>
                  </a:cubicBezTo>
                  <a:lnTo>
                    <a:pt x="117494" y="1381407"/>
                  </a:lnTo>
                  <a:close/>
                </a:path>
              </a:pathLst>
            </a:custGeom>
            <a:solidFill>
              <a:srgbClr val="082AA3"/>
            </a:solidFill>
            <a:ln w="12669"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084859AD-2E48-4BF2-986D-63D9AB0ED3D8}"/>
                </a:ext>
              </a:extLst>
            </p:cNvPr>
            <p:cNvSpPr/>
            <p:nvPr/>
          </p:nvSpPr>
          <p:spPr>
            <a:xfrm>
              <a:off x="1642221" y="3800725"/>
              <a:ext cx="268321" cy="539812"/>
            </a:xfrm>
            <a:custGeom>
              <a:avLst/>
              <a:gdLst>
                <a:gd name="connsiteX0" fmla="*/ 268322 w 268321"/>
                <a:gd name="connsiteY0" fmla="*/ 0 h 539812"/>
                <a:gd name="connsiteX1" fmla="*/ 47150 w 268321"/>
                <a:gd name="connsiteY1" fmla="*/ 14956 h 539812"/>
                <a:gd name="connsiteX2" fmla="*/ 42080 w 268321"/>
                <a:gd name="connsiteY2" fmla="*/ 14956 h 539812"/>
                <a:gd name="connsiteX3" fmla="*/ 0 w 268321"/>
                <a:gd name="connsiteY3" fmla="*/ 58937 h 539812"/>
                <a:gd name="connsiteX4" fmla="*/ 89863 w 268321"/>
                <a:gd name="connsiteY4" fmla="*/ 539812 h 539812"/>
                <a:gd name="connsiteX5" fmla="*/ 114452 w 268321"/>
                <a:gd name="connsiteY5" fmla="*/ 334483 h 539812"/>
                <a:gd name="connsiteX6" fmla="*/ 169713 w 268321"/>
                <a:gd name="connsiteY6" fmla="*/ 148420 h 53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321" h="539812">
                  <a:moveTo>
                    <a:pt x="268322" y="0"/>
                  </a:moveTo>
                  <a:lnTo>
                    <a:pt x="47150" y="14956"/>
                  </a:lnTo>
                  <a:lnTo>
                    <a:pt x="42080" y="14956"/>
                  </a:lnTo>
                  <a:cubicBezTo>
                    <a:pt x="26722" y="28283"/>
                    <a:pt x="12635" y="43006"/>
                    <a:pt x="0" y="58937"/>
                  </a:cubicBezTo>
                  <a:lnTo>
                    <a:pt x="89863" y="539812"/>
                  </a:lnTo>
                  <a:lnTo>
                    <a:pt x="114452" y="334483"/>
                  </a:lnTo>
                  <a:cubicBezTo>
                    <a:pt x="127126" y="298868"/>
                    <a:pt x="148673" y="179853"/>
                    <a:pt x="169713" y="148420"/>
                  </a:cubicBezTo>
                  <a:close/>
                </a:path>
              </a:pathLst>
            </a:custGeom>
            <a:solidFill>
              <a:srgbClr val="051963"/>
            </a:solidFill>
            <a:ln w="12669"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6345F346-315F-43AA-92D5-A83E39249486}"/>
                </a:ext>
              </a:extLst>
            </p:cNvPr>
            <p:cNvSpPr/>
            <p:nvPr/>
          </p:nvSpPr>
          <p:spPr>
            <a:xfrm>
              <a:off x="1371111" y="3796922"/>
              <a:ext cx="538417" cy="1385969"/>
            </a:xfrm>
            <a:custGeom>
              <a:avLst/>
              <a:gdLst>
                <a:gd name="connsiteX0" fmla="*/ 0 w 538417"/>
                <a:gd name="connsiteY0" fmla="*/ 1385970 h 1385969"/>
                <a:gd name="connsiteX1" fmla="*/ 55388 w 538417"/>
                <a:gd name="connsiteY1" fmla="*/ 1385970 h 1385969"/>
                <a:gd name="connsiteX2" fmla="*/ 219271 w 538417"/>
                <a:gd name="connsiteY2" fmla="*/ 816499 h 1385969"/>
                <a:gd name="connsiteX3" fmla="*/ 269082 w 538417"/>
                <a:gd name="connsiteY3" fmla="*/ 658447 h 1385969"/>
                <a:gd name="connsiteX4" fmla="*/ 412559 w 538417"/>
                <a:gd name="connsiteY4" fmla="*/ 262872 h 1385969"/>
                <a:gd name="connsiteX5" fmla="*/ 463257 w 538417"/>
                <a:gd name="connsiteY5" fmla="*/ 161475 h 1385969"/>
                <a:gd name="connsiteX6" fmla="*/ 463257 w 538417"/>
                <a:gd name="connsiteY6" fmla="*/ 161475 h 1385969"/>
                <a:gd name="connsiteX7" fmla="*/ 531954 w 538417"/>
                <a:gd name="connsiteY7" fmla="*/ 30419 h 1385969"/>
                <a:gd name="connsiteX8" fmla="*/ 538418 w 538417"/>
                <a:gd name="connsiteY8" fmla="*/ 0 h 1385969"/>
                <a:gd name="connsiteX9" fmla="*/ 538418 w 538417"/>
                <a:gd name="connsiteY9" fmla="*/ 0 h 1385969"/>
                <a:gd name="connsiteX10" fmla="*/ 267435 w 538417"/>
                <a:gd name="connsiteY10" fmla="*/ 18378 h 1385969"/>
                <a:gd name="connsiteX11" fmla="*/ 262365 w 538417"/>
                <a:gd name="connsiteY11" fmla="*/ 18378 h 1385969"/>
                <a:gd name="connsiteX12" fmla="*/ 157545 w 538417"/>
                <a:gd name="connsiteY12" fmla="*/ 226495 h 1385969"/>
                <a:gd name="connsiteX13" fmla="*/ 148166 w 538417"/>
                <a:gd name="connsiteY13" fmla="*/ 490128 h 1385969"/>
                <a:gd name="connsiteX14" fmla="*/ 125986 w 538417"/>
                <a:gd name="connsiteY14" fmla="*/ 686711 h 1385969"/>
                <a:gd name="connsiteX15" fmla="*/ 86568 w 538417"/>
                <a:gd name="connsiteY15" fmla="*/ 847045 h 1385969"/>
                <a:gd name="connsiteX16" fmla="*/ 86568 w 538417"/>
                <a:gd name="connsiteY16" fmla="*/ 847045 h 1385969"/>
                <a:gd name="connsiteX17" fmla="*/ 37517 w 538417"/>
                <a:gd name="connsiteY17" fmla="*/ 1003703 h 138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8417" h="1385969">
                  <a:moveTo>
                    <a:pt x="0" y="1385970"/>
                  </a:moveTo>
                  <a:lnTo>
                    <a:pt x="55388" y="1385970"/>
                  </a:lnTo>
                  <a:lnTo>
                    <a:pt x="219271" y="816499"/>
                  </a:lnTo>
                  <a:cubicBezTo>
                    <a:pt x="233593" y="763139"/>
                    <a:pt x="250324" y="710413"/>
                    <a:pt x="269082" y="658447"/>
                  </a:cubicBezTo>
                  <a:lnTo>
                    <a:pt x="412559" y="262872"/>
                  </a:lnTo>
                  <a:cubicBezTo>
                    <a:pt x="425334" y="227163"/>
                    <a:pt x="442355" y="193120"/>
                    <a:pt x="463257" y="161475"/>
                  </a:cubicBezTo>
                  <a:lnTo>
                    <a:pt x="463257" y="161475"/>
                  </a:lnTo>
                  <a:cubicBezTo>
                    <a:pt x="490834" y="120406"/>
                    <a:pt x="513867" y="76463"/>
                    <a:pt x="531954" y="30419"/>
                  </a:cubicBezTo>
                  <a:cubicBezTo>
                    <a:pt x="535821" y="20720"/>
                    <a:pt x="538007" y="10434"/>
                    <a:pt x="538418" y="0"/>
                  </a:cubicBezTo>
                  <a:lnTo>
                    <a:pt x="538418" y="0"/>
                  </a:lnTo>
                  <a:lnTo>
                    <a:pt x="267435" y="18378"/>
                  </a:lnTo>
                  <a:lnTo>
                    <a:pt x="262365" y="18378"/>
                  </a:lnTo>
                  <a:cubicBezTo>
                    <a:pt x="200280" y="70375"/>
                    <a:pt x="162364" y="145656"/>
                    <a:pt x="157545" y="226495"/>
                  </a:cubicBezTo>
                  <a:lnTo>
                    <a:pt x="148166" y="490128"/>
                  </a:lnTo>
                  <a:lnTo>
                    <a:pt x="125986" y="686711"/>
                  </a:lnTo>
                  <a:cubicBezTo>
                    <a:pt x="119754" y="741621"/>
                    <a:pt x="106507" y="795505"/>
                    <a:pt x="86568" y="847045"/>
                  </a:cubicBezTo>
                  <a:lnTo>
                    <a:pt x="86568" y="847045"/>
                  </a:lnTo>
                  <a:cubicBezTo>
                    <a:pt x="59920" y="895465"/>
                    <a:pt x="43242" y="948732"/>
                    <a:pt x="37517" y="1003703"/>
                  </a:cubicBezTo>
                  <a:close/>
                </a:path>
              </a:pathLst>
            </a:custGeom>
            <a:solidFill>
              <a:srgbClr val="082AA3"/>
            </a:solidFill>
            <a:ln w="12669"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F59A7191-42F7-486F-BAEA-1A49F8550095}"/>
                </a:ext>
              </a:extLst>
            </p:cNvPr>
            <p:cNvSpPr/>
            <p:nvPr/>
          </p:nvSpPr>
          <p:spPr>
            <a:xfrm rot="21367800">
              <a:off x="1631899" y="3073442"/>
              <a:ext cx="50191" cy="75540"/>
            </a:xfrm>
            <a:custGeom>
              <a:avLst/>
              <a:gdLst>
                <a:gd name="connsiteX0" fmla="*/ 50191 w 50191"/>
                <a:gd name="connsiteY0" fmla="*/ 37770 h 75540"/>
                <a:gd name="connsiteX1" fmla="*/ 25096 w 50191"/>
                <a:gd name="connsiteY1" fmla="*/ 75541 h 75540"/>
                <a:gd name="connsiteX2" fmla="*/ 0 w 50191"/>
                <a:gd name="connsiteY2" fmla="*/ 37770 h 75540"/>
                <a:gd name="connsiteX3" fmla="*/ 25096 w 50191"/>
                <a:gd name="connsiteY3" fmla="*/ 0 h 75540"/>
                <a:gd name="connsiteX4" fmla="*/ 50191 w 50191"/>
                <a:gd name="connsiteY4" fmla="*/ 37770 h 75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1" h="75540">
                  <a:moveTo>
                    <a:pt x="50191" y="37770"/>
                  </a:moveTo>
                  <a:cubicBezTo>
                    <a:pt x="50191" y="58630"/>
                    <a:pt x="38956" y="75541"/>
                    <a:pt x="25096" y="75541"/>
                  </a:cubicBezTo>
                  <a:cubicBezTo>
                    <a:pt x="11236" y="75541"/>
                    <a:pt x="0" y="58630"/>
                    <a:pt x="0" y="37770"/>
                  </a:cubicBezTo>
                  <a:cubicBezTo>
                    <a:pt x="0" y="16910"/>
                    <a:pt x="11236" y="0"/>
                    <a:pt x="25096" y="0"/>
                  </a:cubicBezTo>
                  <a:cubicBezTo>
                    <a:pt x="38956" y="0"/>
                    <a:pt x="50191" y="16910"/>
                    <a:pt x="50191" y="37770"/>
                  </a:cubicBezTo>
                  <a:close/>
                </a:path>
              </a:pathLst>
            </a:custGeom>
            <a:solidFill>
              <a:srgbClr val="D89F80"/>
            </a:solidFill>
            <a:ln w="12669"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74C6C5A6-4CA0-44D3-8439-D1263A4A7456}"/>
                </a:ext>
              </a:extLst>
            </p:cNvPr>
            <p:cNvSpPr/>
            <p:nvPr/>
          </p:nvSpPr>
          <p:spPr>
            <a:xfrm>
              <a:off x="1379153" y="3700959"/>
              <a:ext cx="166262" cy="495746"/>
            </a:xfrm>
            <a:custGeom>
              <a:avLst/>
              <a:gdLst>
                <a:gd name="connsiteX0" fmla="*/ 22631 w 166262"/>
                <a:gd name="connsiteY0" fmla="*/ 491412 h 495746"/>
                <a:gd name="connsiteX1" fmla="*/ 52416 w 166262"/>
                <a:gd name="connsiteY1" fmla="*/ 425377 h 495746"/>
                <a:gd name="connsiteX2" fmla="*/ 63063 w 166262"/>
                <a:gd name="connsiteY2" fmla="*/ 452374 h 495746"/>
                <a:gd name="connsiteX3" fmla="*/ 67626 w 166262"/>
                <a:gd name="connsiteY3" fmla="*/ 457063 h 495746"/>
                <a:gd name="connsiteX4" fmla="*/ 77385 w 166262"/>
                <a:gd name="connsiteY4" fmla="*/ 451993 h 495746"/>
                <a:gd name="connsiteX5" fmla="*/ 85243 w 166262"/>
                <a:gd name="connsiteY5" fmla="*/ 422969 h 495746"/>
                <a:gd name="connsiteX6" fmla="*/ 77765 w 166262"/>
                <a:gd name="connsiteY6" fmla="*/ 384945 h 495746"/>
                <a:gd name="connsiteX7" fmla="*/ 79667 w 166262"/>
                <a:gd name="connsiteY7" fmla="*/ 373411 h 495746"/>
                <a:gd name="connsiteX8" fmla="*/ 165727 w 166262"/>
                <a:gd name="connsiteY8" fmla="*/ 48941 h 495746"/>
                <a:gd name="connsiteX9" fmla="*/ 148616 w 166262"/>
                <a:gd name="connsiteY9" fmla="*/ 8002 h 495746"/>
                <a:gd name="connsiteX10" fmla="*/ 130492 w 166262"/>
                <a:gd name="connsiteY10" fmla="*/ 524 h 495746"/>
                <a:gd name="connsiteX11" fmla="*/ 82078 w 166262"/>
                <a:gd name="connsiteY11" fmla="*/ 35741 h 495746"/>
                <a:gd name="connsiteX12" fmla="*/ 82075 w 166262"/>
                <a:gd name="connsiteY12" fmla="*/ 35759 h 495746"/>
                <a:gd name="connsiteX13" fmla="*/ 36700 w 166262"/>
                <a:gd name="connsiteY13" fmla="*/ 341091 h 495746"/>
                <a:gd name="connsiteX14" fmla="*/ 35305 w 166262"/>
                <a:gd name="connsiteY14" fmla="*/ 355286 h 495746"/>
                <a:gd name="connsiteX15" fmla="*/ 29855 w 166262"/>
                <a:gd name="connsiteY15" fmla="*/ 369735 h 495746"/>
                <a:gd name="connsiteX16" fmla="*/ 17181 w 166262"/>
                <a:gd name="connsiteY16" fmla="*/ 389761 h 495746"/>
                <a:gd name="connsiteX17" fmla="*/ 14392 w 166262"/>
                <a:gd name="connsiteY17" fmla="*/ 494454 h 495746"/>
                <a:gd name="connsiteX18" fmla="*/ 21376 w 166262"/>
                <a:gd name="connsiteY18" fmla="*/ 494136 h 495746"/>
                <a:gd name="connsiteX19" fmla="*/ 22631 w 166262"/>
                <a:gd name="connsiteY19" fmla="*/ 491412 h 49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6262" h="495746">
                  <a:moveTo>
                    <a:pt x="22631" y="491412"/>
                  </a:moveTo>
                  <a:cubicBezTo>
                    <a:pt x="24912" y="467710"/>
                    <a:pt x="44178" y="430447"/>
                    <a:pt x="52416" y="425377"/>
                  </a:cubicBezTo>
                  <a:cubicBezTo>
                    <a:pt x="60655" y="420307"/>
                    <a:pt x="62556" y="443628"/>
                    <a:pt x="63063" y="452374"/>
                  </a:cubicBezTo>
                  <a:cubicBezTo>
                    <a:pt x="63236" y="454841"/>
                    <a:pt x="65165" y="456822"/>
                    <a:pt x="67626" y="457063"/>
                  </a:cubicBezTo>
                  <a:cubicBezTo>
                    <a:pt x="71440" y="456797"/>
                    <a:pt x="74974" y="454961"/>
                    <a:pt x="77385" y="451993"/>
                  </a:cubicBezTo>
                  <a:cubicBezTo>
                    <a:pt x="84561" y="444168"/>
                    <a:pt x="87491" y="433346"/>
                    <a:pt x="85243" y="422969"/>
                  </a:cubicBezTo>
                  <a:lnTo>
                    <a:pt x="77765" y="384945"/>
                  </a:lnTo>
                  <a:cubicBezTo>
                    <a:pt x="78017" y="381047"/>
                    <a:pt x="78654" y="377183"/>
                    <a:pt x="79667" y="373411"/>
                  </a:cubicBezTo>
                  <a:lnTo>
                    <a:pt x="165727" y="48941"/>
                  </a:lnTo>
                  <a:cubicBezTo>
                    <a:pt x="168266" y="33151"/>
                    <a:pt x="161636" y="17288"/>
                    <a:pt x="148616" y="8002"/>
                  </a:cubicBezTo>
                  <a:cubicBezTo>
                    <a:pt x="143277" y="4064"/>
                    <a:pt x="137054" y="1496"/>
                    <a:pt x="130492" y="524"/>
                  </a:cubicBezTo>
                  <a:cubicBezTo>
                    <a:pt x="107398" y="-3121"/>
                    <a:pt x="85722" y="12647"/>
                    <a:pt x="82078" y="35741"/>
                  </a:cubicBezTo>
                  <a:cubicBezTo>
                    <a:pt x="82077" y="35747"/>
                    <a:pt x="82076" y="35753"/>
                    <a:pt x="82075" y="35759"/>
                  </a:cubicBezTo>
                  <a:lnTo>
                    <a:pt x="36700" y="341091"/>
                  </a:lnTo>
                  <a:cubicBezTo>
                    <a:pt x="35939" y="345527"/>
                    <a:pt x="35305" y="355286"/>
                    <a:pt x="35305" y="355286"/>
                  </a:cubicBezTo>
                  <a:cubicBezTo>
                    <a:pt x="34548" y="360438"/>
                    <a:pt x="32689" y="365366"/>
                    <a:pt x="29855" y="369735"/>
                  </a:cubicBezTo>
                  <a:cubicBezTo>
                    <a:pt x="24952" y="375956"/>
                    <a:pt x="20704" y="382667"/>
                    <a:pt x="17181" y="389761"/>
                  </a:cubicBezTo>
                  <a:cubicBezTo>
                    <a:pt x="-12478" y="451613"/>
                    <a:pt x="2858" y="482032"/>
                    <a:pt x="14392" y="494454"/>
                  </a:cubicBezTo>
                  <a:cubicBezTo>
                    <a:pt x="16408" y="496294"/>
                    <a:pt x="19535" y="496152"/>
                    <a:pt x="21376" y="494136"/>
                  </a:cubicBezTo>
                  <a:cubicBezTo>
                    <a:pt x="22066" y="493380"/>
                    <a:pt x="22505" y="492428"/>
                    <a:pt x="22631" y="491412"/>
                  </a:cubicBezTo>
                  <a:close/>
                </a:path>
              </a:pathLst>
            </a:custGeom>
            <a:solidFill>
              <a:srgbClr val="D89F80"/>
            </a:solidFill>
            <a:ln w="12669"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2D057056-6EB4-42B8-A4A5-A539B23EBE77}"/>
                </a:ext>
              </a:extLst>
            </p:cNvPr>
            <p:cNvSpPr/>
            <p:nvPr/>
          </p:nvSpPr>
          <p:spPr>
            <a:xfrm>
              <a:off x="1455846" y="3308062"/>
              <a:ext cx="460159" cy="507872"/>
            </a:xfrm>
            <a:custGeom>
              <a:avLst/>
              <a:gdLst>
                <a:gd name="connsiteX0" fmla="*/ 178136 w 460159"/>
                <a:gd name="connsiteY0" fmla="*/ 507872 h 507872"/>
                <a:gd name="connsiteX1" fmla="*/ 454189 w 460159"/>
                <a:gd name="connsiteY1" fmla="*/ 488987 h 507872"/>
                <a:gd name="connsiteX2" fmla="*/ 447218 w 460159"/>
                <a:gd name="connsiteY2" fmla="*/ 453751 h 507872"/>
                <a:gd name="connsiteX3" fmla="*/ 442656 w 460159"/>
                <a:gd name="connsiteY3" fmla="*/ 375042 h 507872"/>
                <a:gd name="connsiteX4" fmla="*/ 452795 w 460159"/>
                <a:gd name="connsiteY4" fmla="*/ 327259 h 507872"/>
                <a:gd name="connsiteX5" fmla="*/ 458499 w 460159"/>
                <a:gd name="connsiteY5" fmla="*/ 287587 h 507872"/>
                <a:gd name="connsiteX6" fmla="*/ 459893 w 460159"/>
                <a:gd name="connsiteY6" fmla="*/ 269463 h 507872"/>
                <a:gd name="connsiteX7" fmla="*/ 445697 w 460159"/>
                <a:gd name="connsiteY7" fmla="*/ 208244 h 507872"/>
                <a:gd name="connsiteX8" fmla="*/ 424277 w 460159"/>
                <a:gd name="connsiteY8" fmla="*/ 171995 h 507872"/>
                <a:gd name="connsiteX9" fmla="*/ 412997 w 460159"/>
                <a:gd name="connsiteY9" fmla="*/ 123197 h 507872"/>
                <a:gd name="connsiteX10" fmla="*/ 414264 w 460159"/>
                <a:gd name="connsiteY10" fmla="*/ 105580 h 507872"/>
                <a:gd name="connsiteX11" fmla="*/ 405646 w 460159"/>
                <a:gd name="connsiteY11" fmla="*/ 53740 h 507872"/>
                <a:gd name="connsiteX12" fmla="*/ 403745 w 460159"/>
                <a:gd name="connsiteY12" fmla="*/ 49051 h 507872"/>
                <a:gd name="connsiteX13" fmla="*/ 361284 w 460159"/>
                <a:gd name="connsiteY13" fmla="*/ 12675 h 507872"/>
                <a:gd name="connsiteX14" fmla="*/ 309826 w 460159"/>
                <a:gd name="connsiteY14" fmla="*/ 0 h 507872"/>
                <a:gd name="connsiteX15" fmla="*/ 224145 w 460159"/>
                <a:gd name="connsiteY15" fmla="*/ 761 h 507872"/>
                <a:gd name="connsiteX16" fmla="*/ 177249 w 460159"/>
                <a:gd name="connsiteY16" fmla="*/ 3929 h 507872"/>
                <a:gd name="connsiteX17" fmla="*/ 42898 w 460159"/>
                <a:gd name="connsiteY17" fmla="*/ 129915 h 507872"/>
                <a:gd name="connsiteX18" fmla="*/ 58 w 460159"/>
                <a:gd name="connsiteY18" fmla="*/ 451470 h 507872"/>
                <a:gd name="connsiteX19" fmla="*/ 10390 w 460159"/>
                <a:gd name="connsiteY19" fmla="*/ 464092 h 507872"/>
                <a:gd name="connsiteX20" fmla="*/ 11845 w 460159"/>
                <a:gd name="connsiteY20" fmla="*/ 464145 h 507872"/>
                <a:gd name="connsiteX21" fmla="*/ 89034 w 460159"/>
                <a:gd name="connsiteY21" fmla="*/ 434740 h 507872"/>
                <a:gd name="connsiteX22" fmla="*/ 137197 w 460159"/>
                <a:gd name="connsiteY22" fmla="*/ 207864 h 507872"/>
                <a:gd name="connsiteX23" fmla="*/ 144802 w 460159"/>
                <a:gd name="connsiteY23" fmla="*/ 221679 h 507872"/>
                <a:gd name="connsiteX24" fmla="*/ 185488 w 460159"/>
                <a:gd name="connsiteY24" fmla="*/ 325484 h 507872"/>
                <a:gd name="connsiteX25" fmla="*/ 185488 w 460159"/>
                <a:gd name="connsiteY25" fmla="*/ 325484 h 507872"/>
                <a:gd name="connsiteX26" fmla="*/ 202218 w 460159"/>
                <a:gd name="connsiteY26" fmla="*/ 391519 h 507872"/>
                <a:gd name="connsiteX27" fmla="*/ 193726 w 460159"/>
                <a:gd name="connsiteY27" fmla="*/ 474538 h 507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0159" h="507872">
                  <a:moveTo>
                    <a:pt x="178136" y="507872"/>
                  </a:moveTo>
                  <a:lnTo>
                    <a:pt x="454189" y="488987"/>
                  </a:lnTo>
                  <a:lnTo>
                    <a:pt x="447218" y="453751"/>
                  </a:lnTo>
                  <a:cubicBezTo>
                    <a:pt x="438566" y="428418"/>
                    <a:pt x="436989" y="401205"/>
                    <a:pt x="442656" y="375042"/>
                  </a:cubicBezTo>
                  <a:lnTo>
                    <a:pt x="452795" y="327259"/>
                  </a:lnTo>
                  <a:cubicBezTo>
                    <a:pt x="455581" y="314177"/>
                    <a:pt x="457487" y="300924"/>
                    <a:pt x="458499" y="287587"/>
                  </a:cubicBezTo>
                  <a:lnTo>
                    <a:pt x="459893" y="269463"/>
                  </a:lnTo>
                  <a:cubicBezTo>
                    <a:pt x="461405" y="248095"/>
                    <a:pt x="456459" y="226766"/>
                    <a:pt x="445697" y="208244"/>
                  </a:cubicBezTo>
                  <a:lnTo>
                    <a:pt x="424277" y="171995"/>
                  </a:lnTo>
                  <a:cubicBezTo>
                    <a:pt x="415645" y="157254"/>
                    <a:pt x="411710" y="140232"/>
                    <a:pt x="412997" y="123197"/>
                  </a:cubicBezTo>
                  <a:lnTo>
                    <a:pt x="414264" y="105580"/>
                  </a:lnTo>
                  <a:cubicBezTo>
                    <a:pt x="415442" y="87866"/>
                    <a:pt x="412491" y="70120"/>
                    <a:pt x="405646" y="53740"/>
                  </a:cubicBezTo>
                  <a:lnTo>
                    <a:pt x="403745" y="49051"/>
                  </a:lnTo>
                  <a:cubicBezTo>
                    <a:pt x="396261" y="30806"/>
                    <a:pt x="380462" y="17271"/>
                    <a:pt x="361284" y="12675"/>
                  </a:cubicBezTo>
                  <a:lnTo>
                    <a:pt x="309826" y="0"/>
                  </a:lnTo>
                  <a:lnTo>
                    <a:pt x="224145" y="761"/>
                  </a:lnTo>
                  <a:lnTo>
                    <a:pt x="177249" y="3929"/>
                  </a:lnTo>
                  <a:cubicBezTo>
                    <a:pt x="108161" y="8534"/>
                    <a:pt x="51928" y="61265"/>
                    <a:pt x="42898" y="129915"/>
                  </a:cubicBezTo>
                  <a:lnTo>
                    <a:pt x="58" y="451470"/>
                  </a:lnTo>
                  <a:cubicBezTo>
                    <a:pt x="-574" y="457809"/>
                    <a:pt x="4051" y="463460"/>
                    <a:pt x="10390" y="464092"/>
                  </a:cubicBezTo>
                  <a:cubicBezTo>
                    <a:pt x="10873" y="464140"/>
                    <a:pt x="11360" y="464158"/>
                    <a:pt x="11845" y="464145"/>
                  </a:cubicBezTo>
                  <a:cubicBezTo>
                    <a:pt x="34660" y="463257"/>
                    <a:pt x="79021" y="458568"/>
                    <a:pt x="89034" y="434740"/>
                  </a:cubicBezTo>
                  <a:lnTo>
                    <a:pt x="137197" y="207864"/>
                  </a:lnTo>
                  <a:lnTo>
                    <a:pt x="144802" y="221679"/>
                  </a:lnTo>
                  <a:cubicBezTo>
                    <a:pt x="162661" y="254439"/>
                    <a:pt x="176330" y="289314"/>
                    <a:pt x="185488" y="325484"/>
                  </a:cubicBezTo>
                  <a:lnTo>
                    <a:pt x="185488" y="325484"/>
                  </a:lnTo>
                  <a:lnTo>
                    <a:pt x="202218" y="391519"/>
                  </a:lnTo>
                  <a:cubicBezTo>
                    <a:pt x="209240" y="419329"/>
                    <a:pt x="206233" y="448725"/>
                    <a:pt x="193726" y="474538"/>
                  </a:cubicBezTo>
                  <a:close/>
                </a:path>
              </a:pathLst>
            </a:custGeom>
            <a:solidFill>
              <a:srgbClr val="FECB5C"/>
            </a:solidFill>
            <a:ln w="12669"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3AFD3C9E-6199-4D1C-8873-48C5B7627481}"/>
                </a:ext>
              </a:extLst>
            </p:cNvPr>
            <p:cNvSpPr/>
            <p:nvPr/>
          </p:nvSpPr>
          <p:spPr>
            <a:xfrm>
              <a:off x="1666556" y="3146714"/>
              <a:ext cx="98425" cy="200005"/>
            </a:xfrm>
            <a:custGeom>
              <a:avLst/>
              <a:gdLst>
                <a:gd name="connsiteX0" fmla="*/ 60965 w 98425"/>
                <a:gd name="connsiteY0" fmla="*/ 200005 h 200005"/>
                <a:gd name="connsiteX1" fmla="*/ 63753 w 98425"/>
                <a:gd name="connsiteY1" fmla="*/ 200005 h 200005"/>
                <a:gd name="connsiteX2" fmla="*/ 65528 w 98425"/>
                <a:gd name="connsiteY2" fmla="*/ 200005 h 200005"/>
                <a:gd name="connsiteX3" fmla="*/ 67936 w 98425"/>
                <a:gd name="connsiteY3" fmla="*/ 199372 h 200005"/>
                <a:gd name="connsiteX4" fmla="*/ 69837 w 98425"/>
                <a:gd name="connsiteY4" fmla="*/ 198738 h 200005"/>
                <a:gd name="connsiteX5" fmla="*/ 71992 w 98425"/>
                <a:gd name="connsiteY5" fmla="*/ 197978 h 200005"/>
                <a:gd name="connsiteX6" fmla="*/ 73766 w 98425"/>
                <a:gd name="connsiteY6" fmla="*/ 197090 h 200005"/>
                <a:gd name="connsiteX7" fmla="*/ 75667 w 98425"/>
                <a:gd name="connsiteY7" fmla="*/ 196203 h 200005"/>
                <a:gd name="connsiteX8" fmla="*/ 77569 w 98425"/>
                <a:gd name="connsiteY8" fmla="*/ 195062 h 200005"/>
                <a:gd name="connsiteX9" fmla="*/ 79217 w 98425"/>
                <a:gd name="connsiteY9" fmla="*/ 194048 h 200005"/>
                <a:gd name="connsiteX10" fmla="*/ 81118 w 98425"/>
                <a:gd name="connsiteY10" fmla="*/ 192781 h 200005"/>
                <a:gd name="connsiteX11" fmla="*/ 82385 w 98425"/>
                <a:gd name="connsiteY11" fmla="*/ 191767 h 200005"/>
                <a:gd name="connsiteX12" fmla="*/ 84413 w 98425"/>
                <a:gd name="connsiteY12" fmla="*/ 190119 h 200005"/>
                <a:gd name="connsiteX13" fmla="*/ 84413 w 98425"/>
                <a:gd name="connsiteY13" fmla="*/ 190119 h 200005"/>
                <a:gd name="connsiteX14" fmla="*/ 95187 w 98425"/>
                <a:gd name="connsiteY14" fmla="*/ 174530 h 200005"/>
                <a:gd name="connsiteX15" fmla="*/ 95187 w 98425"/>
                <a:gd name="connsiteY15" fmla="*/ 174530 h 200005"/>
                <a:gd name="connsiteX16" fmla="*/ 96454 w 98425"/>
                <a:gd name="connsiteY16" fmla="*/ 170854 h 200005"/>
                <a:gd name="connsiteX17" fmla="*/ 96454 w 98425"/>
                <a:gd name="connsiteY17" fmla="*/ 170854 h 200005"/>
                <a:gd name="connsiteX18" fmla="*/ 97468 w 98425"/>
                <a:gd name="connsiteY18" fmla="*/ 167052 h 200005"/>
                <a:gd name="connsiteX19" fmla="*/ 97468 w 98425"/>
                <a:gd name="connsiteY19" fmla="*/ 167052 h 200005"/>
                <a:gd name="connsiteX20" fmla="*/ 98355 w 98425"/>
                <a:gd name="connsiteY20" fmla="*/ 155264 h 200005"/>
                <a:gd name="connsiteX21" fmla="*/ 87835 w 98425"/>
                <a:gd name="connsiteY21" fmla="*/ 0 h 200005"/>
                <a:gd name="connsiteX22" fmla="*/ 0 w 98425"/>
                <a:gd name="connsiteY22" fmla="*/ 5957 h 200005"/>
                <a:gd name="connsiteX23" fmla="*/ 10520 w 98425"/>
                <a:gd name="connsiteY23" fmla="*/ 161221 h 200005"/>
                <a:gd name="connsiteX24" fmla="*/ 10520 w 98425"/>
                <a:gd name="connsiteY24" fmla="*/ 164010 h 200005"/>
                <a:gd name="connsiteX25" fmla="*/ 10520 w 98425"/>
                <a:gd name="connsiteY25" fmla="*/ 164010 h 200005"/>
                <a:gd name="connsiteX26" fmla="*/ 11280 w 98425"/>
                <a:gd name="connsiteY26" fmla="*/ 167939 h 200005"/>
                <a:gd name="connsiteX27" fmla="*/ 11280 w 98425"/>
                <a:gd name="connsiteY27" fmla="*/ 167939 h 200005"/>
                <a:gd name="connsiteX28" fmla="*/ 12294 w 98425"/>
                <a:gd name="connsiteY28" fmla="*/ 171614 h 200005"/>
                <a:gd name="connsiteX29" fmla="*/ 12294 w 98425"/>
                <a:gd name="connsiteY29" fmla="*/ 171614 h 200005"/>
                <a:gd name="connsiteX30" fmla="*/ 13562 w 98425"/>
                <a:gd name="connsiteY30" fmla="*/ 175163 h 200005"/>
                <a:gd name="connsiteX31" fmla="*/ 13562 w 98425"/>
                <a:gd name="connsiteY31" fmla="*/ 175163 h 200005"/>
                <a:gd name="connsiteX32" fmla="*/ 15083 w 98425"/>
                <a:gd name="connsiteY32" fmla="*/ 178459 h 200005"/>
                <a:gd name="connsiteX33" fmla="*/ 15083 w 98425"/>
                <a:gd name="connsiteY33" fmla="*/ 178459 h 200005"/>
                <a:gd name="connsiteX34" fmla="*/ 16857 w 98425"/>
                <a:gd name="connsiteY34" fmla="*/ 181501 h 200005"/>
                <a:gd name="connsiteX35" fmla="*/ 16857 w 98425"/>
                <a:gd name="connsiteY35" fmla="*/ 181501 h 200005"/>
                <a:gd name="connsiteX36" fmla="*/ 18885 w 98425"/>
                <a:gd name="connsiteY36" fmla="*/ 184289 h 200005"/>
                <a:gd name="connsiteX37" fmla="*/ 18885 w 98425"/>
                <a:gd name="connsiteY37" fmla="*/ 184289 h 200005"/>
                <a:gd name="connsiteX38" fmla="*/ 20913 w 98425"/>
                <a:gd name="connsiteY38" fmla="*/ 186697 h 200005"/>
                <a:gd name="connsiteX39" fmla="*/ 20913 w 98425"/>
                <a:gd name="connsiteY39" fmla="*/ 187331 h 200005"/>
                <a:gd name="connsiteX40" fmla="*/ 23068 w 98425"/>
                <a:gd name="connsiteY40" fmla="*/ 189359 h 200005"/>
                <a:gd name="connsiteX41" fmla="*/ 23828 w 98425"/>
                <a:gd name="connsiteY41" fmla="*/ 189359 h 200005"/>
                <a:gd name="connsiteX42" fmla="*/ 26110 w 98425"/>
                <a:gd name="connsiteY42" fmla="*/ 191133 h 200005"/>
                <a:gd name="connsiteX43" fmla="*/ 27124 w 98425"/>
                <a:gd name="connsiteY43" fmla="*/ 191894 h 200005"/>
                <a:gd name="connsiteX44" fmla="*/ 29278 w 98425"/>
                <a:gd name="connsiteY44" fmla="*/ 193415 h 200005"/>
                <a:gd name="connsiteX45" fmla="*/ 30546 w 98425"/>
                <a:gd name="connsiteY45" fmla="*/ 194175 h 200005"/>
                <a:gd name="connsiteX46" fmla="*/ 32701 w 98425"/>
                <a:gd name="connsiteY46" fmla="*/ 195316 h 200005"/>
                <a:gd name="connsiteX47" fmla="*/ 34222 w 98425"/>
                <a:gd name="connsiteY47" fmla="*/ 195950 h 200005"/>
                <a:gd name="connsiteX48" fmla="*/ 36249 w 98425"/>
                <a:gd name="connsiteY48" fmla="*/ 196964 h 200005"/>
                <a:gd name="connsiteX49" fmla="*/ 38151 w 98425"/>
                <a:gd name="connsiteY49" fmla="*/ 196964 h 200005"/>
                <a:gd name="connsiteX50" fmla="*/ 40052 w 98425"/>
                <a:gd name="connsiteY50" fmla="*/ 197597 h 200005"/>
                <a:gd name="connsiteX51" fmla="*/ 42207 w 98425"/>
                <a:gd name="connsiteY51" fmla="*/ 197597 h 200005"/>
                <a:gd name="connsiteX52" fmla="*/ 43981 w 98425"/>
                <a:gd name="connsiteY52" fmla="*/ 197597 h 200005"/>
                <a:gd name="connsiteX53" fmla="*/ 46643 w 98425"/>
                <a:gd name="connsiteY53" fmla="*/ 197597 h 200005"/>
                <a:gd name="connsiteX54" fmla="*/ 48037 w 98425"/>
                <a:gd name="connsiteY54" fmla="*/ 197597 h 200005"/>
                <a:gd name="connsiteX55" fmla="*/ 52093 w 98425"/>
                <a:gd name="connsiteY55" fmla="*/ 197597 h 200005"/>
                <a:gd name="connsiteX56" fmla="*/ 52093 w 98425"/>
                <a:gd name="connsiteY56" fmla="*/ 197597 h 200005"/>
                <a:gd name="connsiteX57" fmla="*/ 56529 w 98425"/>
                <a:gd name="connsiteY57" fmla="*/ 197597 h 20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98425" h="200005">
                  <a:moveTo>
                    <a:pt x="60965" y="200005"/>
                  </a:moveTo>
                  <a:lnTo>
                    <a:pt x="63753" y="200005"/>
                  </a:lnTo>
                  <a:lnTo>
                    <a:pt x="65528" y="200005"/>
                  </a:lnTo>
                  <a:lnTo>
                    <a:pt x="67936" y="199372"/>
                  </a:lnTo>
                  <a:lnTo>
                    <a:pt x="69837" y="198738"/>
                  </a:lnTo>
                  <a:lnTo>
                    <a:pt x="71992" y="197978"/>
                  </a:lnTo>
                  <a:lnTo>
                    <a:pt x="73766" y="197090"/>
                  </a:lnTo>
                  <a:lnTo>
                    <a:pt x="75667" y="196203"/>
                  </a:lnTo>
                  <a:lnTo>
                    <a:pt x="77569" y="195062"/>
                  </a:lnTo>
                  <a:cubicBezTo>
                    <a:pt x="78161" y="194800"/>
                    <a:pt x="78715" y="194459"/>
                    <a:pt x="79217" y="194048"/>
                  </a:cubicBezTo>
                  <a:lnTo>
                    <a:pt x="81118" y="192781"/>
                  </a:lnTo>
                  <a:lnTo>
                    <a:pt x="82385" y="191767"/>
                  </a:lnTo>
                  <a:lnTo>
                    <a:pt x="84413" y="190119"/>
                  </a:lnTo>
                  <a:lnTo>
                    <a:pt x="84413" y="190119"/>
                  </a:lnTo>
                  <a:cubicBezTo>
                    <a:pt x="89116" y="185786"/>
                    <a:pt x="92796" y="180461"/>
                    <a:pt x="95187" y="174530"/>
                  </a:cubicBezTo>
                  <a:lnTo>
                    <a:pt x="95187" y="174530"/>
                  </a:lnTo>
                  <a:cubicBezTo>
                    <a:pt x="95685" y="173332"/>
                    <a:pt x="96108" y="172104"/>
                    <a:pt x="96454" y="170854"/>
                  </a:cubicBezTo>
                  <a:lnTo>
                    <a:pt x="96454" y="170854"/>
                  </a:lnTo>
                  <a:cubicBezTo>
                    <a:pt x="96454" y="169586"/>
                    <a:pt x="97214" y="168319"/>
                    <a:pt x="97468" y="167052"/>
                  </a:cubicBezTo>
                  <a:lnTo>
                    <a:pt x="97468" y="167052"/>
                  </a:lnTo>
                  <a:cubicBezTo>
                    <a:pt x="98276" y="163178"/>
                    <a:pt x="98575" y="159215"/>
                    <a:pt x="98355" y="155264"/>
                  </a:cubicBezTo>
                  <a:lnTo>
                    <a:pt x="87835" y="0"/>
                  </a:lnTo>
                  <a:lnTo>
                    <a:pt x="0" y="5957"/>
                  </a:lnTo>
                  <a:lnTo>
                    <a:pt x="10520" y="161221"/>
                  </a:lnTo>
                  <a:cubicBezTo>
                    <a:pt x="10457" y="162150"/>
                    <a:pt x="10457" y="163081"/>
                    <a:pt x="10520" y="164010"/>
                  </a:cubicBezTo>
                  <a:lnTo>
                    <a:pt x="10520" y="164010"/>
                  </a:lnTo>
                  <a:lnTo>
                    <a:pt x="11280" y="167939"/>
                  </a:lnTo>
                  <a:lnTo>
                    <a:pt x="11280" y="167939"/>
                  </a:lnTo>
                  <a:cubicBezTo>
                    <a:pt x="11543" y="169184"/>
                    <a:pt x="11881" y="170411"/>
                    <a:pt x="12294" y="171614"/>
                  </a:cubicBezTo>
                  <a:lnTo>
                    <a:pt x="12294" y="171614"/>
                  </a:lnTo>
                  <a:cubicBezTo>
                    <a:pt x="12640" y="172823"/>
                    <a:pt x="13064" y="174009"/>
                    <a:pt x="13562" y="175163"/>
                  </a:cubicBezTo>
                  <a:lnTo>
                    <a:pt x="13562" y="175163"/>
                  </a:lnTo>
                  <a:lnTo>
                    <a:pt x="15083" y="178459"/>
                  </a:lnTo>
                  <a:lnTo>
                    <a:pt x="15083" y="178459"/>
                  </a:lnTo>
                  <a:cubicBezTo>
                    <a:pt x="15083" y="179473"/>
                    <a:pt x="16223" y="180487"/>
                    <a:pt x="16857" y="181501"/>
                  </a:cubicBezTo>
                  <a:lnTo>
                    <a:pt x="16857" y="181501"/>
                  </a:lnTo>
                  <a:cubicBezTo>
                    <a:pt x="17461" y="182481"/>
                    <a:pt x="18139" y="183413"/>
                    <a:pt x="18885" y="184289"/>
                  </a:cubicBezTo>
                  <a:lnTo>
                    <a:pt x="18885" y="184289"/>
                  </a:lnTo>
                  <a:lnTo>
                    <a:pt x="20913" y="186697"/>
                  </a:lnTo>
                  <a:lnTo>
                    <a:pt x="20913" y="187331"/>
                  </a:lnTo>
                  <a:lnTo>
                    <a:pt x="23068" y="189359"/>
                  </a:lnTo>
                  <a:lnTo>
                    <a:pt x="23828" y="189359"/>
                  </a:lnTo>
                  <a:lnTo>
                    <a:pt x="26110" y="191133"/>
                  </a:lnTo>
                  <a:lnTo>
                    <a:pt x="27124" y="191894"/>
                  </a:lnTo>
                  <a:lnTo>
                    <a:pt x="29278" y="193415"/>
                  </a:lnTo>
                  <a:lnTo>
                    <a:pt x="30546" y="194175"/>
                  </a:lnTo>
                  <a:lnTo>
                    <a:pt x="32701" y="195316"/>
                  </a:lnTo>
                  <a:lnTo>
                    <a:pt x="34222" y="195950"/>
                  </a:lnTo>
                  <a:lnTo>
                    <a:pt x="36249" y="196964"/>
                  </a:lnTo>
                  <a:lnTo>
                    <a:pt x="38151" y="196964"/>
                  </a:lnTo>
                  <a:lnTo>
                    <a:pt x="40052" y="197597"/>
                  </a:lnTo>
                  <a:lnTo>
                    <a:pt x="42207" y="197597"/>
                  </a:lnTo>
                  <a:lnTo>
                    <a:pt x="43981" y="197597"/>
                  </a:lnTo>
                  <a:cubicBezTo>
                    <a:pt x="44867" y="197659"/>
                    <a:pt x="45757" y="197659"/>
                    <a:pt x="46643" y="197597"/>
                  </a:cubicBezTo>
                  <a:lnTo>
                    <a:pt x="48037" y="197597"/>
                  </a:lnTo>
                  <a:lnTo>
                    <a:pt x="52093" y="197597"/>
                  </a:lnTo>
                  <a:lnTo>
                    <a:pt x="52093" y="197597"/>
                  </a:lnTo>
                  <a:lnTo>
                    <a:pt x="56529" y="197597"/>
                  </a:lnTo>
                  <a:close/>
                </a:path>
              </a:pathLst>
            </a:custGeom>
            <a:solidFill>
              <a:srgbClr val="D89F80"/>
            </a:solidFill>
            <a:ln w="12669"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86079657-1E45-4D19-8922-C9FE62581519}"/>
                </a:ext>
              </a:extLst>
            </p:cNvPr>
            <p:cNvSpPr/>
            <p:nvPr/>
          </p:nvSpPr>
          <p:spPr>
            <a:xfrm>
              <a:off x="1667190" y="3144940"/>
              <a:ext cx="95059" cy="108389"/>
            </a:xfrm>
            <a:custGeom>
              <a:avLst/>
              <a:gdLst>
                <a:gd name="connsiteX0" fmla="*/ 0 w 95059"/>
                <a:gd name="connsiteY0" fmla="*/ 5957 h 108389"/>
                <a:gd name="connsiteX1" fmla="*/ 87835 w 95059"/>
                <a:gd name="connsiteY1" fmla="*/ 0 h 108389"/>
                <a:gd name="connsiteX2" fmla="*/ 95060 w 95059"/>
                <a:gd name="connsiteY2" fmla="*/ 107608 h 108389"/>
                <a:gd name="connsiteX3" fmla="*/ 90117 w 95059"/>
                <a:gd name="connsiteY3" fmla="*/ 108241 h 108389"/>
                <a:gd name="connsiteX4" fmla="*/ 2028 w 95059"/>
                <a:gd name="connsiteY4" fmla="*/ 35489 h 108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9" h="108389">
                  <a:moveTo>
                    <a:pt x="0" y="5957"/>
                  </a:moveTo>
                  <a:lnTo>
                    <a:pt x="87835" y="0"/>
                  </a:lnTo>
                  <a:lnTo>
                    <a:pt x="95060" y="107608"/>
                  </a:lnTo>
                  <a:lnTo>
                    <a:pt x="90117" y="108241"/>
                  </a:lnTo>
                  <a:cubicBezTo>
                    <a:pt x="53107" y="110776"/>
                    <a:pt x="19012" y="80611"/>
                    <a:pt x="2028" y="35489"/>
                  </a:cubicBezTo>
                  <a:close/>
                </a:path>
              </a:pathLst>
            </a:custGeom>
            <a:solidFill>
              <a:srgbClr val="B5826B"/>
            </a:solidFill>
            <a:ln w="12669"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02C07585-E062-4E88-A72A-327DF815C7D5}"/>
                </a:ext>
              </a:extLst>
            </p:cNvPr>
            <p:cNvSpPr/>
            <p:nvPr/>
          </p:nvSpPr>
          <p:spPr>
            <a:xfrm rot="21367800">
              <a:off x="1662430" y="2981537"/>
              <a:ext cx="180993" cy="261604"/>
            </a:xfrm>
            <a:custGeom>
              <a:avLst/>
              <a:gdLst>
                <a:gd name="connsiteX0" fmla="*/ 180994 w 180993"/>
                <a:gd name="connsiteY0" fmla="*/ 130802 h 261604"/>
                <a:gd name="connsiteX1" fmla="*/ 90497 w 180993"/>
                <a:gd name="connsiteY1" fmla="*/ 261604 h 261604"/>
                <a:gd name="connsiteX2" fmla="*/ 0 w 180993"/>
                <a:gd name="connsiteY2" fmla="*/ 130802 h 261604"/>
                <a:gd name="connsiteX3" fmla="*/ 90497 w 180993"/>
                <a:gd name="connsiteY3" fmla="*/ 0 h 261604"/>
                <a:gd name="connsiteX4" fmla="*/ 180994 w 180993"/>
                <a:gd name="connsiteY4" fmla="*/ 130802 h 261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93" h="261604">
                  <a:moveTo>
                    <a:pt x="180994" y="130802"/>
                  </a:moveTo>
                  <a:cubicBezTo>
                    <a:pt x="180994" y="203042"/>
                    <a:pt x="140477" y="261604"/>
                    <a:pt x="90497" y="261604"/>
                  </a:cubicBezTo>
                  <a:cubicBezTo>
                    <a:pt x="40517" y="261604"/>
                    <a:pt x="0" y="203042"/>
                    <a:pt x="0" y="130802"/>
                  </a:cubicBezTo>
                  <a:cubicBezTo>
                    <a:pt x="0" y="58562"/>
                    <a:pt x="40517" y="0"/>
                    <a:pt x="90497" y="0"/>
                  </a:cubicBezTo>
                  <a:cubicBezTo>
                    <a:pt x="140477" y="0"/>
                    <a:pt x="180994" y="58562"/>
                    <a:pt x="180994" y="130802"/>
                  </a:cubicBezTo>
                  <a:close/>
                </a:path>
              </a:pathLst>
            </a:custGeom>
            <a:solidFill>
              <a:srgbClr val="D89F80"/>
            </a:solidFill>
            <a:ln w="12669"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C52A5F55-6389-49B7-94F7-6BE406834E7C}"/>
                </a:ext>
              </a:extLst>
            </p:cNvPr>
            <p:cNvSpPr/>
            <p:nvPr/>
          </p:nvSpPr>
          <p:spPr>
            <a:xfrm>
              <a:off x="1599834" y="2913416"/>
              <a:ext cx="237660" cy="179063"/>
            </a:xfrm>
            <a:custGeom>
              <a:avLst/>
              <a:gdLst>
                <a:gd name="connsiteX0" fmla="*/ 181 w 237660"/>
                <a:gd name="connsiteY0" fmla="*/ 100849 h 179063"/>
                <a:gd name="connsiteX1" fmla="*/ 115774 w 237660"/>
                <a:gd name="connsiteY1" fmla="*/ 171193 h 179063"/>
                <a:gd name="connsiteX2" fmla="*/ 235802 w 237660"/>
                <a:gd name="connsiteY2" fmla="*/ 82471 h 179063"/>
                <a:gd name="connsiteX3" fmla="*/ 109056 w 237660"/>
                <a:gd name="connsiteY3" fmla="*/ 339 h 179063"/>
                <a:gd name="connsiteX4" fmla="*/ 181 w 237660"/>
                <a:gd name="connsiteY4" fmla="*/ 100849 h 179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60" h="179063">
                  <a:moveTo>
                    <a:pt x="181" y="100849"/>
                  </a:moveTo>
                  <a:cubicBezTo>
                    <a:pt x="3603" y="151548"/>
                    <a:pt x="57851" y="198063"/>
                    <a:pt x="115774" y="171193"/>
                  </a:cubicBezTo>
                  <a:cubicBezTo>
                    <a:pt x="173697" y="144323"/>
                    <a:pt x="229212" y="104144"/>
                    <a:pt x="235802" y="82471"/>
                  </a:cubicBezTo>
                  <a:cubicBezTo>
                    <a:pt x="250758" y="33293"/>
                    <a:pt x="172429" y="-3970"/>
                    <a:pt x="109056" y="339"/>
                  </a:cubicBezTo>
                  <a:cubicBezTo>
                    <a:pt x="45683" y="4649"/>
                    <a:pt x="-3368" y="49517"/>
                    <a:pt x="181" y="100849"/>
                  </a:cubicBezTo>
                  <a:close/>
                </a:path>
              </a:pathLst>
            </a:custGeom>
            <a:solidFill>
              <a:srgbClr val="330000"/>
            </a:solidFill>
            <a:ln w="12669"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46C5D257-D488-4372-B535-0CB44590EE3A}"/>
                </a:ext>
              </a:extLst>
            </p:cNvPr>
            <p:cNvSpPr/>
            <p:nvPr/>
          </p:nvSpPr>
          <p:spPr>
            <a:xfrm>
              <a:off x="1299849" y="5167175"/>
              <a:ext cx="669298" cy="144312"/>
            </a:xfrm>
            <a:custGeom>
              <a:avLst/>
              <a:gdLst>
                <a:gd name="connsiteX0" fmla="*/ 110680 w 669298"/>
                <a:gd name="connsiteY0" fmla="*/ 634 h 144312"/>
                <a:gd name="connsiteX1" fmla="*/ 138817 w 669298"/>
                <a:gd name="connsiteY1" fmla="*/ 26617 h 144312"/>
                <a:gd name="connsiteX2" fmla="*/ 146295 w 669298"/>
                <a:gd name="connsiteY2" fmla="*/ 118635 h 144312"/>
                <a:gd name="connsiteX3" fmla="*/ 128413 w 669298"/>
                <a:gd name="connsiteY3" fmla="*/ 140826 h 144312"/>
                <a:gd name="connsiteX4" fmla="*/ 126269 w 669298"/>
                <a:gd name="connsiteY4" fmla="*/ 140942 h 144312"/>
                <a:gd name="connsiteX5" fmla="*/ 20310 w 669298"/>
                <a:gd name="connsiteY5" fmla="*/ 140942 h 144312"/>
                <a:gd name="connsiteX6" fmla="*/ 1 w 669298"/>
                <a:gd name="connsiteY6" fmla="*/ 120947 h 144312"/>
                <a:gd name="connsiteX7" fmla="*/ 2185 w 669298"/>
                <a:gd name="connsiteY7" fmla="*/ 111664 h 144312"/>
                <a:gd name="connsiteX8" fmla="*/ 51616 w 669298"/>
                <a:gd name="connsiteY8" fmla="*/ 17491 h 144312"/>
                <a:gd name="connsiteX9" fmla="*/ 80768 w 669298"/>
                <a:gd name="connsiteY9" fmla="*/ 0 h 144312"/>
                <a:gd name="connsiteX10" fmla="*/ 499664 w 669298"/>
                <a:gd name="connsiteY10" fmla="*/ 1901 h 144312"/>
                <a:gd name="connsiteX11" fmla="*/ 508536 w 669298"/>
                <a:gd name="connsiteY11" fmla="*/ 5957 h 144312"/>
                <a:gd name="connsiteX12" fmla="*/ 583696 w 669298"/>
                <a:gd name="connsiteY12" fmla="*/ 67176 h 144312"/>
                <a:gd name="connsiteX13" fmla="*/ 617791 w 669298"/>
                <a:gd name="connsiteY13" fmla="*/ 83526 h 144312"/>
                <a:gd name="connsiteX14" fmla="*/ 668490 w 669298"/>
                <a:gd name="connsiteY14" fmla="*/ 132196 h 144312"/>
                <a:gd name="connsiteX15" fmla="*/ 668490 w 669298"/>
                <a:gd name="connsiteY15" fmla="*/ 141322 h 144312"/>
                <a:gd name="connsiteX16" fmla="*/ 453021 w 669298"/>
                <a:gd name="connsiteY16" fmla="*/ 144111 h 144312"/>
                <a:gd name="connsiteX17" fmla="*/ 430460 w 669298"/>
                <a:gd name="connsiteY17" fmla="*/ 106087 h 144312"/>
                <a:gd name="connsiteX18" fmla="*/ 439333 w 669298"/>
                <a:gd name="connsiteY18" fmla="*/ 69838 h 144312"/>
                <a:gd name="connsiteX19" fmla="*/ 443135 w 669298"/>
                <a:gd name="connsiteY19" fmla="*/ 26110 h 144312"/>
                <a:gd name="connsiteX20" fmla="*/ 463288 w 669298"/>
                <a:gd name="connsiteY20" fmla="*/ 5197 h 14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9298" h="144312">
                  <a:moveTo>
                    <a:pt x="110680" y="634"/>
                  </a:moveTo>
                  <a:cubicBezTo>
                    <a:pt x="125392" y="652"/>
                    <a:pt x="137630" y="11953"/>
                    <a:pt x="138817" y="26617"/>
                  </a:cubicBezTo>
                  <a:lnTo>
                    <a:pt x="146295" y="118635"/>
                  </a:lnTo>
                  <a:cubicBezTo>
                    <a:pt x="147485" y="129701"/>
                    <a:pt x="139479" y="139636"/>
                    <a:pt x="128413" y="140826"/>
                  </a:cubicBezTo>
                  <a:cubicBezTo>
                    <a:pt x="127701" y="140903"/>
                    <a:pt x="126986" y="140942"/>
                    <a:pt x="126269" y="140942"/>
                  </a:cubicBezTo>
                  <a:lnTo>
                    <a:pt x="20310" y="140942"/>
                  </a:lnTo>
                  <a:cubicBezTo>
                    <a:pt x="9180" y="141029"/>
                    <a:pt x="87" y="132077"/>
                    <a:pt x="1" y="120947"/>
                  </a:cubicBezTo>
                  <a:cubicBezTo>
                    <a:pt x="-25" y="117722"/>
                    <a:pt x="725" y="114539"/>
                    <a:pt x="2185" y="111664"/>
                  </a:cubicBezTo>
                  <a:lnTo>
                    <a:pt x="51616" y="17491"/>
                  </a:lnTo>
                  <a:cubicBezTo>
                    <a:pt x="57322" y="6691"/>
                    <a:pt x="68553" y="-47"/>
                    <a:pt x="80768" y="0"/>
                  </a:cubicBezTo>
                  <a:close/>
                  <a:moveTo>
                    <a:pt x="499664" y="1901"/>
                  </a:moveTo>
                  <a:cubicBezTo>
                    <a:pt x="503124" y="1624"/>
                    <a:pt x="506482" y="3158"/>
                    <a:pt x="508536" y="5957"/>
                  </a:cubicBezTo>
                  <a:cubicBezTo>
                    <a:pt x="526642" y="33658"/>
                    <a:pt x="552905" y="55050"/>
                    <a:pt x="583696" y="67176"/>
                  </a:cubicBezTo>
                  <a:cubicBezTo>
                    <a:pt x="595618" y="71379"/>
                    <a:pt x="607050" y="76861"/>
                    <a:pt x="617791" y="83526"/>
                  </a:cubicBezTo>
                  <a:cubicBezTo>
                    <a:pt x="637564" y="98482"/>
                    <a:pt x="663800" y="107861"/>
                    <a:pt x="668490" y="132196"/>
                  </a:cubicBezTo>
                  <a:cubicBezTo>
                    <a:pt x="669504" y="137393"/>
                    <a:pt x="669630" y="141069"/>
                    <a:pt x="668490" y="141322"/>
                  </a:cubicBezTo>
                  <a:lnTo>
                    <a:pt x="453021" y="144111"/>
                  </a:lnTo>
                  <a:cubicBezTo>
                    <a:pt x="438192" y="146899"/>
                    <a:pt x="425771" y="120156"/>
                    <a:pt x="430460" y="106087"/>
                  </a:cubicBezTo>
                  <a:lnTo>
                    <a:pt x="439333" y="69838"/>
                  </a:lnTo>
                  <a:cubicBezTo>
                    <a:pt x="441839" y="55396"/>
                    <a:pt x="443111" y="40767"/>
                    <a:pt x="443135" y="26110"/>
                  </a:cubicBezTo>
                  <a:cubicBezTo>
                    <a:pt x="443498" y="15003"/>
                    <a:pt x="452202" y="5971"/>
                    <a:pt x="463288" y="5197"/>
                  </a:cubicBezTo>
                  <a:close/>
                </a:path>
              </a:pathLst>
            </a:custGeom>
            <a:solidFill>
              <a:srgbClr val="EDEFF4"/>
            </a:solidFill>
            <a:ln w="12669"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056E8604-D0CE-4407-B01B-1A9AC9F6DC73}"/>
                </a:ext>
              </a:extLst>
            </p:cNvPr>
            <p:cNvSpPr/>
            <p:nvPr/>
          </p:nvSpPr>
          <p:spPr>
            <a:xfrm>
              <a:off x="3953813" y="2762596"/>
              <a:ext cx="169338" cy="200843"/>
            </a:xfrm>
            <a:custGeom>
              <a:avLst/>
              <a:gdLst>
                <a:gd name="connsiteX0" fmla="*/ 119527 w 169338"/>
                <a:gd name="connsiteY0" fmla="*/ 200844 h 200843"/>
                <a:gd name="connsiteX1" fmla="*/ 95066 w 169338"/>
                <a:gd name="connsiteY1" fmla="*/ 166369 h 200843"/>
                <a:gd name="connsiteX2" fmla="*/ 65027 w 169338"/>
                <a:gd name="connsiteY2" fmla="*/ 144695 h 200843"/>
                <a:gd name="connsiteX3" fmla="*/ 6977 w 169338"/>
                <a:gd name="connsiteY3" fmla="*/ 4260 h 200843"/>
                <a:gd name="connsiteX4" fmla="*/ 18371 w 169338"/>
                <a:gd name="connsiteY4" fmla="*/ 1079 h 200843"/>
                <a:gd name="connsiteX5" fmla="*/ 21552 w 169338"/>
                <a:gd name="connsiteY5" fmla="*/ 4260 h 200843"/>
                <a:gd name="connsiteX6" fmla="*/ 100642 w 169338"/>
                <a:gd name="connsiteY6" fmla="*/ 81068 h 200843"/>
                <a:gd name="connsiteX7" fmla="*/ 103050 w 169338"/>
                <a:gd name="connsiteY7" fmla="*/ 40003 h 200843"/>
                <a:gd name="connsiteX8" fmla="*/ 107481 w 169338"/>
                <a:gd name="connsiteY8" fmla="*/ 31802 h 200843"/>
                <a:gd name="connsiteX9" fmla="*/ 107613 w 169338"/>
                <a:gd name="connsiteY9" fmla="*/ 31764 h 200843"/>
                <a:gd name="connsiteX10" fmla="*/ 125104 w 169338"/>
                <a:gd name="connsiteY10" fmla="*/ 34679 h 200843"/>
                <a:gd name="connsiteX11" fmla="*/ 151847 w 169338"/>
                <a:gd name="connsiteY11" fmla="*/ 70548 h 200843"/>
                <a:gd name="connsiteX12" fmla="*/ 166677 w 169338"/>
                <a:gd name="connsiteY12" fmla="*/ 169664 h 200843"/>
                <a:gd name="connsiteX13" fmla="*/ 169339 w 169338"/>
                <a:gd name="connsiteY13" fmla="*/ 179677 h 200843"/>
                <a:gd name="connsiteX14" fmla="*/ 147665 w 169338"/>
                <a:gd name="connsiteY14" fmla="*/ 172072 h 200843"/>
                <a:gd name="connsiteX15" fmla="*/ 119401 w 169338"/>
                <a:gd name="connsiteY15" fmla="*/ 198182 h 200843"/>
                <a:gd name="connsiteX16" fmla="*/ 119527 w 169338"/>
                <a:gd name="connsiteY16" fmla="*/ 200844 h 200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338" h="200843">
                  <a:moveTo>
                    <a:pt x="119527" y="200844"/>
                  </a:moveTo>
                  <a:cubicBezTo>
                    <a:pt x="115007" y="187163"/>
                    <a:pt x="106485" y="175153"/>
                    <a:pt x="95066" y="166369"/>
                  </a:cubicBezTo>
                  <a:cubicBezTo>
                    <a:pt x="84353" y="160167"/>
                    <a:pt x="74289" y="152906"/>
                    <a:pt x="65027" y="144695"/>
                  </a:cubicBezTo>
                  <a:cubicBezTo>
                    <a:pt x="-11782" y="73337"/>
                    <a:pt x="-4177" y="25934"/>
                    <a:pt x="6977" y="4260"/>
                  </a:cubicBezTo>
                  <a:cubicBezTo>
                    <a:pt x="9245" y="235"/>
                    <a:pt x="14346" y="-1189"/>
                    <a:pt x="18371" y="1079"/>
                  </a:cubicBezTo>
                  <a:cubicBezTo>
                    <a:pt x="19702" y="1829"/>
                    <a:pt x="20802" y="2929"/>
                    <a:pt x="21552" y="4260"/>
                  </a:cubicBezTo>
                  <a:cubicBezTo>
                    <a:pt x="37142" y="35313"/>
                    <a:pt x="85559" y="77519"/>
                    <a:pt x="100642" y="81068"/>
                  </a:cubicBezTo>
                  <a:cubicBezTo>
                    <a:pt x="115725" y="84617"/>
                    <a:pt x="106726" y="52044"/>
                    <a:pt x="103050" y="40003"/>
                  </a:cubicBezTo>
                  <a:cubicBezTo>
                    <a:pt x="102009" y="36515"/>
                    <a:pt x="103993" y="32843"/>
                    <a:pt x="107481" y="31802"/>
                  </a:cubicBezTo>
                  <a:cubicBezTo>
                    <a:pt x="107525" y="31789"/>
                    <a:pt x="107569" y="31776"/>
                    <a:pt x="107613" y="31764"/>
                  </a:cubicBezTo>
                  <a:cubicBezTo>
                    <a:pt x="113604" y="30598"/>
                    <a:pt x="119814" y="31634"/>
                    <a:pt x="125104" y="34679"/>
                  </a:cubicBezTo>
                  <a:cubicBezTo>
                    <a:pt x="139382" y="41501"/>
                    <a:pt x="149385" y="54917"/>
                    <a:pt x="151847" y="70548"/>
                  </a:cubicBezTo>
                  <a:lnTo>
                    <a:pt x="166677" y="169664"/>
                  </a:lnTo>
                  <a:cubicBezTo>
                    <a:pt x="167207" y="173087"/>
                    <a:pt x="168099" y="176443"/>
                    <a:pt x="169339" y="179677"/>
                  </a:cubicBezTo>
                  <a:cubicBezTo>
                    <a:pt x="163475" y="174256"/>
                    <a:pt x="155630" y="171504"/>
                    <a:pt x="147665" y="172072"/>
                  </a:cubicBezTo>
                  <a:cubicBezTo>
                    <a:pt x="132859" y="172029"/>
                    <a:pt x="120529" y="183419"/>
                    <a:pt x="119401" y="198182"/>
                  </a:cubicBezTo>
                  <a:cubicBezTo>
                    <a:pt x="119327" y="199071"/>
                    <a:pt x="119370" y="199966"/>
                    <a:pt x="119527" y="200844"/>
                  </a:cubicBezTo>
                  <a:close/>
                </a:path>
              </a:pathLst>
            </a:custGeom>
            <a:solidFill>
              <a:srgbClr val="D89F80"/>
            </a:solidFill>
            <a:ln w="12669"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235FD86C-6F25-4AFE-8169-A6B842794753}"/>
                </a:ext>
              </a:extLst>
            </p:cNvPr>
            <p:cNvSpPr/>
            <p:nvPr/>
          </p:nvSpPr>
          <p:spPr>
            <a:xfrm>
              <a:off x="4578297" y="3125928"/>
              <a:ext cx="159573" cy="238029"/>
            </a:xfrm>
            <a:custGeom>
              <a:avLst/>
              <a:gdLst>
                <a:gd name="connsiteX0" fmla="*/ 159573 w 159573"/>
                <a:gd name="connsiteY0" fmla="*/ 238029 h 238029"/>
                <a:gd name="connsiteX1" fmla="*/ 0 w 159573"/>
                <a:gd name="connsiteY1" fmla="*/ 206977 h 238029"/>
                <a:gd name="connsiteX2" fmla="*/ 35996 w 159573"/>
                <a:gd name="connsiteY2" fmla="*/ 5197 h 238029"/>
                <a:gd name="connsiteX3" fmla="*/ 123578 w 159573"/>
                <a:gd name="connsiteY3" fmla="*/ 0 h 238029"/>
                <a:gd name="connsiteX4" fmla="*/ 159573 w 159573"/>
                <a:gd name="connsiteY4" fmla="*/ 238029 h 23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573" h="238029">
                  <a:moveTo>
                    <a:pt x="159573" y="238029"/>
                  </a:moveTo>
                  <a:lnTo>
                    <a:pt x="0" y="206977"/>
                  </a:lnTo>
                  <a:lnTo>
                    <a:pt x="35996" y="5197"/>
                  </a:lnTo>
                  <a:lnTo>
                    <a:pt x="123578" y="0"/>
                  </a:lnTo>
                  <a:lnTo>
                    <a:pt x="159573" y="238029"/>
                  </a:lnTo>
                  <a:close/>
                </a:path>
              </a:pathLst>
            </a:custGeom>
            <a:solidFill>
              <a:srgbClr val="D89F80"/>
            </a:solidFill>
            <a:ln w="12669"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ACCD8A73-F616-4855-8260-50FD38C83928}"/>
                </a:ext>
              </a:extLst>
            </p:cNvPr>
            <p:cNvSpPr/>
            <p:nvPr/>
          </p:nvSpPr>
          <p:spPr>
            <a:xfrm>
              <a:off x="4603139" y="3125928"/>
              <a:ext cx="102410" cy="69838"/>
            </a:xfrm>
            <a:custGeom>
              <a:avLst/>
              <a:gdLst>
                <a:gd name="connsiteX0" fmla="*/ 98735 w 102410"/>
                <a:gd name="connsiteY0" fmla="*/ 0 h 69838"/>
                <a:gd name="connsiteX1" fmla="*/ 11154 w 102410"/>
                <a:gd name="connsiteY1" fmla="*/ 5197 h 69838"/>
                <a:gd name="connsiteX2" fmla="*/ 0 w 102410"/>
                <a:gd name="connsiteY2" fmla="*/ 67809 h 69838"/>
                <a:gd name="connsiteX3" fmla="*/ 18885 w 102410"/>
                <a:gd name="connsiteY3" fmla="*/ 69837 h 69838"/>
                <a:gd name="connsiteX4" fmla="*/ 102411 w 102410"/>
                <a:gd name="connsiteY4" fmla="*/ 24462 h 6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0" h="69838">
                  <a:moveTo>
                    <a:pt x="98735" y="0"/>
                  </a:moveTo>
                  <a:lnTo>
                    <a:pt x="11154" y="5197"/>
                  </a:lnTo>
                  <a:lnTo>
                    <a:pt x="0" y="67809"/>
                  </a:lnTo>
                  <a:cubicBezTo>
                    <a:pt x="6199" y="69192"/>
                    <a:pt x="12534" y="69873"/>
                    <a:pt x="18885" y="69837"/>
                  </a:cubicBezTo>
                  <a:cubicBezTo>
                    <a:pt x="52298" y="68631"/>
                    <a:pt x="83214" y="51836"/>
                    <a:pt x="102411" y="24462"/>
                  </a:cubicBezTo>
                  <a:close/>
                </a:path>
              </a:pathLst>
            </a:custGeom>
            <a:solidFill>
              <a:srgbClr val="B5826B"/>
            </a:solidFill>
            <a:ln w="12669"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4E458C6-4242-49EF-B44E-C46C006324C9}"/>
                </a:ext>
              </a:extLst>
            </p:cNvPr>
            <p:cNvSpPr/>
            <p:nvPr/>
          </p:nvSpPr>
          <p:spPr>
            <a:xfrm>
              <a:off x="4500982" y="2898292"/>
              <a:ext cx="242085" cy="282517"/>
            </a:xfrm>
            <a:custGeom>
              <a:avLst/>
              <a:gdLst>
                <a:gd name="connsiteX0" fmla="*/ 242085 w 242085"/>
                <a:gd name="connsiteY0" fmla="*/ 117747 h 282517"/>
                <a:gd name="connsiteX1" fmla="*/ 121042 w 242085"/>
                <a:gd name="connsiteY1" fmla="*/ 282517 h 282517"/>
                <a:gd name="connsiteX2" fmla="*/ 0 w 242085"/>
                <a:gd name="connsiteY2" fmla="*/ 117747 h 282517"/>
                <a:gd name="connsiteX3" fmla="*/ 121042 w 242085"/>
                <a:gd name="connsiteY3" fmla="*/ 0 h 282517"/>
                <a:gd name="connsiteX4" fmla="*/ 242085 w 242085"/>
                <a:gd name="connsiteY4" fmla="*/ 117747 h 282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085" h="282517">
                  <a:moveTo>
                    <a:pt x="242085" y="117747"/>
                  </a:moveTo>
                  <a:cubicBezTo>
                    <a:pt x="242085" y="208371"/>
                    <a:pt x="187838" y="282517"/>
                    <a:pt x="121042" y="282517"/>
                  </a:cubicBezTo>
                  <a:cubicBezTo>
                    <a:pt x="54247" y="282517"/>
                    <a:pt x="0" y="208878"/>
                    <a:pt x="0" y="117747"/>
                  </a:cubicBezTo>
                  <a:cubicBezTo>
                    <a:pt x="0" y="26617"/>
                    <a:pt x="54247" y="0"/>
                    <a:pt x="121042" y="0"/>
                  </a:cubicBezTo>
                  <a:cubicBezTo>
                    <a:pt x="187838" y="0"/>
                    <a:pt x="242085" y="26997"/>
                    <a:pt x="242085" y="117747"/>
                  </a:cubicBezTo>
                  <a:close/>
                </a:path>
              </a:pathLst>
            </a:custGeom>
            <a:solidFill>
              <a:srgbClr val="D89F80"/>
            </a:solidFill>
            <a:ln w="1266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BC36F3A2-50CE-4B4C-A7B9-4D5E13BD9246}"/>
                </a:ext>
              </a:extLst>
            </p:cNvPr>
            <p:cNvSpPr/>
            <p:nvPr/>
          </p:nvSpPr>
          <p:spPr>
            <a:xfrm>
              <a:off x="4484085" y="2844678"/>
              <a:ext cx="286739" cy="197152"/>
            </a:xfrm>
            <a:custGeom>
              <a:avLst/>
              <a:gdLst>
                <a:gd name="connsiteX0" fmla="*/ 192947 w 286739"/>
                <a:gd name="connsiteY0" fmla="*/ 161348 h 197152"/>
                <a:gd name="connsiteX1" fmla="*/ 104225 w 286739"/>
                <a:gd name="connsiteY1" fmla="*/ 188725 h 197152"/>
                <a:gd name="connsiteX2" fmla="*/ 15503 w 286739"/>
                <a:gd name="connsiteY2" fmla="*/ 170220 h 197152"/>
                <a:gd name="connsiteX3" fmla="*/ 2828 w 286739"/>
                <a:gd name="connsiteY3" fmla="*/ 128267 h 197152"/>
                <a:gd name="connsiteX4" fmla="*/ 44724 w 286739"/>
                <a:gd name="connsiteY4" fmla="*/ 49040 h 197152"/>
                <a:gd name="connsiteX5" fmla="*/ 50611 w 286739"/>
                <a:gd name="connsiteY5" fmla="*/ 47530 h 197152"/>
                <a:gd name="connsiteX6" fmla="*/ 286740 w 286739"/>
                <a:gd name="connsiteY6" fmla="*/ 0 h 197152"/>
                <a:gd name="connsiteX7" fmla="*/ 268868 w 286739"/>
                <a:gd name="connsiteY7" fmla="*/ 28264 h 197152"/>
                <a:gd name="connsiteX8" fmla="*/ 239717 w 286739"/>
                <a:gd name="connsiteY8" fmla="*/ 108368 h 197152"/>
                <a:gd name="connsiteX9" fmla="*/ 192947 w 286739"/>
                <a:gd name="connsiteY9" fmla="*/ 161348 h 19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739" h="197152">
                  <a:moveTo>
                    <a:pt x="192947" y="161348"/>
                  </a:moveTo>
                  <a:lnTo>
                    <a:pt x="104225" y="188725"/>
                  </a:lnTo>
                  <a:cubicBezTo>
                    <a:pt x="69116" y="199625"/>
                    <a:pt x="26276" y="205582"/>
                    <a:pt x="15503" y="170220"/>
                  </a:cubicBezTo>
                  <a:lnTo>
                    <a:pt x="2828" y="128267"/>
                  </a:lnTo>
                  <a:cubicBezTo>
                    <a:pt x="-7481" y="94820"/>
                    <a:pt x="11277" y="59348"/>
                    <a:pt x="44724" y="49040"/>
                  </a:cubicBezTo>
                  <a:cubicBezTo>
                    <a:pt x="46661" y="48442"/>
                    <a:pt x="48626" y="47939"/>
                    <a:pt x="50611" y="47530"/>
                  </a:cubicBezTo>
                  <a:lnTo>
                    <a:pt x="286740" y="0"/>
                  </a:lnTo>
                  <a:lnTo>
                    <a:pt x="268868" y="28264"/>
                  </a:lnTo>
                  <a:cubicBezTo>
                    <a:pt x="253968" y="52784"/>
                    <a:pt x="244061" y="80007"/>
                    <a:pt x="239717" y="108368"/>
                  </a:cubicBezTo>
                  <a:cubicBezTo>
                    <a:pt x="235511" y="133504"/>
                    <a:pt x="217368" y="154057"/>
                    <a:pt x="192947" y="161348"/>
                  </a:cubicBezTo>
                  <a:close/>
                </a:path>
              </a:pathLst>
            </a:custGeom>
            <a:solidFill>
              <a:srgbClr val="330000"/>
            </a:solidFill>
            <a:ln w="12669"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1B75FCE6-BB61-4FAB-A432-2B7703B2C2EC}"/>
                </a:ext>
              </a:extLst>
            </p:cNvPr>
            <p:cNvSpPr/>
            <p:nvPr/>
          </p:nvSpPr>
          <p:spPr>
            <a:xfrm>
              <a:off x="4678680" y="2880167"/>
              <a:ext cx="79464" cy="214708"/>
            </a:xfrm>
            <a:custGeom>
              <a:avLst/>
              <a:gdLst>
                <a:gd name="connsiteX0" fmla="*/ 0 w 79464"/>
                <a:gd name="connsiteY0" fmla="*/ 87962 h 214708"/>
                <a:gd name="connsiteX1" fmla="*/ 49558 w 79464"/>
                <a:gd name="connsiteY1" fmla="*/ 214708 h 214708"/>
                <a:gd name="connsiteX2" fmla="*/ 56656 w 79464"/>
                <a:gd name="connsiteY2" fmla="*/ 202033 h 214708"/>
                <a:gd name="connsiteX3" fmla="*/ 53360 w 79464"/>
                <a:gd name="connsiteY3" fmla="*/ 27250 h 214708"/>
                <a:gd name="connsiteX4" fmla="*/ 35996 w 79464"/>
                <a:gd name="connsiteY4" fmla="*/ 0 h 21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64" h="214708">
                  <a:moveTo>
                    <a:pt x="0" y="87962"/>
                  </a:moveTo>
                  <a:lnTo>
                    <a:pt x="49558" y="214708"/>
                  </a:lnTo>
                  <a:lnTo>
                    <a:pt x="56656" y="202033"/>
                  </a:lnTo>
                  <a:cubicBezTo>
                    <a:pt x="88212" y="147710"/>
                    <a:pt x="86942" y="80346"/>
                    <a:pt x="53360" y="27250"/>
                  </a:cubicBezTo>
                  <a:lnTo>
                    <a:pt x="35996" y="0"/>
                  </a:lnTo>
                  <a:close/>
                </a:path>
              </a:pathLst>
            </a:custGeom>
            <a:solidFill>
              <a:srgbClr val="330000"/>
            </a:solidFill>
            <a:ln w="12669"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256353C3-4206-42FD-A7C9-8411466D3966}"/>
                </a:ext>
              </a:extLst>
            </p:cNvPr>
            <p:cNvSpPr/>
            <p:nvPr/>
          </p:nvSpPr>
          <p:spPr>
            <a:xfrm>
              <a:off x="4401377" y="3794641"/>
              <a:ext cx="361335" cy="1391280"/>
            </a:xfrm>
            <a:custGeom>
              <a:avLst/>
              <a:gdLst>
                <a:gd name="connsiteX0" fmla="*/ 106955 w 361335"/>
                <a:gd name="connsiteY0" fmla="*/ 0 h 1391280"/>
                <a:gd name="connsiteX1" fmla="*/ 615 w 361335"/>
                <a:gd name="connsiteY1" fmla="*/ 742860 h 1391280"/>
                <a:gd name="connsiteX2" fmla="*/ 10882 w 361335"/>
                <a:gd name="connsiteY2" fmla="*/ 1379125 h 1391280"/>
                <a:gd name="connsiteX3" fmla="*/ 127362 w 361335"/>
                <a:gd name="connsiteY3" fmla="*/ 1385336 h 1391280"/>
                <a:gd name="connsiteX4" fmla="*/ 186933 w 361335"/>
                <a:gd name="connsiteY4" fmla="*/ 1085835 h 1391280"/>
                <a:gd name="connsiteX5" fmla="*/ 205184 w 361335"/>
                <a:gd name="connsiteY5" fmla="*/ 878985 h 1391280"/>
                <a:gd name="connsiteX6" fmla="*/ 321790 w 361335"/>
                <a:gd name="connsiteY6" fmla="*/ 200766 h 1391280"/>
                <a:gd name="connsiteX7" fmla="*/ 361335 w 361335"/>
                <a:gd name="connsiteY7" fmla="*/ 23321 h 1391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35" h="1391280">
                  <a:moveTo>
                    <a:pt x="106955" y="0"/>
                  </a:moveTo>
                  <a:cubicBezTo>
                    <a:pt x="30697" y="240041"/>
                    <a:pt x="-5236" y="491064"/>
                    <a:pt x="615" y="742860"/>
                  </a:cubicBezTo>
                  <a:cubicBezTo>
                    <a:pt x="9741" y="1163911"/>
                    <a:pt x="10882" y="1379125"/>
                    <a:pt x="10882" y="1379125"/>
                  </a:cubicBezTo>
                  <a:cubicBezTo>
                    <a:pt x="10882" y="1379125"/>
                    <a:pt x="4545" y="1401686"/>
                    <a:pt x="127362" y="1385336"/>
                  </a:cubicBezTo>
                  <a:lnTo>
                    <a:pt x="186933" y="1085835"/>
                  </a:lnTo>
                  <a:cubicBezTo>
                    <a:pt x="186933" y="1085835"/>
                    <a:pt x="200368" y="1035136"/>
                    <a:pt x="205184" y="878985"/>
                  </a:cubicBezTo>
                  <a:cubicBezTo>
                    <a:pt x="210000" y="722834"/>
                    <a:pt x="321790" y="200766"/>
                    <a:pt x="321790" y="200766"/>
                  </a:cubicBezTo>
                  <a:lnTo>
                    <a:pt x="361335" y="23321"/>
                  </a:lnTo>
                  <a:close/>
                </a:path>
              </a:pathLst>
            </a:custGeom>
            <a:solidFill>
              <a:srgbClr val="051963"/>
            </a:solidFill>
            <a:ln w="12669"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68695806-D1FD-4408-91AA-AF9E99BA1EF0}"/>
                </a:ext>
              </a:extLst>
            </p:cNvPr>
            <p:cNvSpPr/>
            <p:nvPr/>
          </p:nvSpPr>
          <p:spPr>
            <a:xfrm>
              <a:off x="4493757" y="3786403"/>
              <a:ext cx="657052" cy="1366843"/>
            </a:xfrm>
            <a:custGeom>
              <a:avLst/>
              <a:gdLst>
                <a:gd name="connsiteX0" fmla="*/ 0 w 657052"/>
                <a:gd name="connsiteY0" fmla="*/ 31687 h 1366843"/>
                <a:gd name="connsiteX1" fmla="*/ 290376 w 657052"/>
                <a:gd name="connsiteY1" fmla="*/ 684176 h 1366843"/>
                <a:gd name="connsiteX2" fmla="*/ 317880 w 657052"/>
                <a:gd name="connsiteY2" fmla="*/ 732846 h 1366843"/>
                <a:gd name="connsiteX3" fmla="*/ 555655 w 657052"/>
                <a:gd name="connsiteY3" fmla="*/ 1360367 h 1366843"/>
                <a:gd name="connsiteX4" fmla="*/ 657052 w 657052"/>
                <a:gd name="connsiteY4" fmla="*/ 1358339 h 1366843"/>
                <a:gd name="connsiteX5" fmla="*/ 571625 w 657052"/>
                <a:gd name="connsiteY5" fmla="*/ 887350 h 1366843"/>
                <a:gd name="connsiteX6" fmla="*/ 432205 w 657052"/>
                <a:gd name="connsiteY6" fmla="*/ 398744 h 1366843"/>
                <a:gd name="connsiteX7" fmla="*/ 256535 w 657052"/>
                <a:gd name="connsiteY7" fmla="*/ 0 h 136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7052" h="1366843">
                  <a:moveTo>
                    <a:pt x="0" y="31687"/>
                  </a:moveTo>
                  <a:cubicBezTo>
                    <a:pt x="0" y="31687"/>
                    <a:pt x="205329" y="569217"/>
                    <a:pt x="290376" y="684176"/>
                  </a:cubicBezTo>
                  <a:cubicBezTo>
                    <a:pt x="301487" y="699222"/>
                    <a:pt x="310723" y="715566"/>
                    <a:pt x="317880" y="732846"/>
                  </a:cubicBezTo>
                  <a:cubicBezTo>
                    <a:pt x="368578" y="856424"/>
                    <a:pt x="546783" y="1290530"/>
                    <a:pt x="555655" y="1360367"/>
                  </a:cubicBezTo>
                  <a:cubicBezTo>
                    <a:pt x="555655" y="1360367"/>
                    <a:pt x="622197" y="1376210"/>
                    <a:pt x="657052" y="1358339"/>
                  </a:cubicBezTo>
                  <a:cubicBezTo>
                    <a:pt x="657052" y="1358339"/>
                    <a:pt x="651856" y="1011815"/>
                    <a:pt x="571625" y="887350"/>
                  </a:cubicBezTo>
                  <a:cubicBezTo>
                    <a:pt x="491395" y="762885"/>
                    <a:pt x="432205" y="398744"/>
                    <a:pt x="432205" y="398744"/>
                  </a:cubicBezTo>
                  <a:cubicBezTo>
                    <a:pt x="432205" y="398744"/>
                    <a:pt x="371620" y="101524"/>
                    <a:pt x="256535" y="0"/>
                  </a:cubicBezTo>
                  <a:close/>
                </a:path>
              </a:pathLst>
            </a:custGeom>
            <a:solidFill>
              <a:srgbClr val="082AA3"/>
            </a:solidFill>
            <a:ln w="12669"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F2740C4F-F746-49A0-8353-D1CACD472512}"/>
                </a:ext>
              </a:extLst>
            </p:cNvPr>
            <p:cNvSpPr/>
            <p:nvPr/>
          </p:nvSpPr>
          <p:spPr>
            <a:xfrm>
              <a:off x="4941425" y="3361356"/>
              <a:ext cx="148761" cy="213380"/>
            </a:xfrm>
            <a:custGeom>
              <a:avLst/>
              <a:gdLst>
                <a:gd name="connsiteX0" fmla="*/ 52473 w 148761"/>
                <a:gd name="connsiteY0" fmla="*/ 213380 h 213380"/>
                <a:gd name="connsiteX1" fmla="*/ 71992 w 148761"/>
                <a:gd name="connsiteY1" fmla="*/ 175357 h 213380"/>
                <a:gd name="connsiteX2" fmla="*/ 98862 w 148761"/>
                <a:gd name="connsiteY2" fmla="*/ 150007 h 213380"/>
                <a:gd name="connsiteX3" fmla="*/ 136886 w 148761"/>
                <a:gd name="connsiteY3" fmla="*/ 2855 h 213380"/>
                <a:gd name="connsiteX4" fmla="*/ 124714 w 148761"/>
                <a:gd name="connsiteY4" fmla="*/ 2211 h 213380"/>
                <a:gd name="connsiteX5" fmla="*/ 122436 w 148761"/>
                <a:gd name="connsiteY5" fmla="*/ 5517 h 213380"/>
                <a:gd name="connsiteX6" fmla="*/ 54628 w 148761"/>
                <a:gd name="connsiteY6" fmla="*/ 92591 h 213380"/>
                <a:gd name="connsiteX7" fmla="*/ 46643 w 148761"/>
                <a:gd name="connsiteY7" fmla="*/ 52159 h 213380"/>
                <a:gd name="connsiteX8" fmla="*/ 41076 w 148761"/>
                <a:gd name="connsiteY8" fmla="*/ 44683 h 213380"/>
                <a:gd name="connsiteX9" fmla="*/ 41066 w 148761"/>
                <a:gd name="connsiteY9" fmla="*/ 44681 h 213380"/>
                <a:gd name="connsiteX10" fmla="*/ 24082 w 148761"/>
                <a:gd name="connsiteY10" fmla="*/ 50005 h 213380"/>
                <a:gd name="connsiteX11" fmla="*/ 2535 w 148761"/>
                <a:gd name="connsiteY11" fmla="*/ 89296 h 213380"/>
                <a:gd name="connsiteX12" fmla="*/ 1268 w 148761"/>
                <a:gd name="connsiteY12" fmla="*/ 189425 h 213380"/>
                <a:gd name="connsiteX13" fmla="*/ 0 w 148761"/>
                <a:gd name="connsiteY13" fmla="*/ 199692 h 213380"/>
                <a:gd name="connsiteX14" fmla="*/ 20533 w 148761"/>
                <a:gd name="connsiteY14" fmla="*/ 189172 h 213380"/>
                <a:gd name="connsiteX15" fmla="*/ 52093 w 148761"/>
                <a:gd name="connsiteY15" fmla="*/ 211226 h 213380"/>
                <a:gd name="connsiteX16" fmla="*/ 52473 w 148761"/>
                <a:gd name="connsiteY16" fmla="*/ 213380 h 21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8761" h="213380">
                  <a:moveTo>
                    <a:pt x="52473" y="213380"/>
                  </a:moveTo>
                  <a:cubicBezTo>
                    <a:pt x="54973" y="199020"/>
                    <a:pt x="61780" y="185758"/>
                    <a:pt x="71992" y="175357"/>
                  </a:cubicBezTo>
                  <a:cubicBezTo>
                    <a:pt x="81715" y="167758"/>
                    <a:pt x="90710" y="159271"/>
                    <a:pt x="98862" y="150007"/>
                  </a:cubicBezTo>
                  <a:cubicBezTo>
                    <a:pt x="165150" y="68763"/>
                    <a:pt x="151082" y="23261"/>
                    <a:pt x="136886" y="2855"/>
                  </a:cubicBezTo>
                  <a:cubicBezTo>
                    <a:pt x="133702" y="-684"/>
                    <a:pt x="128253" y="-972"/>
                    <a:pt x="124714" y="2211"/>
                  </a:cubicBezTo>
                  <a:cubicBezTo>
                    <a:pt x="123705" y="3118"/>
                    <a:pt x="122925" y="4251"/>
                    <a:pt x="122436" y="5517"/>
                  </a:cubicBezTo>
                  <a:cubicBezTo>
                    <a:pt x="111283" y="38471"/>
                    <a:pt x="69077" y="87015"/>
                    <a:pt x="54628" y="92591"/>
                  </a:cubicBezTo>
                  <a:cubicBezTo>
                    <a:pt x="40179" y="98168"/>
                    <a:pt x="44741" y="64707"/>
                    <a:pt x="46643" y="52159"/>
                  </a:cubicBezTo>
                  <a:cubicBezTo>
                    <a:pt x="47170" y="48558"/>
                    <a:pt x="44678" y="45210"/>
                    <a:pt x="41076" y="44683"/>
                  </a:cubicBezTo>
                  <a:cubicBezTo>
                    <a:pt x="41073" y="44682"/>
                    <a:pt x="41069" y="44682"/>
                    <a:pt x="41066" y="44681"/>
                  </a:cubicBezTo>
                  <a:cubicBezTo>
                    <a:pt x="34947" y="44345"/>
                    <a:pt x="28914" y="46236"/>
                    <a:pt x="24082" y="50005"/>
                  </a:cubicBezTo>
                  <a:cubicBezTo>
                    <a:pt x="10840" y="58729"/>
                    <a:pt x="2772" y="73440"/>
                    <a:pt x="2535" y="89296"/>
                  </a:cubicBezTo>
                  <a:lnTo>
                    <a:pt x="1268" y="189425"/>
                  </a:lnTo>
                  <a:cubicBezTo>
                    <a:pt x="1283" y="192888"/>
                    <a:pt x="858" y="196338"/>
                    <a:pt x="0" y="199692"/>
                  </a:cubicBezTo>
                  <a:cubicBezTo>
                    <a:pt x="5153" y="193569"/>
                    <a:pt x="12553" y="189778"/>
                    <a:pt x="20533" y="189172"/>
                  </a:cubicBezTo>
                  <a:cubicBezTo>
                    <a:pt x="35192" y="187178"/>
                    <a:pt x="48925" y="196775"/>
                    <a:pt x="52093" y="211226"/>
                  </a:cubicBezTo>
                  <a:cubicBezTo>
                    <a:pt x="52291" y="211929"/>
                    <a:pt x="52419" y="212651"/>
                    <a:pt x="52473" y="213380"/>
                  </a:cubicBezTo>
                  <a:close/>
                </a:path>
              </a:pathLst>
            </a:custGeom>
            <a:solidFill>
              <a:srgbClr val="D89F80"/>
            </a:solidFill>
            <a:ln w="12669"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F3432507-7A32-4C60-BEEA-60A6216A0A91}"/>
                </a:ext>
              </a:extLst>
            </p:cNvPr>
            <p:cNvSpPr/>
            <p:nvPr/>
          </p:nvSpPr>
          <p:spPr>
            <a:xfrm>
              <a:off x="4047398" y="2917425"/>
              <a:ext cx="981956" cy="1009919"/>
            </a:xfrm>
            <a:custGeom>
              <a:avLst/>
              <a:gdLst>
                <a:gd name="connsiteX0" fmla="*/ 423038 w 981956"/>
                <a:gd name="connsiteY0" fmla="*/ 1009919 h 1009919"/>
                <a:gd name="connsiteX1" fmla="*/ 790602 w 981956"/>
                <a:gd name="connsiteY1" fmla="*/ 998766 h 1009919"/>
                <a:gd name="connsiteX2" fmla="*/ 768421 w 981956"/>
                <a:gd name="connsiteY2" fmla="*/ 567829 h 1009919"/>
                <a:gd name="connsiteX3" fmla="*/ 803784 w 981956"/>
                <a:gd name="connsiteY3" fmla="*/ 787353 h 1009919"/>
                <a:gd name="connsiteX4" fmla="*/ 834456 w 981956"/>
                <a:gd name="connsiteY4" fmla="*/ 835263 h 1009919"/>
                <a:gd name="connsiteX5" fmla="*/ 854355 w 981956"/>
                <a:gd name="connsiteY5" fmla="*/ 847938 h 1009919"/>
                <a:gd name="connsiteX6" fmla="*/ 887817 w 981956"/>
                <a:gd name="connsiteY6" fmla="*/ 857697 h 1009919"/>
                <a:gd name="connsiteX7" fmla="*/ 887817 w 981956"/>
                <a:gd name="connsiteY7" fmla="*/ 857697 h 1009919"/>
                <a:gd name="connsiteX8" fmla="*/ 949162 w 981956"/>
                <a:gd name="connsiteY8" fmla="*/ 817265 h 1009919"/>
                <a:gd name="connsiteX9" fmla="*/ 976159 w 981956"/>
                <a:gd name="connsiteY9" fmla="*/ 751611 h 1009919"/>
                <a:gd name="connsiteX10" fmla="*/ 981482 w 981956"/>
                <a:gd name="connsiteY10" fmla="*/ 713587 h 1009919"/>
                <a:gd name="connsiteX11" fmla="*/ 974384 w 981956"/>
                <a:gd name="connsiteY11" fmla="*/ 650214 h 1009919"/>
                <a:gd name="connsiteX12" fmla="*/ 954865 w 981956"/>
                <a:gd name="connsiteY12" fmla="*/ 629808 h 1009919"/>
                <a:gd name="connsiteX13" fmla="*/ 885028 w 981956"/>
                <a:gd name="connsiteY13" fmla="*/ 618907 h 1009919"/>
                <a:gd name="connsiteX14" fmla="*/ 856003 w 981956"/>
                <a:gd name="connsiteY14" fmla="*/ 471121 h 1009919"/>
                <a:gd name="connsiteX15" fmla="*/ 827485 w 981956"/>
                <a:gd name="connsiteY15" fmla="*/ 424479 h 1009919"/>
                <a:gd name="connsiteX16" fmla="*/ 706696 w 981956"/>
                <a:gd name="connsiteY16" fmla="*/ 328658 h 1009919"/>
                <a:gd name="connsiteX17" fmla="*/ 669813 w 981956"/>
                <a:gd name="connsiteY17" fmla="*/ 325236 h 1009919"/>
                <a:gd name="connsiteX18" fmla="*/ 669813 w 981956"/>
                <a:gd name="connsiteY18" fmla="*/ 325236 h 1009919"/>
                <a:gd name="connsiteX19" fmla="*/ 539138 w 981956"/>
                <a:gd name="connsiteY19" fmla="*/ 300648 h 1009919"/>
                <a:gd name="connsiteX20" fmla="*/ 539138 w 981956"/>
                <a:gd name="connsiteY20" fmla="*/ 300648 h 1009919"/>
                <a:gd name="connsiteX21" fmla="*/ 445979 w 981956"/>
                <a:gd name="connsiteY21" fmla="*/ 290128 h 1009919"/>
                <a:gd name="connsiteX22" fmla="*/ 386155 w 981956"/>
                <a:gd name="connsiteY22" fmla="*/ 272003 h 1009919"/>
                <a:gd name="connsiteX23" fmla="*/ 260296 w 981956"/>
                <a:gd name="connsiteY23" fmla="*/ 206729 h 1009919"/>
                <a:gd name="connsiteX24" fmla="*/ 186656 w 981956"/>
                <a:gd name="connsiteY24" fmla="*/ 143356 h 1009919"/>
                <a:gd name="connsiteX25" fmla="*/ 92230 w 981956"/>
                <a:gd name="connsiteY25" fmla="*/ 10652 h 1009919"/>
                <a:gd name="connsiteX26" fmla="*/ 61938 w 981956"/>
                <a:gd name="connsiteY26" fmla="*/ 1907 h 1009919"/>
                <a:gd name="connsiteX27" fmla="*/ 15549 w 981956"/>
                <a:gd name="connsiteY27" fmla="*/ 21299 h 1009919"/>
                <a:gd name="connsiteX28" fmla="*/ 1734 w 981956"/>
                <a:gd name="connsiteY28" fmla="*/ 53873 h 1009919"/>
                <a:gd name="connsiteX29" fmla="*/ 52432 w 981956"/>
                <a:gd name="connsiteY29" fmla="*/ 183914 h 1009919"/>
                <a:gd name="connsiteX30" fmla="*/ 219864 w 981956"/>
                <a:gd name="connsiteY30" fmla="*/ 369724 h 1009919"/>
                <a:gd name="connsiteX31" fmla="*/ 350286 w 981956"/>
                <a:gd name="connsiteY31" fmla="*/ 437280 h 1009919"/>
                <a:gd name="connsiteX32" fmla="*/ 376776 w 981956"/>
                <a:gd name="connsiteY32" fmla="*/ 477332 h 100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81956" h="1009919">
                  <a:moveTo>
                    <a:pt x="423038" y="1009919"/>
                  </a:moveTo>
                  <a:lnTo>
                    <a:pt x="790602" y="998766"/>
                  </a:lnTo>
                  <a:lnTo>
                    <a:pt x="768421" y="567829"/>
                  </a:lnTo>
                  <a:lnTo>
                    <a:pt x="803784" y="787353"/>
                  </a:lnTo>
                  <a:cubicBezTo>
                    <a:pt x="806252" y="807134"/>
                    <a:pt x="817525" y="824741"/>
                    <a:pt x="834456" y="835263"/>
                  </a:cubicBezTo>
                  <a:lnTo>
                    <a:pt x="854355" y="847938"/>
                  </a:lnTo>
                  <a:cubicBezTo>
                    <a:pt x="864378" y="854254"/>
                    <a:pt x="875970" y="857635"/>
                    <a:pt x="887817" y="857697"/>
                  </a:cubicBezTo>
                  <a:lnTo>
                    <a:pt x="887817" y="857697"/>
                  </a:lnTo>
                  <a:cubicBezTo>
                    <a:pt x="914629" y="858100"/>
                    <a:pt x="938959" y="842064"/>
                    <a:pt x="949162" y="817265"/>
                  </a:cubicBezTo>
                  <a:lnTo>
                    <a:pt x="976159" y="751611"/>
                  </a:lnTo>
                  <a:cubicBezTo>
                    <a:pt x="981086" y="739581"/>
                    <a:pt x="982916" y="726507"/>
                    <a:pt x="981482" y="713587"/>
                  </a:cubicBezTo>
                  <a:lnTo>
                    <a:pt x="974384" y="650214"/>
                  </a:lnTo>
                  <a:cubicBezTo>
                    <a:pt x="973162" y="639817"/>
                    <a:pt x="965197" y="631490"/>
                    <a:pt x="954865" y="629808"/>
                  </a:cubicBezTo>
                  <a:lnTo>
                    <a:pt x="885028" y="618907"/>
                  </a:lnTo>
                  <a:lnTo>
                    <a:pt x="856003" y="471121"/>
                  </a:lnTo>
                  <a:cubicBezTo>
                    <a:pt x="852333" y="452682"/>
                    <a:pt x="842225" y="436149"/>
                    <a:pt x="827485" y="424479"/>
                  </a:cubicBezTo>
                  <a:lnTo>
                    <a:pt x="706696" y="328658"/>
                  </a:lnTo>
                  <a:cubicBezTo>
                    <a:pt x="696135" y="320387"/>
                    <a:pt x="681715" y="319050"/>
                    <a:pt x="669813" y="325236"/>
                  </a:cubicBezTo>
                  <a:lnTo>
                    <a:pt x="669813" y="325236"/>
                  </a:lnTo>
                  <a:cubicBezTo>
                    <a:pt x="625810" y="348249"/>
                    <a:pt x="571767" y="338080"/>
                    <a:pt x="539138" y="300648"/>
                  </a:cubicBezTo>
                  <a:lnTo>
                    <a:pt x="539138" y="300648"/>
                  </a:lnTo>
                  <a:lnTo>
                    <a:pt x="445979" y="290128"/>
                  </a:lnTo>
                  <a:cubicBezTo>
                    <a:pt x="425092" y="287822"/>
                    <a:pt x="404810" y="281677"/>
                    <a:pt x="386155" y="272003"/>
                  </a:cubicBezTo>
                  <a:lnTo>
                    <a:pt x="260296" y="206729"/>
                  </a:lnTo>
                  <a:cubicBezTo>
                    <a:pt x="231061" y="191758"/>
                    <a:pt x="205817" y="170033"/>
                    <a:pt x="186656" y="143356"/>
                  </a:cubicBezTo>
                  <a:lnTo>
                    <a:pt x="92230" y="10652"/>
                  </a:lnTo>
                  <a:cubicBezTo>
                    <a:pt x="85395" y="1048"/>
                    <a:pt x="72841" y="-2576"/>
                    <a:pt x="61938" y="1907"/>
                  </a:cubicBezTo>
                  <a:lnTo>
                    <a:pt x="15549" y="21299"/>
                  </a:lnTo>
                  <a:cubicBezTo>
                    <a:pt x="2875" y="26616"/>
                    <a:pt x="-3254" y="41065"/>
                    <a:pt x="1734" y="53873"/>
                  </a:cubicBezTo>
                  <a:lnTo>
                    <a:pt x="52432" y="183914"/>
                  </a:lnTo>
                  <a:cubicBezTo>
                    <a:pt x="83905" y="264080"/>
                    <a:pt x="143397" y="330103"/>
                    <a:pt x="219864" y="369724"/>
                  </a:cubicBezTo>
                  <a:lnTo>
                    <a:pt x="350286" y="437280"/>
                  </a:lnTo>
                  <a:cubicBezTo>
                    <a:pt x="365460" y="445138"/>
                    <a:pt x="375483" y="460293"/>
                    <a:pt x="376776" y="477332"/>
                  </a:cubicBezTo>
                  <a:close/>
                </a:path>
              </a:pathLst>
            </a:custGeom>
            <a:solidFill>
              <a:srgbClr val="FECB5C"/>
            </a:solidFill>
            <a:ln w="12669"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22CA4801-5F91-44A3-951A-4D98598DE7A2}"/>
                </a:ext>
              </a:extLst>
            </p:cNvPr>
            <p:cNvSpPr/>
            <p:nvPr/>
          </p:nvSpPr>
          <p:spPr>
            <a:xfrm>
              <a:off x="4850547" y="3520996"/>
              <a:ext cx="173079" cy="238409"/>
            </a:xfrm>
            <a:custGeom>
              <a:avLst/>
              <a:gdLst>
                <a:gd name="connsiteX0" fmla="*/ 78203 w 173079"/>
                <a:gd name="connsiteY0" fmla="*/ 0 h 238409"/>
                <a:gd name="connsiteX1" fmla="*/ 78203 w 173079"/>
                <a:gd name="connsiteY1" fmla="*/ 0 h 238409"/>
                <a:gd name="connsiteX2" fmla="*/ 81244 w 173079"/>
                <a:gd name="connsiteY2" fmla="*/ 15083 h 238409"/>
                <a:gd name="connsiteX3" fmla="*/ 151082 w 173079"/>
                <a:gd name="connsiteY3" fmla="*/ 25983 h 238409"/>
                <a:gd name="connsiteX4" fmla="*/ 165911 w 173079"/>
                <a:gd name="connsiteY4" fmla="*/ 34982 h 238409"/>
                <a:gd name="connsiteX5" fmla="*/ 172629 w 173079"/>
                <a:gd name="connsiteY5" fmla="*/ 94173 h 238409"/>
                <a:gd name="connsiteX6" fmla="*/ 167179 w 173079"/>
                <a:gd name="connsiteY6" fmla="*/ 132196 h 238409"/>
                <a:gd name="connsiteX7" fmla="*/ 140182 w 173079"/>
                <a:gd name="connsiteY7" fmla="*/ 197724 h 238409"/>
                <a:gd name="connsiteX8" fmla="*/ 79724 w 173079"/>
                <a:gd name="connsiteY8" fmla="*/ 238410 h 238409"/>
                <a:gd name="connsiteX9" fmla="*/ 78963 w 173079"/>
                <a:gd name="connsiteY9" fmla="*/ 238410 h 238409"/>
                <a:gd name="connsiteX10" fmla="*/ 45375 w 173079"/>
                <a:gd name="connsiteY10" fmla="*/ 228650 h 238409"/>
                <a:gd name="connsiteX11" fmla="*/ 25476 w 173079"/>
                <a:gd name="connsiteY11" fmla="*/ 215976 h 238409"/>
                <a:gd name="connsiteX12" fmla="*/ 887 w 173079"/>
                <a:gd name="connsiteY12" fmla="*/ 188472 h 238409"/>
                <a:gd name="connsiteX13" fmla="*/ 0 w 173079"/>
                <a:gd name="connsiteY13" fmla="*/ 183528 h 238409"/>
                <a:gd name="connsiteX14" fmla="*/ 11534 w 173079"/>
                <a:gd name="connsiteY14" fmla="*/ 159067 h 23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079" h="238409">
                  <a:moveTo>
                    <a:pt x="78203" y="0"/>
                  </a:moveTo>
                  <a:lnTo>
                    <a:pt x="78203" y="0"/>
                  </a:lnTo>
                  <a:lnTo>
                    <a:pt x="81244" y="15083"/>
                  </a:lnTo>
                  <a:lnTo>
                    <a:pt x="151082" y="25983"/>
                  </a:lnTo>
                  <a:cubicBezTo>
                    <a:pt x="156998" y="26964"/>
                    <a:pt x="162309" y="30187"/>
                    <a:pt x="165911" y="34982"/>
                  </a:cubicBezTo>
                  <a:lnTo>
                    <a:pt x="172629" y="94173"/>
                  </a:lnTo>
                  <a:cubicBezTo>
                    <a:pt x="174028" y="107104"/>
                    <a:pt x="172154" y="120179"/>
                    <a:pt x="167179" y="132196"/>
                  </a:cubicBezTo>
                  <a:lnTo>
                    <a:pt x="140182" y="197724"/>
                  </a:lnTo>
                  <a:cubicBezTo>
                    <a:pt x="130124" y="222275"/>
                    <a:pt x="106254" y="238337"/>
                    <a:pt x="79724" y="238410"/>
                  </a:cubicBezTo>
                  <a:lnTo>
                    <a:pt x="78963" y="238410"/>
                  </a:lnTo>
                  <a:cubicBezTo>
                    <a:pt x="67087" y="238279"/>
                    <a:pt x="55472" y="234904"/>
                    <a:pt x="45375" y="228650"/>
                  </a:cubicBezTo>
                  <a:lnTo>
                    <a:pt x="25476" y="215976"/>
                  </a:lnTo>
                  <a:cubicBezTo>
                    <a:pt x="14833" y="209330"/>
                    <a:pt x="6304" y="199790"/>
                    <a:pt x="887" y="188472"/>
                  </a:cubicBezTo>
                  <a:cubicBezTo>
                    <a:pt x="887" y="186824"/>
                    <a:pt x="254" y="185176"/>
                    <a:pt x="0" y="183528"/>
                  </a:cubicBezTo>
                  <a:lnTo>
                    <a:pt x="11534" y="159067"/>
                  </a:lnTo>
                  <a:close/>
                </a:path>
              </a:pathLst>
            </a:custGeom>
            <a:solidFill>
              <a:srgbClr val="E5B555"/>
            </a:solidFill>
            <a:ln w="1266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1C762FE-9067-4576-8BF7-8FEC607B85D6}"/>
                </a:ext>
              </a:extLst>
            </p:cNvPr>
            <p:cNvSpPr/>
            <p:nvPr/>
          </p:nvSpPr>
          <p:spPr>
            <a:xfrm>
              <a:off x="4850421" y="3536586"/>
              <a:ext cx="178970" cy="238790"/>
            </a:xfrm>
            <a:custGeom>
              <a:avLst/>
              <a:gdLst>
                <a:gd name="connsiteX0" fmla="*/ 83906 w 178970"/>
                <a:gd name="connsiteY0" fmla="*/ 0 h 238790"/>
                <a:gd name="connsiteX1" fmla="*/ 0 w 178970"/>
                <a:gd name="connsiteY1" fmla="*/ 163249 h 238790"/>
                <a:gd name="connsiteX2" fmla="*/ 760 w 178970"/>
                <a:gd name="connsiteY2" fmla="*/ 168319 h 238790"/>
                <a:gd name="connsiteX3" fmla="*/ 31433 w 178970"/>
                <a:gd name="connsiteY3" fmla="*/ 216356 h 238790"/>
                <a:gd name="connsiteX4" fmla="*/ 51205 w 178970"/>
                <a:gd name="connsiteY4" fmla="*/ 229030 h 238790"/>
                <a:gd name="connsiteX5" fmla="*/ 84793 w 178970"/>
                <a:gd name="connsiteY5" fmla="*/ 238790 h 238790"/>
                <a:gd name="connsiteX6" fmla="*/ 85554 w 178970"/>
                <a:gd name="connsiteY6" fmla="*/ 238790 h 238790"/>
                <a:gd name="connsiteX7" fmla="*/ 146138 w 178970"/>
                <a:gd name="connsiteY7" fmla="*/ 198231 h 238790"/>
                <a:gd name="connsiteX8" fmla="*/ 173135 w 178970"/>
                <a:gd name="connsiteY8" fmla="*/ 132703 h 238790"/>
                <a:gd name="connsiteX9" fmla="*/ 178459 w 178970"/>
                <a:gd name="connsiteY9" fmla="*/ 94679 h 238790"/>
                <a:gd name="connsiteX10" fmla="*/ 171361 w 178970"/>
                <a:gd name="connsiteY10" fmla="*/ 31306 h 238790"/>
                <a:gd name="connsiteX11" fmla="*/ 151715 w 178970"/>
                <a:gd name="connsiteY11" fmla="*/ 10774 h 23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970" h="238790">
                  <a:moveTo>
                    <a:pt x="83906" y="0"/>
                  </a:moveTo>
                  <a:lnTo>
                    <a:pt x="0" y="163249"/>
                  </a:lnTo>
                  <a:lnTo>
                    <a:pt x="760" y="168319"/>
                  </a:lnTo>
                  <a:cubicBezTo>
                    <a:pt x="3280" y="188115"/>
                    <a:pt x="14535" y="205741"/>
                    <a:pt x="31433" y="216356"/>
                  </a:cubicBezTo>
                  <a:lnTo>
                    <a:pt x="51205" y="229030"/>
                  </a:lnTo>
                  <a:cubicBezTo>
                    <a:pt x="61291" y="235308"/>
                    <a:pt x="72913" y="238685"/>
                    <a:pt x="84793" y="238790"/>
                  </a:cubicBezTo>
                  <a:lnTo>
                    <a:pt x="85554" y="238790"/>
                  </a:lnTo>
                  <a:cubicBezTo>
                    <a:pt x="112110" y="238825"/>
                    <a:pt x="136051" y="222797"/>
                    <a:pt x="146138" y="198231"/>
                  </a:cubicBezTo>
                  <a:lnTo>
                    <a:pt x="173135" y="132703"/>
                  </a:lnTo>
                  <a:cubicBezTo>
                    <a:pt x="178133" y="120693"/>
                    <a:pt x="179966" y="107601"/>
                    <a:pt x="178459" y="94679"/>
                  </a:cubicBezTo>
                  <a:lnTo>
                    <a:pt x="171361" y="31306"/>
                  </a:lnTo>
                  <a:cubicBezTo>
                    <a:pt x="170178" y="20821"/>
                    <a:pt x="162138" y="12418"/>
                    <a:pt x="151715" y="10774"/>
                  </a:cubicBezTo>
                  <a:close/>
                </a:path>
              </a:pathLst>
            </a:custGeom>
            <a:solidFill>
              <a:srgbClr val="FECB5C"/>
            </a:solidFill>
            <a:ln w="12669"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AC591D39-9C97-47BD-8D33-B050AD434555}"/>
                </a:ext>
              </a:extLst>
            </p:cNvPr>
            <p:cNvSpPr/>
            <p:nvPr/>
          </p:nvSpPr>
          <p:spPr>
            <a:xfrm>
              <a:off x="4190000" y="5106211"/>
              <a:ext cx="1013468" cy="211665"/>
            </a:xfrm>
            <a:custGeom>
              <a:avLst/>
              <a:gdLst>
                <a:gd name="connsiteX0" fmla="*/ 220738 w 1013468"/>
                <a:gd name="connsiteY0" fmla="*/ 64894 h 211665"/>
                <a:gd name="connsiteX1" fmla="*/ 96907 w 1013468"/>
                <a:gd name="connsiteY1" fmla="*/ 130802 h 211665"/>
                <a:gd name="connsiteX2" fmla="*/ 2734 w 1013468"/>
                <a:gd name="connsiteY2" fmla="*/ 160967 h 211665"/>
                <a:gd name="connsiteX3" fmla="*/ 6917 w 1013468"/>
                <a:gd name="connsiteY3" fmla="*/ 211666 h 211665"/>
                <a:gd name="connsiteX4" fmla="*/ 291336 w 1013468"/>
                <a:gd name="connsiteY4" fmla="*/ 203428 h 211665"/>
                <a:gd name="connsiteX5" fmla="*/ 331768 w 1013468"/>
                <a:gd name="connsiteY5" fmla="*/ 205963 h 211665"/>
                <a:gd name="connsiteX6" fmla="*/ 342795 w 1013468"/>
                <a:gd name="connsiteY6" fmla="*/ 172248 h 211665"/>
                <a:gd name="connsiteX7" fmla="*/ 344569 w 1013468"/>
                <a:gd name="connsiteY7" fmla="*/ 155391 h 211665"/>
                <a:gd name="connsiteX8" fmla="*/ 336584 w 1013468"/>
                <a:gd name="connsiteY8" fmla="*/ 70218 h 211665"/>
                <a:gd name="connsiteX9" fmla="*/ 855990 w 1013468"/>
                <a:gd name="connsiteY9" fmla="*/ 32067 h 211665"/>
                <a:gd name="connsiteX10" fmla="*/ 771704 w 1013468"/>
                <a:gd name="connsiteY10" fmla="*/ 133464 h 211665"/>
                <a:gd name="connsiteX11" fmla="*/ 691600 w 1013468"/>
                <a:gd name="connsiteY11" fmla="*/ 166544 h 211665"/>
                <a:gd name="connsiteX12" fmla="*/ 699458 w 1013468"/>
                <a:gd name="connsiteY12" fmla="*/ 202160 h 211665"/>
                <a:gd name="connsiteX13" fmla="*/ 982609 w 1013468"/>
                <a:gd name="connsiteY13" fmla="*/ 203428 h 211665"/>
                <a:gd name="connsiteX14" fmla="*/ 1009860 w 1013468"/>
                <a:gd name="connsiteY14" fmla="*/ 197090 h 211665"/>
                <a:gd name="connsiteX15" fmla="*/ 954852 w 1013468"/>
                <a:gd name="connsiteY15" fmla="*/ 0 h 21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3468" h="211665">
                  <a:moveTo>
                    <a:pt x="220738" y="64894"/>
                  </a:moveTo>
                  <a:cubicBezTo>
                    <a:pt x="220738" y="57543"/>
                    <a:pt x="163956" y="114832"/>
                    <a:pt x="96907" y="130802"/>
                  </a:cubicBezTo>
                  <a:cubicBezTo>
                    <a:pt x="53940" y="140942"/>
                    <a:pt x="19212" y="149307"/>
                    <a:pt x="2734" y="160967"/>
                  </a:cubicBezTo>
                  <a:cubicBezTo>
                    <a:pt x="-2462" y="164643"/>
                    <a:pt x="200" y="210145"/>
                    <a:pt x="6917" y="211666"/>
                  </a:cubicBezTo>
                  <a:lnTo>
                    <a:pt x="291336" y="203428"/>
                  </a:lnTo>
                  <a:cubicBezTo>
                    <a:pt x="299701" y="204695"/>
                    <a:pt x="322642" y="205455"/>
                    <a:pt x="331768" y="205963"/>
                  </a:cubicBezTo>
                  <a:cubicBezTo>
                    <a:pt x="344443" y="206596"/>
                    <a:pt x="341781" y="184542"/>
                    <a:pt x="342795" y="172248"/>
                  </a:cubicBezTo>
                  <a:cubicBezTo>
                    <a:pt x="343935" y="157038"/>
                    <a:pt x="344949" y="164897"/>
                    <a:pt x="344569" y="155391"/>
                  </a:cubicBezTo>
                  <a:cubicBezTo>
                    <a:pt x="344569" y="136886"/>
                    <a:pt x="336584" y="70218"/>
                    <a:pt x="336584" y="70218"/>
                  </a:cubicBezTo>
                  <a:close/>
                  <a:moveTo>
                    <a:pt x="855990" y="32067"/>
                  </a:moveTo>
                  <a:cubicBezTo>
                    <a:pt x="839225" y="73870"/>
                    <a:pt x="809739" y="109342"/>
                    <a:pt x="771704" y="133464"/>
                  </a:cubicBezTo>
                  <a:cubicBezTo>
                    <a:pt x="733680" y="156658"/>
                    <a:pt x="703514" y="150321"/>
                    <a:pt x="691600" y="166544"/>
                  </a:cubicBezTo>
                  <a:cubicBezTo>
                    <a:pt x="687798" y="171741"/>
                    <a:pt x="692741" y="203301"/>
                    <a:pt x="699458" y="202160"/>
                  </a:cubicBezTo>
                  <a:lnTo>
                    <a:pt x="982609" y="203428"/>
                  </a:lnTo>
                  <a:cubicBezTo>
                    <a:pt x="990975" y="202033"/>
                    <a:pt x="1003776" y="203428"/>
                    <a:pt x="1009860" y="197090"/>
                  </a:cubicBezTo>
                  <a:cubicBezTo>
                    <a:pt x="1030646" y="174276"/>
                    <a:pt x="954852" y="0"/>
                    <a:pt x="954852" y="0"/>
                  </a:cubicBezTo>
                  <a:close/>
                </a:path>
              </a:pathLst>
            </a:custGeom>
            <a:solidFill>
              <a:srgbClr val="EDEFF4"/>
            </a:solidFill>
            <a:ln w="1266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07DC7BF9-A851-4E9C-B96A-5B0E8B237E12}"/>
                </a:ext>
              </a:extLst>
            </p:cNvPr>
            <p:cNvSpPr/>
            <p:nvPr/>
          </p:nvSpPr>
          <p:spPr>
            <a:xfrm>
              <a:off x="2961649" y="4825595"/>
              <a:ext cx="391772" cy="483916"/>
            </a:xfrm>
            <a:custGeom>
              <a:avLst/>
              <a:gdLst>
                <a:gd name="connsiteX0" fmla="*/ 0 w 391772"/>
                <a:gd name="connsiteY0" fmla="*/ 0 h 483916"/>
                <a:gd name="connsiteX1" fmla="*/ 391772 w 391772"/>
                <a:gd name="connsiteY1" fmla="*/ 0 h 483916"/>
                <a:gd name="connsiteX2" fmla="*/ 391772 w 391772"/>
                <a:gd name="connsiteY2" fmla="*/ 483917 h 483916"/>
                <a:gd name="connsiteX3" fmla="*/ 0 w 391772"/>
                <a:gd name="connsiteY3" fmla="*/ 483917 h 483916"/>
              </a:gdLst>
              <a:ahLst/>
              <a:cxnLst>
                <a:cxn ang="0">
                  <a:pos x="connsiteX0" y="connsiteY0"/>
                </a:cxn>
                <a:cxn ang="0">
                  <a:pos x="connsiteX1" y="connsiteY1"/>
                </a:cxn>
                <a:cxn ang="0">
                  <a:pos x="connsiteX2" y="connsiteY2"/>
                </a:cxn>
                <a:cxn ang="0">
                  <a:pos x="connsiteX3" y="connsiteY3"/>
                </a:cxn>
              </a:cxnLst>
              <a:rect l="l" t="t" r="r" b="b"/>
              <a:pathLst>
                <a:path w="391772" h="483916">
                  <a:moveTo>
                    <a:pt x="0" y="0"/>
                  </a:moveTo>
                  <a:lnTo>
                    <a:pt x="391772" y="0"/>
                  </a:lnTo>
                  <a:lnTo>
                    <a:pt x="391772" y="483917"/>
                  </a:lnTo>
                  <a:lnTo>
                    <a:pt x="0" y="483917"/>
                  </a:lnTo>
                  <a:close/>
                </a:path>
              </a:pathLst>
            </a:custGeom>
            <a:solidFill>
              <a:srgbClr val="A35425"/>
            </a:solidFill>
            <a:ln w="12669"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B5C02FB9-08F0-4AF8-9724-D857F0E672C0}"/>
                </a:ext>
              </a:extLst>
            </p:cNvPr>
            <p:cNvSpPr/>
            <p:nvPr/>
          </p:nvSpPr>
          <p:spPr>
            <a:xfrm>
              <a:off x="2082817" y="3048866"/>
              <a:ext cx="2149567" cy="1883575"/>
            </a:xfrm>
            <a:custGeom>
              <a:avLst/>
              <a:gdLst>
                <a:gd name="connsiteX0" fmla="*/ 1074782 w 2149567"/>
                <a:gd name="connsiteY0" fmla="*/ 1883576 h 1883575"/>
                <a:gd name="connsiteX1" fmla="*/ 25323 w 2149567"/>
                <a:gd name="connsiteY1" fmla="*/ 1883576 h 1883575"/>
                <a:gd name="connsiteX2" fmla="*/ 0 w 2149567"/>
                <a:gd name="connsiteY2" fmla="*/ 1858200 h 1883575"/>
                <a:gd name="connsiteX3" fmla="*/ 3396 w 2149567"/>
                <a:gd name="connsiteY3" fmla="*/ 1845552 h 1883575"/>
                <a:gd name="connsiteX4" fmla="*/ 527999 w 2149567"/>
                <a:gd name="connsiteY4" fmla="*/ 941724 h 1883575"/>
                <a:gd name="connsiteX5" fmla="*/ 1074782 w 2149567"/>
                <a:gd name="connsiteY5" fmla="*/ 0 h 1883575"/>
                <a:gd name="connsiteX6" fmla="*/ 1621438 w 2149567"/>
                <a:gd name="connsiteY6" fmla="*/ 941724 h 1883575"/>
                <a:gd name="connsiteX7" fmla="*/ 2146168 w 2149567"/>
                <a:gd name="connsiteY7" fmla="*/ 1845552 h 1883575"/>
                <a:gd name="connsiteX8" fmla="*/ 2136889 w 2149567"/>
                <a:gd name="connsiteY8" fmla="*/ 1880179 h 1883575"/>
                <a:gd name="connsiteX9" fmla="*/ 2124240 w 2149567"/>
                <a:gd name="connsiteY9" fmla="*/ 1883576 h 188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9567" h="1883575">
                  <a:moveTo>
                    <a:pt x="1074782" y="1883576"/>
                  </a:moveTo>
                  <a:lnTo>
                    <a:pt x="25323" y="1883576"/>
                  </a:lnTo>
                  <a:cubicBezTo>
                    <a:pt x="11323" y="1883561"/>
                    <a:pt x="-14" y="1872200"/>
                    <a:pt x="0" y="1858200"/>
                  </a:cubicBezTo>
                  <a:cubicBezTo>
                    <a:pt x="5" y="1853760"/>
                    <a:pt x="1176" y="1849398"/>
                    <a:pt x="3396" y="1845552"/>
                  </a:cubicBezTo>
                  <a:lnTo>
                    <a:pt x="527999" y="941724"/>
                  </a:lnTo>
                  <a:lnTo>
                    <a:pt x="1074782" y="0"/>
                  </a:lnTo>
                  <a:lnTo>
                    <a:pt x="1621438" y="941724"/>
                  </a:lnTo>
                  <a:lnTo>
                    <a:pt x="2146168" y="1845552"/>
                  </a:lnTo>
                  <a:cubicBezTo>
                    <a:pt x="2153167" y="1857676"/>
                    <a:pt x="2149014" y="1873180"/>
                    <a:pt x="2136889" y="1880179"/>
                  </a:cubicBezTo>
                  <a:cubicBezTo>
                    <a:pt x="2133043" y="1882400"/>
                    <a:pt x="2128681" y="1883571"/>
                    <a:pt x="2124240" y="1883576"/>
                  </a:cubicBezTo>
                  <a:close/>
                </a:path>
              </a:pathLst>
            </a:custGeom>
            <a:solidFill>
              <a:srgbClr val="71AD44"/>
            </a:solidFill>
            <a:ln w="1266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CBEC3388-4470-4450-BC34-3C28851E4B1B}"/>
                </a:ext>
              </a:extLst>
            </p:cNvPr>
            <p:cNvSpPr/>
            <p:nvPr/>
          </p:nvSpPr>
          <p:spPr>
            <a:xfrm>
              <a:off x="2361252" y="3048866"/>
              <a:ext cx="1592565" cy="1371647"/>
            </a:xfrm>
            <a:custGeom>
              <a:avLst/>
              <a:gdLst>
                <a:gd name="connsiteX0" fmla="*/ 796347 w 1592565"/>
                <a:gd name="connsiteY0" fmla="*/ 0 h 1371647"/>
                <a:gd name="connsiteX1" fmla="*/ 249563 w 1592565"/>
                <a:gd name="connsiteY1" fmla="*/ 941724 h 1371647"/>
                <a:gd name="connsiteX2" fmla="*/ 0 w 1592565"/>
                <a:gd name="connsiteY2" fmla="*/ 1371647 h 1371647"/>
                <a:gd name="connsiteX3" fmla="*/ 796347 w 1592565"/>
                <a:gd name="connsiteY3" fmla="*/ 1371647 h 1371647"/>
                <a:gd name="connsiteX4" fmla="*/ 1592566 w 1592565"/>
                <a:gd name="connsiteY4" fmla="*/ 1371647 h 1371647"/>
                <a:gd name="connsiteX5" fmla="*/ 1343003 w 1592565"/>
                <a:gd name="connsiteY5" fmla="*/ 941724 h 1371647"/>
                <a:gd name="connsiteX6" fmla="*/ 796347 w 1592565"/>
                <a:gd name="connsiteY6" fmla="*/ 0 h 137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565" h="1371647">
                  <a:moveTo>
                    <a:pt x="796347" y="0"/>
                  </a:moveTo>
                  <a:lnTo>
                    <a:pt x="249563" y="941724"/>
                  </a:lnTo>
                  <a:lnTo>
                    <a:pt x="0" y="1371647"/>
                  </a:lnTo>
                  <a:lnTo>
                    <a:pt x="796347" y="1371647"/>
                  </a:lnTo>
                  <a:lnTo>
                    <a:pt x="1592566" y="1371647"/>
                  </a:lnTo>
                  <a:lnTo>
                    <a:pt x="1343003" y="941724"/>
                  </a:lnTo>
                  <a:lnTo>
                    <a:pt x="796347" y="0"/>
                  </a:lnTo>
                  <a:close/>
                </a:path>
              </a:pathLst>
            </a:custGeom>
            <a:solidFill>
              <a:srgbClr val="609741"/>
            </a:solidFill>
            <a:ln w="1266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3EBEC0BF-BC30-47AA-813B-C9E1CA96994D}"/>
                </a:ext>
              </a:extLst>
            </p:cNvPr>
            <p:cNvSpPr/>
            <p:nvPr/>
          </p:nvSpPr>
          <p:spPr>
            <a:xfrm>
              <a:off x="2266218" y="2726297"/>
              <a:ext cx="1782637" cy="1567470"/>
            </a:xfrm>
            <a:custGeom>
              <a:avLst/>
              <a:gdLst>
                <a:gd name="connsiteX0" fmla="*/ 891380 w 1782637"/>
                <a:gd name="connsiteY0" fmla="*/ 1567470 h 1567470"/>
                <a:gd name="connsiteX1" fmla="*/ 25323 w 1782637"/>
                <a:gd name="connsiteY1" fmla="*/ 1567470 h 1567470"/>
                <a:gd name="connsiteX2" fmla="*/ 0 w 1782637"/>
                <a:gd name="connsiteY2" fmla="*/ 1542095 h 1567470"/>
                <a:gd name="connsiteX3" fmla="*/ 3396 w 1782637"/>
                <a:gd name="connsiteY3" fmla="*/ 1529446 h 1567470"/>
                <a:gd name="connsiteX4" fmla="*/ 436361 w 1782637"/>
                <a:gd name="connsiteY4" fmla="*/ 783798 h 1567470"/>
                <a:gd name="connsiteX5" fmla="*/ 891380 w 1782637"/>
                <a:gd name="connsiteY5" fmla="*/ 0 h 1567470"/>
                <a:gd name="connsiteX6" fmla="*/ 1346272 w 1782637"/>
                <a:gd name="connsiteY6" fmla="*/ 783798 h 1567470"/>
                <a:gd name="connsiteX7" fmla="*/ 1779237 w 1782637"/>
                <a:gd name="connsiteY7" fmla="*/ 1529446 h 1567470"/>
                <a:gd name="connsiteX8" fmla="*/ 1769959 w 1782637"/>
                <a:gd name="connsiteY8" fmla="*/ 1564074 h 1567470"/>
                <a:gd name="connsiteX9" fmla="*/ 1757310 w 1782637"/>
                <a:gd name="connsiteY9" fmla="*/ 1567470 h 156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2637" h="1567470">
                  <a:moveTo>
                    <a:pt x="891380" y="1567470"/>
                  </a:moveTo>
                  <a:lnTo>
                    <a:pt x="25323" y="1567470"/>
                  </a:lnTo>
                  <a:cubicBezTo>
                    <a:pt x="11323" y="1567456"/>
                    <a:pt x="-14" y="1556095"/>
                    <a:pt x="0" y="1542095"/>
                  </a:cubicBezTo>
                  <a:cubicBezTo>
                    <a:pt x="5" y="1537654"/>
                    <a:pt x="1176" y="1533292"/>
                    <a:pt x="3396" y="1529446"/>
                  </a:cubicBezTo>
                  <a:lnTo>
                    <a:pt x="436361" y="783798"/>
                  </a:lnTo>
                  <a:lnTo>
                    <a:pt x="891380" y="0"/>
                  </a:lnTo>
                  <a:lnTo>
                    <a:pt x="1346272" y="783798"/>
                  </a:lnTo>
                  <a:lnTo>
                    <a:pt x="1779237" y="1529446"/>
                  </a:lnTo>
                  <a:cubicBezTo>
                    <a:pt x="1786237" y="1541571"/>
                    <a:pt x="1782083" y="1557074"/>
                    <a:pt x="1769959" y="1564074"/>
                  </a:cubicBezTo>
                  <a:cubicBezTo>
                    <a:pt x="1766113" y="1566295"/>
                    <a:pt x="1761751" y="1567466"/>
                    <a:pt x="1757310" y="1567470"/>
                  </a:cubicBezTo>
                  <a:close/>
                </a:path>
              </a:pathLst>
            </a:custGeom>
            <a:solidFill>
              <a:srgbClr val="71AD44"/>
            </a:solidFill>
            <a:ln w="1266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BE2BD876-83FF-4599-941B-CF434132F581}"/>
                </a:ext>
              </a:extLst>
            </p:cNvPr>
            <p:cNvSpPr/>
            <p:nvPr/>
          </p:nvSpPr>
          <p:spPr>
            <a:xfrm>
              <a:off x="2560877" y="2726171"/>
              <a:ext cx="1193315" cy="1027784"/>
            </a:xfrm>
            <a:custGeom>
              <a:avLst/>
              <a:gdLst>
                <a:gd name="connsiteX0" fmla="*/ 596721 w 1193315"/>
                <a:gd name="connsiteY0" fmla="*/ 0 h 1027784"/>
                <a:gd name="connsiteX1" fmla="*/ 141702 w 1193315"/>
                <a:gd name="connsiteY1" fmla="*/ 783799 h 1027784"/>
                <a:gd name="connsiteX2" fmla="*/ 0 w 1193315"/>
                <a:gd name="connsiteY2" fmla="*/ 1027785 h 1027784"/>
                <a:gd name="connsiteX3" fmla="*/ 596721 w 1193315"/>
                <a:gd name="connsiteY3" fmla="*/ 1027785 h 1027784"/>
                <a:gd name="connsiteX4" fmla="*/ 1193315 w 1193315"/>
                <a:gd name="connsiteY4" fmla="*/ 1027785 h 1027784"/>
                <a:gd name="connsiteX5" fmla="*/ 1051613 w 1193315"/>
                <a:gd name="connsiteY5" fmla="*/ 783799 h 1027784"/>
                <a:gd name="connsiteX6" fmla="*/ 596721 w 1193315"/>
                <a:gd name="connsiteY6" fmla="*/ 0 h 102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3315" h="1027784">
                  <a:moveTo>
                    <a:pt x="596721" y="0"/>
                  </a:moveTo>
                  <a:lnTo>
                    <a:pt x="141702" y="783799"/>
                  </a:lnTo>
                  <a:lnTo>
                    <a:pt x="0" y="1027785"/>
                  </a:lnTo>
                  <a:lnTo>
                    <a:pt x="596721" y="1027785"/>
                  </a:lnTo>
                  <a:lnTo>
                    <a:pt x="1193315" y="1027785"/>
                  </a:lnTo>
                  <a:lnTo>
                    <a:pt x="1051613" y="783799"/>
                  </a:lnTo>
                  <a:lnTo>
                    <a:pt x="596721" y="0"/>
                  </a:lnTo>
                  <a:close/>
                </a:path>
              </a:pathLst>
            </a:custGeom>
            <a:solidFill>
              <a:srgbClr val="609741"/>
            </a:solidFill>
            <a:ln w="1266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8A140122-D50F-415D-8CC2-AC7A36203787}"/>
                </a:ext>
              </a:extLst>
            </p:cNvPr>
            <p:cNvSpPr/>
            <p:nvPr/>
          </p:nvSpPr>
          <p:spPr>
            <a:xfrm>
              <a:off x="2478772" y="2449230"/>
              <a:ext cx="1357530" cy="1201427"/>
            </a:xfrm>
            <a:custGeom>
              <a:avLst/>
              <a:gdLst>
                <a:gd name="connsiteX0" fmla="*/ 678827 w 1357530"/>
                <a:gd name="connsiteY0" fmla="*/ 1200920 h 1201427"/>
                <a:gd name="connsiteX1" fmla="*/ 25323 w 1357530"/>
                <a:gd name="connsiteY1" fmla="*/ 1200920 h 1201427"/>
                <a:gd name="connsiteX2" fmla="*/ 0 w 1357530"/>
                <a:gd name="connsiteY2" fmla="*/ 1175545 h 1201427"/>
                <a:gd name="connsiteX3" fmla="*/ 3396 w 1357530"/>
                <a:gd name="connsiteY3" fmla="*/ 1162896 h 1201427"/>
                <a:gd name="connsiteX4" fmla="*/ 330021 w 1357530"/>
                <a:gd name="connsiteY4" fmla="*/ 600270 h 1201427"/>
                <a:gd name="connsiteX5" fmla="*/ 678827 w 1357530"/>
                <a:gd name="connsiteY5" fmla="*/ 0 h 1201427"/>
                <a:gd name="connsiteX6" fmla="*/ 1027505 w 1357530"/>
                <a:gd name="connsiteY6" fmla="*/ 600777 h 1201427"/>
                <a:gd name="connsiteX7" fmla="*/ 1354131 w 1357530"/>
                <a:gd name="connsiteY7" fmla="*/ 1163403 h 1201427"/>
                <a:gd name="connsiteX8" fmla="*/ 1344852 w 1357530"/>
                <a:gd name="connsiteY8" fmla="*/ 1198031 h 1201427"/>
                <a:gd name="connsiteX9" fmla="*/ 1332203 w 1357530"/>
                <a:gd name="connsiteY9" fmla="*/ 1201427 h 120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7530" h="1201427">
                  <a:moveTo>
                    <a:pt x="678827" y="1200920"/>
                  </a:moveTo>
                  <a:lnTo>
                    <a:pt x="25323" y="1200920"/>
                  </a:lnTo>
                  <a:cubicBezTo>
                    <a:pt x="11323" y="1200906"/>
                    <a:pt x="-14" y="1189545"/>
                    <a:pt x="0" y="1175545"/>
                  </a:cubicBezTo>
                  <a:cubicBezTo>
                    <a:pt x="5" y="1171104"/>
                    <a:pt x="1176" y="1166742"/>
                    <a:pt x="3396" y="1162896"/>
                  </a:cubicBezTo>
                  <a:lnTo>
                    <a:pt x="330021" y="600270"/>
                  </a:lnTo>
                  <a:lnTo>
                    <a:pt x="678827" y="0"/>
                  </a:lnTo>
                  <a:lnTo>
                    <a:pt x="1027505" y="600777"/>
                  </a:lnTo>
                  <a:lnTo>
                    <a:pt x="1354131" y="1163403"/>
                  </a:lnTo>
                  <a:cubicBezTo>
                    <a:pt x="1361131" y="1175528"/>
                    <a:pt x="1356977" y="1191031"/>
                    <a:pt x="1344852" y="1198031"/>
                  </a:cubicBezTo>
                  <a:cubicBezTo>
                    <a:pt x="1341006" y="1200252"/>
                    <a:pt x="1336644" y="1201423"/>
                    <a:pt x="1332203" y="1201427"/>
                  </a:cubicBezTo>
                  <a:close/>
                </a:path>
              </a:pathLst>
            </a:custGeom>
            <a:solidFill>
              <a:srgbClr val="71AD44"/>
            </a:solidFill>
            <a:ln w="1266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6879E436-831B-4A14-A6C7-C871C811D1A2}"/>
                </a:ext>
              </a:extLst>
            </p:cNvPr>
            <p:cNvSpPr/>
            <p:nvPr/>
          </p:nvSpPr>
          <p:spPr>
            <a:xfrm>
              <a:off x="2729450" y="2451765"/>
              <a:ext cx="856170" cy="737536"/>
            </a:xfrm>
            <a:custGeom>
              <a:avLst/>
              <a:gdLst>
                <a:gd name="connsiteX0" fmla="*/ 428149 w 856170"/>
                <a:gd name="connsiteY0" fmla="*/ 0 h 737536"/>
                <a:gd name="connsiteX1" fmla="*/ 79343 w 856170"/>
                <a:gd name="connsiteY1" fmla="*/ 600777 h 737536"/>
                <a:gd name="connsiteX2" fmla="*/ 0 w 856170"/>
                <a:gd name="connsiteY2" fmla="*/ 737536 h 737536"/>
                <a:gd name="connsiteX3" fmla="*/ 428149 w 856170"/>
                <a:gd name="connsiteY3" fmla="*/ 737536 h 737536"/>
                <a:gd name="connsiteX4" fmla="*/ 856171 w 856170"/>
                <a:gd name="connsiteY4" fmla="*/ 737536 h 737536"/>
                <a:gd name="connsiteX5" fmla="*/ 776827 w 856170"/>
                <a:gd name="connsiteY5" fmla="*/ 600777 h 737536"/>
                <a:gd name="connsiteX6" fmla="*/ 428149 w 856170"/>
                <a:gd name="connsiteY6" fmla="*/ 0 h 737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170" h="737536">
                  <a:moveTo>
                    <a:pt x="428149" y="0"/>
                  </a:moveTo>
                  <a:lnTo>
                    <a:pt x="79343" y="600777"/>
                  </a:lnTo>
                  <a:lnTo>
                    <a:pt x="0" y="737536"/>
                  </a:lnTo>
                  <a:lnTo>
                    <a:pt x="428149" y="737536"/>
                  </a:lnTo>
                  <a:lnTo>
                    <a:pt x="856171" y="737536"/>
                  </a:lnTo>
                  <a:lnTo>
                    <a:pt x="776827" y="600777"/>
                  </a:lnTo>
                  <a:lnTo>
                    <a:pt x="428149" y="0"/>
                  </a:lnTo>
                  <a:close/>
                </a:path>
              </a:pathLst>
            </a:custGeom>
            <a:solidFill>
              <a:srgbClr val="609741"/>
            </a:solidFill>
            <a:ln w="1266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FBDA9B66-65AD-475A-B406-5F7DCAF34562}"/>
                </a:ext>
              </a:extLst>
            </p:cNvPr>
            <p:cNvSpPr/>
            <p:nvPr/>
          </p:nvSpPr>
          <p:spPr>
            <a:xfrm>
              <a:off x="2680425" y="2232805"/>
              <a:ext cx="954224" cy="838748"/>
            </a:xfrm>
            <a:custGeom>
              <a:avLst/>
              <a:gdLst>
                <a:gd name="connsiteX0" fmla="*/ 477174 w 954224"/>
                <a:gd name="connsiteY0" fmla="*/ 838115 h 838748"/>
                <a:gd name="connsiteX1" fmla="*/ 25450 w 954224"/>
                <a:gd name="connsiteY1" fmla="*/ 838115 h 838748"/>
                <a:gd name="connsiteX2" fmla="*/ 0 w 954224"/>
                <a:gd name="connsiteY2" fmla="*/ 812867 h 838748"/>
                <a:gd name="connsiteX3" fmla="*/ 3396 w 954224"/>
                <a:gd name="connsiteY3" fmla="*/ 800091 h 838748"/>
                <a:gd name="connsiteX4" fmla="*/ 229385 w 954224"/>
                <a:gd name="connsiteY4" fmla="*/ 406544 h 838748"/>
                <a:gd name="connsiteX5" fmla="*/ 455120 w 954224"/>
                <a:gd name="connsiteY5" fmla="*/ 12744 h 838748"/>
                <a:gd name="connsiteX6" fmla="*/ 489720 w 954224"/>
                <a:gd name="connsiteY6" fmla="*/ 3363 h 838748"/>
                <a:gd name="connsiteX7" fmla="*/ 499101 w 954224"/>
                <a:gd name="connsiteY7" fmla="*/ 12744 h 838748"/>
                <a:gd name="connsiteX8" fmla="*/ 724836 w 954224"/>
                <a:gd name="connsiteY8" fmla="*/ 406544 h 838748"/>
                <a:gd name="connsiteX9" fmla="*/ 950824 w 954224"/>
                <a:gd name="connsiteY9" fmla="*/ 800725 h 838748"/>
                <a:gd name="connsiteX10" fmla="*/ 941546 w 954224"/>
                <a:gd name="connsiteY10" fmla="*/ 835353 h 838748"/>
                <a:gd name="connsiteX11" fmla="*/ 928897 w 954224"/>
                <a:gd name="connsiteY11" fmla="*/ 838749 h 838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4224" h="838748">
                  <a:moveTo>
                    <a:pt x="477174" y="838115"/>
                  </a:moveTo>
                  <a:lnTo>
                    <a:pt x="25450" y="838115"/>
                  </a:lnTo>
                  <a:cubicBezTo>
                    <a:pt x="11450" y="838171"/>
                    <a:pt x="56" y="826867"/>
                    <a:pt x="0" y="812867"/>
                  </a:cubicBezTo>
                  <a:cubicBezTo>
                    <a:pt x="-18" y="808383"/>
                    <a:pt x="1154" y="803975"/>
                    <a:pt x="3396" y="800091"/>
                  </a:cubicBezTo>
                  <a:lnTo>
                    <a:pt x="229385" y="406544"/>
                  </a:lnTo>
                  <a:lnTo>
                    <a:pt x="455120" y="12744"/>
                  </a:lnTo>
                  <a:cubicBezTo>
                    <a:pt x="462084" y="599"/>
                    <a:pt x="477575" y="-3601"/>
                    <a:pt x="489720" y="3363"/>
                  </a:cubicBezTo>
                  <a:cubicBezTo>
                    <a:pt x="493624" y="5602"/>
                    <a:pt x="496862" y="8840"/>
                    <a:pt x="499101" y="12744"/>
                  </a:cubicBezTo>
                  <a:lnTo>
                    <a:pt x="724836" y="406544"/>
                  </a:lnTo>
                  <a:lnTo>
                    <a:pt x="950824" y="800725"/>
                  </a:lnTo>
                  <a:cubicBezTo>
                    <a:pt x="957824" y="812849"/>
                    <a:pt x="953670" y="828353"/>
                    <a:pt x="941546" y="835353"/>
                  </a:cubicBezTo>
                  <a:cubicBezTo>
                    <a:pt x="937700" y="837573"/>
                    <a:pt x="933338" y="838744"/>
                    <a:pt x="928897" y="838749"/>
                  </a:cubicBezTo>
                  <a:close/>
                </a:path>
              </a:pathLst>
            </a:custGeom>
            <a:solidFill>
              <a:srgbClr val="71AD44"/>
            </a:solidFill>
            <a:ln w="1266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5814CBD6-FAF3-4D02-9606-951E6C021462}"/>
                </a:ext>
              </a:extLst>
            </p:cNvPr>
            <p:cNvSpPr/>
            <p:nvPr/>
          </p:nvSpPr>
          <p:spPr>
            <a:xfrm>
              <a:off x="2292429" y="2568625"/>
              <a:ext cx="1887124" cy="2257395"/>
            </a:xfrm>
            <a:custGeom>
              <a:avLst/>
              <a:gdLst>
                <a:gd name="connsiteX0" fmla="*/ 479861 w 1887124"/>
                <a:gd name="connsiteY0" fmla="*/ 310148 h 2257395"/>
                <a:gd name="connsiteX1" fmla="*/ 743747 w 1887124"/>
                <a:gd name="connsiteY1" fmla="*/ 222820 h 2257395"/>
                <a:gd name="connsiteX2" fmla="*/ 867451 w 1887124"/>
                <a:gd name="connsiteY2" fmla="*/ 160461 h 2257395"/>
                <a:gd name="connsiteX3" fmla="*/ 926261 w 1887124"/>
                <a:gd name="connsiteY3" fmla="*/ 123578 h 2257395"/>
                <a:gd name="connsiteX4" fmla="*/ 982030 w 1887124"/>
                <a:gd name="connsiteY4" fmla="*/ 83019 h 2257395"/>
                <a:gd name="connsiteX5" fmla="*/ 982030 w 1887124"/>
                <a:gd name="connsiteY5" fmla="*/ 83019 h 2257395"/>
                <a:gd name="connsiteX6" fmla="*/ 1028799 w 1887124"/>
                <a:gd name="connsiteY6" fmla="*/ 43347 h 2257395"/>
                <a:gd name="connsiteX7" fmla="*/ 1072399 w 1887124"/>
                <a:gd name="connsiteY7" fmla="*/ 0 h 2257395"/>
                <a:gd name="connsiteX8" fmla="*/ 1031967 w 1887124"/>
                <a:gd name="connsiteY8" fmla="*/ 46643 h 2257395"/>
                <a:gd name="connsiteX9" fmla="*/ 986973 w 1887124"/>
                <a:gd name="connsiteY9" fmla="*/ 89103 h 2257395"/>
                <a:gd name="connsiteX10" fmla="*/ 986973 w 1887124"/>
                <a:gd name="connsiteY10" fmla="*/ 89103 h 2257395"/>
                <a:gd name="connsiteX11" fmla="*/ 931838 w 1887124"/>
                <a:gd name="connsiteY11" fmla="*/ 132957 h 2257395"/>
                <a:gd name="connsiteX12" fmla="*/ 873028 w 1887124"/>
                <a:gd name="connsiteY12" fmla="*/ 170981 h 2257395"/>
                <a:gd name="connsiteX13" fmla="*/ 747929 w 1887124"/>
                <a:gd name="connsiteY13" fmla="*/ 234354 h 2257395"/>
                <a:gd name="connsiteX14" fmla="*/ 615733 w 1887124"/>
                <a:gd name="connsiteY14" fmla="*/ 280489 h 2257395"/>
                <a:gd name="connsiteX15" fmla="*/ 479861 w 1887124"/>
                <a:gd name="connsiteY15" fmla="*/ 310148 h 2257395"/>
                <a:gd name="connsiteX16" fmla="*/ 397603 w 1887124"/>
                <a:gd name="connsiteY16" fmla="*/ 685570 h 2257395"/>
                <a:gd name="connsiteX17" fmla="*/ 574414 w 1887124"/>
                <a:gd name="connsiteY17" fmla="*/ 775307 h 2257395"/>
                <a:gd name="connsiteX18" fmla="*/ 757562 w 1887124"/>
                <a:gd name="connsiteY18" fmla="*/ 851354 h 2257395"/>
                <a:gd name="connsiteX19" fmla="*/ 946414 w 1887124"/>
                <a:gd name="connsiteY19" fmla="*/ 910164 h 2257395"/>
                <a:gd name="connsiteX20" fmla="*/ 1140462 w 1887124"/>
                <a:gd name="connsiteY20" fmla="*/ 948188 h 2257395"/>
                <a:gd name="connsiteX21" fmla="*/ 1140462 w 1887124"/>
                <a:gd name="connsiteY21" fmla="*/ 948188 h 2257395"/>
                <a:gd name="connsiteX22" fmla="*/ 1226523 w 1887124"/>
                <a:gd name="connsiteY22" fmla="*/ 957187 h 2257395"/>
                <a:gd name="connsiteX23" fmla="*/ 1312964 w 1887124"/>
                <a:gd name="connsiteY23" fmla="*/ 960610 h 2257395"/>
                <a:gd name="connsiteX24" fmla="*/ 1399532 w 1887124"/>
                <a:gd name="connsiteY24" fmla="*/ 958328 h 2257395"/>
                <a:gd name="connsiteX25" fmla="*/ 1485846 w 1887124"/>
                <a:gd name="connsiteY25" fmla="*/ 949836 h 2257395"/>
                <a:gd name="connsiteX26" fmla="*/ 1312964 w 1887124"/>
                <a:gd name="connsiteY26" fmla="*/ 967707 h 2257395"/>
                <a:gd name="connsiteX27" fmla="*/ 1225889 w 1887124"/>
                <a:gd name="connsiteY27" fmla="*/ 966313 h 2257395"/>
                <a:gd name="connsiteX28" fmla="*/ 1139068 w 1887124"/>
                <a:gd name="connsiteY28" fmla="*/ 958962 h 2257395"/>
                <a:gd name="connsiteX29" fmla="*/ 1139068 w 1887124"/>
                <a:gd name="connsiteY29" fmla="*/ 958962 h 2257395"/>
                <a:gd name="connsiteX30" fmla="*/ 943372 w 1887124"/>
                <a:gd name="connsiteY30" fmla="*/ 922079 h 2257395"/>
                <a:gd name="connsiteX31" fmla="*/ 753253 w 1887124"/>
                <a:gd name="connsiteY31" fmla="*/ 861874 h 2257395"/>
                <a:gd name="connsiteX32" fmla="*/ 570738 w 1887124"/>
                <a:gd name="connsiteY32" fmla="*/ 782531 h 2257395"/>
                <a:gd name="connsiteX33" fmla="*/ 526377 w 1887124"/>
                <a:gd name="connsiteY33" fmla="*/ 759970 h 2257395"/>
                <a:gd name="connsiteX34" fmla="*/ 483156 w 1887124"/>
                <a:gd name="connsiteY34" fmla="*/ 735508 h 2257395"/>
                <a:gd name="connsiteX35" fmla="*/ 0 w 1887124"/>
                <a:gd name="connsiteY35" fmla="*/ 1646940 h 2257395"/>
                <a:gd name="connsiteX36" fmla="*/ 195443 w 1887124"/>
                <a:gd name="connsiteY36" fmla="*/ 1627928 h 2257395"/>
                <a:gd name="connsiteX37" fmla="*/ 390251 w 1887124"/>
                <a:gd name="connsiteY37" fmla="*/ 1603593 h 2257395"/>
                <a:gd name="connsiteX38" fmla="*/ 776574 w 1887124"/>
                <a:gd name="connsiteY38" fmla="*/ 1535277 h 2257395"/>
                <a:gd name="connsiteX39" fmla="*/ 1155038 w 1887124"/>
                <a:gd name="connsiteY39" fmla="*/ 1432866 h 2257395"/>
                <a:gd name="connsiteX40" fmla="*/ 1201300 w 1887124"/>
                <a:gd name="connsiteY40" fmla="*/ 1416769 h 2257395"/>
                <a:gd name="connsiteX41" fmla="*/ 1224368 w 1887124"/>
                <a:gd name="connsiteY41" fmla="*/ 1408657 h 2257395"/>
                <a:gd name="connsiteX42" fmla="*/ 1247183 w 1887124"/>
                <a:gd name="connsiteY42" fmla="*/ 1399785 h 2257395"/>
                <a:gd name="connsiteX43" fmla="*/ 1292938 w 1887124"/>
                <a:gd name="connsiteY43" fmla="*/ 1382041 h 2257395"/>
                <a:gd name="connsiteX44" fmla="*/ 1338060 w 1887124"/>
                <a:gd name="connsiteY44" fmla="*/ 1362775 h 2257395"/>
                <a:gd name="connsiteX45" fmla="*/ 1513730 w 1887124"/>
                <a:gd name="connsiteY45" fmla="*/ 1275574 h 2257395"/>
                <a:gd name="connsiteX46" fmla="*/ 1158840 w 1887124"/>
                <a:gd name="connsiteY46" fmla="*/ 1442118 h 2257395"/>
                <a:gd name="connsiteX47" fmla="*/ 779869 w 1887124"/>
                <a:gd name="connsiteY47" fmla="*/ 1547571 h 2257395"/>
                <a:gd name="connsiteX48" fmla="*/ 392153 w 1887124"/>
                <a:gd name="connsiteY48" fmla="*/ 1613226 h 2257395"/>
                <a:gd name="connsiteX49" fmla="*/ 196710 w 1887124"/>
                <a:gd name="connsiteY49" fmla="*/ 1634139 h 2257395"/>
                <a:gd name="connsiteX50" fmla="*/ 37010 w 1887124"/>
                <a:gd name="connsiteY50" fmla="*/ 1906770 h 2257395"/>
                <a:gd name="connsiteX51" fmla="*/ 251464 w 1887124"/>
                <a:gd name="connsiteY51" fmla="*/ 2009941 h 2257395"/>
                <a:gd name="connsiteX52" fmla="*/ 362114 w 1887124"/>
                <a:gd name="connsiteY52" fmla="*/ 2053542 h 2257395"/>
                <a:gd name="connsiteX53" fmla="*/ 474664 w 1887124"/>
                <a:gd name="connsiteY53" fmla="*/ 2091566 h 2257395"/>
                <a:gd name="connsiteX54" fmla="*/ 937922 w 1887124"/>
                <a:gd name="connsiteY54" fmla="*/ 2200061 h 2257395"/>
                <a:gd name="connsiteX55" fmla="*/ 1411192 w 1887124"/>
                <a:gd name="connsiteY55" fmla="*/ 2245309 h 2257395"/>
                <a:gd name="connsiteX56" fmla="*/ 1530080 w 1887124"/>
                <a:gd name="connsiteY56" fmla="*/ 2248985 h 2257395"/>
                <a:gd name="connsiteX57" fmla="*/ 1649095 w 1887124"/>
                <a:gd name="connsiteY57" fmla="*/ 2247971 h 2257395"/>
                <a:gd name="connsiteX58" fmla="*/ 1708665 w 1887124"/>
                <a:gd name="connsiteY58" fmla="*/ 2247971 h 2257395"/>
                <a:gd name="connsiteX59" fmla="*/ 1768109 w 1887124"/>
                <a:gd name="connsiteY59" fmla="*/ 2245436 h 2257395"/>
                <a:gd name="connsiteX60" fmla="*/ 1887124 w 1887124"/>
                <a:gd name="connsiteY60" fmla="*/ 2240493 h 2257395"/>
                <a:gd name="connsiteX61" fmla="*/ 1410812 w 1887124"/>
                <a:gd name="connsiteY61" fmla="*/ 2255449 h 2257395"/>
                <a:gd name="connsiteX62" fmla="*/ 935387 w 1887124"/>
                <a:gd name="connsiteY62" fmla="*/ 2212735 h 2257395"/>
                <a:gd name="connsiteX63" fmla="*/ 471749 w 1887124"/>
                <a:gd name="connsiteY63" fmla="*/ 2101452 h 2257395"/>
                <a:gd name="connsiteX64" fmla="*/ 37010 w 1887124"/>
                <a:gd name="connsiteY64" fmla="*/ 1906770 h 22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887124" h="2257395">
                  <a:moveTo>
                    <a:pt x="479861" y="310148"/>
                  </a:moveTo>
                  <a:cubicBezTo>
                    <a:pt x="570107" y="288458"/>
                    <a:pt x="658378" y="259247"/>
                    <a:pt x="743747" y="222820"/>
                  </a:cubicBezTo>
                  <a:cubicBezTo>
                    <a:pt x="786086" y="204302"/>
                    <a:pt x="827383" y="183484"/>
                    <a:pt x="867451" y="160461"/>
                  </a:cubicBezTo>
                  <a:cubicBezTo>
                    <a:pt x="887604" y="148927"/>
                    <a:pt x="907123" y="136632"/>
                    <a:pt x="926261" y="123578"/>
                  </a:cubicBezTo>
                  <a:cubicBezTo>
                    <a:pt x="945400" y="110523"/>
                    <a:pt x="964285" y="97088"/>
                    <a:pt x="982030" y="83019"/>
                  </a:cubicBezTo>
                  <a:lnTo>
                    <a:pt x="982030" y="83019"/>
                  </a:lnTo>
                  <a:cubicBezTo>
                    <a:pt x="997999" y="70344"/>
                    <a:pt x="1013589" y="57670"/>
                    <a:pt x="1028799" y="43347"/>
                  </a:cubicBezTo>
                  <a:cubicBezTo>
                    <a:pt x="1044008" y="29025"/>
                    <a:pt x="1058331" y="14956"/>
                    <a:pt x="1072399" y="0"/>
                  </a:cubicBezTo>
                  <a:cubicBezTo>
                    <a:pt x="1059816" y="16300"/>
                    <a:pt x="1046317" y="31873"/>
                    <a:pt x="1031967" y="46643"/>
                  </a:cubicBezTo>
                  <a:cubicBezTo>
                    <a:pt x="1017717" y="61568"/>
                    <a:pt x="1002698" y="75741"/>
                    <a:pt x="986973" y="89103"/>
                  </a:cubicBezTo>
                  <a:lnTo>
                    <a:pt x="986973" y="89103"/>
                  </a:lnTo>
                  <a:cubicBezTo>
                    <a:pt x="968848" y="104946"/>
                    <a:pt x="950850" y="119015"/>
                    <a:pt x="931838" y="132957"/>
                  </a:cubicBezTo>
                  <a:cubicBezTo>
                    <a:pt x="912826" y="146899"/>
                    <a:pt x="892927" y="159067"/>
                    <a:pt x="873028" y="170981"/>
                  </a:cubicBezTo>
                  <a:cubicBezTo>
                    <a:pt x="832963" y="195187"/>
                    <a:pt x="791147" y="216370"/>
                    <a:pt x="747929" y="234354"/>
                  </a:cubicBezTo>
                  <a:cubicBezTo>
                    <a:pt x="704871" y="252479"/>
                    <a:pt x="660719" y="267888"/>
                    <a:pt x="615733" y="280489"/>
                  </a:cubicBezTo>
                  <a:cubicBezTo>
                    <a:pt x="571120" y="293258"/>
                    <a:pt x="525737" y="303164"/>
                    <a:pt x="479861" y="310148"/>
                  </a:cubicBezTo>
                  <a:close/>
                  <a:moveTo>
                    <a:pt x="397603" y="685570"/>
                  </a:moveTo>
                  <a:cubicBezTo>
                    <a:pt x="456793" y="715356"/>
                    <a:pt x="514209" y="748183"/>
                    <a:pt x="574414" y="775307"/>
                  </a:cubicBezTo>
                  <a:cubicBezTo>
                    <a:pt x="634618" y="802430"/>
                    <a:pt x="695583" y="828033"/>
                    <a:pt x="757562" y="851354"/>
                  </a:cubicBezTo>
                  <a:cubicBezTo>
                    <a:pt x="819490" y="874104"/>
                    <a:pt x="882520" y="893732"/>
                    <a:pt x="946414" y="910164"/>
                  </a:cubicBezTo>
                  <a:cubicBezTo>
                    <a:pt x="1010254" y="926814"/>
                    <a:pt x="1075060" y="939513"/>
                    <a:pt x="1140462" y="948188"/>
                  </a:cubicBezTo>
                  <a:lnTo>
                    <a:pt x="1140462" y="948188"/>
                  </a:lnTo>
                  <a:cubicBezTo>
                    <a:pt x="1168980" y="951737"/>
                    <a:pt x="1197752" y="955033"/>
                    <a:pt x="1226523" y="957187"/>
                  </a:cubicBezTo>
                  <a:cubicBezTo>
                    <a:pt x="1255294" y="959342"/>
                    <a:pt x="1284066" y="960483"/>
                    <a:pt x="1312964" y="960610"/>
                  </a:cubicBezTo>
                  <a:cubicBezTo>
                    <a:pt x="1341862" y="960736"/>
                    <a:pt x="1370634" y="960610"/>
                    <a:pt x="1399532" y="958328"/>
                  </a:cubicBezTo>
                  <a:cubicBezTo>
                    <a:pt x="1428430" y="956047"/>
                    <a:pt x="1457201" y="953639"/>
                    <a:pt x="1485846" y="949836"/>
                  </a:cubicBezTo>
                  <a:cubicBezTo>
                    <a:pt x="1428818" y="960607"/>
                    <a:pt x="1370989" y="966585"/>
                    <a:pt x="1312964" y="967707"/>
                  </a:cubicBezTo>
                  <a:cubicBezTo>
                    <a:pt x="1283897" y="968214"/>
                    <a:pt x="1254872" y="967750"/>
                    <a:pt x="1225889" y="966313"/>
                  </a:cubicBezTo>
                  <a:cubicBezTo>
                    <a:pt x="1196864" y="964792"/>
                    <a:pt x="1167840" y="962637"/>
                    <a:pt x="1139068" y="958962"/>
                  </a:cubicBezTo>
                  <a:lnTo>
                    <a:pt x="1139068" y="958962"/>
                  </a:lnTo>
                  <a:cubicBezTo>
                    <a:pt x="1073135" y="950735"/>
                    <a:pt x="1007777" y="938416"/>
                    <a:pt x="943372" y="922079"/>
                  </a:cubicBezTo>
                  <a:cubicBezTo>
                    <a:pt x="878953" y="905476"/>
                    <a:pt x="815486" y="885379"/>
                    <a:pt x="753253" y="861874"/>
                  </a:cubicBezTo>
                  <a:cubicBezTo>
                    <a:pt x="691129" y="838487"/>
                    <a:pt x="630215" y="812006"/>
                    <a:pt x="570738" y="782531"/>
                  </a:cubicBezTo>
                  <a:cubicBezTo>
                    <a:pt x="555909" y="775180"/>
                    <a:pt x="541206" y="767702"/>
                    <a:pt x="526377" y="759970"/>
                  </a:cubicBezTo>
                  <a:cubicBezTo>
                    <a:pt x="511548" y="752239"/>
                    <a:pt x="497605" y="743620"/>
                    <a:pt x="483156" y="735508"/>
                  </a:cubicBezTo>
                  <a:close/>
                  <a:moveTo>
                    <a:pt x="0" y="1646940"/>
                  </a:moveTo>
                  <a:lnTo>
                    <a:pt x="195443" y="1627928"/>
                  </a:lnTo>
                  <a:cubicBezTo>
                    <a:pt x="260590" y="1620957"/>
                    <a:pt x="325484" y="1612719"/>
                    <a:pt x="390251" y="1603593"/>
                  </a:cubicBezTo>
                  <a:cubicBezTo>
                    <a:pt x="519786" y="1584835"/>
                    <a:pt x="648940" y="1563795"/>
                    <a:pt x="776574" y="1535277"/>
                  </a:cubicBezTo>
                  <a:cubicBezTo>
                    <a:pt x="904538" y="1508216"/>
                    <a:pt x="1030890" y="1474026"/>
                    <a:pt x="1155038" y="1432866"/>
                  </a:cubicBezTo>
                  <a:lnTo>
                    <a:pt x="1201300" y="1416769"/>
                  </a:lnTo>
                  <a:lnTo>
                    <a:pt x="1224368" y="1408657"/>
                  </a:lnTo>
                  <a:lnTo>
                    <a:pt x="1247183" y="1399785"/>
                  </a:lnTo>
                  <a:lnTo>
                    <a:pt x="1292938" y="1382041"/>
                  </a:lnTo>
                  <a:cubicBezTo>
                    <a:pt x="1308147" y="1375957"/>
                    <a:pt x="1322977" y="1369366"/>
                    <a:pt x="1338060" y="1362775"/>
                  </a:cubicBezTo>
                  <a:cubicBezTo>
                    <a:pt x="1398398" y="1337444"/>
                    <a:pt x="1457072" y="1308318"/>
                    <a:pt x="1513730" y="1275574"/>
                  </a:cubicBezTo>
                  <a:cubicBezTo>
                    <a:pt x="1402827" y="1345664"/>
                    <a:pt x="1281404" y="1397630"/>
                    <a:pt x="1158840" y="1442118"/>
                  </a:cubicBezTo>
                  <a:cubicBezTo>
                    <a:pt x="1034727" y="1484778"/>
                    <a:pt x="908179" y="1519991"/>
                    <a:pt x="779869" y="1547571"/>
                  </a:cubicBezTo>
                  <a:cubicBezTo>
                    <a:pt x="651602" y="1575202"/>
                    <a:pt x="522194" y="1596495"/>
                    <a:pt x="392153" y="1613226"/>
                  </a:cubicBezTo>
                  <a:cubicBezTo>
                    <a:pt x="327132" y="1621211"/>
                    <a:pt x="261984" y="1628309"/>
                    <a:pt x="196710" y="1634139"/>
                  </a:cubicBezTo>
                  <a:close/>
                  <a:moveTo>
                    <a:pt x="37010" y="1906770"/>
                  </a:moveTo>
                  <a:cubicBezTo>
                    <a:pt x="106338" y="1945474"/>
                    <a:pt x="177955" y="1979928"/>
                    <a:pt x="251464" y="2009941"/>
                  </a:cubicBezTo>
                  <a:cubicBezTo>
                    <a:pt x="287841" y="2025911"/>
                    <a:pt x="325104" y="2039473"/>
                    <a:pt x="362114" y="2053542"/>
                  </a:cubicBezTo>
                  <a:cubicBezTo>
                    <a:pt x="399124" y="2067611"/>
                    <a:pt x="437021" y="2079652"/>
                    <a:pt x="474664" y="2091566"/>
                  </a:cubicBezTo>
                  <a:cubicBezTo>
                    <a:pt x="626227" y="2138994"/>
                    <a:pt x="781060" y="2175256"/>
                    <a:pt x="937922" y="2200061"/>
                  </a:cubicBezTo>
                  <a:cubicBezTo>
                    <a:pt x="1094618" y="2224708"/>
                    <a:pt x="1252665" y="2239819"/>
                    <a:pt x="1411192" y="2245309"/>
                  </a:cubicBezTo>
                  <a:lnTo>
                    <a:pt x="1530080" y="2248985"/>
                  </a:lnTo>
                  <a:lnTo>
                    <a:pt x="1649095" y="2247971"/>
                  </a:lnTo>
                  <a:cubicBezTo>
                    <a:pt x="1668994" y="2247971"/>
                    <a:pt x="1688893" y="2247971"/>
                    <a:pt x="1708665" y="2247971"/>
                  </a:cubicBezTo>
                  <a:lnTo>
                    <a:pt x="1768109" y="2245436"/>
                  </a:lnTo>
                  <a:lnTo>
                    <a:pt x="1887124" y="2240493"/>
                  </a:lnTo>
                  <a:cubicBezTo>
                    <a:pt x="1728818" y="2252027"/>
                    <a:pt x="1570259" y="2261659"/>
                    <a:pt x="1410812" y="2255449"/>
                  </a:cubicBezTo>
                  <a:cubicBezTo>
                    <a:pt x="1251584" y="2251443"/>
                    <a:pt x="1092779" y="2237175"/>
                    <a:pt x="935387" y="2212735"/>
                  </a:cubicBezTo>
                  <a:cubicBezTo>
                    <a:pt x="778223" y="2187548"/>
                    <a:pt x="623223" y="2150344"/>
                    <a:pt x="471749" y="2101452"/>
                  </a:cubicBezTo>
                  <a:cubicBezTo>
                    <a:pt x="320264" y="2052361"/>
                    <a:pt x="174510" y="1987090"/>
                    <a:pt x="37010" y="1906770"/>
                  </a:cubicBezTo>
                  <a:close/>
                </a:path>
              </a:pathLst>
            </a:custGeom>
            <a:solidFill>
              <a:srgbClr val="703723"/>
            </a:solidFill>
            <a:ln w="1266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1F33C665-65D0-4E68-81CB-F4F425FE374E}"/>
                </a:ext>
              </a:extLst>
            </p:cNvPr>
            <p:cNvSpPr/>
            <p:nvPr/>
          </p:nvSpPr>
          <p:spPr>
            <a:xfrm>
              <a:off x="3207410" y="2699554"/>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EF3E3B"/>
            </a:solidFill>
            <a:ln w="1266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6958525-4697-4501-83C0-7EEEF9532468}"/>
                </a:ext>
              </a:extLst>
            </p:cNvPr>
            <p:cNvSpPr/>
            <p:nvPr/>
          </p:nvSpPr>
          <p:spPr>
            <a:xfrm>
              <a:off x="2861773" y="2860902"/>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065B9E"/>
            </a:solidFill>
            <a:ln w="1266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984B6BD9-D2B5-481B-9B57-ABB97737E34F}"/>
                </a:ext>
              </a:extLst>
            </p:cNvPr>
            <p:cNvSpPr/>
            <p:nvPr/>
          </p:nvSpPr>
          <p:spPr>
            <a:xfrm>
              <a:off x="3080664" y="3506167"/>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065B9E"/>
            </a:solidFill>
            <a:ln w="1266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18758DE6-EAA9-47CC-8A2B-E4795C4BA56B}"/>
                </a:ext>
              </a:extLst>
            </p:cNvPr>
            <p:cNvSpPr/>
            <p:nvPr/>
          </p:nvSpPr>
          <p:spPr>
            <a:xfrm>
              <a:off x="2815637" y="4186033"/>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065B9E"/>
            </a:solidFill>
            <a:ln w="1266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2C79831A-F146-4AF3-A1F1-F23ED2303EF7}"/>
                </a:ext>
              </a:extLst>
            </p:cNvPr>
            <p:cNvSpPr/>
            <p:nvPr/>
          </p:nvSpPr>
          <p:spPr>
            <a:xfrm rot="17843400">
              <a:off x="3213062" y="4099685"/>
              <a:ext cx="149813" cy="161221"/>
            </a:xfrm>
            <a:custGeom>
              <a:avLst/>
              <a:gdLst>
                <a:gd name="connsiteX0" fmla="*/ 149814 w 149813"/>
                <a:gd name="connsiteY0" fmla="*/ 80611 h 161221"/>
                <a:gd name="connsiteX1" fmla="*/ 74907 w 149813"/>
                <a:gd name="connsiteY1" fmla="*/ 161221 h 161221"/>
                <a:gd name="connsiteX2" fmla="*/ 0 w 149813"/>
                <a:gd name="connsiteY2" fmla="*/ 80611 h 161221"/>
                <a:gd name="connsiteX3" fmla="*/ 74907 w 149813"/>
                <a:gd name="connsiteY3" fmla="*/ 0 h 161221"/>
                <a:gd name="connsiteX4" fmla="*/ 149814 w 149813"/>
                <a:gd name="connsiteY4" fmla="*/ 80611 h 161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13" h="161221">
                  <a:moveTo>
                    <a:pt x="149814" y="80611"/>
                  </a:moveTo>
                  <a:cubicBezTo>
                    <a:pt x="149814" y="125131"/>
                    <a:pt x="116277" y="161221"/>
                    <a:pt x="74907" y="161221"/>
                  </a:cubicBezTo>
                  <a:cubicBezTo>
                    <a:pt x="33537" y="161221"/>
                    <a:pt x="0" y="125131"/>
                    <a:pt x="0" y="80611"/>
                  </a:cubicBezTo>
                  <a:cubicBezTo>
                    <a:pt x="0" y="36091"/>
                    <a:pt x="33537" y="0"/>
                    <a:pt x="74907" y="0"/>
                  </a:cubicBezTo>
                  <a:cubicBezTo>
                    <a:pt x="116277" y="0"/>
                    <a:pt x="149814" y="36091"/>
                    <a:pt x="149814" y="80611"/>
                  </a:cubicBezTo>
                  <a:close/>
                </a:path>
              </a:pathLst>
            </a:custGeom>
            <a:solidFill>
              <a:srgbClr val="FECB5C"/>
            </a:solidFill>
            <a:ln w="1266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AE697497-1636-4969-AD3A-EE0FB9F05E11}"/>
                </a:ext>
              </a:extLst>
            </p:cNvPr>
            <p:cNvSpPr/>
            <p:nvPr/>
          </p:nvSpPr>
          <p:spPr>
            <a:xfrm>
              <a:off x="3046062" y="4796696"/>
              <a:ext cx="161221" cy="149814"/>
            </a:xfrm>
            <a:custGeom>
              <a:avLst/>
              <a:gdLst>
                <a:gd name="connsiteX0" fmla="*/ 161221 w 161221"/>
                <a:gd name="connsiteY0" fmla="*/ 74907 h 149814"/>
                <a:gd name="connsiteX1" fmla="*/ 80610 w 161221"/>
                <a:gd name="connsiteY1" fmla="*/ 149814 h 149814"/>
                <a:gd name="connsiteX2" fmla="*/ 0 w 161221"/>
                <a:gd name="connsiteY2" fmla="*/ 74907 h 149814"/>
                <a:gd name="connsiteX3" fmla="*/ 80610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0" y="149814"/>
                    <a:pt x="80610" y="149814"/>
                  </a:cubicBezTo>
                  <a:cubicBezTo>
                    <a:pt x="36091" y="149814"/>
                    <a:pt x="0" y="116277"/>
                    <a:pt x="0" y="74907"/>
                  </a:cubicBezTo>
                  <a:cubicBezTo>
                    <a:pt x="0" y="33537"/>
                    <a:pt x="36091" y="0"/>
                    <a:pt x="80610" y="0"/>
                  </a:cubicBezTo>
                  <a:cubicBezTo>
                    <a:pt x="125130" y="0"/>
                    <a:pt x="161221" y="33537"/>
                    <a:pt x="161221" y="74907"/>
                  </a:cubicBezTo>
                  <a:close/>
                </a:path>
              </a:pathLst>
            </a:custGeom>
            <a:solidFill>
              <a:srgbClr val="EF3E3B"/>
            </a:solidFill>
            <a:ln w="1266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4E7DFAE8-ECE4-4A24-8401-9D76303B79C8}"/>
                </a:ext>
              </a:extLst>
            </p:cNvPr>
            <p:cNvSpPr/>
            <p:nvPr/>
          </p:nvSpPr>
          <p:spPr>
            <a:xfrm>
              <a:off x="2654290" y="4693018"/>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FECB5C"/>
            </a:solidFill>
            <a:ln w="1266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3AE26619-F227-4A35-B5DD-6CC26B29F79F}"/>
                </a:ext>
              </a:extLst>
            </p:cNvPr>
            <p:cNvSpPr/>
            <p:nvPr/>
          </p:nvSpPr>
          <p:spPr>
            <a:xfrm>
              <a:off x="3507038" y="4854366"/>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0" y="149814"/>
                    <a:pt x="80611" y="149814"/>
                  </a:cubicBezTo>
                  <a:cubicBezTo>
                    <a:pt x="36090" y="149814"/>
                    <a:pt x="0" y="116277"/>
                    <a:pt x="0" y="74907"/>
                  </a:cubicBezTo>
                  <a:cubicBezTo>
                    <a:pt x="0" y="33537"/>
                    <a:pt x="36091" y="0"/>
                    <a:pt x="80611" y="0"/>
                  </a:cubicBezTo>
                  <a:cubicBezTo>
                    <a:pt x="125131" y="0"/>
                    <a:pt x="161221" y="33537"/>
                    <a:pt x="161221" y="74907"/>
                  </a:cubicBezTo>
                  <a:close/>
                </a:path>
              </a:pathLst>
            </a:custGeom>
            <a:solidFill>
              <a:srgbClr val="065B9E"/>
            </a:solidFill>
            <a:ln w="1266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3B3413D-77F5-4838-BD2C-3DBEA3388EBF}"/>
                </a:ext>
              </a:extLst>
            </p:cNvPr>
            <p:cNvSpPr/>
            <p:nvPr/>
          </p:nvSpPr>
          <p:spPr>
            <a:xfrm>
              <a:off x="3921878" y="4842832"/>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FECB5C"/>
            </a:solidFill>
            <a:ln w="1266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9975D3F-72E4-4F69-8F4F-51AE91D847CB}"/>
                </a:ext>
              </a:extLst>
            </p:cNvPr>
            <p:cNvSpPr/>
            <p:nvPr/>
          </p:nvSpPr>
          <p:spPr>
            <a:xfrm>
              <a:off x="2377729" y="4232042"/>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0" y="149814"/>
                    <a:pt x="80611" y="149814"/>
                  </a:cubicBezTo>
                  <a:cubicBezTo>
                    <a:pt x="36091" y="149814"/>
                    <a:pt x="0" y="116277"/>
                    <a:pt x="0" y="74907"/>
                  </a:cubicBezTo>
                  <a:cubicBezTo>
                    <a:pt x="0" y="33537"/>
                    <a:pt x="36091" y="0"/>
                    <a:pt x="80611" y="0"/>
                  </a:cubicBezTo>
                  <a:cubicBezTo>
                    <a:pt x="125130" y="0"/>
                    <a:pt x="161221" y="33537"/>
                    <a:pt x="161221" y="74907"/>
                  </a:cubicBezTo>
                  <a:close/>
                </a:path>
              </a:pathLst>
            </a:custGeom>
            <a:solidFill>
              <a:srgbClr val="EF3E3B"/>
            </a:solidFill>
            <a:ln w="1266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74883798-7DE9-48D1-91CD-7C2ECCF585CE}"/>
                </a:ext>
              </a:extLst>
            </p:cNvPr>
            <p:cNvSpPr/>
            <p:nvPr/>
          </p:nvSpPr>
          <p:spPr>
            <a:xfrm>
              <a:off x="2308653" y="4554738"/>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065B9E"/>
            </a:solidFill>
            <a:ln w="1266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E72CCC37-F2D7-47DB-B969-F242E887EA47}"/>
                </a:ext>
              </a:extLst>
            </p:cNvPr>
            <p:cNvSpPr/>
            <p:nvPr/>
          </p:nvSpPr>
          <p:spPr>
            <a:xfrm>
              <a:off x="3507038" y="3563709"/>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0" y="149814"/>
                    <a:pt x="80611" y="149814"/>
                  </a:cubicBezTo>
                  <a:cubicBezTo>
                    <a:pt x="36090" y="149814"/>
                    <a:pt x="0" y="116277"/>
                    <a:pt x="0" y="74907"/>
                  </a:cubicBezTo>
                  <a:cubicBezTo>
                    <a:pt x="0" y="33537"/>
                    <a:pt x="36091" y="0"/>
                    <a:pt x="80611" y="0"/>
                  </a:cubicBezTo>
                  <a:cubicBezTo>
                    <a:pt x="125131" y="0"/>
                    <a:pt x="161221" y="33537"/>
                    <a:pt x="161221" y="74907"/>
                  </a:cubicBezTo>
                  <a:close/>
                </a:path>
              </a:pathLst>
            </a:custGeom>
            <a:solidFill>
              <a:srgbClr val="FECB5C"/>
            </a:solidFill>
            <a:ln w="1266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3C1371C4-9379-4A36-9AEC-50ABA62C258A}"/>
                </a:ext>
              </a:extLst>
            </p:cNvPr>
            <p:cNvSpPr/>
            <p:nvPr/>
          </p:nvSpPr>
          <p:spPr>
            <a:xfrm>
              <a:off x="3622250" y="3932541"/>
              <a:ext cx="161221" cy="149814"/>
            </a:xfrm>
            <a:custGeom>
              <a:avLst/>
              <a:gdLst>
                <a:gd name="connsiteX0" fmla="*/ 161221 w 161221"/>
                <a:gd name="connsiteY0" fmla="*/ 74907 h 149814"/>
                <a:gd name="connsiteX1" fmla="*/ 80611 w 161221"/>
                <a:gd name="connsiteY1" fmla="*/ 149814 h 149814"/>
                <a:gd name="connsiteX2" fmla="*/ 1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1" y="116277"/>
                    <a:pt x="1" y="74907"/>
                  </a:cubicBezTo>
                  <a:cubicBezTo>
                    <a:pt x="1" y="33537"/>
                    <a:pt x="36091" y="0"/>
                    <a:pt x="80611" y="0"/>
                  </a:cubicBezTo>
                  <a:cubicBezTo>
                    <a:pt x="125131" y="0"/>
                    <a:pt x="161221" y="33537"/>
                    <a:pt x="161221" y="74907"/>
                  </a:cubicBezTo>
                  <a:close/>
                </a:path>
              </a:pathLst>
            </a:custGeom>
            <a:solidFill>
              <a:srgbClr val="EF3E3B"/>
            </a:solidFill>
            <a:ln w="1266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A0294B9E-6DDE-48C7-99A2-31736000C89D}"/>
                </a:ext>
              </a:extLst>
            </p:cNvPr>
            <p:cNvSpPr/>
            <p:nvPr/>
          </p:nvSpPr>
          <p:spPr>
            <a:xfrm>
              <a:off x="2711959" y="3356353"/>
              <a:ext cx="161221" cy="149814"/>
            </a:xfrm>
            <a:custGeom>
              <a:avLst/>
              <a:gdLst>
                <a:gd name="connsiteX0" fmla="*/ 161221 w 161221"/>
                <a:gd name="connsiteY0" fmla="*/ 74907 h 149814"/>
                <a:gd name="connsiteX1" fmla="*/ 80611 w 161221"/>
                <a:gd name="connsiteY1" fmla="*/ 149814 h 149814"/>
                <a:gd name="connsiteX2" fmla="*/ 0 w 161221"/>
                <a:gd name="connsiteY2" fmla="*/ 74907 h 149814"/>
                <a:gd name="connsiteX3" fmla="*/ 80611 w 161221"/>
                <a:gd name="connsiteY3" fmla="*/ 0 h 149814"/>
                <a:gd name="connsiteX4" fmla="*/ 161221 w 161221"/>
                <a:gd name="connsiteY4" fmla="*/ 74907 h 14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221" h="149814">
                  <a:moveTo>
                    <a:pt x="161221" y="74907"/>
                  </a:moveTo>
                  <a:cubicBezTo>
                    <a:pt x="161221" y="116277"/>
                    <a:pt x="125131" y="149814"/>
                    <a:pt x="80611" y="149814"/>
                  </a:cubicBezTo>
                  <a:cubicBezTo>
                    <a:pt x="36091" y="149814"/>
                    <a:pt x="0" y="116277"/>
                    <a:pt x="0" y="74907"/>
                  </a:cubicBezTo>
                  <a:cubicBezTo>
                    <a:pt x="0" y="33537"/>
                    <a:pt x="36091" y="0"/>
                    <a:pt x="80611" y="0"/>
                  </a:cubicBezTo>
                  <a:cubicBezTo>
                    <a:pt x="125131" y="0"/>
                    <a:pt x="161221" y="33537"/>
                    <a:pt x="161221" y="74907"/>
                  </a:cubicBezTo>
                  <a:close/>
                </a:path>
              </a:pathLst>
            </a:custGeom>
            <a:solidFill>
              <a:srgbClr val="EF3E3B"/>
            </a:solidFill>
            <a:ln w="1266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44C75322-81E5-4CA2-9E52-C8F2DCFCA279}"/>
                </a:ext>
              </a:extLst>
            </p:cNvPr>
            <p:cNvSpPr/>
            <p:nvPr/>
          </p:nvSpPr>
          <p:spPr>
            <a:xfrm>
              <a:off x="1946665" y="4099212"/>
              <a:ext cx="282592" cy="480775"/>
            </a:xfrm>
            <a:custGeom>
              <a:avLst/>
              <a:gdLst>
                <a:gd name="connsiteX0" fmla="*/ 240184 w 282592"/>
                <a:gd name="connsiteY0" fmla="*/ 168446 h 480775"/>
                <a:gd name="connsiteX1" fmla="*/ 145378 w 282592"/>
                <a:gd name="connsiteY1" fmla="*/ 0 h 480775"/>
                <a:gd name="connsiteX2" fmla="*/ 142209 w 282592"/>
                <a:gd name="connsiteY2" fmla="*/ 5704 h 480775"/>
                <a:gd name="connsiteX3" fmla="*/ 131816 w 282592"/>
                <a:gd name="connsiteY3" fmla="*/ 11534 h 480775"/>
                <a:gd name="connsiteX4" fmla="*/ 121803 w 282592"/>
                <a:gd name="connsiteY4" fmla="*/ 15336 h 480775"/>
                <a:gd name="connsiteX5" fmla="*/ 109129 w 282592"/>
                <a:gd name="connsiteY5" fmla="*/ 24969 h 480775"/>
                <a:gd name="connsiteX6" fmla="*/ 106720 w 282592"/>
                <a:gd name="connsiteY6" fmla="*/ 34095 h 480775"/>
                <a:gd name="connsiteX7" fmla="*/ 95187 w 282592"/>
                <a:gd name="connsiteY7" fmla="*/ 40812 h 480775"/>
                <a:gd name="connsiteX8" fmla="*/ 82512 w 282592"/>
                <a:gd name="connsiteY8" fmla="*/ 43094 h 480775"/>
                <a:gd name="connsiteX9" fmla="*/ 76935 w 282592"/>
                <a:gd name="connsiteY9" fmla="*/ 52726 h 480775"/>
                <a:gd name="connsiteX10" fmla="*/ 70091 w 282592"/>
                <a:gd name="connsiteY10" fmla="*/ 63373 h 480775"/>
                <a:gd name="connsiteX11" fmla="*/ 53614 w 282592"/>
                <a:gd name="connsiteY11" fmla="*/ 68189 h 480775"/>
                <a:gd name="connsiteX12" fmla="*/ 44235 w 282592"/>
                <a:gd name="connsiteY12" fmla="*/ 68189 h 480775"/>
                <a:gd name="connsiteX13" fmla="*/ 35109 w 282592"/>
                <a:gd name="connsiteY13" fmla="*/ 73132 h 480775"/>
                <a:gd name="connsiteX14" fmla="*/ 26237 w 282592"/>
                <a:gd name="connsiteY14" fmla="*/ 83399 h 480775"/>
                <a:gd name="connsiteX15" fmla="*/ 9379 w 282592"/>
                <a:gd name="connsiteY15" fmla="*/ 90370 h 480775"/>
                <a:gd name="connsiteX16" fmla="*/ 0 w 282592"/>
                <a:gd name="connsiteY16" fmla="*/ 91257 h 480775"/>
                <a:gd name="connsiteX17" fmla="*/ 80991 w 282592"/>
                <a:gd name="connsiteY17" fmla="*/ 281377 h 480775"/>
                <a:gd name="connsiteX18" fmla="*/ 27251 w 282592"/>
                <a:gd name="connsiteY18" fmla="*/ 418643 h 480775"/>
                <a:gd name="connsiteX19" fmla="*/ 47023 w 282592"/>
                <a:gd name="connsiteY19" fmla="*/ 469341 h 480775"/>
                <a:gd name="connsiteX20" fmla="*/ 115339 w 282592"/>
                <a:gd name="connsiteY20" fmla="*/ 464905 h 480775"/>
                <a:gd name="connsiteX21" fmla="*/ 140689 w 282592"/>
                <a:gd name="connsiteY21" fmla="*/ 438795 h 480775"/>
                <a:gd name="connsiteX22" fmla="*/ 199499 w 282592"/>
                <a:gd name="connsiteY22" fmla="*/ 354636 h 480775"/>
                <a:gd name="connsiteX23" fmla="*/ 228904 w 282592"/>
                <a:gd name="connsiteY23" fmla="*/ 316612 h 480775"/>
                <a:gd name="connsiteX24" fmla="*/ 231946 w 282592"/>
                <a:gd name="connsiteY24" fmla="*/ 313063 h 480775"/>
                <a:gd name="connsiteX25" fmla="*/ 251845 w 282592"/>
                <a:gd name="connsiteY25" fmla="*/ 291770 h 480775"/>
                <a:gd name="connsiteX26" fmla="*/ 254633 w 282592"/>
                <a:gd name="connsiteY26" fmla="*/ 180613 h 480775"/>
                <a:gd name="connsiteX27" fmla="*/ 240184 w 282592"/>
                <a:gd name="connsiteY27" fmla="*/ 168445 h 48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2592" h="480775">
                  <a:moveTo>
                    <a:pt x="240184" y="168446"/>
                  </a:moveTo>
                  <a:cubicBezTo>
                    <a:pt x="195379" y="120824"/>
                    <a:pt x="162840" y="63011"/>
                    <a:pt x="145378" y="0"/>
                  </a:cubicBezTo>
                  <a:cubicBezTo>
                    <a:pt x="144755" y="2111"/>
                    <a:pt x="143673" y="4059"/>
                    <a:pt x="142209" y="5704"/>
                  </a:cubicBezTo>
                  <a:cubicBezTo>
                    <a:pt x="139206" y="8373"/>
                    <a:pt x="135660" y="10362"/>
                    <a:pt x="131816" y="11534"/>
                  </a:cubicBezTo>
                  <a:cubicBezTo>
                    <a:pt x="126493" y="13942"/>
                    <a:pt x="126113" y="13435"/>
                    <a:pt x="121803" y="15336"/>
                  </a:cubicBezTo>
                  <a:cubicBezTo>
                    <a:pt x="116604" y="17008"/>
                    <a:pt x="112132" y="20407"/>
                    <a:pt x="109129" y="24969"/>
                  </a:cubicBezTo>
                  <a:cubicBezTo>
                    <a:pt x="107101" y="29025"/>
                    <a:pt x="109129" y="30546"/>
                    <a:pt x="106720" y="34095"/>
                  </a:cubicBezTo>
                  <a:cubicBezTo>
                    <a:pt x="103837" y="37681"/>
                    <a:pt x="99729" y="40074"/>
                    <a:pt x="95187" y="40812"/>
                  </a:cubicBezTo>
                  <a:cubicBezTo>
                    <a:pt x="88089" y="42713"/>
                    <a:pt x="85807" y="40812"/>
                    <a:pt x="82512" y="43094"/>
                  </a:cubicBezTo>
                  <a:cubicBezTo>
                    <a:pt x="79217" y="45375"/>
                    <a:pt x="80611" y="45882"/>
                    <a:pt x="76935" y="52726"/>
                  </a:cubicBezTo>
                  <a:cubicBezTo>
                    <a:pt x="75252" y="56626"/>
                    <a:pt x="72940" y="60223"/>
                    <a:pt x="70091" y="63373"/>
                  </a:cubicBezTo>
                  <a:cubicBezTo>
                    <a:pt x="65326" y="66846"/>
                    <a:pt x="59499" y="68549"/>
                    <a:pt x="53614" y="68189"/>
                  </a:cubicBezTo>
                  <a:cubicBezTo>
                    <a:pt x="49051" y="68189"/>
                    <a:pt x="47910" y="67049"/>
                    <a:pt x="44235" y="68189"/>
                  </a:cubicBezTo>
                  <a:cubicBezTo>
                    <a:pt x="40822" y="69034"/>
                    <a:pt x="37681" y="70735"/>
                    <a:pt x="35109" y="73132"/>
                  </a:cubicBezTo>
                  <a:cubicBezTo>
                    <a:pt x="29912" y="77442"/>
                    <a:pt x="29786" y="79850"/>
                    <a:pt x="26237" y="83399"/>
                  </a:cubicBezTo>
                  <a:cubicBezTo>
                    <a:pt x="21498" y="87451"/>
                    <a:pt x="15595" y="89892"/>
                    <a:pt x="9379" y="90370"/>
                  </a:cubicBezTo>
                  <a:cubicBezTo>
                    <a:pt x="6282" y="90922"/>
                    <a:pt x="3145" y="91219"/>
                    <a:pt x="0" y="91257"/>
                  </a:cubicBezTo>
                  <a:cubicBezTo>
                    <a:pt x="10900" y="105706"/>
                    <a:pt x="105073" y="232706"/>
                    <a:pt x="80991" y="281377"/>
                  </a:cubicBezTo>
                  <a:cubicBezTo>
                    <a:pt x="58937" y="326498"/>
                    <a:pt x="31307" y="371493"/>
                    <a:pt x="27251" y="418643"/>
                  </a:cubicBezTo>
                  <a:cubicBezTo>
                    <a:pt x="25286" y="437741"/>
                    <a:pt x="32647" y="456615"/>
                    <a:pt x="47023" y="469341"/>
                  </a:cubicBezTo>
                  <a:cubicBezTo>
                    <a:pt x="61345" y="482016"/>
                    <a:pt x="83779" y="488606"/>
                    <a:pt x="115339" y="464905"/>
                  </a:cubicBezTo>
                  <a:cubicBezTo>
                    <a:pt x="125132" y="457614"/>
                    <a:pt x="133690" y="448799"/>
                    <a:pt x="140689" y="438795"/>
                  </a:cubicBezTo>
                  <a:cubicBezTo>
                    <a:pt x="153997" y="419656"/>
                    <a:pt x="182388" y="378971"/>
                    <a:pt x="199499" y="354636"/>
                  </a:cubicBezTo>
                  <a:cubicBezTo>
                    <a:pt x="208603" y="341437"/>
                    <a:pt x="218419" y="328744"/>
                    <a:pt x="228904" y="316612"/>
                  </a:cubicBezTo>
                  <a:lnTo>
                    <a:pt x="231946" y="313063"/>
                  </a:lnTo>
                  <a:cubicBezTo>
                    <a:pt x="238283" y="305712"/>
                    <a:pt x="244620" y="298614"/>
                    <a:pt x="251845" y="291770"/>
                  </a:cubicBezTo>
                  <a:cubicBezTo>
                    <a:pt x="269336" y="273898"/>
                    <a:pt x="309768" y="223200"/>
                    <a:pt x="254633" y="180613"/>
                  </a:cubicBezTo>
                  <a:cubicBezTo>
                    <a:pt x="249512" y="176934"/>
                    <a:pt x="244681" y="172866"/>
                    <a:pt x="240184" y="168445"/>
                  </a:cubicBezTo>
                  <a:close/>
                </a:path>
              </a:pathLst>
            </a:custGeom>
            <a:solidFill>
              <a:srgbClr val="EF3E3B"/>
            </a:solidFill>
            <a:ln w="1266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FD2BD65D-6376-4D3A-BF34-3DA13798E5AF}"/>
                </a:ext>
              </a:extLst>
            </p:cNvPr>
            <p:cNvSpPr/>
            <p:nvPr/>
          </p:nvSpPr>
          <p:spPr>
            <a:xfrm>
              <a:off x="1896930" y="4013906"/>
              <a:ext cx="197352" cy="188620"/>
            </a:xfrm>
            <a:custGeom>
              <a:avLst/>
              <a:gdLst>
                <a:gd name="connsiteX0" fmla="*/ 187382 w 197352"/>
                <a:gd name="connsiteY0" fmla="*/ 23201 h 188620"/>
                <a:gd name="connsiteX1" fmla="*/ 168624 w 197352"/>
                <a:gd name="connsiteY1" fmla="*/ 9892 h 188620"/>
                <a:gd name="connsiteX2" fmla="*/ 155949 w 197352"/>
                <a:gd name="connsiteY2" fmla="*/ 1273 h 188620"/>
                <a:gd name="connsiteX3" fmla="*/ 136177 w 197352"/>
                <a:gd name="connsiteY3" fmla="*/ 6343 h 188620"/>
                <a:gd name="connsiteX4" fmla="*/ 114757 w 197352"/>
                <a:gd name="connsiteY4" fmla="*/ 10526 h 188620"/>
                <a:gd name="connsiteX5" fmla="*/ 92830 w 197352"/>
                <a:gd name="connsiteY5" fmla="*/ 14455 h 188620"/>
                <a:gd name="connsiteX6" fmla="*/ 81423 w 197352"/>
                <a:gd name="connsiteY6" fmla="*/ 17117 h 188620"/>
                <a:gd name="connsiteX7" fmla="*/ 70016 w 197352"/>
                <a:gd name="connsiteY7" fmla="*/ 31819 h 188620"/>
                <a:gd name="connsiteX8" fmla="*/ 57341 w 197352"/>
                <a:gd name="connsiteY8" fmla="*/ 40945 h 188620"/>
                <a:gd name="connsiteX9" fmla="*/ 48342 w 197352"/>
                <a:gd name="connsiteY9" fmla="*/ 48550 h 188620"/>
                <a:gd name="connsiteX10" fmla="*/ 30090 w 197352"/>
                <a:gd name="connsiteY10" fmla="*/ 56662 h 188620"/>
                <a:gd name="connsiteX11" fmla="*/ 22612 w 197352"/>
                <a:gd name="connsiteY11" fmla="*/ 77321 h 188620"/>
                <a:gd name="connsiteX12" fmla="*/ 17416 w 197352"/>
                <a:gd name="connsiteY12" fmla="*/ 85053 h 188620"/>
                <a:gd name="connsiteX13" fmla="*/ 5375 w 197352"/>
                <a:gd name="connsiteY13" fmla="*/ 93038 h 188620"/>
                <a:gd name="connsiteX14" fmla="*/ 5375 w 197352"/>
                <a:gd name="connsiteY14" fmla="*/ 108247 h 188620"/>
                <a:gd name="connsiteX15" fmla="*/ 9557 w 197352"/>
                <a:gd name="connsiteY15" fmla="*/ 163889 h 188620"/>
                <a:gd name="connsiteX16" fmla="*/ 18049 w 197352"/>
                <a:gd name="connsiteY16" fmla="*/ 171874 h 188620"/>
                <a:gd name="connsiteX17" fmla="*/ 36554 w 197352"/>
                <a:gd name="connsiteY17" fmla="*/ 185689 h 188620"/>
                <a:gd name="connsiteX18" fmla="*/ 51637 w 197352"/>
                <a:gd name="connsiteY18" fmla="*/ 181380 h 188620"/>
                <a:gd name="connsiteX19" fmla="*/ 73691 w 197352"/>
                <a:gd name="connsiteY19" fmla="*/ 182394 h 188620"/>
                <a:gd name="connsiteX20" fmla="*/ 96252 w 197352"/>
                <a:gd name="connsiteY20" fmla="*/ 185563 h 188620"/>
                <a:gd name="connsiteX21" fmla="*/ 105251 w 197352"/>
                <a:gd name="connsiteY21" fmla="*/ 177704 h 188620"/>
                <a:gd name="connsiteX22" fmla="*/ 126164 w 197352"/>
                <a:gd name="connsiteY22" fmla="*/ 156158 h 188620"/>
                <a:gd name="connsiteX23" fmla="*/ 159371 w 197352"/>
                <a:gd name="connsiteY23" fmla="*/ 147412 h 188620"/>
                <a:gd name="connsiteX24" fmla="*/ 175341 w 197352"/>
                <a:gd name="connsiteY24" fmla="*/ 114078 h 188620"/>
                <a:gd name="connsiteX25" fmla="*/ 190804 w 197352"/>
                <a:gd name="connsiteY25" fmla="*/ 92911 h 188620"/>
                <a:gd name="connsiteX26" fmla="*/ 196254 w 197352"/>
                <a:gd name="connsiteY26" fmla="*/ 83405 h 188620"/>
                <a:gd name="connsiteX27" fmla="*/ 194987 w 197352"/>
                <a:gd name="connsiteY27" fmla="*/ 66294 h 188620"/>
                <a:gd name="connsiteX28" fmla="*/ 187382 w 197352"/>
                <a:gd name="connsiteY28" fmla="*/ 23201 h 18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7352" h="188620">
                  <a:moveTo>
                    <a:pt x="187382" y="23201"/>
                  </a:moveTo>
                  <a:cubicBezTo>
                    <a:pt x="182438" y="17161"/>
                    <a:pt x="175958" y="12564"/>
                    <a:pt x="168624" y="9892"/>
                  </a:cubicBezTo>
                  <a:cubicBezTo>
                    <a:pt x="165470" y="5695"/>
                    <a:pt x="161012" y="2663"/>
                    <a:pt x="155949" y="1273"/>
                  </a:cubicBezTo>
                  <a:cubicBezTo>
                    <a:pt x="148962" y="-1583"/>
                    <a:pt x="140928" y="477"/>
                    <a:pt x="136177" y="6343"/>
                  </a:cubicBezTo>
                  <a:cubicBezTo>
                    <a:pt x="128918" y="7037"/>
                    <a:pt x="121744" y="8438"/>
                    <a:pt x="114757" y="10526"/>
                  </a:cubicBezTo>
                  <a:cubicBezTo>
                    <a:pt x="107699" y="12977"/>
                    <a:pt x="100300" y="14303"/>
                    <a:pt x="92830" y="14455"/>
                  </a:cubicBezTo>
                  <a:cubicBezTo>
                    <a:pt x="88867" y="14395"/>
                    <a:pt x="84950" y="15309"/>
                    <a:pt x="81423" y="17117"/>
                  </a:cubicBezTo>
                  <a:cubicBezTo>
                    <a:pt x="75422" y="19828"/>
                    <a:pt x="71151" y="25333"/>
                    <a:pt x="70016" y="31819"/>
                  </a:cubicBezTo>
                  <a:cubicBezTo>
                    <a:pt x="65706" y="34734"/>
                    <a:pt x="61523" y="37650"/>
                    <a:pt x="57341" y="40945"/>
                  </a:cubicBezTo>
                  <a:lnTo>
                    <a:pt x="48342" y="48550"/>
                  </a:lnTo>
                  <a:cubicBezTo>
                    <a:pt x="41377" y="48517"/>
                    <a:pt x="34733" y="51470"/>
                    <a:pt x="30090" y="56662"/>
                  </a:cubicBezTo>
                  <a:cubicBezTo>
                    <a:pt x="24418" y="61943"/>
                    <a:pt x="21635" y="69632"/>
                    <a:pt x="22612" y="77321"/>
                  </a:cubicBezTo>
                  <a:cubicBezTo>
                    <a:pt x="20711" y="79856"/>
                    <a:pt x="19063" y="82518"/>
                    <a:pt x="17416" y="85053"/>
                  </a:cubicBezTo>
                  <a:cubicBezTo>
                    <a:pt x="12190" y="85146"/>
                    <a:pt x="7494" y="88261"/>
                    <a:pt x="5375" y="93038"/>
                  </a:cubicBezTo>
                  <a:cubicBezTo>
                    <a:pt x="2491" y="97697"/>
                    <a:pt x="2491" y="103588"/>
                    <a:pt x="5375" y="108247"/>
                  </a:cubicBezTo>
                  <a:cubicBezTo>
                    <a:pt x="-3069" y="126248"/>
                    <a:pt x="-1482" y="147353"/>
                    <a:pt x="9557" y="163889"/>
                  </a:cubicBezTo>
                  <a:cubicBezTo>
                    <a:pt x="11972" y="166960"/>
                    <a:pt x="14835" y="169652"/>
                    <a:pt x="18049" y="171874"/>
                  </a:cubicBezTo>
                  <a:cubicBezTo>
                    <a:pt x="18049" y="178718"/>
                    <a:pt x="26288" y="184548"/>
                    <a:pt x="36554" y="185689"/>
                  </a:cubicBezTo>
                  <a:cubicBezTo>
                    <a:pt x="41943" y="186186"/>
                    <a:pt x="47324" y="184649"/>
                    <a:pt x="51637" y="181380"/>
                  </a:cubicBezTo>
                  <a:cubicBezTo>
                    <a:pt x="59004" y="181043"/>
                    <a:pt x="66386" y="181383"/>
                    <a:pt x="73691" y="182394"/>
                  </a:cubicBezTo>
                  <a:cubicBezTo>
                    <a:pt x="79186" y="189257"/>
                    <a:pt x="89078" y="190646"/>
                    <a:pt x="96252" y="185563"/>
                  </a:cubicBezTo>
                  <a:cubicBezTo>
                    <a:pt x="99889" y="183779"/>
                    <a:pt x="102993" y="181069"/>
                    <a:pt x="105251" y="177704"/>
                  </a:cubicBezTo>
                  <a:cubicBezTo>
                    <a:pt x="110599" y="169108"/>
                    <a:pt x="117731" y="161760"/>
                    <a:pt x="126164" y="156158"/>
                  </a:cubicBezTo>
                  <a:cubicBezTo>
                    <a:pt x="129206" y="154129"/>
                    <a:pt x="152527" y="155017"/>
                    <a:pt x="159371" y="147412"/>
                  </a:cubicBezTo>
                  <a:cubicBezTo>
                    <a:pt x="165775" y="136851"/>
                    <a:pt x="171124" y="125686"/>
                    <a:pt x="175341" y="114078"/>
                  </a:cubicBezTo>
                  <a:cubicBezTo>
                    <a:pt x="179086" y="106093"/>
                    <a:pt x="184337" y="98907"/>
                    <a:pt x="190804" y="92911"/>
                  </a:cubicBezTo>
                  <a:cubicBezTo>
                    <a:pt x="193292" y="90177"/>
                    <a:pt x="195152" y="86933"/>
                    <a:pt x="196254" y="83405"/>
                  </a:cubicBezTo>
                  <a:cubicBezTo>
                    <a:pt x="198074" y="77754"/>
                    <a:pt x="197620" y="71616"/>
                    <a:pt x="194987" y="66294"/>
                  </a:cubicBezTo>
                  <a:cubicBezTo>
                    <a:pt x="199101" y="51519"/>
                    <a:pt x="196305" y="35675"/>
                    <a:pt x="187382" y="23201"/>
                  </a:cubicBezTo>
                  <a:close/>
                </a:path>
              </a:pathLst>
            </a:custGeom>
            <a:solidFill>
              <a:srgbClr val="ECE4F6"/>
            </a:solidFill>
            <a:ln w="1266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68D8024C-5BB4-4E2F-AF69-FF001201C927}"/>
                </a:ext>
              </a:extLst>
            </p:cNvPr>
            <p:cNvSpPr/>
            <p:nvPr/>
          </p:nvSpPr>
          <p:spPr>
            <a:xfrm>
              <a:off x="2036018" y="3942240"/>
              <a:ext cx="47108" cy="72183"/>
            </a:xfrm>
            <a:custGeom>
              <a:avLst/>
              <a:gdLst>
                <a:gd name="connsiteX0" fmla="*/ 44492 w 47108"/>
                <a:gd name="connsiteY0" fmla="*/ 62800 h 72183"/>
                <a:gd name="connsiteX1" fmla="*/ 41450 w 47108"/>
                <a:gd name="connsiteY1" fmla="*/ 42647 h 72183"/>
                <a:gd name="connsiteX2" fmla="*/ 24593 w 47108"/>
                <a:gd name="connsiteY2" fmla="*/ 24649 h 72183"/>
                <a:gd name="connsiteX3" fmla="*/ 23579 w 47108"/>
                <a:gd name="connsiteY3" fmla="*/ 24649 h 72183"/>
                <a:gd name="connsiteX4" fmla="*/ 13439 w 47108"/>
                <a:gd name="connsiteY4" fmla="*/ 63687 h 72183"/>
                <a:gd name="connsiteX5" fmla="*/ 13439 w 47108"/>
                <a:gd name="connsiteY5" fmla="*/ 72053 h 72183"/>
                <a:gd name="connsiteX6" fmla="*/ 9763 w 47108"/>
                <a:gd name="connsiteY6" fmla="*/ 72052 h 72183"/>
                <a:gd name="connsiteX7" fmla="*/ 1525 w 47108"/>
                <a:gd name="connsiteY7" fmla="*/ 72052 h 72183"/>
                <a:gd name="connsiteX8" fmla="*/ 257 w 47108"/>
                <a:gd name="connsiteY8" fmla="*/ 53547 h 72183"/>
                <a:gd name="connsiteX9" fmla="*/ 17875 w 47108"/>
                <a:gd name="connsiteY9" fmla="*/ 5004 h 72183"/>
                <a:gd name="connsiteX10" fmla="*/ 20030 w 47108"/>
                <a:gd name="connsiteY10" fmla="*/ 3356 h 72183"/>
                <a:gd name="connsiteX11" fmla="*/ 32704 w 47108"/>
                <a:gd name="connsiteY11" fmla="*/ 441 h 72183"/>
                <a:gd name="connsiteX12" fmla="*/ 38281 w 47108"/>
                <a:gd name="connsiteY12" fmla="*/ 3863 h 72183"/>
                <a:gd name="connsiteX13" fmla="*/ 44492 w 47108"/>
                <a:gd name="connsiteY13" fmla="*/ 62800 h 72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08" h="72183">
                  <a:moveTo>
                    <a:pt x="44492" y="62800"/>
                  </a:moveTo>
                  <a:cubicBezTo>
                    <a:pt x="39168" y="57223"/>
                    <a:pt x="46013" y="50886"/>
                    <a:pt x="41450" y="42647"/>
                  </a:cubicBezTo>
                  <a:cubicBezTo>
                    <a:pt x="40436" y="31874"/>
                    <a:pt x="29789" y="23255"/>
                    <a:pt x="24593" y="24649"/>
                  </a:cubicBezTo>
                  <a:cubicBezTo>
                    <a:pt x="24593" y="24649"/>
                    <a:pt x="23959" y="24649"/>
                    <a:pt x="23579" y="24649"/>
                  </a:cubicBezTo>
                  <a:cubicBezTo>
                    <a:pt x="14326" y="29212"/>
                    <a:pt x="13059" y="49238"/>
                    <a:pt x="13439" y="63687"/>
                  </a:cubicBezTo>
                  <a:cubicBezTo>
                    <a:pt x="13298" y="66474"/>
                    <a:pt x="13298" y="69266"/>
                    <a:pt x="13439" y="72053"/>
                  </a:cubicBezTo>
                  <a:lnTo>
                    <a:pt x="9763" y="72052"/>
                  </a:lnTo>
                  <a:cubicBezTo>
                    <a:pt x="7020" y="72227"/>
                    <a:pt x="4268" y="72227"/>
                    <a:pt x="1525" y="72052"/>
                  </a:cubicBezTo>
                  <a:cubicBezTo>
                    <a:pt x="687" y="65920"/>
                    <a:pt x="264" y="59737"/>
                    <a:pt x="257" y="53547"/>
                  </a:cubicBezTo>
                  <a:cubicBezTo>
                    <a:pt x="-1406" y="35548"/>
                    <a:pt x="5055" y="17746"/>
                    <a:pt x="17875" y="5004"/>
                  </a:cubicBezTo>
                  <a:cubicBezTo>
                    <a:pt x="18537" y="4385"/>
                    <a:pt x="19259" y="3833"/>
                    <a:pt x="20030" y="3356"/>
                  </a:cubicBezTo>
                  <a:cubicBezTo>
                    <a:pt x="23535" y="392"/>
                    <a:pt x="28257" y="-694"/>
                    <a:pt x="32704" y="441"/>
                  </a:cubicBezTo>
                  <a:cubicBezTo>
                    <a:pt x="34801" y="1140"/>
                    <a:pt x="36708" y="2311"/>
                    <a:pt x="38281" y="3863"/>
                  </a:cubicBezTo>
                  <a:cubicBezTo>
                    <a:pt x="48674" y="14003"/>
                    <a:pt x="48674" y="40619"/>
                    <a:pt x="44492" y="62800"/>
                  </a:cubicBezTo>
                  <a:close/>
                </a:path>
              </a:pathLst>
            </a:custGeom>
            <a:solidFill>
              <a:srgbClr val="EF3E3B"/>
            </a:solidFill>
            <a:ln w="1266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8C5940DC-726B-4A13-B230-3FD7B06CD1A3}"/>
                </a:ext>
              </a:extLst>
            </p:cNvPr>
            <p:cNvSpPr/>
            <p:nvPr/>
          </p:nvSpPr>
          <p:spPr>
            <a:xfrm>
              <a:off x="1972716" y="4245224"/>
              <a:ext cx="255267" cy="333992"/>
            </a:xfrm>
            <a:custGeom>
              <a:avLst/>
              <a:gdLst>
                <a:gd name="connsiteX0" fmla="*/ 204628 w 255267"/>
                <a:gd name="connsiteY0" fmla="*/ 167432 h 333992"/>
                <a:gd name="connsiteX1" fmla="*/ 204628 w 255267"/>
                <a:gd name="connsiteY1" fmla="*/ 167432 h 333992"/>
                <a:gd name="connsiteX2" fmla="*/ 224400 w 255267"/>
                <a:gd name="connsiteY2" fmla="*/ 146012 h 333992"/>
                <a:gd name="connsiteX3" fmla="*/ 227316 w 255267"/>
                <a:gd name="connsiteY3" fmla="*/ 34982 h 333992"/>
                <a:gd name="connsiteX4" fmla="*/ 213627 w 255267"/>
                <a:gd name="connsiteY4" fmla="*/ 23068 h 333992"/>
                <a:gd name="connsiteX5" fmla="*/ 193221 w 255267"/>
                <a:gd name="connsiteY5" fmla="*/ 0 h 333992"/>
                <a:gd name="connsiteX6" fmla="*/ 204628 w 255267"/>
                <a:gd name="connsiteY6" fmla="*/ 167432 h 333992"/>
                <a:gd name="connsiteX7" fmla="*/ 119328 w 255267"/>
                <a:gd name="connsiteY7" fmla="*/ 284038 h 333992"/>
                <a:gd name="connsiteX8" fmla="*/ 113751 w 255267"/>
                <a:gd name="connsiteY8" fmla="*/ 292150 h 333992"/>
                <a:gd name="connsiteX9" fmla="*/ 88402 w 255267"/>
                <a:gd name="connsiteY9" fmla="*/ 318260 h 333992"/>
                <a:gd name="connsiteX10" fmla="*/ 20085 w 255267"/>
                <a:gd name="connsiteY10" fmla="*/ 322696 h 333992"/>
                <a:gd name="connsiteX11" fmla="*/ 313 w 255267"/>
                <a:gd name="connsiteY11" fmla="*/ 271997 h 333992"/>
                <a:gd name="connsiteX12" fmla="*/ 22113 w 255267"/>
                <a:gd name="connsiteY12" fmla="*/ 198865 h 333992"/>
                <a:gd name="connsiteX13" fmla="*/ 119328 w 255267"/>
                <a:gd name="connsiteY13" fmla="*/ 284038 h 33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5267" h="333992">
                  <a:moveTo>
                    <a:pt x="204628" y="167432"/>
                  </a:moveTo>
                  <a:lnTo>
                    <a:pt x="204628" y="167432"/>
                  </a:lnTo>
                  <a:cubicBezTo>
                    <a:pt x="210965" y="160081"/>
                    <a:pt x="217302" y="152983"/>
                    <a:pt x="224400" y="146012"/>
                  </a:cubicBezTo>
                  <a:cubicBezTo>
                    <a:pt x="242018" y="128267"/>
                    <a:pt x="282450" y="77569"/>
                    <a:pt x="227316" y="34982"/>
                  </a:cubicBezTo>
                  <a:cubicBezTo>
                    <a:pt x="222522" y="31284"/>
                    <a:pt x="217951" y="27306"/>
                    <a:pt x="213627" y="23068"/>
                  </a:cubicBezTo>
                  <a:cubicBezTo>
                    <a:pt x="206413" y="15753"/>
                    <a:pt x="199601" y="8052"/>
                    <a:pt x="193221" y="0"/>
                  </a:cubicBezTo>
                  <a:cubicBezTo>
                    <a:pt x="150761" y="84413"/>
                    <a:pt x="180293" y="139801"/>
                    <a:pt x="204628" y="167432"/>
                  </a:cubicBezTo>
                  <a:close/>
                  <a:moveTo>
                    <a:pt x="119328" y="284038"/>
                  </a:moveTo>
                  <a:lnTo>
                    <a:pt x="113751" y="292150"/>
                  </a:lnTo>
                  <a:cubicBezTo>
                    <a:pt x="106753" y="302154"/>
                    <a:pt x="98194" y="310969"/>
                    <a:pt x="88402" y="318260"/>
                  </a:cubicBezTo>
                  <a:cubicBezTo>
                    <a:pt x="56842" y="341961"/>
                    <a:pt x="34408" y="334990"/>
                    <a:pt x="20085" y="322696"/>
                  </a:cubicBezTo>
                  <a:cubicBezTo>
                    <a:pt x="5710" y="309970"/>
                    <a:pt x="-1651" y="291096"/>
                    <a:pt x="313" y="271997"/>
                  </a:cubicBezTo>
                  <a:cubicBezTo>
                    <a:pt x="3313" y="246546"/>
                    <a:pt x="10688" y="221805"/>
                    <a:pt x="22113" y="198865"/>
                  </a:cubicBezTo>
                  <a:cubicBezTo>
                    <a:pt x="62292" y="203428"/>
                    <a:pt x="119961" y="220412"/>
                    <a:pt x="119328" y="284038"/>
                  </a:cubicBezTo>
                  <a:close/>
                </a:path>
              </a:pathLst>
            </a:custGeom>
            <a:solidFill>
              <a:srgbClr val="ECE4F6"/>
            </a:solidFill>
            <a:ln w="1266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79FABAB3-612E-4FCF-A7CC-F8651A5D4789}"/>
                </a:ext>
              </a:extLst>
            </p:cNvPr>
            <p:cNvSpPr/>
            <p:nvPr/>
          </p:nvSpPr>
          <p:spPr>
            <a:xfrm>
              <a:off x="1936282" y="4052696"/>
              <a:ext cx="154620" cy="212933"/>
            </a:xfrm>
            <a:custGeom>
              <a:avLst/>
              <a:gdLst>
                <a:gd name="connsiteX0" fmla="*/ 7595 w 154620"/>
                <a:gd name="connsiteY0" fmla="*/ 106847 h 212933"/>
                <a:gd name="connsiteX1" fmla="*/ 2398 w 154620"/>
                <a:gd name="connsiteY1" fmla="*/ 99242 h 212933"/>
                <a:gd name="connsiteX2" fmla="*/ 624 w 154620"/>
                <a:gd name="connsiteY2" fmla="*/ 94806 h 212933"/>
                <a:gd name="connsiteX3" fmla="*/ 624 w 154620"/>
                <a:gd name="connsiteY3" fmla="*/ 88723 h 212933"/>
                <a:gd name="connsiteX4" fmla="*/ 5060 w 154620"/>
                <a:gd name="connsiteY4" fmla="*/ 84920 h 212933"/>
                <a:gd name="connsiteX5" fmla="*/ 7975 w 154620"/>
                <a:gd name="connsiteY5" fmla="*/ 82512 h 212933"/>
                <a:gd name="connsiteX6" fmla="*/ 10637 w 154620"/>
                <a:gd name="connsiteY6" fmla="*/ 77442 h 212933"/>
                <a:gd name="connsiteX7" fmla="*/ 7341 w 154620"/>
                <a:gd name="connsiteY7" fmla="*/ 69710 h 212933"/>
                <a:gd name="connsiteX8" fmla="*/ 5567 w 154620"/>
                <a:gd name="connsiteY8" fmla="*/ 59824 h 212933"/>
                <a:gd name="connsiteX9" fmla="*/ 12411 w 154620"/>
                <a:gd name="connsiteY9" fmla="*/ 51839 h 212933"/>
                <a:gd name="connsiteX10" fmla="*/ 21283 w 154620"/>
                <a:gd name="connsiteY10" fmla="*/ 49051 h 212933"/>
                <a:gd name="connsiteX11" fmla="*/ 14185 w 154620"/>
                <a:gd name="connsiteY11" fmla="*/ 54374 h 212933"/>
                <a:gd name="connsiteX12" fmla="*/ 10383 w 154620"/>
                <a:gd name="connsiteY12" fmla="*/ 60331 h 212933"/>
                <a:gd name="connsiteX13" fmla="*/ 12918 w 154620"/>
                <a:gd name="connsiteY13" fmla="*/ 67683 h 212933"/>
                <a:gd name="connsiteX14" fmla="*/ 14692 w 154620"/>
                <a:gd name="connsiteY14" fmla="*/ 71485 h 212933"/>
                <a:gd name="connsiteX15" fmla="*/ 16847 w 154620"/>
                <a:gd name="connsiteY15" fmla="*/ 76428 h 212933"/>
                <a:gd name="connsiteX16" fmla="*/ 12031 w 154620"/>
                <a:gd name="connsiteY16" fmla="*/ 86948 h 212933"/>
                <a:gd name="connsiteX17" fmla="*/ 4806 w 154620"/>
                <a:gd name="connsiteY17" fmla="*/ 91257 h 212933"/>
                <a:gd name="connsiteX18" fmla="*/ 4806 w 154620"/>
                <a:gd name="connsiteY18" fmla="*/ 98228 h 212933"/>
                <a:gd name="connsiteX19" fmla="*/ 7595 w 154620"/>
                <a:gd name="connsiteY19" fmla="*/ 106847 h 212933"/>
                <a:gd name="connsiteX20" fmla="*/ 110386 w 154620"/>
                <a:gd name="connsiteY20" fmla="*/ 40305 h 212933"/>
                <a:gd name="connsiteX21" fmla="*/ 118624 w 154620"/>
                <a:gd name="connsiteY21" fmla="*/ 31180 h 212933"/>
                <a:gd name="connsiteX22" fmla="*/ 115709 w 154620"/>
                <a:gd name="connsiteY22" fmla="*/ 21674 h 212933"/>
                <a:gd name="connsiteX23" fmla="*/ 111526 w 154620"/>
                <a:gd name="connsiteY23" fmla="*/ 20533 h 212933"/>
                <a:gd name="connsiteX24" fmla="*/ 106203 w 154620"/>
                <a:gd name="connsiteY24" fmla="*/ 19265 h 212933"/>
                <a:gd name="connsiteX25" fmla="*/ 104049 w 154620"/>
                <a:gd name="connsiteY25" fmla="*/ 14069 h 212933"/>
                <a:gd name="connsiteX26" fmla="*/ 107978 w 154620"/>
                <a:gd name="connsiteY26" fmla="*/ 0 h 212933"/>
                <a:gd name="connsiteX27" fmla="*/ 108992 w 154620"/>
                <a:gd name="connsiteY27" fmla="*/ 13689 h 212933"/>
                <a:gd name="connsiteX28" fmla="*/ 108992 w 154620"/>
                <a:gd name="connsiteY28" fmla="*/ 14829 h 212933"/>
                <a:gd name="connsiteX29" fmla="*/ 110386 w 154620"/>
                <a:gd name="connsiteY29" fmla="*/ 14829 h 212933"/>
                <a:gd name="connsiteX30" fmla="*/ 119258 w 154620"/>
                <a:gd name="connsiteY30" fmla="*/ 17111 h 212933"/>
                <a:gd name="connsiteX31" fmla="*/ 122553 w 154620"/>
                <a:gd name="connsiteY31" fmla="*/ 33081 h 212933"/>
                <a:gd name="connsiteX32" fmla="*/ 110386 w 154620"/>
                <a:gd name="connsiteY32" fmla="*/ 40305 h 212933"/>
                <a:gd name="connsiteX33" fmla="*/ 104682 w 154620"/>
                <a:gd name="connsiteY33" fmla="*/ 145631 h 212933"/>
                <a:gd name="connsiteX34" fmla="*/ 130919 w 154620"/>
                <a:gd name="connsiteY34" fmla="*/ 178332 h 212933"/>
                <a:gd name="connsiteX35" fmla="*/ 154620 w 154620"/>
                <a:gd name="connsiteY35" fmla="*/ 212934 h 212933"/>
                <a:gd name="connsiteX36" fmla="*/ 128384 w 154620"/>
                <a:gd name="connsiteY36" fmla="*/ 180233 h 212933"/>
                <a:gd name="connsiteX37" fmla="*/ 104682 w 154620"/>
                <a:gd name="connsiteY37" fmla="*/ 145631 h 212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4620" h="212933">
                  <a:moveTo>
                    <a:pt x="7595" y="106847"/>
                  </a:moveTo>
                  <a:cubicBezTo>
                    <a:pt x="5561" y="104532"/>
                    <a:pt x="3816" y="101979"/>
                    <a:pt x="2398" y="99242"/>
                  </a:cubicBezTo>
                  <a:cubicBezTo>
                    <a:pt x="1764" y="97721"/>
                    <a:pt x="1131" y="96327"/>
                    <a:pt x="624" y="94806"/>
                  </a:cubicBezTo>
                  <a:cubicBezTo>
                    <a:pt x="-208" y="92864"/>
                    <a:pt x="-208" y="90665"/>
                    <a:pt x="624" y="88723"/>
                  </a:cubicBezTo>
                  <a:cubicBezTo>
                    <a:pt x="1738" y="87083"/>
                    <a:pt x="3269" y="85771"/>
                    <a:pt x="5060" y="84920"/>
                  </a:cubicBezTo>
                  <a:cubicBezTo>
                    <a:pt x="6122" y="84234"/>
                    <a:pt x="7100" y="83426"/>
                    <a:pt x="7975" y="82512"/>
                  </a:cubicBezTo>
                  <a:cubicBezTo>
                    <a:pt x="9511" y="81251"/>
                    <a:pt x="10471" y="79422"/>
                    <a:pt x="10637" y="77442"/>
                  </a:cubicBezTo>
                  <a:cubicBezTo>
                    <a:pt x="10637" y="76428"/>
                    <a:pt x="8102" y="72499"/>
                    <a:pt x="7341" y="69710"/>
                  </a:cubicBezTo>
                  <a:cubicBezTo>
                    <a:pt x="5955" y="66608"/>
                    <a:pt x="5346" y="63215"/>
                    <a:pt x="5567" y="59824"/>
                  </a:cubicBezTo>
                  <a:cubicBezTo>
                    <a:pt x="6486" y="56245"/>
                    <a:pt x="9015" y="53295"/>
                    <a:pt x="12411" y="51839"/>
                  </a:cubicBezTo>
                  <a:cubicBezTo>
                    <a:pt x="15171" y="50370"/>
                    <a:pt x="18179" y="49425"/>
                    <a:pt x="21283" y="49051"/>
                  </a:cubicBezTo>
                  <a:cubicBezTo>
                    <a:pt x="18665" y="50461"/>
                    <a:pt x="16272" y="52255"/>
                    <a:pt x="14185" y="54374"/>
                  </a:cubicBezTo>
                  <a:cubicBezTo>
                    <a:pt x="11904" y="56402"/>
                    <a:pt x="10256" y="58303"/>
                    <a:pt x="10383" y="60331"/>
                  </a:cubicBezTo>
                  <a:cubicBezTo>
                    <a:pt x="10905" y="62882"/>
                    <a:pt x="11757" y="65353"/>
                    <a:pt x="12918" y="67683"/>
                  </a:cubicBezTo>
                  <a:lnTo>
                    <a:pt x="14692" y="71485"/>
                  </a:lnTo>
                  <a:cubicBezTo>
                    <a:pt x="15695" y="72994"/>
                    <a:pt x="16424" y="74667"/>
                    <a:pt x="16847" y="76428"/>
                  </a:cubicBezTo>
                  <a:cubicBezTo>
                    <a:pt x="17029" y="80506"/>
                    <a:pt x="15236" y="84421"/>
                    <a:pt x="12031" y="86948"/>
                  </a:cubicBezTo>
                  <a:cubicBezTo>
                    <a:pt x="9759" y="88602"/>
                    <a:pt x="7341" y="90044"/>
                    <a:pt x="4806" y="91257"/>
                  </a:cubicBezTo>
                  <a:cubicBezTo>
                    <a:pt x="3792" y="91257"/>
                    <a:pt x="4806" y="95567"/>
                    <a:pt x="4806" y="98228"/>
                  </a:cubicBezTo>
                  <a:cubicBezTo>
                    <a:pt x="5554" y="101157"/>
                    <a:pt x="6486" y="104035"/>
                    <a:pt x="7595" y="106847"/>
                  </a:cubicBezTo>
                  <a:close/>
                  <a:moveTo>
                    <a:pt x="110386" y="40305"/>
                  </a:moveTo>
                  <a:cubicBezTo>
                    <a:pt x="114333" y="38613"/>
                    <a:pt x="117343" y="35279"/>
                    <a:pt x="118624" y="31180"/>
                  </a:cubicBezTo>
                  <a:cubicBezTo>
                    <a:pt x="119379" y="27719"/>
                    <a:pt x="118274" y="24116"/>
                    <a:pt x="115709" y="21674"/>
                  </a:cubicBezTo>
                  <a:cubicBezTo>
                    <a:pt x="114596" y="20613"/>
                    <a:pt x="113024" y="20184"/>
                    <a:pt x="111526" y="20533"/>
                  </a:cubicBezTo>
                  <a:cubicBezTo>
                    <a:pt x="109658" y="20751"/>
                    <a:pt x="107773" y="20302"/>
                    <a:pt x="106203" y="19265"/>
                  </a:cubicBezTo>
                  <a:cubicBezTo>
                    <a:pt x="104641" y="18017"/>
                    <a:pt x="103828" y="16056"/>
                    <a:pt x="104049" y="14069"/>
                  </a:cubicBezTo>
                  <a:cubicBezTo>
                    <a:pt x="104563" y="9192"/>
                    <a:pt x="105891" y="4437"/>
                    <a:pt x="107978" y="0"/>
                  </a:cubicBezTo>
                  <a:cubicBezTo>
                    <a:pt x="108611" y="4816"/>
                    <a:pt x="107978" y="9633"/>
                    <a:pt x="108992" y="13689"/>
                  </a:cubicBezTo>
                  <a:cubicBezTo>
                    <a:pt x="108992" y="14703"/>
                    <a:pt x="108992" y="14956"/>
                    <a:pt x="108992" y="14829"/>
                  </a:cubicBezTo>
                  <a:cubicBezTo>
                    <a:pt x="108992" y="14703"/>
                    <a:pt x="108992" y="14829"/>
                    <a:pt x="110386" y="14829"/>
                  </a:cubicBezTo>
                  <a:cubicBezTo>
                    <a:pt x="113535" y="14232"/>
                    <a:pt x="116787" y="15068"/>
                    <a:pt x="119258" y="17111"/>
                  </a:cubicBezTo>
                  <a:cubicBezTo>
                    <a:pt x="123791" y="21105"/>
                    <a:pt x="125135" y="27618"/>
                    <a:pt x="122553" y="33081"/>
                  </a:cubicBezTo>
                  <a:cubicBezTo>
                    <a:pt x="120345" y="37740"/>
                    <a:pt x="115534" y="40596"/>
                    <a:pt x="110386" y="40305"/>
                  </a:cubicBezTo>
                  <a:close/>
                  <a:moveTo>
                    <a:pt x="104682" y="145631"/>
                  </a:moveTo>
                  <a:cubicBezTo>
                    <a:pt x="114061" y="156025"/>
                    <a:pt x="122554" y="167178"/>
                    <a:pt x="130919" y="178332"/>
                  </a:cubicBezTo>
                  <a:cubicBezTo>
                    <a:pt x="139284" y="189486"/>
                    <a:pt x="147396" y="200893"/>
                    <a:pt x="154620" y="212934"/>
                  </a:cubicBezTo>
                  <a:cubicBezTo>
                    <a:pt x="145241" y="202414"/>
                    <a:pt x="136876" y="191260"/>
                    <a:pt x="128384" y="180233"/>
                  </a:cubicBezTo>
                  <a:cubicBezTo>
                    <a:pt x="119892" y="169206"/>
                    <a:pt x="112034" y="157546"/>
                    <a:pt x="104682" y="145631"/>
                  </a:cubicBezTo>
                  <a:close/>
                </a:path>
              </a:pathLst>
            </a:custGeom>
            <a:solidFill>
              <a:srgbClr val="D8D2D0"/>
            </a:solidFill>
            <a:ln w="1266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0A551DBB-D31E-466E-8AF7-CFCB44CEF880}"/>
                </a:ext>
              </a:extLst>
            </p:cNvPr>
            <p:cNvSpPr/>
            <p:nvPr/>
          </p:nvSpPr>
          <p:spPr>
            <a:xfrm>
              <a:off x="2032346" y="4206820"/>
              <a:ext cx="67302" cy="49938"/>
            </a:xfrm>
            <a:custGeom>
              <a:avLst/>
              <a:gdLst>
                <a:gd name="connsiteX0" fmla="*/ 67302 w 67302"/>
                <a:gd name="connsiteY0" fmla="*/ 0 h 49938"/>
                <a:gd name="connsiteX1" fmla="*/ 34602 w 67302"/>
                <a:gd name="connsiteY1" fmla="*/ 26237 h 49938"/>
                <a:gd name="connsiteX2" fmla="*/ 0 w 67302"/>
                <a:gd name="connsiteY2" fmla="*/ 49938 h 49938"/>
                <a:gd name="connsiteX3" fmla="*/ 32701 w 67302"/>
                <a:gd name="connsiteY3" fmla="*/ 23701 h 49938"/>
                <a:gd name="connsiteX4" fmla="*/ 67302 w 67302"/>
                <a:gd name="connsiteY4" fmla="*/ 0 h 4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02" h="49938">
                  <a:moveTo>
                    <a:pt x="67302" y="0"/>
                  </a:moveTo>
                  <a:cubicBezTo>
                    <a:pt x="56782" y="9379"/>
                    <a:pt x="45629" y="17871"/>
                    <a:pt x="34602" y="26237"/>
                  </a:cubicBezTo>
                  <a:cubicBezTo>
                    <a:pt x="23575" y="34602"/>
                    <a:pt x="12041" y="42713"/>
                    <a:pt x="0" y="49938"/>
                  </a:cubicBezTo>
                  <a:cubicBezTo>
                    <a:pt x="10393" y="40559"/>
                    <a:pt x="21547" y="32194"/>
                    <a:pt x="32701" y="23701"/>
                  </a:cubicBezTo>
                  <a:cubicBezTo>
                    <a:pt x="43854" y="15210"/>
                    <a:pt x="55261" y="7351"/>
                    <a:pt x="67302" y="0"/>
                  </a:cubicBezTo>
                  <a:close/>
                </a:path>
              </a:pathLst>
            </a:custGeom>
            <a:solidFill>
              <a:srgbClr val="D8D2D0"/>
            </a:solidFill>
            <a:ln w="1266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9EF3228F-FBFB-45F9-A59F-5D7CA853573C}"/>
                </a:ext>
              </a:extLst>
            </p:cNvPr>
            <p:cNvSpPr/>
            <p:nvPr/>
          </p:nvSpPr>
          <p:spPr>
            <a:xfrm>
              <a:off x="2024614" y="4225705"/>
              <a:ext cx="82765" cy="12294"/>
            </a:xfrm>
            <a:custGeom>
              <a:avLst/>
              <a:gdLst>
                <a:gd name="connsiteX0" fmla="*/ 82765 w 82765"/>
                <a:gd name="connsiteY0" fmla="*/ 12294 h 12294"/>
                <a:gd name="connsiteX1" fmla="*/ 41193 w 82765"/>
                <a:gd name="connsiteY1" fmla="*/ 7732 h 12294"/>
                <a:gd name="connsiteX2" fmla="*/ 0 w 82765"/>
                <a:gd name="connsiteY2" fmla="*/ 0 h 12294"/>
                <a:gd name="connsiteX3" fmla="*/ 41573 w 82765"/>
                <a:gd name="connsiteY3" fmla="*/ 4563 h 12294"/>
                <a:gd name="connsiteX4" fmla="*/ 82765 w 82765"/>
                <a:gd name="connsiteY4" fmla="*/ 12294 h 12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65" h="12294">
                  <a:moveTo>
                    <a:pt x="82765" y="12294"/>
                  </a:moveTo>
                  <a:cubicBezTo>
                    <a:pt x="68823" y="11534"/>
                    <a:pt x="55008" y="9506"/>
                    <a:pt x="41193" y="7732"/>
                  </a:cubicBezTo>
                  <a:cubicBezTo>
                    <a:pt x="27377" y="5957"/>
                    <a:pt x="13562" y="3295"/>
                    <a:pt x="0" y="0"/>
                  </a:cubicBezTo>
                  <a:cubicBezTo>
                    <a:pt x="13942" y="760"/>
                    <a:pt x="27757" y="2662"/>
                    <a:pt x="41573" y="4563"/>
                  </a:cubicBezTo>
                  <a:cubicBezTo>
                    <a:pt x="55388" y="6464"/>
                    <a:pt x="69204" y="8872"/>
                    <a:pt x="82765" y="12294"/>
                  </a:cubicBezTo>
                  <a:close/>
                </a:path>
              </a:pathLst>
            </a:custGeom>
            <a:solidFill>
              <a:srgbClr val="D8D2D0"/>
            </a:solidFill>
            <a:ln w="1266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3C858548-CE2F-4298-93EA-CB7F8CDDFB92}"/>
                </a:ext>
              </a:extLst>
            </p:cNvPr>
            <p:cNvSpPr/>
            <p:nvPr/>
          </p:nvSpPr>
          <p:spPr>
            <a:xfrm>
              <a:off x="2032726" y="4190343"/>
              <a:ext cx="66541" cy="82892"/>
            </a:xfrm>
            <a:custGeom>
              <a:avLst/>
              <a:gdLst>
                <a:gd name="connsiteX0" fmla="*/ 27124 w 66541"/>
                <a:gd name="connsiteY0" fmla="*/ 82892 h 82892"/>
                <a:gd name="connsiteX1" fmla="*/ 31687 w 66541"/>
                <a:gd name="connsiteY1" fmla="*/ 41319 h 82892"/>
                <a:gd name="connsiteX2" fmla="*/ 39418 w 66541"/>
                <a:gd name="connsiteY2" fmla="*/ 0 h 82892"/>
                <a:gd name="connsiteX3" fmla="*/ 34855 w 66541"/>
                <a:gd name="connsiteY3" fmla="*/ 41700 h 82892"/>
                <a:gd name="connsiteX4" fmla="*/ 27124 w 66541"/>
                <a:gd name="connsiteY4" fmla="*/ 82892 h 82892"/>
                <a:gd name="connsiteX5" fmla="*/ 49558 w 66541"/>
                <a:gd name="connsiteY5" fmla="*/ 81498 h 82892"/>
                <a:gd name="connsiteX6" fmla="*/ 50825 w 66541"/>
                <a:gd name="connsiteY6" fmla="*/ 66922 h 82892"/>
                <a:gd name="connsiteX7" fmla="*/ 52346 w 66541"/>
                <a:gd name="connsiteY7" fmla="*/ 65654 h 82892"/>
                <a:gd name="connsiteX8" fmla="*/ 52346 w 66541"/>
                <a:gd name="connsiteY8" fmla="*/ 65655 h 82892"/>
                <a:gd name="connsiteX9" fmla="*/ 66542 w 66541"/>
                <a:gd name="connsiteY9" fmla="*/ 68696 h 82892"/>
                <a:gd name="connsiteX10" fmla="*/ 51966 w 66541"/>
                <a:gd name="connsiteY10" fmla="*/ 68696 h 82892"/>
                <a:gd name="connsiteX11" fmla="*/ 53740 w 66541"/>
                <a:gd name="connsiteY11" fmla="*/ 67429 h 82892"/>
                <a:gd name="connsiteX12" fmla="*/ 17618 w 66541"/>
                <a:gd name="connsiteY12" fmla="*/ 2028 h 82892"/>
                <a:gd name="connsiteX13" fmla="*/ 15843 w 66541"/>
                <a:gd name="connsiteY13" fmla="*/ 16604 h 82892"/>
                <a:gd name="connsiteX14" fmla="*/ 14196 w 66541"/>
                <a:gd name="connsiteY14" fmla="*/ 17871 h 82892"/>
                <a:gd name="connsiteX15" fmla="*/ 14196 w 66541"/>
                <a:gd name="connsiteY15" fmla="*/ 17871 h 82892"/>
                <a:gd name="connsiteX16" fmla="*/ 0 w 66541"/>
                <a:gd name="connsiteY16" fmla="*/ 14322 h 82892"/>
                <a:gd name="connsiteX17" fmla="*/ 14576 w 66541"/>
                <a:gd name="connsiteY17" fmla="*/ 14322 h 82892"/>
                <a:gd name="connsiteX18" fmla="*/ 12928 w 66541"/>
                <a:gd name="connsiteY18" fmla="*/ 15463 h 82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541" h="82892">
                  <a:moveTo>
                    <a:pt x="27124" y="82892"/>
                  </a:moveTo>
                  <a:cubicBezTo>
                    <a:pt x="27884" y="68950"/>
                    <a:pt x="29785" y="55135"/>
                    <a:pt x="31687" y="41319"/>
                  </a:cubicBezTo>
                  <a:cubicBezTo>
                    <a:pt x="33588" y="27504"/>
                    <a:pt x="35996" y="13689"/>
                    <a:pt x="39418" y="0"/>
                  </a:cubicBezTo>
                  <a:cubicBezTo>
                    <a:pt x="38658" y="14069"/>
                    <a:pt x="36630" y="27884"/>
                    <a:pt x="34855" y="41700"/>
                  </a:cubicBezTo>
                  <a:cubicBezTo>
                    <a:pt x="33081" y="55515"/>
                    <a:pt x="30419" y="69330"/>
                    <a:pt x="27124" y="82892"/>
                  </a:cubicBezTo>
                  <a:close/>
                  <a:moveTo>
                    <a:pt x="49558" y="81498"/>
                  </a:moveTo>
                  <a:lnTo>
                    <a:pt x="50825" y="66922"/>
                  </a:lnTo>
                  <a:cubicBezTo>
                    <a:pt x="50950" y="66182"/>
                    <a:pt x="51596" y="65644"/>
                    <a:pt x="52346" y="65654"/>
                  </a:cubicBezTo>
                  <a:lnTo>
                    <a:pt x="52346" y="65655"/>
                  </a:lnTo>
                  <a:lnTo>
                    <a:pt x="66542" y="68696"/>
                  </a:lnTo>
                  <a:lnTo>
                    <a:pt x="51966" y="68696"/>
                  </a:lnTo>
                  <a:lnTo>
                    <a:pt x="53740" y="67429"/>
                  </a:lnTo>
                  <a:close/>
                  <a:moveTo>
                    <a:pt x="17618" y="2028"/>
                  </a:moveTo>
                  <a:lnTo>
                    <a:pt x="15843" y="16604"/>
                  </a:lnTo>
                  <a:cubicBezTo>
                    <a:pt x="15714" y="17394"/>
                    <a:pt x="14993" y="17948"/>
                    <a:pt x="14196" y="17871"/>
                  </a:cubicBezTo>
                  <a:lnTo>
                    <a:pt x="14196" y="17871"/>
                  </a:lnTo>
                  <a:lnTo>
                    <a:pt x="0" y="14322"/>
                  </a:lnTo>
                  <a:lnTo>
                    <a:pt x="14576" y="14322"/>
                  </a:lnTo>
                  <a:lnTo>
                    <a:pt x="12928" y="15463"/>
                  </a:lnTo>
                  <a:close/>
                </a:path>
              </a:pathLst>
            </a:custGeom>
            <a:solidFill>
              <a:srgbClr val="D8D2D0"/>
            </a:solidFill>
            <a:ln w="1266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8D4799A5-C697-449A-A320-7063E574CB0B}"/>
                </a:ext>
              </a:extLst>
            </p:cNvPr>
            <p:cNvSpPr/>
            <p:nvPr/>
          </p:nvSpPr>
          <p:spPr>
            <a:xfrm>
              <a:off x="2023093" y="4198581"/>
              <a:ext cx="85680" cy="66414"/>
            </a:xfrm>
            <a:custGeom>
              <a:avLst/>
              <a:gdLst>
                <a:gd name="connsiteX0" fmla="*/ 67429 w 85680"/>
                <a:gd name="connsiteY0" fmla="*/ 47783 h 66414"/>
                <a:gd name="connsiteX1" fmla="*/ 59571 w 85680"/>
                <a:gd name="connsiteY1" fmla="*/ 35742 h 66414"/>
                <a:gd name="connsiteX2" fmla="*/ 59571 w 85680"/>
                <a:gd name="connsiteY2" fmla="*/ 35742 h 66414"/>
                <a:gd name="connsiteX3" fmla="*/ 70978 w 85680"/>
                <a:gd name="connsiteY3" fmla="*/ 26617 h 66414"/>
                <a:gd name="connsiteX4" fmla="*/ 70978 w 85680"/>
                <a:gd name="connsiteY4" fmla="*/ 27884 h 66414"/>
                <a:gd name="connsiteX5" fmla="*/ 70217 w 85680"/>
                <a:gd name="connsiteY5" fmla="*/ 27884 h 66414"/>
                <a:gd name="connsiteX6" fmla="*/ 70217 w 85680"/>
                <a:gd name="connsiteY6" fmla="*/ 27884 h 66414"/>
                <a:gd name="connsiteX7" fmla="*/ 56022 w 85680"/>
                <a:gd name="connsiteY7" fmla="*/ 24715 h 66414"/>
                <a:gd name="connsiteX8" fmla="*/ 55261 w 85680"/>
                <a:gd name="connsiteY8" fmla="*/ 23701 h 66414"/>
                <a:gd name="connsiteX9" fmla="*/ 57162 w 85680"/>
                <a:gd name="connsiteY9" fmla="*/ 9252 h 66414"/>
                <a:gd name="connsiteX10" fmla="*/ 58430 w 85680"/>
                <a:gd name="connsiteY10" fmla="*/ 10393 h 66414"/>
                <a:gd name="connsiteX11" fmla="*/ 57543 w 85680"/>
                <a:gd name="connsiteY11" fmla="*/ 10393 h 66414"/>
                <a:gd name="connsiteX12" fmla="*/ 57543 w 85680"/>
                <a:gd name="connsiteY12" fmla="*/ 10393 h 66414"/>
                <a:gd name="connsiteX13" fmla="*/ 44868 w 85680"/>
                <a:gd name="connsiteY13" fmla="*/ 18251 h 66414"/>
                <a:gd name="connsiteX14" fmla="*/ 43220 w 85680"/>
                <a:gd name="connsiteY14" fmla="*/ 18251 h 66414"/>
                <a:gd name="connsiteX15" fmla="*/ 34348 w 85680"/>
                <a:gd name="connsiteY15" fmla="*/ 6844 h 66414"/>
                <a:gd name="connsiteX16" fmla="*/ 36503 w 85680"/>
                <a:gd name="connsiteY16" fmla="*/ 6844 h 66414"/>
                <a:gd name="connsiteX17" fmla="*/ 36503 w 85680"/>
                <a:gd name="connsiteY17" fmla="*/ 7605 h 66414"/>
                <a:gd name="connsiteX18" fmla="*/ 36503 w 85680"/>
                <a:gd name="connsiteY18" fmla="*/ 7605 h 66414"/>
                <a:gd name="connsiteX19" fmla="*/ 33334 w 85680"/>
                <a:gd name="connsiteY19" fmla="*/ 21800 h 66414"/>
                <a:gd name="connsiteX20" fmla="*/ 31687 w 85680"/>
                <a:gd name="connsiteY20" fmla="*/ 22814 h 66414"/>
                <a:gd name="connsiteX21" fmla="*/ 17364 w 85680"/>
                <a:gd name="connsiteY21" fmla="*/ 21040 h 66414"/>
                <a:gd name="connsiteX22" fmla="*/ 18885 w 85680"/>
                <a:gd name="connsiteY22" fmla="*/ 20406 h 66414"/>
                <a:gd name="connsiteX23" fmla="*/ 18251 w 85680"/>
                <a:gd name="connsiteY23" fmla="*/ 21167 h 66414"/>
                <a:gd name="connsiteX24" fmla="*/ 18251 w 85680"/>
                <a:gd name="connsiteY24" fmla="*/ 19392 h 66414"/>
                <a:gd name="connsiteX25" fmla="*/ 26237 w 85680"/>
                <a:gd name="connsiteY25" fmla="*/ 32067 h 66414"/>
                <a:gd name="connsiteX26" fmla="*/ 26294 w 85680"/>
                <a:gd name="connsiteY26" fmla="*/ 34038 h 66414"/>
                <a:gd name="connsiteX27" fmla="*/ 26237 w 85680"/>
                <a:gd name="connsiteY27" fmla="*/ 34095 h 66414"/>
                <a:gd name="connsiteX28" fmla="*/ 14956 w 85680"/>
                <a:gd name="connsiteY28" fmla="*/ 43094 h 66414"/>
                <a:gd name="connsiteX29" fmla="*/ 14956 w 85680"/>
                <a:gd name="connsiteY29" fmla="*/ 41826 h 66414"/>
                <a:gd name="connsiteX30" fmla="*/ 14956 w 85680"/>
                <a:gd name="connsiteY30" fmla="*/ 42840 h 66414"/>
                <a:gd name="connsiteX31" fmla="*/ 13942 w 85680"/>
                <a:gd name="connsiteY31" fmla="*/ 41699 h 66414"/>
                <a:gd name="connsiteX32" fmla="*/ 28138 w 85680"/>
                <a:gd name="connsiteY32" fmla="*/ 44615 h 66414"/>
                <a:gd name="connsiteX33" fmla="*/ 29025 w 85680"/>
                <a:gd name="connsiteY33" fmla="*/ 45882 h 66414"/>
                <a:gd name="connsiteX34" fmla="*/ 28518 w 85680"/>
                <a:gd name="connsiteY34" fmla="*/ 58050 h 66414"/>
                <a:gd name="connsiteX35" fmla="*/ 28518 w 85680"/>
                <a:gd name="connsiteY35" fmla="*/ 57036 h 66414"/>
                <a:gd name="connsiteX36" fmla="*/ 29278 w 85680"/>
                <a:gd name="connsiteY36" fmla="*/ 57036 h 66414"/>
                <a:gd name="connsiteX37" fmla="*/ 28138 w 85680"/>
                <a:gd name="connsiteY37" fmla="*/ 57036 h 66414"/>
                <a:gd name="connsiteX38" fmla="*/ 40179 w 85680"/>
                <a:gd name="connsiteY38" fmla="*/ 49051 h 66414"/>
                <a:gd name="connsiteX39" fmla="*/ 41446 w 85680"/>
                <a:gd name="connsiteY39" fmla="*/ 49051 h 66414"/>
                <a:gd name="connsiteX40" fmla="*/ 50572 w 85680"/>
                <a:gd name="connsiteY40" fmla="*/ 60331 h 66414"/>
                <a:gd name="connsiteX41" fmla="*/ 49811 w 85680"/>
                <a:gd name="connsiteY41" fmla="*/ 60331 h 66414"/>
                <a:gd name="connsiteX42" fmla="*/ 50698 w 85680"/>
                <a:gd name="connsiteY42" fmla="*/ 60331 h 66414"/>
                <a:gd name="connsiteX43" fmla="*/ 50065 w 85680"/>
                <a:gd name="connsiteY43" fmla="*/ 60965 h 66414"/>
                <a:gd name="connsiteX44" fmla="*/ 53233 w 85680"/>
                <a:gd name="connsiteY44" fmla="*/ 46769 h 66414"/>
                <a:gd name="connsiteX45" fmla="*/ 53233 w 85680"/>
                <a:gd name="connsiteY45" fmla="*/ 46769 h 66414"/>
                <a:gd name="connsiteX46" fmla="*/ 67556 w 85680"/>
                <a:gd name="connsiteY46" fmla="*/ 48544 h 66414"/>
                <a:gd name="connsiteX47" fmla="*/ 67556 w 85680"/>
                <a:gd name="connsiteY47" fmla="*/ 48544 h 66414"/>
                <a:gd name="connsiteX48" fmla="*/ 67429 w 85680"/>
                <a:gd name="connsiteY48" fmla="*/ 47783 h 66414"/>
                <a:gd name="connsiteX49" fmla="*/ 67429 w 85680"/>
                <a:gd name="connsiteY49" fmla="*/ 48670 h 66414"/>
                <a:gd name="connsiteX50" fmla="*/ 67429 w 85680"/>
                <a:gd name="connsiteY50" fmla="*/ 48670 h 66414"/>
                <a:gd name="connsiteX51" fmla="*/ 52980 w 85680"/>
                <a:gd name="connsiteY51" fmla="*/ 47657 h 66414"/>
                <a:gd name="connsiteX52" fmla="*/ 52980 w 85680"/>
                <a:gd name="connsiteY52" fmla="*/ 47657 h 66414"/>
                <a:gd name="connsiteX53" fmla="*/ 50572 w 85680"/>
                <a:gd name="connsiteY53" fmla="*/ 61979 h 66414"/>
                <a:gd name="connsiteX54" fmla="*/ 50572 w 85680"/>
                <a:gd name="connsiteY54" fmla="*/ 62613 h 66414"/>
                <a:gd name="connsiteX55" fmla="*/ 49684 w 85680"/>
                <a:gd name="connsiteY55" fmla="*/ 62613 h 66414"/>
                <a:gd name="connsiteX56" fmla="*/ 48924 w 85680"/>
                <a:gd name="connsiteY56" fmla="*/ 62613 h 66414"/>
                <a:gd name="connsiteX57" fmla="*/ 39672 w 85680"/>
                <a:gd name="connsiteY57" fmla="*/ 51459 h 66414"/>
                <a:gd name="connsiteX58" fmla="*/ 40939 w 85680"/>
                <a:gd name="connsiteY58" fmla="*/ 51459 h 66414"/>
                <a:gd name="connsiteX59" fmla="*/ 28898 w 85680"/>
                <a:gd name="connsiteY59" fmla="*/ 59571 h 66414"/>
                <a:gd name="connsiteX60" fmla="*/ 27757 w 85680"/>
                <a:gd name="connsiteY60" fmla="*/ 59571 h 66414"/>
                <a:gd name="connsiteX61" fmla="*/ 26997 w 85680"/>
                <a:gd name="connsiteY61" fmla="*/ 59571 h 66414"/>
                <a:gd name="connsiteX62" fmla="*/ 26997 w 85680"/>
                <a:gd name="connsiteY62" fmla="*/ 58557 h 66414"/>
                <a:gd name="connsiteX63" fmla="*/ 28391 w 85680"/>
                <a:gd name="connsiteY63" fmla="*/ 44108 h 66414"/>
                <a:gd name="connsiteX64" fmla="*/ 29278 w 85680"/>
                <a:gd name="connsiteY64" fmla="*/ 45502 h 66414"/>
                <a:gd name="connsiteX65" fmla="*/ 15083 w 85680"/>
                <a:gd name="connsiteY65" fmla="*/ 42840 h 66414"/>
                <a:gd name="connsiteX66" fmla="*/ 13942 w 85680"/>
                <a:gd name="connsiteY66" fmla="*/ 41699 h 66414"/>
                <a:gd name="connsiteX67" fmla="*/ 13942 w 85680"/>
                <a:gd name="connsiteY67" fmla="*/ 40812 h 66414"/>
                <a:gd name="connsiteX68" fmla="*/ 13942 w 85680"/>
                <a:gd name="connsiteY68" fmla="*/ 39545 h 66414"/>
                <a:gd name="connsiteX69" fmla="*/ 25096 w 85680"/>
                <a:gd name="connsiteY69" fmla="*/ 30292 h 66414"/>
                <a:gd name="connsiteX70" fmla="*/ 25096 w 85680"/>
                <a:gd name="connsiteY70" fmla="*/ 32193 h 66414"/>
                <a:gd name="connsiteX71" fmla="*/ 16984 w 85680"/>
                <a:gd name="connsiteY71" fmla="*/ 20279 h 66414"/>
                <a:gd name="connsiteX72" fmla="*/ 16984 w 85680"/>
                <a:gd name="connsiteY72" fmla="*/ 18378 h 66414"/>
                <a:gd name="connsiteX73" fmla="*/ 16984 w 85680"/>
                <a:gd name="connsiteY73" fmla="*/ 17618 h 66414"/>
                <a:gd name="connsiteX74" fmla="*/ 18505 w 85680"/>
                <a:gd name="connsiteY74" fmla="*/ 17618 h 66414"/>
                <a:gd name="connsiteX75" fmla="*/ 32827 w 85680"/>
                <a:gd name="connsiteY75" fmla="*/ 19772 h 66414"/>
                <a:gd name="connsiteX76" fmla="*/ 31306 w 85680"/>
                <a:gd name="connsiteY76" fmla="*/ 20786 h 66414"/>
                <a:gd name="connsiteX77" fmla="*/ 34729 w 85680"/>
                <a:gd name="connsiteY77" fmla="*/ 6718 h 66414"/>
                <a:gd name="connsiteX78" fmla="*/ 34729 w 85680"/>
                <a:gd name="connsiteY78" fmla="*/ 6718 h 66414"/>
                <a:gd name="connsiteX79" fmla="*/ 34729 w 85680"/>
                <a:gd name="connsiteY79" fmla="*/ 5957 h 66414"/>
                <a:gd name="connsiteX80" fmla="*/ 36503 w 85680"/>
                <a:gd name="connsiteY80" fmla="*/ 5957 h 66414"/>
                <a:gd name="connsiteX81" fmla="*/ 36503 w 85680"/>
                <a:gd name="connsiteY81" fmla="*/ 5957 h 66414"/>
                <a:gd name="connsiteX82" fmla="*/ 45122 w 85680"/>
                <a:gd name="connsiteY82" fmla="*/ 17618 h 66414"/>
                <a:gd name="connsiteX83" fmla="*/ 43601 w 85680"/>
                <a:gd name="connsiteY83" fmla="*/ 17618 h 66414"/>
                <a:gd name="connsiteX84" fmla="*/ 56275 w 85680"/>
                <a:gd name="connsiteY84" fmla="*/ 10013 h 66414"/>
                <a:gd name="connsiteX85" fmla="*/ 57416 w 85680"/>
                <a:gd name="connsiteY85" fmla="*/ 10013 h 66414"/>
                <a:gd name="connsiteX86" fmla="*/ 58671 w 85680"/>
                <a:gd name="connsiteY86" fmla="*/ 10000 h 66414"/>
                <a:gd name="connsiteX87" fmla="*/ 58683 w 85680"/>
                <a:gd name="connsiteY87" fmla="*/ 10013 h 66414"/>
                <a:gd name="connsiteX88" fmla="*/ 58684 w 85680"/>
                <a:gd name="connsiteY88" fmla="*/ 10013 h 66414"/>
                <a:gd name="connsiteX89" fmla="*/ 56656 w 85680"/>
                <a:gd name="connsiteY89" fmla="*/ 24335 h 66414"/>
                <a:gd name="connsiteX90" fmla="*/ 55895 w 85680"/>
                <a:gd name="connsiteY90" fmla="*/ 23321 h 66414"/>
                <a:gd name="connsiteX91" fmla="*/ 69964 w 85680"/>
                <a:gd name="connsiteY91" fmla="*/ 26743 h 66414"/>
                <a:gd name="connsiteX92" fmla="*/ 69964 w 85680"/>
                <a:gd name="connsiteY92" fmla="*/ 26743 h 66414"/>
                <a:gd name="connsiteX93" fmla="*/ 70724 w 85680"/>
                <a:gd name="connsiteY93" fmla="*/ 26743 h 66414"/>
                <a:gd name="connsiteX94" fmla="*/ 70851 w 85680"/>
                <a:gd name="connsiteY94" fmla="*/ 27631 h 66414"/>
                <a:gd name="connsiteX95" fmla="*/ 70724 w 85680"/>
                <a:gd name="connsiteY95" fmla="*/ 27757 h 66414"/>
                <a:gd name="connsiteX96" fmla="*/ 70724 w 85680"/>
                <a:gd name="connsiteY96" fmla="*/ 27757 h 66414"/>
                <a:gd name="connsiteX97" fmla="*/ 58937 w 85680"/>
                <a:gd name="connsiteY97" fmla="*/ 36249 h 66414"/>
                <a:gd name="connsiteX98" fmla="*/ 58937 w 85680"/>
                <a:gd name="connsiteY98" fmla="*/ 36249 h 66414"/>
                <a:gd name="connsiteX99" fmla="*/ 3169 w 85680"/>
                <a:gd name="connsiteY99" fmla="*/ 49431 h 66414"/>
                <a:gd name="connsiteX100" fmla="*/ 17744 w 85680"/>
                <a:gd name="connsiteY100" fmla="*/ 50698 h 66414"/>
                <a:gd name="connsiteX101" fmla="*/ 19013 w 85680"/>
                <a:gd name="connsiteY101" fmla="*/ 52208 h 66414"/>
                <a:gd name="connsiteX102" fmla="*/ 19012 w 85680"/>
                <a:gd name="connsiteY102" fmla="*/ 52219 h 66414"/>
                <a:gd name="connsiteX103" fmla="*/ 19012 w 85680"/>
                <a:gd name="connsiteY103" fmla="*/ 52219 h 66414"/>
                <a:gd name="connsiteX104" fmla="*/ 15970 w 85680"/>
                <a:gd name="connsiteY104" fmla="*/ 66415 h 66414"/>
                <a:gd name="connsiteX105" fmla="*/ 15970 w 85680"/>
                <a:gd name="connsiteY105" fmla="*/ 51839 h 66414"/>
                <a:gd name="connsiteX106" fmla="*/ 17237 w 85680"/>
                <a:gd name="connsiteY106" fmla="*/ 53614 h 66414"/>
                <a:gd name="connsiteX107" fmla="*/ 82385 w 85680"/>
                <a:gd name="connsiteY107" fmla="*/ 17491 h 66414"/>
                <a:gd name="connsiteX108" fmla="*/ 67936 w 85680"/>
                <a:gd name="connsiteY108" fmla="*/ 15716 h 66414"/>
                <a:gd name="connsiteX109" fmla="*/ 66667 w 85680"/>
                <a:gd name="connsiteY109" fmla="*/ 14207 h 66414"/>
                <a:gd name="connsiteX110" fmla="*/ 66668 w 85680"/>
                <a:gd name="connsiteY110" fmla="*/ 14196 h 66414"/>
                <a:gd name="connsiteX111" fmla="*/ 66668 w 85680"/>
                <a:gd name="connsiteY111" fmla="*/ 14196 h 66414"/>
                <a:gd name="connsiteX112" fmla="*/ 70217 w 85680"/>
                <a:gd name="connsiteY112" fmla="*/ 0 h 66414"/>
                <a:gd name="connsiteX113" fmla="*/ 70217 w 85680"/>
                <a:gd name="connsiteY113" fmla="*/ 14702 h 66414"/>
                <a:gd name="connsiteX114" fmla="*/ 69077 w 85680"/>
                <a:gd name="connsiteY114" fmla="*/ 12928 h 66414"/>
                <a:gd name="connsiteX115" fmla="*/ 3169 w 85680"/>
                <a:gd name="connsiteY115" fmla="*/ 16477 h 66414"/>
                <a:gd name="connsiteX116" fmla="*/ 12675 w 85680"/>
                <a:gd name="connsiteY116" fmla="*/ 27631 h 66414"/>
                <a:gd name="connsiteX117" fmla="*/ 12732 w 85680"/>
                <a:gd name="connsiteY117" fmla="*/ 29602 h 66414"/>
                <a:gd name="connsiteX118" fmla="*/ 12675 w 85680"/>
                <a:gd name="connsiteY118" fmla="*/ 29659 h 66414"/>
                <a:gd name="connsiteX119" fmla="*/ 12675 w 85680"/>
                <a:gd name="connsiteY119" fmla="*/ 29659 h 66414"/>
                <a:gd name="connsiteX120" fmla="*/ 0 w 85680"/>
                <a:gd name="connsiteY120" fmla="*/ 37644 h 66414"/>
                <a:gd name="connsiteX121" fmla="*/ 10140 w 85680"/>
                <a:gd name="connsiteY121" fmla="*/ 27250 h 66414"/>
                <a:gd name="connsiteX122" fmla="*/ 10140 w 85680"/>
                <a:gd name="connsiteY122" fmla="*/ 29405 h 66414"/>
                <a:gd name="connsiteX123" fmla="*/ 82005 w 85680"/>
                <a:gd name="connsiteY123" fmla="*/ 50445 h 66414"/>
                <a:gd name="connsiteX124" fmla="*/ 73006 w 85680"/>
                <a:gd name="connsiteY124" fmla="*/ 39038 h 66414"/>
                <a:gd name="connsiteX125" fmla="*/ 72949 w 85680"/>
                <a:gd name="connsiteY125" fmla="*/ 37067 h 66414"/>
                <a:gd name="connsiteX126" fmla="*/ 73006 w 85680"/>
                <a:gd name="connsiteY126" fmla="*/ 37010 h 66414"/>
                <a:gd name="connsiteX127" fmla="*/ 73006 w 85680"/>
                <a:gd name="connsiteY127" fmla="*/ 37010 h 66414"/>
                <a:gd name="connsiteX128" fmla="*/ 85680 w 85680"/>
                <a:gd name="connsiteY128" fmla="*/ 29532 h 66414"/>
                <a:gd name="connsiteX129" fmla="*/ 75034 w 85680"/>
                <a:gd name="connsiteY129" fmla="*/ 39545 h 66414"/>
                <a:gd name="connsiteX130" fmla="*/ 75034 w 85680"/>
                <a:gd name="connsiteY130" fmla="*/ 37390 h 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85680" h="66414">
                  <a:moveTo>
                    <a:pt x="67429" y="47783"/>
                  </a:moveTo>
                  <a:lnTo>
                    <a:pt x="59571" y="35742"/>
                  </a:lnTo>
                  <a:cubicBezTo>
                    <a:pt x="59571" y="35742"/>
                    <a:pt x="59571" y="35742"/>
                    <a:pt x="59571" y="35742"/>
                  </a:cubicBezTo>
                  <a:lnTo>
                    <a:pt x="70978" y="26617"/>
                  </a:lnTo>
                  <a:lnTo>
                    <a:pt x="70978" y="27884"/>
                  </a:lnTo>
                  <a:lnTo>
                    <a:pt x="70217" y="27884"/>
                  </a:lnTo>
                  <a:lnTo>
                    <a:pt x="70217" y="27884"/>
                  </a:lnTo>
                  <a:lnTo>
                    <a:pt x="56022" y="24715"/>
                  </a:lnTo>
                  <a:cubicBezTo>
                    <a:pt x="55562" y="24597"/>
                    <a:pt x="55246" y="24176"/>
                    <a:pt x="55261" y="23701"/>
                  </a:cubicBezTo>
                  <a:lnTo>
                    <a:pt x="57162" y="9252"/>
                  </a:lnTo>
                  <a:lnTo>
                    <a:pt x="58430" y="10393"/>
                  </a:lnTo>
                  <a:lnTo>
                    <a:pt x="57543" y="10393"/>
                  </a:lnTo>
                  <a:lnTo>
                    <a:pt x="57543" y="10393"/>
                  </a:lnTo>
                  <a:lnTo>
                    <a:pt x="44868" y="18251"/>
                  </a:lnTo>
                  <a:cubicBezTo>
                    <a:pt x="44378" y="18611"/>
                    <a:pt x="43711" y="18611"/>
                    <a:pt x="43220" y="18251"/>
                  </a:cubicBezTo>
                  <a:lnTo>
                    <a:pt x="34348" y="6844"/>
                  </a:lnTo>
                  <a:lnTo>
                    <a:pt x="36503" y="6844"/>
                  </a:lnTo>
                  <a:lnTo>
                    <a:pt x="36503" y="7605"/>
                  </a:lnTo>
                  <a:lnTo>
                    <a:pt x="36503" y="7605"/>
                  </a:lnTo>
                  <a:lnTo>
                    <a:pt x="33334" y="21800"/>
                  </a:lnTo>
                  <a:cubicBezTo>
                    <a:pt x="33147" y="22526"/>
                    <a:pt x="32419" y="22974"/>
                    <a:pt x="31687" y="22814"/>
                  </a:cubicBezTo>
                  <a:lnTo>
                    <a:pt x="17364" y="21040"/>
                  </a:lnTo>
                  <a:lnTo>
                    <a:pt x="18885" y="20406"/>
                  </a:lnTo>
                  <a:lnTo>
                    <a:pt x="18251" y="21167"/>
                  </a:lnTo>
                  <a:lnTo>
                    <a:pt x="18251" y="19392"/>
                  </a:lnTo>
                  <a:lnTo>
                    <a:pt x="26237" y="32067"/>
                  </a:lnTo>
                  <a:cubicBezTo>
                    <a:pt x="26797" y="32595"/>
                    <a:pt x="26822" y="33478"/>
                    <a:pt x="26294" y="34038"/>
                  </a:cubicBezTo>
                  <a:cubicBezTo>
                    <a:pt x="26275" y="34057"/>
                    <a:pt x="26256" y="34076"/>
                    <a:pt x="26237" y="34095"/>
                  </a:cubicBezTo>
                  <a:lnTo>
                    <a:pt x="14956" y="43094"/>
                  </a:lnTo>
                  <a:lnTo>
                    <a:pt x="14956" y="41826"/>
                  </a:lnTo>
                  <a:lnTo>
                    <a:pt x="14956" y="42840"/>
                  </a:lnTo>
                  <a:lnTo>
                    <a:pt x="13942" y="41699"/>
                  </a:lnTo>
                  <a:lnTo>
                    <a:pt x="28138" y="44615"/>
                  </a:lnTo>
                  <a:cubicBezTo>
                    <a:pt x="28687" y="44787"/>
                    <a:pt x="29051" y="45307"/>
                    <a:pt x="29025" y="45882"/>
                  </a:cubicBezTo>
                  <a:lnTo>
                    <a:pt x="28518" y="58050"/>
                  </a:lnTo>
                  <a:lnTo>
                    <a:pt x="28518" y="57036"/>
                  </a:lnTo>
                  <a:lnTo>
                    <a:pt x="29278" y="57036"/>
                  </a:lnTo>
                  <a:lnTo>
                    <a:pt x="28138" y="57036"/>
                  </a:lnTo>
                  <a:lnTo>
                    <a:pt x="40179" y="49051"/>
                  </a:lnTo>
                  <a:cubicBezTo>
                    <a:pt x="40179" y="49051"/>
                    <a:pt x="41193" y="49051"/>
                    <a:pt x="41446" y="49051"/>
                  </a:cubicBezTo>
                  <a:lnTo>
                    <a:pt x="50572" y="60331"/>
                  </a:lnTo>
                  <a:lnTo>
                    <a:pt x="49811" y="60331"/>
                  </a:lnTo>
                  <a:lnTo>
                    <a:pt x="50698" y="60331"/>
                  </a:lnTo>
                  <a:lnTo>
                    <a:pt x="50065" y="60965"/>
                  </a:lnTo>
                  <a:lnTo>
                    <a:pt x="53233" y="46769"/>
                  </a:lnTo>
                  <a:lnTo>
                    <a:pt x="53233" y="46769"/>
                  </a:lnTo>
                  <a:lnTo>
                    <a:pt x="67556" y="48544"/>
                  </a:lnTo>
                  <a:lnTo>
                    <a:pt x="67556" y="48544"/>
                  </a:lnTo>
                  <a:close/>
                  <a:moveTo>
                    <a:pt x="67429" y="47783"/>
                  </a:moveTo>
                  <a:lnTo>
                    <a:pt x="67429" y="48670"/>
                  </a:lnTo>
                  <a:lnTo>
                    <a:pt x="67429" y="48670"/>
                  </a:lnTo>
                  <a:lnTo>
                    <a:pt x="52980" y="47657"/>
                  </a:lnTo>
                  <a:lnTo>
                    <a:pt x="52980" y="47657"/>
                  </a:lnTo>
                  <a:lnTo>
                    <a:pt x="50572" y="61979"/>
                  </a:lnTo>
                  <a:lnTo>
                    <a:pt x="50572" y="62613"/>
                  </a:lnTo>
                  <a:lnTo>
                    <a:pt x="49684" y="62613"/>
                  </a:lnTo>
                  <a:cubicBezTo>
                    <a:pt x="49438" y="62700"/>
                    <a:pt x="49170" y="62700"/>
                    <a:pt x="48924" y="62613"/>
                  </a:cubicBezTo>
                  <a:lnTo>
                    <a:pt x="39672" y="51459"/>
                  </a:lnTo>
                  <a:lnTo>
                    <a:pt x="40939" y="51459"/>
                  </a:lnTo>
                  <a:lnTo>
                    <a:pt x="28898" y="59571"/>
                  </a:lnTo>
                  <a:cubicBezTo>
                    <a:pt x="28568" y="59847"/>
                    <a:pt x="28087" y="59847"/>
                    <a:pt x="27757" y="59571"/>
                  </a:cubicBezTo>
                  <a:lnTo>
                    <a:pt x="26997" y="59571"/>
                  </a:lnTo>
                  <a:cubicBezTo>
                    <a:pt x="26839" y="59251"/>
                    <a:pt x="26839" y="58876"/>
                    <a:pt x="26997" y="58557"/>
                  </a:cubicBezTo>
                  <a:lnTo>
                    <a:pt x="28391" y="44108"/>
                  </a:lnTo>
                  <a:lnTo>
                    <a:pt x="29278" y="45502"/>
                  </a:lnTo>
                  <a:lnTo>
                    <a:pt x="15083" y="42840"/>
                  </a:lnTo>
                  <a:cubicBezTo>
                    <a:pt x="14516" y="42709"/>
                    <a:pt x="14073" y="42266"/>
                    <a:pt x="13942" y="41699"/>
                  </a:cubicBezTo>
                  <a:lnTo>
                    <a:pt x="13942" y="40812"/>
                  </a:lnTo>
                  <a:cubicBezTo>
                    <a:pt x="13716" y="40420"/>
                    <a:pt x="13716" y="39937"/>
                    <a:pt x="13942" y="39545"/>
                  </a:cubicBezTo>
                  <a:lnTo>
                    <a:pt x="25096" y="30292"/>
                  </a:lnTo>
                  <a:lnTo>
                    <a:pt x="25096" y="32193"/>
                  </a:lnTo>
                  <a:lnTo>
                    <a:pt x="16984" y="20279"/>
                  </a:lnTo>
                  <a:cubicBezTo>
                    <a:pt x="16616" y="19699"/>
                    <a:pt x="16616" y="18958"/>
                    <a:pt x="16984" y="18378"/>
                  </a:cubicBezTo>
                  <a:lnTo>
                    <a:pt x="16984" y="17618"/>
                  </a:lnTo>
                  <a:cubicBezTo>
                    <a:pt x="17476" y="17444"/>
                    <a:pt x="18013" y="17444"/>
                    <a:pt x="18505" y="17618"/>
                  </a:cubicBezTo>
                  <a:lnTo>
                    <a:pt x="32827" y="19772"/>
                  </a:lnTo>
                  <a:lnTo>
                    <a:pt x="31306" y="20786"/>
                  </a:lnTo>
                  <a:lnTo>
                    <a:pt x="34729" y="6718"/>
                  </a:lnTo>
                  <a:lnTo>
                    <a:pt x="34729" y="6718"/>
                  </a:lnTo>
                  <a:lnTo>
                    <a:pt x="34729" y="5957"/>
                  </a:lnTo>
                  <a:cubicBezTo>
                    <a:pt x="35244" y="5532"/>
                    <a:pt x="35988" y="5532"/>
                    <a:pt x="36503" y="5957"/>
                  </a:cubicBezTo>
                  <a:lnTo>
                    <a:pt x="36503" y="5957"/>
                  </a:lnTo>
                  <a:lnTo>
                    <a:pt x="45122" y="17618"/>
                  </a:lnTo>
                  <a:lnTo>
                    <a:pt x="43601" y="17618"/>
                  </a:lnTo>
                  <a:lnTo>
                    <a:pt x="56275" y="10013"/>
                  </a:lnTo>
                  <a:lnTo>
                    <a:pt x="57416" y="10013"/>
                  </a:lnTo>
                  <a:cubicBezTo>
                    <a:pt x="57759" y="9663"/>
                    <a:pt x="58321" y="9657"/>
                    <a:pt x="58671" y="10000"/>
                  </a:cubicBezTo>
                  <a:cubicBezTo>
                    <a:pt x="58675" y="10004"/>
                    <a:pt x="58679" y="10009"/>
                    <a:pt x="58683" y="10013"/>
                  </a:cubicBezTo>
                  <a:lnTo>
                    <a:pt x="58684" y="10013"/>
                  </a:lnTo>
                  <a:lnTo>
                    <a:pt x="56656" y="24335"/>
                  </a:lnTo>
                  <a:lnTo>
                    <a:pt x="55895" y="23321"/>
                  </a:lnTo>
                  <a:lnTo>
                    <a:pt x="69964" y="26743"/>
                  </a:lnTo>
                  <a:lnTo>
                    <a:pt x="69964" y="26743"/>
                  </a:lnTo>
                  <a:lnTo>
                    <a:pt x="70724" y="26743"/>
                  </a:lnTo>
                  <a:cubicBezTo>
                    <a:pt x="71004" y="26953"/>
                    <a:pt x="71061" y="27351"/>
                    <a:pt x="70851" y="27631"/>
                  </a:cubicBezTo>
                  <a:cubicBezTo>
                    <a:pt x="70815" y="27679"/>
                    <a:pt x="70772" y="27721"/>
                    <a:pt x="70724" y="27757"/>
                  </a:cubicBezTo>
                  <a:lnTo>
                    <a:pt x="70724" y="27757"/>
                  </a:lnTo>
                  <a:lnTo>
                    <a:pt x="58937" y="36249"/>
                  </a:lnTo>
                  <a:lnTo>
                    <a:pt x="58937" y="36249"/>
                  </a:lnTo>
                  <a:close/>
                  <a:moveTo>
                    <a:pt x="3169" y="49431"/>
                  </a:moveTo>
                  <a:lnTo>
                    <a:pt x="17744" y="50698"/>
                  </a:lnTo>
                  <a:cubicBezTo>
                    <a:pt x="18512" y="50765"/>
                    <a:pt x="19079" y="51441"/>
                    <a:pt x="19013" y="52208"/>
                  </a:cubicBezTo>
                  <a:cubicBezTo>
                    <a:pt x="19013" y="52212"/>
                    <a:pt x="19012" y="52216"/>
                    <a:pt x="19012" y="52219"/>
                  </a:cubicBezTo>
                  <a:lnTo>
                    <a:pt x="19012" y="52219"/>
                  </a:lnTo>
                  <a:lnTo>
                    <a:pt x="15970" y="66415"/>
                  </a:lnTo>
                  <a:lnTo>
                    <a:pt x="15970" y="51839"/>
                  </a:lnTo>
                  <a:lnTo>
                    <a:pt x="17237" y="53614"/>
                  </a:lnTo>
                  <a:close/>
                  <a:moveTo>
                    <a:pt x="82385" y="17491"/>
                  </a:moveTo>
                  <a:lnTo>
                    <a:pt x="67936" y="15716"/>
                  </a:lnTo>
                  <a:cubicBezTo>
                    <a:pt x="67169" y="15650"/>
                    <a:pt x="66601" y="14974"/>
                    <a:pt x="66667" y="14207"/>
                  </a:cubicBezTo>
                  <a:cubicBezTo>
                    <a:pt x="66668" y="14203"/>
                    <a:pt x="66668" y="14199"/>
                    <a:pt x="66668" y="14196"/>
                  </a:cubicBezTo>
                  <a:lnTo>
                    <a:pt x="66668" y="14196"/>
                  </a:lnTo>
                  <a:lnTo>
                    <a:pt x="70217" y="0"/>
                  </a:lnTo>
                  <a:lnTo>
                    <a:pt x="70217" y="14702"/>
                  </a:lnTo>
                  <a:lnTo>
                    <a:pt x="69077" y="12928"/>
                  </a:lnTo>
                  <a:close/>
                  <a:moveTo>
                    <a:pt x="3169" y="16477"/>
                  </a:moveTo>
                  <a:lnTo>
                    <a:pt x="12675" y="27631"/>
                  </a:lnTo>
                  <a:cubicBezTo>
                    <a:pt x="13235" y="28159"/>
                    <a:pt x="13260" y="29041"/>
                    <a:pt x="12732" y="29602"/>
                  </a:cubicBezTo>
                  <a:cubicBezTo>
                    <a:pt x="12713" y="29621"/>
                    <a:pt x="12694" y="29640"/>
                    <a:pt x="12675" y="29659"/>
                  </a:cubicBezTo>
                  <a:lnTo>
                    <a:pt x="12675" y="29659"/>
                  </a:lnTo>
                  <a:lnTo>
                    <a:pt x="0" y="37644"/>
                  </a:lnTo>
                  <a:lnTo>
                    <a:pt x="10140" y="27250"/>
                  </a:lnTo>
                  <a:lnTo>
                    <a:pt x="10140" y="29405"/>
                  </a:lnTo>
                  <a:close/>
                  <a:moveTo>
                    <a:pt x="82005" y="50445"/>
                  </a:moveTo>
                  <a:lnTo>
                    <a:pt x="73006" y="39038"/>
                  </a:lnTo>
                  <a:cubicBezTo>
                    <a:pt x="72446" y="38509"/>
                    <a:pt x="72420" y="37627"/>
                    <a:pt x="72949" y="37067"/>
                  </a:cubicBezTo>
                  <a:cubicBezTo>
                    <a:pt x="72967" y="37047"/>
                    <a:pt x="72986" y="37028"/>
                    <a:pt x="73006" y="37010"/>
                  </a:cubicBezTo>
                  <a:lnTo>
                    <a:pt x="73006" y="37010"/>
                  </a:lnTo>
                  <a:lnTo>
                    <a:pt x="85680" y="29532"/>
                  </a:lnTo>
                  <a:lnTo>
                    <a:pt x="75034" y="39545"/>
                  </a:lnTo>
                  <a:lnTo>
                    <a:pt x="75034" y="37390"/>
                  </a:lnTo>
                  <a:close/>
                </a:path>
              </a:pathLst>
            </a:custGeom>
            <a:solidFill>
              <a:srgbClr val="D8D2D0"/>
            </a:solidFill>
            <a:ln w="1266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D9341289-C04A-4339-9D2C-37E42DD8940B}"/>
                </a:ext>
              </a:extLst>
            </p:cNvPr>
            <p:cNvSpPr/>
            <p:nvPr/>
          </p:nvSpPr>
          <p:spPr>
            <a:xfrm>
              <a:off x="2023093" y="4188695"/>
              <a:ext cx="130928" cy="284925"/>
            </a:xfrm>
            <a:custGeom>
              <a:avLst/>
              <a:gdLst>
                <a:gd name="connsiteX0" fmla="*/ 3169 w 130928"/>
                <a:gd name="connsiteY0" fmla="*/ 26363 h 284925"/>
                <a:gd name="connsiteX1" fmla="*/ 12675 w 130928"/>
                <a:gd name="connsiteY1" fmla="*/ 37517 h 284925"/>
                <a:gd name="connsiteX2" fmla="*/ 12732 w 130928"/>
                <a:gd name="connsiteY2" fmla="*/ 39488 h 284925"/>
                <a:gd name="connsiteX3" fmla="*/ 12675 w 130928"/>
                <a:gd name="connsiteY3" fmla="*/ 39545 h 284925"/>
                <a:gd name="connsiteX4" fmla="*/ 12675 w 130928"/>
                <a:gd name="connsiteY4" fmla="*/ 39545 h 284925"/>
                <a:gd name="connsiteX5" fmla="*/ 0 w 130928"/>
                <a:gd name="connsiteY5" fmla="*/ 47530 h 284925"/>
                <a:gd name="connsiteX6" fmla="*/ 10140 w 130928"/>
                <a:gd name="connsiteY6" fmla="*/ 37137 h 284925"/>
                <a:gd name="connsiteX7" fmla="*/ 10140 w 130928"/>
                <a:gd name="connsiteY7" fmla="*/ 39291 h 284925"/>
                <a:gd name="connsiteX8" fmla="*/ 82005 w 130928"/>
                <a:gd name="connsiteY8" fmla="*/ 60331 h 284925"/>
                <a:gd name="connsiteX9" fmla="*/ 73006 w 130928"/>
                <a:gd name="connsiteY9" fmla="*/ 48924 h 284925"/>
                <a:gd name="connsiteX10" fmla="*/ 72949 w 130928"/>
                <a:gd name="connsiteY10" fmla="*/ 46953 h 284925"/>
                <a:gd name="connsiteX11" fmla="*/ 73006 w 130928"/>
                <a:gd name="connsiteY11" fmla="*/ 46896 h 284925"/>
                <a:gd name="connsiteX12" fmla="*/ 73006 w 130928"/>
                <a:gd name="connsiteY12" fmla="*/ 46896 h 284925"/>
                <a:gd name="connsiteX13" fmla="*/ 85680 w 130928"/>
                <a:gd name="connsiteY13" fmla="*/ 39418 h 284925"/>
                <a:gd name="connsiteX14" fmla="*/ 75034 w 130928"/>
                <a:gd name="connsiteY14" fmla="*/ 49431 h 284925"/>
                <a:gd name="connsiteX15" fmla="*/ 75034 w 130928"/>
                <a:gd name="connsiteY15" fmla="*/ 47276 h 284925"/>
                <a:gd name="connsiteX16" fmla="*/ 59444 w 130928"/>
                <a:gd name="connsiteY16" fmla="*/ 3295 h 284925"/>
                <a:gd name="connsiteX17" fmla="*/ 48290 w 130928"/>
                <a:gd name="connsiteY17" fmla="*/ 12675 h 284925"/>
                <a:gd name="connsiteX18" fmla="*/ 46319 w 130928"/>
                <a:gd name="connsiteY18" fmla="*/ 12732 h 284925"/>
                <a:gd name="connsiteX19" fmla="*/ 46262 w 130928"/>
                <a:gd name="connsiteY19" fmla="*/ 12675 h 284925"/>
                <a:gd name="connsiteX20" fmla="*/ 46262 w 130928"/>
                <a:gd name="connsiteY20" fmla="*/ 12675 h 284925"/>
                <a:gd name="connsiteX21" fmla="*/ 38277 w 130928"/>
                <a:gd name="connsiteY21" fmla="*/ 0 h 284925"/>
                <a:gd name="connsiteX22" fmla="*/ 48797 w 130928"/>
                <a:gd name="connsiteY22" fmla="*/ 10266 h 284925"/>
                <a:gd name="connsiteX23" fmla="*/ 46643 w 130928"/>
                <a:gd name="connsiteY23" fmla="*/ 10266 h 284925"/>
                <a:gd name="connsiteX24" fmla="*/ 25856 w 130928"/>
                <a:gd name="connsiteY24" fmla="*/ 82131 h 284925"/>
                <a:gd name="connsiteX25" fmla="*/ 37390 w 130928"/>
                <a:gd name="connsiteY25" fmla="*/ 73132 h 284925"/>
                <a:gd name="connsiteX26" fmla="*/ 39361 w 130928"/>
                <a:gd name="connsiteY26" fmla="*/ 73075 h 284925"/>
                <a:gd name="connsiteX27" fmla="*/ 39418 w 130928"/>
                <a:gd name="connsiteY27" fmla="*/ 73132 h 284925"/>
                <a:gd name="connsiteX28" fmla="*/ 39418 w 130928"/>
                <a:gd name="connsiteY28" fmla="*/ 73132 h 284925"/>
                <a:gd name="connsiteX29" fmla="*/ 46896 w 130928"/>
                <a:gd name="connsiteY29" fmla="*/ 85807 h 284925"/>
                <a:gd name="connsiteX30" fmla="*/ 36883 w 130928"/>
                <a:gd name="connsiteY30" fmla="*/ 75160 h 284925"/>
                <a:gd name="connsiteX31" fmla="*/ 38911 w 130928"/>
                <a:gd name="connsiteY31" fmla="*/ 75160 h 284925"/>
                <a:gd name="connsiteX32" fmla="*/ 23195 w 130928"/>
                <a:gd name="connsiteY32" fmla="*/ 282897 h 284925"/>
                <a:gd name="connsiteX33" fmla="*/ 27377 w 130928"/>
                <a:gd name="connsiteY33" fmla="*/ 271744 h 284925"/>
                <a:gd name="connsiteX34" fmla="*/ 37390 w 130928"/>
                <a:gd name="connsiteY34" fmla="*/ 265026 h 284925"/>
                <a:gd name="connsiteX35" fmla="*/ 33334 w 130928"/>
                <a:gd name="connsiteY35" fmla="*/ 268955 h 284925"/>
                <a:gd name="connsiteX36" fmla="*/ 30039 w 130928"/>
                <a:gd name="connsiteY36" fmla="*/ 273518 h 284925"/>
                <a:gd name="connsiteX37" fmla="*/ 23195 w 130928"/>
                <a:gd name="connsiteY37" fmla="*/ 282897 h 284925"/>
                <a:gd name="connsiteX38" fmla="*/ 30166 w 130928"/>
                <a:gd name="connsiteY38" fmla="*/ 284925 h 284925"/>
                <a:gd name="connsiteX39" fmla="*/ 33841 w 130928"/>
                <a:gd name="connsiteY39" fmla="*/ 274279 h 284925"/>
                <a:gd name="connsiteX40" fmla="*/ 43220 w 130928"/>
                <a:gd name="connsiteY40" fmla="*/ 267941 h 284925"/>
                <a:gd name="connsiteX41" fmla="*/ 39418 w 130928"/>
                <a:gd name="connsiteY41" fmla="*/ 271744 h 284925"/>
                <a:gd name="connsiteX42" fmla="*/ 36503 w 130928"/>
                <a:gd name="connsiteY42" fmla="*/ 276053 h 284925"/>
                <a:gd name="connsiteX43" fmla="*/ 30166 w 130928"/>
                <a:gd name="connsiteY43" fmla="*/ 284925 h 284925"/>
                <a:gd name="connsiteX44" fmla="*/ 109002 w 130928"/>
                <a:gd name="connsiteY44" fmla="*/ 114959 h 284925"/>
                <a:gd name="connsiteX45" fmla="*/ 120916 w 130928"/>
                <a:gd name="connsiteY45" fmla="*/ 114959 h 284925"/>
                <a:gd name="connsiteX46" fmla="*/ 130929 w 130928"/>
                <a:gd name="connsiteY46" fmla="*/ 121550 h 284925"/>
                <a:gd name="connsiteX47" fmla="*/ 125732 w 130928"/>
                <a:gd name="connsiteY47" fmla="*/ 119268 h 284925"/>
                <a:gd name="connsiteX48" fmla="*/ 120282 w 130928"/>
                <a:gd name="connsiteY48" fmla="*/ 118001 h 284925"/>
                <a:gd name="connsiteX49" fmla="*/ 109002 w 130928"/>
                <a:gd name="connsiteY49" fmla="*/ 114959 h 284925"/>
                <a:gd name="connsiteX50" fmla="*/ 109762 w 130928"/>
                <a:gd name="connsiteY50" fmla="*/ 122183 h 284925"/>
                <a:gd name="connsiteX51" fmla="*/ 121043 w 130928"/>
                <a:gd name="connsiteY51" fmla="*/ 121423 h 284925"/>
                <a:gd name="connsiteX52" fmla="*/ 130422 w 130928"/>
                <a:gd name="connsiteY52" fmla="*/ 127633 h 284925"/>
                <a:gd name="connsiteX53" fmla="*/ 125605 w 130928"/>
                <a:gd name="connsiteY53" fmla="*/ 125605 h 284925"/>
                <a:gd name="connsiteX54" fmla="*/ 120536 w 130928"/>
                <a:gd name="connsiteY54" fmla="*/ 124591 h 284925"/>
                <a:gd name="connsiteX55" fmla="*/ 109762 w 130928"/>
                <a:gd name="connsiteY55" fmla="*/ 122183 h 28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30928" h="284925">
                  <a:moveTo>
                    <a:pt x="3169" y="26363"/>
                  </a:moveTo>
                  <a:lnTo>
                    <a:pt x="12675" y="37517"/>
                  </a:lnTo>
                  <a:cubicBezTo>
                    <a:pt x="13235" y="38045"/>
                    <a:pt x="13260" y="38928"/>
                    <a:pt x="12732" y="39488"/>
                  </a:cubicBezTo>
                  <a:cubicBezTo>
                    <a:pt x="12713" y="39507"/>
                    <a:pt x="12694" y="39526"/>
                    <a:pt x="12675" y="39545"/>
                  </a:cubicBezTo>
                  <a:lnTo>
                    <a:pt x="12675" y="39545"/>
                  </a:lnTo>
                  <a:lnTo>
                    <a:pt x="0" y="47530"/>
                  </a:lnTo>
                  <a:lnTo>
                    <a:pt x="10140" y="37137"/>
                  </a:lnTo>
                  <a:lnTo>
                    <a:pt x="10140" y="39291"/>
                  </a:lnTo>
                  <a:close/>
                  <a:moveTo>
                    <a:pt x="82005" y="60331"/>
                  </a:moveTo>
                  <a:lnTo>
                    <a:pt x="73006" y="48924"/>
                  </a:lnTo>
                  <a:cubicBezTo>
                    <a:pt x="72446" y="48395"/>
                    <a:pt x="72420" y="47513"/>
                    <a:pt x="72949" y="46953"/>
                  </a:cubicBezTo>
                  <a:cubicBezTo>
                    <a:pt x="72967" y="46934"/>
                    <a:pt x="72986" y="46914"/>
                    <a:pt x="73006" y="46896"/>
                  </a:cubicBezTo>
                  <a:lnTo>
                    <a:pt x="73006" y="46896"/>
                  </a:lnTo>
                  <a:lnTo>
                    <a:pt x="85680" y="39418"/>
                  </a:lnTo>
                  <a:lnTo>
                    <a:pt x="75034" y="49431"/>
                  </a:lnTo>
                  <a:lnTo>
                    <a:pt x="75034" y="47276"/>
                  </a:lnTo>
                  <a:close/>
                  <a:moveTo>
                    <a:pt x="59444" y="3295"/>
                  </a:moveTo>
                  <a:lnTo>
                    <a:pt x="48290" y="12675"/>
                  </a:lnTo>
                  <a:cubicBezTo>
                    <a:pt x="47762" y="13235"/>
                    <a:pt x="46879" y="13260"/>
                    <a:pt x="46319" y="12732"/>
                  </a:cubicBezTo>
                  <a:cubicBezTo>
                    <a:pt x="46300" y="12713"/>
                    <a:pt x="46281" y="12694"/>
                    <a:pt x="46262" y="12675"/>
                  </a:cubicBezTo>
                  <a:lnTo>
                    <a:pt x="46262" y="12675"/>
                  </a:lnTo>
                  <a:lnTo>
                    <a:pt x="38277" y="0"/>
                  </a:lnTo>
                  <a:lnTo>
                    <a:pt x="48797" y="10266"/>
                  </a:lnTo>
                  <a:lnTo>
                    <a:pt x="46643" y="10266"/>
                  </a:lnTo>
                  <a:close/>
                  <a:moveTo>
                    <a:pt x="25856" y="82131"/>
                  </a:moveTo>
                  <a:lnTo>
                    <a:pt x="37390" y="73132"/>
                  </a:lnTo>
                  <a:cubicBezTo>
                    <a:pt x="37919" y="72572"/>
                    <a:pt x="38801" y="72547"/>
                    <a:pt x="39361" y="73075"/>
                  </a:cubicBezTo>
                  <a:cubicBezTo>
                    <a:pt x="39381" y="73094"/>
                    <a:pt x="39400" y="73113"/>
                    <a:pt x="39418" y="73132"/>
                  </a:cubicBezTo>
                  <a:lnTo>
                    <a:pt x="39418" y="73132"/>
                  </a:lnTo>
                  <a:lnTo>
                    <a:pt x="46896" y="85807"/>
                  </a:lnTo>
                  <a:lnTo>
                    <a:pt x="36883" y="75160"/>
                  </a:lnTo>
                  <a:lnTo>
                    <a:pt x="38911" y="75160"/>
                  </a:lnTo>
                  <a:close/>
                  <a:moveTo>
                    <a:pt x="23195" y="282897"/>
                  </a:moveTo>
                  <a:cubicBezTo>
                    <a:pt x="23683" y="278900"/>
                    <a:pt x="25117" y="275077"/>
                    <a:pt x="27377" y="271744"/>
                  </a:cubicBezTo>
                  <a:cubicBezTo>
                    <a:pt x="29524" y="268102"/>
                    <a:pt x="33207" y="265632"/>
                    <a:pt x="37390" y="265026"/>
                  </a:cubicBezTo>
                  <a:cubicBezTo>
                    <a:pt x="35830" y="266102"/>
                    <a:pt x="34459" y="267430"/>
                    <a:pt x="33334" y="268955"/>
                  </a:cubicBezTo>
                  <a:cubicBezTo>
                    <a:pt x="32193" y="270476"/>
                    <a:pt x="31053" y="271871"/>
                    <a:pt x="30039" y="273518"/>
                  </a:cubicBezTo>
                  <a:cubicBezTo>
                    <a:pt x="29025" y="275166"/>
                    <a:pt x="25856" y="279856"/>
                    <a:pt x="23195" y="282897"/>
                  </a:cubicBezTo>
                  <a:close/>
                  <a:moveTo>
                    <a:pt x="30166" y="284925"/>
                  </a:moveTo>
                  <a:cubicBezTo>
                    <a:pt x="30443" y="281117"/>
                    <a:pt x="31710" y="277447"/>
                    <a:pt x="33841" y="274279"/>
                  </a:cubicBezTo>
                  <a:cubicBezTo>
                    <a:pt x="35798" y="270810"/>
                    <a:pt x="39272" y="268463"/>
                    <a:pt x="43220" y="267941"/>
                  </a:cubicBezTo>
                  <a:cubicBezTo>
                    <a:pt x="41799" y="269045"/>
                    <a:pt x="40522" y="270323"/>
                    <a:pt x="39418" y="271744"/>
                  </a:cubicBezTo>
                  <a:cubicBezTo>
                    <a:pt x="38332" y="273099"/>
                    <a:pt x="37357" y="274540"/>
                    <a:pt x="36503" y="276053"/>
                  </a:cubicBezTo>
                  <a:cubicBezTo>
                    <a:pt x="34348" y="278842"/>
                    <a:pt x="32701" y="282010"/>
                    <a:pt x="30166" y="284925"/>
                  </a:cubicBezTo>
                  <a:close/>
                  <a:moveTo>
                    <a:pt x="109002" y="114959"/>
                  </a:moveTo>
                  <a:cubicBezTo>
                    <a:pt x="112917" y="114012"/>
                    <a:pt x="117001" y="114012"/>
                    <a:pt x="120916" y="114959"/>
                  </a:cubicBezTo>
                  <a:cubicBezTo>
                    <a:pt x="125096" y="115481"/>
                    <a:pt x="128796" y="117917"/>
                    <a:pt x="130929" y="121550"/>
                  </a:cubicBezTo>
                  <a:cubicBezTo>
                    <a:pt x="129308" y="120556"/>
                    <a:pt x="127560" y="119789"/>
                    <a:pt x="125732" y="119268"/>
                  </a:cubicBezTo>
                  <a:cubicBezTo>
                    <a:pt x="123958" y="119268"/>
                    <a:pt x="122183" y="118254"/>
                    <a:pt x="120282" y="118001"/>
                  </a:cubicBezTo>
                  <a:cubicBezTo>
                    <a:pt x="118381" y="117747"/>
                    <a:pt x="112931" y="116226"/>
                    <a:pt x="109002" y="114959"/>
                  </a:cubicBezTo>
                  <a:close/>
                  <a:moveTo>
                    <a:pt x="109762" y="122183"/>
                  </a:moveTo>
                  <a:cubicBezTo>
                    <a:pt x="113398" y="120982"/>
                    <a:pt x="117279" y="120720"/>
                    <a:pt x="121043" y="121423"/>
                  </a:cubicBezTo>
                  <a:cubicBezTo>
                    <a:pt x="124592" y="122310"/>
                    <a:pt x="129028" y="123831"/>
                    <a:pt x="130422" y="127633"/>
                  </a:cubicBezTo>
                  <a:cubicBezTo>
                    <a:pt x="128925" y="126723"/>
                    <a:pt x="127302" y="126040"/>
                    <a:pt x="125605" y="125605"/>
                  </a:cubicBezTo>
                  <a:cubicBezTo>
                    <a:pt x="123942" y="125146"/>
                    <a:pt x="122248" y="124807"/>
                    <a:pt x="120536" y="124591"/>
                  </a:cubicBezTo>
                  <a:cubicBezTo>
                    <a:pt x="117240" y="123704"/>
                    <a:pt x="113438" y="123704"/>
                    <a:pt x="109762" y="122183"/>
                  </a:cubicBezTo>
                  <a:close/>
                </a:path>
              </a:pathLst>
            </a:custGeom>
            <a:solidFill>
              <a:srgbClr val="D8D2D0"/>
            </a:solidFill>
            <a:ln w="1266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F0CB67B5-B81B-463F-9AAD-F473FECD09FA}"/>
                </a:ext>
              </a:extLst>
            </p:cNvPr>
            <p:cNvSpPr/>
            <p:nvPr/>
          </p:nvSpPr>
          <p:spPr>
            <a:xfrm>
              <a:off x="255111" y="5308498"/>
              <a:ext cx="5703578" cy="12674"/>
            </a:xfrm>
            <a:custGeom>
              <a:avLst/>
              <a:gdLst>
                <a:gd name="connsiteX0" fmla="*/ 0 w 5703578"/>
                <a:gd name="connsiteY0" fmla="*/ 0 h 12674"/>
                <a:gd name="connsiteX1" fmla="*/ 5703579 w 5703578"/>
                <a:gd name="connsiteY1" fmla="*/ 0 h 12674"/>
                <a:gd name="connsiteX2" fmla="*/ 5703579 w 5703578"/>
                <a:gd name="connsiteY2" fmla="*/ 12675 h 12674"/>
                <a:gd name="connsiteX3" fmla="*/ 0 w 5703578"/>
                <a:gd name="connsiteY3" fmla="*/ 12675 h 12674"/>
              </a:gdLst>
              <a:ahLst/>
              <a:cxnLst>
                <a:cxn ang="0">
                  <a:pos x="connsiteX0" y="connsiteY0"/>
                </a:cxn>
                <a:cxn ang="0">
                  <a:pos x="connsiteX1" y="connsiteY1"/>
                </a:cxn>
                <a:cxn ang="0">
                  <a:pos x="connsiteX2" y="connsiteY2"/>
                </a:cxn>
                <a:cxn ang="0">
                  <a:pos x="connsiteX3" y="connsiteY3"/>
                </a:cxn>
              </a:cxnLst>
              <a:rect l="l" t="t" r="r" b="b"/>
              <a:pathLst>
                <a:path w="5703578" h="12674">
                  <a:moveTo>
                    <a:pt x="0" y="0"/>
                  </a:moveTo>
                  <a:lnTo>
                    <a:pt x="5703579" y="0"/>
                  </a:lnTo>
                  <a:lnTo>
                    <a:pt x="5703579" y="12675"/>
                  </a:lnTo>
                  <a:lnTo>
                    <a:pt x="0" y="12675"/>
                  </a:lnTo>
                  <a:close/>
                </a:path>
              </a:pathLst>
            </a:custGeom>
            <a:solidFill>
              <a:srgbClr val="330000"/>
            </a:solidFill>
            <a:ln w="12669" cap="flat">
              <a:noFill/>
              <a:prstDash val="solid"/>
              <a:miter/>
            </a:ln>
          </p:spPr>
          <p:txBody>
            <a:bodyPr rtlCol="0" anchor="ctr"/>
            <a:lstStyle/>
            <a:p>
              <a:endParaRPr lang="zh-CN" altLang="en-US"/>
            </a:p>
          </p:txBody>
        </p:sp>
      </p:grpSp>
      <p:sp>
        <p:nvSpPr>
          <p:cNvPr id="94" name="文本框 93">
            <a:extLst>
              <a:ext uri="{FF2B5EF4-FFF2-40B4-BE49-F238E27FC236}">
                <a16:creationId xmlns:a16="http://schemas.microsoft.com/office/drawing/2014/main" xmlns="" id="{4A3B517F-ED5C-4141-A746-6680ACB93CEC}"/>
              </a:ext>
            </a:extLst>
          </p:cNvPr>
          <p:cNvSpPr txBox="1"/>
          <p:nvPr userDrawn="1"/>
        </p:nvSpPr>
        <p:spPr>
          <a:xfrm>
            <a:off x="10288605" y="4381293"/>
            <a:ext cx="790708" cy="707886"/>
          </a:xfrm>
          <a:prstGeom prst="rect">
            <a:avLst/>
          </a:prstGeom>
          <a:noFill/>
        </p:spPr>
        <p:txBody>
          <a:bodyPr wrap="square" rtlCol="0">
            <a:spAutoFit/>
          </a:bodyPr>
          <a:lstStyle/>
          <a:p>
            <a:r>
              <a:rPr lang="en-US" altLang="zh-CN" sz="4000" dirty="0">
                <a:solidFill>
                  <a:schemeClr val="accent1">
                    <a:alpha val="5000"/>
                  </a:schemeClr>
                </a:solidFill>
                <a:latin typeface="DH Snowflakes" pitchFamily="2" charset="0"/>
              </a:rPr>
              <a:t>1</a:t>
            </a:r>
            <a:endParaRPr lang="zh-CN" altLang="en-US" sz="4000" dirty="0">
              <a:solidFill>
                <a:schemeClr val="accent1">
                  <a:alpha val="5000"/>
                </a:schemeClr>
              </a:solidFill>
              <a:latin typeface="DH Snowflakes" pitchFamily="2" charset="0"/>
            </a:endParaRPr>
          </a:p>
        </p:txBody>
      </p:sp>
      <p:cxnSp>
        <p:nvCxnSpPr>
          <p:cNvPr id="97" name="直接连接符 96">
            <a:extLst>
              <a:ext uri="{FF2B5EF4-FFF2-40B4-BE49-F238E27FC236}">
                <a16:creationId xmlns:a16="http://schemas.microsoft.com/office/drawing/2014/main" xmlns="" id="{A1C53E1A-1CF7-4AF9-8C4F-63B67612A709}"/>
              </a:ext>
            </a:extLst>
          </p:cNvPr>
          <p:cNvCxnSpPr>
            <a:cxnSpLocks/>
          </p:cNvCxnSpPr>
          <p:nvPr userDrawn="1"/>
        </p:nvCxnSpPr>
        <p:spPr>
          <a:xfrm>
            <a:off x="7151474" y="4076156"/>
            <a:ext cx="1192123" cy="0"/>
          </a:xfrm>
          <a:prstGeom prst="line">
            <a:avLst/>
          </a:prstGeom>
          <a:ln w="38100">
            <a:gradFill flip="none" rotWithShape="1">
              <a:gsLst>
                <a:gs pos="0">
                  <a:schemeClr val="accent4"/>
                </a:gs>
                <a:gs pos="100000">
                  <a:schemeClr val="accent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1" name="文本占位符 100">
            <a:extLst>
              <a:ext uri="{FF2B5EF4-FFF2-40B4-BE49-F238E27FC236}">
                <a16:creationId xmlns:a16="http://schemas.microsoft.com/office/drawing/2014/main" xmlns="" id="{74C25067-1E4A-4D81-86D4-75AC457F9BD1}"/>
              </a:ext>
            </a:extLst>
          </p:cNvPr>
          <p:cNvSpPr>
            <a:spLocks noGrp="1"/>
          </p:cNvSpPr>
          <p:nvPr>
            <p:ph type="body" sz="quarter" idx="13" hasCustomPrompt="1"/>
          </p:nvPr>
        </p:nvSpPr>
        <p:spPr>
          <a:xfrm>
            <a:off x="6977322" y="1854555"/>
            <a:ext cx="4318603" cy="2003625"/>
          </a:xfrm>
        </p:spPr>
        <p:txBody>
          <a:bodyPr wrap="square">
            <a:spAutoFit/>
          </a:bodyPr>
          <a:lstStyle>
            <a:lvl1pPr marL="0" indent="0">
              <a:buFontTx/>
              <a:buNone/>
              <a:defRPr kumimoji="0" lang="zh-CN" altLang="en-US" sz="13800" b="1" i="0" u="none" strike="noStrike" kern="1200" cap="none" spc="0" normalizeH="0" baseline="0" dirty="0" smtClean="0">
                <a:ln>
                  <a:noFill/>
                </a:ln>
                <a:solidFill>
                  <a:schemeClr val="accent1">
                    <a:alpha val="50000"/>
                  </a:schemeClr>
                </a:solidFill>
                <a:effectLst/>
                <a:uLnTx/>
                <a:uFillTx/>
                <a:latin typeface="+mj-ea"/>
                <a:ea typeface="+mj-ea"/>
                <a:cs typeface="阿里巴巴普惠体 L" panose="00020600040101010101" pitchFamily="18" charset="-122"/>
              </a:defRPr>
            </a:lvl1pPr>
            <a:lvl2pPr marL="457200" indent="0">
              <a:buFontTx/>
              <a:buNone/>
              <a:defRPr kumimoji="0" lang="zh-CN" altLang="en-US" sz="13800" b="1" i="0" u="none" strike="noStrike" kern="1200" cap="none" spc="0" normalizeH="0" baseline="0" dirty="0" smtClean="0">
                <a:ln>
                  <a:noFill/>
                </a:ln>
                <a:solidFill>
                  <a:schemeClr val="accent1">
                    <a:alpha val="50000"/>
                  </a:schemeClr>
                </a:solidFill>
                <a:effectLst/>
                <a:uLnTx/>
                <a:uFillTx/>
                <a:latin typeface="+mj-ea"/>
                <a:ea typeface="+mj-ea"/>
                <a:cs typeface="阿里巴巴普惠体 L" panose="00020600040101010101" pitchFamily="18" charset="-122"/>
              </a:defRPr>
            </a:lvl2pPr>
            <a:lvl3pPr marL="914400" indent="0">
              <a:buFontTx/>
              <a:buNone/>
              <a:defRPr kumimoji="0" lang="zh-CN" altLang="en-US" sz="13800" b="1" i="0" u="none" strike="noStrike" kern="1200" cap="none" spc="0" normalizeH="0" baseline="0" dirty="0" smtClean="0">
                <a:ln>
                  <a:noFill/>
                </a:ln>
                <a:solidFill>
                  <a:schemeClr val="accent1">
                    <a:alpha val="50000"/>
                  </a:schemeClr>
                </a:solidFill>
                <a:effectLst/>
                <a:uLnTx/>
                <a:uFillTx/>
                <a:latin typeface="+mj-ea"/>
                <a:ea typeface="+mj-ea"/>
                <a:cs typeface="阿里巴巴普惠体 L" panose="00020600040101010101" pitchFamily="18" charset="-122"/>
              </a:defRPr>
            </a:lvl3pPr>
            <a:lvl4pPr marL="1371600" indent="0">
              <a:buFontTx/>
              <a:buNone/>
              <a:defRPr kumimoji="0" lang="zh-CN" altLang="en-US" sz="13800" b="1" i="0" u="none" strike="noStrike" kern="1200" cap="none" spc="0" normalizeH="0" baseline="0" dirty="0" smtClean="0">
                <a:ln>
                  <a:noFill/>
                </a:ln>
                <a:solidFill>
                  <a:schemeClr val="accent1">
                    <a:alpha val="50000"/>
                  </a:schemeClr>
                </a:solidFill>
                <a:effectLst/>
                <a:uLnTx/>
                <a:uFillTx/>
                <a:latin typeface="+mj-ea"/>
                <a:ea typeface="+mj-ea"/>
                <a:cs typeface="阿里巴巴普惠体 L" panose="00020600040101010101" pitchFamily="18" charset="-122"/>
              </a:defRPr>
            </a:lvl4pPr>
            <a:lvl5pPr marL="1828800" indent="0">
              <a:buFontTx/>
              <a:buNone/>
              <a:defRPr kumimoji="0" lang="zh-CN" altLang="en-US" sz="13800" b="1" i="0" u="none" strike="noStrike" kern="1200" cap="none" spc="0" normalizeH="0" baseline="0" dirty="0">
                <a:ln>
                  <a:noFill/>
                </a:ln>
                <a:solidFill>
                  <a:schemeClr val="accent1">
                    <a:alpha val="50000"/>
                  </a:schemeClr>
                </a:solidFill>
                <a:effectLst/>
                <a:uLnTx/>
                <a:uFillTx/>
                <a:latin typeface="+mj-ea"/>
                <a:ea typeface="+mj-ea"/>
                <a:cs typeface="阿里巴巴普惠体 L" panose="00020600040101010101" pitchFamily="18" charset="-122"/>
              </a:defRPr>
            </a:lvl5pPr>
          </a:lstStyle>
          <a:p>
            <a:pPr lvl="0"/>
            <a:r>
              <a:rPr lang="zh-CN" altLang="en-US" dirty="0"/>
              <a:t>数字</a:t>
            </a:r>
          </a:p>
        </p:txBody>
      </p:sp>
      <p:sp>
        <p:nvSpPr>
          <p:cNvPr id="103" name="文本占位符 102">
            <a:extLst>
              <a:ext uri="{FF2B5EF4-FFF2-40B4-BE49-F238E27FC236}">
                <a16:creationId xmlns:a16="http://schemas.microsoft.com/office/drawing/2014/main" xmlns="" id="{AFA6972B-387E-43FD-848D-151B7EC08B1A}"/>
              </a:ext>
            </a:extLst>
          </p:cNvPr>
          <p:cNvSpPr>
            <a:spLocks noGrp="1"/>
          </p:cNvSpPr>
          <p:nvPr>
            <p:ph type="body" sz="quarter" idx="14" hasCustomPrompt="1"/>
          </p:nvPr>
        </p:nvSpPr>
        <p:spPr>
          <a:xfrm>
            <a:off x="7035197" y="4390573"/>
            <a:ext cx="4805111" cy="923330"/>
          </a:xfrm>
        </p:spPr>
        <p:txBody>
          <a:bodyPr wrap="square">
            <a:spAutoFit/>
          </a:bodyPr>
          <a:lstStyle>
            <a:lvl1pPr marL="0" indent="0">
              <a:buFontTx/>
              <a:buNone/>
              <a:defRPr lang="zh-CN" altLang="en-US" sz="6000" b="1" kern="1200" dirty="0" smtClean="0">
                <a:solidFill>
                  <a:schemeClr val="tx1"/>
                </a:solidFill>
                <a:latin typeface="+mj-ea"/>
                <a:ea typeface="+mj-ea"/>
                <a:cs typeface="+mn-cs"/>
              </a:defRPr>
            </a:lvl1pPr>
            <a:lvl2pPr marL="457200" indent="0">
              <a:buFontTx/>
              <a:buNone/>
              <a:defRPr lang="zh-CN" altLang="en-US" sz="6000" b="1" kern="1200" dirty="0" smtClean="0">
                <a:solidFill>
                  <a:schemeClr val="tx1"/>
                </a:solidFill>
                <a:latin typeface="+mj-ea"/>
                <a:ea typeface="+mj-ea"/>
                <a:cs typeface="+mn-cs"/>
              </a:defRPr>
            </a:lvl2pPr>
            <a:lvl3pPr marL="914400" indent="0">
              <a:buFontTx/>
              <a:buNone/>
              <a:defRPr lang="zh-CN" altLang="en-US" sz="6000" b="1" kern="1200" dirty="0" smtClean="0">
                <a:solidFill>
                  <a:schemeClr val="tx1"/>
                </a:solidFill>
                <a:latin typeface="+mj-ea"/>
                <a:ea typeface="+mj-ea"/>
                <a:cs typeface="+mn-cs"/>
              </a:defRPr>
            </a:lvl3pPr>
            <a:lvl4pPr marL="1371600" indent="0">
              <a:buFontTx/>
              <a:buNone/>
              <a:defRPr lang="zh-CN" altLang="en-US" sz="6000" b="1" kern="1200" dirty="0" smtClean="0">
                <a:solidFill>
                  <a:schemeClr val="tx1"/>
                </a:solidFill>
                <a:latin typeface="+mj-ea"/>
                <a:ea typeface="+mj-ea"/>
                <a:cs typeface="+mn-cs"/>
              </a:defRPr>
            </a:lvl4pPr>
            <a:lvl5pPr marL="1828800" indent="0">
              <a:buFontTx/>
              <a:buNone/>
              <a:defRPr lang="zh-CN" altLang="en-US" sz="6000" b="1" kern="1200" dirty="0">
                <a:solidFill>
                  <a:schemeClr val="tx1"/>
                </a:solidFill>
                <a:latin typeface="+mj-ea"/>
                <a:ea typeface="+mj-ea"/>
                <a:cs typeface="+mn-cs"/>
              </a:defRPr>
            </a:lvl5pPr>
          </a:lstStyle>
          <a:p>
            <a:pPr lvl="0"/>
            <a:r>
              <a:rPr lang="zh-CN" altLang="en-US" dirty="0"/>
              <a:t>单击此处添加</a:t>
            </a:r>
          </a:p>
        </p:txBody>
      </p:sp>
      <p:sp>
        <p:nvSpPr>
          <p:cNvPr id="105" name="文本占位符 104">
            <a:extLst>
              <a:ext uri="{FF2B5EF4-FFF2-40B4-BE49-F238E27FC236}">
                <a16:creationId xmlns:a16="http://schemas.microsoft.com/office/drawing/2014/main" xmlns="" id="{93A15C90-3C96-4E88-A4E9-1883EB04D2EC}"/>
              </a:ext>
            </a:extLst>
          </p:cNvPr>
          <p:cNvSpPr>
            <a:spLocks noGrp="1"/>
          </p:cNvSpPr>
          <p:nvPr>
            <p:ph type="body" sz="quarter" idx="15"/>
          </p:nvPr>
        </p:nvSpPr>
        <p:spPr>
          <a:xfrm>
            <a:off x="7035197" y="5390388"/>
            <a:ext cx="2849563" cy="369332"/>
          </a:xfrm>
        </p:spPr>
        <p:txBody>
          <a:bodyPr>
            <a:spAutoFit/>
          </a:bodyPr>
          <a:lstStyle>
            <a:lvl1pPr marL="0" indent="0" algn="l" defTabSz="914400" rtl="0" eaLnBrk="1" latinLnBrk="0" hangingPunct="1">
              <a:buFontTx/>
              <a:buNone/>
              <a:defRPr lang="zh-CN" altLang="en-US" sz="2000" kern="1200" dirty="0" smtClean="0">
                <a:solidFill>
                  <a:schemeClr val="tx1"/>
                </a:solidFill>
                <a:latin typeface="+mn-ea"/>
                <a:ea typeface="+mn-ea"/>
                <a:cs typeface="+mn-cs"/>
              </a:defRPr>
            </a:lvl1pPr>
            <a:lvl2pPr marL="0" indent="0" algn="l" defTabSz="914400" rtl="0" eaLnBrk="1" latinLnBrk="0" hangingPunct="1">
              <a:buFontTx/>
              <a:buNone/>
              <a:defRPr lang="zh-CN" altLang="en-US" sz="2000" kern="1200" dirty="0" smtClean="0">
                <a:solidFill>
                  <a:schemeClr val="tx1"/>
                </a:solidFill>
                <a:latin typeface="+mn-ea"/>
                <a:ea typeface="+mn-ea"/>
                <a:cs typeface="+mn-cs"/>
              </a:defRPr>
            </a:lvl2pPr>
            <a:lvl3pPr marL="0" indent="0" algn="l" defTabSz="914400" rtl="0" eaLnBrk="1" latinLnBrk="0" hangingPunct="1">
              <a:buFontTx/>
              <a:buNone/>
              <a:defRPr lang="zh-CN" altLang="en-US" sz="2000" kern="1200" dirty="0" smtClean="0">
                <a:solidFill>
                  <a:schemeClr val="tx1"/>
                </a:solidFill>
                <a:latin typeface="+mn-ea"/>
                <a:ea typeface="+mn-ea"/>
                <a:cs typeface="+mn-cs"/>
              </a:defRPr>
            </a:lvl3pPr>
            <a:lvl4pPr marL="0" indent="0" algn="l" defTabSz="914400" rtl="0" eaLnBrk="1" latinLnBrk="0" hangingPunct="1">
              <a:buFontTx/>
              <a:buNone/>
              <a:defRPr lang="zh-CN" altLang="en-US" sz="2000" kern="1200" dirty="0" smtClean="0">
                <a:solidFill>
                  <a:schemeClr val="tx1"/>
                </a:solidFill>
                <a:latin typeface="+mn-ea"/>
                <a:ea typeface="+mn-ea"/>
                <a:cs typeface="+mn-cs"/>
              </a:defRPr>
            </a:lvl4pPr>
            <a:lvl5pPr marL="0" indent="0" algn="l" defTabSz="914400" rtl="0" eaLnBrk="1" latinLnBrk="0" hangingPunct="1">
              <a:buFontTx/>
              <a:buNone/>
              <a:defRPr lang="zh-CN" altLang="en-US" sz="2000" kern="1200" dirty="0">
                <a:solidFill>
                  <a:schemeClr val="tx1"/>
                </a:solidFill>
                <a:latin typeface="+mn-ea"/>
                <a:ea typeface="+mn-ea"/>
                <a:cs typeface="+mn-cs"/>
              </a:defRPr>
            </a:lvl5pPr>
          </a:lstStyle>
          <a:p>
            <a:pPr lvl="0"/>
            <a:r>
              <a:rPr lang="zh-CN" altLang="en-US" dirty="0"/>
              <a:t>单击此处编辑母版文本</a:t>
            </a:r>
          </a:p>
        </p:txBody>
      </p:sp>
      <p:pic>
        <p:nvPicPr>
          <p:cNvPr id="98" name="图片 97">
            <a:extLst>
              <a:ext uri="{FF2B5EF4-FFF2-40B4-BE49-F238E27FC236}">
                <a16:creationId xmlns:a16="http://schemas.microsoft.com/office/drawing/2014/main" xmlns="" id="{F4DFD0E3-AB58-4DE4-AB43-95B31AB9477A}"/>
              </a:ext>
            </a:extLst>
          </p:cNvPr>
          <p:cNvPicPr>
            <a:picLocks noChangeAspect="1"/>
          </p:cNvPicPr>
          <p:nvPr userDrawn="1"/>
        </p:nvPicPr>
        <p:blipFill>
          <a:blip r:embed="rId2"/>
          <a:stretch>
            <a:fillRect/>
          </a:stretch>
        </p:blipFill>
        <p:spPr>
          <a:xfrm>
            <a:off x="3213641" y="-256653"/>
            <a:ext cx="9559357" cy="2353260"/>
          </a:xfrm>
          <a:prstGeom prst="rect">
            <a:avLst/>
          </a:prstGeom>
        </p:spPr>
      </p:pic>
      <p:pic>
        <p:nvPicPr>
          <p:cNvPr id="2" name="图片 1">
            <a:extLst>
              <a:ext uri="{FF2B5EF4-FFF2-40B4-BE49-F238E27FC236}">
                <a16:creationId xmlns:a16="http://schemas.microsoft.com/office/drawing/2014/main" xmlns="" id="{761B6097-0B47-4601-9D26-44FB64EDBF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377" y="443620"/>
            <a:ext cx="12192000" cy="5970760"/>
          </a:xfrm>
          <a:prstGeom prst="rect">
            <a:avLst/>
          </a:prstGeom>
        </p:spPr>
      </p:pic>
    </p:spTree>
    <p:extLst>
      <p:ext uri="{BB962C8B-B14F-4D97-AF65-F5344CB8AC3E}">
        <p14:creationId xmlns:p14="http://schemas.microsoft.com/office/powerpoint/2010/main" val="737339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版式">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987A570-BED9-43ED-ABCD-07A1696724E9}"/>
              </a:ext>
            </a:extLst>
          </p:cNvPr>
          <p:cNvSpPr>
            <a:spLocks noGrp="1"/>
          </p:cNvSpPr>
          <p:nvPr>
            <p:ph type="dt" sz="half" idx="10"/>
          </p:nvPr>
        </p:nvSpPr>
        <p:spPr/>
        <p:txBody>
          <a:bodyPr/>
          <a:lstStyle/>
          <a:p>
            <a:fld id="{CA98DD29-E16B-424B-9351-1376BC161D14}"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xmlns="" id="{B1047791-06AF-4251-BCDD-270800EFDFB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666C875-826F-4F30-B1EA-FD930B58D5F8}"/>
              </a:ext>
            </a:extLst>
          </p:cNvPr>
          <p:cNvSpPr>
            <a:spLocks noGrp="1"/>
          </p:cNvSpPr>
          <p:nvPr>
            <p:ph type="sldNum" sz="quarter" idx="12"/>
          </p:nvPr>
        </p:nvSpPr>
        <p:spPr/>
        <p:txBody>
          <a:bodyPr/>
          <a:lstStyle/>
          <a:p>
            <a:fld id="{8AB5964C-2BE7-4A44-9B31-EF6DAB67D938}" type="slidenum">
              <a:rPr lang="zh-CN" altLang="en-US" smtClean="0"/>
              <a:t>‹#›</a:t>
            </a:fld>
            <a:endParaRPr lang="zh-CN" altLang="en-US"/>
          </a:p>
        </p:txBody>
      </p:sp>
      <p:sp>
        <p:nvSpPr>
          <p:cNvPr id="5" name="任意多边形: 形状 4">
            <a:extLst>
              <a:ext uri="{FF2B5EF4-FFF2-40B4-BE49-F238E27FC236}">
                <a16:creationId xmlns:a16="http://schemas.microsoft.com/office/drawing/2014/main" xmlns="" id="{BD71DAB2-65CC-4E23-93B1-E3A89299D0F0}"/>
              </a:ext>
            </a:extLst>
          </p:cNvPr>
          <p:cNvSpPr/>
          <p:nvPr userDrawn="1"/>
        </p:nvSpPr>
        <p:spPr>
          <a:xfrm>
            <a:off x="-423236" y="-332239"/>
            <a:ext cx="1661731" cy="1237860"/>
          </a:xfrm>
          <a:custGeom>
            <a:avLst/>
            <a:gdLst>
              <a:gd name="connsiteX0" fmla="*/ 226470 w 2466828"/>
              <a:gd name="connsiteY0" fmla="*/ 135471 h 1837594"/>
              <a:gd name="connsiteX1" fmla="*/ 87574 w 2466828"/>
              <a:gd name="connsiteY1" fmla="*/ 1755926 h 1837594"/>
              <a:gd name="connsiteX2" fmla="*/ 689457 w 2466828"/>
              <a:gd name="connsiteY2" fmla="*/ 1512858 h 1837594"/>
              <a:gd name="connsiteX3" fmla="*/ 1418663 w 2466828"/>
              <a:gd name="connsiteY3" fmla="*/ 783653 h 1837594"/>
              <a:gd name="connsiteX4" fmla="*/ 2402511 w 2466828"/>
              <a:gd name="connsiteY4" fmla="*/ 517435 h 1837594"/>
              <a:gd name="connsiteX5" fmla="*/ 2136293 w 2466828"/>
              <a:gd name="connsiteY5" fmla="*/ 135471 h 1837594"/>
              <a:gd name="connsiteX6" fmla="*/ 226470 w 2466828"/>
              <a:gd name="connsiteY6" fmla="*/ 135471 h 1837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6828" h="1837594">
                <a:moveTo>
                  <a:pt x="226470" y="135471"/>
                </a:moveTo>
                <a:cubicBezTo>
                  <a:pt x="-114983" y="405547"/>
                  <a:pt x="10410" y="1526362"/>
                  <a:pt x="87574" y="1755926"/>
                </a:cubicBezTo>
                <a:cubicBezTo>
                  <a:pt x="164738" y="1985490"/>
                  <a:pt x="467609" y="1674903"/>
                  <a:pt x="689457" y="1512858"/>
                </a:cubicBezTo>
                <a:cubicBezTo>
                  <a:pt x="911305" y="1350813"/>
                  <a:pt x="1133154" y="949557"/>
                  <a:pt x="1418663" y="783653"/>
                </a:cubicBezTo>
                <a:cubicBezTo>
                  <a:pt x="1704172" y="617749"/>
                  <a:pt x="2282906" y="625465"/>
                  <a:pt x="2402511" y="517435"/>
                </a:cubicBezTo>
                <a:cubicBezTo>
                  <a:pt x="2522116" y="409405"/>
                  <a:pt x="2497037" y="199132"/>
                  <a:pt x="2136293" y="135471"/>
                </a:cubicBezTo>
                <a:cubicBezTo>
                  <a:pt x="1775549" y="71810"/>
                  <a:pt x="567923" y="-134605"/>
                  <a:pt x="226470" y="135471"/>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84F0C0C-751A-4E82-94F1-E2E7EEE5D870}"/>
              </a:ext>
            </a:extLst>
          </p:cNvPr>
          <p:cNvSpPr/>
          <p:nvPr userDrawn="1"/>
        </p:nvSpPr>
        <p:spPr>
          <a:xfrm>
            <a:off x="0" y="6771191"/>
            <a:ext cx="12192000" cy="86809"/>
          </a:xfrm>
          <a:prstGeom prst="rect">
            <a:avLst/>
          </a:prstGeom>
          <a:gradFill>
            <a:gsLst>
              <a:gs pos="0">
                <a:schemeClr val="accent4"/>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FB0F858C-2D76-4A9A-AC86-97153493DD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728960" y="-96083"/>
            <a:ext cx="1127760" cy="1127760"/>
          </a:xfrm>
          <a:prstGeom prst="rect">
            <a:avLst/>
          </a:prstGeom>
        </p:spPr>
      </p:pic>
      <p:sp>
        <p:nvSpPr>
          <p:cNvPr id="11" name="文本占位符 10">
            <a:extLst>
              <a:ext uri="{FF2B5EF4-FFF2-40B4-BE49-F238E27FC236}">
                <a16:creationId xmlns:a16="http://schemas.microsoft.com/office/drawing/2014/main" xmlns="" id="{9E9C4DCB-C618-44FA-9B29-8E5AE3391623}"/>
              </a:ext>
            </a:extLst>
          </p:cNvPr>
          <p:cNvSpPr>
            <a:spLocks noGrp="1"/>
          </p:cNvSpPr>
          <p:nvPr>
            <p:ph type="body" sz="quarter" idx="13"/>
          </p:nvPr>
        </p:nvSpPr>
        <p:spPr>
          <a:xfrm>
            <a:off x="464866" y="195177"/>
            <a:ext cx="4388802" cy="424732"/>
          </a:xfrm>
        </p:spPr>
        <p:txBody>
          <a:bodyPr wrap="square">
            <a:spAutoFit/>
          </a:bodyPr>
          <a:lstStyle>
            <a:lvl1pPr marL="0" indent="0">
              <a:buFontTx/>
              <a:buNone/>
              <a:defRPr lang="zh-CN" altLang="en-US" sz="2400" b="1" kern="1200" dirty="0" smtClean="0">
                <a:solidFill>
                  <a:schemeClr val="tx1"/>
                </a:solidFill>
                <a:latin typeface="+mj-ea"/>
                <a:ea typeface="+mj-ea"/>
                <a:cs typeface="+mn-cs"/>
              </a:defRPr>
            </a:lvl1pPr>
            <a:lvl2pPr marL="457200" indent="0">
              <a:buFontTx/>
              <a:buNone/>
              <a:defRPr lang="zh-CN" altLang="en-US" sz="2400" b="1" kern="1200" dirty="0" smtClean="0">
                <a:solidFill>
                  <a:schemeClr val="tx1"/>
                </a:solidFill>
                <a:latin typeface="+mj-ea"/>
                <a:ea typeface="+mj-ea"/>
                <a:cs typeface="+mn-cs"/>
              </a:defRPr>
            </a:lvl2pPr>
            <a:lvl3pPr marL="914400" indent="0">
              <a:buFontTx/>
              <a:buNone/>
              <a:defRPr lang="zh-CN" altLang="en-US" sz="2400" b="1" kern="1200" dirty="0" smtClean="0">
                <a:solidFill>
                  <a:schemeClr val="tx1"/>
                </a:solidFill>
                <a:latin typeface="+mj-ea"/>
                <a:ea typeface="+mj-ea"/>
                <a:cs typeface="+mn-cs"/>
              </a:defRPr>
            </a:lvl3pPr>
            <a:lvl4pPr marL="1371600" indent="0">
              <a:buFontTx/>
              <a:buNone/>
              <a:defRPr lang="zh-CN" altLang="en-US" sz="2400" b="1" kern="1200" dirty="0" smtClean="0">
                <a:solidFill>
                  <a:schemeClr val="tx1"/>
                </a:solidFill>
                <a:latin typeface="+mj-ea"/>
                <a:ea typeface="+mj-ea"/>
                <a:cs typeface="+mn-cs"/>
              </a:defRPr>
            </a:lvl4pPr>
            <a:lvl5pPr marL="1828800" indent="0">
              <a:buFontTx/>
              <a:buNone/>
              <a:defRPr lang="zh-CN" altLang="en-US" sz="2400" b="1" kern="1200" dirty="0">
                <a:solidFill>
                  <a:schemeClr val="tx1"/>
                </a:solidFill>
                <a:latin typeface="+mj-ea"/>
                <a:ea typeface="+mj-ea"/>
                <a:cs typeface="+mn-cs"/>
              </a:defRPr>
            </a:lvl5pPr>
          </a:lstStyle>
          <a:p>
            <a:pPr lvl="0"/>
            <a:r>
              <a:rPr lang="zh-CN" altLang="en-US" dirty="0"/>
              <a:t>单击此处编辑母版文本样式</a:t>
            </a:r>
          </a:p>
        </p:txBody>
      </p:sp>
      <p:sp>
        <p:nvSpPr>
          <p:cNvPr id="13" name="文本占位符 12">
            <a:extLst>
              <a:ext uri="{FF2B5EF4-FFF2-40B4-BE49-F238E27FC236}">
                <a16:creationId xmlns:a16="http://schemas.microsoft.com/office/drawing/2014/main" xmlns="" id="{3B5BC4A6-661C-4CE1-B57E-AB61CA21FF50}"/>
              </a:ext>
            </a:extLst>
          </p:cNvPr>
          <p:cNvSpPr>
            <a:spLocks noGrp="1"/>
          </p:cNvSpPr>
          <p:nvPr>
            <p:ph type="body" sz="quarter" idx="14"/>
          </p:nvPr>
        </p:nvSpPr>
        <p:spPr>
          <a:xfrm>
            <a:off x="464866" y="585689"/>
            <a:ext cx="3703638" cy="286232"/>
          </a:xfrm>
        </p:spPr>
        <p:txBody>
          <a:bodyPr>
            <a:spAutoFit/>
          </a:bodyPr>
          <a:lstStyle>
            <a:lvl1pPr marL="0" indent="0">
              <a:buFontTx/>
              <a:buNone/>
              <a:defRPr lang="zh-CN" altLang="en-US" sz="1400" kern="1200" dirty="0" smtClean="0">
                <a:solidFill>
                  <a:schemeClr val="tx1"/>
                </a:solidFill>
                <a:latin typeface="+mn-ea"/>
                <a:ea typeface="+mn-ea"/>
                <a:cs typeface="+mn-cs"/>
              </a:defRPr>
            </a:lvl1pPr>
            <a:lvl2pPr marL="457200" indent="0">
              <a:buFontTx/>
              <a:buNone/>
              <a:defRPr lang="zh-CN" altLang="en-US" sz="1400" kern="1200" dirty="0" smtClean="0">
                <a:solidFill>
                  <a:schemeClr val="tx1"/>
                </a:solidFill>
                <a:latin typeface="+mn-ea"/>
                <a:ea typeface="+mn-ea"/>
                <a:cs typeface="+mn-cs"/>
              </a:defRPr>
            </a:lvl2pPr>
            <a:lvl3pPr marL="914400" indent="0">
              <a:buFontTx/>
              <a:buNone/>
              <a:defRPr lang="zh-CN" altLang="en-US" sz="1400" kern="1200" dirty="0" smtClean="0">
                <a:solidFill>
                  <a:schemeClr val="tx1"/>
                </a:solidFill>
                <a:latin typeface="+mn-ea"/>
                <a:ea typeface="+mn-ea"/>
                <a:cs typeface="+mn-cs"/>
              </a:defRPr>
            </a:lvl3pPr>
            <a:lvl4pPr marL="1371600" indent="0">
              <a:buFontTx/>
              <a:buNone/>
              <a:defRPr lang="zh-CN" altLang="en-US" sz="1400" kern="1200" dirty="0" smtClean="0">
                <a:solidFill>
                  <a:schemeClr val="tx1"/>
                </a:solidFill>
                <a:latin typeface="+mn-ea"/>
                <a:ea typeface="+mn-ea"/>
                <a:cs typeface="+mn-cs"/>
              </a:defRPr>
            </a:lvl4pPr>
            <a:lvl5pPr marL="1828800" indent="0">
              <a:buFontTx/>
              <a:buNone/>
              <a:defRPr lang="zh-CN" altLang="en-US" sz="1400" kern="1200" dirty="0">
                <a:solidFill>
                  <a:schemeClr val="tx1"/>
                </a:solidFill>
                <a:latin typeface="+mn-ea"/>
                <a:ea typeface="+mn-ea"/>
                <a:cs typeface="+mn-cs"/>
              </a:defRPr>
            </a:lvl5pPr>
          </a:lstStyle>
          <a:p>
            <a:pPr lvl="0"/>
            <a:r>
              <a:rPr lang="zh-CN" altLang="en-US" dirty="0"/>
              <a:t>单击此处编辑母版文本样式</a:t>
            </a:r>
          </a:p>
        </p:txBody>
      </p:sp>
    </p:spTree>
    <p:extLst>
      <p:ext uri="{BB962C8B-B14F-4D97-AF65-F5344CB8AC3E}">
        <p14:creationId xmlns:p14="http://schemas.microsoft.com/office/powerpoint/2010/main" val="2600238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FF0000"/>
        </a:solidFill>
        <a:effectLst/>
      </p:bgPr>
    </p:bg>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4B4B7305-D906-40FF-9E2D-9F910B34F3AF}"/>
              </a:ext>
            </a:extLst>
          </p:cNvPr>
          <p:cNvSpPr>
            <a:spLocks noGrp="1"/>
          </p:cNvSpPr>
          <p:nvPr>
            <p:ph type="dt" sz="half" idx="10"/>
          </p:nvPr>
        </p:nvSpPr>
        <p:spPr/>
        <p:txBody>
          <a:bodyPr/>
          <a:lstStyle/>
          <a:p>
            <a:fld id="{CA98DD29-E16B-424B-9351-1376BC161D14}" type="datetimeFigureOut">
              <a:rPr lang="zh-CN" altLang="en-US" smtClean="0"/>
              <a:t>2021/12/21</a:t>
            </a:fld>
            <a:endParaRPr lang="zh-CN" altLang="en-US"/>
          </a:p>
        </p:txBody>
      </p:sp>
      <p:sp>
        <p:nvSpPr>
          <p:cNvPr id="4" name="页脚占位符 3">
            <a:extLst>
              <a:ext uri="{FF2B5EF4-FFF2-40B4-BE49-F238E27FC236}">
                <a16:creationId xmlns:a16="http://schemas.microsoft.com/office/drawing/2014/main" xmlns="" id="{6CC9A146-AA63-4247-8DAC-A32B16D4E8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9BB0A6DE-14B4-4D38-8C07-AD1A8A7253BE}"/>
              </a:ext>
            </a:extLst>
          </p:cNvPr>
          <p:cNvSpPr>
            <a:spLocks noGrp="1"/>
          </p:cNvSpPr>
          <p:nvPr>
            <p:ph type="sldNum" sz="quarter" idx="12"/>
          </p:nvPr>
        </p:nvSpPr>
        <p:spPr/>
        <p:txBody>
          <a:bodyPr/>
          <a:lstStyle/>
          <a:p>
            <a:fld id="{8AB5964C-2BE7-4A44-9B31-EF6DAB67D938}" type="slidenum">
              <a:rPr lang="zh-CN" altLang="en-US" smtClean="0"/>
              <a:t>‹#›</a:t>
            </a:fld>
            <a:endParaRPr lang="zh-CN" altLang="en-US"/>
          </a:p>
        </p:txBody>
      </p:sp>
      <p:sp>
        <p:nvSpPr>
          <p:cNvPr id="6" name="矩形 5">
            <a:extLst>
              <a:ext uri="{FF2B5EF4-FFF2-40B4-BE49-F238E27FC236}">
                <a16:creationId xmlns:a16="http://schemas.microsoft.com/office/drawing/2014/main" xmlns="" id="{2DA3F8BD-2D25-4588-9817-D23C5A3E9FB7}"/>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7" name="矩形 6">
            <a:extLst>
              <a:ext uri="{FF2B5EF4-FFF2-40B4-BE49-F238E27FC236}">
                <a16:creationId xmlns:a16="http://schemas.microsoft.com/office/drawing/2014/main" xmlns="" id="{D3B25EAB-5ABA-4CFD-A1C3-4E981CE2F0D6}"/>
              </a:ext>
            </a:extLst>
          </p:cNvPr>
          <p:cNvSpPr/>
          <p:nvPr userDrawn="1"/>
        </p:nvSpPr>
        <p:spPr>
          <a:xfrm>
            <a:off x="2450801" y="595724"/>
            <a:ext cx="1402001"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8" name="矩形 7">
            <a:extLst>
              <a:ext uri="{FF2B5EF4-FFF2-40B4-BE49-F238E27FC236}">
                <a16:creationId xmlns:a16="http://schemas.microsoft.com/office/drawing/2014/main" xmlns="" id="{BFD8D63E-008F-4A24-8E39-CB4DECD852D7}"/>
              </a:ext>
            </a:extLst>
          </p:cNvPr>
          <p:cNvSpPr/>
          <p:nvPr userDrawn="1"/>
        </p:nvSpPr>
        <p:spPr>
          <a:xfrm>
            <a:off x="4159510" y="595724"/>
            <a:ext cx="7074345" cy="5386475"/>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微软雅黑</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Light</a:t>
            </a: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Light</a:t>
            </a: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        </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1.2</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hlinkClick r:id="rId2"/>
              </a:rPr>
              <a:t>https://christmashq.com/designs/</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https://iconscout.com/illustration-pack/christmas-2333</a:t>
            </a: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二木</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9" name="图片 8">
            <a:extLst>
              <a:ext uri="{FF2B5EF4-FFF2-40B4-BE49-F238E27FC236}">
                <a16:creationId xmlns:a16="http://schemas.microsoft.com/office/drawing/2014/main" xmlns="" id="{965C24E4-65F4-4A95-9ECC-58A5C03FB68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36064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C998A44-97F8-45BD-A515-508DF67025AF}"/>
              </a:ext>
            </a:extLst>
          </p:cNvPr>
          <p:cNvSpPr>
            <a:spLocks noGrp="1"/>
          </p:cNvSpPr>
          <p:nvPr>
            <p:ph type="dt" sz="half" idx="10"/>
          </p:nvPr>
        </p:nvSpPr>
        <p:spPr/>
        <p:txBody>
          <a:bodyPr/>
          <a:lstStyle/>
          <a:p>
            <a:fld id="{4EBC2A3F-53CE-4354-AF98-4723D7609993}" type="datetimeFigureOut">
              <a:rPr lang="zh-CN" altLang="en-US" smtClean="0"/>
              <a:t>2021/12/21</a:t>
            </a:fld>
            <a:endParaRPr lang="zh-CN" altLang="en-US"/>
          </a:p>
        </p:txBody>
      </p:sp>
      <p:sp>
        <p:nvSpPr>
          <p:cNvPr id="3" name="页脚占位符 2">
            <a:extLst>
              <a:ext uri="{FF2B5EF4-FFF2-40B4-BE49-F238E27FC236}">
                <a16:creationId xmlns:a16="http://schemas.microsoft.com/office/drawing/2014/main" xmlns="" id="{0EAFDCDA-F826-4751-B9B0-A213AF3C4DF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B652761-6E6F-4395-8764-CA7216E03B96}"/>
              </a:ext>
            </a:extLst>
          </p:cNvPr>
          <p:cNvSpPr>
            <a:spLocks noGrp="1"/>
          </p:cNvSpPr>
          <p:nvPr>
            <p:ph type="sldNum" sz="quarter" idx="12"/>
          </p:nvPr>
        </p:nvSpPr>
        <p:spPr/>
        <p:txBody>
          <a:bodyPr/>
          <a:lstStyle/>
          <a:p>
            <a:fld id="{806E94B2-4870-4C46-B5C0-16A69CB49710}" type="slidenum">
              <a:rPr lang="zh-CN" altLang="en-US" smtClean="0"/>
              <a:t>‹#›</a:t>
            </a:fld>
            <a:endParaRPr lang="zh-CN" altLang="en-US"/>
          </a:p>
        </p:txBody>
      </p:sp>
    </p:spTree>
    <p:extLst>
      <p:ext uri="{BB962C8B-B14F-4D97-AF65-F5344CB8AC3E}">
        <p14:creationId xmlns:p14="http://schemas.microsoft.com/office/powerpoint/2010/main" val="1610197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67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DB6B290-14C5-4D53-8735-520820CE11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9E1E377-1F29-4167-ACF5-6915E8A0D5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49C496A-4DC6-4A0B-AC52-A63EADD8A3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8DD29-E16B-424B-9351-1376BC161D14}" type="datetimeFigureOut">
              <a:rPr lang="zh-CN" altLang="en-US" smtClean="0"/>
              <a:t>2021/12/21</a:t>
            </a:fld>
            <a:endParaRPr lang="zh-CN" altLang="en-US"/>
          </a:p>
        </p:txBody>
      </p:sp>
      <p:sp>
        <p:nvSpPr>
          <p:cNvPr id="5" name="页脚占位符 4">
            <a:extLst>
              <a:ext uri="{FF2B5EF4-FFF2-40B4-BE49-F238E27FC236}">
                <a16:creationId xmlns:a16="http://schemas.microsoft.com/office/drawing/2014/main" xmlns="" id="{2B9DE44F-FE3F-4620-A545-CBE08DABAF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3C0EFA5-72A2-48BD-A4DA-7A7639BBCB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B5964C-2BE7-4A44-9B31-EF6DAB67D938}" type="slidenum">
              <a:rPr lang="zh-CN" altLang="en-US" smtClean="0"/>
              <a:t>‹#›</a:t>
            </a:fld>
            <a:endParaRPr lang="zh-CN" altLang="en-US"/>
          </a:p>
        </p:txBody>
      </p:sp>
    </p:spTree>
    <p:extLst>
      <p:ext uri="{BB962C8B-B14F-4D97-AF65-F5344CB8AC3E}">
        <p14:creationId xmlns:p14="http://schemas.microsoft.com/office/powerpoint/2010/main" val="1275435102"/>
      </p:ext>
    </p:extLst>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55" r:id="rId4"/>
    <p:sldLayoutId id="2147483660" r:id="rId5"/>
    <p:sldLayoutId id="2147483665" r:id="rId6"/>
    <p:sldLayoutId id="214748366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8.sv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2.svg"/><Relationship Id="rId5" Type="http://schemas.openxmlformats.org/officeDocument/2006/relationships/image" Target="../media/image43.png"/><Relationship Id="rId4" Type="http://schemas.openxmlformats.org/officeDocument/2006/relationships/image" Target="../media/image50.svg"/></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jpeg"/><Relationship Id="rId7" Type="http://schemas.openxmlformats.org/officeDocument/2006/relationships/image" Target="../media/image58.sv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7.png"/><Relationship Id="rId11" Type="http://schemas.openxmlformats.org/officeDocument/2006/relationships/image" Target="../media/image62.svg"/><Relationship Id="rId5" Type="http://schemas.openxmlformats.org/officeDocument/2006/relationships/image" Target="../media/image56.sv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60.svg"/></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66.svg"/><Relationship Id="rId7" Type="http://schemas.openxmlformats.org/officeDocument/2006/relationships/image" Target="../media/image70.svg"/><Relationship Id="rId2" Type="http://schemas.openxmlformats.org/officeDocument/2006/relationships/image" Target="../media/image52.png"/><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68.svg"/><Relationship Id="rId4" Type="http://schemas.openxmlformats.org/officeDocument/2006/relationships/image" Target="../media/image53.png"/><Relationship Id="rId9" Type="http://schemas.openxmlformats.org/officeDocument/2006/relationships/image" Target="../media/image72.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56.png"/><Relationship Id="rId1" Type="http://schemas.openxmlformats.org/officeDocument/2006/relationships/slideLayout" Target="../slideLayouts/slideLayout4.xml"/><Relationship Id="rId5" Type="http://schemas.openxmlformats.org/officeDocument/2006/relationships/image" Target="../media/image76.sv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image" Target="../media/image63.png"/><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image" Target="../media/image65.jpe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g"/></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21AF6E6-C62D-476E-9556-1DBF13FAE382}"/>
              </a:ext>
            </a:extLst>
          </p:cNvPr>
          <p:cNvSpPr>
            <a:spLocks noGrp="1"/>
          </p:cNvSpPr>
          <p:nvPr>
            <p:ph type="body" sz="quarter" idx="13"/>
          </p:nvPr>
        </p:nvSpPr>
        <p:spPr>
          <a:xfrm>
            <a:off x="1187872" y="1542041"/>
            <a:ext cx="9413999" cy="923330"/>
          </a:xfrm>
        </p:spPr>
        <p:txBody>
          <a:bodyPr/>
          <a:lstStyle/>
          <a:p>
            <a:r>
              <a:rPr lang="zh-CN" altLang="en-US" sz="5400" b="1" dirty="0">
                <a:latin typeface="+mj-ea"/>
                <a:ea typeface="+mj-ea"/>
              </a:rPr>
              <a:t>圣诞节公司聚会策划</a:t>
            </a:r>
          </a:p>
        </p:txBody>
      </p:sp>
      <p:sp>
        <p:nvSpPr>
          <p:cNvPr id="4" name="文本占位符 3">
            <a:extLst>
              <a:ext uri="{FF2B5EF4-FFF2-40B4-BE49-F238E27FC236}">
                <a16:creationId xmlns:a16="http://schemas.microsoft.com/office/drawing/2014/main" xmlns="" id="{4905A463-A558-40FB-9861-CD7F31EC0912}"/>
              </a:ext>
            </a:extLst>
          </p:cNvPr>
          <p:cNvSpPr>
            <a:spLocks noGrp="1"/>
          </p:cNvSpPr>
          <p:nvPr>
            <p:ph type="body" sz="quarter" idx="14"/>
          </p:nvPr>
        </p:nvSpPr>
        <p:spPr>
          <a:xfrm>
            <a:off x="1183551" y="2515607"/>
            <a:ext cx="6182304" cy="646331"/>
          </a:xfrm>
        </p:spPr>
        <p:txBody>
          <a:bodyPr/>
          <a:lstStyle/>
          <a:p>
            <a:r>
              <a:rPr lang="zh-CN" altLang="en-US" sz="3600" b="1" dirty="0">
                <a:latin typeface="+mj-ea"/>
                <a:ea typeface="+mj-ea"/>
              </a:rPr>
              <a:t>插画风圣诞通用模板</a:t>
            </a:r>
          </a:p>
        </p:txBody>
      </p:sp>
      <p:sp>
        <p:nvSpPr>
          <p:cNvPr id="6" name="文本占位符 5">
            <a:extLst>
              <a:ext uri="{FF2B5EF4-FFF2-40B4-BE49-F238E27FC236}">
                <a16:creationId xmlns:a16="http://schemas.microsoft.com/office/drawing/2014/main" xmlns="" id="{3ABF5067-0480-4BEC-99B7-7F63121CE878}"/>
              </a:ext>
            </a:extLst>
          </p:cNvPr>
          <p:cNvSpPr>
            <a:spLocks noGrp="1"/>
          </p:cNvSpPr>
          <p:nvPr>
            <p:ph type="body" sz="quarter" idx="15"/>
          </p:nvPr>
        </p:nvSpPr>
        <p:spPr>
          <a:xfrm>
            <a:off x="1183551" y="3405617"/>
            <a:ext cx="3992245" cy="369332"/>
          </a:xfrm>
        </p:spPr>
        <p:txBody>
          <a:bodyPr/>
          <a:lstStyle/>
          <a:p>
            <a:pPr>
              <a:lnSpc>
                <a:spcPct val="100000"/>
              </a:lnSpc>
            </a:pPr>
            <a:r>
              <a:rPr lang="en-US" altLang="zh-CN" dirty="0"/>
              <a:t>Christmas company party planning</a:t>
            </a:r>
          </a:p>
        </p:txBody>
      </p:sp>
      <p:sp>
        <p:nvSpPr>
          <p:cNvPr id="8" name="文本占位符 7">
            <a:extLst>
              <a:ext uri="{FF2B5EF4-FFF2-40B4-BE49-F238E27FC236}">
                <a16:creationId xmlns:a16="http://schemas.microsoft.com/office/drawing/2014/main" xmlns="" id="{F74CA3CE-9F93-45EC-89A7-E66F3142DA29}"/>
              </a:ext>
            </a:extLst>
          </p:cNvPr>
          <p:cNvSpPr>
            <a:spLocks noGrp="1"/>
          </p:cNvSpPr>
          <p:nvPr>
            <p:ph type="body" sz="quarter" idx="16"/>
          </p:nvPr>
        </p:nvSpPr>
        <p:spPr>
          <a:xfrm>
            <a:off x="1335649" y="4681925"/>
            <a:ext cx="2001286" cy="341632"/>
          </a:xfrm>
        </p:spPr>
        <p:txBody>
          <a:bodyPr/>
          <a:lstStyle/>
          <a:p>
            <a:r>
              <a:rPr lang="zh-CN" altLang="en-US" dirty="0"/>
              <a:t>策划人：</a:t>
            </a:r>
            <a:r>
              <a:rPr lang="en-US" altLang="zh-CN" dirty="0"/>
              <a:t>Office</a:t>
            </a:r>
            <a:endParaRPr lang="zh-CN" altLang="en-US" dirty="0"/>
          </a:p>
        </p:txBody>
      </p:sp>
    </p:spTree>
    <p:extLst>
      <p:ext uri="{BB962C8B-B14F-4D97-AF65-F5344CB8AC3E}">
        <p14:creationId xmlns:p14="http://schemas.microsoft.com/office/powerpoint/2010/main" val="2628194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xmlns="" id="{D45CA034-7261-424F-A125-298B0812584B}"/>
              </a:ext>
            </a:extLst>
          </p:cNvPr>
          <p:cNvSpPr/>
          <p:nvPr/>
        </p:nvSpPr>
        <p:spPr>
          <a:xfrm>
            <a:off x="463810" y="1278267"/>
            <a:ext cx="2600490" cy="3675697"/>
          </a:xfrm>
          <a:prstGeom prst="roundRect">
            <a:avLst>
              <a:gd name="adj" fmla="val 4730"/>
            </a:avLst>
          </a:prstGeom>
          <a:solidFill>
            <a:schemeClr val="accent1"/>
          </a:solidFill>
          <a:ln w="15875">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4">
            <a:extLst>
              <a:ext uri="{FF2B5EF4-FFF2-40B4-BE49-F238E27FC236}">
                <a16:creationId xmlns:a16="http://schemas.microsoft.com/office/drawing/2014/main" xmlns="" id="{B71D5484-1675-4D8F-A20C-889816F14F0B}"/>
              </a:ext>
            </a:extLst>
          </p:cNvPr>
          <p:cNvSpPr txBox="1"/>
          <p:nvPr/>
        </p:nvSpPr>
        <p:spPr>
          <a:xfrm>
            <a:off x="563221" y="3111406"/>
            <a:ext cx="2394196" cy="1546257"/>
          </a:xfrm>
          <a:prstGeom prst="rect">
            <a:avLst/>
          </a:prstGeom>
          <a:noFill/>
        </p:spPr>
        <p:txBody>
          <a:bodyPr wrap="square" rtlCol="0">
            <a:spAutoFit/>
          </a:bodyPr>
          <a:lstStyle/>
          <a:p>
            <a:pPr algn="ctr">
              <a:lnSpc>
                <a:spcPct val="120000"/>
              </a:lnSpc>
              <a:spcBef>
                <a:spcPts val="600"/>
              </a:spcBef>
            </a:pPr>
            <a:r>
              <a:rPr lang="zh-CN" altLang="en-US" sz="1600" dirty="0">
                <a:solidFill>
                  <a:schemeClr val="bg1"/>
                </a:solidFill>
                <a:latin typeface="+mn-ea"/>
              </a:rPr>
              <a:t>团队建设是指为了实现团队绩效及产出最大化而进行的一系列结构设计及人员激励等团队优化行为。</a:t>
            </a:r>
          </a:p>
        </p:txBody>
      </p:sp>
      <p:sp>
        <p:nvSpPr>
          <p:cNvPr id="16" name="文本框 15">
            <a:extLst>
              <a:ext uri="{FF2B5EF4-FFF2-40B4-BE49-F238E27FC236}">
                <a16:creationId xmlns:a16="http://schemas.microsoft.com/office/drawing/2014/main" xmlns="" id="{7FE2E33B-B4FB-4F0F-897E-9AC0CB7DFCD0}"/>
              </a:ext>
            </a:extLst>
          </p:cNvPr>
          <p:cNvSpPr txBox="1"/>
          <p:nvPr/>
        </p:nvSpPr>
        <p:spPr>
          <a:xfrm>
            <a:off x="616600" y="2514940"/>
            <a:ext cx="2294910" cy="408638"/>
          </a:xfrm>
          <a:prstGeom prst="rect">
            <a:avLst/>
          </a:prstGeom>
          <a:noFill/>
        </p:spPr>
        <p:txBody>
          <a:bodyPr wrap="square" rtlCol="0">
            <a:spAutoFit/>
          </a:bodyPr>
          <a:lstStyle/>
          <a:p>
            <a:pPr algn="ctr">
              <a:lnSpc>
                <a:spcPct val="120000"/>
              </a:lnSpc>
              <a:spcBef>
                <a:spcPts val="600"/>
              </a:spcBef>
            </a:pPr>
            <a:r>
              <a:rPr lang="zh-CN" altLang="en-US" b="1" dirty="0">
                <a:solidFill>
                  <a:schemeClr val="bg1"/>
                </a:solidFill>
                <a:latin typeface="+mj-ea"/>
                <a:ea typeface="+mj-ea"/>
              </a:rPr>
              <a:t>团建</a:t>
            </a:r>
          </a:p>
        </p:txBody>
      </p:sp>
      <p:cxnSp>
        <p:nvCxnSpPr>
          <p:cNvPr id="17" name="直接箭头连接符 16">
            <a:extLst>
              <a:ext uri="{FF2B5EF4-FFF2-40B4-BE49-F238E27FC236}">
                <a16:creationId xmlns:a16="http://schemas.microsoft.com/office/drawing/2014/main" xmlns="" id="{B706F2E3-942B-4625-8D24-0409D1B33455}"/>
              </a:ext>
            </a:extLst>
          </p:cNvPr>
          <p:cNvCxnSpPr>
            <a:cxnSpLocks/>
          </p:cNvCxnSpPr>
          <p:nvPr/>
        </p:nvCxnSpPr>
        <p:spPr>
          <a:xfrm>
            <a:off x="1404816" y="2992430"/>
            <a:ext cx="718479" cy="0"/>
          </a:xfrm>
          <a:prstGeom prst="straightConnector1">
            <a:avLst/>
          </a:prstGeom>
          <a:ln>
            <a:gradFill flip="none" rotWithShape="1">
              <a:gsLst>
                <a:gs pos="0">
                  <a:schemeClr val="tx2">
                    <a:alpha val="0"/>
                  </a:schemeClr>
                </a:gs>
                <a:gs pos="50000">
                  <a:schemeClr val="tx2"/>
                </a:gs>
                <a:gs pos="100000">
                  <a:schemeClr val="tx2">
                    <a:alpha val="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xmlns="" id="{7755F06C-8596-4BDF-9ED8-39DBB5C0D9D9}"/>
              </a:ext>
            </a:extLst>
          </p:cNvPr>
          <p:cNvGrpSpPr/>
          <p:nvPr/>
        </p:nvGrpSpPr>
        <p:grpSpPr>
          <a:xfrm>
            <a:off x="1455106" y="1583583"/>
            <a:ext cx="617898" cy="707650"/>
            <a:chOff x="2136397" y="1828269"/>
            <a:chExt cx="762720" cy="873508"/>
          </a:xfrm>
          <a:solidFill>
            <a:schemeClr val="bg1"/>
          </a:solidFill>
        </p:grpSpPr>
        <p:sp>
          <p:nvSpPr>
            <p:cNvPr id="19" name="任意多边形: 形状 18">
              <a:extLst>
                <a:ext uri="{FF2B5EF4-FFF2-40B4-BE49-F238E27FC236}">
                  <a16:creationId xmlns:a16="http://schemas.microsoft.com/office/drawing/2014/main" xmlns="" id="{C322EE4A-25C4-457E-B37B-6F027AFA8EC4}"/>
                </a:ext>
              </a:extLst>
            </p:cNvPr>
            <p:cNvSpPr/>
            <p:nvPr/>
          </p:nvSpPr>
          <p:spPr>
            <a:xfrm>
              <a:off x="2494668" y="2074815"/>
              <a:ext cx="44826" cy="44826"/>
            </a:xfrm>
            <a:custGeom>
              <a:avLst/>
              <a:gdLst>
                <a:gd name="connsiteX0" fmla="*/ 44827 w 44826"/>
                <a:gd name="connsiteY0" fmla="*/ 22413 h 44826"/>
                <a:gd name="connsiteX1" fmla="*/ 22413 w 44826"/>
                <a:gd name="connsiteY1" fmla="*/ 44827 h 44826"/>
                <a:gd name="connsiteX2" fmla="*/ 0 w 44826"/>
                <a:gd name="connsiteY2" fmla="*/ 22413 h 44826"/>
                <a:gd name="connsiteX3" fmla="*/ 22413 w 44826"/>
                <a:gd name="connsiteY3" fmla="*/ 0 h 44826"/>
                <a:gd name="connsiteX4" fmla="*/ 44827 w 44826"/>
                <a:gd name="connsiteY4" fmla="*/ 22413 h 44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26" h="44826">
                  <a:moveTo>
                    <a:pt x="44827" y="22413"/>
                  </a:moveTo>
                  <a:cubicBezTo>
                    <a:pt x="44827" y="34792"/>
                    <a:pt x="34792" y="44827"/>
                    <a:pt x="22413" y="44827"/>
                  </a:cubicBezTo>
                  <a:cubicBezTo>
                    <a:pt x="10035" y="44827"/>
                    <a:pt x="0" y="34792"/>
                    <a:pt x="0" y="22413"/>
                  </a:cubicBezTo>
                  <a:cubicBezTo>
                    <a:pt x="0" y="10035"/>
                    <a:pt x="10035" y="0"/>
                    <a:pt x="22413" y="0"/>
                  </a:cubicBezTo>
                  <a:cubicBezTo>
                    <a:pt x="34792" y="0"/>
                    <a:pt x="44827" y="10035"/>
                    <a:pt x="44827" y="22413"/>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20" name="任意多边形: 形状 19">
              <a:extLst>
                <a:ext uri="{FF2B5EF4-FFF2-40B4-BE49-F238E27FC236}">
                  <a16:creationId xmlns:a16="http://schemas.microsoft.com/office/drawing/2014/main" xmlns="" id="{0C3496C5-0E49-423C-A6E5-6289BA5FDE5A}"/>
                </a:ext>
              </a:extLst>
            </p:cNvPr>
            <p:cNvSpPr/>
            <p:nvPr/>
          </p:nvSpPr>
          <p:spPr>
            <a:xfrm>
              <a:off x="2494668" y="2523082"/>
              <a:ext cx="44826" cy="44826"/>
            </a:xfrm>
            <a:custGeom>
              <a:avLst/>
              <a:gdLst>
                <a:gd name="connsiteX0" fmla="*/ 44827 w 44826"/>
                <a:gd name="connsiteY0" fmla="*/ 22413 h 44826"/>
                <a:gd name="connsiteX1" fmla="*/ 22413 w 44826"/>
                <a:gd name="connsiteY1" fmla="*/ 44827 h 44826"/>
                <a:gd name="connsiteX2" fmla="*/ 0 w 44826"/>
                <a:gd name="connsiteY2" fmla="*/ 22413 h 44826"/>
                <a:gd name="connsiteX3" fmla="*/ 22413 w 44826"/>
                <a:gd name="connsiteY3" fmla="*/ 0 h 44826"/>
                <a:gd name="connsiteX4" fmla="*/ 44827 w 44826"/>
                <a:gd name="connsiteY4" fmla="*/ 22413 h 44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26" h="44826">
                  <a:moveTo>
                    <a:pt x="44827" y="22413"/>
                  </a:moveTo>
                  <a:cubicBezTo>
                    <a:pt x="44827" y="34792"/>
                    <a:pt x="34792" y="44827"/>
                    <a:pt x="22413" y="44827"/>
                  </a:cubicBezTo>
                  <a:cubicBezTo>
                    <a:pt x="10035" y="44827"/>
                    <a:pt x="0" y="34792"/>
                    <a:pt x="0" y="22413"/>
                  </a:cubicBezTo>
                  <a:cubicBezTo>
                    <a:pt x="0" y="10035"/>
                    <a:pt x="10035" y="0"/>
                    <a:pt x="22413" y="0"/>
                  </a:cubicBezTo>
                  <a:cubicBezTo>
                    <a:pt x="34792" y="0"/>
                    <a:pt x="44827" y="10035"/>
                    <a:pt x="44827" y="22413"/>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21" name="任意多边形: 形状 20">
              <a:extLst>
                <a:ext uri="{FF2B5EF4-FFF2-40B4-BE49-F238E27FC236}">
                  <a16:creationId xmlns:a16="http://schemas.microsoft.com/office/drawing/2014/main" xmlns="" id="{5AF7A48C-5365-49F6-B7AB-889CE164E1FF}"/>
                </a:ext>
              </a:extLst>
            </p:cNvPr>
            <p:cNvSpPr/>
            <p:nvPr/>
          </p:nvSpPr>
          <p:spPr>
            <a:xfrm>
              <a:off x="2718802" y="2287742"/>
              <a:ext cx="44826" cy="44826"/>
            </a:xfrm>
            <a:custGeom>
              <a:avLst/>
              <a:gdLst>
                <a:gd name="connsiteX0" fmla="*/ 44827 w 44826"/>
                <a:gd name="connsiteY0" fmla="*/ 22413 h 44826"/>
                <a:gd name="connsiteX1" fmla="*/ 22413 w 44826"/>
                <a:gd name="connsiteY1" fmla="*/ 44827 h 44826"/>
                <a:gd name="connsiteX2" fmla="*/ 0 w 44826"/>
                <a:gd name="connsiteY2" fmla="*/ 22413 h 44826"/>
                <a:gd name="connsiteX3" fmla="*/ 22413 w 44826"/>
                <a:gd name="connsiteY3" fmla="*/ 0 h 44826"/>
                <a:gd name="connsiteX4" fmla="*/ 44827 w 44826"/>
                <a:gd name="connsiteY4" fmla="*/ 22413 h 44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26" h="44826">
                  <a:moveTo>
                    <a:pt x="44827" y="22413"/>
                  </a:moveTo>
                  <a:cubicBezTo>
                    <a:pt x="44827" y="34792"/>
                    <a:pt x="34792" y="44827"/>
                    <a:pt x="22413" y="44827"/>
                  </a:cubicBezTo>
                  <a:cubicBezTo>
                    <a:pt x="10035" y="44827"/>
                    <a:pt x="0" y="34792"/>
                    <a:pt x="0" y="22413"/>
                  </a:cubicBezTo>
                  <a:cubicBezTo>
                    <a:pt x="0" y="10035"/>
                    <a:pt x="10035" y="0"/>
                    <a:pt x="22413" y="0"/>
                  </a:cubicBezTo>
                  <a:cubicBezTo>
                    <a:pt x="34792" y="0"/>
                    <a:pt x="44827" y="10035"/>
                    <a:pt x="44827" y="22413"/>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22" name="任意多边形: 形状 21">
              <a:extLst>
                <a:ext uri="{FF2B5EF4-FFF2-40B4-BE49-F238E27FC236}">
                  <a16:creationId xmlns:a16="http://schemas.microsoft.com/office/drawing/2014/main" xmlns="" id="{8EF49108-B9C4-4C81-84D4-3157DB15EA81}"/>
                </a:ext>
              </a:extLst>
            </p:cNvPr>
            <p:cNvSpPr/>
            <p:nvPr/>
          </p:nvSpPr>
          <p:spPr>
            <a:xfrm>
              <a:off x="2270535" y="2287742"/>
              <a:ext cx="44826" cy="44826"/>
            </a:xfrm>
            <a:custGeom>
              <a:avLst/>
              <a:gdLst>
                <a:gd name="connsiteX0" fmla="*/ 44827 w 44826"/>
                <a:gd name="connsiteY0" fmla="*/ 22413 h 44826"/>
                <a:gd name="connsiteX1" fmla="*/ 22413 w 44826"/>
                <a:gd name="connsiteY1" fmla="*/ 44827 h 44826"/>
                <a:gd name="connsiteX2" fmla="*/ 0 w 44826"/>
                <a:gd name="connsiteY2" fmla="*/ 22413 h 44826"/>
                <a:gd name="connsiteX3" fmla="*/ 22413 w 44826"/>
                <a:gd name="connsiteY3" fmla="*/ 0 h 44826"/>
                <a:gd name="connsiteX4" fmla="*/ 44827 w 44826"/>
                <a:gd name="connsiteY4" fmla="*/ 22413 h 44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26" h="44826">
                  <a:moveTo>
                    <a:pt x="44827" y="22413"/>
                  </a:moveTo>
                  <a:cubicBezTo>
                    <a:pt x="44827" y="34792"/>
                    <a:pt x="34792" y="44827"/>
                    <a:pt x="22413" y="44827"/>
                  </a:cubicBezTo>
                  <a:cubicBezTo>
                    <a:pt x="10035" y="44827"/>
                    <a:pt x="0" y="34792"/>
                    <a:pt x="0" y="22413"/>
                  </a:cubicBezTo>
                  <a:cubicBezTo>
                    <a:pt x="0" y="10035"/>
                    <a:pt x="10035" y="0"/>
                    <a:pt x="22413" y="0"/>
                  </a:cubicBezTo>
                  <a:cubicBezTo>
                    <a:pt x="34792" y="0"/>
                    <a:pt x="44827" y="10035"/>
                    <a:pt x="44827" y="22413"/>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23" name="任意多边形: 形状 22">
              <a:extLst>
                <a:ext uri="{FF2B5EF4-FFF2-40B4-BE49-F238E27FC236}">
                  <a16:creationId xmlns:a16="http://schemas.microsoft.com/office/drawing/2014/main" xmlns="" id="{60EF5F21-5CFA-4AD5-934E-4D1C71AC1BB9}"/>
                </a:ext>
              </a:extLst>
            </p:cNvPr>
            <p:cNvSpPr/>
            <p:nvPr/>
          </p:nvSpPr>
          <p:spPr>
            <a:xfrm>
              <a:off x="2494668" y="2153262"/>
              <a:ext cx="149048" cy="283528"/>
            </a:xfrm>
            <a:custGeom>
              <a:avLst/>
              <a:gdLst>
                <a:gd name="connsiteX0" fmla="*/ 44827 w 149048"/>
                <a:gd name="connsiteY0" fmla="*/ 0 h 283528"/>
                <a:gd name="connsiteX1" fmla="*/ 0 w 149048"/>
                <a:gd name="connsiteY1" fmla="*/ 0 h 283528"/>
                <a:gd name="connsiteX2" fmla="*/ 0 w 149048"/>
                <a:gd name="connsiteY2" fmla="*/ 156893 h 283528"/>
                <a:gd name="connsiteX3" fmla="*/ 6724 w 149048"/>
                <a:gd name="connsiteY3" fmla="*/ 172583 h 283528"/>
                <a:gd name="connsiteX4" fmla="*/ 117670 w 149048"/>
                <a:gd name="connsiteY4" fmla="*/ 283529 h 283528"/>
                <a:gd name="connsiteX5" fmla="*/ 149049 w 149048"/>
                <a:gd name="connsiteY5" fmla="*/ 252150 h 283528"/>
                <a:gd name="connsiteX6" fmla="*/ 44827 w 149048"/>
                <a:gd name="connsiteY6" fmla="*/ 147928 h 283528"/>
                <a:gd name="connsiteX7" fmla="*/ 44827 w 149048"/>
                <a:gd name="connsiteY7" fmla="*/ 0 h 28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048" h="283528">
                  <a:moveTo>
                    <a:pt x="44827" y="0"/>
                  </a:moveTo>
                  <a:lnTo>
                    <a:pt x="0" y="0"/>
                  </a:lnTo>
                  <a:lnTo>
                    <a:pt x="0" y="156893"/>
                  </a:lnTo>
                  <a:cubicBezTo>
                    <a:pt x="0" y="162497"/>
                    <a:pt x="2241" y="168100"/>
                    <a:pt x="6724" y="172583"/>
                  </a:cubicBezTo>
                  <a:lnTo>
                    <a:pt x="117670" y="283529"/>
                  </a:lnTo>
                  <a:lnTo>
                    <a:pt x="149049" y="252150"/>
                  </a:lnTo>
                  <a:lnTo>
                    <a:pt x="44827" y="147928"/>
                  </a:lnTo>
                  <a:lnTo>
                    <a:pt x="44827" y="0"/>
                  </a:lnTo>
                  <a:close/>
                </a:path>
              </a:pathLst>
            </a:custGeom>
            <a:grpFill/>
            <a:ln w="11113" cap="flat">
              <a:noFill/>
              <a:prstDash val="solid"/>
              <a:miter/>
            </a:ln>
          </p:spPr>
          <p:txBody>
            <a:bodyPr rtlCol="0" anchor="ctr"/>
            <a:lstStyle/>
            <a:p>
              <a:endParaRPr lang="zh-CN" altLang="en-US">
                <a:solidFill>
                  <a:schemeClr val="bg1"/>
                </a:solidFill>
              </a:endParaRPr>
            </a:p>
          </p:txBody>
        </p:sp>
        <p:sp>
          <p:nvSpPr>
            <p:cNvPr id="24" name="任意多边形: 形状 23">
              <a:extLst>
                <a:ext uri="{FF2B5EF4-FFF2-40B4-BE49-F238E27FC236}">
                  <a16:creationId xmlns:a16="http://schemas.microsoft.com/office/drawing/2014/main" xmlns="" id="{7A01AFCF-F4B9-4A56-AE38-E74DBF410835}"/>
                </a:ext>
              </a:extLst>
            </p:cNvPr>
            <p:cNvSpPr/>
            <p:nvPr/>
          </p:nvSpPr>
          <p:spPr>
            <a:xfrm>
              <a:off x="2136397" y="1828269"/>
              <a:ext cx="762720" cy="873508"/>
            </a:xfrm>
            <a:custGeom>
              <a:avLst/>
              <a:gdLst>
                <a:gd name="connsiteX0" fmla="*/ 380684 w 762720"/>
                <a:gd name="connsiteY0" fmla="*/ 806880 h 873508"/>
                <a:gd name="connsiteX1" fmla="*/ 66897 w 762720"/>
                <a:gd name="connsiteY1" fmla="*/ 493093 h 873508"/>
                <a:gd name="connsiteX2" fmla="*/ 380684 w 762720"/>
                <a:gd name="connsiteY2" fmla="*/ 179307 h 873508"/>
                <a:gd name="connsiteX3" fmla="*/ 694471 w 762720"/>
                <a:gd name="connsiteY3" fmla="*/ 493093 h 873508"/>
                <a:gd name="connsiteX4" fmla="*/ 380684 w 762720"/>
                <a:gd name="connsiteY4" fmla="*/ 806880 h 873508"/>
                <a:gd name="connsiteX5" fmla="*/ 380684 w 762720"/>
                <a:gd name="connsiteY5" fmla="*/ 806880 h 873508"/>
                <a:gd name="connsiteX6" fmla="*/ 646282 w 762720"/>
                <a:gd name="connsiteY6" fmla="*/ 219651 h 873508"/>
                <a:gd name="connsiteX7" fmla="*/ 679902 w 762720"/>
                <a:gd name="connsiteY7" fmla="*/ 186031 h 873508"/>
                <a:gd name="connsiteX8" fmla="*/ 678781 w 762720"/>
                <a:gd name="connsiteY8" fmla="*/ 138963 h 873508"/>
                <a:gd name="connsiteX9" fmla="*/ 631713 w 762720"/>
                <a:gd name="connsiteY9" fmla="*/ 137842 h 873508"/>
                <a:gd name="connsiteX10" fmla="*/ 593611 w 762720"/>
                <a:gd name="connsiteY10" fmla="*/ 177065 h 873508"/>
                <a:gd name="connsiteX11" fmla="*/ 414304 w 762720"/>
                <a:gd name="connsiteY11" fmla="*/ 114308 h 873508"/>
                <a:gd name="connsiteX12" fmla="*/ 414304 w 762720"/>
                <a:gd name="connsiteY12" fmla="*/ 67240 h 873508"/>
                <a:gd name="connsiteX13" fmla="*/ 515164 w 762720"/>
                <a:gd name="connsiteY13" fmla="*/ 67240 h 873508"/>
                <a:gd name="connsiteX14" fmla="*/ 515164 w 762720"/>
                <a:gd name="connsiteY14" fmla="*/ 0 h 873508"/>
                <a:gd name="connsiteX15" fmla="*/ 246204 w 762720"/>
                <a:gd name="connsiteY15" fmla="*/ 0 h 873508"/>
                <a:gd name="connsiteX16" fmla="*/ 246204 w 762720"/>
                <a:gd name="connsiteY16" fmla="*/ 67240 h 873508"/>
                <a:gd name="connsiteX17" fmla="*/ 347064 w 762720"/>
                <a:gd name="connsiteY17" fmla="*/ 67240 h 873508"/>
                <a:gd name="connsiteX18" fmla="*/ 347064 w 762720"/>
                <a:gd name="connsiteY18" fmla="*/ 113187 h 873508"/>
                <a:gd name="connsiteX19" fmla="*/ 3019 w 762720"/>
                <a:gd name="connsiteY19" fmla="*/ 444905 h 873508"/>
                <a:gd name="connsiteX20" fmla="*/ 254049 w 762720"/>
                <a:gd name="connsiteY20" fmla="*/ 851707 h 873508"/>
                <a:gd name="connsiteX21" fmla="*/ 705677 w 762720"/>
                <a:gd name="connsiteY21" fmla="*/ 693693 h 873508"/>
                <a:gd name="connsiteX22" fmla="*/ 646282 w 762720"/>
                <a:gd name="connsiteY22" fmla="*/ 219651 h 873508"/>
                <a:gd name="connsiteX23" fmla="*/ 646282 w 762720"/>
                <a:gd name="connsiteY23" fmla="*/ 219651 h 8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2720" h="873508">
                  <a:moveTo>
                    <a:pt x="380684" y="806880"/>
                  </a:moveTo>
                  <a:cubicBezTo>
                    <a:pt x="206981" y="806880"/>
                    <a:pt x="66897" y="666797"/>
                    <a:pt x="66897" y="493093"/>
                  </a:cubicBezTo>
                  <a:cubicBezTo>
                    <a:pt x="66897" y="319390"/>
                    <a:pt x="206981" y="179307"/>
                    <a:pt x="380684" y="179307"/>
                  </a:cubicBezTo>
                  <a:cubicBezTo>
                    <a:pt x="554387" y="179307"/>
                    <a:pt x="694471" y="319390"/>
                    <a:pt x="694471" y="493093"/>
                  </a:cubicBezTo>
                  <a:cubicBezTo>
                    <a:pt x="694471" y="666797"/>
                    <a:pt x="554387" y="806880"/>
                    <a:pt x="380684" y="806880"/>
                  </a:cubicBezTo>
                  <a:lnTo>
                    <a:pt x="380684" y="806880"/>
                  </a:lnTo>
                  <a:close/>
                  <a:moveTo>
                    <a:pt x="646282" y="219651"/>
                  </a:moveTo>
                  <a:lnTo>
                    <a:pt x="679902" y="186031"/>
                  </a:lnTo>
                  <a:cubicBezTo>
                    <a:pt x="692229" y="172583"/>
                    <a:pt x="692229" y="152411"/>
                    <a:pt x="678781" y="138963"/>
                  </a:cubicBezTo>
                  <a:cubicBezTo>
                    <a:pt x="666454" y="126635"/>
                    <a:pt x="645161" y="125515"/>
                    <a:pt x="631713" y="137842"/>
                  </a:cubicBezTo>
                  <a:lnTo>
                    <a:pt x="593611" y="177065"/>
                  </a:lnTo>
                  <a:cubicBezTo>
                    <a:pt x="539819" y="141204"/>
                    <a:pt x="478182" y="118791"/>
                    <a:pt x="414304" y="114308"/>
                  </a:cubicBezTo>
                  <a:lnTo>
                    <a:pt x="414304" y="67240"/>
                  </a:lnTo>
                  <a:lnTo>
                    <a:pt x="515164" y="67240"/>
                  </a:lnTo>
                  <a:lnTo>
                    <a:pt x="515164" y="0"/>
                  </a:lnTo>
                  <a:lnTo>
                    <a:pt x="246204" y="0"/>
                  </a:lnTo>
                  <a:lnTo>
                    <a:pt x="246204" y="67240"/>
                  </a:lnTo>
                  <a:lnTo>
                    <a:pt x="347064" y="67240"/>
                  </a:lnTo>
                  <a:lnTo>
                    <a:pt x="347064" y="113187"/>
                  </a:lnTo>
                  <a:cubicBezTo>
                    <a:pt x="168878" y="128877"/>
                    <a:pt x="25433" y="266719"/>
                    <a:pt x="3019" y="444905"/>
                  </a:cubicBezTo>
                  <a:cubicBezTo>
                    <a:pt x="-19394" y="623091"/>
                    <a:pt x="84828" y="792311"/>
                    <a:pt x="254049" y="851707"/>
                  </a:cubicBezTo>
                  <a:cubicBezTo>
                    <a:pt x="423269" y="911102"/>
                    <a:pt x="610421" y="846103"/>
                    <a:pt x="705677" y="693693"/>
                  </a:cubicBezTo>
                  <a:cubicBezTo>
                    <a:pt x="800934" y="541282"/>
                    <a:pt x="774038" y="344045"/>
                    <a:pt x="646282" y="219651"/>
                  </a:cubicBezTo>
                  <a:lnTo>
                    <a:pt x="646282" y="219651"/>
                  </a:lnTo>
                  <a:close/>
                </a:path>
              </a:pathLst>
            </a:custGeom>
            <a:grpFill/>
            <a:ln w="11113" cap="flat">
              <a:noFill/>
              <a:prstDash val="solid"/>
              <a:miter/>
            </a:ln>
          </p:spPr>
          <p:txBody>
            <a:bodyPr rtlCol="0" anchor="ctr"/>
            <a:lstStyle/>
            <a:p>
              <a:endParaRPr lang="zh-CN" altLang="en-US">
                <a:solidFill>
                  <a:schemeClr val="bg1"/>
                </a:solidFill>
              </a:endParaRPr>
            </a:p>
          </p:txBody>
        </p:sp>
      </p:grpSp>
      <p:sp>
        <p:nvSpPr>
          <p:cNvPr id="55" name="矩形: 圆角 54">
            <a:extLst>
              <a:ext uri="{FF2B5EF4-FFF2-40B4-BE49-F238E27FC236}">
                <a16:creationId xmlns:a16="http://schemas.microsoft.com/office/drawing/2014/main" xmlns="" id="{9E73FEAF-FA3A-4A1C-8D8C-18C2C7365F21}"/>
              </a:ext>
            </a:extLst>
          </p:cNvPr>
          <p:cNvSpPr/>
          <p:nvPr/>
        </p:nvSpPr>
        <p:spPr>
          <a:xfrm>
            <a:off x="3354544" y="2366292"/>
            <a:ext cx="2600490" cy="3675697"/>
          </a:xfrm>
          <a:prstGeom prst="roundRect">
            <a:avLst>
              <a:gd name="adj" fmla="val 4730"/>
            </a:avLst>
          </a:prstGeom>
          <a:solidFill>
            <a:schemeClr val="bg1"/>
          </a:solidFill>
          <a:ln w="15875">
            <a:solidFill>
              <a:schemeClr val="accent1">
                <a:shade val="50000"/>
              </a:schemeClr>
            </a:solid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xmlns="" id="{E6AF0E26-575E-403D-9A00-C30F6E08B201}"/>
              </a:ext>
            </a:extLst>
          </p:cNvPr>
          <p:cNvSpPr txBox="1"/>
          <p:nvPr/>
        </p:nvSpPr>
        <p:spPr>
          <a:xfrm>
            <a:off x="3453955" y="4199431"/>
            <a:ext cx="2394196" cy="1546257"/>
          </a:xfrm>
          <a:prstGeom prst="rect">
            <a:avLst/>
          </a:prstGeom>
          <a:noFill/>
        </p:spPr>
        <p:txBody>
          <a:bodyPr wrap="square" rtlCol="0">
            <a:spAutoFit/>
          </a:bodyPr>
          <a:lstStyle/>
          <a:p>
            <a:pPr algn="ctr">
              <a:lnSpc>
                <a:spcPct val="120000"/>
              </a:lnSpc>
              <a:spcBef>
                <a:spcPts val="600"/>
              </a:spcBef>
            </a:pPr>
            <a:r>
              <a:rPr lang="zh-CN" altLang="en-US" sz="1600" dirty="0">
                <a:latin typeface="+mn-ea"/>
              </a:rPr>
              <a:t>聚餐，指通常在公共食堂为集体而供应的一种比较正规的便餐（如遇到俱乐部的聚会或业务上的会议）。</a:t>
            </a:r>
          </a:p>
        </p:txBody>
      </p:sp>
      <p:sp>
        <p:nvSpPr>
          <p:cNvPr id="57" name="文本框 56">
            <a:extLst>
              <a:ext uri="{FF2B5EF4-FFF2-40B4-BE49-F238E27FC236}">
                <a16:creationId xmlns:a16="http://schemas.microsoft.com/office/drawing/2014/main" xmlns="" id="{25A45E8D-AA72-41A2-99F3-12F2167B46F6}"/>
              </a:ext>
            </a:extLst>
          </p:cNvPr>
          <p:cNvSpPr txBox="1"/>
          <p:nvPr/>
        </p:nvSpPr>
        <p:spPr>
          <a:xfrm>
            <a:off x="3507334" y="3602965"/>
            <a:ext cx="2294910" cy="408638"/>
          </a:xfrm>
          <a:prstGeom prst="rect">
            <a:avLst/>
          </a:prstGeom>
          <a:noFill/>
        </p:spPr>
        <p:txBody>
          <a:bodyPr wrap="square" rtlCol="0">
            <a:spAutoFit/>
          </a:bodyPr>
          <a:lstStyle/>
          <a:p>
            <a:pPr algn="ctr">
              <a:lnSpc>
                <a:spcPct val="120000"/>
              </a:lnSpc>
              <a:spcBef>
                <a:spcPts val="600"/>
              </a:spcBef>
            </a:pPr>
            <a:r>
              <a:rPr lang="zh-CN" altLang="en-US" b="1" dirty="0">
                <a:latin typeface="+mj-ea"/>
                <a:ea typeface="+mj-ea"/>
              </a:rPr>
              <a:t>聚餐</a:t>
            </a:r>
          </a:p>
        </p:txBody>
      </p:sp>
      <p:cxnSp>
        <p:nvCxnSpPr>
          <p:cNvPr id="58" name="直接箭头连接符 57">
            <a:extLst>
              <a:ext uri="{FF2B5EF4-FFF2-40B4-BE49-F238E27FC236}">
                <a16:creationId xmlns:a16="http://schemas.microsoft.com/office/drawing/2014/main" xmlns="" id="{4C9C9620-B3A7-4EA1-A53C-66D9317A72B0}"/>
              </a:ext>
            </a:extLst>
          </p:cNvPr>
          <p:cNvCxnSpPr>
            <a:cxnSpLocks/>
          </p:cNvCxnSpPr>
          <p:nvPr/>
        </p:nvCxnSpPr>
        <p:spPr>
          <a:xfrm>
            <a:off x="4295550" y="4080455"/>
            <a:ext cx="718479" cy="0"/>
          </a:xfrm>
          <a:prstGeom prst="straightConnector1">
            <a:avLst/>
          </a:prstGeom>
          <a:ln>
            <a:gradFill flip="none" rotWithShape="1">
              <a:gsLst>
                <a:gs pos="0">
                  <a:schemeClr val="tx2">
                    <a:alpha val="0"/>
                  </a:schemeClr>
                </a:gs>
                <a:gs pos="50000">
                  <a:schemeClr val="tx2"/>
                </a:gs>
                <a:gs pos="100000">
                  <a:schemeClr val="tx2">
                    <a:alpha val="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66" name="矩形: 圆角 65">
            <a:extLst>
              <a:ext uri="{FF2B5EF4-FFF2-40B4-BE49-F238E27FC236}">
                <a16:creationId xmlns:a16="http://schemas.microsoft.com/office/drawing/2014/main" xmlns="" id="{1EFEAB0D-B20D-4FF7-AB61-2E13D025510F}"/>
              </a:ext>
            </a:extLst>
          </p:cNvPr>
          <p:cNvSpPr/>
          <p:nvPr/>
        </p:nvSpPr>
        <p:spPr>
          <a:xfrm>
            <a:off x="6245278" y="1278267"/>
            <a:ext cx="2600490" cy="3675697"/>
          </a:xfrm>
          <a:prstGeom prst="roundRect">
            <a:avLst>
              <a:gd name="adj" fmla="val 4730"/>
            </a:avLst>
          </a:prstGeom>
          <a:solidFill>
            <a:schemeClr val="accent1"/>
          </a:solidFill>
          <a:ln w="15875">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文本框 66">
            <a:extLst>
              <a:ext uri="{FF2B5EF4-FFF2-40B4-BE49-F238E27FC236}">
                <a16:creationId xmlns:a16="http://schemas.microsoft.com/office/drawing/2014/main" xmlns="" id="{8E3F9545-A130-4FEA-AFED-706675F60543}"/>
              </a:ext>
            </a:extLst>
          </p:cNvPr>
          <p:cNvSpPr txBox="1"/>
          <p:nvPr/>
        </p:nvSpPr>
        <p:spPr>
          <a:xfrm>
            <a:off x="6344689" y="3111406"/>
            <a:ext cx="2394196" cy="955326"/>
          </a:xfrm>
          <a:prstGeom prst="rect">
            <a:avLst/>
          </a:prstGeom>
          <a:noFill/>
        </p:spPr>
        <p:txBody>
          <a:bodyPr wrap="square" rtlCol="0">
            <a:spAutoFit/>
          </a:bodyPr>
          <a:lstStyle/>
          <a:p>
            <a:pPr algn="ctr">
              <a:lnSpc>
                <a:spcPct val="120000"/>
              </a:lnSpc>
              <a:spcBef>
                <a:spcPts val="600"/>
              </a:spcBef>
            </a:pPr>
            <a:r>
              <a:rPr lang="zh-CN" altLang="en-US" sz="1600" dirty="0">
                <a:solidFill>
                  <a:schemeClr val="bg1"/>
                </a:solidFill>
                <a:latin typeface="+mn-ea"/>
              </a:rPr>
              <a:t>激励员工士气，促进战略分享，营造组织气氛增进目标认同</a:t>
            </a:r>
          </a:p>
        </p:txBody>
      </p:sp>
      <p:sp>
        <p:nvSpPr>
          <p:cNvPr id="68" name="文本框 67">
            <a:extLst>
              <a:ext uri="{FF2B5EF4-FFF2-40B4-BE49-F238E27FC236}">
                <a16:creationId xmlns:a16="http://schemas.microsoft.com/office/drawing/2014/main" xmlns="" id="{F0CB5B76-DE77-456A-AADF-531C726356EE}"/>
              </a:ext>
            </a:extLst>
          </p:cNvPr>
          <p:cNvSpPr txBox="1"/>
          <p:nvPr/>
        </p:nvSpPr>
        <p:spPr>
          <a:xfrm>
            <a:off x="6398068" y="2514940"/>
            <a:ext cx="2294910" cy="408638"/>
          </a:xfrm>
          <a:prstGeom prst="rect">
            <a:avLst/>
          </a:prstGeom>
          <a:noFill/>
        </p:spPr>
        <p:txBody>
          <a:bodyPr wrap="square" rtlCol="0">
            <a:spAutoFit/>
          </a:bodyPr>
          <a:lstStyle/>
          <a:p>
            <a:pPr algn="ctr">
              <a:lnSpc>
                <a:spcPct val="120000"/>
              </a:lnSpc>
              <a:spcBef>
                <a:spcPts val="600"/>
              </a:spcBef>
            </a:pPr>
            <a:r>
              <a:rPr lang="zh-CN" altLang="en-US" b="1" dirty="0">
                <a:solidFill>
                  <a:schemeClr val="bg1"/>
                </a:solidFill>
                <a:latin typeface="+mj-ea"/>
                <a:ea typeface="+mj-ea"/>
              </a:rPr>
              <a:t>发放奖品</a:t>
            </a:r>
          </a:p>
        </p:txBody>
      </p:sp>
      <p:cxnSp>
        <p:nvCxnSpPr>
          <p:cNvPr id="69" name="直接箭头连接符 68">
            <a:extLst>
              <a:ext uri="{FF2B5EF4-FFF2-40B4-BE49-F238E27FC236}">
                <a16:creationId xmlns:a16="http://schemas.microsoft.com/office/drawing/2014/main" xmlns="" id="{6BC060DE-7EDE-48F2-8D06-294AD5E86E6C}"/>
              </a:ext>
            </a:extLst>
          </p:cNvPr>
          <p:cNvCxnSpPr>
            <a:cxnSpLocks/>
          </p:cNvCxnSpPr>
          <p:nvPr/>
        </p:nvCxnSpPr>
        <p:spPr>
          <a:xfrm>
            <a:off x="7186284" y="2992430"/>
            <a:ext cx="718479" cy="0"/>
          </a:xfrm>
          <a:prstGeom prst="straightConnector1">
            <a:avLst/>
          </a:prstGeom>
          <a:ln>
            <a:gradFill flip="none" rotWithShape="1">
              <a:gsLst>
                <a:gs pos="0">
                  <a:schemeClr val="tx2">
                    <a:alpha val="0"/>
                  </a:schemeClr>
                </a:gs>
                <a:gs pos="50000">
                  <a:schemeClr val="tx2"/>
                </a:gs>
                <a:gs pos="100000">
                  <a:schemeClr val="tx2">
                    <a:alpha val="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sp>
        <p:nvSpPr>
          <p:cNvPr id="77" name="矩形: 圆角 76">
            <a:extLst>
              <a:ext uri="{FF2B5EF4-FFF2-40B4-BE49-F238E27FC236}">
                <a16:creationId xmlns:a16="http://schemas.microsoft.com/office/drawing/2014/main" xmlns="" id="{1489B7C8-CC68-494A-9478-F60A2E0CC422}"/>
              </a:ext>
            </a:extLst>
          </p:cNvPr>
          <p:cNvSpPr/>
          <p:nvPr/>
        </p:nvSpPr>
        <p:spPr>
          <a:xfrm>
            <a:off x="9136012" y="2366292"/>
            <a:ext cx="2600490" cy="3675697"/>
          </a:xfrm>
          <a:prstGeom prst="roundRect">
            <a:avLst>
              <a:gd name="adj" fmla="val 4730"/>
            </a:avLst>
          </a:prstGeom>
          <a:solidFill>
            <a:schemeClr val="bg1"/>
          </a:solidFill>
          <a:ln w="15875">
            <a:solidFill>
              <a:schemeClr val="accent1">
                <a:shade val="50000"/>
              </a:schemeClr>
            </a:solid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xmlns="" id="{CB11E7DE-44C5-4ABB-B91B-2CD999AD09FA}"/>
              </a:ext>
            </a:extLst>
          </p:cNvPr>
          <p:cNvSpPr txBox="1"/>
          <p:nvPr/>
        </p:nvSpPr>
        <p:spPr>
          <a:xfrm>
            <a:off x="9235423" y="4199431"/>
            <a:ext cx="2394196" cy="1250792"/>
          </a:xfrm>
          <a:prstGeom prst="rect">
            <a:avLst/>
          </a:prstGeom>
          <a:noFill/>
        </p:spPr>
        <p:txBody>
          <a:bodyPr wrap="square" rtlCol="0">
            <a:spAutoFit/>
          </a:bodyPr>
          <a:lstStyle/>
          <a:p>
            <a:pPr algn="ctr">
              <a:lnSpc>
                <a:spcPct val="120000"/>
              </a:lnSpc>
              <a:spcBef>
                <a:spcPts val="600"/>
              </a:spcBef>
            </a:pPr>
            <a:r>
              <a:rPr lang="en-US" altLang="zh-CN" sz="1600" dirty="0">
                <a:latin typeface="+mn-ea"/>
              </a:rPr>
              <a:t>KTV</a:t>
            </a:r>
            <a:r>
              <a:rPr lang="zh-CN" altLang="en-US" sz="1600" dirty="0">
                <a:latin typeface="+mn-ea"/>
              </a:rPr>
              <a:t>全称是</a:t>
            </a:r>
            <a:r>
              <a:rPr lang="en-US" altLang="zh-CN" sz="1600" dirty="0">
                <a:latin typeface="+mn-ea"/>
              </a:rPr>
              <a:t>Karaoke TV</a:t>
            </a:r>
            <a:r>
              <a:rPr lang="zh-CN" altLang="en-US" sz="1600" dirty="0">
                <a:latin typeface="+mn-ea"/>
              </a:rPr>
              <a:t>。从狭义的理解为：提供卡拉</a:t>
            </a:r>
            <a:r>
              <a:rPr lang="en-US" altLang="zh-CN" sz="1600" dirty="0">
                <a:latin typeface="+mn-ea"/>
              </a:rPr>
              <a:t>OK</a:t>
            </a:r>
            <a:r>
              <a:rPr lang="zh-CN" altLang="en-US" sz="1600" dirty="0">
                <a:latin typeface="+mn-ea"/>
              </a:rPr>
              <a:t>影音设备与视唱空间的场所。</a:t>
            </a:r>
          </a:p>
        </p:txBody>
      </p:sp>
      <p:sp>
        <p:nvSpPr>
          <p:cNvPr id="79" name="文本框 78">
            <a:extLst>
              <a:ext uri="{FF2B5EF4-FFF2-40B4-BE49-F238E27FC236}">
                <a16:creationId xmlns:a16="http://schemas.microsoft.com/office/drawing/2014/main" xmlns="" id="{A2B7077A-C8A5-4B54-AA15-C98ECD28FB27}"/>
              </a:ext>
            </a:extLst>
          </p:cNvPr>
          <p:cNvSpPr txBox="1"/>
          <p:nvPr/>
        </p:nvSpPr>
        <p:spPr>
          <a:xfrm>
            <a:off x="9288802" y="3602965"/>
            <a:ext cx="2294910" cy="408638"/>
          </a:xfrm>
          <a:prstGeom prst="rect">
            <a:avLst/>
          </a:prstGeom>
          <a:noFill/>
        </p:spPr>
        <p:txBody>
          <a:bodyPr wrap="square" rtlCol="0">
            <a:spAutoFit/>
          </a:bodyPr>
          <a:lstStyle/>
          <a:p>
            <a:pPr algn="ctr">
              <a:lnSpc>
                <a:spcPct val="120000"/>
              </a:lnSpc>
              <a:spcBef>
                <a:spcPts val="600"/>
              </a:spcBef>
            </a:pPr>
            <a:r>
              <a:rPr lang="en-US" altLang="zh-CN" b="1" dirty="0">
                <a:latin typeface="+mj-ea"/>
                <a:ea typeface="+mj-ea"/>
              </a:rPr>
              <a:t>KTV</a:t>
            </a:r>
            <a:endParaRPr lang="zh-CN" altLang="en-US" b="1" dirty="0">
              <a:latin typeface="+mj-ea"/>
              <a:ea typeface="+mj-ea"/>
            </a:endParaRPr>
          </a:p>
        </p:txBody>
      </p:sp>
      <p:cxnSp>
        <p:nvCxnSpPr>
          <p:cNvPr id="80" name="直接箭头连接符 79">
            <a:extLst>
              <a:ext uri="{FF2B5EF4-FFF2-40B4-BE49-F238E27FC236}">
                <a16:creationId xmlns:a16="http://schemas.microsoft.com/office/drawing/2014/main" xmlns="" id="{0F9C4C31-8F9D-4B0A-8A6F-814E45EE6B22}"/>
              </a:ext>
            </a:extLst>
          </p:cNvPr>
          <p:cNvCxnSpPr>
            <a:cxnSpLocks/>
          </p:cNvCxnSpPr>
          <p:nvPr/>
        </p:nvCxnSpPr>
        <p:spPr>
          <a:xfrm>
            <a:off x="10077018" y="4080455"/>
            <a:ext cx="718479" cy="0"/>
          </a:xfrm>
          <a:prstGeom prst="straightConnector1">
            <a:avLst/>
          </a:prstGeom>
          <a:ln>
            <a:gradFill flip="none" rotWithShape="1">
              <a:gsLst>
                <a:gs pos="0">
                  <a:schemeClr val="tx2">
                    <a:alpha val="0"/>
                  </a:schemeClr>
                </a:gs>
                <a:gs pos="50000">
                  <a:schemeClr val="tx2"/>
                </a:gs>
                <a:gs pos="100000">
                  <a:schemeClr val="tx2">
                    <a:alpha val="0"/>
                  </a:schemeClr>
                </a:gs>
              </a:gsLst>
              <a:lin ang="0" scaled="1"/>
              <a:tileRect/>
            </a:gradFill>
            <a:tailEnd type="none"/>
          </a:ln>
        </p:spPr>
        <p:style>
          <a:lnRef idx="1">
            <a:schemeClr val="accent1"/>
          </a:lnRef>
          <a:fillRef idx="0">
            <a:schemeClr val="accent1"/>
          </a:fillRef>
          <a:effectRef idx="0">
            <a:schemeClr val="accent1"/>
          </a:effectRef>
          <a:fontRef idx="minor">
            <a:schemeClr val="tx1"/>
          </a:fontRef>
        </p:style>
      </p:cxnSp>
      <p:grpSp>
        <p:nvGrpSpPr>
          <p:cNvPr id="33" name="图形 4" descr="齿轮">
            <a:extLst>
              <a:ext uri="{FF2B5EF4-FFF2-40B4-BE49-F238E27FC236}">
                <a16:creationId xmlns:a16="http://schemas.microsoft.com/office/drawing/2014/main" xmlns="" id="{C7D21069-8087-4AA3-AD3D-D9C648F3F1F8}"/>
              </a:ext>
            </a:extLst>
          </p:cNvPr>
          <p:cNvGrpSpPr/>
          <p:nvPr/>
        </p:nvGrpSpPr>
        <p:grpSpPr>
          <a:xfrm>
            <a:off x="4345840" y="2662941"/>
            <a:ext cx="675779" cy="716317"/>
            <a:chOff x="5738669" y="1822665"/>
            <a:chExt cx="834167" cy="884206"/>
          </a:xfrm>
          <a:solidFill>
            <a:schemeClr val="accent1"/>
          </a:solidFill>
        </p:grpSpPr>
        <p:sp>
          <p:nvSpPr>
            <p:cNvPr id="34" name="任意多边形: 形状 33">
              <a:extLst>
                <a:ext uri="{FF2B5EF4-FFF2-40B4-BE49-F238E27FC236}">
                  <a16:creationId xmlns:a16="http://schemas.microsoft.com/office/drawing/2014/main" xmlns="" id="{D4638665-0EE4-415C-A32C-EAF005E9BCF2}"/>
                </a:ext>
              </a:extLst>
            </p:cNvPr>
            <p:cNvSpPr/>
            <p:nvPr/>
          </p:nvSpPr>
          <p:spPr>
            <a:xfrm>
              <a:off x="5991940" y="1822665"/>
              <a:ext cx="477403" cy="476283"/>
            </a:xfrm>
            <a:custGeom>
              <a:avLst/>
              <a:gdLst>
                <a:gd name="connsiteX0" fmla="*/ 238702 w 477403"/>
                <a:gd name="connsiteY0" fmla="*/ 322752 h 476283"/>
                <a:gd name="connsiteX1" fmla="*/ 154652 w 477403"/>
                <a:gd name="connsiteY1" fmla="*/ 238702 h 476283"/>
                <a:gd name="connsiteX2" fmla="*/ 238702 w 477403"/>
                <a:gd name="connsiteY2" fmla="*/ 154652 h 476283"/>
                <a:gd name="connsiteX3" fmla="*/ 322752 w 477403"/>
                <a:gd name="connsiteY3" fmla="*/ 238702 h 476283"/>
                <a:gd name="connsiteX4" fmla="*/ 238702 w 477403"/>
                <a:gd name="connsiteY4" fmla="*/ 322752 h 476283"/>
                <a:gd name="connsiteX5" fmla="*/ 428095 w 477403"/>
                <a:gd name="connsiteY5" fmla="*/ 186031 h 476283"/>
                <a:gd name="connsiteX6" fmla="*/ 410164 w 477403"/>
                <a:gd name="connsiteY6" fmla="*/ 142325 h 476283"/>
                <a:gd name="connsiteX7" fmla="*/ 428095 w 477403"/>
                <a:gd name="connsiteY7" fmla="*/ 89653 h 476283"/>
                <a:gd name="connsiteX8" fmla="*/ 387751 w 477403"/>
                <a:gd name="connsiteY8" fmla="*/ 49309 h 476283"/>
                <a:gd name="connsiteX9" fmla="*/ 335079 w 477403"/>
                <a:gd name="connsiteY9" fmla="*/ 67240 h 476283"/>
                <a:gd name="connsiteX10" fmla="*/ 291373 w 477403"/>
                <a:gd name="connsiteY10" fmla="*/ 49309 h 476283"/>
                <a:gd name="connsiteX11" fmla="*/ 266719 w 477403"/>
                <a:gd name="connsiteY11" fmla="*/ 0 h 476283"/>
                <a:gd name="connsiteX12" fmla="*/ 210685 w 477403"/>
                <a:gd name="connsiteY12" fmla="*/ 0 h 476283"/>
                <a:gd name="connsiteX13" fmla="*/ 186031 w 477403"/>
                <a:gd name="connsiteY13" fmla="*/ 49309 h 476283"/>
                <a:gd name="connsiteX14" fmla="*/ 142325 w 477403"/>
                <a:gd name="connsiteY14" fmla="*/ 67240 h 476283"/>
                <a:gd name="connsiteX15" fmla="*/ 89653 w 477403"/>
                <a:gd name="connsiteY15" fmla="*/ 49309 h 476283"/>
                <a:gd name="connsiteX16" fmla="*/ 49309 w 477403"/>
                <a:gd name="connsiteY16" fmla="*/ 89653 h 476283"/>
                <a:gd name="connsiteX17" fmla="*/ 67240 w 477403"/>
                <a:gd name="connsiteY17" fmla="*/ 142325 h 476283"/>
                <a:gd name="connsiteX18" fmla="*/ 49309 w 477403"/>
                <a:gd name="connsiteY18" fmla="*/ 186031 h 476283"/>
                <a:gd name="connsiteX19" fmla="*/ 0 w 477403"/>
                <a:gd name="connsiteY19" fmla="*/ 210685 h 476283"/>
                <a:gd name="connsiteX20" fmla="*/ 0 w 477403"/>
                <a:gd name="connsiteY20" fmla="*/ 266719 h 476283"/>
                <a:gd name="connsiteX21" fmla="*/ 49309 w 477403"/>
                <a:gd name="connsiteY21" fmla="*/ 291373 h 476283"/>
                <a:gd name="connsiteX22" fmla="*/ 67240 w 477403"/>
                <a:gd name="connsiteY22" fmla="*/ 335079 h 476283"/>
                <a:gd name="connsiteX23" fmla="*/ 49309 w 477403"/>
                <a:gd name="connsiteY23" fmla="*/ 387751 h 476283"/>
                <a:gd name="connsiteX24" fmla="*/ 88533 w 477403"/>
                <a:gd name="connsiteY24" fmla="*/ 426974 h 476283"/>
                <a:gd name="connsiteX25" fmla="*/ 141204 w 477403"/>
                <a:gd name="connsiteY25" fmla="*/ 409043 h 476283"/>
                <a:gd name="connsiteX26" fmla="*/ 184910 w 477403"/>
                <a:gd name="connsiteY26" fmla="*/ 426974 h 476283"/>
                <a:gd name="connsiteX27" fmla="*/ 209565 w 477403"/>
                <a:gd name="connsiteY27" fmla="*/ 476283 h 476283"/>
                <a:gd name="connsiteX28" fmla="*/ 265598 w 477403"/>
                <a:gd name="connsiteY28" fmla="*/ 476283 h 476283"/>
                <a:gd name="connsiteX29" fmla="*/ 290253 w 477403"/>
                <a:gd name="connsiteY29" fmla="*/ 426974 h 476283"/>
                <a:gd name="connsiteX30" fmla="*/ 333959 w 477403"/>
                <a:gd name="connsiteY30" fmla="*/ 409043 h 476283"/>
                <a:gd name="connsiteX31" fmla="*/ 386630 w 477403"/>
                <a:gd name="connsiteY31" fmla="*/ 426974 h 476283"/>
                <a:gd name="connsiteX32" fmla="*/ 426974 w 477403"/>
                <a:gd name="connsiteY32" fmla="*/ 387751 h 476283"/>
                <a:gd name="connsiteX33" fmla="*/ 409043 w 477403"/>
                <a:gd name="connsiteY33" fmla="*/ 335079 h 476283"/>
                <a:gd name="connsiteX34" fmla="*/ 428095 w 477403"/>
                <a:gd name="connsiteY34" fmla="*/ 291373 h 476283"/>
                <a:gd name="connsiteX35" fmla="*/ 477404 w 477403"/>
                <a:gd name="connsiteY35" fmla="*/ 266719 h 476283"/>
                <a:gd name="connsiteX36" fmla="*/ 477404 w 477403"/>
                <a:gd name="connsiteY36" fmla="*/ 210685 h 476283"/>
                <a:gd name="connsiteX37" fmla="*/ 428095 w 477403"/>
                <a:gd name="connsiteY37" fmla="*/ 186031 h 47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77403" h="476283">
                  <a:moveTo>
                    <a:pt x="238702" y="322752"/>
                  </a:moveTo>
                  <a:cubicBezTo>
                    <a:pt x="191634" y="322752"/>
                    <a:pt x="154652" y="284649"/>
                    <a:pt x="154652" y="238702"/>
                  </a:cubicBezTo>
                  <a:cubicBezTo>
                    <a:pt x="154652" y="192755"/>
                    <a:pt x="192755" y="154652"/>
                    <a:pt x="238702" y="154652"/>
                  </a:cubicBezTo>
                  <a:cubicBezTo>
                    <a:pt x="285770" y="154652"/>
                    <a:pt x="322752" y="192755"/>
                    <a:pt x="322752" y="238702"/>
                  </a:cubicBezTo>
                  <a:cubicBezTo>
                    <a:pt x="322752" y="284649"/>
                    <a:pt x="284649" y="322752"/>
                    <a:pt x="238702" y="322752"/>
                  </a:cubicBezTo>
                  <a:close/>
                  <a:moveTo>
                    <a:pt x="428095" y="186031"/>
                  </a:moveTo>
                  <a:cubicBezTo>
                    <a:pt x="423612" y="170341"/>
                    <a:pt x="418009" y="155773"/>
                    <a:pt x="410164" y="142325"/>
                  </a:cubicBezTo>
                  <a:lnTo>
                    <a:pt x="428095" y="89653"/>
                  </a:lnTo>
                  <a:lnTo>
                    <a:pt x="387751" y="49309"/>
                  </a:lnTo>
                  <a:lnTo>
                    <a:pt x="335079" y="67240"/>
                  </a:lnTo>
                  <a:cubicBezTo>
                    <a:pt x="321631" y="59395"/>
                    <a:pt x="307063" y="53792"/>
                    <a:pt x="291373" y="49309"/>
                  </a:cubicBezTo>
                  <a:lnTo>
                    <a:pt x="266719" y="0"/>
                  </a:lnTo>
                  <a:lnTo>
                    <a:pt x="210685" y="0"/>
                  </a:lnTo>
                  <a:lnTo>
                    <a:pt x="186031" y="49309"/>
                  </a:lnTo>
                  <a:cubicBezTo>
                    <a:pt x="170341" y="53792"/>
                    <a:pt x="155773" y="59395"/>
                    <a:pt x="142325" y="67240"/>
                  </a:cubicBezTo>
                  <a:lnTo>
                    <a:pt x="89653" y="49309"/>
                  </a:lnTo>
                  <a:lnTo>
                    <a:pt x="49309" y="89653"/>
                  </a:lnTo>
                  <a:lnTo>
                    <a:pt x="67240" y="142325"/>
                  </a:lnTo>
                  <a:cubicBezTo>
                    <a:pt x="59395" y="155773"/>
                    <a:pt x="53792" y="170341"/>
                    <a:pt x="49309" y="186031"/>
                  </a:cubicBezTo>
                  <a:lnTo>
                    <a:pt x="0" y="210685"/>
                  </a:lnTo>
                  <a:lnTo>
                    <a:pt x="0" y="266719"/>
                  </a:lnTo>
                  <a:lnTo>
                    <a:pt x="49309" y="291373"/>
                  </a:lnTo>
                  <a:cubicBezTo>
                    <a:pt x="53792" y="307063"/>
                    <a:pt x="59395" y="321631"/>
                    <a:pt x="67240" y="335079"/>
                  </a:cubicBezTo>
                  <a:lnTo>
                    <a:pt x="49309" y="387751"/>
                  </a:lnTo>
                  <a:lnTo>
                    <a:pt x="88533" y="426974"/>
                  </a:lnTo>
                  <a:lnTo>
                    <a:pt x="141204" y="409043"/>
                  </a:lnTo>
                  <a:cubicBezTo>
                    <a:pt x="154652" y="416888"/>
                    <a:pt x="169221" y="422491"/>
                    <a:pt x="184910" y="426974"/>
                  </a:cubicBezTo>
                  <a:lnTo>
                    <a:pt x="209565" y="476283"/>
                  </a:lnTo>
                  <a:lnTo>
                    <a:pt x="265598" y="476283"/>
                  </a:lnTo>
                  <a:lnTo>
                    <a:pt x="290253" y="426974"/>
                  </a:lnTo>
                  <a:cubicBezTo>
                    <a:pt x="305942" y="422491"/>
                    <a:pt x="320511" y="416888"/>
                    <a:pt x="333959" y="409043"/>
                  </a:cubicBezTo>
                  <a:lnTo>
                    <a:pt x="386630" y="426974"/>
                  </a:lnTo>
                  <a:lnTo>
                    <a:pt x="426974" y="387751"/>
                  </a:lnTo>
                  <a:lnTo>
                    <a:pt x="409043" y="335079"/>
                  </a:lnTo>
                  <a:cubicBezTo>
                    <a:pt x="416888" y="321631"/>
                    <a:pt x="423612" y="305942"/>
                    <a:pt x="428095" y="291373"/>
                  </a:cubicBezTo>
                  <a:lnTo>
                    <a:pt x="477404" y="266719"/>
                  </a:lnTo>
                  <a:lnTo>
                    <a:pt x="477404" y="210685"/>
                  </a:lnTo>
                  <a:lnTo>
                    <a:pt x="428095" y="186031"/>
                  </a:lnTo>
                  <a:close/>
                </a:path>
              </a:pathLst>
            </a:custGeom>
            <a:solidFill>
              <a:schemeClr val="accent1"/>
            </a:solidFill>
            <a:ln w="1111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836F67A0-7DE3-4E40-B823-F3DA34754B67}"/>
                </a:ext>
              </a:extLst>
            </p:cNvPr>
            <p:cNvSpPr/>
            <p:nvPr/>
          </p:nvSpPr>
          <p:spPr>
            <a:xfrm>
              <a:off x="5738669" y="2230588"/>
              <a:ext cx="477404" cy="476283"/>
            </a:xfrm>
            <a:custGeom>
              <a:avLst/>
              <a:gdLst>
                <a:gd name="connsiteX0" fmla="*/ 238702 w 477404"/>
                <a:gd name="connsiteY0" fmla="*/ 322752 h 476283"/>
                <a:gd name="connsiteX1" fmla="*/ 154652 w 477404"/>
                <a:gd name="connsiteY1" fmla="*/ 238702 h 476283"/>
                <a:gd name="connsiteX2" fmla="*/ 238702 w 477404"/>
                <a:gd name="connsiteY2" fmla="*/ 154652 h 476283"/>
                <a:gd name="connsiteX3" fmla="*/ 322752 w 477404"/>
                <a:gd name="connsiteY3" fmla="*/ 238702 h 476283"/>
                <a:gd name="connsiteX4" fmla="*/ 238702 w 477404"/>
                <a:gd name="connsiteY4" fmla="*/ 322752 h 476283"/>
                <a:gd name="connsiteX5" fmla="*/ 238702 w 477404"/>
                <a:gd name="connsiteY5" fmla="*/ 322752 h 476283"/>
                <a:gd name="connsiteX6" fmla="*/ 410164 w 477404"/>
                <a:gd name="connsiteY6" fmla="*/ 142325 h 476283"/>
                <a:gd name="connsiteX7" fmla="*/ 428095 w 477404"/>
                <a:gd name="connsiteY7" fmla="*/ 89653 h 476283"/>
                <a:gd name="connsiteX8" fmla="*/ 387751 w 477404"/>
                <a:gd name="connsiteY8" fmla="*/ 49309 h 476283"/>
                <a:gd name="connsiteX9" fmla="*/ 335079 w 477404"/>
                <a:gd name="connsiteY9" fmla="*/ 67240 h 476283"/>
                <a:gd name="connsiteX10" fmla="*/ 291373 w 477404"/>
                <a:gd name="connsiteY10" fmla="*/ 49309 h 476283"/>
                <a:gd name="connsiteX11" fmla="*/ 266719 w 477404"/>
                <a:gd name="connsiteY11" fmla="*/ 0 h 476283"/>
                <a:gd name="connsiteX12" fmla="*/ 210685 w 477404"/>
                <a:gd name="connsiteY12" fmla="*/ 0 h 476283"/>
                <a:gd name="connsiteX13" fmla="*/ 186031 w 477404"/>
                <a:gd name="connsiteY13" fmla="*/ 49309 h 476283"/>
                <a:gd name="connsiteX14" fmla="*/ 142325 w 477404"/>
                <a:gd name="connsiteY14" fmla="*/ 67240 h 476283"/>
                <a:gd name="connsiteX15" fmla="*/ 89653 w 477404"/>
                <a:gd name="connsiteY15" fmla="*/ 49309 h 476283"/>
                <a:gd name="connsiteX16" fmla="*/ 50430 w 477404"/>
                <a:gd name="connsiteY16" fmla="*/ 88533 h 476283"/>
                <a:gd name="connsiteX17" fmla="*/ 67240 w 477404"/>
                <a:gd name="connsiteY17" fmla="*/ 141204 h 476283"/>
                <a:gd name="connsiteX18" fmla="*/ 49309 w 477404"/>
                <a:gd name="connsiteY18" fmla="*/ 184910 h 476283"/>
                <a:gd name="connsiteX19" fmla="*/ 0 w 477404"/>
                <a:gd name="connsiteY19" fmla="*/ 209565 h 476283"/>
                <a:gd name="connsiteX20" fmla="*/ 0 w 477404"/>
                <a:gd name="connsiteY20" fmla="*/ 265598 h 476283"/>
                <a:gd name="connsiteX21" fmla="*/ 49309 w 477404"/>
                <a:gd name="connsiteY21" fmla="*/ 290253 h 476283"/>
                <a:gd name="connsiteX22" fmla="*/ 67240 w 477404"/>
                <a:gd name="connsiteY22" fmla="*/ 333959 h 476283"/>
                <a:gd name="connsiteX23" fmla="*/ 50430 w 477404"/>
                <a:gd name="connsiteY23" fmla="*/ 386630 h 476283"/>
                <a:gd name="connsiteX24" fmla="*/ 89653 w 477404"/>
                <a:gd name="connsiteY24" fmla="*/ 425853 h 476283"/>
                <a:gd name="connsiteX25" fmla="*/ 142325 w 477404"/>
                <a:gd name="connsiteY25" fmla="*/ 409043 h 476283"/>
                <a:gd name="connsiteX26" fmla="*/ 186031 w 477404"/>
                <a:gd name="connsiteY26" fmla="*/ 426974 h 476283"/>
                <a:gd name="connsiteX27" fmla="*/ 210685 w 477404"/>
                <a:gd name="connsiteY27" fmla="*/ 476283 h 476283"/>
                <a:gd name="connsiteX28" fmla="*/ 266719 w 477404"/>
                <a:gd name="connsiteY28" fmla="*/ 476283 h 476283"/>
                <a:gd name="connsiteX29" fmla="*/ 291373 w 477404"/>
                <a:gd name="connsiteY29" fmla="*/ 426974 h 476283"/>
                <a:gd name="connsiteX30" fmla="*/ 335079 w 477404"/>
                <a:gd name="connsiteY30" fmla="*/ 409043 h 476283"/>
                <a:gd name="connsiteX31" fmla="*/ 387751 w 477404"/>
                <a:gd name="connsiteY31" fmla="*/ 426974 h 476283"/>
                <a:gd name="connsiteX32" fmla="*/ 426974 w 477404"/>
                <a:gd name="connsiteY32" fmla="*/ 386630 h 476283"/>
                <a:gd name="connsiteX33" fmla="*/ 410164 w 477404"/>
                <a:gd name="connsiteY33" fmla="*/ 335079 h 476283"/>
                <a:gd name="connsiteX34" fmla="*/ 428095 w 477404"/>
                <a:gd name="connsiteY34" fmla="*/ 291373 h 476283"/>
                <a:gd name="connsiteX35" fmla="*/ 477404 w 477404"/>
                <a:gd name="connsiteY35" fmla="*/ 266719 h 476283"/>
                <a:gd name="connsiteX36" fmla="*/ 477404 w 477404"/>
                <a:gd name="connsiteY36" fmla="*/ 210685 h 476283"/>
                <a:gd name="connsiteX37" fmla="*/ 428095 w 477404"/>
                <a:gd name="connsiteY37" fmla="*/ 186031 h 476283"/>
                <a:gd name="connsiteX38" fmla="*/ 410164 w 477404"/>
                <a:gd name="connsiteY38" fmla="*/ 142325 h 47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7404" h="476283">
                  <a:moveTo>
                    <a:pt x="238702" y="322752"/>
                  </a:moveTo>
                  <a:cubicBezTo>
                    <a:pt x="191634" y="322752"/>
                    <a:pt x="154652" y="284649"/>
                    <a:pt x="154652" y="238702"/>
                  </a:cubicBezTo>
                  <a:cubicBezTo>
                    <a:pt x="154652" y="191634"/>
                    <a:pt x="192755" y="154652"/>
                    <a:pt x="238702" y="154652"/>
                  </a:cubicBezTo>
                  <a:cubicBezTo>
                    <a:pt x="285770" y="154652"/>
                    <a:pt x="322752" y="192755"/>
                    <a:pt x="322752" y="238702"/>
                  </a:cubicBezTo>
                  <a:cubicBezTo>
                    <a:pt x="322752" y="284649"/>
                    <a:pt x="285770" y="322752"/>
                    <a:pt x="238702" y="322752"/>
                  </a:cubicBezTo>
                  <a:lnTo>
                    <a:pt x="238702" y="322752"/>
                  </a:lnTo>
                  <a:close/>
                  <a:moveTo>
                    <a:pt x="410164" y="142325"/>
                  </a:moveTo>
                  <a:lnTo>
                    <a:pt x="428095" y="89653"/>
                  </a:lnTo>
                  <a:lnTo>
                    <a:pt x="387751" y="49309"/>
                  </a:lnTo>
                  <a:lnTo>
                    <a:pt x="335079" y="67240"/>
                  </a:lnTo>
                  <a:cubicBezTo>
                    <a:pt x="321631" y="59395"/>
                    <a:pt x="305942" y="53792"/>
                    <a:pt x="291373" y="49309"/>
                  </a:cubicBezTo>
                  <a:lnTo>
                    <a:pt x="266719" y="0"/>
                  </a:lnTo>
                  <a:lnTo>
                    <a:pt x="210685" y="0"/>
                  </a:lnTo>
                  <a:lnTo>
                    <a:pt x="186031" y="49309"/>
                  </a:lnTo>
                  <a:cubicBezTo>
                    <a:pt x="170341" y="53792"/>
                    <a:pt x="155773" y="59395"/>
                    <a:pt x="142325" y="67240"/>
                  </a:cubicBezTo>
                  <a:lnTo>
                    <a:pt x="89653" y="49309"/>
                  </a:lnTo>
                  <a:lnTo>
                    <a:pt x="50430" y="88533"/>
                  </a:lnTo>
                  <a:lnTo>
                    <a:pt x="67240" y="141204"/>
                  </a:lnTo>
                  <a:cubicBezTo>
                    <a:pt x="59395" y="154652"/>
                    <a:pt x="53792" y="170341"/>
                    <a:pt x="49309" y="184910"/>
                  </a:cubicBezTo>
                  <a:lnTo>
                    <a:pt x="0" y="209565"/>
                  </a:lnTo>
                  <a:lnTo>
                    <a:pt x="0" y="265598"/>
                  </a:lnTo>
                  <a:lnTo>
                    <a:pt x="49309" y="290253"/>
                  </a:lnTo>
                  <a:cubicBezTo>
                    <a:pt x="53792" y="305942"/>
                    <a:pt x="59395" y="320511"/>
                    <a:pt x="67240" y="333959"/>
                  </a:cubicBezTo>
                  <a:lnTo>
                    <a:pt x="50430" y="386630"/>
                  </a:lnTo>
                  <a:lnTo>
                    <a:pt x="89653" y="425853"/>
                  </a:lnTo>
                  <a:lnTo>
                    <a:pt x="142325" y="409043"/>
                  </a:lnTo>
                  <a:cubicBezTo>
                    <a:pt x="155773" y="416888"/>
                    <a:pt x="170341" y="422491"/>
                    <a:pt x="186031" y="426974"/>
                  </a:cubicBezTo>
                  <a:lnTo>
                    <a:pt x="210685" y="476283"/>
                  </a:lnTo>
                  <a:lnTo>
                    <a:pt x="266719" y="476283"/>
                  </a:lnTo>
                  <a:lnTo>
                    <a:pt x="291373" y="426974"/>
                  </a:lnTo>
                  <a:cubicBezTo>
                    <a:pt x="307063" y="422491"/>
                    <a:pt x="321631" y="416888"/>
                    <a:pt x="335079" y="409043"/>
                  </a:cubicBezTo>
                  <a:lnTo>
                    <a:pt x="387751" y="426974"/>
                  </a:lnTo>
                  <a:lnTo>
                    <a:pt x="426974" y="386630"/>
                  </a:lnTo>
                  <a:lnTo>
                    <a:pt x="410164" y="335079"/>
                  </a:lnTo>
                  <a:cubicBezTo>
                    <a:pt x="418009" y="321631"/>
                    <a:pt x="423612" y="307063"/>
                    <a:pt x="428095" y="291373"/>
                  </a:cubicBezTo>
                  <a:lnTo>
                    <a:pt x="477404" y="266719"/>
                  </a:lnTo>
                  <a:lnTo>
                    <a:pt x="477404" y="210685"/>
                  </a:lnTo>
                  <a:lnTo>
                    <a:pt x="428095" y="186031"/>
                  </a:lnTo>
                  <a:cubicBezTo>
                    <a:pt x="423612" y="170341"/>
                    <a:pt x="418009" y="155773"/>
                    <a:pt x="410164" y="142325"/>
                  </a:cubicBezTo>
                  <a:close/>
                </a:path>
              </a:pathLst>
            </a:custGeom>
            <a:solidFill>
              <a:schemeClr val="accent1"/>
            </a:solidFill>
            <a:ln w="1111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F19A8304-12AF-43C1-87C5-84DC859A9E69}"/>
                </a:ext>
              </a:extLst>
            </p:cNvPr>
            <p:cNvSpPr/>
            <p:nvPr/>
          </p:nvSpPr>
          <p:spPr>
            <a:xfrm>
              <a:off x="6348777" y="2254422"/>
              <a:ext cx="224059" cy="223533"/>
            </a:xfrm>
            <a:custGeom>
              <a:avLst/>
              <a:gdLst>
                <a:gd name="connsiteX0" fmla="*/ 238702 w 477404"/>
                <a:gd name="connsiteY0" fmla="*/ 322752 h 476283"/>
                <a:gd name="connsiteX1" fmla="*/ 154652 w 477404"/>
                <a:gd name="connsiteY1" fmla="*/ 238702 h 476283"/>
                <a:gd name="connsiteX2" fmla="*/ 238702 w 477404"/>
                <a:gd name="connsiteY2" fmla="*/ 154652 h 476283"/>
                <a:gd name="connsiteX3" fmla="*/ 322752 w 477404"/>
                <a:gd name="connsiteY3" fmla="*/ 238702 h 476283"/>
                <a:gd name="connsiteX4" fmla="*/ 238702 w 477404"/>
                <a:gd name="connsiteY4" fmla="*/ 322752 h 476283"/>
                <a:gd name="connsiteX5" fmla="*/ 238702 w 477404"/>
                <a:gd name="connsiteY5" fmla="*/ 322752 h 476283"/>
                <a:gd name="connsiteX6" fmla="*/ 410164 w 477404"/>
                <a:gd name="connsiteY6" fmla="*/ 142325 h 476283"/>
                <a:gd name="connsiteX7" fmla="*/ 428095 w 477404"/>
                <a:gd name="connsiteY7" fmla="*/ 89653 h 476283"/>
                <a:gd name="connsiteX8" fmla="*/ 387751 w 477404"/>
                <a:gd name="connsiteY8" fmla="*/ 49309 h 476283"/>
                <a:gd name="connsiteX9" fmla="*/ 335079 w 477404"/>
                <a:gd name="connsiteY9" fmla="*/ 67240 h 476283"/>
                <a:gd name="connsiteX10" fmla="*/ 291373 w 477404"/>
                <a:gd name="connsiteY10" fmla="*/ 49309 h 476283"/>
                <a:gd name="connsiteX11" fmla="*/ 266719 w 477404"/>
                <a:gd name="connsiteY11" fmla="*/ 0 h 476283"/>
                <a:gd name="connsiteX12" fmla="*/ 210685 w 477404"/>
                <a:gd name="connsiteY12" fmla="*/ 0 h 476283"/>
                <a:gd name="connsiteX13" fmla="*/ 186031 w 477404"/>
                <a:gd name="connsiteY13" fmla="*/ 49309 h 476283"/>
                <a:gd name="connsiteX14" fmla="*/ 142325 w 477404"/>
                <a:gd name="connsiteY14" fmla="*/ 67240 h 476283"/>
                <a:gd name="connsiteX15" fmla="*/ 89653 w 477404"/>
                <a:gd name="connsiteY15" fmla="*/ 49309 h 476283"/>
                <a:gd name="connsiteX16" fmla="*/ 50430 w 477404"/>
                <a:gd name="connsiteY16" fmla="*/ 88533 h 476283"/>
                <a:gd name="connsiteX17" fmla="*/ 67240 w 477404"/>
                <a:gd name="connsiteY17" fmla="*/ 141204 h 476283"/>
                <a:gd name="connsiteX18" fmla="*/ 49309 w 477404"/>
                <a:gd name="connsiteY18" fmla="*/ 184910 h 476283"/>
                <a:gd name="connsiteX19" fmla="*/ 0 w 477404"/>
                <a:gd name="connsiteY19" fmla="*/ 209565 h 476283"/>
                <a:gd name="connsiteX20" fmla="*/ 0 w 477404"/>
                <a:gd name="connsiteY20" fmla="*/ 265598 h 476283"/>
                <a:gd name="connsiteX21" fmla="*/ 49309 w 477404"/>
                <a:gd name="connsiteY21" fmla="*/ 290253 h 476283"/>
                <a:gd name="connsiteX22" fmla="*/ 67240 w 477404"/>
                <a:gd name="connsiteY22" fmla="*/ 333959 h 476283"/>
                <a:gd name="connsiteX23" fmla="*/ 50430 w 477404"/>
                <a:gd name="connsiteY23" fmla="*/ 386630 h 476283"/>
                <a:gd name="connsiteX24" fmla="*/ 89653 w 477404"/>
                <a:gd name="connsiteY24" fmla="*/ 425853 h 476283"/>
                <a:gd name="connsiteX25" fmla="*/ 142325 w 477404"/>
                <a:gd name="connsiteY25" fmla="*/ 409043 h 476283"/>
                <a:gd name="connsiteX26" fmla="*/ 186031 w 477404"/>
                <a:gd name="connsiteY26" fmla="*/ 426974 h 476283"/>
                <a:gd name="connsiteX27" fmla="*/ 210685 w 477404"/>
                <a:gd name="connsiteY27" fmla="*/ 476283 h 476283"/>
                <a:gd name="connsiteX28" fmla="*/ 266719 w 477404"/>
                <a:gd name="connsiteY28" fmla="*/ 476283 h 476283"/>
                <a:gd name="connsiteX29" fmla="*/ 291373 w 477404"/>
                <a:gd name="connsiteY29" fmla="*/ 426974 h 476283"/>
                <a:gd name="connsiteX30" fmla="*/ 335079 w 477404"/>
                <a:gd name="connsiteY30" fmla="*/ 409043 h 476283"/>
                <a:gd name="connsiteX31" fmla="*/ 387751 w 477404"/>
                <a:gd name="connsiteY31" fmla="*/ 426974 h 476283"/>
                <a:gd name="connsiteX32" fmla="*/ 426974 w 477404"/>
                <a:gd name="connsiteY32" fmla="*/ 386630 h 476283"/>
                <a:gd name="connsiteX33" fmla="*/ 410164 w 477404"/>
                <a:gd name="connsiteY33" fmla="*/ 335079 h 476283"/>
                <a:gd name="connsiteX34" fmla="*/ 428095 w 477404"/>
                <a:gd name="connsiteY34" fmla="*/ 291373 h 476283"/>
                <a:gd name="connsiteX35" fmla="*/ 477404 w 477404"/>
                <a:gd name="connsiteY35" fmla="*/ 266719 h 476283"/>
                <a:gd name="connsiteX36" fmla="*/ 477404 w 477404"/>
                <a:gd name="connsiteY36" fmla="*/ 210685 h 476283"/>
                <a:gd name="connsiteX37" fmla="*/ 428095 w 477404"/>
                <a:gd name="connsiteY37" fmla="*/ 186031 h 476283"/>
                <a:gd name="connsiteX38" fmla="*/ 410164 w 477404"/>
                <a:gd name="connsiteY38" fmla="*/ 142325 h 47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77404" h="476283">
                  <a:moveTo>
                    <a:pt x="238702" y="322752"/>
                  </a:moveTo>
                  <a:cubicBezTo>
                    <a:pt x="191634" y="322752"/>
                    <a:pt x="154652" y="284649"/>
                    <a:pt x="154652" y="238702"/>
                  </a:cubicBezTo>
                  <a:cubicBezTo>
                    <a:pt x="154652" y="191634"/>
                    <a:pt x="192755" y="154652"/>
                    <a:pt x="238702" y="154652"/>
                  </a:cubicBezTo>
                  <a:cubicBezTo>
                    <a:pt x="285770" y="154652"/>
                    <a:pt x="322752" y="192755"/>
                    <a:pt x="322752" y="238702"/>
                  </a:cubicBezTo>
                  <a:cubicBezTo>
                    <a:pt x="322752" y="284649"/>
                    <a:pt x="285770" y="322752"/>
                    <a:pt x="238702" y="322752"/>
                  </a:cubicBezTo>
                  <a:lnTo>
                    <a:pt x="238702" y="322752"/>
                  </a:lnTo>
                  <a:close/>
                  <a:moveTo>
                    <a:pt x="410164" y="142325"/>
                  </a:moveTo>
                  <a:lnTo>
                    <a:pt x="428095" y="89653"/>
                  </a:lnTo>
                  <a:lnTo>
                    <a:pt x="387751" y="49309"/>
                  </a:lnTo>
                  <a:lnTo>
                    <a:pt x="335079" y="67240"/>
                  </a:lnTo>
                  <a:cubicBezTo>
                    <a:pt x="321631" y="59395"/>
                    <a:pt x="305942" y="53792"/>
                    <a:pt x="291373" y="49309"/>
                  </a:cubicBezTo>
                  <a:lnTo>
                    <a:pt x="266719" y="0"/>
                  </a:lnTo>
                  <a:lnTo>
                    <a:pt x="210685" y="0"/>
                  </a:lnTo>
                  <a:lnTo>
                    <a:pt x="186031" y="49309"/>
                  </a:lnTo>
                  <a:cubicBezTo>
                    <a:pt x="170341" y="53792"/>
                    <a:pt x="155773" y="59395"/>
                    <a:pt x="142325" y="67240"/>
                  </a:cubicBezTo>
                  <a:lnTo>
                    <a:pt x="89653" y="49309"/>
                  </a:lnTo>
                  <a:lnTo>
                    <a:pt x="50430" y="88533"/>
                  </a:lnTo>
                  <a:lnTo>
                    <a:pt x="67240" y="141204"/>
                  </a:lnTo>
                  <a:cubicBezTo>
                    <a:pt x="59395" y="154652"/>
                    <a:pt x="53792" y="170341"/>
                    <a:pt x="49309" y="184910"/>
                  </a:cubicBezTo>
                  <a:lnTo>
                    <a:pt x="0" y="209565"/>
                  </a:lnTo>
                  <a:lnTo>
                    <a:pt x="0" y="265598"/>
                  </a:lnTo>
                  <a:lnTo>
                    <a:pt x="49309" y="290253"/>
                  </a:lnTo>
                  <a:cubicBezTo>
                    <a:pt x="53792" y="305942"/>
                    <a:pt x="59395" y="320511"/>
                    <a:pt x="67240" y="333959"/>
                  </a:cubicBezTo>
                  <a:lnTo>
                    <a:pt x="50430" y="386630"/>
                  </a:lnTo>
                  <a:lnTo>
                    <a:pt x="89653" y="425853"/>
                  </a:lnTo>
                  <a:lnTo>
                    <a:pt x="142325" y="409043"/>
                  </a:lnTo>
                  <a:cubicBezTo>
                    <a:pt x="155773" y="416888"/>
                    <a:pt x="170341" y="422491"/>
                    <a:pt x="186031" y="426974"/>
                  </a:cubicBezTo>
                  <a:lnTo>
                    <a:pt x="210685" y="476283"/>
                  </a:lnTo>
                  <a:lnTo>
                    <a:pt x="266719" y="476283"/>
                  </a:lnTo>
                  <a:lnTo>
                    <a:pt x="291373" y="426974"/>
                  </a:lnTo>
                  <a:cubicBezTo>
                    <a:pt x="307063" y="422491"/>
                    <a:pt x="321631" y="416888"/>
                    <a:pt x="335079" y="409043"/>
                  </a:cubicBezTo>
                  <a:lnTo>
                    <a:pt x="387751" y="426974"/>
                  </a:lnTo>
                  <a:lnTo>
                    <a:pt x="426974" y="386630"/>
                  </a:lnTo>
                  <a:lnTo>
                    <a:pt x="410164" y="335079"/>
                  </a:lnTo>
                  <a:cubicBezTo>
                    <a:pt x="418009" y="321631"/>
                    <a:pt x="423612" y="307063"/>
                    <a:pt x="428095" y="291373"/>
                  </a:cubicBezTo>
                  <a:lnTo>
                    <a:pt x="477404" y="266719"/>
                  </a:lnTo>
                  <a:lnTo>
                    <a:pt x="477404" y="210685"/>
                  </a:lnTo>
                  <a:lnTo>
                    <a:pt x="428095" y="186031"/>
                  </a:lnTo>
                  <a:cubicBezTo>
                    <a:pt x="423612" y="170341"/>
                    <a:pt x="418009" y="155773"/>
                    <a:pt x="410164" y="142325"/>
                  </a:cubicBezTo>
                  <a:close/>
                </a:path>
              </a:pathLst>
            </a:custGeom>
            <a:solidFill>
              <a:schemeClr val="tx2"/>
            </a:solidFill>
            <a:ln w="11113" cap="flat">
              <a:noFill/>
              <a:prstDash val="solid"/>
              <a:miter/>
            </a:ln>
          </p:spPr>
          <p:txBody>
            <a:bodyPr rtlCol="0" anchor="ctr"/>
            <a:lstStyle/>
            <a:p>
              <a:endParaRPr lang="zh-CN" altLang="en-US"/>
            </a:p>
          </p:txBody>
        </p:sp>
      </p:grpSp>
      <p:grpSp>
        <p:nvGrpSpPr>
          <p:cNvPr id="37" name="组合 36">
            <a:extLst>
              <a:ext uri="{FF2B5EF4-FFF2-40B4-BE49-F238E27FC236}">
                <a16:creationId xmlns:a16="http://schemas.microsoft.com/office/drawing/2014/main" xmlns="" id="{A01A3F72-0F31-4254-A41C-77BB9C23F2AA}"/>
              </a:ext>
            </a:extLst>
          </p:cNvPr>
          <p:cNvGrpSpPr/>
          <p:nvPr/>
        </p:nvGrpSpPr>
        <p:grpSpPr>
          <a:xfrm>
            <a:off x="7236574" y="1673875"/>
            <a:ext cx="617358" cy="617358"/>
            <a:chOff x="9309905" y="1884302"/>
            <a:chExt cx="762053" cy="762053"/>
          </a:xfrm>
          <a:solidFill>
            <a:schemeClr val="bg1"/>
          </a:solidFill>
        </p:grpSpPr>
        <p:sp>
          <p:nvSpPr>
            <p:cNvPr id="38" name="任意多边形: 形状 37">
              <a:extLst>
                <a:ext uri="{FF2B5EF4-FFF2-40B4-BE49-F238E27FC236}">
                  <a16:creationId xmlns:a16="http://schemas.microsoft.com/office/drawing/2014/main" xmlns="" id="{58CC6C99-6A11-438D-8A9D-176075357FCB}"/>
                </a:ext>
              </a:extLst>
            </p:cNvPr>
            <p:cNvSpPr/>
            <p:nvPr/>
          </p:nvSpPr>
          <p:spPr>
            <a:xfrm>
              <a:off x="9495039" y="2230252"/>
              <a:ext cx="94023" cy="113523"/>
            </a:xfrm>
            <a:custGeom>
              <a:avLst/>
              <a:gdLst>
                <a:gd name="connsiteX0" fmla="*/ 42361 w 94023"/>
                <a:gd name="connsiteY0" fmla="*/ 113524 h 113523"/>
                <a:gd name="connsiteX1" fmla="*/ 94024 w 94023"/>
                <a:gd name="connsiteY1" fmla="*/ 23870 h 113523"/>
                <a:gd name="connsiteX2" fmla="*/ 56033 w 94023"/>
                <a:gd name="connsiteY2" fmla="*/ 0 h 113523"/>
                <a:gd name="connsiteX3" fmla="*/ 0 w 94023"/>
                <a:gd name="connsiteY3" fmla="*/ 97162 h 113523"/>
                <a:gd name="connsiteX4" fmla="*/ 42361 w 94023"/>
                <a:gd name="connsiteY4" fmla="*/ 113524 h 11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23" h="113523">
                  <a:moveTo>
                    <a:pt x="42361" y="113524"/>
                  </a:moveTo>
                  <a:lnTo>
                    <a:pt x="94024" y="23870"/>
                  </a:lnTo>
                  <a:cubicBezTo>
                    <a:pt x="80584" y="17221"/>
                    <a:pt x="67855" y="9224"/>
                    <a:pt x="56033" y="0"/>
                  </a:cubicBezTo>
                  <a:lnTo>
                    <a:pt x="0" y="97162"/>
                  </a:lnTo>
                  <a:cubicBezTo>
                    <a:pt x="14757" y="100798"/>
                    <a:pt x="28992" y="106296"/>
                    <a:pt x="42361" y="113524"/>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39" name="任意多边形: 形状 38">
              <a:extLst>
                <a:ext uri="{FF2B5EF4-FFF2-40B4-BE49-F238E27FC236}">
                  <a16:creationId xmlns:a16="http://schemas.microsoft.com/office/drawing/2014/main" xmlns="" id="{0E138A73-8AD5-4E1D-BD73-35C1AA599147}"/>
                </a:ext>
              </a:extLst>
            </p:cNvPr>
            <p:cNvSpPr/>
            <p:nvPr/>
          </p:nvSpPr>
          <p:spPr>
            <a:xfrm>
              <a:off x="9632545" y="2489462"/>
              <a:ext cx="116773" cy="44826"/>
            </a:xfrm>
            <a:custGeom>
              <a:avLst/>
              <a:gdLst>
                <a:gd name="connsiteX0" fmla="*/ 116773 w 116773"/>
                <a:gd name="connsiteY0" fmla="*/ 44827 h 44826"/>
                <a:gd name="connsiteX1" fmla="*/ 114420 w 116773"/>
                <a:gd name="connsiteY1" fmla="*/ 16810 h 44826"/>
                <a:gd name="connsiteX2" fmla="*/ 115317 w 116773"/>
                <a:gd name="connsiteY2" fmla="*/ 0 h 44826"/>
                <a:gd name="connsiteX3" fmla="*/ 1457 w 116773"/>
                <a:gd name="connsiteY3" fmla="*/ 0 h 44826"/>
                <a:gd name="connsiteX4" fmla="*/ 2353 w 116773"/>
                <a:gd name="connsiteY4" fmla="*/ 16810 h 44826"/>
                <a:gd name="connsiteX5" fmla="*/ 0 w 116773"/>
                <a:gd name="connsiteY5" fmla="*/ 44827 h 4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773" h="44826">
                  <a:moveTo>
                    <a:pt x="116773" y="44827"/>
                  </a:moveTo>
                  <a:cubicBezTo>
                    <a:pt x="115253" y="35564"/>
                    <a:pt x="114466" y="26197"/>
                    <a:pt x="114420" y="16810"/>
                  </a:cubicBezTo>
                  <a:cubicBezTo>
                    <a:pt x="114434" y="11195"/>
                    <a:pt x="114733" y="5584"/>
                    <a:pt x="115317" y="0"/>
                  </a:cubicBezTo>
                  <a:lnTo>
                    <a:pt x="1457" y="0"/>
                  </a:lnTo>
                  <a:cubicBezTo>
                    <a:pt x="2041" y="5584"/>
                    <a:pt x="2340" y="11195"/>
                    <a:pt x="2353" y="16810"/>
                  </a:cubicBezTo>
                  <a:cubicBezTo>
                    <a:pt x="2307" y="26197"/>
                    <a:pt x="1521" y="35564"/>
                    <a:pt x="0" y="44827"/>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40" name="任意多边形: 形状 39">
              <a:extLst>
                <a:ext uri="{FF2B5EF4-FFF2-40B4-BE49-F238E27FC236}">
                  <a16:creationId xmlns:a16="http://schemas.microsoft.com/office/drawing/2014/main" xmlns="" id="{5A59F5C3-1179-4247-9058-76B9C3BA63E0}"/>
                </a:ext>
              </a:extLst>
            </p:cNvPr>
            <p:cNvSpPr/>
            <p:nvPr/>
          </p:nvSpPr>
          <p:spPr>
            <a:xfrm>
              <a:off x="9781593" y="2230027"/>
              <a:ext cx="96041" cy="118342"/>
            </a:xfrm>
            <a:custGeom>
              <a:avLst/>
              <a:gdLst>
                <a:gd name="connsiteX0" fmla="*/ 55025 w 96041"/>
                <a:gd name="connsiteY0" fmla="*/ 118342 h 118342"/>
                <a:gd name="connsiteX1" fmla="*/ 96041 w 96041"/>
                <a:gd name="connsiteY1" fmla="*/ 99627 h 118342"/>
                <a:gd name="connsiteX2" fmla="*/ 38551 w 96041"/>
                <a:gd name="connsiteY2" fmla="*/ 0 h 118342"/>
                <a:gd name="connsiteX3" fmla="*/ 0 w 96041"/>
                <a:gd name="connsiteY3" fmla="*/ 24094 h 118342"/>
              </a:gdLst>
              <a:ahLst/>
              <a:cxnLst>
                <a:cxn ang="0">
                  <a:pos x="connsiteX0" y="connsiteY0"/>
                </a:cxn>
                <a:cxn ang="0">
                  <a:pos x="connsiteX1" y="connsiteY1"/>
                </a:cxn>
                <a:cxn ang="0">
                  <a:pos x="connsiteX2" y="connsiteY2"/>
                </a:cxn>
                <a:cxn ang="0">
                  <a:pos x="connsiteX3" y="connsiteY3"/>
                </a:cxn>
              </a:cxnLst>
              <a:rect l="l" t="t" r="r" b="b"/>
              <a:pathLst>
                <a:path w="96041" h="118342">
                  <a:moveTo>
                    <a:pt x="55025" y="118342"/>
                  </a:moveTo>
                  <a:cubicBezTo>
                    <a:pt x="67877" y="110444"/>
                    <a:pt x="81653" y="104159"/>
                    <a:pt x="96041" y="99627"/>
                  </a:cubicBezTo>
                  <a:lnTo>
                    <a:pt x="38551" y="0"/>
                  </a:lnTo>
                  <a:cubicBezTo>
                    <a:pt x="26562" y="9334"/>
                    <a:pt x="13644" y="17408"/>
                    <a:pt x="0" y="24094"/>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41" name="任意多边形: 形状 40">
              <a:extLst>
                <a:ext uri="{FF2B5EF4-FFF2-40B4-BE49-F238E27FC236}">
                  <a16:creationId xmlns:a16="http://schemas.microsoft.com/office/drawing/2014/main" xmlns="" id="{52006F68-A703-4670-B57E-FBDDE3B0C622}"/>
                </a:ext>
              </a:extLst>
            </p:cNvPr>
            <p:cNvSpPr/>
            <p:nvPr/>
          </p:nvSpPr>
          <p:spPr>
            <a:xfrm>
              <a:off x="9309905" y="2366189"/>
              <a:ext cx="280166" cy="280166"/>
            </a:xfrm>
            <a:custGeom>
              <a:avLst/>
              <a:gdLst>
                <a:gd name="connsiteX0" fmla="*/ 140083 w 280166"/>
                <a:gd name="connsiteY0" fmla="*/ 0 h 280166"/>
                <a:gd name="connsiteX1" fmla="*/ 0 w 280166"/>
                <a:gd name="connsiteY1" fmla="*/ 140083 h 280166"/>
                <a:gd name="connsiteX2" fmla="*/ 140083 w 280166"/>
                <a:gd name="connsiteY2" fmla="*/ 280167 h 280166"/>
                <a:gd name="connsiteX3" fmla="*/ 280167 w 280166"/>
                <a:gd name="connsiteY3" fmla="*/ 140083 h 280166"/>
                <a:gd name="connsiteX4" fmla="*/ 140083 w 280166"/>
                <a:gd name="connsiteY4" fmla="*/ 0 h 280166"/>
                <a:gd name="connsiteX5" fmla="*/ 140083 w 280166"/>
                <a:gd name="connsiteY5" fmla="*/ 54576 h 280166"/>
                <a:gd name="connsiteX6" fmla="*/ 179531 w 280166"/>
                <a:gd name="connsiteY6" fmla="*/ 93800 h 280166"/>
                <a:gd name="connsiteX7" fmla="*/ 140307 w 280166"/>
                <a:gd name="connsiteY7" fmla="*/ 133247 h 280166"/>
                <a:gd name="connsiteX8" fmla="*/ 100860 w 280166"/>
                <a:gd name="connsiteY8" fmla="*/ 94024 h 280166"/>
                <a:gd name="connsiteX9" fmla="*/ 100860 w 280166"/>
                <a:gd name="connsiteY9" fmla="*/ 93800 h 280166"/>
                <a:gd name="connsiteX10" fmla="*/ 140083 w 280166"/>
                <a:gd name="connsiteY10" fmla="*/ 54576 h 280166"/>
                <a:gd name="connsiteX11" fmla="*/ 218530 w 280166"/>
                <a:gd name="connsiteY11" fmla="*/ 212142 h 280166"/>
                <a:gd name="connsiteX12" fmla="*/ 61637 w 280166"/>
                <a:gd name="connsiteY12" fmla="*/ 212142 h 280166"/>
                <a:gd name="connsiteX13" fmla="*/ 61637 w 280166"/>
                <a:gd name="connsiteY13" fmla="*/ 182220 h 280166"/>
                <a:gd name="connsiteX14" fmla="*/ 69481 w 280166"/>
                <a:gd name="connsiteY14" fmla="*/ 166531 h 280166"/>
                <a:gd name="connsiteX15" fmla="*/ 107808 w 280166"/>
                <a:gd name="connsiteY15" fmla="*/ 147816 h 280166"/>
                <a:gd name="connsiteX16" fmla="*/ 140195 w 280166"/>
                <a:gd name="connsiteY16" fmla="*/ 142885 h 280166"/>
                <a:gd name="connsiteX17" fmla="*/ 172583 w 280166"/>
                <a:gd name="connsiteY17" fmla="*/ 147816 h 280166"/>
                <a:gd name="connsiteX18" fmla="*/ 210909 w 280166"/>
                <a:gd name="connsiteY18" fmla="*/ 166531 h 280166"/>
                <a:gd name="connsiteX19" fmla="*/ 218754 w 280166"/>
                <a:gd name="connsiteY19" fmla="*/ 182220 h 28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0166" h="280166">
                  <a:moveTo>
                    <a:pt x="140083" y="0"/>
                  </a:moveTo>
                  <a:cubicBezTo>
                    <a:pt x="62717" y="0"/>
                    <a:pt x="0" y="62717"/>
                    <a:pt x="0" y="140083"/>
                  </a:cubicBezTo>
                  <a:cubicBezTo>
                    <a:pt x="0" y="217450"/>
                    <a:pt x="62717" y="280167"/>
                    <a:pt x="140083" y="280167"/>
                  </a:cubicBezTo>
                  <a:cubicBezTo>
                    <a:pt x="217450" y="280167"/>
                    <a:pt x="280167" y="217450"/>
                    <a:pt x="280167" y="140083"/>
                  </a:cubicBezTo>
                  <a:cubicBezTo>
                    <a:pt x="280167" y="62717"/>
                    <a:pt x="217450" y="0"/>
                    <a:pt x="140083" y="0"/>
                  </a:cubicBezTo>
                  <a:close/>
                  <a:moveTo>
                    <a:pt x="140083" y="54576"/>
                  </a:moveTo>
                  <a:cubicBezTo>
                    <a:pt x="161807" y="54515"/>
                    <a:pt x="179469" y="72076"/>
                    <a:pt x="179531" y="93800"/>
                  </a:cubicBezTo>
                  <a:cubicBezTo>
                    <a:pt x="179592" y="115524"/>
                    <a:pt x="162032" y="133186"/>
                    <a:pt x="140307" y="133247"/>
                  </a:cubicBezTo>
                  <a:cubicBezTo>
                    <a:pt x="118583" y="133309"/>
                    <a:pt x="100922" y="115748"/>
                    <a:pt x="100860" y="94024"/>
                  </a:cubicBezTo>
                  <a:cubicBezTo>
                    <a:pt x="100860" y="93949"/>
                    <a:pt x="100860" y="93875"/>
                    <a:pt x="100860" y="93800"/>
                  </a:cubicBezTo>
                  <a:cubicBezTo>
                    <a:pt x="100922" y="72163"/>
                    <a:pt x="118447" y="54638"/>
                    <a:pt x="140083" y="54576"/>
                  </a:cubicBezTo>
                  <a:close/>
                  <a:moveTo>
                    <a:pt x="218530" y="212142"/>
                  </a:moveTo>
                  <a:lnTo>
                    <a:pt x="61637" y="212142"/>
                  </a:lnTo>
                  <a:lnTo>
                    <a:pt x="61637" y="182220"/>
                  </a:lnTo>
                  <a:cubicBezTo>
                    <a:pt x="61786" y="176084"/>
                    <a:pt x="64661" y="170332"/>
                    <a:pt x="69481" y="166531"/>
                  </a:cubicBezTo>
                  <a:cubicBezTo>
                    <a:pt x="81112" y="158178"/>
                    <a:pt x="94070" y="151850"/>
                    <a:pt x="107808" y="147816"/>
                  </a:cubicBezTo>
                  <a:cubicBezTo>
                    <a:pt x="118340" y="144755"/>
                    <a:pt x="129230" y="143098"/>
                    <a:pt x="140195" y="142885"/>
                  </a:cubicBezTo>
                  <a:cubicBezTo>
                    <a:pt x="151173" y="142952"/>
                    <a:pt x="162082" y="144613"/>
                    <a:pt x="172583" y="147816"/>
                  </a:cubicBezTo>
                  <a:cubicBezTo>
                    <a:pt x="186482" y="151426"/>
                    <a:pt x="199516" y="157790"/>
                    <a:pt x="210909" y="166531"/>
                  </a:cubicBezTo>
                  <a:cubicBezTo>
                    <a:pt x="215729" y="170332"/>
                    <a:pt x="218605" y="176084"/>
                    <a:pt x="218754" y="182220"/>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42" name="任意多边形: 形状 41">
              <a:extLst>
                <a:ext uri="{FF2B5EF4-FFF2-40B4-BE49-F238E27FC236}">
                  <a16:creationId xmlns:a16="http://schemas.microsoft.com/office/drawing/2014/main" xmlns="" id="{28B69D43-16CA-4F3E-A8A4-07CE3149A2FC}"/>
                </a:ext>
              </a:extLst>
            </p:cNvPr>
            <p:cNvSpPr/>
            <p:nvPr/>
          </p:nvSpPr>
          <p:spPr>
            <a:xfrm>
              <a:off x="9511625" y="1884302"/>
              <a:ext cx="347406" cy="347406"/>
            </a:xfrm>
            <a:custGeom>
              <a:avLst/>
              <a:gdLst>
                <a:gd name="connsiteX0" fmla="*/ 347407 w 347406"/>
                <a:gd name="connsiteY0" fmla="*/ 173703 h 347406"/>
                <a:gd name="connsiteX1" fmla="*/ 173703 w 347406"/>
                <a:gd name="connsiteY1" fmla="*/ 0 h 347406"/>
                <a:gd name="connsiteX2" fmla="*/ 0 w 347406"/>
                <a:gd name="connsiteY2" fmla="*/ 173703 h 347406"/>
                <a:gd name="connsiteX3" fmla="*/ 173703 w 347406"/>
                <a:gd name="connsiteY3" fmla="*/ 347407 h 347406"/>
                <a:gd name="connsiteX4" fmla="*/ 347407 w 347406"/>
                <a:gd name="connsiteY4" fmla="*/ 173703 h 347406"/>
                <a:gd name="connsiteX5" fmla="*/ 173367 w 347406"/>
                <a:gd name="connsiteY5" fmla="*/ 67240 h 347406"/>
                <a:gd name="connsiteX6" fmla="*/ 222116 w 347406"/>
                <a:gd name="connsiteY6" fmla="*/ 115989 h 347406"/>
                <a:gd name="connsiteX7" fmla="*/ 173367 w 347406"/>
                <a:gd name="connsiteY7" fmla="*/ 164738 h 347406"/>
                <a:gd name="connsiteX8" fmla="*/ 124618 w 347406"/>
                <a:gd name="connsiteY8" fmla="*/ 115989 h 347406"/>
                <a:gd name="connsiteX9" fmla="*/ 173367 w 347406"/>
                <a:gd name="connsiteY9" fmla="*/ 67240 h 347406"/>
                <a:gd name="connsiteX10" fmla="*/ 270641 w 347406"/>
                <a:gd name="connsiteY10" fmla="*/ 262684 h 347406"/>
                <a:gd name="connsiteX11" fmla="*/ 75981 w 347406"/>
                <a:gd name="connsiteY11" fmla="*/ 262684 h 347406"/>
                <a:gd name="connsiteX12" fmla="*/ 75981 w 347406"/>
                <a:gd name="connsiteY12" fmla="*/ 225254 h 347406"/>
                <a:gd name="connsiteX13" fmla="*/ 85731 w 347406"/>
                <a:gd name="connsiteY13" fmla="*/ 205754 h 347406"/>
                <a:gd name="connsiteX14" fmla="*/ 133135 w 347406"/>
                <a:gd name="connsiteY14" fmla="*/ 182669 h 347406"/>
                <a:gd name="connsiteX15" fmla="*/ 173367 w 347406"/>
                <a:gd name="connsiteY15" fmla="*/ 176617 h 347406"/>
                <a:gd name="connsiteX16" fmla="*/ 213487 w 347406"/>
                <a:gd name="connsiteY16" fmla="*/ 182669 h 347406"/>
                <a:gd name="connsiteX17" fmla="*/ 261003 w 347406"/>
                <a:gd name="connsiteY17" fmla="*/ 205754 h 347406"/>
                <a:gd name="connsiteX18" fmla="*/ 270641 w 347406"/>
                <a:gd name="connsiteY18" fmla="*/ 225254 h 34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7406" h="347406">
                  <a:moveTo>
                    <a:pt x="347407" y="173703"/>
                  </a:moveTo>
                  <a:cubicBezTo>
                    <a:pt x="347407" y="77770"/>
                    <a:pt x="269637" y="0"/>
                    <a:pt x="173703" y="0"/>
                  </a:cubicBezTo>
                  <a:cubicBezTo>
                    <a:pt x="77770" y="0"/>
                    <a:pt x="0" y="77770"/>
                    <a:pt x="0" y="173703"/>
                  </a:cubicBezTo>
                  <a:cubicBezTo>
                    <a:pt x="0" y="269637"/>
                    <a:pt x="77770" y="347407"/>
                    <a:pt x="173703" y="347407"/>
                  </a:cubicBezTo>
                  <a:cubicBezTo>
                    <a:pt x="269637" y="347407"/>
                    <a:pt x="347407" y="269637"/>
                    <a:pt x="347407" y="173703"/>
                  </a:cubicBezTo>
                  <a:close/>
                  <a:moveTo>
                    <a:pt x="173367" y="67240"/>
                  </a:moveTo>
                  <a:cubicBezTo>
                    <a:pt x="200290" y="67240"/>
                    <a:pt x="222116" y="89066"/>
                    <a:pt x="222116" y="115989"/>
                  </a:cubicBezTo>
                  <a:cubicBezTo>
                    <a:pt x="222116" y="142912"/>
                    <a:pt x="200290" y="164738"/>
                    <a:pt x="173367" y="164738"/>
                  </a:cubicBezTo>
                  <a:cubicBezTo>
                    <a:pt x="146444" y="164738"/>
                    <a:pt x="124618" y="142912"/>
                    <a:pt x="124618" y="115989"/>
                  </a:cubicBezTo>
                  <a:cubicBezTo>
                    <a:pt x="124680" y="89091"/>
                    <a:pt x="146469" y="67302"/>
                    <a:pt x="173367" y="67240"/>
                  </a:cubicBezTo>
                  <a:close/>
                  <a:moveTo>
                    <a:pt x="270641" y="262684"/>
                  </a:moveTo>
                  <a:lnTo>
                    <a:pt x="75981" y="262684"/>
                  </a:lnTo>
                  <a:lnTo>
                    <a:pt x="75981" y="225254"/>
                  </a:lnTo>
                  <a:cubicBezTo>
                    <a:pt x="76125" y="217617"/>
                    <a:pt x="79706" y="210451"/>
                    <a:pt x="85731" y="205754"/>
                  </a:cubicBezTo>
                  <a:cubicBezTo>
                    <a:pt x="100090" y="195395"/>
                    <a:pt x="116126" y="187585"/>
                    <a:pt x="133135" y="182669"/>
                  </a:cubicBezTo>
                  <a:cubicBezTo>
                    <a:pt x="146212" y="178852"/>
                    <a:pt x="159745" y="176817"/>
                    <a:pt x="173367" y="176617"/>
                  </a:cubicBezTo>
                  <a:cubicBezTo>
                    <a:pt x="186966" y="176639"/>
                    <a:pt x="200486" y="178679"/>
                    <a:pt x="213487" y="182669"/>
                  </a:cubicBezTo>
                  <a:cubicBezTo>
                    <a:pt x="230696" y="187147"/>
                    <a:pt x="246847" y="194994"/>
                    <a:pt x="261003" y="205754"/>
                  </a:cubicBezTo>
                  <a:cubicBezTo>
                    <a:pt x="266961" y="210494"/>
                    <a:pt x="270493" y="217642"/>
                    <a:pt x="270641" y="225254"/>
                  </a:cubicBezTo>
                  <a:close/>
                </a:path>
              </a:pathLst>
            </a:custGeom>
            <a:grpFill/>
            <a:ln w="11113" cap="flat">
              <a:noFill/>
              <a:prstDash val="solid"/>
              <a:miter/>
            </a:ln>
          </p:spPr>
          <p:txBody>
            <a:bodyPr rtlCol="0" anchor="ctr"/>
            <a:lstStyle/>
            <a:p>
              <a:endParaRPr lang="zh-CN" altLang="en-US">
                <a:solidFill>
                  <a:schemeClr val="bg1"/>
                </a:solidFill>
              </a:endParaRPr>
            </a:p>
          </p:txBody>
        </p:sp>
        <p:sp>
          <p:nvSpPr>
            <p:cNvPr id="43" name="任意多边形: 形状 42">
              <a:extLst>
                <a:ext uri="{FF2B5EF4-FFF2-40B4-BE49-F238E27FC236}">
                  <a16:creationId xmlns:a16="http://schemas.microsoft.com/office/drawing/2014/main" xmlns="" id="{32E20EE7-1ED8-48D8-AD75-B176857B56C7}"/>
                </a:ext>
              </a:extLst>
            </p:cNvPr>
            <p:cNvSpPr/>
            <p:nvPr/>
          </p:nvSpPr>
          <p:spPr>
            <a:xfrm>
              <a:off x="9791792" y="2366189"/>
              <a:ext cx="280166" cy="280166"/>
            </a:xfrm>
            <a:custGeom>
              <a:avLst/>
              <a:gdLst>
                <a:gd name="connsiteX0" fmla="*/ 140083 w 280166"/>
                <a:gd name="connsiteY0" fmla="*/ 0 h 280166"/>
                <a:gd name="connsiteX1" fmla="*/ 0 w 280166"/>
                <a:gd name="connsiteY1" fmla="*/ 140083 h 280166"/>
                <a:gd name="connsiteX2" fmla="*/ 140083 w 280166"/>
                <a:gd name="connsiteY2" fmla="*/ 280167 h 280166"/>
                <a:gd name="connsiteX3" fmla="*/ 280167 w 280166"/>
                <a:gd name="connsiteY3" fmla="*/ 140083 h 280166"/>
                <a:gd name="connsiteX4" fmla="*/ 140083 w 280166"/>
                <a:gd name="connsiteY4" fmla="*/ 0 h 280166"/>
                <a:gd name="connsiteX5" fmla="*/ 140083 w 280166"/>
                <a:gd name="connsiteY5" fmla="*/ 54576 h 280166"/>
                <a:gd name="connsiteX6" fmla="*/ 179531 w 280166"/>
                <a:gd name="connsiteY6" fmla="*/ 93800 h 280166"/>
                <a:gd name="connsiteX7" fmla="*/ 140307 w 280166"/>
                <a:gd name="connsiteY7" fmla="*/ 133247 h 280166"/>
                <a:gd name="connsiteX8" fmla="*/ 100860 w 280166"/>
                <a:gd name="connsiteY8" fmla="*/ 94024 h 280166"/>
                <a:gd name="connsiteX9" fmla="*/ 100860 w 280166"/>
                <a:gd name="connsiteY9" fmla="*/ 93800 h 280166"/>
                <a:gd name="connsiteX10" fmla="*/ 140083 w 280166"/>
                <a:gd name="connsiteY10" fmla="*/ 54576 h 280166"/>
                <a:gd name="connsiteX11" fmla="*/ 218530 w 280166"/>
                <a:gd name="connsiteY11" fmla="*/ 212142 h 280166"/>
                <a:gd name="connsiteX12" fmla="*/ 61637 w 280166"/>
                <a:gd name="connsiteY12" fmla="*/ 212142 h 280166"/>
                <a:gd name="connsiteX13" fmla="*/ 61637 w 280166"/>
                <a:gd name="connsiteY13" fmla="*/ 182220 h 280166"/>
                <a:gd name="connsiteX14" fmla="*/ 69481 w 280166"/>
                <a:gd name="connsiteY14" fmla="*/ 166531 h 280166"/>
                <a:gd name="connsiteX15" fmla="*/ 107808 w 280166"/>
                <a:gd name="connsiteY15" fmla="*/ 147816 h 280166"/>
                <a:gd name="connsiteX16" fmla="*/ 140195 w 280166"/>
                <a:gd name="connsiteY16" fmla="*/ 142885 h 280166"/>
                <a:gd name="connsiteX17" fmla="*/ 172583 w 280166"/>
                <a:gd name="connsiteY17" fmla="*/ 147816 h 280166"/>
                <a:gd name="connsiteX18" fmla="*/ 210909 w 280166"/>
                <a:gd name="connsiteY18" fmla="*/ 166531 h 280166"/>
                <a:gd name="connsiteX19" fmla="*/ 218754 w 280166"/>
                <a:gd name="connsiteY19" fmla="*/ 182220 h 28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0166" h="280166">
                  <a:moveTo>
                    <a:pt x="140083" y="0"/>
                  </a:moveTo>
                  <a:cubicBezTo>
                    <a:pt x="62717" y="0"/>
                    <a:pt x="0" y="62717"/>
                    <a:pt x="0" y="140083"/>
                  </a:cubicBezTo>
                  <a:cubicBezTo>
                    <a:pt x="0" y="217450"/>
                    <a:pt x="62717" y="280167"/>
                    <a:pt x="140083" y="280167"/>
                  </a:cubicBezTo>
                  <a:cubicBezTo>
                    <a:pt x="217450" y="280167"/>
                    <a:pt x="280167" y="217450"/>
                    <a:pt x="280167" y="140083"/>
                  </a:cubicBezTo>
                  <a:cubicBezTo>
                    <a:pt x="280167" y="62717"/>
                    <a:pt x="217450" y="0"/>
                    <a:pt x="140083" y="0"/>
                  </a:cubicBezTo>
                  <a:close/>
                  <a:moveTo>
                    <a:pt x="140083" y="54576"/>
                  </a:moveTo>
                  <a:cubicBezTo>
                    <a:pt x="161807" y="54515"/>
                    <a:pt x="179469" y="72076"/>
                    <a:pt x="179531" y="93800"/>
                  </a:cubicBezTo>
                  <a:cubicBezTo>
                    <a:pt x="179592" y="115524"/>
                    <a:pt x="162032" y="133186"/>
                    <a:pt x="140307" y="133247"/>
                  </a:cubicBezTo>
                  <a:cubicBezTo>
                    <a:pt x="118583" y="133309"/>
                    <a:pt x="100922" y="115748"/>
                    <a:pt x="100860" y="94024"/>
                  </a:cubicBezTo>
                  <a:cubicBezTo>
                    <a:pt x="100860" y="93949"/>
                    <a:pt x="100860" y="93875"/>
                    <a:pt x="100860" y="93800"/>
                  </a:cubicBezTo>
                  <a:cubicBezTo>
                    <a:pt x="100922" y="72163"/>
                    <a:pt x="118447" y="54638"/>
                    <a:pt x="140083" y="54576"/>
                  </a:cubicBezTo>
                  <a:close/>
                  <a:moveTo>
                    <a:pt x="218530" y="212142"/>
                  </a:moveTo>
                  <a:lnTo>
                    <a:pt x="61637" y="212142"/>
                  </a:lnTo>
                  <a:lnTo>
                    <a:pt x="61637" y="182220"/>
                  </a:lnTo>
                  <a:cubicBezTo>
                    <a:pt x="61786" y="176084"/>
                    <a:pt x="64661" y="170332"/>
                    <a:pt x="69481" y="166531"/>
                  </a:cubicBezTo>
                  <a:cubicBezTo>
                    <a:pt x="81112" y="158178"/>
                    <a:pt x="94070" y="151850"/>
                    <a:pt x="107808" y="147816"/>
                  </a:cubicBezTo>
                  <a:cubicBezTo>
                    <a:pt x="118340" y="144755"/>
                    <a:pt x="129230" y="143098"/>
                    <a:pt x="140195" y="142885"/>
                  </a:cubicBezTo>
                  <a:cubicBezTo>
                    <a:pt x="151173" y="142952"/>
                    <a:pt x="162082" y="144613"/>
                    <a:pt x="172583" y="147816"/>
                  </a:cubicBezTo>
                  <a:cubicBezTo>
                    <a:pt x="186482" y="151426"/>
                    <a:pt x="199516" y="157790"/>
                    <a:pt x="210909" y="166531"/>
                  </a:cubicBezTo>
                  <a:cubicBezTo>
                    <a:pt x="215729" y="170332"/>
                    <a:pt x="218605" y="176084"/>
                    <a:pt x="218754" y="182220"/>
                  </a:cubicBezTo>
                  <a:close/>
                </a:path>
              </a:pathLst>
            </a:custGeom>
            <a:grpFill/>
            <a:ln w="11113" cap="flat">
              <a:noFill/>
              <a:prstDash val="solid"/>
              <a:miter/>
            </a:ln>
          </p:spPr>
          <p:txBody>
            <a:bodyPr rtlCol="0" anchor="ctr"/>
            <a:lstStyle/>
            <a:p>
              <a:endParaRPr lang="zh-CN" altLang="en-US">
                <a:solidFill>
                  <a:schemeClr val="bg1"/>
                </a:solidFill>
              </a:endParaRPr>
            </a:p>
          </p:txBody>
        </p:sp>
      </p:grpSp>
      <p:sp>
        <p:nvSpPr>
          <p:cNvPr id="89" name="任意多边形: 形状 88">
            <a:extLst>
              <a:ext uri="{FF2B5EF4-FFF2-40B4-BE49-F238E27FC236}">
                <a16:creationId xmlns:a16="http://schemas.microsoft.com/office/drawing/2014/main" xmlns="" id="{E9B658A5-4BE6-480D-B187-DC8737E7F14E}"/>
              </a:ext>
            </a:extLst>
          </p:cNvPr>
          <p:cNvSpPr/>
          <p:nvPr/>
        </p:nvSpPr>
        <p:spPr>
          <a:xfrm>
            <a:off x="10097335" y="2921797"/>
            <a:ext cx="541505" cy="369733"/>
          </a:xfrm>
          <a:custGeom>
            <a:avLst/>
            <a:gdLst>
              <a:gd name="connsiteX0" fmla="*/ 323517 w 541505"/>
              <a:gd name="connsiteY0" fmla="*/ 46987 h 369733"/>
              <a:gd name="connsiteX1" fmla="*/ 323517 w 541505"/>
              <a:gd name="connsiteY1" fmla="*/ 77798 h 369733"/>
              <a:gd name="connsiteX2" fmla="*/ 338922 w 541505"/>
              <a:gd name="connsiteY2" fmla="*/ 77028 h 369733"/>
              <a:gd name="connsiteX3" fmla="*/ 354328 w 541505"/>
              <a:gd name="connsiteY3" fmla="*/ 77798 h 369733"/>
              <a:gd name="connsiteX4" fmla="*/ 354328 w 541505"/>
              <a:gd name="connsiteY4" fmla="*/ 46987 h 369733"/>
              <a:gd name="connsiteX5" fmla="*/ 439059 w 541505"/>
              <a:gd name="connsiteY5" fmla="*/ 64703 h 369733"/>
              <a:gd name="connsiteX6" fmla="*/ 427504 w 541505"/>
              <a:gd name="connsiteY6" fmla="*/ 92433 h 369733"/>
              <a:gd name="connsiteX7" fmla="*/ 456005 w 541505"/>
              <a:gd name="connsiteY7" fmla="*/ 104758 h 369733"/>
              <a:gd name="connsiteX8" fmla="*/ 467559 w 541505"/>
              <a:gd name="connsiteY8" fmla="*/ 76258 h 369733"/>
              <a:gd name="connsiteX9" fmla="*/ 508384 w 541505"/>
              <a:gd name="connsiteY9" fmla="*/ 100906 h 369733"/>
              <a:gd name="connsiteX10" fmla="*/ 541506 w 541505"/>
              <a:gd name="connsiteY10" fmla="*/ 67784 h 369733"/>
              <a:gd name="connsiteX11" fmla="*/ 338922 w 541505"/>
              <a:gd name="connsiteY11" fmla="*/ 0 h 369733"/>
              <a:gd name="connsiteX12" fmla="*/ 0 w 541505"/>
              <a:gd name="connsiteY12" fmla="*/ 338922 h 369733"/>
              <a:gd name="connsiteX13" fmla="*/ 0 w 541505"/>
              <a:gd name="connsiteY13" fmla="*/ 369734 h 369733"/>
              <a:gd name="connsiteX14" fmla="*/ 46217 w 541505"/>
              <a:gd name="connsiteY14" fmla="*/ 369734 h 369733"/>
              <a:gd name="connsiteX15" fmla="*/ 46217 w 541505"/>
              <a:gd name="connsiteY15" fmla="*/ 338922 h 369733"/>
              <a:gd name="connsiteX16" fmla="*/ 60852 w 541505"/>
              <a:gd name="connsiteY16" fmla="*/ 248030 h 369733"/>
              <a:gd name="connsiteX17" fmla="*/ 89352 w 541505"/>
              <a:gd name="connsiteY17" fmla="*/ 259584 h 369733"/>
              <a:gd name="connsiteX18" fmla="*/ 100136 w 541505"/>
              <a:gd name="connsiteY18" fmla="*/ 231083 h 369733"/>
              <a:gd name="connsiteX19" fmla="*/ 71636 w 541505"/>
              <a:gd name="connsiteY19" fmla="*/ 219529 h 369733"/>
              <a:gd name="connsiteX20" fmla="*/ 117853 w 541505"/>
              <a:gd name="connsiteY20" fmla="*/ 147893 h 369733"/>
              <a:gd name="connsiteX21" fmla="*/ 139420 w 541505"/>
              <a:gd name="connsiteY21" fmla="*/ 169461 h 369733"/>
              <a:gd name="connsiteX22" fmla="*/ 160988 w 541505"/>
              <a:gd name="connsiteY22" fmla="*/ 147123 h 369733"/>
              <a:gd name="connsiteX23" fmla="*/ 139420 w 541505"/>
              <a:gd name="connsiteY23" fmla="*/ 125555 h 369733"/>
              <a:gd name="connsiteX24" fmla="*/ 210286 w 541505"/>
              <a:gd name="connsiteY24" fmla="*/ 76258 h 369733"/>
              <a:gd name="connsiteX25" fmla="*/ 221840 w 541505"/>
              <a:gd name="connsiteY25" fmla="*/ 104758 h 369733"/>
              <a:gd name="connsiteX26" fmla="*/ 250340 w 541505"/>
              <a:gd name="connsiteY26" fmla="*/ 92433 h 369733"/>
              <a:gd name="connsiteX27" fmla="*/ 238786 w 541505"/>
              <a:gd name="connsiteY27" fmla="*/ 63933 h 369733"/>
              <a:gd name="connsiteX28" fmla="*/ 323517 w 541505"/>
              <a:gd name="connsiteY28" fmla="*/ 46987 h 36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1505" h="369733">
                <a:moveTo>
                  <a:pt x="323517" y="46987"/>
                </a:moveTo>
                <a:lnTo>
                  <a:pt x="323517" y="77798"/>
                </a:lnTo>
                <a:cubicBezTo>
                  <a:pt x="328909" y="77798"/>
                  <a:pt x="333530" y="77028"/>
                  <a:pt x="338922" y="77028"/>
                </a:cubicBezTo>
                <a:cubicBezTo>
                  <a:pt x="344314" y="77028"/>
                  <a:pt x="348936" y="77028"/>
                  <a:pt x="354328" y="77798"/>
                </a:cubicBezTo>
                <a:lnTo>
                  <a:pt x="354328" y="46987"/>
                </a:lnTo>
                <a:cubicBezTo>
                  <a:pt x="384369" y="48528"/>
                  <a:pt x="412869" y="54690"/>
                  <a:pt x="439059" y="64703"/>
                </a:cubicBezTo>
                <a:lnTo>
                  <a:pt x="427504" y="92433"/>
                </a:lnTo>
                <a:cubicBezTo>
                  <a:pt x="437518" y="96285"/>
                  <a:pt x="446761" y="100136"/>
                  <a:pt x="456005" y="104758"/>
                </a:cubicBezTo>
                <a:lnTo>
                  <a:pt x="467559" y="76258"/>
                </a:lnTo>
                <a:cubicBezTo>
                  <a:pt x="482194" y="83190"/>
                  <a:pt x="495289" y="91663"/>
                  <a:pt x="508384" y="100906"/>
                </a:cubicBezTo>
                <a:lnTo>
                  <a:pt x="541506" y="67784"/>
                </a:lnTo>
                <a:cubicBezTo>
                  <a:pt x="485275" y="25419"/>
                  <a:pt x="415180" y="0"/>
                  <a:pt x="338922" y="0"/>
                </a:cubicBezTo>
                <a:cubicBezTo>
                  <a:pt x="151745" y="0"/>
                  <a:pt x="0" y="151745"/>
                  <a:pt x="0" y="338922"/>
                </a:cubicBezTo>
                <a:lnTo>
                  <a:pt x="0" y="369734"/>
                </a:lnTo>
                <a:lnTo>
                  <a:pt x="46217" y="369734"/>
                </a:lnTo>
                <a:lnTo>
                  <a:pt x="46217" y="338922"/>
                </a:lnTo>
                <a:cubicBezTo>
                  <a:pt x="46217" y="307341"/>
                  <a:pt x="51609" y="276530"/>
                  <a:pt x="60852" y="248030"/>
                </a:cubicBezTo>
                <a:lnTo>
                  <a:pt x="89352" y="259584"/>
                </a:lnTo>
                <a:cubicBezTo>
                  <a:pt x="92433" y="249570"/>
                  <a:pt x="96285" y="240327"/>
                  <a:pt x="100136" y="231083"/>
                </a:cubicBezTo>
                <a:lnTo>
                  <a:pt x="71636" y="219529"/>
                </a:lnTo>
                <a:cubicBezTo>
                  <a:pt x="83190" y="193340"/>
                  <a:pt x="99366" y="168691"/>
                  <a:pt x="117853" y="147893"/>
                </a:cubicBezTo>
                <a:lnTo>
                  <a:pt x="139420" y="169461"/>
                </a:lnTo>
                <a:cubicBezTo>
                  <a:pt x="146353" y="161758"/>
                  <a:pt x="153285" y="154056"/>
                  <a:pt x="160988" y="147123"/>
                </a:cubicBezTo>
                <a:lnTo>
                  <a:pt x="139420" y="125555"/>
                </a:lnTo>
                <a:cubicBezTo>
                  <a:pt x="160218" y="106298"/>
                  <a:pt x="184096" y="89352"/>
                  <a:pt x="210286" y="76258"/>
                </a:cubicBezTo>
                <a:lnTo>
                  <a:pt x="221840" y="104758"/>
                </a:lnTo>
                <a:cubicBezTo>
                  <a:pt x="231083" y="100136"/>
                  <a:pt x="240327" y="96285"/>
                  <a:pt x="250340" y="92433"/>
                </a:cubicBezTo>
                <a:lnTo>
                  <a:pt x="238786" y="63933"/>
                </a:lnTo>
                <a:cubicBezTo>
                  <a:pt x="264976" y="53919"/>
                  <a:pt x="293476" y="48528"/>
                  <a:pt x="323517" y="46987"/>
                </a:cubicBezTo>
                <a:close/>
              </a:path>
            </a:pathLst>
          </a:custGeom>
          <a:solidFill>
            <a:schemeClr val="accent1"/>
          </a:solidFill>
          <a:ln w="764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AEE59CB-606A-4051-BD8E-729872B72D0D}"/>
              </a:ext>
            </a:extLst>
          </p:cNvPr>
          <p:cNvSpPr/>
          <p:nvPr/>
        </p:nvSpPr>
        <p:spPr>
          <a:xfrm>
            <a:off x="10675043" y="3066610"/>
            <a:ext cx="100136" cy="224921"/>
          </a:xfrm>
          <a:custGeom>
            <a:avLst/>
            <a:gdLst>
              <a:gd name="connsiteX0" fmla="*/ 39284 w 100136"/>
              <a:gd name="connsiteY0" fmla="*/ 0 h 224921"/>
              <a:gd name="connsiteX1" fmla="*/ 6162 w 100136"/>
              <a:gd name="connsiteY1" fmla="*/ 33122 h 224921"/>
              <a:gd name="connsiteX2" fmla="*/ 28500 w 100136"/>
              <a:gd name="connsiteY2" fmla="*/ 73947 h 224921"/>
              <a:gd name="connsiteX3" fmla="*/ 0 w 100136"/>
              <a:gd name="connsiteY3" fmla="*/ 86271 h 224921"/>
              <a:gd name="connsiteX4" fmla="*/ 10784 w 100136"/>
              <a:gd name="connsiteY4" fmla="*/ 114771 h 224921"/>
              <a:gd name="connsiteX5" fmla="*/ 39284 w 100136"/>
              <a:gd name="connsiteY5" fmla="*/ 103217 h 224921"/>
              <a:gd name="connsiteX6" fmla="*/ 53919 w 100136"/>
              <a:gd name="connsiteY6" fmla="*/ 194110 h 224921"/>
              <a:gd name="connsiteX7" fmla="*/ 53919 w 100136"/>
              <a:gd name="connsiteY7" fmla="*/ 224921 h 224921"/>
              <a:gd name="connsiteX8" fmla="*/ 100136 w 100136"/>
              <a:gd name="connsiteY8" fmla="*/ 224921 h 224921"/>
              <a:gd name="connsiteX9" fmla="*/ 100136 w 100136"/>
              <a:gd name="connsiteY9" fmla="*/ 194110 h 224921"/>
              <a:gd name="connsiteX10" fmla="*/ 39284 w 100136"/>
              <a:gd name="connsiteY10" fmla="*/ 0 h 22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36" h="224921">
                <a:moveTo>
                  <a:pt x="39284" y="0"/>
                </a:moveTo>
                <a:lnTo>
                  <a:pt x="6162" y="33122"/>
                </a:lnTo>
                <a:cubicBezTo>
                  <a:pt x="14635" y="46217"/>
                  <a:pt x="22338" y="60082"/>
                  <a:pt x="28500" y="73947"/>
                </a:cubicBezTo>
                <a:lnTo>
                  <a:pt x="0" y="86271"/>
                </a:lnTo>
                <a:cubicBezTo>
                  <a:pt x="3851" y="95515"/>
                  <a:pt x="7703" y="105528"/>
                  <a:pt x="10784" y="114771"/>
                </a:cubicBezTo>
                <a:lnTo>
                  <a:pt x="39284" y="103217"/>
                </a:lnTo>
                <a:cubicBezTo>
                  <a:pt x="48528" y="131718"/>
                  <a:pt x="53919" y="162529"/>
                  <a:pt x="53919" y="194110"/>
                </a:cubicBezTo>
                <a:lnTo>
                  <a:pt x="53919" y="224921"/>
                </a:lnTo>
                <a:lnTo>
                  <a:pt x="100136" y="224921"/>
                </a:lnTo>
                <a:lnTo>
                  <a:pt x="100136" y="194110"/>
                </a:lnTo>
                <a:cubicBezTo>
                  <a:pt x="100136" y="121704"/>
                  <a:pt x="77798" y="55460"/>
                  <a:pt x="39284" y="0"/>
                </a:cubicBezTo>
                <a:close/>
              </a:path>
            </a:pathLst>
          </a:custGeom>
          <a:solidFill>
            <a:schemeClr val="accent1"/>
          </a:solidFill>
          <a:ln w="764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B3537444-1310-4522-A221-3691C2EEEC85}"/>
              </a:ext>
            </a:extLst>
          </p:cNvPr>
          <p:cNvSpPr/>
          <p:nvPr/>
        </p:nvSpPr>
        <p:spPr>
          <a:xfrm>
            <a:off x="10403695" y="2948653"/>
            <a:ext cx="294456" cy="295226"/>
          </a:xfrm>
          <a:custGeom>
            <a:avLst/>
            <a:gdLst>
              <a:gd name="connsiteX0" fmla="*/ 10994 w 294456"/>
              <a:gd name="connsiteY0" fmla="*/ 240327 h 295226"/>
              <a:gd name="connsiteX1" fmla="*/ 7143 w 294456"/>
              <a:gd name="connsiteY1" fmla="*/ 244178 h 295226"/>
              <a:gd name="connsiteX2" fmla="*/ 10994 w 294456"/>
              <a:gd name="connsiteY2" fmla="*/ 288084 h 295226"/>
              <a:gd name="connsiteX3" fmla="*/ 54900 w 294456"/>
              <a:gd name="connsiteY3" fmla="*/ 284233 h 295226"/>
              <a:gd name="connsiteX4" fmla="*/ 294457 w 294456"/>
              <a:gd name="connsiteY4" fmla="*/ 0 h 295226"/>
              <a:gd name="connsiteX5" fmla="*/ 10994 w 294456"/>
              <a:gd name="connsiteY5" fmla="*/ 240327 h 29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456" h="295226">
                <a:moveTo>
                  <a:pt x="10994" y="240327"/>
                </a:moveTo>
                <a:cubicBezTo>
                  <a:pt x="9454" y="241097"/>
                  <a:pt x="8683" y="242638"/>
                  <a:pt x="7143" y="244178"/>
                </a:cubicBezTo>
                <a:cubicBezTo>
                  <a:pt x="-3641" y="257273"/>
                  <a:pt x="-2101" y="276530"/>
                  <a:pt x="10994" y="288084"/>
                </a:cubicBezTo>
                <a:cubicBezTo>
                  <a:pt x="24089" y="298868"/>
                  <a:pt x="43346" y="297327"/>
                  <a:pt x="54900" y="284233"/>
                </a:cubicBezTo>
                <a:lnTo>
                  <a:pt x="294457" y="0"/>
                </a:lnTo>
                <a:lnTo>
                  <a:pt x="10994" y="240327"/>
                </a:lnTo>
                <a:close/>
              </a:path>
            </a:pathLst>
          </a:custGeom>
          <a:solidFill>
            <a:schemeClr val="tx2"/>
          </a:solidFill>
          <a:ln w="7640" cap="flat">
            <a:noFill/>
            <a:prstDash val="solid"/>
            <a:miter/>
          </a:ln>
        </p:spPr>
        <p:txBody>
          <a:bodyPr rtlCol="0" anchor="ctr"/>
          <a:lstStyle/>
          <a:p>
            <a:endParaRPr lang="zh-CN" altLang="en-US"/>
          </a:p>
        </p:txBody>
      </p:sp>
      <p:sp>
        <p:nvSpPr>
          <p:cNvPr id="46" name="文本占位符 17">
            <a:extLst>
              <a:ext uri="{FF2B5EF4-FFF2-40B4-BE49-F238E27FC236}">
                <a16:creationId xmlns:a16="http://schemas.microsoft.com/office/drawing/2014/main" xmlns="" id="{D81DA060-9395-4DA8-95FE-59641EE7A8B5}"/>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47" name="文本占位符 18">
            <a:extLst>
              <a:ext uri="{FF2B5EF4-FFF2-40B4-BE49-F238E27FC236}">
                <a16:creationId xmlns:a16="http://schemas.microsoft.com/office/drawing/2014/main" xmlns="" id="{8A6417F1-5F82-43C6-80D1-5165664845E9}"/>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spTree>
    <p:extLst>
      <p:ext uri="{BB962C8B-B14F-4D97-AF65-F5344CB8AC3E}">
        <p14:creationId xmlns:p14="http://schemas.microsoft.com/office/powerpoint/2010/main" val="717516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82EA95D3-4002-4944-A6BB-442C2AD8C27E}"/>
              </a:ext>
            </a:extLst>
          </p:cNvPr>
          <p:cNvSpPr/>
          <p:nvPr/>
        </p:nvSpPr>
        <p:spPr>
          <a:xfrm>
            <a:off x="8393881" y="-171000"/>
            <a:ext cx="7200000" cy="7200000"/>
          </a:xfrm>
          <a:prstGeom prst="ellipse">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0F596D06-A771-42DC-8CBD-8741808B0E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28960" y="-96083"/>
            <a:ext cx="1127760" cy="1127760"/>
          </a:xfrm>
          <a:prstGeom prst="rect">
            <a:avLst/>
          </a:prstGeom>
        </p:spPr>
      </p:pic>
      <p:sp>
        <p:nvSpPr>
          <p:cNvPr id="8" name="文本框 7">
            <a:extLst>
              <a:ext uri="{FF2B5EF4-FFF2-40B4-BE49-F238E27FC236}">
                <a16:creationId xmlns:a16="http://schemas.microsoft.com/office/drawing/2014/main" xmlns="" id="{D9A8831C-1C1D-4FDC-9D1D-5F5DDC0C7F82}"/>
              </a:ext>
            </a:extLst>
          </p:cNvPr>
          <p:cNvSpPr txBox="1"/>
          <p:nvPr/>
        </p:nvSpPr>
        <p:spPr>
          <a:xfrm>
            <a:off x="9836034" y="3894563"/>
            <a:ext cx="1456806" cy="369332"/>
          </a:xfrm>
          <a:prstGeom prst="rect">
            <a:avLst/>
          </a:prstGeom>
          <a:noFill/>
        </p:spPr>
        <p:txBody>
          <a:bodyPr wrap="square">
            <a:spAutoFit/>
          </a:bodyPr>
          <a:lstStyle/>
          <a:p>
            <a:pPr algn="ctr"/>
            <a:r>
              <a:rPr lang="zh-CN" altLang="en-US" b="1" dirty="0">
                <a:solidFill>
                  <a:schemeClr val="bg1"/>
                </a:solidFill>
                <a:latin typeface="+mj-ea"/>
                <a:ea typeface="+mj-ea"/>
              </a:rPr>
              <a:t>活动意义</a:t>
            </a:r>
          </a:p>
        </p:txBody>
      </p:sp>
      <p:sp>
        <p:nvSpPr>
          <p:cNvPr id="15" name="椭圆 14">
            <a:extLst>
              <a:ext uri="{FF2B5EF4-FFF2-40B4-BE49-F238E27FC236}">
                <a16:creationId xmlns:a16="http://schemas.microsoft.com/office/drawing/2014/main" xmlns="" id="{F9AEDBE2-1797-425E-B046-25CC71240247}"/>
              </a:ext>
            </a:extLst>
          </p:cNvPr>
          <p:cNvSpPr/>
          <p:nvPr/>
        </p:nvSpPr>
        <p:spPr>
          <a:xfrm>
            <a:off x="8052660" y="-510368"/>
            <a:ext cx="7882441" cy="7882441"/>
          </a:xfrm>
          <a:prstGeom prst="ellipse">
            <a:avLst/>
          </a:prstGeom>
          <a:noFill/>
          <a:ln>
            <a:gradFill flip="none" rotWithShape="1">
              <a:gsLst>
                <a:gs pos="0">
                  <a:schemeClr val="tx2"/>
                </a:gs>
                <a:gs pos="23000">
                  <a:schemeClr val="tx2">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8B4F0524-6832-4A0D-B301-E8155DB1C834}"/>
              </a:ext>
            </a:extLst>
          </p:cNvPr>
          <p:cNvSpPr txBox="1"/>
          <p:nvPr/>
        </p:nvSpPr>
        <p:spPr>
          <a:xfrm>
            <a:off x="1235033" y="1205142"/>
            <a:ext cx="7087256" cy="659861"/>
          </a:xfrm>
          <a:prstGeom prst="rect">
            <a:avLst/>
          </a:prstGeom>
          <a:noFill/>
        </p:spPr>
        <p:txBody>
          <a:bodyPr wrap="square" anchor="ctr">
            <a:spAutoFit/>
          </a:bodyPr>
          <a:lstStyle/>
          <a:p>
            <a:pPr>
              <a:lnSpc>
                <a:spcPct val="120000"/>
              </a:lnSpc>
            </a:pPr>
            <a:r>
              <a:rPr lang="zh-CN" altLang="en-US" sz="1600" dirty="0"/>
              <a:t>提升品牌知名度和美誉度：开展公益活动，受众面较广，能快速推广品牌，且大众认知较快</a:t>
            </a:r>
          </a:p>
        </p:txBody>
      </p:sp>
      <p:sp>
        <p:nvSpPr>
          <p:cNvPr id="16" name="椭圆 15">
            <a:extLst>
              <a:ext uri="{FF2B5EF4-FFF2-40B4-BE49-F238E27FC236}">
                <a16:creationId xmlns:a16="http://schemas.microsoft.com/office/drawing/2014/main" xmlns="" id="{6CAC0DCE-1FD2-4225-B8AD-F03D06FAD20A}"/>
              </a:ext>
            </a:extLst>
          </p:cNvPr>
          <p:cNvSpPr/>
          <p:nvPr/>
        </p:nvSpPr>
        <p:spPr>
          <a:xfrm>
            <a:off x="8430697" y="1445073"/>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0" name="文本框 9">
            <a:extLst>
              <a:ext uri="{FF2B5EF4-FFF2-40B4-BE49-F238E27FC236}">
                <a16:creationId xmlns:a16="http://schemas.microsoft.com/office/drawing/2014/main" xmlns="" id="{9F7F34AD-E894-42BA-BE17-530D59BC1FFF}"/>
              </a:ext>
            </a:extLst>
          </p:cNvPr>
          <p:cNvSpPr txBox="1"/>
          <p:nvPr/>
        </p:nvSpPr>
        <p:spPr>
          <a:xfrm>
            <a:off x="803769" y="2150964"/>
            <a:ext cx="7087256" cy="659861"/>
          </a:xfrm>
          <a:prstGeom prst="rect">
            <a:avLst/>
          </a:prstGeom>
          <a:noFill/>
        </p:spPr>
        <p:txBody>
          <a:bodyPr wrap="square" anchor="ctr">
            <a:spAutoFit/>
          </a:bodyPr>
          <a:lstStyle/>
          <a:p>
            <a:pPr>
              <a:lnSpc>
                <a:spcPct val="120000"/>
              </a:lnSpc>
            </a:pPr>
            <a:r>
              <a:rPr lang="zh-CN" altLang="en-US" sz="1600" dirty="0"/>
              <a:t>舆论宣传导向和新闻炒作：作为公益活动本身就有一定的新闻价值，增强大众对品牌的记忆、认知和好感。</a:t>
            </a:r>
          </a:p>
        </p:txBody>
      </p:sp>
      <p:sp>
        <p:nvSpPr>
          <p:cNvPr id="17" name="椭圆 16">
            <a:extLst>
              <a:ext uri="{FF2B5EF4-FFF2-40B4-BE49-F238E27FC236}">
                <a16:creationId xmlns:a16="http://schemas.microsoft.com/office/drawing/2014/main" xmlns="" id="{981E2ACF-9920-4C22-81A0-8293111955C1}"/>
              </a:ext>
            </a:extLst>
          </p:cNvPr>
          <p:cNvSpPr/>
          <p:nvPr/>
        </p:nvSpPr>
        <p:spPr>
          <a:xfrm>
            <a:off x="8052246" y="2390895"/>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文本框 10">
            <a:extLst>
              <a:ext uri="{FF2B5EF4-FFF2-40B4-BE49-F238E27FC236}">
                <a16:creationId xmlns:a16="http://schemas.microsoft.com/office/drawing/2014/main" xmlns="" id="{31AE5309-25F1-472F-BB58-A5505C6CA997}"/>
              </a:ext>
            </a:extLst>
          </p:cNvPr>
          <p:cNvSpPr txBox="1"/>
          <p:nvPr/>
        </p:nvSpPr>
        <p:spPr>
          <a:xfrm>
            <a:off x="621172" y="3096787"/>
            <a:ext cx="7087256" cy="659861"/>
          </a:xfrm>
          <a:prstGeom prst="rect">
            <a:avLst/>
          </a:prstGeom>
          <a:noFill/>
        </p:spPr>
        <p:txBody>
          <a:bodyPr wrap="square" anchor="ctr">
            <a:spAutoFit/>
          </a:bodyPr>
          <a:lstStyle/>
          <a:p>
            <a:pPr>
              <a:lnSpc>
                <a:spcPct val="120000"/>
              </a:lnSpc>
            </a:pPr>
            <a:r>
              <a:rPr lang="zh-CN" altLang="en-US" sz="1600" dirty="0"/>
              <a:t>提升企业形象及实际销售额：对于一个企业来说，获得大众认知便是企业的无形资产，社会效应越好，越能带动公司业绩飞升。</a:t>
            </a:r>
          </a:p>
        </p:txBody>
      </p:sp>
      <p:sp>
        <p:nvSpPr>
          <p:cNvPr id="18" name="椭圆 17">
            <a:extLst>
              <a:ext uri="{FF2B5EF4-FFF2-40B4-BE49-F238E27FC236}">
                <a16:creationId xmlns:a16="http://schemas.microsoft.com/office/drawing/2014/main" xmlns="" id="{CACB73AC-D576-4ABD-81AC-DCD760A72F8B}"/>
              </a:ext>
            </a:extLst>
          </p:cNvPr>
          <p:cNvSpPr/>
          <p:nvPr/>
        </p:nvSpPr>
        <p:spPr>
          <a:xfrm>
            <a:off x="7960645" y="3336717"/>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2" name="文本框 11">
            <a:extLst>
              <a:ext uri="{FF2B5EF4-FFF2-40B4-BE49-F238E27FC236}">
                <a16:creationId xmlns:a16="http://schemas.microsoft.com/office/drawing/2014/main" xmlns="" id="{25925F96-D7C8-433F-964F-D6A025AD5495}"/>
              </a:ext>
            </a:extLst>
          </p:cNvPr>
          <p:cNvSpPr txBox="1"/>
          <p:nvPr/>
        </p:nvSpPr>
        <p:spPr>
          <a:xfrm>
            <a:off x="826919" y="4042608"/>
            <a:ext cx="7087256" cy="659861"/>
          </a:xfrm>
          <a:prstGeom prst="rect">
            <a:avLst/>
          </a:prstGeom>
          <a:noFill/>
        </p:spPr>
        <p:txBody>
          <a:bodyPr wrap="square" anchor="ctr">
            <a:spAutoFit/>
          </a:bodyPr>
          <a:lstStyle/>
          <a:p>
            <a:pPr>
              <a:lnSpc>
                <a:spcPct val="120000"/>
              </a:lnSpc>
            </a:pPr>
            <a:r>
              <a:rPr lang="zh-CN" altLang="en-US" sz="1600" dirty="0"/>
              <a:t>符合公司的经营理念：营造优秀的企业文化，树立员工的价值观，通过经营人心的宏伟工程，为企业长足发展打下坚实的基础。</a:t>
            </a:r>
          </a:p>
        </p:txBody>
      </p:sp>
      <p:sp>
        <p:nvSpPr>
          <p:cNvPr id="19" name="椭圆 18">
            <a:extLst>
              <a:ext uri="{FF2B5EF4-FFF2-40B4-BE49-F238E27FC236}">
                <a16:creationId xmlns:a16="http://schemas.microsoft.com/office/drawing/2014/main" xmlns="" id="{1120FC70-4780-4854-89F0-AC4B56F4D8C0}"/>
              </a:ext>
            </a:extLst>
          </p:cNvPr>
          <p:cNvSpPr/>
          <p:nvPr/>
        </p:nvSpPr>
        <p:spPr>
          <a:xfrm>
            <a:off x="8075396" y="4282539"/>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3" name="文本框 12">
            <a:extLst>
              <a:ext uri="{FF2B5EF4-FFF2-40B4-BE49-F238E27FC236}">
                <a16:creationId xmlns:a16="http://schemas.microsoft.com/office/drawing/2014/main" xmlns="" id="{DFF97F40-FBF8-4170-A3DD-66ED1825C2DF}"/>
              </a:ext>
            </a:extLst>
          </p:cNvPr>
          <p:cNvSpPr txBox="1"/>
          <p:nvPr/>
        </p:nvSpPr>
        <p:spPr>
          <a:xfrm>
            <a:off x="1235033" y="4988430"/>
            <a:ext cx="7087256" cy="659861"/>
          </a:xfrm>
          <a:prstGeom prst="rect">
            <a:avLst/>
          </a:prstGeom>
          <a:noFill/>
        </p:spPr>
        <p:txBody>
          <a:bodyPr wrap="square" anchor="ctr">
            <a:spAutoFit/>
          </a:bodyPr>
          <a:lstStyle/>
          <a:p>
            <a:pPr>
              <a:lnSpc>
                <a:spcPct val="120000"/>
              </a:lnSpc>
            </a:pPr>
            <a:r>
              <a:rPr lang="zh-CN" altLang="en-US" sz="1600" dirty="0"/>
              <a:t>经济效益和社会效益双赢：通过整合优势资源，有效开展品牌形象战略目标；事半功倍的营销推广效果</a:t>
            </a:r>
          </a:p>
        </p:txBody>
      </p:sp>
      <p:sp>
        <p:nvSpPr>
          <p:cNvPr id="20" name="椭圆 19">
            <a:extLst>
              <a:ext uri="{FF2B5EF4-FFF2-40B4-BE49-F238E27FC236}">
                <a16:creationId xmlns:a16="http://schemas.microsoft.com/office/drawing/2014/main" xmlns="" id="{D4D0927A-A931-41A0-941C-C62B78F1E45C}"/>
              </a:ext>
            </a:extLst>
          </p:cNvPr>
          <p:cNvSpPr/>
          <p:nvPr/>
        </p:nvSpPr>
        <p:spPr>
          <a:xfrm>
            <a:off x="8430697" y="5228361"/>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pic>
        <p:nvPicPr>
          <p:cNvPr id="27" name="图形 26" descr="列表">
            <a:extLst>
              <a:ext uri="{FF2B5EF4-FFF2-40B4-BE49-F238E27FC236}">
                <a16:creationId xmlns:a16="http://schemas.microsoft.com/office/drawing/2014/main" xmlns="" id="{DEF3FB78-D0F5-478F-9FB8-7C5590B276C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0000557" y="2666157"/>
            <a:ext cx="1127760" cy="1127760"/>
          </a:xfrm>
          <a:prstGeom prst="rect">
            <a:avLst/>
          </a:prstGeom>
        </p:spPr>
      </p:pic>
      <p:sp>
        <p:nvSpPr>
          <p:cNvPr id="34" name="文本占位符 17">
            <a:extLst>
              <a:ext uri="{FF2B5EF4-FFF2-40B4-BE49-F238E27FC236}">
                <a16:creationId xmlns:a16="http://schemas.microsoft.com/office/drawing/2014/main" xmlns="" id="{B93414A4-E05E-42C4-9E1D-A07D371F1D91}"/>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35" name="文本占位符 18">
            <a:extLst>
              <a:ext uri="{FF2B5EF4-FFF2-40B4-BE49-F238E27FC236}">
                <a16:creationId xmlns:a16="http://schemas.microsoft.com/office/drawing/2014/main" xmlns="" id="{1B3E49CD-A2AC-4BF4-B67B-38EF19B8204E}"/>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0CB77BBC-11E7-4114-A5EA-2A2F45E087F1}"/>
              </a:ext>
            </a:extLst>
          </p:cNvPr>
          <p:cNvPicPr>
            <a:picLocks noChangeAspect="1"/>
          </p:cNvPicPr>
          <p:nvPr/>
        </p:nvPicPr>
        <p:blipFill>
          <a:blip r:embed="rId5"/>
          <a:stretch>
            <a:fillRect/>
          </a:stretch>
        </p:blipFill>
        <p:spPr>
          <a:xfrm>
            <a:off x="8968917" y="1576247"/>
            <a:ext cx="3237257" cy="4749196"/>
          </a:xfrm>
          <a:prstGeom prst="rect">
            <a:avLst/>
          </a:prstGeom>
        </p:spPr>
      </p:pic>
    </p:spTree>
    <p:extLst>
      <p:ext uri="{BB962C8B-B14F-4D97-AF65-F5344CB8AC3E}">
        <p14:creationId xmlns:p14="http://schemas.microsoft.com/office/powerpoint/2010/main" val="1285825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E31E77E5-1860-4399-A2C5-BA6828E62DEE}"/>
              </a:ext>
            </a:extLst>
          </p:cNvPr>
          <p:cNvSpPr/>
          <p:nvPr/>
        </p:nvSpPr>
        <p:spPr>
          <a:xfrm flipH="1">
            <a:off x="9774698" y="2527596"/>
            <a:ext cx="1528011" cy="2328622"/>
          </a:xfrm>
          <a:prstGeom prst="rect">
            <a:avLst/>
          </a:prstGeom>
          <a:blipFill dpi="0" rotWithShape="1">
            <a:blip r:embed="rId2" cstate="screen">
              <a:extLst>
                <a:ext uri="{28A0092B-C50C-407E-A947-70E740481C1C}">
                  <a14:useLocalDpi xmlns:a14="http://schemas.microsoft.com/office/drawing/2010/main"/>
                </a:ext>
              </a:extLst>
            </a:blip>
            <a:srcRect/>
            <a:tile tx="0" ty="0" sx="25000" sy="25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任意多边形: 形状 34">
            <a:extLst>
              <a:ext uri="{FF2B5EF4-FFF2-40B4-BE49-F238E27FC236}">
                <a16:creationId xmlns:a16="http://schemas.microsoft.com/office/drawing/2014/main" xmlns="" id="{ABACE161-1F49-45F7-9A14-FD70DD013CE8}"/>
              </a:ext>
            </a:extLst>
          </p:cNvPr>
          <p:cNvSpPr/>
          <p:nvPr/>
        </p:nvSpPr>
        <p:spPr>
          <a:xfrm>
            <a:off x="-53897" y="1638760"/>
            <a:ext cx="12299795" cy="1202327"/>
          </a:xfrm>
          <a:custGeom>
            <a:avLst/>
            <a:gdLst>
              <a:gd name="connsiteX0" fmla="*/ 0 w 12299795"/>
              <a:gd name="connsiteY0" fmla="*/ 0 h 1193181"/>
              <a:gd name="connsiteX1" fmla="*/ 3534936 w 12299795"/>
              <a:gd name="connsiteY1" fmla="*/ 981307 h 1193181"/>
              <a:gd name="connsiteX2" fmla="*/ 5898995 w 12299795"/>
              <a:gd name="connsiteY2" fmla="*/ 1193181 h 1193181"/>
              <a:gd name="connsiteX3" fmla="*/ 9824224 w 12299795"/>
              <a:gd name="connsiteY3" fmla="*/ 423746 h 1193181"/>
              <a:gd name="connsiteX4" fmla="*/ 12299795 w 12299795"/>
              <a:gd name="connsiteY4" fmla="*/ 323385 h 1193181"/>
              <a:gd name="connsiteX0" fmla="*/ 0 w 12299795"/>
              <a:gd name="connsiteY0" fmla="*/ 0 h 1227244"/>
              <a:gd name="connsiteX1" fmla="*/ 3534936 w 12299795"/>
              <a:gd name="connsiteY1" fmla="*/ 981307 h 1227244"/>
              <a:gd name="connsiteX2" fmla="*/ 5898995 w 12299795"/>
              <a:gd name="connsiteY2" fmla="*/ 1193181 h 1227244"/>
              <a:gd name="connsiteX3" fmla="*/ 9824224 w 12299795"/>
              <a:gd name="connsiteY3" fmla="*/ 423746 h 1227244"/>
              <a:gd name="connsiteX4" fmla="*/ 12299795 w 12299795"/>
              <a:gd name="connsiteY4" fmla="*/ 323385 h 1227244"/>
              <a:gd name="connsiteX0" fmla="*/ 0 w 12299795"/>
              <a:gd name="connsiteY0" fmla="*/ 0 h 1298171"/>
              <a:gd name="connsiteX1" fmla="*/ 3534936 w 12299795"/>
              <a:gd name="connsiteY1" fmla="*/ 981307 h 1298171"/>
              <a:gd name="connsiteX2" fmla="*/ 5898995 w 12299795"/>
              <a:gd name="connsiteY2" fmla="*/ 1193181 h 1298171"/>
              <a:gd name="connsiteX3" fmla="*/ 9824224 w 12299795"/>
              <a:gd name="connsiteY3" fmla="*/ 423746 h 1298171"/>
              <a:gd name="connsiteX4" fmla="*/ 12299795 w 12299795"/>
              <a:gd name="connsiteY4" fmla="*/ 323385 h 1298171"/>
              <a:gd name="connsiteX0" fmla="*/ 0 w 12299795"/>
              <a:gd name="connsiteY0" fmla="*/ 0 h 1219152"/>
              <a:gd name="connsiteX1" fmla="*/ 3534936 w 12299795"/>
              <a:gd name="connsiteY1" fmla="*/ 981307 h 1219152"/>
              <a:gd name="connsiteX2" fmla="*/ 5898995 w 12299795"/>
              <a:gd name="connsiteY2" fmla="*/ 1193181 h 1219152"/>
              <a:gd name="connsiteX3" fmla="*/ 9824224 w 12299795"/>
              <a:gd name="connsiteY3" fmla="*/ 423746 h 1219152"/>
              <a:gd name="connsiteX4" fmla="*/ 12299795 w 12299795"/>
              <a:gd name="connsiteY4" fmla="*/ 323385 h 1219152"/>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 name="connsiteX0" fmla="*/ 0 w 12299795"/>
              <a:gd name="connsiteY0" fmla="*/ 0 h 1202327"/>
              <a:gd name="connsiteX1" fmla="*/ 3534936 w 12299795"/>
              <a:gd name="connsiteY1" fmla="*/ 981307 h 1202327"/>
              <a:gd name="connsiteX2" fmla="*/ 5898995 w 12299795"/>
              <a:gd name="connsiteY2" fmla="*/ 1193181 h 1202327"/>
              <a:gd name="connsiteX3" fmla="*/ 9824224 w 12299795"/>
              <a:gd name="connsiteY3" fmla="*/ 423746 h 1202327"/>
              <a:gd name="connsiteX4" fmla="*/ 12299795 w 12299795"/>
              <a:gd name="connsiteY4" fmla="*/ 323385 h 1202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9795" h="1202327">
                <a:moveTo>
                  <a:pt x="0" y="0"/>
                </a:moveTo>
                <a:cubicBezTo>
                  <a:pt x="1178312" y="327102"/>
                  <a:pt x="2551770" y="782444"/>
                  <a:pt x="3534936" y="981307"/>
                </a:cubicBezTo>
                <a:cubicBezTo>
                  <a:pt x="4518102" y="1180170"/>
                  <a:pt x="4583552" y="1224576"/>
                  <a:pt x="5898995" y="1193181"/>
                </a:cubicBezTo>
                <a:cubicBezTo>
                  <a:pt x="7214438" y="1161786"/>
                  <a:pt x="9031188" y="571752"/>
                  <a:pt x="9824224" y="423746"/>
                </a:cubicBezTo>
                <a:cubicBezTo>
                  <a:pt x="10617260" y="275740"/>
                  <a:pt x="11474605" y="356839"/>
                  <a:pt x="12299795" y="323385"/>
                </a:cubicBez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a:extLst>
              <a:ext uri="{FF2B5EF4-FFF2-40B4-BE49-F238E27FC236}">
                <a16:creationId xmlns:a16="http://schemas.microsoft.com/office/drawing/2014/main" xmlns="" id="{C490A197-69FD-4B1C-B395-D41FC25069C9}"/>
              </a:ext>
            </a:extLst>
          </p:cNvPr>
          <p:cNvSpPr/>
          <p:nvPr/>
        </p:nvSpPr>
        <p:spPr>
          <a:xfrm>
            <a:off x="1291663" y="1928631"/>
            <a:ext cx="180000" cy="180000"/>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7" name="直接连接符 36">
            <a:extLst>
              <a:ext uri="{FF2B5EF4-FFF2-40B4-BE49-F238E27FC236}">
                <a16:creationId xmlns:a16="http://schemas.microsoft.com/office/drawing/2014/main" xmlns="" id="{46A46D65-1AE9-424B-A89C-1CE137BEE643}"/>
              </a:ext>
            </a:extLst>
          </p:cNvPr>
          <p:cNvCxnSpPr>
            <a:cxnSpLocks/>
          </p:cNvCxnSpPr>
          <p:nvPr/>
        </p:nvCxnSpPr>
        <p:spPr>
          <a:xfrm>
            <a:off x="4220966" y="2841477"/>
            <a:ext cx="0" cy="468000"/>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xmlns="" id="{65BF38A5-7EF4-4E6D-868C-5D8BEEFC9D1B}"/>
              </a:ext>
            </a:extLst>
          </p:cNvPr>
          <p:cNvSpPr/>
          <p:nvPr/>
        </p:nvSpPr>
        <p:spPr>
          <a:xfrm>
            <a:off x="4130966" y="2675368"/>
            <a:ext cx="180000" cy="180000"/>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 name="直接连接符 38">
            <a:extLst>
              <a:ext uri="{FF2B5EF4-FFF2-40B4-BE49-F238E27FC236}">
                <a16:creationId xmlns:a16="http://schemas.microsoft.com/office/drawing/2014/main" xmlns="" id="{D3DF875A-AAE9-4735-8CCA-B14BBFCF63B7}"/>
              </a:ext>
            </a:extLst>
          </p:cNvPr>
          <p:cNvCxnSpPr>
            <a:cxnSpLocks/>
          </p:cNvCxnSpPr>
          <p:nvPr/>
        </p:nvCxnSpPr>
        <p:spPr>
          <a:xfrm>
            <a:off x="7353812" y="2682159"/>
            <a:ext cx="0" cy="468000"/>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xmlns="" id="{75F7FB8C-E7B2-4687-8D7E-7729A6F66361}"/>
              </a:ext>
            </a:extLst>
          </p:cNvPr>
          <p:cNvSpPr/>
          <p:nvPr/>
        </p:nvSpPr>
        <p:spPr>
          <a:xfrm>
            <a:off x="7263812" y="2519522"/>
            <a:ext cx="180000" cy="180000"/>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1" name="直接连接符 40">
            <a:extLst>
              <a:ext uri="{FF2B5EF4-FFF2-40B4-BE49-F238E27FC236}">
                <a16:creationId xmlns:a16="http://schemas.microsoft.com/office/drawing/2014/main" xmlns="" id="{4C70472B-6020-40A0-BC43-760A5D5933B8}"/>
              </a:ext>
            </a:extLst>
          </p:cNvPr>
          <p:cNvCxnSpPr>
            <a:cxnSpLocks/>
          </p:cNvCxnSpPr>
          <p:nvPr/>
        </p:nvCxnSpPr>
        <p:spPr>
          <a:xfrm>
            <a:off x="10538703" y="1993189"/>
            <a:ext cx="0" cy="468000"/>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xmlns="" id="{00947DBB-567F-4B32-9A25-F11150D8EF0D}"/>
              </a:ext>
            </a:extLst>
          </p:cNvPr>
          <p:cNvSpPr/>
          <p:nvPr/>
        </p:nvSpPr>
        <p:spPr>
          <a:xfrm>
            <a:off x="10448703" y="1840712"/>
            <a:ext cx="180000" cy="180000"/>
          </a:xfrm>
          <a:prstGeom prst="ellipse">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42">
            <a:extLst>
              <a:ext uri="{FF2B5EF4-FFF2-40B4-BE49-F238E27FC236}">
                <a16:creationId xmlns:a16="http://schemas.microsoft.com/office/drawing/2014/main" xmlns="" id="{862EA1A9-5880-4BBE-804F-D46DE95EF0D0}"/>
              </a:ext>
            </a:extLst>
          </p:cNvPr>
          <p:cNvSpPr/>
          <p:nvPr/>
        </p:nvSpPr>
        <p:spPr>
          <a:xfrm>
            <a:off x="617658" y="2612613"/>
            <a:ext cx="1528011" cy="2328622"/>
          </a:xfrm>
          <a:prstGeom prst="rect">
            <a:avLst/>
          </a:prstGeom>
          <a:blipFill dpi="0" rotWithShape="1">
            <a:blip r:embed="rId3" cstate="screen">
              <a:extLst>
                <a:ext uri="{28A0092B-C50C-407E-A947-70E740481C1C}">
                  <a14:useLocalDpi xmlns:a14="http://schemas.microsoft.com/office/drawing/2010/main"/>
                </a:ext>
              </a:extLst>
            </a:blip>
            <a:srcRect/>
            <a:tile tx="-127000" ty="0" sx="5000" sy="5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43">
            <a:extLst>
              <a:ext uri="{FF2B5EF4-FFF2-40B4-BE49-F238E27FC236}">
                <a16:creationId xmlns:a16="http://schemas.microsoft.com/office/drawing/2014/main" xmlns="" id="{8F8C3E7A-06BA-4458-8A7C-BC01FD46F53B}"/>
              </a:ext>
            </a:extLst>
          </p:cNvPr>
          <p:cNvSpPr/>
          <p:nvPr/>
        </p:nvSpPr>
        <p:spPr>
          <a:xfrm>
            <a:off x="617658" y="2611545"/>
            <a:ext cx="1528011" cy="2329690"/>
          </a:xfrm>
          <a:prstGeom prst="rect">
            <a:avLst/>
          </a:prstGeom>
          <a:solidFill>
            <a:srgbClr val="06143E">
              <a:alpha val="50000"/>
            </a:srgbClr>
          </a:solidFill>
          <a:ln w="19050">
            <a:gradFill flip="none" rotWithShape="1">
              <a:gsLst>
                <a:gs pos="0">
                  <a:schemeClr val="tx2"/>
                </a:gs>
                <a:gs pos="50000">
                  <a:schemeClr val="tx2">
                    <a:alpha val="0"/>
                  </a:schemeClr>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4B93403C-889E-4C36-90D6-FC6AFE3A18AF}"/>
              </a:ext>
            </a:extLst>
          </p:cNvPr>
          <p:cNvSpPr/>
          <p:nvPr/>
        </p:nvSpPr>
        <p:spPr>
          <a:xfrm>
            <a:off x="981554" y="3585106"/>
            <a:ext cx="800219" cy="338554"/>
          </a:xfrm>
          <a:prstGeom prst="rect">
            <a:avLst/>
          </a:prstGeom>
        </p:spPr>
        <p:txBody>
          <a:bodyPr wrap="none">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餐厅图</a:t>
            </a:r>
          </a:p>
        </p:txBody>
      </p:sp>
      <p:sp>
        <p:nvSpPr>
          <p:cNvPr id="46" name="矩形 45">
            <a:extLst>
              <a:ext uri="{FF2B5EF4-FFF2-40B4-BE49-F238E27FC236}">
                <a16:creationId xmlns:a16="http://schemas.microsoft.com/office/drawing/2014/main" xmlns="" id="{AFA6FFCA-8894-4E13-BBF9-FB5FBB81A1F5}"/>
              </a:ext>
            </a:extLst>
          </p:cNvPr>
          <p:cNvSpPr/>
          <p:nvPr/>
        </p:nvSpPr>
        <p:spPr>
          <a:xfrm>
            <a:off x="3456961" y="3365970"/>
            <a:ext cx="1528011" cy="2328622"/>
          </a:xfrm>
          <a:prstGeom prst="rect">
            <a:avLst/>
          </a:prstGeom>
          <a:blipFill dpi="0" rotWithShape="1">
            <a:blip r:embed="rId4" cstate="screen">
              <a:extLst>
                <a:ext uri="{28A0092B-C50C-407E-A947-70E740481C1C}">
                  <a14:useLocalDpi xmlns:a14="http://schemas.microsoft.com/office/drawing/2010/main"/>
                </a:ext>
              </a:extLst>
            </a:blip>
            <a:srcRect/>
            <a:tile tx="0" ty="0" sx="5000" sy="5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7" name="矩形 46">
            <a:extLst>
              <a:ext uri="{FF2B5EF4-FFF2-40B4-BE49-F238E27FC236}">
                <a16:creationId xmlns:a16="http://schemas.microsoft.com/office/drawing/2014/main" xmlns="" id="{5A931D1F-B53C-4CFC-AB5C-ED37F8EC4DB4}"/>
              </a:ext>
            </a:extLst>
          </p:cNvPr>
          <p:cNvSpPr/>
          <p:nvPr/>
        </p:nvSpPr>
        <p:spPr>
          <a:xfrm>
            <a:off x="3456961" y="3364902"/>
            <a:ext cx="1528011" cy="2329690"/>
          </a:xfrm>
          <a:prstGeom prst="rect">
            <a:avLst/>
          </a:prstGeom>
          <a:solidFill>
            <a:srgbClr val="06143E">
              <a:alpha val="50000"/>
            </a:srgbClr>
          </a:solidFill>
          <a:ln w="19050">
            <a:gradFill flip="none" rotWithShape="1">
              <a:gsLst>
                <a:gs pos="0">
                  <a:schemeClr val="tx2"/>
                </a:gs>
                <a:gs pos="50000">
                  <a:schemeClr val="tx2">
                    <a:alpha val="0"/>
                  </a:schemeClr>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77F98D36-7078-407D-AB92-1D8AF6C454BB}"/>
              </a:ext>
            </a:extLst>
          </p:cNvPr>
          <p:cNvSpPr/>
          <p:nvPr/>
        </p:nvSpPr>
        <p:spPr>
          <a:xfrm>
            <a:off x="3820856" y="4338463"/>
            <a:ext cx="800219" cy="338554"/>
          </a:xfrm>
          <a:prstGeom prst="rect">
            <a:avLst/>
          </a:prstGeom>
        </p:spPr>
        <p:txBody>
          <a:bodyPr wrap="none">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酒店图</a:t>
            </a:r>
          </a:p>
        </p:txBody>
      </p:sp>
      <p:sp>
        <p:nvSpPr>
          <p:cNvPr id="49" name="矩形 48">
            <a:extLst>
              <a:ext uri="{FF2B5EF4-FFF2-40B4-BE49-F238E27FC236}">
                <a16:creationId xmlns:a16="http://schemas.microsoft.com/office/drawing/2014/main" xmlns="" id="{EB5B3B34-249C-4D5C-AB43-A71A634C9CB7}"/>
              </a:ext>
            </a:extLst>
          </p:cNvPr>
          <p:cNvSpPr/>
          <p:nvPr/>
        </p:nvSpPr>
        <p:spPr>
          <a:xfrm>
            <a:off x="6589807" y="3187718"/>
            <a:ext cx="1528011" cy="2328622"/>
          </a:xfrm>
          <a:prstGeom prst="rect">
            <a:avLst/>
          </a:prstGeom>
          <a:blipFill dpi="0" rotWithShape="1">
            <a:blip r:embed="rId5" cstate="screen">
              <a:extLst>
                <a:ext uri="{28A0092B-C50C-407E-A947-70E740481C1C}">
                  <a14:useLocalDpi xmlns:a14="http://schemas.microsoft.com/office/drawing/2010/main"/>
                </a:ext>
              </a:extLst>
            </a:blip>
            <a:srcRect/>
            <a:tile tx="0" ty="0" sx="25000" sy="25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49">
            <a:extLst>
              <a:ext uri="{FF2B5EF4-FFF2-40B4-BE49-F238E27FC236}">
                <a16:creationId xmlns:a16="http://schemas.microsoft.com/office/drawing/2014/main" xmlns="" id="{7CC1F2FB-AC20-4EDA-907B-629515F62783}"/>
              </a:ext>
            </a:extLst>
          </p:cNvPr>
          <p:cNvSpPr/>
          <p:nvPr/>
        </p:nvSpPr>
        <p:spPr>
          <a:xfrm>
            <a:off x="6589807" y="3186650"/>
            <a:ext cx="1528011" cy="2329690"/>
          </a:xfrm>
          <a:prstGeom prst="rect">
            <a:avLst/>
          </a:prstGeom>
          <a:solidFill>
            <a:srgbClr val="06143E">
              <a:alpha val="50000"/>
            </a:srgbClr>
          </a:solidFill>
          <a:ln w="19050">
            <a:gradFill flip="none" rotWithShape="1">
              <a:gsLst>
                <a:gs pos="0">
                  <a:schemeClr val="tx2"/>
                </a:gs>
                <a:gs pos="50000">
                  <a:schemeClr val="tx2">
                    <a:alpha val="0"/>
                  </a:schemeClr>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矩形 50">
            <a:extLst>
              <a:ext uri="{FF2B5EF4-FFF2-40B4-BE49-F238E27FC236}">
                <a16:creationId xmlns:a16="http://schemas.microsoft.com/office/drawing/2014/main" xmlns="" id="{6695CD93-6649-4A38-80BD-0B6BB41B4BFD}"/>
              </a:ext>
            </a:extLst>
          </p:cNvPr>
          <p:cNvSpPr/>
          <p:nvPr/>
        </p:nvSpPr>
        <p:spPr>
          <a:xfrm>
            <a:off x="6748519" y="4160211"/>
            <a:ext cx="1210588" cy="338554"/>
          </a:xfrm>
          <a:prstGeom prst="rect">
            <a:avLst/>
          </a:prstGeom>
        </p:spPr>
        <p:txBody>
          <a:bodyPr wrap="none">
            <a:spAutoFit/>
          </a:bodyPr>
          <a:lstStyle/>
          <a:p>
            <a:pPr marL="0" marR="0" lvl="0" indent="0" algn="ctr" defTabSz="914400" rtl="0" eaLnBrk="1" fontAlgn="auto" latinLnBrk="0" hangingPunct="1">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娱乐场地图</a:t>
            </a:r>
          </a:p>
        </p:txBody>
      </p:sp>
      <p:sp>
        <p:nvSpPr>
          <p:cNvPr id="52" name="矩形 51">
            <a:extLst>
              <a:ext uri="{FF2B5EF4-FFF2-40B4-BE49-F238E27FC236}">
                <a16:creationId xmlns:a16="http://schemas.microsoft.com/office/drawing/2014/main" xmlns="" id="{2FB51083-2DE4-419E-B84F-D64ACD984CA5}"/>
              </a:ext>
            </a:extLst>
          </p:cNvPr>
          <p:cNvSpPr/>
          <p:nvPr/>
        </p:nvSpPr>
        <p:spPr>
          <a:xfrm>
            <a:off x="9774698" y="2526528"/>
            <a:ext cx="1528011" cy="2329690"/>
          </a:xfrm>
          <a:prstGeom prst="rect">
            <a:avLst/>
          </a:prstGeom>
          <a:solidFill>
            <a:srgbClr val="06143E">
              <a:alpha val="50000"/>
            </a:srgbClr>
          </a:solidFill>
          <a:ln w="19050">
            <a:gradFill flip="none" rotWithShape="1">
              <a:gsLst>
                <a:gs pos="0">
                  <a:schemeClr val="tx2"/>
                </a:gs>
                <a:gs pos="50000">
                  <a:schemeClr val="tx2">
                    <a:alpha val="0"/>
                  </a:schemeClr>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矩形 52">
            <a:extLst>
              <a:ext uri="{FF2B5EF4-FFF2-40B4-BE49-F238E27FC236}">
                <a16:creationId xmlns:a16="http://schemas.microsoft.com/office/drawing/2014/main" xmlns="" id="{9058ECAD-D668-4A0E-A11A-858C5275F01C}"/>
              </a:ext>
            </a:extLst>
          </p:cNvPr>
          <p:cNvSpPr/>
          <p:nvPr/>
        </p:nvSpPr>
        <p:spPr>
          <a:xfrm>
            <a:off x="10138593" y="3500089"/>
            <a:ext cx="800220" cy="338554"/>
          </a:xfrm>
          <a:prstGeom prst="rect">
            <a:avLst/>
          </a:prstGeom>
        </p:spPr>
        <p:txBody>
          <a:bodyPr wrap="none">
            <a:spAutoFit/>
          </a:bodyPr>
          <a:lstStyle/>
          <a:p>
            <a:pPr marL="0" marR="0" lvl="0" indent="0" algn="ctr" defTabSz="914400" rtl="0" eaLnBrk="1" fontAlgn="auto" latinLnBrk="0" hangingPunct="1">
              <a:spcBef>
                <a:spcPts val="0"/>
              </a:spcBef>
              <a:spcAft>
                <a:spcPts val="0"/>
              </a:spcAft>
              <a:buClrTx/>
              <a:buSzTx/>
              <a:buFontTx/>
              <a:buNone/>
              <a:tabLst/>
              <a:defRPr/>
            </a:pPr>
            <a:r>
              <a:rPr lang="zh-CN" altLang="en-US" sz="1600" b="1" dirty="0">
                <a:solidFill>
                  <a:prstClr val="white"/>
                </a:solidFill>
                <a:latin typeface="微软雅黑" panose="020B0503020204020204" pitchFamily="34" charset="-122"/>
                <a:ea typeface="微软雅黑" panose="020B0503020204020204" pitchFamily="34" charset="-122"/>
              </a:rPr>
              <a:t>游戏</a:t>
            </a: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图</a:t>
            </a:r>
          </a:p>
        </p:txBody>
      </p:sp>
      <p:cxnSp>
        <p:nvCxnSpPr>
          <p:cNvPr id="54" name="直接连接符 53">
            <a:extLst>
              <a:ext uri="{FF2B5EF4-FFF2-40B4-BE49-F238E27FC236}">
                <a16:creationId xmlns:a16="http://schemas.microsoft.com/office/drawing/2014/main" xmlns="" id="{4BC2EE2E-2699-4D02-B855-3010341D9F34}"/>
              </a:ext>
            </a:extLst>
          </p:cNvPr>
          <p:cNvCxnSpPr>
            <a:cxnSpLocks/>
          </p:cNvCxnSpPr>
          <p:nvPr/>
        </p:nvCxnSpPr>
        <p:spPr>
          <a:xfrm>
            <a:off x="1381663" y="2126088"/>
            <a:ext cx="0" cy="468000"/>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B26C05F5-DE19-4608-921D-D417729451D1}"/>
              </a:ext>
            </a:extLst>
          </p:cNvPr>
          <p:cNvSpPr txBox="1"/>
          <p:nvPr/>
        </p:nvSpPr>
        <p:spPr>
          <a:xfrm>
            <a:off x="4130390" y="4073924"/>
            <a:ext cx="790708" cy="923330"/>
          </a:xfrm>
          <a:prstGeom prst="rect">
            <a:avLst/>
          </a:prstGeom>
          <a:noFill/>
        </p:spPr>
        <p:txBody>
          <a:bodyPr wrap="square" rtlCol="0">
            <a:spAutoFit/>
          </a:bodyPr>
          <a:lstStyle/>
          <a:p>
            <a:r>
              <a:rPr lang="en-US" altLang="zh-CN" sz="5400" dirty="0">
                <a:solidFill>
                  <a:schemeClr val="accent1">
                    <a:alpha val="15000"/>
                  </a:schemeClr>
                </a:solidFill>
                <a:latin typeface="DH Snowflakes" pitchFamily="2" charset="0"/>
              </a:rPr>
              <a:t>1</a:t>
            </a:r>
            <a:endParaRPr lang="zh-CN" altLang="en-US" sz="5400" dirty="0">
              <a:solidFill>
                <a:schemeClr val="accent1">
                  <a:alpha val="15000"/>
                </a:schemeClr>
              </a:solidFill>
              <a:latin typeface="DH Snowflakes" pitchFamily="2" charset="0"/>
            </a:endParaRPr>
          </a:p>
        </p:txBody>
      </p:sp>
      <p:sp>
        <p:nvSpPr>
          <p:cNvPr id="61" name="文本框 60">
            <a:extLst>
              <a:ext uri="{FF2B5EF4-FFF2-40B4-BE49-F238E27FC236}">
                <a16:creationId xmlns:a16="http://schemas.microsoft.com/office/drawing/2014/main" xmlns="" id="{0E660949-4F71-4A5C-8BEA-2EDE549C9EDC}"/>
              </a:ext>
            </a:extLst>
          </p:cNvPr>
          <p:cNvSpPr txBox="1"/>
          <p:nvPr/>
        </p:nvSpPr>
        <p:spPr>
          <a:xfrm>
            <a:off x="4525744" y="236325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g</a:t>
            </a:r>
            <a:endParaRPr lang="zh-CN" altLang="en-US" sz="2400" dirty="0">
              <a:solidFill>
                <a:schemeClr val="accent1">
                  <a:alpha val="5000"/>
                </a:schemeClr>
              </a:solidFill>
              <a:latin typeface="DH Snowflakes" pitchFamily="2" charset="0"/>
            </a:endParaRPr>
          </a:p>
        </p:txBody>
      </p:sp>
      <p:sp>
        <p:nvSpPr>
          <p:cNvPr id="64" name="文本占位符 17">
            <a:extLst>
              <a:ext uri="{FF2B5EF4-FFF2-40B4-BE49-F238E27FC236}">
                <a16:creationId xmlns:a16="http://schemas.microsoft.com/office/drawing/2014/main" xmlns="" id="{1A1BA279-548C-426D-97AA-55079310FF13}"/>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65" name="文本占位符 18">
            <a:extLst>
              <a:ext uri="{FF2B5EF4-FFF2-40B4-BE49-F238E27FC236}">
                <a16:creationId xmlns:a16="http://schemas.microsoft.com/office/drawing/2014/main" xmlns="" id="{B0D41506-9BA5-47FF-A411-0CC7F73C45BE}"/>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3C8B6A30-17DD-4554-834B-7AB5F7D1B5F1}"/>
              </a:ext>
            </a:extLst>
          </p:cNvPr>
          <p:cNvPicPr>
            <a:picLocks noChangeAspect="1"/>
          </p:cNvPicPr>
          <p:nvPr/>
        </p:nvPicPr>
        <p:blipFill>
          <a:blip r:embed="rId6"/>
          <a:stretch>
            <a:fillRect/>
          </a:stretch>
        </p:blipFill>
        <p:spPr>
          <a:xfrm>
            <a:off x="855155" y="855484"/>
            <a:ext cx="10083658" cy="5797798"/>
          </a:xfrm>
          <a:prstGeom prst="rect">
            <a:avLst/>
          </a:prstGeom>
        </p:spPr>
      </p:pic>
    </p:spTree>
    <p:extLst>
      <p:ext uri="{BB962C8B-B14F-4D97-AF65-F5344CB8AC3E}">
        <p14:creationId xmlns:p14="http://schemas.microsoft.com/office/powerpoint/2010/main" val="396170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32">
            <a:extLst>
              <a:ext uri="{FF2B5EF4-FFF2-40B4-BE49-F238E27FC236}">
                <a16:creationId xmlns:a16="http://schemas.microsoft.com/office/drawing/2014/main" xmlns="" id="{A4E261B6-A321-4E2C-B26E-405F7D9730B4}"/>
              </a:ext>
            </a:extLst>
          </p:cNvPr>
          <p:cNvSpPr/>
          <p:nvPr/>
        </p:nvSpPr>
        <p:spPr>
          <a:xfrm>
            <a:off x="7253902" y="3735144"/>
            <a:ext cx="4505543" cy="2017065"/>
          </a:xfrm>
          <a:prstGeom prst="roundRect">
            <a:avLst>
              <a:gd name="adj" fmla="val 3189"/>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0A50194C-4A5A-451A-A3BA-9B832E833DB1}"/>
              </a:ext>
            </a:extLst>
          </p:cNvPr>
          <p:cNvSpPr/>
          <p:nvPr/>
        </p:nvSpPr>
        <p:spPr>
          <a:xfrm>
            <a:off x="1553136" y="-31965"/>
            <a:ext cx="6886517" cy="6889965"/>
          </a:xfrm>
          <a:custGeom>
            <a:avLst/>
            <a:gdLst>
              <a:gd name="connsiteX0" fmla="*/ 3704683 w 6886517"/>
              <a:gd name="connsiteY0" fmla="*/ 0 h 6889965"/>
              <a:gd name="connsiteX1" fmla="*/ 6886517 w 6886517"/>
              <a:gd name="connsiteY1" fmla="*/ 0 h 6889965"/>
              <a:gd name="connsiteX2" fmla="*/ 6855391 w 6886517"/>
              <a:gd name="connsiteY2" fmla="*/ 43541 h 6889965"/>
              <a:gd name="connsiteX3" fmla="*/ 4316902 w 6886517"/>
              <a:gd name="connsiteY3" fmla="*/ 4974356 h 6889965"/>
              <a:gd name="connsiteX4" fmla="*/ 6059413 w 6886517"/>
              <a:gd name="connsiteY4" fmla="*/ 6765436 h 6889965"/>
              <a:gd name="connsiteX5" fmla="*/ 6274373 w 6886517"/>
              <a:gd name="connsiteY5" fmla="*/ 6889965 h 6889965"/>
              <a:gd name="connsiteX6" fmla="*/ 824522 w 6886517"/>
              <a:gd name="connsiteY6" fmla="*/ 6889965 h 6889965"/>
              <a:gd name="connsiteX7" fmla="*/ 785013 w 6886517"/>
              <a:gd name="connsiteY7" fmla="*/ 6820394 h 6889965"/>
              <a:gd name="connsiteX8" fmla="*/ 161859 w 6886517"/>
              <a:gd name="connsiteY8" fmla="*/ 4326174 h 6889965"/>
              <a:gd name="connsiteX9" fmla="*/ 3627160 w 6886517"/>
              <a:gd name="connsiteY9" fmla="*/ 63020 h 6889965"/>
              <a:gd name="connsiteX10" fmla="*/ 3704683 w 6886517"/>
              <a:gd name="connsiteY10" fmla="*/ 0 h 688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6517" h="6889965">
                <a:moveTo>
                  <a:pt x="3704683" y="0"/>
                </a:moveTo>
                <a:lnTo>
                  <a:pt x="6886517" y="0"/>
                </a:lnTo>
                <a:lnTo>
                  <a:pt x="6855391" y="43541"/>
                </a:lnTo>
                <a:cubicBezTo>
                  <a:pt x="6190248" y="1052468"/>
                  <a:pt x="4310587" y="3751298"/>
                  <a:pt x="4316902" y="4974356"/>
                </a:cubicBezTo>
                <a:cubicBezTo>
                  <a:pt x="4320848" y="5738767"/>
                  <a:pt x="5308171" y="6330614"/>
                  <a:pt x="6059413" y="6765436"/>
                </a:cubicBezTo>
                <a:lnTo>
                  <a:pt x="6274373" y="6889965"/>
                </a:lnTo>
                <a:lnTo>
                  <a:pt x="824522" y="6889965"/>
                </a:lnTo>
                <a:lnTo>
                  <a:pt x="785013" y="6820394"/>
                </a:lnTo>
                <a:cubicBezTo>
                  <a:pt x="452400" y="6275153"/>
                  <a:pt x="-339103" y="5416606"/>
                  <a:pt x="161859" y="4326174"/>
                </a:cubicBezTo>
                <a:cubicBezTo>
                  <a:pt x="644930" y="3274686"/>
                  <a:pt x="2289337" y="1178069"/>
                  <a:pt x="3627160" y="63020"/>
                </a:cubicBezTo>
                <a:lnTo>
                  <a:pt x="3704683" y="0"/>
                </a:lnTo>
                <a:close/>
              </a:path>
            </a:pathLst>
          </a:custGeom>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文本框 44">
            <a:extLst>
              <a:ext uri="{FF2B5EF4-FFF2-40B4-BE49-F238E27FC236}">
                <a16:creationId xmlns:a16="http://schemas.microsoft.com/office/drawing/2014/main" xmlns="" id="{875FBEED-4AA7-4C03-8760-815D01525F51}"/>
              </a:ext>
            </a:extLst>
          </p:cNvPr>
          <p:cNvSpPr txBox="1"/>
          <p:nvPr/>
        </p:nvSpPr>
        <p:spPr>
          <a:xfrm>
            <a:off x="3185093" y="1684311"/>
            <a:ext cx="3460579" cy="369332"/>
          </a:xfrm>
          <a:prstGeom prst="rect">
            <a:avLst/>
          </a:prstGeom>
          <a:noFill/>
        </p:spPr>
        <p:txBody>
          <a:bodyPr wrap="square">
            <a:spAutoFit/>
          </a:bodyPr>
          <a:lstStyle/>
          <a:p>
            <a:pPr algn="ctr"/>
            <a:r>
              <a:rPr lang="zh-CN" altLang="en-US" b="1" dirty="0">
                <a:solidFill>
                  <a:schemeClr val="bg1"/>
                </a:solidFill>
                <a:latin typeface="+mj-ea"/>
                <a:ea typeface="+mj-ea"/>
              </a:rPr>
              <a:t>活动一</a:t>
            </a:r>
          </a:p>
        </p:txBody>
      </p:sp>
      <p:sp>
        <p:nvSpPr>
          <p:cNvPr id="21" name="文本框 20">
            <a:extLst>
              <a:ext uri="{FF2B5EF4-FFF2-40B4-BE49-F238E27FC236}">
                <a16:creationId xmlns:a16="http://schemas.microsoft.com/office/drawing/2014/main" xmlns="" id="{F13BE390-0473-42D0-8420-8849EFA15B74}"/>
              </a:ext>
            </a:extLst>
          </p:cNvPr>
          <p:cNvSpPr txBox="1"/>
          <p:nvPr/>
        </p:nvSpPr>
        <p:spPr>
          <a:xfrm>
            <a:off x="3436557" y="3486303"/>
            <a:ext cx="1516420" cy="338554"/>
          </a:xfrm>
          <a:prstGeom prst="rect">
            <a:avLst/>
          </a:prstGeom>
          <a:noFill/>
        </p:spPr>
        <p:txBody>
          <a:bodyPr wrap="square" anchor="ctr">
            <a:spAutoFit/>
          </a:bodyPr>
          <a:lstStyle/>
          <a:p>
            <a:r>
              <a:rPr lang="zh-CN" altLang="en-US" sz="1600" dirty="0">
                <a:solidFill>
                  <a:schemeClr val="bg1"/>
                </a:solidFill>
              </a:rPr>
              <a:t>用具：无</a:t>
            </a:r>
          </a:p>
        </p:txBody>
      </p:sp>
      <p:sp>
        <p:nvSpPr>
          <p:cNvPr id="22" name="文本框 21">
            <a:extLst>
              <a:ext uri="{FF2B5EF4-FFF2-40B4-BE49-F238E27FC236}">
                <a16:creationId xmlns:a16="http://schemas.microsoft.com/office/drawing/2014/main" xmlns="" id="{9E3681A6-6C3E-4D8F-A033-5A3684439543}"/>
              </a:ext>
            </a:extLst>
          </p:cNvPr>
          <p:cNvSpPr txBox="1"/>
          <p:nvPr/>
        </p:nvSpPr>
        <p:spPr>
          <a:xfrm>
            <a:off x="2813044" y="4054677"/>
            <a:ext cx="1516420" cy="338554"/>
          </a:xfrm>
          <a:prstGeom prst="rect">
            <a:avLst/>
          </a:prstGeom>
          <a:noFill/>
        </p:spPr>
        <p:txBody>
          <a:bodyPr wrap="square" anchor="ctr">
            <a:spAutoFit/>
          </a:bodyPr>
          <a:lstStyle/>
          <a:p>
            <a:r>
              <a:rPr lang="zh-CN" altLang="en-US" sz="1600" dirty="0">
                <a:solidFill>
                  <a:schemeClr val="bg1"/>
                </a:solidFill>
              </a:rPr>
              <a:t>人数：无限制</a:t>
            </a:r>
          </a:p>
        </p:txBody>
      </p:sp>
      <p:sp>
        <p:nvSpPr>
          <p:cNvPr id="23" name="文本框 22">
            <a:extLst>
              <a:ext uri="{FF2B5EF4-FFF2-40B4-BE49-F238E27FC236}">
                <a16:creationId xmlns:a16="http://schemas.microsoft.com/office/drawing/2014/main" xmlns="" id="{7C232192-E28A-4A48-8B96-25B8D1B1F5D4}"/>
              </a:ext>
            </a:extLst>
          </p:cNvPr>
          <p:cNvSpPr txBox="1"/>
          <p:nvPr/>
        </p:nvSpPr>
        <p:spPr>
          <a:xfrm>
            <a:off x="7507955" y="4337189"/>
            <a:ext cx="3985274" cy="1250792"/>
          </a:xfrm>
          <a:prstGeom prst="rect">
            <a:avLst/>
          </a:prstGeom>
          <a:noFill/>
        </p:spPr>
        <p:txBody>
          <a:bodyPr wrap="square">
            <a:spAutoFit/>
          </a:bodyPr>
          <a:lstStyle/>
          <a:p>
            <a:pPr>
              <a:lnSpc>
                <a:spcPct val="120000"/>
              </a:lnSpc>
            </a:pPr>
            <a:r>
              <a:rPr lang="zh-CN" altLang="en-US" sz="1600" dirty="0"/>
              <a:t>多人参加，从1-99报数，但有人数到含有“7”的数字或“7”的倍数时，不许报数，要拍下一个人的后脑勺，下一个人继续报数。如果有人报错数或拍错人则罚酒。</a:t>
            </a:r>
          </a:p>
        </p:txBody>
      </p:sp>
      <p:sp>
        <p:nvSpPr>
          <p:cNvPr id="24" name="文本框 23">
            <a:extLst>
              <a:ext uri="{FF2B5EF4-FFF2-40B4-BE49-F238E27FC236}">
                <a16:creationId xmlns:a16="http://schemas.microsoft.com/office/drawing/2014/main" xmlns="" id="{D2BB2821-C722-47F3-B66F-62A9B4728853}"/>
              </a:ext>
            </a:extLst>
          </p:cNvPr>
          <p:cNvSpPr txBox="1"/>
          <p:nvPr/>
        </p:nvSpPr>
        <p:spPr>
          <a:xfrm>
            <a:off x="2133893" y="4623050"/>
            <a:ext cx="3044123" cy="338554"/>
          </a:xfrm>
          <a:prstGeom prst="rect">
            <a:avLst/>
          </a:prstGeom>
          <a:noFill/>
        </p:spPr>
        <p:txBody>
          <a:bodyPr wrap="square" anchor="ctr">
            <a:spAutoFit/>
          </a:bodyPr>
          <a:lstStyle/>
          <a:p>
            <a:r>
              <a:rPr lang="zh-CN" altLang="en-US" sz="1600" dirty="0">
                <a:solidFill>
                  <a:schemeClr val="bg1"/>
                </a:solidFill>
              </a:rPr>
              <a:t>兴奋点：每个人都可能出错</a:t>
            </a:r>
          </a:p>
        </p:txBody>
      </p:sp>
      <p:pic>
        <p:nvPicPr>
          <p:cNvPr id="27" name="图片 26">
            <a:extLst>
              <a:ext uri="{FF2B5EF4-FFF2-40B4-BE49-F238E27FC236}">
                <a16:creationId xmlns:a16="http://schemas.microsoft.com/office/drawing/2014/main" xmlns="" id="{9466B34C-4C99-40D9-BD4E-7092C5E9EA8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30523" y="-1236312"/>
            <a:ext cx="4004389" cy="4004389"/>
          </a:xfrm>
          <a:prstGeom prst="rect">
            <a:avLst/>
          </a:prstGeom>
          <a:effectLst>
            <a:outerShdw blurRad="215900" dist="152400" dir="2700000" algn="tl" rotWithShape="0">
              <a:prstClr val="black">
                <a:alpha val="20000"/>
              </a:prstClr>
            </a:outerShdw>
          </a:effectLst>
        </p:spPr>
      </p:pic>
      <p:cxnSp>
        <p:nvCxnSpPr>
          <p:cNvPr id="29" name="直接连接符 28">
            <a:extLst>
              <a:ext uri="{FF2B5EF4-FFF2-40B4-BE49-F238E27FC236}">
                <a16:creationId xmlns:a16="http://schemas.microsoft.com/office/drawing/2014/main" xmlns="" id="{EC24A406-E8B8-4FB9-AFC2-6172C8C98317}"/>
              </a:ext>
            </a:extLst>
          </p:cNvPr>
          <p:cNvCxnSpPr/>
          <p:nvPr/>
        </p:nvCxnSpPr>
        <p:spPr>
          <a:xfrm>
            <a:off x="3275635" y="3939767"/>
            <a:ext cx="590309"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0223476-EF50-4BE7-A296-915DCF3F4245}"/>
              </a:ext>
            </a:extLst>
          </p:cNvPr>
          <p:cNvCxnSpPr/>
          <p:nvPr/>
        </p:nvCxnSpPr>
        <p:spPr>
          <a:xfrm>
            <a:off x="2685326" y="4508141"/>
            <a:ext cx="590309"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A4597A01-6652-4198-B085-98EC0896BB27}"/>
              </a:ext>
            </a:extLst>
          </p:cNvPr>
          <p:cNvSpPr txBox="1"/>
          <p:nvPr/>
        </p:nvSpPr>
        <p:spPr>
          <a:xfrm>
            <a:off x="3185093" y="2140887"/>
            <a:ext cx="3460579" cy="646331"/>
          </a:xfrm>
          <a:prstGeom prst="rect">
            <a:avLst/>
          </a:prstGeom>
          <a:noFill/>
        </p:spPr>
        <p:txBody>
          <a:bodyPr wrap="square">
            <a:spAutoFit/>
          </a:bodyPr>
          <a:lstStyle/>
          <a:p>
            <a:pPr algn="ctr"/>
            <a:r>
              <a:rPr lang="zh-CN" altLang="en-US" sz="3600" b="1" dirty="0">
                <a:solidFill>
                  <a:schemeClr val="bg1"/>
                </a:solidFill>
                <a:latin typeface="+mj-ea"/>
                <a:ea typeface="+mj-ea"/>
              </a:rPr>
              <a:t>拍七令</a:t>
            </a:r>
          </a:p>
        </p:txBody>
      </p:sp>
      <p:sp>
        <p:nvSpPr>
          <p:cNvPr id="34" name="文本框 33">
            <a:extLst>
              <a:ext uri="{FF2B5EF4-FFF2-40B4-BE49-F238E27FC236}">
                <a16:creationId xmlns:a16="http://schemas.microsoft.com/office/drawing/2014/main" xmlns="" id="{FAB8A922-74F0-4E36-9D17-75D90279CD85}"/>
              </a:ext>
            </a:extLst>
          </p:cNvPr>
          <p:cNvSpPr txBox="1"/>
          <p:nvPr/>
        </p:nvSpPr>
        <p:spPr>
          <a:xfrm>
            <a:off x="7507955" y="3892105"/>
            <a:ext cx="2087025" cy="369332"/>
          </a:xfrm>
          <a:prstGeom prst="rect">
            <a:avLst/>
          </a:prstGeom>
          <a:noFill/>
        </p:spPr>
        <p:txBody>
          <a:bodyPr wrap="square">
            <a:spAutoFit/>
          </a:bodyPr>
          <a:lstStyle/>
          <a:p>
            <a:r>
              <a:rPr lang="zh-CN" altLang="en-US" b="1" dirty="0">
                <a:latin typeface="+mj-ea"/>
                <a:ea typeface="+mj-ea"/>
              </a:rPr>
              <a:t>玩法</a:t>
            </a:r>
            <a:endParaRPr lang="en-US" altLang="zh-CN" b="1" dirty="0">
              <a:latin typeface="+mj-ea"/>
              <a:ea typeface="+mj-ea"/>
            </a:endParaRPr>
          </a:p>
        </p:txBody>
      </p:sp>
      <p:cxnSp>
        <p:nvCxnSpPr>
          <p:cNvPr id="36" name="直接连接符 35">
            <a:extLst>
              <a:ext uri="{FF2B5EF4-FFF2-40B4-BE49-F238E27FC236}">
                <a16:creationId xmlns:a16="http://schemas.microsoft.com/office/drawing/2014/main" xmlns="" id="{D1ABF6EC-CD87-469E-8A8E-0F67EBC41F04}"/>
              </a:ext>
            </a:extLst>
          </p:cNvPr>
          <p:cNvCxnSpPr/>
          <p:nvPr/>
        </p:nvCxnSpPr>
        <p:spPr>
          <a:xfrm>
            <a:off x="7598648" y="4321554"/>
            <a:ext cx="590309" cy="0"/>
          </a:xfrm>
          <a:prstGeom prst="line">
            <a:avLst/>
          </a:prstGeom>
          <a:ln>
            <a:gradFill flip="none" rotWithShape="1">
              <a:gsLst>
                <a:gs pos="0">
                  <a:schemeClr val="tx2"/>
                </a:gs>
                <a:gs pos="100000">
                  <a:schemeClr val="tx2">
                    <a:alpha val="3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5" name="文本占位符 17">
            <a:extLst>
              <a:ext uri="{FF2B5EF4-FFF2-40B4-BE49-F238E27FC236}">
                <a16:creationId xmlns:a16="http://schemas.microsoft.com/office/drawing/2014/main" xmlns="" id="{01672191-C5CD-4558-B202-AF85F60A17B0}"/>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37" name="文本占位符 18">
            <a:extLst>
              <a:ext uri="{FF2B5EF4-FFF2-40B4-BE49-F238E27FC236}">
                <a16:creationId xmlns:a16="http://schemas.microsoft.com/office/drawing/2014/main" xmlns="" id="{DA668A14-DF38-4934-8E9D-1F452AC4EFC9}"/>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63A67C38-BD20-4325-9BCC-FD1B144861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2262" y="871538"/>
            <a:ext cx="5541640" cy="6858000"/>
          </a:xfrm>
          <a:prstGeom prst="rect">
            <a:avLst/>
          </a:prstGeom>
        </p:spPr>
      </p:pic>
      <p:pic>
        <p:nvPicPr>
          <p:cNvPr id="3" name="图片 2">
            <a:extLst>
              <a:ext uri="{FF2B5EF4-FFF2-40B4-BE49-F238E27FC236}">
                <a16:creationId xmlns:a16="http://schemas.microsoft.com/office/drawing/2014/main" xmlns="" id="{0D8DF03E-EA4F-4731-8524-387C282D0AFD}"/>
              </a:ext>
            </a:extLst>
          </p:cNvPr>
          <p:cNvPicPr>
            <a:picLocks noChangeAspect="1"/>
          </p:cNvPicPr>
          <p:nvPr/>
        </p:nvPicPr>
        <p:blipFill>
          <a:blip r:embed="rId4"/>
          <a:stretch>
            <a:fillRect/>
          </a:stretch>
        </p:blipFill>
        <p:spPr>
          <a:xfrm>
            <a:off x="5434814" y="315526"/>
            <a:ext cx="944962" cy="859611"/>
          </a:xfrm>
          <a:prstGeom prst="rect">
            <a:avLst/>
          </a:prstGeom>
        </p:spPr>
      </p:pic>
    </p:spTree>
    <p:extLst>
      <p:ext uri="{BB962C8B-B14F-4D97-AF65-F5344CB8AC3E}">
        <p14:creationId xmlns:p14="http://schemas.microsoft.com/office/powerpoint/2010/main" val="600065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xmlns="" id="{F8AC7F51-1935-4019-8587-6C2151D62483}"/>
              </a:ext>
            </a:extLst>
          </p:cNvPr>
          <p:cNvSpPr/>
          <p:nvPr/>
        </p:nvSpPr>
        <p:spPr>
          <a:xfrm flipV="1">
            <a:off x="2377658" y="-31965"/>
            <a:ext cx="9386704" cy="6803156"/>
          </a:xfrm>
          <a:custGeom>
            <a:avLst/>
            <a:gdLst>
              <a:gd name="connsiteX0" fmla="*/ 0 w 9386704"/>
              <a:gd name="connsiteY0" fmla="*/ 6803156 h 6803156"/>
              <a:gd name="connsiteX1" fmla="*/ 5449851 w 9386704"/>
              <a:gd name="connsiteY1" fmla="*/ 6803156 h 6803156"/>
              <a:gd name="connsiteX2" fmla="*/ 9372320 w 9386704"/>
              <a:gd name="connsiteY2" fmla="*/ 3973147 h 6803156"/>
              <a:gd name="connsiteX3" fmla="*/ 6268265 w 9386704"/>
              <a:gd name="connsiteY3" fmla="*/ 52355 h 6803156"/>
              <a:gd name="connsiteX4" fmla="*/ 6190664 w 9386704"/>
              <a:gd name="connsiteY4" fmla="*/ 0 h 6803156"/>
              <a:gd name="connsiteX5" fmla="*/ 3127123 w 9386704"/>
              <a:gd name="connsiteY5" fmla="*/ 0 h 6803156"/>
              <a:gd name="connsiteX6" fmla="*/ 3133141 w 9386704"/>
              <a:gd name="connsiteY6" fmla="*/ 44732 h 6803156"/>
              <a:gd name="connsiteX7" fmla="*/ 6062228 w 9386704"/>
              <a:gd name="connsiteY7" fmla="*/ 4308812 h 6803156"/>
              <a:gd name="connsiteX8" fmla="*/ 0 w 9386704"/>
              <a:gd name="connsiteY8" fmla="*/ 6803156 h 680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86704" h="6803156">
                <a:moveTo>
                  <a:pt x="0" y="6803156"/>
                </a:moveTo>
                <a:lnTo>
                  <a:pt x="5449851" y="6803156"/>
                </a:lnTo>
                <a:cubicBezTo>
                  <a:pt x="6986826" y="6445306"/>
                  <a:pt x="9603803" y="5461503"/>
                  <a:pt x="9372320" y="3973147"/>
                </a:cubicBezTo>
                <a:cubicBezTo>
                  <a:pt x="9155305" y="2577813"/>
                  <a:pt x="7351122" y="816653"/>
                  <a:pt x="6268265" y="52355"/>
                </a:cubicBezTo>
                <a:lnTo>
                  <a:pt x="6190664" y="0"/>
                </a:lnTo>
                <a:lnTo>
                  <a:pt x="3127123" y="0"/>
                </a:lnTo>
                <a:lnTo>
                  <a:pt x="3133141" y="44732"/>
                </a:lnTo>
                <a:cubicBezTo>
                  <a:pt x="3335600" y="856525"/>
                  <a:pt x="6566499" y="3205714"/>
                  <a:pt x="6062228" y="4308812"/>
                </a:cubicBezTo>
                <a:cubicBezTo>
                  <a:pt x="5541690" y="5447494"/>
                  <a:pt x="428083" y="5797123"/>
                  <a:pt x="0" y="6803156"/>
                </a:cubicBezTo>
                <a:close/>
              </a:path>
            </a:pathLst>
          </a:custGeom>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矩形: 圆角 32">
            <a:extLst>
              <a:ext uri="{FF2B5EF4-FFF2-40B4-BE49-F238E27FC236}">
                <a16:creationId xmlns:a16="http://schemas.microsoft.com/office/drawing/2014/main" xmlns="" id="{A4E261B6-A321-4E2C-B26E-405F7D9730B4}"/>
              </a:ext>
            </a:extLst>
          </p:cNvPr>
          <p:cNvSpPr/>
          <p:nvPr/>
        </p:nvSpPr>
        <p:spPr>
          <a:xfrm>
            <a:off x="1027167" y="2921350"/>
            <a:ext cx="4505543" cy="2900049"/>
          </a:xfrm>
          <a:prstGeom prst="roundRect">
            <a:avLst>
              <a:gd name="adj" fmla="val 1655"/>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875FBEED-4AA7-4C03-8760-815D01525F51}"/>
              </a:ext>
            </a:extLst>
          </p:cNvPr>
          <p:cNvSpPr txBox="1"/>
          <p:nvPr/>
        </p:nvSpPr>
        <p:spPr>
          <a:xfrm>
            <a:off x="8107071" y="1377848"/>
            <a:ext cx="3460579" cy="369332"/>
          </a:xfrm>
          <a:prstGeom prst="rect">
            <a:avLst/>
          </a:prstGeom>
          <a:noFill/>
        </p:spPr>
        <p:txBody>
          <a:bodyPr wrap="square">
            <a:spAutoFit/>
          </a:bodyPr>
          <a:lstStyle/>
          <a:p>
            <a:pPr algn="ctr"/>
            <a:r>
              <a:rPr lang="zh-CN" altLang="en-US" b="1" dirty="0">
                <a:solidFill>
                  <a:schemeClr val="bg1"/>
                </a:solidFill>
                <a:latin typeface="+mj-ea"/>
                <a:ea typeface="+mj-ea"/>
              </a:rPr>
              <a:t>活动二</a:t>
            </a:r>
          </a:p>
        </p:txBody>
      </p:sp>
      <p:sp>
        <p:nvSpPr>
          <p:cNvPr id="21" name="文本框 20">
            <a:extLst>
              <a:ext uri="{FF2B5EF4-FFF2-40B4-BE49-F238E27FC236}">
                <a16:creationId xmlns:a16="http://schemas.microsoft.com/office/drawing/2014/main" xmlns="" id="{F13BE390-0473-42D0-8420-8849EFA15B74}"/>
              </a:ext>
            </a:extLst>
          </p:cNvPr>
          <p:cNvSpPr txBox="1"/>
          <p:nvPr/>
        </p:nvSpPr>
        <p:spPr>
          <a:xfrm>
            <a:off x="8507004" y="4025072"/>
            <a:ext cx="1509253" cy="338554"/>
          </a:xfrm>
          <a:prstGeom prst="rect">
            <a:avLst/>
          </a:prstGeom>
          <a:noFill/>
        </p:spPr>
        <p:txBody>
          <a:bodyPr wrap="square">
            <a:spAutoFit/>
          </a:bodyPr>
          <a:lstStyle/>
          <a:p>
            <a:r>
              <a:rPr lang="zh-CN" altLang="en-US" sz="1600" dirty="0">
                <a:solidFill>
                  <a:schemeClr val="bg1"/>
                </a:solidFill>
              </a:rPr>
              <a:t>用具：无</a:t>
            </a:r>
          </a:p>
        </p:txBody>
      </p:sp>
      <p:sp>
        <p:nvSpPr>
          <p:cNvPr id="22" name="文本框 21">
            <a:extLst>
              <a:ext uri="{FF2B5EF4-FFF2-40B4-BE49-F238E27FC236}">
                <a16:creationId xmlns:a16="http://schemas.microsoft.com/office/drawing/2014/main" xmlns="" id="{9E3681A6-6C3E-4D8F-A033-5A3684439543}"/>
              </a:ext>
            </a:extLst>
          </p:cNvPr>
          <p:cNvSpPr txBox="1"/>
          <p:nvPr/>
        </p:nvSpPr>
        <p:spPr>
          <a:xfrm>
            <a:off x="7883491" y="4593447"/>
            <a:ext cx="1509253" cy="338554"/>
          </a:xfrm>
          <a:prstGeom prst="rect">
            <a:avLst/>
          </a:prstGeom>
          <a:noFill/>
        </p:spPr>
        <p:txBody>
          <a:bodyPr wrap="square">
            <a:spAutoFit/>
          </a:bodyPr>
          <a:lstStyle/>
          <a:p>
            <a:r>
              <a:rPr lang="zh-CN" altLang="en-US" sz="1600" dirty="0">
                <a:solidFill>
                  <a:schemeClr val="bg1"/>
                </a:solidFill>
              </a:rPr>
              <a:t>人数：无限制</a:t>
            </a:r>
          </a:p>
        </p:txBody>
      </p:sp>
      <p:sp>
        <p:nvSpPr>
          <p:cNvPr id="23" name="文本框 22">
            <a:extLst>
              <a:ext uri="{FF2B5EF4-FFF2-40B4-BE49-F238E27FC236}">
                <a16:creationId xmlns:a16="http://schemas.microsoft.com/office/drawing/2014/main" xmlns="" id="{7C232192-E28A-4A48-8B96-25B8D1B1F5D4}"/>
              </a:ext>
            </a:extLst>
          </p:cNvPr>
          <p:cNvSpPr txBox="1"/>
          <p:nvPr/>
        </p:nvSpPr>
        <p:spPr>
          <a:xfrm>
            <a:off x="1281220" y="3565927"/>
            <a:ext cx="3985274" cy="2137188"/>
          </a:xfrm>
          <a:prstGeom prst="rect">
            <a:avLst/>
          </a:prstGeom>
          <a:noFill/>
        </p:spPr>
        <p:txBody>
          <a:bodyPr wrap="square">
            <a:spAutoFit/>
          </a:bodyPr>
          <a:lstStyle/>
          <a:p>
            <a:pPr>
              <a:lnSpc>
                <a:spcPct val="120000"/>
              </a:lnSpc>
            </a:pPr>
            <a:r>
              <a:rPr lang="zh-CN" altLang="en-US" sz="1600" dirty="0"/>
              <a:t>将一副扑克牌给酒桌上的每个人平均分发，但是不能看自己和他人手里的牌。然后以酒桌上的人为序，按照人数排列。例如，酒桌上有</a:t>
            </a:r>
            <a:r>
              <a:rPr lang="en-US" altLang="zh-CN" sz="1600" dirty="0"/>
              <a:t>5</a:t>
            </a:r>
            <a:r>
              <a:rPr lang="zh-CN" altLang="en-US" sz="1600" dirty="0"/>
              <a:t>个人，可编为</a:t>
            </a:r>
            <a:r>
              <a:rPr lang="en-US" altLang="zh-CN" sz="1600" dirty="0"/>
              <a:t>1-5</a:t>
            </a:r>
            <a:r>
              <a:rPr lang="zh-CN" altLang="en-US" sz="1600" dirty="0"/>
              <a:t>的序号。如果该人出的牌和自己的序号相同，那大家的手就是拍向那张牌，可以手叠手的拍，最后拍上去的人是输家。</a:t>
            </a:r>
          </a:p>
        </p:txBody>
      </p:sp>
      <p:sp>
        <p:nvSpPr>
          <p:cNvPr id="24" name="文本框 23">
            <a:extLst>
              <a:ext uri="{FF2B5EF4-FFF2-40B4-BE49-F238E27FC236}">
                <a16:creationId xmlns:a16="http://schemas.microsoft.com/office/drawing/2014/main" xmlns="" id="{D2BB2821-C722-47F3-B66F-62A9B4728853}"/>
              </a:ext>
            </a:extLst>
          </p:cNvPr>
          <p:cNvSpPr txBox="1"/>
          <p:nvPr/>
        </p:nvSpPr>
        <p:spPr>
          <a:xfrm>
            <a:off x="7204340" y="5161820"/>
            <a:ext cx="3029736" cy="338554"/>
          </a:xfrm>
          <a:prstGeom prst="rect">
            <a:avLst/>
          </a:prstGeom>
          <a:noFill/>
        </p:spPr>
        <p:txBody>
          <a:bodyPr wrap="square">
            <a:spAutoFit/>
          </a:bodyPr>
          <a:lstStyle/>
          <a:p>
            <a:r>
              <a:rPr lang="zh-CN" altLang="en-US" sz="1600" dirty="0">
                <a:solidFill>
                  <a:schemeClr val="bg1"/>
                </a:solidFill>
              </a:rPr>
              <a:t>兴奋点：看运气，十分刺激</a:t>
            </a:r>
          </a:p>
        </p:txBody>
      </p:sp>
      <p:pic>
        <p:nvPicPr>
          <p:cNvPr id="28" name="图片 27">
            <a:extLst>
              <a:ext uri="{FF2B5EF4-FFF2-40B4-BE49-F238E27FC236}">
                <a16:creationId xmlns:a16="http://schemas.microsoft.com/office/drawing/2014/main" xmlns="" id="{1770EAB0-B981-4713-A507-59DC788401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63300" y="-1218923"/>
            <a:ext cx="4088366" cy="4088366"/>
          </a:xfrm>
          <a:prstGeom prst="rect">
            <a:avLst/>
          </a:prstGeom>
          <a:effectLst>
            <a:outerShdw blurRad="215900" dist="152400" dir="2700000" algn="tl" rotWithShape="0">
              <a:prstClr val="black">
                <a:alpha val="20000"/>
              </a:prstClr>
            </a:outerShdw>
          </a:effectLst>
        </p:spPr>
      </p:pic>
      <p:cxnSp>
        <p:nvCxnSpPr>
          <p:cNvPr id="29" name="直接连接符 28">
            <a:extLst>
              <a:ext uri="{FF2B5EF4-FFF2-40B4-BE49-F238E27FC236}">
                <a16:creationId xmlns:a16="http://schemas.microsoft.com/office/drawing/2014/main" xmlns="" id="{EC24A406-E8B8-4FB9-AFC2-6172C8C98317}"/>
              </a:ext>
            </a:extLst>
          </p:cNvPr>
          <p:cNvCxnSpPr>
            <a:cxnSpLocks/>
          </p:cNvCxnSpPr>
          <p:nvPr/>
        </p:nvCxnSpPr>
        <p:spPr>
          <a:xfrm>
            <a:off x="8346082" y="4463148"/>
            <a:ext cx="701416"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0223476-EF50-4BE7-A296-915DCF3F4245}"/>
              </a:ext>
            </a:extLst>
          </p:cNvPr>
          <p:cNvCxnSpPr>
            <a:cxnSpLocks/>
          </p:cNvCxnSpPr>
          <p:nvPr/>
        </p:nvCxnSpPr>
        <p:spPr>
          <a:xfrm>
            <a:off x="7755773" y="5031522"/>
            <a:ext cx="701416"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A4597A01-6652-4198-B085-98EC0896BB27}"/>
              </a:ext>
            </a:extLst>
          </p:cNvPr>
          <p:cNvSpPr txBox="1"/>
          <p:nvPr/>
        </p:nvSpPr>
        <p:spPr>
          <a:xfrm>
            <a:off x="8107071" y="1842705"/>
            <a:ext cx="3460579" cy="646331"/>
          </a:xfrm>
          <a:prstGeom prst="rect">
            <a:avLst/>
          </a:prstGeom>
          <a:noFill/>
        </p:spPr>
        <p:txBody>
          <a:bodyPr wrap="square">
            <a:spAutoFit/>
          </a:bodyPr>
          <a:lstStyle/>
          <a:p>
            <a:pPr algn="ctr"/>
            <a:r>
              <a:rPr lang="zh-CN" altLang="en-US" sz="3600" b="1" dirty="0">
                <a:solidFill>
                  <a:schemeClr val="bg1"/>
                </a:solidFill>
                <a:latin typeface="+mj-ea"/>
                <a:ea typeface="+mj-ea"/>
              </a:rPr>
              <a:t>心脏病</a:t>
            </a:r>
          </a:p>
        </p:txBody>
      </p:sp>
      <p:sp>
        <p:nvSpPr>
          <p:cNvPr id="34" name="文本框 33">
            <a:extLst>
              <a:ext uri="{FF2B5EF4-FFF2-40B4-BE49-F238E27FC236}">
                <a16:creationId xmlns:a16="http://schemas.microsoft.com/office/drawing/2014/main" xmlns="" id="{FAB8A922-74F0-4E36-9D17-75D90279CD85}"/>
              </a:ext>
            </a:extLst>
          </p:cNvPr>
          <p:cNvSpPr txBox="1"/>
          <p:nvPr/>
        </p:nvSpPr>
        <p:spPr>
          <a:xfrm>
            <a:off x="1281220" y="3078311"/>
            <a:ext cx="2087025" cy="369332"/>
          </a:xfrm>
          <a:prstGeom prst="rect">
            <a:avLst/>
          </a:prstGeom>
          <a:noFill/>
        </p:spPr>
        <p:txBody>
          <a:bodyPr wrap="square">
            <a:spAutoFit/>
          </a:bodyPr>
          <a:lstStyle/>
          <a:p>
            <a:r>
              <a:rPr lang="zh-CN" altLang="en-US" b="1" dirty="0">
                <a:latin typeface="+mj-ea"/>
                <a:ea typeface="+mj-ea"/>
              </a:rPr>
              <a:t>玩法</a:t>
            </a:r>
            <a:endParaRPr lang="en-US" altLang="zh-CN" b="1" dirty="0">
              <a:latin typeface="+mj-ea"/>
              <a:ea typeface="+mj-ea"/>
            </a:endParaRPr>
          </a:p>
        </p:txBody>
      </p:sp>
      <p:cxnSp>
        <p:nvCxnSpPr>
          <p:cNvPr id="36" name="直接连接符 35">
            <a:extLst>
              <a:ext uri="{FF2B5EF4-FFF2-40B4-BE49-F238E27FC236}">
                <a16:creationId xmlns:a16="http://schemas.microsoft.com/office/drawing/2014/main" xmlns="" id="{D1ABF6EC-CD87-469E-8A8E-0F67EBC41F04}"/>
              </a:ext>
            </a:extLst>
          </p:cNvPr>
          <p:cNvCxnSpPr/>
          <p:nvPr/>
        </p:nvCxnSpPr>
        <p:spPr>
          <a:xfrm>
            <a:off x="1371913" y="3518393"/>
            <a:ext cx="590309" cy="0"/>
          </a:xfrm>
          <a:prstGeom prst="line">
            <a:avLst/>
          </a:prstGeom>
          <a:ln>
            <a:gradFill flip="none" rotWithShape="1">
              <a:gsLst>
                <a:gs pos="0">
                  <a:schemeClr val="tx2"/>
                </a:gs>
                <a:gs pos="100000">
                  <a:schemeClr val="tx2">
                    <a:alpha val="3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文本占位符 17">
            <a:extLst>
              <a:ext uri="{FF2B5EF4-FFF2-40B4-BE49-F238E27FC236}">
                <a16:creationId xmlns:a16="http://schemas.microsoft.com/office/drawing/2014/main" xmlns="" id="{074247C8-39AE-4824-95E6-B6601573EE03}"/>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37" name="文本占位符 18">
            <a:extLst>
              <a:ext uri="{FF2B5EF4-FFF2-40B4-BE49-F238E27FC236}">
                <a16:creationId xmlns:a16="http://schemas.microsoft.com/office/drawing/2014/main" xmlns="" id="{3C1DAEBF-0E51-413F-8F51-75A9E8E197E8}"/>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52811F65-36B2-4460-A664-38FA6F6378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78114" y="0"/>
            <a:ext cx="3972236" cy="6858000"/>
          </a:xfrm>
          <a:prstGeom prst="rect">
            <a:avLst/>
          </a:prstGeom>
        </p:spPr>
      </p:pic>
    </p:spTree>
    <p:extLst>
      <p:ext uri="{BB962C8B-B14F-4D97-AF65-F5344CB8AC3E}">
        <p14:creationId xmlns:p14="http://schemas.microsoft.com/office/powerpoint/2010/main" val="3967927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xmlns="" id="{586DF7C2-8636-447E-8163-E2ABA03F6992}"/>
              </a:ext>
            </a:extLst>
          </p:cNvPr>
          <p:cNvSpPr/>
          <p:nvPr/>
        </p:nvSpPr>
        <p:spPr>
          <a:xfrm>
            <a:off x="1069079" y="-18417"/>
            <a:ext cx="7680850" cy="6835326"/>
          </a:xfrm>
          <a:custGeom>
            <a:avLst/>
            <a:gdLst>
              <a:gd name="connsiteX0" fmla="*/ 5073549 w 8118758"/>
              <a:gd name="connsiteY0" fmla="*/ 0 h 6832641"/>
              <a:gd name="connsiteX1" fmla="*/ 8118758 w 8118758"/>
              <a:gd name="connsiteY1" fmla="*/ 0 h 6832641"/>
              <a:gd name="connsiteX2" fmla="*/ 8018584 w 8118758"/>
              <a:gd name="connsiteY2" fmla="*/ 82221 h 6832641"/>
              <a:gd name="connsiteX3" fmla="*/ 5662883 w 8118758"/>
              <a:gd name="connsiteY3" fmla="*/ 5514077 h 6832641"/>
              <a:gd name="connsiteX4" fmla="*/ 7394454 w 8118758"/>
              <a:gd name="connsiteY4" fmla="*/ 6789606 h 6832641"/>
              <a:gd name="connsiteX5" fmla="*/ 1944603 w 8118758"/>
              <a:gd name="connsiteY5" fmla="*/ 6789606 h 6832641"/>
              <a:gd name="connsiteX6" fmla="*/ 219191 w 8118758"/>
              <a:gd name="connsiteY6" fmla="*/ 4843902 h 6832641"/>
              <a:gd name="connsiteX7" fmla="*/ 5077744 w 8118758"/>
              <a:gd name="connsiteY7" fmla="*/ 31182 h 6832641"/>
              <a:gd name="connsiteX8" fmla="*/ 5073549 w 8118758"/>
              <a:gd name="connsiteY8" fmla="*/ 0 h 6832641"/>
              <a:gd name="connsiteX0" fmla="*/ 4195575 w 7240784"/>
              <a:gd name="connsiteY0" fmla="*/ 0 h 6804583"/>
              <a:gd name="connsiteX1" fmla="*/ 7240784 w 7240784"/>
              <a:gd name="connsiteY1" fmla="*/ 0 h 6804583"/>
              <a:gd name="connsiteX2" fmla="*/ 7140610 w 7240784"/>
              <a:gd name="connsiteY2" fmla="*/ 82221 h 6804583"/>
              <a:gd name="connsiteX3" fmla="*/ 4784909 w 7240784"/>
              <a:gd name="connsiteY3" fmla="*/ 5514077 h 6804583"/>
              <a:gd name="connsiteX4" fmla="*/ 6516480 w 7240784"/>
              <a:gd name="connsiteY4" fmla="*/ 6789606 h 6804583"/>
              <a:gd name="connsiteX5" fmla="*/ 1066629 w 7240784"/>
              <a:gd name="connsiteY5" fmla="*/ 6789606 h 6804583"/>
              <a:gd name="connsiteX6" fmla="*/ 804257 w 7240784"/>
              <a:gd name="connsiteY6" fmla="*/ 2359782 h 6804583"/>
              <a:gd name="connsiteX7" fmla="*/ 4199770 w 7240784"/>
              <a:gd name="connsiteY7" fmla="*/ 31182 h 6804583"/>
              <a:gd name="connsiteX8" fmla="*/ 4195575 w 7240784"/>
              <a:gd name="connsiteY8" fmla="*/ 0 h 6804583"/>
              <a:gd name="connsiteX0" fmla="*/ 4243998 w 7289207"/>
              <a:gd name="connsiteY0" fmla="*/ 0 h 6804172"/>
              <a:gd name="connsiteX1" fmla="*/ 7289207 w 7289207"/>
              <a:gd name="connsiteY1" fmla="*/ 0 h 6804172"/>
              <a:gd name="connsiteX2" fmla="*/ 7189033 w 7289207"/>
              <a:gd name="connsiteY2" fmla="*/ 82221 h 6804172"/>
              <a:gd name="connsiteX3" fmla="*/ 4833332 w 7289207"/>
              <a:gd name="connsiteY3" fmla="*/ 5514077 h 6804172"/>
              <a:gd name="connsiteX4" fmla="*/ 6564903 w 7289207"/>
              <a:gd name="connsiteY4" fmla="*/ 6789606 h 6804172"/>
              <a:gd name="connsiteX5" fmla="*/ 1115052 w 7289207"/>
              <a:gd name="connsiteY5" fmla="*/ 6789606 h 6804172"/>
              <a:gd name="connsiteX6" fmla="*/ 730760 w 7289207"/>
              <a:gd name="connsiteY6" fmla="*/ 2253102 h 6804172"/>
              <a:gd name="connsiteX7" fmla="*/ 4248193 w 7289207"/>
              <a:gd name="connsiteY7" fmla="*/ 31182 h 6804172"/>
              <a:gd name="connsiteX8" fmla="*/ 4243998 w 7289207"/>
              <a:gd name="connsiteY8" fmla="*/ 0 h 6804172"/>
              <a:gd name="connsiteX0" fmla="*/ 3880648 w 6925857"/>
              <a:gd name="connsiteY0" fmla="*/ 0 h 6789606"/>
              <a:gd name="connsiteX1" fmla="*/ 6925857 w 6925857"/>
              <a:gd name="connsiteY1" fmla="*/ 0 h 6789606"/>
              <a:gd name="connsiteX2" fmla="*/ 6825683 w 6925857"/>
              <a:gd name="connsiteY2" fmla="*/ 82221 h 6789606"/>
              <a:gd name="connsiteX3" fmla="*/ 4469982 w 6925857"/>
              <a:gd name="connsiteY3" fmla="*/ 5514077 h 6789606"/>
              <a:gd name="connsiteX4" fmla="*/ 6201553 w 6925857"/>
              <a:gd name="connsiteY4" fmla="*/ 6789606 h 6789606"/>
              <a:gd name="connsiteX5" fmla="*/ 751702 w 6925857"/>
              <a:gd name="connsiteY5" fmla="*/ 6789606 h 6789606"/>
              <a:gd name="connsiteX6" fmla="*/ 367410 w 6925857"/>
              <a:gd name="connsiteY6" fmla="*/ 2253102 h 6789606"/>
              <a:gd name="connsiteX7" fmla="*/ 3884843 w 6925857"/>
              <a:gd name="connsiteY7" fmla="*/ 31182 h 6789606"/>
              <a:gd name="connsiteX8" fmla="*/ 3880648 w 6925857"/>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4339588 w 6795463"/>
              <a:gd name="connsiteY3" fmla="*/ 551407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4095748 w 6795463"/>
              <a:gd name="connsiteY3" fmla="*/ 261847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2358388 w 6795463"/>
              <a:gd name="connsiteY3" fmla="*/ 243559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7203681"/>
              <a:gd name="connsiteY0" fmla="*/ 0 h 6835326"/>
              <a:gd name="connsiteX1" fmla="*/ 6795463 w 7203681"/>
              <a:gd name="connsiteY1" fmla="*/ 0 h 6835326"/>
              <a:gd name="connsiteX2" fmla="*/ 6695289 w 7203681"/>
              <a:gd name="connsiteY2" fmla="*/ 82221 h 6835326"/>
              <a:gd name="connsiteX3" fmla="*/ 2358388 w 7203681"/>
              <a:gd name="connsiteY3" fmla="*/ 2435597 h 6835326"/>
              <a:gd name="connsiteX4" fmla="*/ 6955079 w 7203681"/>
              <a:gd name="connsiteY4" fmla="*/ 6835326 h 6835326"/>
              <a:gd name="connsiteX5" fmla="*/ 2053868 w 7203681"/>
              <a:gd name="connsiteY5" fmla="*/ 6743886 h 6835326"/>
              <a:gd name="connsiteX6" fmla="*/ 38896 w 7203681"/>
              <a:gd name="connsiteY6" fmla="*/ 2375022 h 6835326"/>
              <a:gd name="connsiteX7" fmla="*/ 3754449 w 7203681"/>
              <a:gd name="connsiteY7" fmla="*/ 31182 h 6835326"/>
              <a:gd name="connsiteX8" fmla="*/ 3750254 w 7203681"/>
              <a:gd name="connsiteY8" fmla="*/ 0 h 6835326"/>
              <a:gd name="connsiteX0" fmla="*/ 3750254 w 7277672"/>
              <a:gd name="connsiteY0" fmla="*/ 0 h 6865806"/>
              <a:gd name="connsiteX1" fmla="*/ 6795463 w 7277672"/>
              <a:gd name="connsiteY1" fmla="*/ 0 h 6865806"/>
              <a:gd name="connsiteX2" fmla="*/ 6695289 w 7277672"/>
              <a:gd name="connsiteY2" fmla="*/ 82221 h 6865806"/>
              <a:gd name="connsiteX3" fmla="*/ 2358388 w 7277672"/>
              <a:gd name="connsiteY3" fmla="*/ 2435597 h 6865806"/>
              <a:gd name="connsiteX4" fmla="*/ 7031279 w 7277672"/>
              <a:gd name="connsiteY4" fmla="*/ 6865806 h 6865806"/>
              <a:gd name="connsiteX5" fmla="*/ 2053868 w 7277672"/>
              <a:gd name="connsiteY5" fmla="*/ 6743886 h 6865806"/>
              <a:gd name="connsiteX6" fmla="*/ 38896 w 7277672"/>
              <a:gd name="connsiteY6" fmla="*/ 2375022 h 6865806"/>
              <a:gd name="connsiteX7" fmla="*/ 3754449 w 7277672"/>
              <a:gd name="connsiteY7" fmla="*/ 31182 h 6865806"/>
              <a:gd name="connsiteX8" fmla="*/ 3750254 w 7277672"/>
              <a:gd name="connsiteY8" fmla="*/ 0 h 6865806"/>
              <a:gd name="connsiteX0" fmla="*/ 3750254 w 7293868"/>
              <a:gd name="connsiteY0" fmla="*/ 0 h 6877124"/>
              <a:gd name="connsiteX1" fmla="*/ 6795463 w 7293868"/>
              <a:gd name="connsiteY1" fmla="*/ 0 h 6877124"/>
              <a:gd name="connsiteX2" fmla="*/ 6695289 w 7293868"/>
              <a:gd name="connsiteY2" fmla="*/ 82221 h 6877124"/>
              <a:gd name="connsiteX3" fmla="*/ 2358388 w 7293868"/>
              <a:gd name="connsiteY3" fmla="*/ 2435597 h 6877124"/>
              <a:gd name="connsiteX4" fmla="*/ 7031279 w 7293868"/>
              <a:gd name="connsiteY4" fmla="*/ 6865806 h 6877124"/>
              <a:gd name="connsiteX5" fmla="*/ 2053868 w 7293868"/>
              <a:gd name="connsiteY5" fmla="*/ 6743886 h 6877124"/>
              <a:gd name="connsiteX6" fmla="*/ 38896 w 7293868"/>
              <a:gd name="connsiteY6" fmla="*/ 2375022 h 6877124"/>
              <a:gd name="connsiteX7" fmla="*/ 3754449 w 7293868"/>
              <a:gd name="connsiteY7" fmla="*/ 31182 h 6877124"/>
              <a:gd name="connsiteX8" fmla="*/ 3750254 w 7293868"/>
              <a:gd name="connsiteY8" fmla="*/ 0 h 6877124"/>
              <a:gd name="connsiteX0" fmla="*/ 3747462 w 7291076"/>
              <a:gd name="connsiteY0" fmla="*/ 0 h 6877124"/>
              <a:gd name="connsiteX1" fmla="*/ 6792671 w 7291076"/>
              <a:gd name="connsiteY1" fmla="*/ 0 h 6877124"/>
              <a:gd name="connsiteX2" fmla="*/ 6692497 w 7291076"/>
              <a:gd name="connsiteY2" fmla="*/ 82221 h 6877124"/>
              <a:gd name="connsiteX3" fmla="*/ 2355596 w 7291076"/>
              <a:gd name="connsiteY3" fmla="*/ 2435597 h 6877124"/>
              <a:gd name="connsiteX4" fmla="*/ 7028487 w 7291076"/>
              <a:gd name="connsiteY4" fmla="*/ 6865806 h 6877124"/>
              <a:gd name="connsiteX5" fmla="*/ 2096796 w 7291076"/>
              <a:gd name="connsiteY5" fmla="*/ 6820086 h 6877124"/>
              <a:gd name="connsiteX6" fmla="*/ 36104 w 7291076"/>
              <a:gd name="connsiteY6" fmla="*/ 2375022 h 6877124"/>
              <a:gd name="connsiteX7" fmla="*/ 3751657 w 7291076"/>
              <a:gd name="connsiteY7" fmla="*/ 31182 h 6877124"/>
              <a:gd name="connsiteX8" fmla="*/ 3747462 w 7291076"/>
              <a:gd name="connsiteY8" fmla="*/ 0 h 6877124"/>
              <a:gd name="connsiteX0" fmla="*/ 3747462 w 7289943"/>
              <a:gd name="connsiteY0" fmla="*/ 0 h 6877124"/>
              <a:gd name="connsiteX1" fmla="*/ 6792671 w 7289943"/>
              <a:gd name="connsiteY1" fmla="*/ 0 h 6877124"/>
              <a:gd name="connsiteX2" fmla="*/ 6890617 w 7289943"/>
              <a:gd name="connsiteY2" fmla="*/ 82221 h 6877124"/>
              <a:gd name="connsiteX3" fmla="*/ 2355596 w 7289943"/>
              <a:gd name="connsiteY3" fmla="*/ 2435597 h 6877124"/>
              <a:gd name="connsiteX4" fmla="*/ 7028487 w 7289943"/>
              <a:gd name="connsiteY4" fmla="*/ 6865806 h 6877124"/>
              <a:gd name="connsiteX5" fmla="*/ 2096796 w 7289943"/>
              <a:gd name="connsiteY5" fmla="*/ 6820086 h 6877124"/>
              <a:gd name="connsiteX6" fmla="*/ 36104 w 7289943"/>
              <a:gd name="connsiteY6" fmla="*/ 2375022 h 6877124"/>
              <a:gd name="connsiteX7" fmla="*/ 3751657 w 7289943"/>
              <a:gd name="connsiteY7" fmla="*/ 31182 h 6877124"/>
              <a:gd name="connsiteX8" fmla="*/ 3747462 w 7289943"/>
              <a:gd name="connsiteY8" fmla="*/ 0 h 6877124"/>
              <a:gd name="connsiteX0" fmla="*/ 3747462 w 7289943"/>
              <a:gd name="connsiteY0" fmla="*/ 0 h 6877124"/>
              <a:gd name="connsiteX1" fmla="*/ 6990791 w 7289943"/>
              <a:gd name="connsiteY1" fmla="*/ 0 h 6877124"/>
              <a:gd name="connsiteX2" fmla="*/ 6890617 w 7289943"/>
              <a:gd name="connsiteY2" fmla="*/ 82221 h 6877124"/>
              <a:gd name="connsiteX3" fmla="*/ 2355596 w 7289943"/>
              <a:gd name="connsiteY3" fmla="*/ 2435597 h 6877124"/>
              <a:gd name="connsiteX4" fmla="*/ 7028487 w 7289943"/>
              <a:gd name="connsiteY4" fmla="*/ 6865806 h 6877124"/>
              <a:gd name="connsiteX5" fmla="*/ 2096796 w 7289943"/>
              <a:gd name="connsiteY5" fmla="*/ 6820086 h 6877124"/>
              <a:gd name="connsiteX6" fmla="*/ 36104 w 7289943"/>
              <a:gd name="connsiteY6" fmla="*/ 2375022 h 6877124"/>
              <a:gd name="connsiteX7" fmla="*/ 3751657 w 7289943"/>
              <a:gd name="connsiteY7" fmla="*/ 31182 h 6877124"/>
              <a:gd name="connsiteX8" fmla="*/ 3747462 w 7289943"/>
              <a:gd name="connsiteY8" fmla="*/ 0 h 6877124"/>
              <a:gd name="connsiteX0" fmla="*/ 3747462 w 7288861"/>
              <a:gd name="connsiteY0" fmla="*/ 0 h 6877812"/>
              <a:gd name="connsiteX1" fmla="*/ 6990791 w 7288861"/>
              <a:gd name="connsiteY1" fmla="*/ 0 h 6877812"/>
              <a:gd name="connsiteX2" fmla="*/ 6890617 w 7288861"/>
              <a:gd name="connsiteY2" fmla="*/ 82221 h 6877812"/>
              <a:gd name="connsiteX3" fmla="*/ 2325116 w 7288861"/>
              <a:gd name="connsiteY3" fmla="*/ 2648957 h 6877812"/>
              <a:gd name="connsiteX4" fmla="*/ 7028487 w 7288861"/>
              <a:gd name="connsiteY4" fmla="*/ 6865806 h 6877812"/>
              <a:gd name="connsiteX5" fmla="*/ 2096796 w 7288861"/>
              <a:gd name="connsiteY5" fmla="*/ 6820086 h 6877812"/>
              <a:gd name="connsiteX6" fmla="*/ 36104 w 7288861"/>
              <a:gd name="connsiteY6" fmla="*/ 2375022 h 6877812"/>
              <a:gd name="connsiteX7" fmla="*/ 3751657 w 7288861"/>
              <a:gd name="connsiteY7" fmla="*/ 31182 h 6877812"/>
              <a:gd name="connsiteX8" fmla="*/ 3747462 w 7288861"/>
              <a:gd name="connsiteY8" fmla="*/ 0 h 6877812"/>
              <a:gd name="connsiteX0" fmla="*/ 3747462 w 7284622"/>
              <a:gd name="connsiteY0" fmla="*/ 0 h 6878415"/>
              <a:gd name="connsiteX1" fmla="*/ 6990791 w 7284622"/>
              <a:gd name="connsiteY1" fmla="*/ 0 h 6878415"/>
              <a:gd name="connsiteX2" fmla="*/ 6890617 w 7284622"/>
              <a:gd name="connsiteY2" fmla="*/ 82221 h 6878415"/>
              <a:gd name="connsiteX3" fmla="*/ 2203196 w 7284622"/>
              <a:gd name="connsiteY3" fmla="*/ 2816597 h 6878415"/>
              <a:gd name="connsiteX4" fmla="*/ 7028487 w 7284622"/>
              <a:gd name="connsiteY4" fmla="*/ 6865806 h 6878415"/>
              <a:gd name="connsiteX5" fmla="*/ 2096796 w 7284622"/>
              <a:gd name="connsiteY5" fmla="*/ 6820086 h 6878415"/>
              <a:gd name="connsiteX6" fmla="*/ 36104 w 7284622"/>
              <a:gd name="connsiteY6" fmla="*/ 2375022 h 6878415"/>
              <a:gd name="connsiteX7" fmla="*/ 3751657 w 7284622"/>
              <a:gd name="connsiteY7" fmla="*/ 31182 h 6878415"/>
              <a:gd name="connsiteX8" fmla="*/ 3747462 w 7284622"/>
              <a:gd name="connsiteY8" fmla="*/ 0 h 6878415"/>
              <a:gd name="connsiteX0" fmla="*/ 3747462 w 7286724"/>
              <a:gd name="connsiteY0" fmla="*/ 0 h 6877760"/>
              <a:gd name="connsiteX1" fmla="*/ 6990791 w 7286724"/>
              <a:gd name="connsiteY1" fmla="*/ 0 h 6877760"/>
              <a:gd name="connsiteX2" fmla="*/ 6890617 w 7286724"/>
              <a:gd name="connsiteY2" fmla="*/ 82221 h 6877760"/>
              <a:gd name="connsiteX3" fmla="*/ 2264156 w 7286724"/>
              <a:gd name="connsiteY3" fmla="*/ 2633717 h 6877760"/>
              <a:gd name="connsiteX4" fmla="*/ 7028487 w 7286724"/>
              <a:gd name="connsiteY4" fmla="*/ 6865806 h 6877760"/>
              <a:gd name="connsiteX5" fmla="*/ 2096796 w 7286724"/>
              <a:gd name="connsiteY5" fmla="*/ 6820086 h 6877760"/>
              <a:gd name="connsiteX6" fmla="*/ 36104 w 7286724"/>
              <a:gd name="connsiteY6" fmla="*/ 2375022 h 6877760"/>
              <a:gd name="connsiteX7" fmla="*/ 3751657 w 7286724"/>
              <a:gd name="connsiteY7" fmla="*/ 31182 h 6877760"/>
              <a:gd name="connsiteX8" fmla="*/ 3747462 w 7286724"/>
              <a:gd name="connsiteY8" fmla="*/ 0 h 6877760"/>
              <a:gd name="connsiteX0" fmla="*/ 3747462 w 7386569"/>
              <a:gd name="connsiteY0" fmla="*/ 0 h 6877312"/>
              <a:gd name="connsiteX1" fmla="*/ 6990791 w 7386569"/>
              <a:gd name="connsiteY1" fmla="*/ 0 h 6877312"/>
              <a:gd name="connsiteX2" fmla="*/ 6890617 w 7386569"/>
              <a:gd name="connsiteY2" fmla="*/ 82221 h 6877312"/>
              <a:gd name="connsiteX3" fmla="*/ 4336796 w 7386569"/>
              <a:gd name="connsiteY3" fmla="*/ 2496557 h 6877312"/>
              <a:gd name="connsiteX4" fmla="*/ 7028487 w 7386569"/>
              <a:gd name="connsiteY4" fmla="*/ 6865806 h 6877312"/>
              <a:gd name="connsiteX5" fmla="*/ 2096796 w 7386569"/>
              <a:gd name="connsiteY5" fmla="*/ 6820086 h 6877312"/>
              <a:gd name="connsiteX6" fmla="*/ 36104 w 7386569"/>
              <a:gd name="connsiteY6" fmla="*/ 2375022 h 6877312"/>
              <a:gd name="connsiteX7" fmla="*/ 3751657 w 7386569"/>
              <a:gd name="connsiteY7" fmla="*/ 31182 h 6877312"/>
              <a:gd name="connsiteX8" fmla="*/ 3747462 w 7386569"/>
              <a:gd name="connsiteY8" fmla="*/ 0 h 6877312"/>
              <a:gd name="connsiteX0" fmla="*/ 3747462 w 7400294"/>
              <a:gd name="connsiteY0" fmla="*/ 0 h 6878079"/>
              <a:gd name="connsiteX1" fmla="*/ 6990791 w 7400294"/>
              <a:gd name="connsiteY1" fmla="*/ 0 h 6878079"/>
              <a:gd name="connsiteX2" fmla="*/ 6890617 w 7400294"/>
              <a:gd name="connsiteY2" fmla="*/ 82221 h 6878079"/>
              <a:gd name="connsiteX3" fmla="*/ 4534916 w 7400294"/>
              <a:gd name="connsiteY3" fmla="*/ 2725157 h 6878079"/>
              <a:gd name="connsiteX4" fmla="*/ 7028487 w 7400294"/>
              <a:gd name="connsiteY4" fmla="*/ 6865806 h 6878079"/>
              <a:gd name="connsiteX5" fmla="*/ 2096796 w 7400294"/>
              <a:gd name="connsiteY5" fmla="*/ 6820086 h 6878079"/>
              <a:gd name="connsiteX6" fmla="*/ 36104 w 7400294"/>
              <a:gd name="connsiteY6" fmla="*/ 2375022 h 6878079"/>
              <a:gd name="connsiteX7" fmla="*/ 3751657 w 7400294"/>
              <a:gd name="connsiteY7" fmla="*/ 31182 h 6878079"/>
              <a:gd name="connsiteX8" fmla="*/ 3747462 w 7400294"/>
              <a:gd name="connsiteY8" fmla="*/ 0 h 6878079"/>
              <a:gd name="connsiteX0" fmla="*/ 3747462 w 6990791"/>
              <a:gd name="connsiteY0" fmla="*/ 0 h 6847691"/>
              <a:gd name="connsiteX1" fmla="*/ 6990791 w 6990791"/>
              <a:gd name="connsiteY1" fmla="*/ 0 h 6847691"/>
              <a:gd name="connsiteX2" fmla="*/ 6890617 w 6990791"/>
              <a:gd name="connsiteY2" fmla="*/ 82221 h 6847691"/>
              <a:gd name="connsiteX3" fmla="*/ 4534916 w 6990791"/>
              <a:gd name="connsiteY3" fmla="*/ 2725157 h 6847691"/>
              <a:gd name="connsiteX4" fmla="*/ 4712007 w 6990791"/>
              <a:gd name="connsiteY4" fmla="*/ 6835326 h 6847691"/>
              <a:gd name="connsiteX5" fmla="*/ 2096796 w 6990791"/>
              <a:gd name="connsiteY5" fmla="*/ 6820086 h 6847691"/>
              <a:gd name="connsiteX6" fmla="*/ 36104 w 6990791"/>
              <a:gd name="connsiteY6" fmla="*/ 2375022 h 6847691"/>
              <a:gd name="connsiteX7" fmla="*/ 3751657 w 6990791"/>
              <a:gd name="connsiteY7" fmla="*/ 31182 h 6847691"/>
              <a:gd name="connsiteX8" fmla="*/ 3747462 w 6990791"/>
              <a:gd name="connsiteY8" fmla="*/ 0 h 6847691"/>
              <a:gd name="connsiteX0" fmla="*/ 3747462 w 6990791"/>
              <a:gd name="connsiteY0" fmla="*/ 0 h 6835326"/>
              <a:gd name="connsiteX1" fmla="*/ 6990791 w 6990791"/>
              <a:gd name="connsiteY1" fmla="*/ 0 h 6835326"/>
              <a:gd name="connsiteX2" fmla="*/ 6890617 w 6990791"/>
              <a:gd name="connsiteY2" fmla="*/ 82221 h 6835326"/>
              <a:gd name="connsiteX3" fmla="*/ 4534916 w 6990791"/>
              <a:gd name="connsiteY3" fmla="*/ 2725157 h 6835326"/>
              <a:gd name="connsiteX4" fmla="*/ 4712007 w 6990791"/>
              <a:gd name="connsiteY4" fmla="*/ 6835326 h 6835326"/>
              <a:gd name="connsiteX5" fmla="*/ 2096796 w 6990791"/>
              <a:gd name="connsiteY5" fmla="*/ 6820086 h 6835326"/>
              <a:gd name="connsiteX6" fmla="*/ 36104 w 6990791"/>
              <a:gd name="connsiteY6" fmla="*/ 2375022 h 6835326"/>
              <a:gd name="connsiteX7" fmla="*/ 3751657 w 6990791"/>
              <a:gd name="connsiteY7" fmla="*/ 31182 h 6835326"/>
              <a:gd name="connsiteX8" fmla="*/ 3747462 w 6990791"/>
              <a:gd name="connsiteY8" fmla="*/ 0 h 6835326"/>
              <a:gd name="connsiteX0" fmla="*/ 3747462 w 6990791"/>
              <a:gd name="connsiteY0" fmla="*/ 0 h 6835326"/>
              <a:gd name="connsiteX1" fmla="*/ 6990791 w 6990791"/>
              <a:gd name="connsiteY1" fmla="*/ 0 h 6835326"/>
              <a:gd name="connsiteX2" fmla="*/ 6890617 w 6990791"/>
              <a:gd name="connsiteY2" fmla="*/ 82221 h 6835326"/>
              <a:gd name="connsiteX3" fmla="*/ 3849116 w 6990791"/>
              <a:gd name="connsiteY3" fmla="*/ 2146037 h 6835326"/>
              <a:gd name="connsiteX4" fmla="*/ 4712007 w 6990791"/>
              <a:gd name="connsiteY4" fmla="*/ 6835326 h 6835326"/>
              <a:gd name="connsiteX5" fmla="*/ 2096796 w 6990791"/>
              <a:gd name="connsiteY5" fmla="*/ 6820086 h 6835326"/>
              <a:gd name="connsiteX6" fmla="*/ 36104 w 6990791"/>
              <a:gd name="connsiteY6" fmla="*/ 2375022 h 6835326"/>
              <a:gd name="connsiteX7" fmla="*/ 3751657 w 6990791"/>
              <a:gd name="connsiteY7" fmla="*/ 31182 h 6835326"/>
              <a:gd name="connsiteX8" fmla="*/ 3747462 w 6990791"/>
              <a:gd name="connsiteY8" fmla="*/ 0 h 6835326"/>
              <a:gd name="connsiteX0" fmla="*/ 4437521 w 7680850"/>
              <a:gd name="connsiteY0" fmla="*/ 0 h 6835326"/>
              <a:gd name="connsiteX1" fmla="*/ 7680850 w 7680850"/>
              <a:gd name="connsiteY1" fmla="*/ 0 h 6835326"/>
              <a:gd name="connsiteX2" fmla="*/ 7580676 w 7680850"/>
              <a:gd name="connsiteY2" fmla="*/ 82221 h 6835326"/>
              <a:gd name="connsiteX3" fmla="*/ 4539175 w 7680850"/>
              <a:gd name="connsiteY3" fmla="*/ 2146037 h 6835326"/>
              <a:gd name="connsiteX4" fmla="*/ 5402066 w 7680850"/>
              <a:gd name="connsiteY4" fmla="*/ 6835326 h 6835326"/>
              <a:gd name="connsiteX5" fmla="*/ 2786855 w 7680850"/>
              <a:gd name="connsiteY5" fmla="*/ 6820086 h 6835326"/>
              <a:gd name="connsiteX6" fmla="*/ 25123 w 7680850"/>
              <a:gd name="connsiteY6" fmla="*/ 2573142 h 6835326"/>
              <a:gd name="connsiteX7" fmla="*/ 4441716 w 7680850"/>
              <a:gd name="connsiteY7" fmla="*/ 31182 h 6835326"/>
              <a:gd name="connsiteX8" fmla="*/ 4437521 w 7680850"/>
              <a:gd name="connsiteY8" fmla="*/ 0 h 6835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80850" h="6835326">
                <a:moveTo>
                  <a:pt x="4437521" y="0"/>
                </a:moveTo>
                <a:lnTo>
                  <a:pt x="7680850" y="0"/>
                </a:lnTo>
                <a:lnTo>
                  <a:pt x="7580676" y="82221"/>
                </a:lnTo>
                <a:cubicBezTo>
                  <a:pt x="6380024" y="1144625"/>
                  <a:pt x="4902277" y="1020520"/>
                  <a:pt x="4539175" y="2146037"/>
                </a:cubicBezTo>
                <a:cubicBezTo>
                  <a:pt x="4176073" y="3271554"/>
                  <a:pt x="5140721" y="6005036"/>
                  <a:pt x="5402066" y="6835326"/>
                </a:cubicBezTo>
                <a:lnTo>
                  <a:pt x="2786855" y="6820086"/>
                </a:lnTo>
                <a:cubicBezTo>
                  <a:pt x="1814498" y="6064002"/>
                  <a:pt x="-250687" y="3704626"/>
                  <a:pt x="25123" y="2573142"/>
                </a:cubicBezTo>
                <a:cubicBezTo>
                  <a:pt x="300933" y="1441658"/>
                  <a:pt x="3242095" y="309575"/>
                  <a:pt x="4441716" y="31182"/>
                </a:cubicBezTo>
                <a:lnTo>
                  <a:pt x="4437521" y="0"/>
                </a:lnTo>
                <a:close/>
              </a:path>
            </a:pathLst>
          </a:custGeom>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3" name="矩形: 圆角 32">
            <a:extLst>
              <a:ext uri="{FF2B5EF4-FFF2-40B4-BE49-F238E27FC236}">
                <a16:creationId xmlns:a16="http://schemas.microsoft.com/office/drawing/2014/main" xmlns="" id="{A4E261B6-A321-4E2C-B26E-405F7D9730B4}"/>
              </a:ext>
            </a:extLst>
          </p:cNvPr>
          <p:cNvSpPr/>
          <p:nvPr/>
        </p:nvSpPr>
        <p:spPr>
          <a:xfrm>
            <a:off x="6993850" y="3929899"/>
            <a:ext cx="4505543" cy="2404239"/>
          </a:xfrm>
          <a:prstGeom prst="roundRect">
            <a:avLst>
              <a:gd name="adj" fmla="val 4226"/>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875FBEED-4AA7-4C03-8760-815D01525F51}"/>
              </a:ext>
            </a:extLst>
          </p:cNvPr>
          <p:cNvSpPr txBox="1"/>
          <p:nvPr/>
        </p:nvSpPr>
        <p:spPr>
          <a:xfrm>
            <a:off x="1291879" y="1946019"/>
            <a:ext cx="3460579" cy="369332"/>
          </a:xfrm>
          <a:prstGeom prst="rect">
            <a:avLst/>
          </a:prstGeom>
          <a:noFill/>
        </p:spPr>
        <p:txBody>
          <a:bodyPr wrap="square">
            <a:spAutoFit/>
          </a:bodyPr>
          <a:lstStyle/>
          <a:p>
            <a:pPr algn="ctr"/>
            <a:r>
              <a:rPr lang="zh-CN" altLang="en-US" b="1" dirty="0">
                <a:solidFill>
                  <a:schemeClr val="bg1"/>
                </a:solidFill>
                <a:latin typeface="+mj-ea"/>
                <a:ea typeface="+mj-ea"/>
              </a:rPr>
              <a:t>活动三</a:t>
            </a:r>
          </a:p>
        </p:txBody>
      </p:sp>
      <p:sp>
        <p:nvSpPr>
          <p:cNvPr id="21" name="文本框 20">
            <a:extLst>
              <a:ext uri="{FF2B5EF4-FFF2-40B4-BE49-F238E27FC236}">
                <a16:creationId xmlns:a16="http://schemas.microsoft.com/office/drawing/2014/main" xmlns="" id="{F13BE390-0473-42D0-8420-8849EFA15B74}"/>
              </a:ext>
            </a:extLst>
          </p:cNvPr>
          <p:cNvSpPr txBox="1"/>
          <p:nvPr/>
        </p:nvSpPr>
        <p:spPr>
          <a:xfrm>
            <a:off x="2603561" y="4065423"/>
            <a:ext cx="1418053" cy="338554"/>
          </a:xfrm>
          <a:prstGeom prst="rect">
            <a:avLst/>
          </a:prstGeom>
          <a:noFill/>
        </p:spPr>
        <p:txBody>
          <a:bodyPr wrap="square" anchor="ctr">
            <a:spAutoFit/>
          </a:bodyPr>
          <a:lstStyle/>
          <a:p>
            <a:r>
              <a:rPr lang="zh-CN" altLang="en-US" sz="1600" dirty="0">
                <a:solidFill>
                  <a:schemeClr val="bg1"/>
                </a:solidFill>
              </a:rPr>
              <a:t>用具：无</a:t>
            </a:r>
          </a:p>
        </p:txBody>
      </p:sp>
      <p:sp>
        <p:nvSpPr>
          <p:cNvPr id="22" name="文本框 21">
            <a:extLst>
              <a:ext uri="{FF2B5EF4-FFF2-40B4-BE49-F238E27FC236}">
                <a16:creationId xmlns:a16="http://schemas.microsoft.com/office/drawing/2014/main" xmlns="" id="{9E3681A6-6C3E-4D8F-A033-5A3684439543}"/>
              </a:ext>
            </a:extLst>
          </p:cNvPr>
          <p:cNvSpPr txBox="1"/>
          <p:nvPr/>
        </p:nvSpPr>
        <p:spPr>
          <a:xfrm>
            <a:off x="3099994" y="4687657"/>
            <a:ext cx="1418053" cy="338554"/>
          </a:xfrm>
          <a:prstGeom prst="rect">
            <a:avLst/>
          </a:prstGeom>
          <a:noFill/>
        </p:spPr>
        <p:txBody>
          <a:bodyPr wrap="square" anchor="ctr">
            <a:spAutoFit/>
          </a:bodyPr>
          <a:lstStyle/>
          <a:p>
            <a:r>
              <a:rPr lang="zh-CN" altLang="en-US" sz="1600" dirty="0">
                <a:solidFill>
                  <a:schemeClr val="bg1"/>
                </a:solidFill>
              </a:rPr>
              <a:t>人数：无限制</a:t>
            </a:r>
          </a:p>
        </p:txBody>
      </p:sp>
      <p:sp>
        <p:nvSpPr>
          <p:cNvPr id="23" name="文本框 22">
            <a:extLst>
              <a:ext uri="{FF2B5EF4-FFF2-40B4-BE49-F238E27FC236}">
                <a16:creationId xmlns:a16="http://schemas.microsoft.com/office/drawing/2014/main" xmlns="" id="{7C232192-E28A-4A48-8B96-25B8D1B1F5D4}"/>
              </a:ext>
            </a:extLst>
          </p:cNvPr>
          <p:cNvSpPr txBox="1"/>
          <p:nvPr/>
        </p:nvSpPr>
        <p:spPr>
          <a:xfrm>
            <a:off x="7247903" y="4595741"/>
            <a:ext cx="3985274" cy="1546257"/>
          </a:xfrm>
          <a:prstGeom prst="rect">
            <a:avLst/>
          </a:prstGeom>
          <a:noFill/>
        </p:spPr>
        <p:txBody>
          <a:bodyPr wrap="square">
            <a:spAutoFit/>
          </a:bodyPr>
          <a:lstStyle/>
          <a:p>
            <a:pPr>
              <a:lnSpc>
                <a:spcPct val="120000"/>
              </a:lnSpc>
            </a:pPr>
            <a:r>
              <a:rPr lang="zh-CN" altLang="en-US" sz="1600" dirty="0"/>
              <a:t>把大白鲨的嘴掰开，然后按下它的下排牙齿，这些牙齿中只有一颗会牵动鲨鱼嘴，使其合上，如果你按到这一颗，鲨鱼嘴会突然合上，咬住你的手指。几个人轮流按动，如果被鲨鱼咬到罚酒。</a:t>
            </a:r>
          </a:p>
        </p:txBody>
      </p:sp>
      <p:sp>
        <p:nvSpPr>
          <p:cNvPr id="24" name="文本框 23">
            <a:extLst>
              <a:ext uri="{FF2B5EF4-FFF2-40B4-BE49-F238E27FC236}">
                <a16:creationId xmlns:a16="http://schemas.microsoft.com/office/drawing/2014/main" xmlns="" id="{D2BB2821-C722-47F3-B66F-62A9B4728853}"/>
              </a:ext>
            </a:extLst>
          </p:cNvPr>
          <p:cNvSpPr txBox="1"/>
          <p:nvPr/>
        </p:nvSpPr>
        <p:spPr>
          <a:xfrm>
            <a:off x="3550148" y="5309892"/>
            <a:ext cx="2262563" cy="338554"/>
          </a:xfrm>
          <a:prstGeom prst="rect">
            <a:avLst/>
          </a:prstGeom>
          <a:noFill/>
        </p:spPr>
        <p:txBody>
          <a:bodyPr wrap="square" anchor="ctr">
            <a:spAutoFit/>
          </a:bodyPr>
          <a:lstStyle/>
          <a:p>
            <a:r>
              <a:rPr lang="zh-CN" altLang="en-US" sz="1600" dirty="0">
                <a:solidFill>
                  <a:schemeClr val="bg1"/>
                </a:solidFill>
              </a:rPr>
              <a:t>兴奋点：比较惊险</a:t>
            </a:r>
          </a:p>
        </p:txBody>
      </p:sp>
      <p:pic>
        <p:nvPicPr>
          <p:cNvPr id="25" name="图片 24">
            <a:extLst>
              <a:ext uri="{FF2B5EF4-FFF2-40B4-BE49-F238E27FC236}">
                <a16:creationId xmlns:a16="http://schemas.microsoft.com/office/drawing/2014/main" xmlns="" id="{3D917390-8A96-4FF8-9805-CC0A1983EC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1343" y="-1169871"/>
            <a:ext cx="5849736" cy="5849736"/>
          </a:xfrm>
          <a:prstGeom prst="rect">
            <a:avLst/>
          </a:prstGeom>
          <a:effectLst>
            <a:outerShdw blurRad="215900" dist="152400" dir="2700000" algn="tl" rotWithShape="0">
              <a:prstClr val="black">
                <a:alpha val="20000"/>
              </a:prstClr>
            </a:outerShdw>
          </a:effectLst>
        </p:spPr>
      </p:pic>
      <p:cxnSp>
        <p:nvCxnSpPr>
          <p:cNvPr id="29" name="直接连接符 28">
            <a:extLst>
              <a:ext uri="{FF2B5EF4-FFF2-40B4-BE49-F238E27FC236}">
                <a16:creationId xmlns:a16="http://schemas.microsoft.com/office/drawing/2014/main" xmlns="" id="{EC24A406-E8B8-4FB9-AFC2-6172C8C98317}"/>
              </a:ext>
            </a:extLst>
          </p:cNvPr>
          <p:cNvCxnSpPr>
            <a:cxnSpLocks/>
          </p:cNvCxnSpPr>
          <p:nvPr/>
        </p:nvCxnSpPr>
        <p:spPr>
          <a:xfrm>
            <a:off x="3015600" y="4545817"/>
            <a:ext cx="659032"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0223476-EF50-4BE7-A296-915DCF3F4245}"/>
              </a:ext>
            </a:extLst>
          </p:cNvPr>
          <p:cNvCxnSpPr>
            <a:cxnSpLocks/>
          </p:cNvCxnSpPr>
          <p:nvPr/>
        </p:nvCxnSpPr>
        <p:spPr>
          <a:xfrm>
            <a:off x="3398307" y="5168051"/>
            <a:ext cx="659032"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A4597A01-6652-4198-B085-98EC0896BB27}"/>
              </a:ext>
            </a:extLst>
          </p:cNvPr>
          <p:cNvSpPr txBox="1"/>
          <p:nvPr/>
        </p:nvSpPr>
        <p:spPr>
          <a:xfrm>
            <a:off x="1291879" y="2367870"/>
            <a:ext cx="3460579" cy="646331"/>
          </a:xfrm>
          <a:prstGeom prst="rect">
            <a:avLst/>
          </a:prstGeom>
          <a:noFill/>
        </p:spPr>
        <p:txBody>
          <a:bodyPr wrap="square">
            <a:spAutoFit/>
          </a:bodyPr>
          <a:lstStyle/>
          <a:p>
            <a:pPr algn="ctr"/>
            <a:r>
              <a:rPr lang="zh-CN" altLang="en-US" sz="3600" b="1" dirty="0">
                <a:solidFill>
                  <a:schemeClr val="bg1"/>
                </a:solidFill>
                <a:latin typeface="+mj-ea"/>
                <a:ea typeface="+mj-ea"/>
              </a:rPr>
              <a:t>幸运大白鲨</a:t>
            </a:r>
          </a:p>
        </p:txBody>
      </p:sp>
      <p:sp>
        <p:nvSpPr>
          <p:cNvPr id="34" name="文本框 33">
            <a:extLst>
              <a:ext uri="{FF2B5EF4-FFF2-40B4-BE49-F238E27FC236}">
                <a16:creationId xmlns:a16="http://schemas.microsoft.com/office/drawing/2014/main" xmlns="" id="{FAB8A922-74F0-4E36-9D17-75D90279CD85}"/>
              </a:ext>
            </a:extLst>
          </p:cNvPr>
          <p:cNvSpPr txBox="1"/>
          <p:nvPr/>
        </p:nvSpPr>
        <p:spPr>
          <a:xfrm>
            <a:off x="7247903" y="4097492"/>
            <a:ext cx="2087025" cy="369332"/>
          </a:xfrm>
          <a:prstGeom prst="rect">
            <a:avLst/>
          </a:prstGeom>
          <a:noFill/>
        </p:spPr>
        <p:txBody>
          <a:bodyPr wrap="square">
            <a:spAutoFit/>
          </a:bodyPr>
          <a:lstStyle/>
          <a:p>
            <a:r>
              <a:rPr lang="zh-CN" altLang="en-US" b="1" dirty="0">
                <a:latin typeface="+mj-ea"/>
                <a:ea typeface="+mj-ea"/>
              </a:rPr>
              <a:t>玩法</a:t>
            </a:r>
            <a:endParaRPr lang="en-US" altLang="zh-CN" b="1" dirty="0">
              <a:latin typeface="+mj-ea"/>
              <a:ea typeface="+mj-ea"/>
            </a:endParaRPr>
          </a:p>
        </p:txBody>
      </p:sp>
      <p:cxnSp>
        <p:nvCxnSpPr>
          <p:cNvPr id="36" name="直接连接符 35">
            <a:extLst>
              <a:ext uri="{FF2B5EF4-FFF2-40B4-BE49-F238E27FC236}">
                <a16:creationId xmlns:a16="http://schemas.microsoft.com/office/drawing/2014/main" xmlns="" id="{D1ABF6EC-CD87-469E-8A8E-0F67EBC41F04}"/>
              </a:ext>
            </a:extLst>
          </p:cNvPr>
          <p:cNvCxnSpPr/>
          <p:nvPr/>
        </p:nvCxnSpPr>
        <p:spPr>
          <a:xfrm>
            <a:off x="7338596" y="4537574"/>
            <a:ext cx="590309" cy="0"/>
          </a:xfrm>
          <a:prstGeom prst="line">
            <a:avLst/>
          </a:prstGeom>
          <a:ln>
            <a:gradFill flip="none" rotWithShape="1">
              <a:gsLst>
                <a:gs pos="0">
                  <a:schemeClr val="tx2"/>
                </a:gs>
                <a:gs pos="100000">
                  <a:schemeClr val="tx2">
                    <a:alpha val="3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3A56E94D-052F-443D-A061-F69CA85CB33A}"/>
              </a:ext>
            </a:extLst>
          </p:cNvPr>
          <p:cNvSpPr txBox="1"/>
          <p:nvPr/>
        </p:nvSpPr>
        <p:spPr>
          <a:xfrm>
            <a:off x="1400556" y="2246518"/>
            <a:ext cx="790708" cy="400110"/>
          </a:xfrm>
          <a:prstGeom prst="rect">
            <a:avLst/>
          </a:prstGeom>
          <a:noFill/>
        </p:spPr>
        <p:txBody>
          <a:bodyPr wrap="square" rtlCol="0">
            <a:spAutoFit/>
          </a:bodyPr>
          <a:lstStyle/>
          <a:p>
            <a:r>
              <a:rPr lang="en-US" altLang="zh-CN" sz="2000" dirty="0">
                <a:solidFill>
                  <a:schemeClr val="bg1">
                    <a:alpha val="5000"/>
                  </a:schemeClr>
                </a:solidFill>
                <a:latin typeface="DH Snowflakes" pitchFamily="2" charset="0"/>
              </a:rPr>
              <a:t>h</a:t>
            </a:r>
            <a:endParaRPr lang="zh-CN" altLang="en-US" sz="2000" dirty="0">
              <a:solidFill>
                <a:schemeClr val="bg1">
                  <a:alpha val="5000"/>
                </a:schemeClr>
              </a:solidFill>
              <a:latin typeface="DH Snowflakes" pitchFamily="2" charset="0"/>
            </a:endParaRPr>
          </a:p>
        </p:txBody>
      </p:sp>
      <p:sp>
        <p:nvSpPr>
          <p:cNvPr id="30" name="文本占位符 17">
            <a:extLst>
              <a:ext uri="{FF2B5EF4-FFF2-40B4-BE49-F238E27FC236}">
                <a16:creationId xmlns:a16="http://schemas.microsoft.com/office/drawing/2014/main" xmlns="" id="{76AE8772-17C9-476B-9296-93D0C9F87E2F}"/>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37" name="文本占位符 18">
            <a:extLst>
              <a:ext uri="{FF2B5EF4-FFF2-40B4-BE49-F238E27FC236}">
                <a16:creationId xmlns:a16="http://schemas.microsoft.com/office/drawing/2014/main" xmlns="" id="{B97F19E6-FCF5-41A6-916B-D6F185BE4248}"/>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254C78D9-B4CD-4DE5-9B29-89BDC694F6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47674" y="0"/>
            <a:ext cx="4045515" cy="6858000"/>
          </a:xfrm>
          <a:prstGeom prst="rect">
            <a:avLst/>
          </a:prstGeom>
        </p:spPr>
      </p:pic>
    </p:spTree>
    <p:extLst>
      <p:ext uri="{BB962C8B-B14F-4D97-AF65-F5344CB8AC3E}">
        <p14:creationId xmlns:p14="http://schemas.microsoft.com/office/powerpoint/2010/main" val="1303359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xmlns="" id="{B0DEFABB-4171-4E06-A152-BFADC46D1718}"/>
              </a:ext>
            </a:extLst>
          </p:cNvPr>
          <p:cNvSpPr/>
          <p:nvPr/>
        </p:nvSpPr>
        <p:spPr>
          <a:xfrm flipH="1" flipV="1">
            <a:off x="3972291" y="-18417"/>
            <a:ext cx="7398544" cy="7417231"/>
          </a:xfrm>
          <a:custGeom>
            <a:avLst/>
            <a:gdLst>
              <a:gd name="connsiteX0" fmla="*/ 5073549 w 8118758"/>
              <a:gd name="connsiteY0" fmla="*/ 0 h 6832641"/>
              <a:gd name="connsiteX1" fmla="*/ 8118758 w 8118758"/>
              <a:gd name="connsiteY1" fmla="*/ 0 h 6832641"/>
              <a:gd name="connsiteX2" fmla="*/ 8018584 w 8118758"/>
              <a:gd name="connsiteY2" fmla="*/ 82221 h 6832641"/>
              <a:gd name="connsiteX3" fmla="*/ 5662883 w 8118758"/>
              <a:gd name="connsiteY3" fmla="*/ 5514077 h 6832641"/>
              <a:gd name="connsiteX4" fmla="*/ 7394454 w 8118758"/>
              <a:gd name="connsiteY4" fmla="*/ 6789606 h 6832641"/>
              <a:gd name="connsiteX5" fmla="*/ 1944603 w 8118758"/>
              <a:gd name="connsiteY5" fmla="*/ 6789606 h 6832641"/>
              <a:gd name="connsiteX6" fmla="*/ 219191 w 8118758"/>
              <a:gd name="connsiteY6" fmla="*/ 4843902 h 6832641"/>
              <a:gd name="connsiteX7" fmla="*/ 5077744 w 8118758"/>
              <a:gd name="connsiteY7" fmla="*/ 31182 h 6832641"/>
              <a:gd name="connsiteX8" fmla="*/ 5073549 w 8118758"/>
              <a:gd name="connsiteY8" fmla="*/ 0 h 6832641"/>
              <a:gd name="connsiteX0" fmla="*/ 4195575 w 7240784"/>
              <a:gd name="connsiteY0" fmla="*/ 0 h 6804583"/>
              <a:gd name="connsiteX1" fmla="*/ 7240784 w 7240784"/>
              <a:gd name="connsiteY1" fmla="*/ 0 h 6804583"/>
              <a:gd name="connsiteX2" fmla="*/ 7140610 w 7240784"/>
              <a:gd name="connsiteY2" fmla="*/ 82221 h 6804583"/>
              <a:gd name="connsiteX3" fmla="*/ 4784909 w 7240784"/>
              <a:gd name="connsiteY3" fmla="*/ 5514077 h 6804583"/>
              <a:gd name="connsiteX4" fmla="*/ 6516480 w 7240784"/>
              <a:gd name="connsiteY4" fmla="*/ 6789606 h 6804583"/>
              <a:gd name="connsiteX5" fmla="*/ 1066629 w 7240784"/>
              <a:gd name="connsiteY5" fmla="*/ 6789606 h 6804583"/>
              <a:gd name="connsiteX6" fmla="*/ 804257 w 7240784"/>
              <a:gd name="connsiteY6" fmla="*/ 2359782 h 6804583"/>
              <a:gd name="connsiteX7" fmla="*/ 4199770 w 7240784"/>
              <a:gd name="connsiteY7" fmla="*/ 31182 h 6804583"/>
              <a:gd name="connsiteX8" fmla="*/ 4195575 w 7240784"/>
              <a:gd name="connsiteY8" fmla="*/ 0 h 6804583"/>
              <a:gd name="connsiteX0" fmla="*/ 4243998 w 7289207"/>
              <a:gd name="connsiteY0" fmla="*/ 0 h 6804172"/>
              <a:gd name="connsiteX1" fmla="*/ 7289207 w 7289207"/>
              <a:gd name="connsiteY1" fmla="*/ 0 h 6804172"/>
              <a:gd name="connsiteX2" fmla="*/ 7189033 w 7289207"/>
              <a:gd name="connsiteY2" fmla="*/ 82221 h 6804172"/>
              <a:gd name="connsiteX3" fmla="*/ 4833332 w 7289207"/>
              <a:gd name="connsiteY3" fmla="*/ 5514077 h 6804172"/>
              <a:gd name="connsiteX4" fmla="*/ 6564903 w 7289207"/>
              <a:gd name="connsiteY4" fmla="*/ 6789606 h 6804172"/>
              <a:gd name="connsiteX5" fmla="*/ 1115052 w 7289207"/>
              <a:gd name="connsiteY5" fmla="*/ 6789606 h 6804172"/>
              <a:gd name="connsiteX6" fmla="*/ 730760 w 7289207"/>
              <a:gd name="connsiteY6" fmla="*/ 2253102 h 6804172"/>
              <a:gd name="connsiteX7" fmla="*/ 4248193 w 7289207"/>
              <a:gd name="connsiteY7" fmla="*/ 31182 h 6804172"/>
              <a:gd name="connsiteX8" fmla="*/ 4243998 w 7289207"/>
              <a:gd name="connsiteY8" fmla="*/ 0 h 6804172"/>
              <a:gd name="connsiteX0" fmla="*/ 3880648 w 6925857"/>
              <a:gd name="connsiteY0" fmla="*/ 0 h 6789606"/>
              <a:gd name="connsiteX1" fmla="*/ 6925857 w 6925857"/>
              <a:gd name="connsiteY1" fmla="*/ 0 h 6789606"/>
              <a:gd name="connsiteX2" fmla="*/ 6825683 w 6925857"/>
              <a:gd name="connsiteY2" fmla="*/ 82221 h 6789606"/>
              <a:gd name="connsiteX3" fmla="*/ 4469982 w 6925857"/>
              <a:gd name="connsiteY3" fmla="*/ 5514077 h 6789606"/>
              <a:gd name="connsiteX4" fmla="*/ 6201553 w 6925857"/>
              <a:gd name="connsiteY4" fmla="*/ 6789606 h 6789606"/>
              <a:gd name="connsiteX5" fmla="*/ 751702 w 6925857"/>
              <a:gd name="connsiteY5" fmla="*/ 6789606 h 6789606"/>
              <a:gd name="connsiteX6" fmla="*/ 367410 w 6925857"/>
              <a:gd name="connsiteY6" fmla="*/ 2253102 h 6789606"/>
              <a:gd name="connsiteX7" fmla="*/ 3884843 w 6925857"/>
              <a:gd name="connsiteY7" fmla="*/ 31182 h 6789606"/>
              <a:gd name="connsiteX8" fmla="*/ 3880648 w 6925857"/>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4005112 w 7050321"/>
              <a:gd name="connsiteY0" fmla="*/ 0 h 6789606"/>
              <a:gd name="connsiteX1" fmla="*/ 7050321 w 7050321"/>
              <a:gd name="connsiteY1" fmla="*/ 0 h 6789606"/>
              <a:gd name="connsiteX2" fmla="*/ 6950147 w 7050321"/>
              <a:gd name="connsiteY2" fmla="*/ 82221 h 6789606"/>
              <a:gd name="connsiteX3" fmla="*/ 4594446 w 7050321"/>
              <a:gd name="connsiteY3" fmla="*/ 5514077 h 6789606"/>
              <a:gd name="connsiteX4" fmla="*/ 6326017 w 7050321"/>
              <a:gd name="connsiteY4" fmla="*/ 6789606 h 6789606"/>
              <a:gd name="connsiteX5" fmla="*/ 876166 w 7050321"/>
              <a:gd name="connsiteY5" fmla="*/ 6789606 h 6789606"/>
              <a:gd name="connsiteX6" fmla="*/ 293754 w 7050321"/>
              <a:gd name="connsiteY6" fmla="*/ 2375022 h 6789606"/>
              <a:gd name="connsiteX7" fmla="*/ 4009307 w 7050321"/>
              <a:gd name="connsiteY7" fmla="*/ 31182 h 6789606"/>
              <a:gd name="connsiteX8" fmla="*/ 4005112 w 7050321"/>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4339588 w 6795463"/>
              <a:gd name="connsiteY3" fmla="*/ 551407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4095748 w 6795463"/>
              <a:gd name="connsiteY3" fmla="*/ 261847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6795463"/>
              <a:gd name="connsiteY0" fmla="*/ 0 h 6789606"/>
              <a:gd name="connsiteX1" fmla="*/ 6795463 w 6795463"/>
              <a:gd name="connsiteY1" fmla="*/ 0 h 6789606"/>
              <a:gd name="connsiteX2" fmla="*/ 6695289 w 6795463"/>
              <a:gd name="connsiteY2" fmla="*/ 82221 h 6789606"/>
              <a:gd name="connsiteX3" fmla="*/ 2358388 w 6795463"/>
              <a:gd name="connsiteY3" fmla="*/ 2435597 h 6789606"/>
              <a:gd name="connsiteX4" fmla="*/ 6071159 w 6795463"/>
              <a:gd name="connsiteY4" fmla="*/ 6789606 h 6789606"/>
              <a:gd name="connsiteX5" fmla="*/ 2053868 w 6795463"/>
              <a:gd name="connsiteY5" fmla="*/ 6743886 h 6789606"/>
              <a:gd name="connsiteX6" fmla="*/ 38896 w 6795463"/>
              <a:gd name="connsiteY6" fmla="*/ 2375022 h 6789606"/>
              <a:gd name="connsiteX7" fmla="*/ 3754449 w 6795463"/>
              <a:gd name="connsiteY7" fmla="*/ 31182 h 6789606"/>
              <a:gd name="connsiteX8" fmla="*/ 3750254 w 6795463"/>
              <a:gd name="connsiteY8" fmla="*/ 0 h 6789606"/>
              <a:gd name="connsiteX0" fmla="*/ 3750254 w 7203681"/>
              <a:gd name="connsiteY0" fmla="*/ 0 h 6835326"/>
              <a:gd name="connsiteX1" fmla="*/ 6795463 w 7203681"/>
              <a:gd name="connsiteY1" fmla="*/ 0 h 6835326"/>
              <a:gd name="connsiteX2" fmla="*/ 6695289 w 7203681"/>
              <a:gd name="connsiteY2" fmla="*/ 82221 h 6835326"/>
              <a:gd name="connsiteX3" fmla="*/ 2358388 w 7203681"/>
              <a:gd name="connsiteY3" fmla="*/ 2435597 h 6835326"/>
              <a:gd name="connsiteX4" fmla="*/ 6955079 w 7203681"/>
              <a:gd name="connsiteY4" fmla="*/ 6835326 h 6835326"/>
              <a:gd name="connsiteX5" fmla="*/ 2053868 w 7203681"/>
              <a:gd name="connsiteY5" fmla="*/ 6743886 h 6835326"/>
              <a:gd name="connsiteX6" fmla="*/ 38896 w 7203681"/>
              <a:gd name="connsiteY6" fmla="*/ 2375022 h 6835326"/>
              <a:gd name="connsiteX7" fmla="*/ 3754449 w 7203681"/>
              <a:gd name="connsiteY7" fmla="*/ 31182 h 6835326"/>
              <a:gd name="connsiteX8" fmla="*/ 3750254 w 7203681"/>
              <a:gd name="connsiteY8" fmla="*/ 0 h 6835326"/>
              <a:gd name="connsiteX0" fmla="*/ 3750254 w 7277672"/>
              <a:gd name="connsiteY0" fmla="*/ 0 h 6865806"/>
              <a:gd name="connsiteX1" fmla="*/ 6795463 w 7277672"/>
              <a:gd name="connsiteY1" fmla="*/ 0 h 6865806"/>
              <a:gd name="connsiteX2" fmla="*/ 6695289 w 7277672"/>
              <a:gd name="connsiteY2" fmla="*/ 82221 h 6865806"/>
              <a:gd name="connsiteX3" fmla="*/ 2358388 w 7277672"/>
              <a:gd name="connsiteY3" fmla="*/ 2435597 h 6865806"/>
              <a:gd name="connsiteX4" fmla="*/ 7031279 w 7277672"/>
              <a:gd name="connsiteY4" fmla="*/ 6865806 h 6865806"/>
              <a:gd name="connsiteX5" fmla="*/ 2053868 w 7277672"/>
              <a:gd name="connsiteY5" fmla="*/ 6743886 h 6865806"/>
              <a:gd name="connsiteX6" fmla="*/ 38896 w 7277672"/>
              <a:gd name="connsiteY6" fmla="*/ 2375022 h 6865806"/>
              <a:gd name="connsiteX7" fmla="*/ 3754449 w 7277672"/>
              <a:gd name="connsiteY7" fmla="*/ 31182 h 6865806"/>
              <a:gd name="connsiteX8" fmla="*/ 3750254 w 7277672"/>
              <a:gd name="connsiteY8" fmla="*/ 0 h 6865806"/>
              <a:gd name="connsiteX0" fmla="*/ 3750254 w 7293868"/>
              <a:gd name="connsiteY0" fmla="*/ 0 h 6877124"/>
              <a:gd name="connsiteX1" fmla="*/ 6795463 w 7293868"/>
              <a:gd name="connsiteY1" fmla="*/ 0 h 6877124"/>
              <a:gd name="connsiteX2" fmla="*/ 6695289 w 7293868"/>
              <a:gd name="connsiteY2" fmla="*/ 82221 h 6877124"/>
              <a:gd name="connsiteX3" fmla="*/ 2358388 w 7293868"/>
              <a:gd name="connsiteY3" fmla="*/ 2435597 h 6877124"/>
              <a:gd name="connsiteX4" fmla="*/ 7031279 w 7293868"/>
              <a:gd name="connsiteY4" fmla="*/ 6865806 h 6877124"/>
              <a:gd name="connsiteX5" fmla="*/ 2053868 w 7293868"/>
              <a:gd name="connsiteY5" fmla="*/ 6743886 h 6877124"/>
              <a:gd name="connsiteX6" fmla="*/ 38896 w 7293868"/>
              <a:gd name="connsiteY6" fmla="*/ 2375022 h 6877124"/>
              <a:gd name="connsiteX7" fmla="*/ 3754449 w 7293868"/>
              <a:gd name="connsiteY7" fmla="*/ 31182 h 6877124"/>
              <a:gd name="connsiteX8" fmla="*/ 3750254 w 7293868"/>
              <a:gd name="connsiteY8" fmla="*/ 0 h 6877124"/>
              <a:gd name="connsiteX0" fmla="*/ 3747462 w 7291076"/>
              <a:gd name="connsiteY0" fmla="*/ 0 h 6877124"/>
              <a:gd name="connsiteX1" fmla="*/ 6792671 w 7291076"/>
              <a:gd name="connsiteY1" fmla="*/ 0 h 6877124"/>
              <a:gd name="connsiteX2" fmla="*/ 6692497 w 7291076"/>
              <a:gd name="connsiteY2" fmla="*/ 82221 h 6877124"/>
              <a:gd name="connsiteX3" fmla="*/ 2355596 w 7291076"/>
              <a:gd name="connsiteY3" fmla="*/ 2435597 h 6877124"/>
              <a:gd name="connsiteX4" fmla="*/ 7028487 w 7291076"/>
              <a:gd name="connsiteY4" fmla="*/ 6865806 h 6877124"/>
              <a:gd name="connsiteX5" fmla="*/ 2096796 w 7291076"/>
              <a:gd name="connsiteY5" fmla="*/ 6820086 h 6877124"/>
              <a:gd name="connsiteX6" fmla="*/ 36104 w 7291076"/>
              <a:gd name="connsiteY6" fmla="*/ 2375022 h 6877124"/>
              <a:gd name="connsiteX7" fmla="*/ 3751657 w 7291076"/>
              <a:gd name="connsiteY7" fmla="*/ 31182 h 6877124"/>
              <a:gd name="connsiteX8" fmla="*/ 3747462 w 7291076"/>
              <a:gd name="connsiteY8" fmla="*/ 0 h 6877124"/>
              <a:gd name="connsiteX0" fmla="*/ 3747462 w 7289943"/>
              <a:gd name="connsiteY0" fmla="*/ 0 h 6877124"/>
              <a:gd name="connsiteX1" fmla="*/ 6792671 w 7289943"/>
              <a:gd name="connsiteY1" fmla="*/ 0 h 6877124"/>
              <a:gd name="connsiteX2" fmla="*/ 6890617 w 7289943"/>
              <a:gd name="connsiteY2" fmla="*/ 82221 h 6877124"/>
              <a:gd name="connsiteX3" fmla="*/ 2355596 w 7289943"/>
              <a:gd name="connsiteY3" fmla="*/ 2435597 h 6877124"/>
              <a:gd name="connsiteX4" fmla="*/ 7028487 w 7289943"/>
              <a:gd name="connsiteY4" fmla="*/ 6865806 h 6877124"/>
              <a:gd name="connsiteX5" fmla="*/ 2096796 w 7289943"/>
              <a:gd name="connsiteY5" fmla="*/ 6820086 h 6877124"/>
              <a:gd name="connsiteX6" fmla="*/ 36104 w 7289943"/>
              <a:gd name="connsiteY6" fmla="*/ 2375022 h 6877124"/>
              <a:gd name="connsiteX7" fmla="*/ 3751657 w 7289943"/>
              <a:gd name="connsiteY7" fmla="*/ 31182 h 6877124"/>
              <a:gd name="connsiteX8" fmla="*/ 3747462 w 7289943"/>
              <a:gd name="connsiteY8" fmla="*/ 0 h 6877124"/>
              <a:gd name="connsiteX0" fmla="*/ 3747462 w 7289943"/>
              <a:gd name="connsiteY0" fmla="*/ 0 h 6877124"/>
              <a:gd name="connsiteX1" fmla="*/ 6990791 w 7289943"/>
              <a:gd name="connsiteY1" fmla="*/ 0 h 6877124"/>
              <a:gd name="connsiteX2" fmla="*/ 6890617 w 7289943"/>
              <a:gd name="connsiteY2" fmla="*/ 82221 h 6877124"/>
              <a:gd name="connsiteX3" fmla="*/ 2355596 w 7289943"/>
              <a:gd name="connsiteY3" fmla="*/ 2435597 h 6877124"/>
              <a:gd name="connsiteX4" fmla="*/ 7028487 w 7289943"/>
              <a:gd name="connsiteY4" fmla="*/ 6865806 h 6877124"/>
              <a:gd name="connsiteX5" fmla="*/ 2096796 w 7289943"/>
              <a:gd name="connsiteY5" fmla="*/ 6820086 h 6877124"/>
              <a:gd name="connsiteX6" fmla="*/ 36104 w 7289943"/>
              <a:gd name="connsiteY6" fmla="*/ 2375022 h 6877124"/>
              <a:gd name="connsiteX7" fmla="*/ 3751657 w 7289943"/>
              <a:gd name="connsiteY7" fmla="*/ 31182 h 6877124"/>
              <a:gd name="connsiteX8" fmla="*/ 3747462 w 7289943"/>
              <a:gd name="connsiteY8" fmla="*/ 0 h 6877124"/>
              <a:gd name="connsiteX0" fmla="*/ 3747462 w 7288861"/>
              <a:gd name="connsiteY0" fmla="*/ 0 h 6877812"/>
              <a:gd name="connsiteX1" fmla="*/ 6990791 w 7288861"/>
              <a:gd name="connsiteY1" fmla="*/ 0 h 6877812"/>
              <a:gd name="connsiteX2" fmla="*/ 6890617 w 7288861"/>
              <a:gd name="connsiteY2" fmla="*/ 82221 h 6877812"/>
              <a:gd name="connsiteX3" fmla="*/ 2325116 w 7288861"/>
              <a:gd name="connsiteY3" fmla="*/ 2648957 h 6877812"/>
              <a:gd name="connsiteX4" fmla="*/ 7028487 w 7288861"/>
              <a:gd name="connsiteY4" fmla="*/ 6865806 h 6877812"/>
              <a:gd name="connsiteX5" fmla="*/ 2096796 w 7288861"/>
              <a:gd name="connsiteY5" fmla="*/ 6820086 h 6877812"/>
              <a:gd name="connsiteX6" fmla="*/ 36104 w 7288861"/>
              <a:gd name="connsiteY6" fmla="*/ 2375022 h 6877812"/>
              <a:gd name="connsiteX7" fmla="*/ 3751657 w 7288861"/>
              <a:gd name="connsiteY7" fmla="*/ 31182 h 6877812"/>
              <a:gd name="connsiteX8" fmla="*/ 3747462 w 7288861"/>
              <a:gd name="connsiteY8" fmla="*/ 0 h 6877812"/>
              <a:gd name="connsiteX0" fmla="*/ 3747462 w 7284622"/>
              <a:gd name="connsiteY0" fmla="*/ 0 h 6878415"/>
              <a:gd name="connsiteX1" fmla="*/ 6990791 w 7284622"/>
              <a:gd name="connsiteY1" fmla="*/ 0 h 6878415"/>
              <a:gd name="connsiteX2" fmla="*/ 6890617 w 7284622"/>
              <a:gd name="connsiteY2" fmla="*/ 82221 h 6878415"/>
              <a:gd name="connsiteX3" fmla="*/ 2203196 w 7284622"/>
              <a:gd name="connsiteY3" fmla="*/ 2816597 h 6878415"/>
              <a:gd name="connsiteX4" fmla="*/ 7028487 w 7284622"/>
              <a:gd name="connsiteY4" fmla="*/ 6865806 h 6878415"/>
              <a:gd name="connsiteX5" fmla="*/ 2096796 w 7284622"/>
              <a:gd name="connsiteY5" fmla="*/ 6820086 h 6878415"/>
              <a:gd name="connsiteX6" fmla="*/ 36104 w 7284622"/>
              <a:gd name="connsiteY6" fmla="*/ 2375022 h 6878415"/>
              <a:gd name="connsiteX7" fmla="*/ 3751657 w 7284622"/>
              <a:gd name="connsiteY7" fmla="*/ 31182 h 6878415"/>
              <a:gd name="connsiteX8" fmla="*/ 3747462 w 7284622"/>
              <a:gd name="connsiteY8" fmla="*/ 0 h 6878415"/>
              <a:gd name="connsiteX0" fmla="*/ 3747462 w 7286724"/>
              <a:gd name="connsiteY0" fmla="*/ 0 h 6877760"/>
              <a:gd name="connsiteX1" fmla="*/ 6990791 w 7286724"/>
              <a:gd name="connsiteY1" fmla="*/ 0 h 6877760"/>
              <a:gd name="connsiteX2" fmla="*/ 6890617 w 7286724"/>
              <a:gd name="connsiteY2" fmla="*/ 82221 h 6877760"/>
              <a:gd name="connsiteX3" fmla="*/ 2264156 w 7286724"/>
              <a:gd name="connsiteY3" fmla="*/ 2633717 h 6877760"/>
              <a:gd name="connsiteX4" fmla="*/ 7028487 w 7286724"/>
              <a:gd name="connsiteY4" fmla="*/ 6865806 h 6877760"/>
              <a:gd name="connsiteX5" fmla="*/ 2096796 w 7286724"/>
              <a:gd name="connsiteY5" fmla="*/ 6820086 h 6877760"/>
              <a:gd name="connsiteX6" fmla="*/ 36104 w 7286724"/>
              <a:gd name="connsiteY6" fmla="*/ 2375022 h 6877760"/>
              <a:gd name="connsiteX7" fmla="*/ 3751657 w 7286724"/>
              <a:gd name="connsiteY7" fmla="*/ 31182 h 6877760"/>
              <a:gd name="connsiteX8" fmla="*/ 3747462 w 7286724"/>
              <a:gd name="connsiteY8" fmla="*/ 0 h 6877760"/>
              <a:gd name="connsiteX0" fmla="*/ 3747462 w 7386569"/>
              <a:gd name="connsiteY0" fmla="*/ 0 h 6877312"/>
              <a:gd name="connsiteX1" fmla="*/ 6990791 w 7386569"/>
              <a:gd name="connsiteY1" fmla="*/ 0 h 6877312"/>
              <a:gd name="connsiteX2" fmla="*/ 6890617 w 7386569"/>
              <a:gd name="connsiteY2" fmla="*/ 82221 h 6877312"/>
              <a:gd name="connsiteX3" fmla="*/ 4336796 w 7386569"/>
              <a:gd name="connsiteY3" fmla="*/ 2496557 h 6877312"/>
              <a:gd name="connsiteX4" fmla="*/ 7028487 w 7386569"/>
              <a:gd name="connsiteY4" fmla="*/ 6865806 h 6877312"/>
              <a:gd name="connsiteX5" fmla="*/ 2096796 w 7386569"/>
              <a:gd name="connsiteY5" fmla="*/ 6820086 h 6877312"/>
              <a:gd name="connsiteX6" fmla="*/ 36104 w 7386569"/>
              <a:gd name="connsiteY6" fmla="*/ 2375022 h 6877312"/>
              <a:gd name="connsiteX7" fmla="*/ 3751657 w 7386569"/>
              <a:gd name="connsiteY7" fmla="*/ 31182 h 6877312"/>
              <a:gd name="connsiteX8" fmla="*/ 3747462 w 7386569"/>
              <a:gd name="connsiteY8" fmla="*/ 0 h 6877312"/>
              <a:gd name="connsiteX0" fmla="*/ 3747462 w 7400294"/>
              <a:gd name="connsiteY0" fmla="*/ 0 h 6878079"/>
              <a:gd name="connsiteX1" fmla="*/ 6990791 w 7400294"/>
              <a:gd name="connsiteY1" fmla="*/ 0 h 6878079"/>
              <a:gd name="connsiteX2" fmla="*/ 6890617 w 7400294"/>
              <a:gd name="connsiteY2" fmla="*/ 82221 h 6878079"/>
              <a:gd name="connsiteX3" fmla="*/ 4534916 w 7400294"/>
              <a:gd name="connsiteY3" fmla="*/ 2725157 h 6878079"/>
              <a:gd name="connsiteX4" fmla="*/ 7028487 w 7400294"/>
              <a:gd name="connsiteY4" fmla="*/ 6865806 h 6878079"/>
              <a:gd name="connsiteX5" fmla="*/ 2096796 w 7400294"/>
              <a:gd name="connsiteY5" fmla="*/ 6820086 h 6878079"/>
              <a:gd name="connsiteX6" fmla="*/ 36104 w 7400294"/>
              <a:gd name="connsiteY6" fmla="*/ 2375022 h 6878079"/>
              <a:gd name="connsiteX7" fmla="*/ 3751657 w 7400294"/>
              <a:gd name="connsiteY7" fmla="*/ 31182 h 6878079"/>
              <a:gd name="connsiteX8" fmla="*/ 3747462 w 7400294"/>
              <a:gd name="connsiteY8" fmla="*/ 0 h 6878079"/>
              <a:gd name="connsiteX0" fmla="*/ 3747462 w 6990791"/>
              <a:gd name="connsiteY0" fmla="*/ 0 h 6847691"/>
              <a:gd name="connsiteX1" fmla="*/ 6990791 w 6990791"/>
              <a:gd name="connsiteY1" fmla="*/ 0 h 6847691"/>
              <a:gd name="connsiteX2" fmla="*/ 6890617 w 6990791"/>
              <a:gd name="connsiteY2" fmla="*/ 82221 h 6847691"/>
              <a:gd name="connsiteX3" fmla="*/ 4534916 w 6990791"/>
              <a:gd name="connsiteY3" fmla="*/ 2725157 h 6847691"/>
              <a:gd name="connsiteX4" fmla="*/ 4712007 w 6990791"/>
              <a:gd name="connsiteY4" fmla="*/ 6835326 h 6847691"/>
              <a:gd name="connsiteX5" fmla="*/ 2096796 w 6990791"/>
              <a:gd name="connsiteY5" fmla="*/ 6820086 h 6847691"/>
              <a:gd name="connsiteX6" fmla="*/ 36104 w 6990791"/>
              <a:gd name="connsiteY6" fmla="*/ 2375022 h 6847691"/>
              <a:gd name="connsiteX7" fmla="*/ 3751657 w 6990791"/>
              <a:gd name="connsiteY7" fmla="*/ 31182 h 6847691"/>
              <a:gd name="connsiteX8" fmla="*/ 3747462 w 6990791"/>
              <a:gd name="connsiteY8" fmla="*/ 0 h 6847691"/>
              <a:gd name="connsiteX0" fmla="*/ 3747462 w 6990791"/>
              <a:gd name="connsiteY0" fmla="*/ 0 h 6835326"/>
              <a:gd name="connsiteX1" fmla="*/ 6990791 w 6990791"/>
              <a:gd name="connsiteY1" fmla="*/ 0 h 6835326"/>
              <a:gd name="connsiteX2" fmla="*/ 6890617 w 6990791"/>
              <a:gd name="connsiteY2" fmla="*/ 82221 h 6835326"/>
              <a:gd name="connsiteX3" fmla="*/ 4534916 w 6990791"/>
              <a:gd name="connsiteY3" fmla="*/ 2725157 h 6835326"/>
              <a:gd name="connsiteX4" fmla="*/ 4712007 w 6990791"/>
              <a:gd name="connsiteY4" fmla="*/ 6835326 h 6835326"/>
              <a:gd name="connsiteX5" fmla="*/ 2096796 w 6990791"/>
              <a:gd name="connsiteY5" fmla="*/ 6820086 h 6835326"/>
              <a:gd name="connsiteX6" fmla="*/ 36104 w 6990791"/>
              <a:gd name="connsiteY6" fmla="*/ 2375022 h 6835326"/>
              <a:gd name="connsiteX7" fmla="*/ 3751657 w 6990791"/>
              <a:gd name="connsiteY7" fmla="*/ 31182 h 6835326"/>
              <a:gd name="connsiteX8" fmla="*/ 3747462 w 6990791"/>
              <a:gd name="connsiteY8" fmla="*/ 0 h 6835326"/>
              <a:gd name="connsiteX0" fmla="*/ 3747462 w 6990791"/>
              <a:gd name="connsiteY0" fmla="*/ 0 h 6835326"/>
              <a:gd name="connsiteX1" fmla="*/ 6990791 w 6990791"/>
              <a:gd name="connsiteY1" fmla="*/ 0 h 6835326"/>
              <a:gd name="connsiteX2" fmla="*/ 6890617 w 6990791"/>
              <a:gd name="connsiteY2" fmla="*/ 82221 h 6835326"/>
              <a:gd name="connsiteX3" fmla="*/ 3849116 w 6990791"/>
              <a:gd name="connsiteY3" fmla="*/ 2146037 h 6835326"/>
              <a:gd name="connsiteX4" fmla="*/ 4712007 w 6990791"/>
              <a:gd name="connsiteY4" fmla="*/ 6835326 h 6835326"/>
              <a:gd name="connsiteX5" fmla="*/ 2096796 w 6990791"/>
              <a:gd name="connsiteY5" fmla="*/ 6820086 h 6835326"/>
              <a:gd name="connsiteX6" fmla="*/ 36104 w 6990791"/>
              <a:gd name="connsiteY6" fmla="*/ 2375022 h 6835326"/>
              <a:gd name="connsiteX7" fmla="*/ 3751657 w 6990791"/>
              <a:gd name="connsiteY7" fmla="*/ 31182 h 6835326"/>
              <a:gd name="connsiteX8" fmla="*/ 3747462 w 6990791"/>
              <a:gd name="connsiteY8" fmla="*/ 0 h 6835326"/>
              <a:gd name="connsiteX0" fmla="*/ 4437521 w 7680850"/>
              <a:gd name="connsiteY0" fmla="*/ 0 h 6835326"/>
              <a:gd name="connsiteX1" fmla="*/ 7680850 w 7680850"/>
              <a:gd name="connsiteY1" fmla="*/ 0 h 6835326"/>
              <a:gd name="connsiteX2" fmla="*/ 7580676 w 7680850"/>
              <a:gd name="connsiteY2" fmla="*/ 82221 h 6835326"/>
              <a:gd name="connsiteX3" fmla="*/ 4539175 w 7680850"/>
              <a:gd name="connsiteY3" fmla="*/ 2146037 h 6835326"/>
              <a:gd name="connsiteX4" fmla="*/ 5402066 w 7680850"/>
              <a:gd name="connsiteY4" fmla="*/ 6835326 h 6835326"/>
              <a:gd name="connsiteX5" fmla="*/ 2786855 w 7680850"/>
              <a:gd name="connsiteY5" fmla="*/ 6820086 h 6835326"/>
              <a:gd name="connsiteX6" fmla="*/ 25123 w 7680850"/>
              <a:gd name="connsiteY6" fmla="*/ 2573142 h 6835326"/>
              <a:gd name="connsiteX7" fmla="*/ 4441716 w 7680850"/>
              <a:gd name="connsiteY7" fmla="*/ 31182 h 6835326"/>
              <a:gd name="connsiteX8" fmla="*/ 4437521 w 7680850"/>
              <a:gd name="connsiteY8" fmla="*/ 0 h 6835326"/>
              <a:gd name="connsiteX0" fmla="*/ 4437521 w 7680850"/>
              <a:gd name="connsiteY0" fmla="*/ 0 h 6835326"/>
              <a:gd name="connsiteX1" fmla="*/ 7680850 w 7680850"/>
              <a:gd name="connsiteY1" fmla="*/ 0 h 6835326"/>
              <a:gd name="connsiteX2" fmla="*/ 7580676 w 7680850"/>
              <a:gd name="connsiteY2" fmla="*/ 82221 h 6835326"/>
              <a:gd name="connsiteX3" fmla="*/ 2893255 w 7680850"/>
              <a:gd name="connsiteY3" fmla="*/ 4736837 h 6835326"/>
              <a:gd name="connsiteX4" fmla="*/ 5402066 w 7680850"/>
              <a:gd name="connsiteY4" fmla="*/ 6835326 h 6835326"/>
              <a:gd name="connsiteX5" fmla="*/ 2786855 w 7680850"/>
              <a:gd name="connsiteY5" fmla="*/ 6820086 h 6835326"/>
              <a:gd name="connsiteX6" fmla="*/ 25123 w 7680850"/>
              <a:gd name="connsiteY6" fmla="*/ 2573142 h 6835326"/>
              <a:gd name="connsiteX7" fmla="*/ 4441716 w 7680850"/>
              <a:gd name="connsiteY7" fmla="*/ 31182 h 6835326"/>
              <a:gd name="connsiteX8" fmla="*/ 4437521 w 7680850"/>
              <a:gd name="connsiteY8" fmla="*/ 0 h 6835326"/>
              <a:gd name="connsiteX0" fmla="*/ 3628483 w 6871812"/>
              <a:gd name="connsiteY0" fmla="*/ 0 h 6835326"/>
              <a:gd name="connsiteX1" fmla="*/ 6871812 w 6871812"/>
              <a:gd name="connsiteY1" fmla="*/ 0 h 6835326"/>
              <a:gd name="connsiteX2" fmla="*/ 6771638 w 6871812"/>
              <a:gd name="connsiteY2" fmla="*/ 82221 h 6835326"/>
              <a:gd name="connsiteX3" fmla="*/ 2084217 w 6871812"/>
              <a:gd name="connsiteY3" fmla="*/ 4736837 h 6835326"/>
              <a:gd name="connsiteX4" fmla="*/ 4593028 w 6871812"/>
              <a:gd name="connsiteY4" fmla="*/ 6835326 h 6835326"/>
              <a:gd name="connsiteX5" fmla="*/ 1977817 w 6871812"/>
              <a:gd name="connsiteY5" fmla="*/ 6820086 h 6835326"/>
              <a:gd name="connsiteX6" fmla="*/ 39045 w 6871812"/>
              <a:gd name="connsiteY6" fmla="*/ 4630542 h 6835326"/>
              <a:gd name="connsiteX7" fmla="*/ 3632678 w 6871812"/>
              <a:gd name="connsiteY7" fmla="*/ 31182 h 6835326"/>
              <a:gd name="connsiteX8" fmla="*/ 3628483 w 6871812"/>
              <a:gd name="connsiteY8" fmla="*/ 0 h 6835326"/>
              <a:gd name="connsiteX0" fmla="*/ 1936843 w 6871812"/>
              <a:gd name="connsiteY0" fmla="*/ 91440 h 6835326"/>
              <a:gd name="connsiteX1" fmla="*/ 6871812 w 6871812"/>
              <a:gd name="connsiteY1" fmla="*/ 0 h 6835326"/>
              <a:gd name="connsiteX2" fmla="*/ 6771638 w 6871812"/>
              <a:gd name="connsiteY2" fmla="*/ 82221 h 6835326"/>
              <a:gd name="connsiteX3" fmla="*/ 2084217 w 6871812"/>
              <a:gd name="connsiteY3" fmla="*/ 4736837 h 6835326"/>
              <a:gd name="connsiteX4" fmla="*/ 4593028 w 6871812"/>
              <a:gd name="connsiteY4" fmla="*/ 6835326 h 6835326"/>
              <a:gd name="connsiteX5" fmla="*/ 1977817 w 6871812"/>
              <a:gd name="connsiteY5" fmla="*/ 6820086 h 6835326"/>
              <a:gd name="connsiteX6" fmla="*/ 39045 w 6871812"/>
              <a:gd name="connsiteY6" fmla="*/ 4630542 h 6835326"/>
              <a:gd name="connsiteX7" fmla="*/ 3632678 w 6871812"/>
              <a:gd name="connsiteY7" fmla="*/ 31182 h 6835326"/>
              <a:gd name="connsiteX8" fmla="*/ 1936843 w 6871812"/>
              <a:gd name="connsiteY8" fmla="*/ 91440 h 6835326"/>
              <a:gd name="connsiteX0" fmla="*/ 3632678 w 6871812"/>
              <a:gd name="connsiteY0" fmla="*/ 31182 h 6835326"/>
              <a:gd name="connsiteX1" fmla="*/ 6871812 w 6871812"/>
              <a:gd name="connsiteY1" fmla="*/ 0 h 6835326"/>
              <a:gd name="connsiteX2" fmla="*/ 6771638 w 6871812"/>
              <a:gd name="connsiteY2" fmla="*/ 82221 h 6835326"/>
              <a:gd name="connsiteX3" fmla="*/ 2084217 w 6871812"/>
              <a:gd name="connsiteY3" fmla="*/ 4736837 h 6835326"/>
              <a:gd name="connsiteX4" fmla="*/ 4593028 w 6871812"/>
              <a:gd name="connsiteY4" fmla="*/ 6835326 h 6835326"/>
              <a:gd name="connsiteX5" fmla="*/ 1977817 w 6871812"/>
              <a:gd name="connsiteY5" fmla="*/ 6820086 h 6835326"/>
              <a:gd name="connsiteX6" fmla="*/ 39045 w 6871812"/>
              <a:gd name="connsiteY6" fmla="*/ 4630542 h 6835326"/>
              <a:gd name="connsiteX7" fmla="*/ 3632678 w 6871812"/>
              <a:gd name="connsiteY7" fmla="*/ 31182 h 6835326"/>
              <a:gd name="connsiteX0" fmla="*/ 1886834 w 6832848"/>
              <a:gd name="connsiteY0" fmla="*/ 0 h 6849864"/>
              <a:gd name="connsiteX1" fmla="*/ 6832848 w 6832848"/>
              <a:gd name="connsiteY1" fmla="*/ 14538 h 6849864"/>
              <a:gd name="connsiteX2" fmla="*/ 6732674 w 6832848"/>
              <a:gd name="connsiteY2" fmla="*/ 96759 h 6849864"/>
              <a:gd name="connsiteX3" fmla="*/ 2045253 w 6832848"/>
              <a:gd name="connsiteY3" fmla="*/ 4751375 h 6849864"/>
              <a:gd name="connsiteX4" fmla="*/ 4554064 w 6832848"/>
              <a:gd name="connsiteY4" fmla="*/ 6849864 h 6849864"/>
              <a:gd name="connsiteX5" fmla="*/ 1938853 w 6832848"/>
              <a:gd name="connsiteY5" fmla="*/ 6834624 h 6849864"/>
              <a:gd name="connsiteX6" fmla="*/ 81 w 6832848"/>
              <a:gd name="connsiteY6" fmla="*/ 4645080 h 6849864"/>
              <a:gd name="connsiteX7" fmla="*/ 1886834 w 6832848"/>
              <a:gd name="connsiteY7" fmla="*/ 0 h 6849864"/>
              <a:gd name="connsiteX0" fmla="*/ 1886834 w 6832848"/>
              <a:gd name="connsiteY0" fmla="*/ 0 h 6849864"/>
              <a:gd name="connsiteX1" fmla="*/ 6832848 w 6832848"/>
              <a:gd name="connsiteY1" fmla="*/ 14538 h 6849864"/>
              <a:gd name="connsiteX2" fmla="*/ 2045253 w 6832848"/>
              <a:gd name="connsiteY2" fmla="*/ 4751375 h 6849864"/>
              <a:gd name="connsiteX3" fmla="*/ 4554064 w 6832848"/>
              <a:gd name="connsiteY3" fmla="*/ 6849864 h 6849864"/>
              <a:gd name="connsiteX4" fmla="*/ 1938853 w 6832848"/>
              <a:gd name="connsiteY4" fmla="*/ 6834624 h 6849864"/>
              <a:gd name="connsiteX5" fmla="*/ 81 w 6832848"/>
              <a:gd name="connsiteY5" fmla="*/ 4645080 h 6849864"/>
              <a:gd name="connsiteX6" fmla="*/ 1886834 w 6832848"/>
              <a:gd name="connsiteY6" fmla="*/ 0 h 6849864"/>
              <a:gd name="connsiteX0" fmla="*/ 1886834 w 6832965"/>
              <a:gd name="connsiteY0" fmla="*/ 579105 h 7428969"/>
              <a:gd name="connsiteX1" fmla="*/ 6832848 w 6832965"/>
              <a:gd name="connsiteY1" fmla="*/ 593643 h 7428969"/>
              <a:gd name="connsiteX2" fmla="*/ 2045253 w 6832965"/>
              <a:gd name="connsiteY2" fmla="*/ 5330480 h 7428969"/>
              <a:gd name="connsiteX3" fmla="*/ 4554064 w 6832965"/>
              <a:gd name="connsiteY3" fmla="*/ 7428969 h 7428969"/>
              <a:gd name="connsiteX4" fmla="*/ 1938853 w 6832965"/>
              <a:gd name="connsiteY4" fmla="*/ 7413729 h 7428969"/>
              <a:gd name="connsiteX5" fmla="*/ 81 w 6832965"/>
              <a:gd name="connsiteY5" fmla="*/ 5224185 h 7428969"/>
              <a:gd name="connsiteX6" fmla="*/ 1886834 w 6832965"/>
              <a:gd name="connsiteY6" fmla="*/ 579105 h 7428969"/>
              <a:gd name="connsiteX0" fmla="*/ 1886834 w 7031081"/>
              <a:gd name="connsiteY0" fmla="*/ 571575 h 7421439"/>
              <a:gd name="connsiteX1" fmla="*/ 7030968 w 7031081"/>
              <a:gd name="connsiteY1" fmla="*/ 601353 h 7421439"/>
              <a:gd name="connsiteX2" fmla="*/ 2045253 w 7031081"/>
              <a:gd name="connsiteY2" fmla="*/ 5322950 h 7421439"/>
              <a:gd name="connsiteX3" fmla="*/ 4554064 w 7031081"/>
              <a:gd name="connsiteY3" fmla="*/ 7421439 h 7421439"/>
              <a:gd name="connsiteX4" fmla="*/ 1938853 w 7031081"/>
              <a:gd name="connsiteY4" fmla="*/ 7406199 h 7421439"/>
              <a:gd name="connsiteX5" fmla="*/ 81 w 7031081"/>
              <a:gd name="connsiteY5" fmla="*/ 5216655 h 7421439"/>
              <a:gd name="connsiteX6" fmla="*/ 1886834 w 7031081"/>
              <a:gd name="connsiteY6" fmla="*/ 571575 h 7421439"/>
              <a:gd name="connsiteX0" fmla="*/ 1690905 w 7033725"/>
              <a:gd name="connsiteY0" fmla="*/ 565084 h 7430188"/>
              <a:gd name="connsiteX1" fmla="*/ 7033159 w 7033725"/>
              <a:gd name="connsiteY1" fmla="*/ 610102 h 7430188"/>
              <a:gd name="connsiteX2" fmla="*/ 2047444 w 7033725"/>
              <a:gd name="connsiteY2" fmla="*/ 5331699 h 7430188"/>
              <a:gd name="connsiteX3" fmla="*/ 4556255 w 7033725"/>
              <a:gd name="connsiteY3" fmla="*/ 7430188 h 7430188"/>
              <a:gd name="connsiteX4" fmla="*/ 1941044 w 7033725"/>
              <a:gd name="connsiteY4" fmla="*/ 7414948 h 7430188"/>
              <a:gd name="connsiteX5" fmla="*/ 2272 w 7033725"/>
              <a:gd name="connsiteY5" fmla="*/ 5225404 h 7430188"/>
              <a:gd name="connsiteX6" fmla="*/ 1690905 w 7033725"/>
              <a:gd name="connsiteY6" fmla="*/ 565084 h 7430188"/>
              <a:gd name="connsiteX0" fmla="*/ 1690905 w 7034066"/>
              <a:gd name="connsiteY0" fmla="*/ 552127 h 7417231"/>
              <a:gd name="connsiteX1" fmla="*/ 7033159 w 7034066"/>
              <a:gd name="connsiteY1" fmla="*/ 597145 h 7417231"/>
              <a:gd name="connsiteX2" fmla="*/ 2138884 w 7034066"/>
              <a:gd name="connsiteY2" fmla="*/ 5105382 h 7417231"/>
              <a:gd name="connsiteX3" fmla="*/ 4556255 w 7034066"/>
              <a:gd name="connsiteY3" fmla="*/ 7417231 h 7417231"/>
              <a:gd name="connsiteX4" fmla="*/ 1941044 w 7034066"/>
              <a:gd name="connsiteY4" fmla="*/ 7401991 h 7417231"/>
              <a:gd name="connsiteX5" fmla="*/ 2272 w 7034066"/>
              <a:gd name="connsiteY5" fmla="*/ 5212447 h 7417231"/>
              <a:gd name="connsiteX6" fmla="*/ 1690905 w 7034066"/>
              <a:gd name="connsiteY6" fmla="*/ 552127 h 7417231"/>
              <a:gd name="connsiteX0" fmla="*/ 1690905 w 7034012"/>
              <a:gd name="connsiteY0" fmla="*/ 552127 h 7417231"/>
              <a:gd name="connsiteX1" fmla="*/ 7033159 w 7034012"/>
              <a:gd name="connsiteY1" fmla="*/ 597145 h 7417231"/>
              <a:gd name="connsiteX2" fmla="*/ 2138884 w 7034012"/>
              <a:gd name="connsiteY2" fmla="*/ 5105382 h 7417231"/>
              <a:gd name="connsiteX3" fmla="*/ 4556255 w 7034012"/>
              <a:gd name="connsiteY3" fmla="*/ 7417231 h 7417231"/>
              <a:gd name="connsiteX4" fmla="*/ 1941044 w 7034012"/>
              <a:gd name="connsiteY4" fmla="*/ 7401991 h 7417231"/>
              <a:gd name="connsiteX5" fmla="*/ 2272 w 7034012"/>
              <a:gd name="connsiteY5" fmla="*/ 5212447 h 7417231"/>
              <a:gd name="connsiteX6" fmla="*/ 1690905 w 7034012"/>
              <a:gd name="connsiteY6" fmla="*/ 552127 h 7417231"/>
              <a:gd name="connsiteX0" fmla="*/ 2055789 w 7398896"/>
              <a:gd name="connsiteY0" fmla="*/ 552127 h 7417231"/>
              <a:gd name="connsiteX1" fmla="*/ 7398043 w 7398896"/>
              <a:gd name="connsiteY1" fmla="*/ 597145 h 7417231"/>
              <a:gd name="connsiteX2" fmla="*/ 2503768 w 7398896"/>
              <a:gd name="connsiteY2" fmla="*/ 5105382 h 7417231"/>
              <a:gd name="connsiteX3" fmla="*/ 4921139 w 7398896"/>
              <a:gd name="connsiteY3" fmla="*/ 7417231 h 7417231"/>
              <a:gd name="connsiteX4" fmla="*/ 2305928 w 7398896"/>
              <a:gd name="connsiteY4" fmla="*/ 7401991 h 7417231"/>
              <a:gd name="connsiteX5" fmla="*/ 1396 w 7398896"/>
              <a:gd name="connsiteY5" fmla="*/ 4999087 h 7417231"/>
              <a:gd name="connsiteX6" fmla="*/ 2055789 w 7398896"/>
              <a:gd name="connsiteY6" fmla="*/ 552127 h 7417231"/>
              <a:gd name="connsiteX0" fmla="*/ 2055437 w 7398544"/>
              <a:gd name="connsiteY0" fmla="*/ 552127 h 7417231"/>
              <a:gd name="connsiteX1" fmla="*/ 7397691 w 7398544"/>
              <a:gd name="connsiteY1" fmla="*/ 597145 h 7417231"/>
              <a:gd name="connsiteX2" fmla="*/ 2503416 w 7398544"/>
              <a:gd name="connsiteY2" fmla="*/ 5105382 h 7417231"/>
              <a:gd name="connsiteX3" fmla="*/ 4920787 w 7398544"/>
              <a:gd name="connsiteY3" fmla="*/ 7417231 h 7417231"/>
              <a:gd name="connsiteX4" fmla="*/ 2305576 w 7398544"/>
              <a:gd name="connsiteY4" fmla="*/ 7401991 h 7417231"/>
              <a:gd name="connsiteX5" fmla="*/ 1044 w 7398544"/>
              <a:gd name="connsiteY5" fmla="*/ 4999087 h 7417231"/>
              <a:gd name="connsiteX6" fmla="*/ 2055437 w 7398544"/>
              <a:gd name="connsiteY6" fmla="*/ 552127 h 741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98544" h="7417231">
                <a:moveTo>
                  <a:pt x="2055437" y="552127"/>
                </a:moveTo>
                <a:cubicBezTo>
                  <a:pt x="3194231" y="-219630"/>
                  <a:pt x="7323028" y="-161731"/>
                  <a:pt x="7397691" y="597145"/>
                </a:cubicBezTo>
                <a:cubicBezTo>
                  <a:pt x="7472354" y="1356021"/>
                  <a:pt x="2622569" y="3901944"/>
                  <a:pt x="2503416" y="5105382"/>
                </a:cubicBezTo>
                <a:cubicBezTo>
                  <a:pt x="2395399" y="6196343"/>
                  <a:pt x="4659442" y="6586941"/>
                  <a:pt x="4920787" y="7417231"/>
                </a:cubicBezTo>
                <a:lnTo>
                  <a:pt x="2305576" y="7401991"/>
                </a:lnTo>
                <a:cubicBezTo>
                  <a:pt x="1333219" y="6645907"/>
                  <a:pt x="42734" y="6140731"/>
                  <a:pt x="1044" y="4999087"/>
                </a:cubicBezTo>
                <a:cubicBezTo>
                  <a:pt x="-40646" y="3857443"/>
                  <a:pt x="1175856" y="1074360"/>
                  <a:pt x="2055437" y="552127"/>
                </a:cubicBezTo>
                <a:close/>
              </a:path>
            </a:pathLst>
          </a:custGeom>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3" name="矩形: 圆角 32">
            <a:extLst>
              <a:ext uri="{FF2B5EF4-FFF2-40B4-BE49-F238E27FC236}">
                <a16:creationId xmlns:a16="http://schemas.microsoft.com/office/drawing/2014/main" xmlns="" id="{A4E261B6-A321-4E2C-B26E-405F7D9730B4}"/>
              </a:ext>
            </a:extLst>
          </p:cNvPr>
          <p:cNvSpPr/>
          <p:nvPr/>
        </p:nvSpPr>
        <p:spPr>
          <a:xfrm>
            <a:off x="1019573" y="1243149"/>
            <a:ext cx="5418784" cy="3219270"/>
          </a:xfrm>
          <a:prstGeom prst="roundRect">
            <a:avLst>
              <a:gd name="adj" fmla="val 2255"/>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875FBEED-4AA7-4C03-8760-815D01525F51}"/>
              </a:ext>
            </a:extLst>
          </p:cNvPr>
          <p:cNvSpPr txBox="1"/>
          <p:nvPr/>
        </p:nvSpPr>
        <p:spPr>
          <a:xfrm>
            <a:off x="8349340" y="1455711"/>
            <a:ext cx="3460579" cy="369332"/>
          </a:xfrm>
          <a:prstGeom prst="rect">
            <a:avLst/>
          </a:prstGeom>
          <a:noFill/>
        </p:spPr>
        <p:txBody>
          <a:bodyPr wrap="square">
            <a:spAutoFit/>
          </a:bodyPr>
          <a:lstStyle/>
          <a:p>
            <a:pPr algn="ctr"/>
            <a:r>
              <a:rPr lang="zh-CN" altLang="en-US" b="1" dirty="0">
                <a:solidFill>
                  <a:schemeClr val="bg1"/>
                </a:solidFill>
                <a:latin typeface="+mj-ea"/>
                <a:ea typeface="+mj-ea"/>
              </a:rPr>
              <a:t>活动四</a:t>
            </a:r>
          </a:p>
        </p:txBody>
      </p:sp>
      <p:sp>
        <p:nvSpPr>
          <p:cNvPr id="21" name="文本框 20">
            <a:extLst>
              <a:ext uri="{FF2B5EF4-FFF2-40B4-BE49-F238E27FC236}">
                <a16:creationId xmlns:a16="http://schemas.microsoft.com/office/drawing/2014/main" xmlns="" id="{F13BE390-0473-42D0-8420-8849EFA15B74}"/>
              </a:ext>
            </a:extLst>
          </p:cNvPr>
          <p:cNvSpPr txBox="1"/>
          <p:nvPr/>
        </p:nvSpPr>
        <p:spPr>
          <a:xfrm>
            <a:off x="8650420" y="3440583"/>
            <a:ext cx="1563658" cy="338554"/>
          </a:xfrm>
          <a:prstGeom prst="rect">
            <a:avLst/>
          </a:prstGeom>
          <a:noFill/>
        </p:spPr>
        <p:txBody>
          <a:bodyPr wrap="square" anchor="ctr">
            <a:spAutoFit/>
          </a:bodyPr>
          <a:lstStyle/>
          <a:p>
            <a:r>
              <a:rPr lang="zh-CN" altLang="en-US" sz="1600" dirty="0">
                <a:solidFill>
                  <a:schemeClr val="bg1"/>
                </a:solidFill>
              </a:rPr>
              <a:t>用具：无</a:t>
            </a:r>
          </a:p>
        </p:txBody>
      </p:sp>
      <p:sp>
        <p:nvSpPr>
          <p:cNvPr id="22" name="文本框 21">
            <a:extLst>
              <a:ext uri="{FF2B5EF4-FFF2-40B4-BE49-F238E27FC236}">
                <a16:creationId xmlns:a16="http://schemas.microsoft.com/office/drawing/2014/main" xmlns="" id="{9E3681A6-6C3E-4D8F-A033-5A3684439543}"/>
              </a:ext>
            </a:extLst>
          </p:cNvPr>
          <p:cNvSpPr txBox="1"/>
          <p:nvPr/>
        </p:nvSpPr>
        <p:spPr>
          <a:xfrm>
            <a:off x="8026907" y="4008957"/>
            <a:ext cx="1563658" cy="338554"/>
          </a:xfrm>
          <a:prstGeom prst="rect">
            <a:avLst/>
          </a:prstGeom>
          <a:noFill/>
        </p:spPr>
        <p:txBody>
          <a:bodyPr wrap="square" anchor="ctr">
            <a:spAutoFit/>
          </a:bodyPr>
          <a:lstStyle/>
          <a:p>
            <a:r>
              <a:rPr lang="zh-CN" altLang="en-US" sz="1600" dirty="0">
                <a:solidFill>
                  <a:schemeClr val="bg1"/>
                </a:solidFill>
              </a:rPr>
              <a:t>人数：无限制</a:t>
            </a:r>
          </a:p>
        </p:txBody>
      </p:sp>
      <p:sp>
        <p:nvSpPr>
          <p:cNvPr id="23" name="文本框 22">
            <a:extLst>
              <a:ext uri="{FF2B5EF4-FFF2-40B4-BE49-F238E27FC236}">
                <a16:creationId xmlns:a16="http://schemas.microsoft.com/office/drawing/2014/main" xmlns="" id="{7C232192-E28A-4A48-8B96-25B8D1B1F5D4}"/>
              </a:ext>
            </a:extLst>
          </p:cNvPr>
          <p:cNvSpPr txBox="1"/>
          <p:nvPr/>
        </p:nvSpPr>
        <p:spPr>
          <a:xfrm>
            <a:off x="1273625" y="1834561"/>
            <a:ext cx="4873763" cy="2432654"/>
          </a:xfrm>
          <a:prstGeom prst="rect">
            <a:avLst/>
          </a:prstGeom>
          <a:noFill/>
        </p:spPr>
        <p:txBody>
          <a:bodyPr wrap="square">
            <a:spAutoFit/>
          </a:bodyPr>
          <a:lstStyle/>
          <a:p>
            <a:pPr>
              <a:lnSpc>
                <a:spcPct val="120000"/>
              </a:lnSpc>
            </a:pPr>
            <a:r>
              <a:rPr lang="zh-CN" altLang="en-US" sz="1600" dirty="0"/>
              <a:t>在开始之前，每个人说出一个地名，代表自己。但是地点不能重复。游戏开始后，假设你来自北京，而另一个人来自上海，你就要说</a:t>
            </a:r>
            <a:r>
              <a:rPr lang="en-US" altLang="zh-CN" sz="1600" dirty="0"/>
              <a:t>:“</a:t>
            </a:r>
            <a:r>
              <a:rPr lang="zh-CN" altLang="en-US" sz="1600" dirty="0"/>
              <a:t>开呀开呀开火车，北京的火车就要开。”大家一起问</a:t>
            </a:r>
            <a:r>
              <a:rPr lang="en-US" altLang="zh-CN" sz="1600" dirty="0"/>
              <a:t>:“</a:t>
            </a:r>
            <a:r>
              <a:rPr lang="zh-CN" altLang="en-US" sz="1600" dirty="0"/>
              <a:t>往哪开</a:t>
            </a:r>
            <a:r>
              <a:rPr lang="en-US" altLang="zh-CN" sz="1600" dirty="0"/>
              <a:t>?”</a:t>
            </a:r>
            <a:r>
              <a:rPr lang="zh-CN" altLang="en-US" sz="1600" dirty="0"/>
              <a:t>你说</a:t>
            </a:r>
            <a:r>
              <a:rPr lang="en-US" altLang="zh-CN" sz="1600" dirty="0"/>
              <a:t>:“</a:t>
            </a:r>
            <a:r>
              <a:rPr lang="zh-CN" altLang="en-US" sz="1600" dirty="0"/>
              <a:t>上海开”。那代表上海的那个人就要马上反应接着说</a:t>
            </a:r>
            <a:r>
              <a:rPr lang="en-US" altLang="zh-CN" sz="1600" dirty="0"/>
              <a:t>:“</a:t>
            </a:r>
            <a:r>
              <a:rPr lang="zh-CN" altLang="en-US" sz="1600" dirty="0"/>
              <a:t>上海的火车就要开。</a:t>
            </a:r>
            <a:r>
              <a:rPr lang="en-US" altLang="zh-CN" sz="1600" dirty="0"/>
              <a:t>"</a:t>
            </a:r>
            <a:r>
              <a:rPr lang="zh-CN" altLang="en-US" sz="1600" dirty="0"/>
              <a:t>然后大家一起问</a:t>
            </a:r>
            <a:r>
              <a:rPr lang="en-US" altLang="zh-CN" sz="1600" dirty="0"/>
              <a:t>:“</a:t>
            </a:r>
            <a:r>
              <a:rPr lang="zh-CN" altLang="en-US" sz="1600" dirty="0"/>
              <a:t>往哪开</a:t>
            </a:r>
            <a:r>
              <a:rPr lang="en-US" altLang="zh-CN" sz="1600" dirty="0"/>
              <a:t>?”</a:t>
            </a:r>
            <a:r>
              <a:rPr lang="zh-CN" altLang="en-US" sz="1600" dirty="0"/>
              <a:t>再由这个人选择另外的游戏对象，说</a:t>
            </a:r>
            <a:r>
              <a:rPr lang="en-US" altLang="zh-CN" sz="1600" dirty="0"/>
              <a:t>:“</a:t>
            </a:r>
            <a:r>
              <a:rPr lang="zh-CN" altLang="en-US" sz="1600" dirty="0"/>
              <a:t>往某某地方开。”如果对方稍有迟疑，没有反应过来就输了。</a:t>
            </a:r>
          </a:p>
        </p:txBody>
      </p:sp>
      <p:sp>
        <p:nvSpPr>
          <p:cNvPr id="24" name="文本框 23">
            <a:extLst>
              <a:ext uri="{FF2B5EF4-FFF2-40B4-BE49-F238E27FC236}">
                <a16:creationId xmlns:a16="http://schemas.microsoft.com/office/drawing/2014/main" xmlns="" id="{D2BB2821-C722-47F3-B66F-62A9B4728853}"/>
              </a:ext>
            </a:extLst>
          </p:cNvPr>
          <p:cNvSpPr txBox="1"/>
          <p:nvPr/>
        </p:nvSpPr>
        <p:spPr>
          <a:xfrm>
            <a:off x="7347756" y="4577330"/>
            <a:ext cx="3437268" cy="338554"/>
          </a:xfrm>
          <a:prstGeom prst="rect">
            <a:avLst/>
          </a:prstGeom>
          <a:noFill/>
        </p:spPr>
        <p:txBody>
          <a:bodyPr wrap="square" anchor="ctr">
            <a:spAutoFit/>
          </a:bodyPr>
          <a:lstStyle/>
          <a:p>
            <a:r>
              <a:rPr lang="zh-CN" altLang="en-US" sz="1600" dirty="0">
                <a:solidFill>
                  <a:schemeClr val="bg1"/>
                </a:solidFill>
              </a:rPr>
              <a:t>兴奋点：可以增进人与人的感情</a:t>
            </a:r>
          </a:p>
        </p:txBody>
      </p:sp>
      <p:cxnSp>
        <p:nvCxnSpPr>
          <p:cNvPr id="29" name="直接连接符 28">
            <a:extLst>
              <a:ext uri="{FF2B5EF4-FFF2-40B4-BE49-F238E27FC236}">
                <a16:creationId xmlns:a16="http://schemas.microsoft.com/office/drawing/2014/main" xmlns="" id="{EC24A406-E8B8-4FB9-AFC2-6172C8C98317}"/>
              </a:ext>
            </a:extLst>
          </p:cNvPr>
          <p:cNvCxnSpPr>
            <a:cxnSpLocks/>
          </p:cNvCxnSpPr>
          <p:nvPr/>
        </p:nvCxnSpPr>
        <p:spPr>
          <a:xfrm>
            <a:off x="8489498" y="3894047"/>
            <a:ext cx="726701"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0223476-EF50-4BE7-A296-915DCF3F4245}"/>
              </a:ext>
            </a:extLst>
          </p:cNvPr>
          <p:cNvCxnSpPr>
            <a:cxnSpLocks/>
          </p:cNvCxnSpPr>
          <p:nvPr/>
        </p:nvCxnSpPr>
        <p:spPr>
          <a:xfrm>
            <a:off x="7899189" y="4462421"/>
            <a:ext cx="726701"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A4597A01-6652-4198-B085-98EC0896BB27}"/>
              </a:ext>
            </a:extLst>
          </p:cNvPr>
          <p:cNvSpPr txBox="1"/>
          <p:nvPr/>
        </p:nvSpPr>
        <p:spPr>
          <a:xfrm>
            <a:off x="8349340" y="1912287"/>
            <a:ext cx="3460579" cy="646331"/>
          </a:xfrm>
          <a:prstGeom prst="rect">
            <a:avLst/>
          </a:prstGeom>
          <a:noFill/>
        </p:spPr>
        <p:txBody>
          <a:bodyPr wrap="square">
            <a:spAutoFit/>
          </a:bodyPr>
          <a:lstStyle/>
          <a:p>
            <a:pPr algn="ctr"/>
            <a:r>
              <a:rPr lang="zh-CN" altLang="en-US" sz="3600" b="1" dirty="0">
                <a:solidFill>
                  <a:schemeClr val="bg1"/>
                </a:solidFill>
                <a:latin typeface="+mj-ea"/>
                <a:ea typeface="+mj-ea"/>
              </a:rPr>
              <a:t>开火车</a:t>
            </a:r>
          </a:p>
        </p:txBody>
      </p:sp>
      <p:sp>
        <p:nvSpPr>
          <p:cNvPr id="34" name="文本框 33">
            <a:extLst>
              <a:ext uri="{FF2B5EF4-FFF2-40B4-BE49-F238E27FC236}">
                <a16:creationId xmlns:a16="http://schemas.microsoft.com/office/drawing/2014/main" xmlns="" id="{FAB8A922-74F0-4E36-9D17-75D90279CD85}"/>
              </a:ext>
            </a:extLst>
          </p:cNvPr>
          <p:cNvSpPr txBox="1"/>
          <p:nvPr/>
        </p:nvSpPr>
        <p:spPr>
          <a:xfrm>
            <a:off x="1273626" y="1378844"/>
            <a:ext cx="2087025" cy="369332"/>
          </a:xfrm>
          <a:prstGeom prst="rect">
            <a:avLst/>
          </a:prstGeom>
          <a:noFill/>
        </p:spPr>
        <p:txBody>
          <a:bodyPr wrap="square">
            <a:spAutoFit/>
          </a:bodyPr>
          <a:lstStyle/>
          <a:p>
            <a:r>
              <a:rPr lang="zh-CN" altLang="en-US" b="1" dirty="0">
                <a:latin typeface="+mj-ea"/>
                <a:ea typeface="+mj-ea"/>
              </a:rPr>
              <a:t>玩法</a:t>
            </a:r>
            <a:endParaRPr lang="en-US" altLang="zh-CN" b="1" dirty="0">
              <a:latin typeface="+mj-ea"/>
              <a:ea typeface="+mj-ea"/>
            </a:endParaRPr>
          </a:p>
        </p:txBody>
      </p:sp>
      <p:cxnSp>
        <p:nvCxnSpPr>
          <p:cNvPr id="36" name="直接连接符 35">
            <a:extLst>
              <a:ext uri="{FF2B5EF4-FFF2-40B4-BE49-F238E27FC236}">
                <a16:creationId xmlns:a16="http://schemas.microsoft.com/office/drawing/2014/main" xmlns="" id="{D1ABF6EC-CD87-469E-8A8E-0F67EBC41F04}"/>
              </a:ext>
            </a:extLst>
          </p:cNvPr>
          <p:cNvCxnSpPr/>
          <p:nvPr/>
        </p:nvCxnSpPr>
        <p:spPr>
          <a:xfrm>
            <a:off x="1364319" y="1797660"/>
            <a:ext cx="590309" cy="0"/>
          </a:xfrm>
          <a:prstGeom prst="line">
            <a:avLst/>
          </a:prstGeom>
          <a:ln>
            <a:gradFill flip="none" rotWithShape="1">
              <a:gsLst>
                <a:gs pos="0">
                  <a:schemeClr val="tx2"/>
                </a:gs>
                <a:gs pos="100000">
                  <a:schemeClr val="tx2">
                    <a:alpha val="300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xmlns="" id="{FE114FAF-2CCE-457A-8241-DC57CEB02F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49367" y="2618307"/>
            <a:ext cx="5524097" cy="5524097"/>
          </a:xfrm>
          <a:prstGeom prst="rect">
            <a:avLst/>
          </a:prstGeom>
          <a:effectLst>
            <a:outerShdw blurRad="215900" dist="152400" dir="2700000" algn="tl" rotWithShape="0">
              <a:prstClr val="black">
                <a:alpha val="20000"/>
              </a:prstClr>
            </a:outerShdw>
          </a:effectLst>
        </p:spPr>
      </p:pic>
      <p:sp>
        <p:nvSpPr>
          <p:cNvPr id="38" name="文本框 37">
            <a:extLst>
              <a:ext uri="{FF2B5EF4-FFF2-40B4-BE49-F238E27FC236}">
                <a16:creationId xmlns:a16="http://schemas.microsoft.com/office/drawing/2014/main" xmlns="" id="{51EBF0DF-DD0D-492E-9C42-F0930FA20DC8}"/>
              </a:ext>
            </a:extLst>
          </p:cNvPr>
          <p:cNvSpPr txBox="1"/>
          <p:nvPr/>
        </p:nvSpPr>
        <p:spPr>
          <a:xfrm>
            <a:off x="9968130" y="4621609"/>
            <a:ext cx="790708" cy="461665"/>
          </a:xfrm>
          <a:prstGeom prst="rect">
            <a:avLst/>
          </a:prstGeom>
          <a:noFill/>
        </p:spPr>
        <p:txBody>
          <a:bodyPr wrap="square" rtlCol="0">
            <a:spAutoFit/>
          </a:bodyPr>
          <a:lstStyle/>
          <a:p>
            <a:r>
              <a:rPr lang="en-US" altLang="zh-CN" sz="2400" dirty="0">
                <a:solidFill>
                  <a:schemeClr val="bg1">
                    <a:alpha val="20000"/>
                  </a:schemeClr>
                </a:solidFill>
                <a:latin typeface="DH Snowflakes" pitchFamily="2" charset="0"/>
              </a:rPr>
              <a:t>h</a:t>
            </a:r>
            <a:endParaRPr lang="zh-CN" altLang="en-US" sz="2400" dirty="0">
              <a:solidFill>
                <a:schemeClr val="bg1">
                  <a:alpha val="20000"/>
                </a:schemeClr>
              </a:solidFill>
              <a:latin typeface="DH Snowflakes" pitchFamily="2" charset="0"/>
            </a:endParaRPr>
          </a:p>
        </p:txBody>
      </p:sp>
      <p:sp>
        <p:nvSpPr>
          <p:cNvPr id="42" name="文本框 41">
            <a:extLst>
              <a:ext uri="{FF2B5EF4-FFF2-40B4-BE49-F238E27FC236}">
                <a16:creationId xmlns:a16="http://schemas.microsoft.com/office/drawing/2014/main" xmlns="" id="{F7A7ABC2-E3C4-4E7A-AEFD-D0D453233AF1}"/>
              </a:ext>
            </a:extLst>
          </p:cNvPr>
          <p:cNvSpPr txBox="1"/>
          <p:nvPr/>
        </p:nvSpPr>
        <p:spPr>
          <a:xfrm>
            <a:off x="8050388" y="2739231"/>
            <a:ext cx="790708" cy="523220"/>
          </a:xfrm>
          <a:prstGeom prst="rect">
            <a:avLst/>
          </a:prstGeom>
          <a:noFill/>
        </p:spPr>
        <p:txBody>
          <a:bodyPr wrap="square" rtlCol="0">
            <a:spAutoFit/>
          </a:bodyPr>
          <a:lstStyle/>
          <a:p>
            <a:r>
              <a:rPr lang="en-US" altLang="zh-CN" sz="2800" dirty="0">
                <a:solidFill>
                  <a:schemeClr val="bg1">
                    <a:alpha val="5000"/>
                  </a:schemeClr>
                </a:solidFill>
                <a:latin typeface="DH Snowflakes" pitchFamily="2" charset="0"/>
              </a:rPr>
              <a:t>h</a:t>
            </a:r>
            <a:endParaRPr lang="zh-CN" altLang="en-US" sz="2800" dirty="0">
              <a:solidFill>
                <a:schemeClr val="bg1">
                  <a:alpha val="5000"/>
                </a:schemeClr>
              </a:solidFill>
              <a:latin typeface="DH Snowflakes" pitchFamily="2" charset="0"/>
            </a:endParaRPr>
          </a:p>
        </p:txBody>
      </p:sp>
      <p:sp>
        <p:nvSpPr>
          <p:cNvPr id="44" name="文本占位符 17">
            <a:extLst>
              <a:ext uri="{FF2B5EF4-FFF2-40B4-BE49-F238E27FC236}">
                <a16:creationId xmlns:a16="http://schemas.microsoft.com/office/drawing/2014/main" xmlns="" id="{E0472360-CEEE-4B37-B0CD-D5D4367BA33A}"/>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活动介绍</a:t>
            </a:r>
          </a:p>
        </p:txBody>
      </p:sp>
      <p:sp>
        <p:nvSpPr>
          <p:cNvPr id="46" name="文本占位符 18">
            <a:extLst>
              <a:ext uri="{FF2B5EF4-FFF2-40B4-BE49-F238E27FC236}">
                <a16:creationId xmlns:a16="http://schemas.microsoft.com/office/drawing/2014/main" xmlns="" id="{7C23EE90-439A-44A4-9D35-503449F3BEA6}"/>
              </a:ext>
            </a:extLst>
          </p:cNvPr>
          <p:cNvSpPr>
            <a:spLocks noGrp="1"/>
          </p:cNvSpPr>
          <p:nvPr>
            <p:ph type="body" sz="quarter" idx="14"/>
          </p:nvPr>
        </p:nvSpPr>
        <p:spPr>
          <a:xfrm>
            <a:off x="465138" y="585788"/>
            <a:ext cx="3703637" cy="285750"/>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F477EB18-6D21-43BD-8C86-EDB28775F7E1}"/>
              </a:ext>
            </a:extLst>
          </p:cNvPr>
          <p:cNvPicPr>
            <a:picLocks noChangeAspect="1"/>
          </p:cNvPicPr>
          <p:nvPr/>
        </p:nvPicPr>
        <p:blipFill>
          <a:blip r:embed="rId3"/>
          <a:stretch>
            <a:fillRect/>
          </a:stretch>
        </p:blipFill>
        <p:spPr>
          <a:xfrm>
            <a:off x="7581156" y="149067"/>
            <a:ext cx="3395766" cy="6559865"/>
          </a:xfrm>
          <a:prstGeom prst="rect">
            <a:avLst/>
          </a:prstGeom>
        </p:spPr>
      </p:pic>
    </p:spTree>
    <p:extLst>
      <p:ext uri="{BB962C8B-B14F-4D97-AF65-F5344CB8AC3E}">
        <p14:creationId xmlns:p14="http://schemas.microsoft.com/office/powerpoint/2010/main" val="3275965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384E9E36-2E87-477F-B456-9ACBD6B81B01}"/>
              </a:ext>
            </a:extLst>
          </p:cNvPr>
          <p:cNvSpPr>
            <a:spLocks noGrp="1"/>
          </p:cNvSpPr>
          <p:nvPr>
            <p:ph type="body" sz="quarter" idx="13"/>
          </p:nvPr>
        </p:nvSpPr>
        <p:spPr/>
        <p:txBody>
          <a:bodyPr/>
          <a:lstStyle/>
          <a:p>
            <a:r>
              <a:rPr lang="en-US" altLang="zh-CN" dirty="0"/>
              <a:t>03</a:t>
            </a:r>
            <a:endParaRPr lang="zh-CN" altLang="en-US" dirty="0"/>
          </a:p>
        </p:txBody>
      </p:sp>
      <p:sp>
        <p:nvSpPr>
          <p:cNvPr id="6" name="文本占位符 5">
            <a:extLst>
              <a:ext uri="{FF2B5EF4-FFF2-40B4-BE49-F238E27FC236}">
                <a16:creationId xmlns:a16="http://schemas.microsoft.com/office/drawing/2014/main" xmlns="" id="{EDE83515-394E-4BED-B9E4-A39B1CB61C9A}"/>
              </a:ext>
            </a:extLst>
          </p:cNvPr>
          <p:cNvSpPr>
            <a:spLocks noGrp="1"/>
          </p:cNvSpPr>
          <p:nvPr>
            <p:ph type="body" sz="quarter" idx="14"/>
          </p:nvPr>
        </p:nvSpPr>
        <p:spPr>
          <a:xfrm>
            <a:off x="7035197" y="4390573"/>
            <a:ext cx="4805111" cy="923330"/>
          </a:xfrm>
        </p:spPr>
        <p:txBody>
          <a:bodyPr/>
          <a:lstStyle/>
          <a:p>
            <a:r>
              <a:rPr lang="zh-CN" altLang="en-US" sz="6000" b="1" dirty="0">
                <a:latin typeface="+mj-ea"/>
                <a:ea typeface="+mj-ea"/>
              </a:rPr>
              <a:t>活动安排</a:t>
            </a:r>
          </a:p>
        </p:txBody>
      </p:sp>
      <p:sp>
        <p:nvSpPr>
          <p:cNvPr id="7" name="文本占位符 6">
            <a:extLst>
              <a:ext uri="{FF2B5EF4-FFF2-40B4-BE49-F238E27FC236}">
                <a16:creationId xmlns:a16="http://schemas.microsoft.com/office/drawing/2014/main" xmlns="" id="{B87DBA8C-E65C-4313-96D8-D00EC3AA919E}"/>
              </a:ext>
            </a:extLst>
          </p:cNvPr>
          <p:cNvSpPr>
            <a:spLocks noGrp="1"/>
          </p:cNvSpPr>
          <p:nvPr>
            <p:ph type="body" sz="quarter" idx="15"/>
          </p:nvPr>
        </p:nvSpPr>
        <p:spPr>
          <a:xfrm>
            <a:off x="7035197" y="5390388"/>
            <a:ext cx="2849563" cy="369332"/>
          </a:xfrm>
        </p:spPr>
        <p:txBody>
          <a:bodyPr/>
          <a:lstStyle/>
          <a:p>
            <a:r>
              <a:rPr lang="en-US" altLang="zh-CN" sz="2000" dirty="0">
                <a:latin typeface="+mn-ea"/>
              </a:rPr>
              <a:t>Arrangements</a:t>
            </a:r>
            <a:endParaRPr lang="zh-CN" altLang="en-US" sz="2000" dirty="0">
              <a:latin typeface="+mn-ea"/>
            </a:endParaRPr>
          </a:p>
        </p:txBody>
      </p:sp>
    </p:spTree>
    <p:extLst>
      <p:ext uri="{BB962C8B-B14F-4D97-AF65-F5344CB8AC3E}">
        <p14:creationId xmlns:p14="http://schemas.microsoft.com/office/powerpoint/2010/main" val="3990199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35A793CD-A9DB-4D83-86CB-0CA5D244756E}"/>
              </a:ext>
            </a:extLst>
          </p:cNvPr>
          <p:cNvSpPr/>
          <p:nvPr/>
        </p:nvSpPr>
        <p:spPr>
          <a:xfrm rot="20904427">
            <a:off x="455127" y="2524376"/>
            <a:ext cx="12962805" cy="4922467"/>
          </a:xfrm>
          <a:custGeom>
            <a:avLst/>
            <a:gdLst>
              <a:gd name="connsiteX0" fmla="*/ 13230374 w 13230374"/>
              <a:gd name="connsiteY0" fmla="*/ 3310625 h 3313470"/>
              <a:gd name="connsiteX1" fmla="*/ 13230374 w 13230374"/>
              <a:gd name="connsiteY1" fmla="*/ 3311690 h 3313470"/>
              <a:gd name="connsiteX2" fmla="*/ 13220288 w 13230374"/>
              <a:gd name="connsiteY2" fmla="*/ 3313470 h 3313470"/>
              <a:gd name="connsiteX3" fmla="*/ 26800 w 13230374"/>
              <a:gd name="connsiteY3" fmla="*/ 3063157 h 3313470"/>
              <a:gd name="connsiteX4" fmla="*/ 0 w 13230374"/>
              <a:gd name="connsiteY4" fmla="*/ 3070715 h 3313470"/>
              <a:gd name="connsiteX5" fmla="*/ 0 w 13230374"/>
              <a:gd name="connsiteY5" fmla="*/ 3067887 h 3313470"/>
              <a:gd name="connsiteX6" fmla="*/ 3106718 w 13230374"/>
              <a:gd name="connsiteY6" fmla="*/ 418 h 3313470"/>
              <a:gd name="connsiteX7" fmla="*/ 12870686 w 13230374"/>
              <a:gd name="connsiteY7" fmla="*/ 728865 h 3313470"/>
              <a:gd name="connsiteX8" fmla="*/ 13220288 w 13230374"/>
              <a:gd name="connsiteY8" fmla="*/ 667158 h 3313470"/>
              <a:gd name="connsiteX9" fmla="*/ 12803271 w 13230374"/>
              <a:gd name="connsiteY9" fmla="*/ 784776 h 3313470"/>
              <a:gd name="connsiteX10" fmla="*/ 376402 w 13230374"/>
              <a:gd name="connsiteY10" fmla="*/ 355138 h 3313470"/>
              <a:gd name="connsiteX11" fmla="*/ 26800 w 13230374"/>
              <a:gd name="connsiteY11" fmla="*/ 416844 h 3313470"/>
              <a:gd name="connsiteX12" fmla="*/ 443817 w 13230374"/>
              <a:gd name="connsiteY12" fmla="*/ 299227 h 3313470"/>
              <a:gd name="connsiteX13" fmla="*/ 3106718 w 13230374"/>
              <a:gd name="connsiteY13" fmla="*/ 418 h 3313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30374" h="3313470">
                <a:moveTo>
                  <a:pt x="13230374" y="3310625"/>
                </a:moveTo>
                <a:lnTo>
                  <a:pt x="13230374" y="3311690"/>
                </a:lnTo>
                <a:lnTo>
                  <a:pt x="13220288" y="3313470"/>
                </a:lnTo>
                <a:close/>
                <a:moveTo>
                  <a:pt x="26800" y="3063157"/>
                </a:moveTo>
                <a:lnTo>
                  <a:pt x="0" y="3070715"/>
                </a:lnTo>
                <a:lnTo>
                  <a:pt x="0" y="3067887"/>
                </a:lnTo>
                <a:close/>
                <a:moveTo>
                  <a:pt x="3106718" y="418"/>
                </a:moveTo>
                <a:cubicBezTo>
                  <a:pt x="6361375" y="26082"/>
                  <a:pt x="9616030" y="1224366"/>
                  <a:pt x="12870686" y="728865"/>
                </a:cubicBezTo>
                <a:lnTo>
                  <a:pt x="13220288" y="667158"/>
                </a:lnTo>
                <a:lnTo>
                  <a:pt x="12803271" y="784776"/>
                </a:lnTo>
                <a:cubicBezTo>
                  <a:pt x="8660981" y="1837514"/>
                  <a:pt x="4518692" y="-275501"/>
                  <a:pt x="376402" y="355138"/>
                </a:cubicBezTo>
                <a:lnTo>
                  <a:pt x="26800" y="416844"/>
                </a:lnTo>
                <a:lnTo>
                  <a:pt x="443817" y="299227"/>
                </a:lnTo>
                <a:cubicBezTo>
                  <a:pt x="1331451" y="73640"/>
                  <a:pt x="2219084" y="-6581"/>
                  <a:pt x="3106718" y="41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1" name="直接连接符 10">
            <a:extLst>
              <a:ext uri="{FF2B5EF4-FFF2-40B4-BE49-F238E27FC236}">
                <a16:creationId xmlns:a16="http://schemas.microsoft.com/office/drawing/2014/main" xmlns="" id="{2912CE5F-38A9-4C63-B127-440C8C646220}"/>
              </a:ext>
            </a:extLst>
          </p:cNvPr>
          <p:cNvCxnSpPr>
            <a:cxnSpLocks/>
          </p:cNvCxnSpPr>
          <p:nvPr/>
        </p:nvCxnSpPr>
        <p:spPr>
          <a:xfrm>
            <a:off x="9752355" y="3589458"/>
            <a:ext cx="0" cy="704676"/>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6B7B4E2A-C74E-49DC-9470-A7EDF6EA1BFE}"/>
              </a:ext>
            </a:extLst>
          </p:cNvPr>
          <p:cNvSpPr/>
          <p:nvPr/>
        </p:nvSpPr>
        <p:spPr>
          <a:xfrm>
            <a:off x="9438156" y="2998632"/>
            <a:ext cx="628398" cy="628398"/>
          </a:xfrm>
          <a:prstGeom prst="ellipse">
            <a:avLst/>
          </a:prstGeom>
          <a:solidFill>
            <a:schemeClr val="bg1"/>
          </a:solidFill>
          <a:ln>
            <a:solidFill>
              <a:schemeClr val="accent1"/>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endParaRPr lang="zh-CN" altLang="en-US" dirty="0"/>
          </a:p>
        </p:txBody>
      </p:sp>
      <p:sp>
        <p:nvSpPr>
          <p:cNvPr id="14" name="文本框 13">
            <a:extLst>
              <a:ext uri="{FF2B5EF4-FFF2-40B4-BE49-F238E27FC236}">
                <a16:creationId xmlns:a16="http://schemas.microsoft.com/office/drawing/2014/main" xmlns="" id="{3AC1AFBE-61D4-4B65-8C16-F8447632D456}"/>
              </a:ext>
            </a:extLst>
          </p:cNvPr>
          <p:cNvSpPr txBox="1"/>
          <p:nvPr/>
        </p:nvSpPr>
        <p:spPr>
          <a:xfrm>
            <a:off x="9517355" y="3128164"/>
            <a:ext cx="470001" cy="369332"/>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rPr>
              <a:t>03</a:t>
            </a:r>
            <a:endParaRPr kumimoji="0" lang="zh-CN" altLang="en-US"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endParaRPr>
          </a:p>
        </p:txBody>
      </p:sp>
      <p:sp>
        <p:nvSpPr>
          <p:cNvPr id="15" name="文本框 14">
            <a:extLst>
              <a:ext uri="{FF2B5EF4-FFF2-40B4-BE49-F238E27FC236}">
                <a16:creationId xmlns:a16="http://schemas.microsoft.com/office/drawing/2014/main" xmlns="" id="{4E6DF112-8B74-409D-97F5-DF39219EE7CD}"/>
              </a:ext>
            </a:extLst>
          </p:cNvPr>
          <p:cNvSpPr txBox="1"/>
          <p:nvPr/>
        </p:nvSpPr>
        <p:spPr>
          <a:xfrm>
            <a:off x="1845799" y="4509061"/>
            <a:ext cx="2478156" cy="338554"/>
          </a:xfrm>
          <a:prstGeom prst="rect">
            <a:avLst/>
          </a:prstGeom>
          <a:noFill/>
        </p:spPr>
        <p:txBody>
          <a:bodyPr wrap="square">
            <a:spAutoFit/>
          </a:bodyPr>
          <a:lstStyle/>
          <a:p>
            <a:pPr marL="12700" marR="5080" lvl="0">
              <a:spcBef>
                <a:spcPts val="235"/>
              </a:spcBef>
              <a:defRPr/>
            </a:pPr>
            <a:r>
              <a:rPr lang="zh-CN" altLang="en-US" sz="1600" dirty="0">
                <a:latin typeface="微软雅黑 Light" panose="020B0502040204020203" pitchFamily="34" charset="-122"/>
                <a:ea typeface="微软雅黑 Light" panose="020B0502040204020203" pitchFamily="34" charset="-122"/>
                <a:cs typeface="Microsoft JhengHei"/>
              </a:rPr>
              <a:t>确定活动方案</a:t>
            </a:r>
          </a:p>
        </p:txBody>
      </p:sp>
      <p:cxnSp>
        <p:nvCxnSpPr>
          <p:cNvPr id="18" name="直接连接符 17">
            <a:extLst>
              <a:ext uri="{FF2B5EF4-FFF2-40B4-BE49-F238E27FC236}">
                <a16:creationId xmlns:a16="http://schemas.microsoft.com/office/drawing/2014/main" xmlns="" id="{DEEA0200-7EA9-4B4E-B834-BC68FD09EB4E}"/>
              </a:ext>
            </a:extLst>
          </p:cNvPr>
          <p:cNvCxnSpPr>
            <a:cxnSpLocks/>
          </p:cNvCxnSpPr>
          <p:nvPr/>
        </p:nvCxnSpPr>
        <p:spPr>
          <a:xfrm>
            <a:off x="1803065" y="4073924"/>
            <a:ext cx="0" cy="704676"/>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002C7EAD-4CB1-4447-9D19-0CC4E241AF52}"/>
              </a:ext>
            </a:extLst>
          </p:cNvPr>
          <p:cNvSpPr/>
          <p:nvPr/>
        </p:nvSpPr>
        <p:spPr>
          <a:xfrm>
            <a:off x="1488866" y="3445526"/>
            <a:ext cx="628398" cy="628398"/>
          </a:xfrm>
          <a:prstGeom prst="ellipse">
            <a:avLst/>
          </a:prstGeom>
          <a:solidFill>
            <a:schemeClr val="bg1"/>
          </a:solidFill>
          <a:ln>
            <a:solidFill>
              <a:schemeClr val="accent1"/>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D1805439-F1BB-4F11-9DC0-C4CF61F4BE33}"/>
              </a:ext>
            </a:extLst>
          </p:cNvPr>
          <p:cNvSpPr txBox="1"/>
          <p:nvPr/>
        </p:nvSpPr>
        <p:spPr>
          <a:xfrm>
            <a:off x="1568066" y="3575056"/>
            <a:ext cx="470001" cy="369332"/>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rPr>
              <a:t>01</a:t>
            </a:r>
            <a:endParaRPr kumimoji="0" lang="zh-CN" altLang="en-US"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endParaRPr>
          </a:p>
        </p:txBody>
      </p:sp>
      <p:cxnSp>
        <p:nvCxnSpPr>
          <p:cNvPr id="24" name="直接连接符 23">
            <a:extLst>
              <a:ext uri="{FF2B5EF4-FFF2-40B4-BE49-F238E27FC236}">
                <a16:creationId xmlns:a16="http://schemas.microsoft.com/office/drawing/2014/main" xmlns="" id="{426274FA-A532-4ECB-9509-47B3AEFFCF71}"/>
              </a:ext>
            </a:extLst>
          </p:cNvPr>
          <p:cNvCxnSpPr>
            <a:cxnSpLocks/>
          </p:cNvCxnSpPr>
          <p:nvPr/>
        </p:nvCxnSpPr>
        <p:spPr>
          <a:xfrm flipV="1">
            <a:off x="6102071" y="1967521"/>
            <a:ext cx="0" cy="1221727"/>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xmlns="" id="{118FA69C-0CED-44A7-93FD-612EE0F3D746}"/>
              </a:ext>
            </a:extLst>
          </p:cNvPr>
          <p:cNvSpPr/>
          <p:nvPr/>
        </p:nvSpPr>
        <p:spPr>
          <a:xfrm>
            <a:off x="5787872" y="3034078"/>
            <a:ext cx="628398" cy="628398"/>
          </a:xfrm>
          <a:prstGeom prst="ellipse">
            <a:avLst/>
          </a:prstGeom>
          <a:solidFill>
            <a:schemeClr val="bg1"/>
          </a:solidFill>
          <a:ln>
            <a:solidFill>
              <a:schemeClr val="accent1"/>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B62777B5-EFAF-44B0-8523-7D0BA2D2F4E2}"/>
              </a:ext>
            </a:extLst>
          </p:cNvPr>
          <p:cNvSpPr txBox="1"/>
          <p:nvPr/>
        </p:nvSpPr>
        <p:spPr>
          <a:xfrm>
            <a:off x="5867072" y="3163610"/>
            <a:ext cx="470001" cy="369332"/>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rPr>
              <a:t>02</a:t>
            </a:r>
            <a:endParaRPr kumimoji="0" lang="zh-CN" altLang="en-US" b="1" i="0" u="none" strike="noStrike" kern="1200" cap="none" spc="0" normalizeH="0" baseline="0" noProof="0" dirty="0">
              <a:ln>
                <a:noFill/>
              </a:ln>
              <a:solidFill>
                <a:schemeClr val="accent1"/>
              </a:solidFill>
              <a:uLnTx/>
              <a:uFillTx/>
              <a:latin typeface="+mj-ea"/>
              <a:ea typeface="+mj-ea"/>
              <a:cs typeface="阿里巴巴普惠体 H" panose="00020600040101010101" pitchFamily="18" charset="-122"/>
            </a:endParaRPr>
          </a:p>
        </p:txBody>
      </p:sp>
      <p:sp>
        <p:nvSpPr>
          <p:cNvPr id="28" name="文本框 27">
            <a:extLst>
              <a:ext uri="{FF2B5EF4-FFF2-40B4-BE49-F238E27FC236}">
                <a16:creationId xmlns:a16="http://schemas.microsoft.com/office/drawing/2014/main" xmlns="" id="{11E10D0A-BBBD-4E7E-B49A-7E78D89ECCCC}"/>
              </a:ext>
            </a:extLst>
          </p:cNvPr>
          <p:cNvSpPr txBox="1"/>
          <p:nvPr/>
        </p:nvSpPr>
        <p:spPr>
          <a:xfrm>
            <a:off x="6161800" y="2432050"/>
            <a:ext cx="2478156" cy="338554"/>
          </a:xfrm>
          <a:prstGeom prst="rect">
            <a:avLst/>
          </a:prstGeom>
          <a:noFill/>
        </p:spPr>
        <p:txBody>
          <a:bodyPr wrap="square">
            <a:spAutoFit/>
          </a:bodyPr>
          <a:lstStyle/>
          <a:p>
            <a:pPr marL="12700" marR="5080">
              <a:spcBef>
                <a:spcPts val="235"/>
              </a:spcBef>
              <a:defRPr/>
            </a:pPr>
            <a:r>
              <a:rPr lang="zh-CN" altLang="en-US" sz="1600" dirty="0">
                <a:latin typeface="微软雅黑 Light" panose="020B0502040204020203" pitchFamily="34" charset="-122"/>
                <a:ea typeface="微软雅黑 Light" panose="020B0502040204020203" pitchFamily="34" charset="-122"/>
                <a:cs typeface="Microsoft JhengHei"/>
              </a:rPr>
              <a:t>场地预约布置</a:t>
            </a:r>
          </a:p>
        </p:txBody>
      </p:sp>
      <p:sp>
        <p:nvSpPr>
          <p:cNvPr id="29" name="文本框 28">
            <a:extLst>
              <a:ext uri="{FF2B5EF4-FFF2-40B4-BE49-F238E27FC236}">
                <a16:creationId xmlns:a16="http://schemas.microsoft.com/office/drawing/2014/main" xmlns="" id="{91219802-8C66-4941-9056-CAD889A113F0}"/>
              </a:ext>
            </a:extLst>
          </p:cNvPr>
          <p:cNvSpPr txBox="1"/>
          <p:nvPr/>
        </p:nvSpPr>
        <p:spPr>
          <a:xfrm>
            <a:off x="9758868" y="4040130"/>
            <a:ext cx="1820538" cy="338554"/>
          </a:xfrm>
          <a:prstGeom prst="rect">
            <a:avLst/>
          </a:prstGeom>
          <a:noFill/>
        </p:spPr>
        <p:txBody>
          <a:bodyPr wrap="square">
            <a:spAutoFit/>
          </a:bodyPr>
          <a:lstStyle/>
          <a:p>
            <a:pPr>
              <a:defRPr/>
            </a:pPr>
            <a:r>
              <a:rPr lang="zh-CN" altLang="en-US" sz="1600" dirty="0">
                <a:latin typeface="微软雅黑 Light" panose="020B0502040204020203" pitchFamily="34" charset="-122"/>
                <a:ea typeface="微软雅黑 Light" panose="020B0502040204020203" pitchFamily="34" charset="-122"/>
                <a:cs typeface="Microsoft JhengHei"/>
              </a:rPr>
              <a:t>活动进行</a:t>
            </a:r>
          </a:p>
        </p:txBody>
      </p:sp>
      <p:sp>
        <p:nvSpPr>
          <p:cNvPr id="31" name="文本框 30">
            <a:extLst>
              <a:ext uri="{FF2B5EF4-FFF2-40B4-BE49-F238E27FC236}">
                <a16:creationId xmlns:a16="http://schemas.microsoft.com/office/drawing/2014/main" xmlns="" id="{DF6A74C3-E00C-46D1-9A18-FFDDB8BFF9EB}"/>
              </a:ext>
            </a:extLst>
          </p:cNvPr>
          <p:cNvSpPr txBox="1"/>
          <p:nvPr/>
        </p:nvSpPr>
        <p:spPr>
          <a:xfrm>
            <a:off x="1845799" y="4174872"/>
            <a:ext cx="2478156" cy="369332"/>
          </a:xfrm>
          <a:prstGeom prst="rect">
            <a:avLst/>
          </a:prstGeom>
          <a:noFill/>
        </p:spPr>
        <p:txBody>
          <a:bodyPr wrap="square">
            <a:spAutoFit/>
          </a:bodyPr>
          <a:lstStyle/>
          <a:p>
            <a:pPr marL="12700" marR="5080" lvl="0">
              <a:spcBef>
                <a:spcPts val="235"/>
              </a:spcBef>
              <a:defRPr/>
            </a:pPr>
            <a:r>
              <a:rPr lang="en-US" altLang="zh-CN" b="1" dirty="0">
                <a:solidFill>
                  <a:schemeClr val="accent1"/>
                </a:solidFill>
                <a:latin typeface="+mj-ea"/>
                <a:ea typeface="+mj-ea"/>
                <a:cs typeface="Microsoft JhengHei"/>
              </a:rPr>
              <a:t>12.11</a:t>
            </a:r>
            <a:endParaRPr lang="zh-CN" altLang="en-US" b="1" dirty="0">
              <a:solidFill>
                <a:schemeClr val="accent1"/>
              </a:solidFill>
              <a:latin typeface="+mj-ea"/>
              <a:ea typeface="+mj-ea"/>
              <a:cs typeface="Microsoft JhengHei"/>
            </a:endParaRPr>
          </a:p>
        </p:txBody>
      </p:sp>
      <p:sp>
        <p:nvSpPr>
          <p:cNvPr id="32" name="文本框 31">
            <a:extLst>
              <a:ext uri="{FF2B5EF4-FFF2-40B4-BE49-F238E27FC236}">
                <a16:creationId xmlns:a16="http://schemas.microsoft.com/office/drawing/2014/main" xmlns="" id="{27A66F75-4055-4ABB-B08D-BE1187F3895E}"/>
              </a:ext>
            </a:extLst>
          </p:cNvPr>
          <p:cNvSpPr txBox="1"/>
          <p:nvPr/>
        </p:nvSpPr>
        <p:spPr>
          <a:xfrm>
            <a:off x="6161800" y="2097861"/>
            <a:ext cx="2478156" cy="369332"/>
          </a:xfrm>
          <a:prstGeom prst="rect">
            <a:avLst/>
          </a:prstGeom>
          <a:noFill/>
        </p:spPr>
        <p:txBody>
          <a:bodyPr wrap="square">
            <a:spAutoFit/>
          </a:bodyPr>
          <a:lstStyle/>
          <a:p>
            <a:pPr marL="12700" marR="5080">
              <a:spcBef>
                <a:spcPts val="235"/>
              </a:spcBef>
              <a:defRPr/>
            </a:pPr>
            <a:r>
              <a:rPr lang="en-US" altLang="zh-CN" b="1" dirty="0">
                <a:solidFill>
                  <a:schemeClr val="accent1"/>
                </a:solidFill>
                <a:latin typeface="+mj-ea"/>
                <a:ea typeface="+mj-ea"/>
                <a:cs typeface="Microsoft JhengHei"/>
              </a:rPr>
              <a:t>12.21</a:t>
            </a:r>
            <a:endParaRPr lang="zh-CN" altLang="en-US" b="1" dirty="0">
              <a:solidFill>
                <a:schemeClr val="accent1"/>
              </a:solidFill>
              <a:latin typeface="+mj-ea"/>
              <a:ea typeface="+mj-ea"/>
              <a:cs typeface="Microsoft JhengHei"/>
            </a:endParaRPr>
          </a:p>
        </p:txBody>
      </p:sp>
      <p:sp>
        <p:nvSpPr>
          <p:cNvPr id="33" name="文本框 32">
            <a:extLst>
              <a:ext uri="{FF2B5EF4-FFF2-40B4-BE49-F238E27FC236}">
                <a16:creationId xmlns:a16="http://schemas.microsoft.com/office/drawing/2014/main" xmlns="" id="{E1A845D2-7C62-43D6-A068-81450E8B94DC}"/>
              </a:ext>
            </a:extLst>
          </p:cNvPr>
          <p:cNvSpPr txBox="1"/>
          <p:nvPr/>
        </p:nvSpPr>
        <p:spPr>
          <a:xfrm>
            <a:off x="9758868" y="3705941"/>
            <a:ext cx="1820538" cy="369332"/>
          </a:xfrm>
          <a:prstGeom prst="rect">
            <a:avLst/>
          </a:prstGeom>
          <a:noFill/>
        </p:spPr>
        <p:txBody>
          <a:bodyPr wrap="square">
            <a:spAutoFit/>
          </a:bodyPr>
          <a:lstStyle/>
          <a:p>
            <a:pPr>
              <a:defRPr/>
            </a:pPr>
            <a:r>
              <a:rPr lang="en-US" altLang="zh-CN" b="1" dirty="0">
                <a:solidFill>
                  <a:schemeClr val="accent1"/>
                </a:solidFill>
                <a:latin typeface="+mj-ea"/>
                <a:ea typeface="+mj-ea"/>
                <a:cs typeface="Microsoft JhengHei"/>
              </a:rPr>
              <a:t>12.24</a:t>
            </a:r>
            <a:endParaRPr lang="zh-CN" altLang="en-US" b="1" dirty="0">
              <a:solidFill>
                <a:schemeClr val="accent1"/>
              </a:solidFill>
              <a:latin typeface="+mj-ea"/>
              <a:ea typeface="+mj-ea"/>
              <a:cs typeface="Microsoft JhengHei"/>
            </a:endParaRPr>
          </a:p>
        </p:txBody>
      </p:sp>
      <p:sp>
        <p:nvSpPr>
          <p:cNvPr id="6" name="文本占位符 5">
            <a:extLst>
              <a:ext uri="{FF2B5EF4-FFF2-40B4-BE49-F238E27FC236}">
                <a16:creationId xmlns:a16="http://schemas.microsoft.com/office/drawing/2014/main" xmlns="" id="{DABDD7A8-3621-4334-B0F7-2C981BD018AF}"/>
              </a:ext>
            </a:extLst>
          </p:cNvPr>
          <p:cNvSpPr>
            <a:spLocks noGrp="1"/>
          </p:cNvSpPr>
          <p:nvPr>
            <p:ph type="body" sz="quarter" idx="13"/>
          </p:nvPr>
        </p:nvSpPr>
        <p:spPr/>
        <p:txBody>
          <a:bodyPr/>
          <a:lstStyle/>
          <a:p>
            <a:r>
              <a:rPr lang="zh-CN" altLang="en-US" sz="2400" b="1">
                <a:latin typeface="+mj-ea"/>
                <a:ea typeface="+mj-ea"/>
              </a:rPr>
              <a:t>活动安排</a:t>
            </a:r>
            <a:endParaRPr lang="zh-CN" altLang="en-US" sz="2400" b="1" dirty="0">
              <a:latin typeface="+mj-ea"/>
              <a:ea typeface="+mj-ea"/>
            </a:endParaRPr>
          </a:p>
        </p:txBody>
      </p:sp>
      <p:sp>
        <p:nvSpPr>
          <p:cNvPr id="9" name="文本占位符 8">
            <a:extLst>
              <a:ext uri="{FF2B5EF4-FFF2-40B4-BE49-F238E27FC236}">
                <a16:creationId xmlns:a16="http://schemas.microsoft.com/office/drawing/2014/main" xmlns="" id="{67ECDC3F-50E7-49A1-9559-57D5EC9956CD}"/>
              </a:ext>
            </a:extLst>
          </p:cNvPr>
          <p:cNvSpPr>
            <a:spLocks noGrp="1"/>
          </p:cNvSpPr>
          <p:nvPr>
            <p:ph type="body" sz="quarter" idx="14"/>
          </p:nvPr>
        </p:nvSpPr>
        <p:spPr/>
        <p:txBody>
          <a:bodyPr/>
          <a:lstStyle/>
          <a:p>
            <a:r>
              <a:rPr lang="en-US" altLang="zh-CN" sz="1400">
                <a:latin typeface="+mn-ea"/>
              </a:rPr>
              <a:t>Arrangements</a:t>
            </a:r>
            <a:endParaRPr lang="zh-CN" altLang="en-US" sz="1400" dirty="0">
              <a:latin typeface="+mn-ea"/>
            </a:endParaRPr>
          </a:p>
        </p:txBody>
      </p:sp>
      <p:pic>
        <p:nvPicPr>
          <p:cNvPr id="2" name="图片 1">
            <a:extLst>
              <a:ext uri="{FF2B5EF4-FFF2-40B4-BE49-F238E27FC236}">
                <a16:creationId xmlns:a16="http://schemas.microsoft.com/office/drawing/2014/main" xmlns="" id="{802AD6F7-4D22-4F71-881A-A6F2DC898C52}"/>
              </a:ext>
            </a:extLst>
          </p:cNvPr>
          <p:cNvPicPr>
            <a:picLocks noChangeAspect="1"/>
          </p:cNvPicPr>
          <p:nvPr/>
        </p:nvPicPr>
        <p:blipFill>
          <a:blip r:embed="rId2"/>
          <a:stretch>
            <a:fillRect/>
          </a:stretch>
        </p:blipFill>
        <p:spPr>
          <a:xfrm>
            <a:off x="526821" y="645848"/>
            <a:ext cx="11138357" cy="5797798"/>
          </a:xfrm>
          <a:prstGeom prst="rect">
            <a:avLst/>
          </a:prstGeom>
        </p:spPr>
      </p:pic>
    </p:spTree>
    <p:extLst>
      <p:ext uri="{BB962C8B-B14F-4D97-AF65-F5344CB8AC3E}">
        <p14:creationId xmlns:p14="http://schemas.microsoft.com/office/powerpoint/2010/main" val="3174730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a:extLst>
              <a:ext uri="{FF2B5EF4-FFF2-40B4-BE49-F238E27FC236}">
                <a16:creationId xmlns:a16="http://schemas.microsoft.com/office/drawing/2014/main" xmlns="" id="{6E32FC1E-1784-414F-936E-F52C8DE9F18B}"/>
              </a:ext>
            </a:extLst>
          </p:cNvPr>
          <p:cNvSpPr/>
          <p:nvPr/>
        </p:nvSpPr>
        <p:spPr>
          <a:xfrm>
            <a:off x="2349843" y="-480094"/>
            <a:ext cx="7492314" cy="7492314"/>
          </a:xfrm>
          <a:prstGeom prst="ellipse">
            <a:avLst/>
          </a:prstGeom>
          <a:solidFill>
            <a:schemeClr val="accent1">
              <a:alpha val="50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9AA16AE1-C878-4010-B104-3640A45C8F12}"/>
              </a:ext>
            </a:extLst>
          </p:cNvPr>
          <p:cNvSpPr/>
          <p:nvPr/>
        </p:nvSpPr>
        <p:spPr>
          <a:xfrm>
            <a:off x="3881150" y="1051213"/>
            <a:ext cx="4429700" cy="4429700"/>
          </a:xfrm>
          <a:prstGeom prst="ellipse">
            <a:avLst/>
          </a:prstGeom>
          <a:solidFill>
            <a:schemeClr val="bg1"/>
          </a:solidFill>
          <a:ln w="12700" cap="flat" cmpd="sng" algn="ctr">
            <a:solidFill>
              <a:schemeClr val="accent1">
                <a:lumMod val="100000"/>
                <a:alpha val="8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 name="椭圆 5">
            <a:extLst>
              <a:ext uri="{FF2B5EF4-FFF2-40B4-BE49-F238E27FC236}">
                <a16:creationId xmlns:a16="http://schemas.microsoft.com/office/drawing/2014/main" xmlns="" id="{9F070AF4-C6A8-49E7-9D32-3D33D7C1EDC1}"/>
              </a:ext>
            </a:extLst>
          </p:cNvPr>
          <p:cNvSpPr/>
          <p:nvPr/>
        </p:nvSpPr>
        <p:spPr>
          <a:xfrm>
            <a:off x="4896350" y="2066413"/>
            <a:ext cx="2399301" cy="2399301"/>
          </a:xfrm>
          <a:prstGeom prst="ellipse">
            <a:avLst/>
          </a:prstGeom>
          <a:solidFill>
            <a:schemeClr val="bg1"/>
          </a:solidFill>
          <a:ln w="130175">
            <a:solidFill>
              <a:schemeClr val="accent1">
                <a:lumMod val="40000"/>
                <a:lumOff val="6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DC81BE1-F37D-47DE-9C36-509EF1BDD360}"/>
              </a:ext>
            </a:extLst>
          </p:cNvPr>
          <p:cNvSpPr txBox="1"/>
          <p:nvPr/>
        </p:nvSpPr>
        <p:spPr>
          <a:xfrm>
            <a:off x="4146701" y="2315965"/>
            <a:ext cx="828983" cy="369332"/>
          </a:xfrm>
          <a:prstGeom prst="rect">
            <a:avLst/>
          </a:prstGeom>
          <a:noFill/>
        </p:spPr>
        <p:txBody>
          <a:bodyPr wrap="square">
            <a:spAutoFit/>
          </a:bodyPr>
          <a:lstStyle/>
          <a:p>
            <a:pPr algn="ctr"/>
            <a:r>
              <a:rPr lang="zh-CN" altLang="en-US" b="1" dirty="0">
                <a:solidFill>
                  <a:schemeClr val="accent1"/>
                </a:solidFill>
                <a:latin typeface="+mj-ea"/>
                <a:ea typeface="+mj-ea"/>
              </a:rPr>
              <a:t>海报</a:t>
            </a:r>
          </a:p>
        </p:txBody>
      </p:sp>
      <p:sp>
        <p:nvSpPr>
          <p:cNvPr id="12" name="文本框 11">
            <a:extLst>
              <a:ext uri="{FF2B5EF4-FFF2-40B4-BE49-F238E27FC236}">
                <a16:creationId xmlns:a16="http://schemas.microsoft.com/office/drawing/2014/main" xmlns="" id="{AF3594D6-C887-4B54-B207-D5ED4716E6A1}"/>
              </a:ext>
            </a:extLst>
          </p:cNvPr>
          <p:cNvSpPr txBox="1"/>
          <p:nvPr/>
        </p:nvSpPr>
        <p:spPr>
          <a:xfrm>
            <a:off x="7232321" y="2315965"/>
            <a:ext cx="828983" cy="369332"/>
          </a:xfrm>
          <a:prstGeom prst="rect">
            <a:avLst/>
          </a:prstGeom>
          <a:noFill/>
        </p:spPr>
        <p:txBody>
          <a:bodyPr wrap="square">
            <a:spAutoFit/>
          </a:bodyPr>
          <a:lstStyle/>
          <a:p>
            <a:pPr algn="ctr"/>
            <a:r>
              <a:rPr lang="zh-CN" altLang="en-US" b="1" dirty="0">
                <a:solidFill>
                  <a:schemeClr val="accent1"/>
                </a:solidFill>
                <a:latin typeface="+mj-ea"/>
                <a:ea typeface="+mj-ea"/>
              </a:rPr>
              <a:t>展板</a:t>
            </a:r>
          </a:p>
        </p:txBody>
      </p:sp>
      <p:sp>
        <p:nvSpPr>
          <p:cNvPr id="14" name="文本框 13">
            <a:extLst>
              <a:ext uri="{FF2B5EF4-FFF2-40B4-BE49-F238E27FC236}">
                <a16:creationId xmlns:a16="http://schemas.microsoft.com/office/drawing/2014/main" xmlns="" id="{DB5F779F-17DE-4585-9332-B056971FE6DF}"/>
              </a:ext>
            </a:extLst>
          </p:cNvPr>
          <p:cNvSpPr txBox="1"/>
          <p:nvPr/>
        </p:nvSpPr>
        <p:spPr>
          <a:xfrm>
            <a:off x="5601316" y="4744274"/>
            <a:ext cx="989368" cy="369332"/>
          </a:xfrm>
          <a:prstGeom prst="rect">
            <a:avLst/>
          </a:prstGeom>
          <a:noFill/>
        </p:spPr>
        <p:txBody>
          <a:bodyPr wrap="square">
            <a:spAutoFit/>
          </a:bodyPr>
          <a:lstStyle/>
          <a:p>
            <a:pPr algn="ctr"/>
            <a:r>
              <a:rPr lang="zh-CN" altLang="en-US" b="1" dirty="0">
                <a:solidFill>
                  <a:schemeClr val="accent1"/>
                </a:solidFill>
                <a:latin typeface="+mj-ea"/>
                <a:ea typeface="+mj-ea"/>
              </a:rPr>
              <a:t>自媒体</a:t>
            </a:r>
          </a:p>
        </p:txBody>
      </p:sp>
      <p:sp>
        <p:nvSpPr>
          <p:cNvPr id="32" name="文本框 31">
            <a:extLst>
              <a:ext uri="{FF2B5EF4-FFF2-40B4-BE49-F238E27FC236}">
                <a16:creationId xmlns:a16="http://schemas.microsoft.com/office/drawing/2014/main" xmlns="" id="{E03044F3-B55E-466F-A849-0AFB9C35A48C}"/>
              </a:ext>
            </a:extLst>
          </p:cNvPr>
          <p:cNvSpPr txBox="1"/>
          <p:nvPr/>
        </p:nvSpPr>
        <p:spPr>
          <a:xfrm>
            <a:off x="5070119" y="3474067"/>
            <a:ext cx="2047872" cy="461665"/>
          </a:xfrm>
          <a:prstGeom prst="rect">
            <a:avLst/>
          </a:prstGeom>
          <a:noFill/>
        </p:spPr>
        <p:txBody>
          <a:bodyPr wrap="square" anchor="ctr">
            <a:spAutoFit/>
          </a:bodyPr>
          <a:lstStyle/>
          <a:p>
            <a:pPr algn="ctr"/>
            <a:r>
              <a:rPr lang="zh-CN" altLang="en-US" sz="2400" b="1" dirty="0">
                <a:latin typeface="+mj-ea"/>
                <a:ea typeface="+mj-ea"/>
              </a:rPr>
              <a:t>宣传</a:t>
            </a:r>
          </a:p>
        </p:txBody>
      </p:sp>
      <p:sp>
        <p:nvSpPr>
          <p:cNvPr id="61" name="任意多边形: 形状 60">
            <a:extLst>
              <a:ext uri="{FF2B5EF4-FFF2-40B4-BE49-F238E27FC236}">
                <a16:creationId xmlns:a16="http://schemas.microsoft.com/office/drawing/2014/main" xmlns="" id="{8AA2663C-A9E4-422F-88E0-D06CC07D5064}"/>
              </a:ext>
            </a:extLst>
          </p:cNvPr>
          <p:cNvSpPr/>
          <p:nvPr/>
        </p:nvSpPr>
        <p:spPr>
          <a:xfrm>
            <a:off x="6301739" y="2744598"/>
            <a:ext cx="141446" cy="502920"/>
          </a:xfrm>
          <a:custGeom>
            <a:avLst/>
            <a:gdLst>
              <a:gd name="connsiteX0" fmla="*/ 37148 w 141446"/>
              <a:gd name="connsiteY0" fmla="*/ 0 h 502920"/>
              <a:gd name="connsiteX1" fmla="*/ 0 w 141446"/>
              <a:gd name="connsiteY1" fmla="*/ 37147 h 502920"/>
              <a:gd name="connsiteX2" fmla="*/ 0 w 141446"/>
              <a:gd name="connsiteY2" fmla="*/ 465773 h 502920"/>
              <a:gd name="connsiteX3" fmla="*/ 37148 w 141446"/>
              <a:gd name="connsiteY3" fmla="*/ 502920 h 502920"/>
              <a:gd name="connsiteX4" fmla="*/ 37148 w 141446"/>
              <a:gd name="connsiteY4" fmla="*/ 0 h 50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446" h="502920">
                <a:moveTo>
                  <a:pt x="37148" y="0"/>
                </a:moveTo>
                <a:lnTo>
                  <a:pt x="0" y="37147"/>
                </a:lnTo>
                <a:cubicBezTo>
                  <a:pt x="118110" y="155258"/>
                  <a:pt x="118110" y="347663"/>
                  <a:pt x="0" y="465773"/>
                </a:cubicBezTo>
                <a:lnTo>
                  <a:pt x="37148" y="502920"/>
                </a:lnTo>
                <a:cubicBezTo>
                  <a:pt x="176213" y="364808"/>
                  <a:pt x="176213" y="139065"/>
                  <a:pt x="37148" y="0"/>
                </a:cubicBezTo>
                <a:close/>
              </a:path>
            </a:pathLst>
          </a:custGeom>
          <a:solidFill>
            <a:schemeClr val="tx2"/>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C74FAE0-692F-4205-B015-607F8ED78030}"/>
              </a:ext>
            </a:extLst>
          </p:cNvPr>
          <p:cNvSpPr/>
          <p:nvPr/>
        </p:nvSpPr>
        <p:spPr>
          <a:xfrm>
            <a:off x="6226492" y="2818892"/>
            <a:ext cx="110728" cy="354330"/>
          </a:xfrm>
          <a:custGeom>
            <a:avLst/>
            <a:gdLst>
              <a:gd name="connsiteX0" fmla="*/ 37147 w 110728"/>
              <a:gd name="connsiteY0" fmla="*/ 0 h 354330"/>
              <a:gd name="connsiteX1" fmla="*/ 0 w 110728"/>
              <a:gd name="connsiteY1" fmla="*/ 37148 h 354330"/>
              <a:gd name="connsiteX2" fmla="*/ 0 w 110728"/>
              <a:gd name="connsiteY2" fmla="*/ 317183 h 354330"/>
              <a:gd name="connsiteX3" fmla="*/ 37147 w 110728"/>
              <a:gd name="connsiteY3" fmla="*/ 354330 h 354330"/>
              <a:gd name="connsiteX4" fmla="*/ 37147 w 110728"/>
              <a:gd name="connsiteY4" fmla="*/ 0 h 354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28" h="354330">
                <a:moveTo>
                  <a:pt x="37147" y="0"/>
                </a:moveTo>
                <a:lnTo>
                  <a:pt x="0" y="37148"/>
                </a:lnTo>
                <a:cubicBezTo>
                  <a:pt x="77153" y="114300"/>
                  <a:pt x="77153" y="239078"/>
                  <a:pt x="0" y="317183"/>
                </a:cubicBezTo>
                <a:lnTo>
                  <a:pt x="37147" y="354330"/>
                </a:lnTo>
                <a:cubicBezTo>
                  <a:pt x="135255" y="256223"/>
                  <a:pt x="135255" y="98107"/>
                  <a:pt x="37147" y="0"/>
                </a:cubicBezTo>
                <a:close/>
              </a:path>
            </a:pathLst>
          </a:custGeom>
          <a:solidFill>
            <a:schemeClr val="accent1"/>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8EAC16B4-A686-4478-84E2-ECB34E3B0220}"/>
              </a:ext>
            </a:extLst>
          </p:cNvPr>
          <p:cNvSpPr/>
          <p:nvPr/>
        </p:nvSpPr>
        <p:spPr>
          <a:xfrm>
            <a:off x="6153150" y="2895092"/>
            <a:ext cx="80010" cy="204787"/>
          </a:xfrm>
          <a:custGeom>
            <a:avLst/>
            <a:gdLst>
              <a:gd name="connsiteX0" fmla="*/ 37148 w 80010"/>
              <a:gd name="connsiteY0" fmla="*/ 0 h 204787"/>
              <a:gd name="connsiteX1" fmla="*/ 0 w 80010"/>
              <a:gd name="connsiteY1" fmla="*/ 37148 h 204787"/>
              <a:gd name="connsiteX2" fmla="*/ 0 w 80010"/>
              <a:gd name="connsiteY2" fmla="*/ 167640 h 204787"/>
              <a:gd name="connsiteX3" fmla="*/ 37148 w 80010"/>
              <a:gd name="connsiteY3" fmla="*/ 204788 h 204787"/>
              <a:gd name="connsiteX4" fmla="*/ 37148 w 80010"/>
              <a:gd name="connsiteY4" fmla="*/ 0 h 204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 h="204787">
                <a:moveTo>
                  <a:pt x="37148" y="0"/>
                </a:moveTo>
                <a:lnTo>
                  <a:pt x="0" y="37148"/>
                </a:lnTo>
                <a:cubicBezTo>
                  <a:pt x="36195" y="73343"/>
                  <a:pt x="36195" y="131445"/>
                  <a:pt x="0" y="167640"/>
                </a:cubicBezTo>
                <a:lnTo>
                  <a:pt x="37148" y="204788"/>
                </a:lnTo>
                <a:cubicBezTo>
                  <a:pt x="94298" y="147638"/>
                  <a:pt x="94298" y="56198"/>
                  <a:pt x="37148" y="0"/>
                </a:cubicBezTo>
                <a:close/>
              </a:path>
            </a:pathLst>
          </a:custGeom>
          <a:solidFill>
            <a:schemeClr val="tx2"/>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761041ED-D247-4E3C-B385-A890D195F4DF}"/>
              </a:ext>
            </a:extLst>
          </p:cNvPr>
          <p:cNvSpPr/>
          <p:nvPr/>
        </p:nvSpPr>
        <p:spPr>
          <a:xfrm>
            <a:off x="5672137" y="2668398"/>
            <a:ext cx="423862" cy="647700"/>
          </a:xfrm>
          <a:custGeom>
            <a:avLst/>
            <a:gdLst>
              <a:gd name="connsiteX0" fmla="*/ 0 w 423862"/>
              <a:gd name="connsiteY0" fmla="*/ 196215 h 647700"/>
              <a:gd name="connsiteX1" fmla="*/ 0 w 423862"/>
              <a:gd name="connsiteY1" fmla="*/ 451485 h 647700"/>
              <a:gd name="connsiteX2" fmla="*/ 184785 w 423862"/>
              <a:gd name="connsiteY2" fmla="*/ 451485 h 647700"/>
              <a:gd name="connsiteX3" fmla="*/ 423863 w 423862"/>
              <a:gd name="connsiteY3" fmla="*/ 647700 h 647700"/>
              <a:gd name="connsiteX4" fmla="*/ 423863 w 423862"/>
              <a:gd name="connsiteY4" fmla="*/ 0 h 647700"/>
              <a:gd name="connsiteX5" fmla="*/ 184785 w 423862"/>
              <a:gd name="connsiteY5" fmla="*/ 196215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62" h="647700">
                <a:moveTo>
                  <a:pt x="0" y="196215"/>
                </a:moveTo>
                <a:lnTo>
                  <a:pt x="0" y="451485"/>
                </a:lnTo>
                <a:lnTo>
                  <a:pt x="184785" y="451485"/>
                </a:lnTo>
                <a:lnTo>
                  <a:pt x="423863" y="647700"/>
                </a:lnTo>
                <a:lnTo>
                  <a:pt x="423863" y="0"/>
                </a:lnTo>
                <a:lnTo>
                  <a:pt x="184785" y="196215"/>
                </a:lnTo>
                <a:close/>
              </a:path>
            </a:pathLst>
          </a:custGeom>
          <a:solidFill>
            <a:schemeClr val="accent1"/>
          </a:solidFill>
          <a:ln w="9525" cap="flat">
            <a:noFill/>
            <a:prstDash val="solid"/>
            <a:miter/>
          </a:ln>
        </p:spPr>
        <p:txBody>
          <a:bodyPr rtlCol="0" anchor="ctr"/>
          <a:lstStyle/>
          <a:p>
            <a:endParaRPr lang="zh-CN" altLang="en-US"/>
          </a:p>
        </p:txBody>
      </p:sp>
      <p:cxnSp>
        <p:nvCxnSpPr>
          <p:cNvPr id="36" name="直接连接符 35">
            <a:extLst>
              <a:ext uri="{FF2B5EF4-FFF2-40B4-BE49-F238E27FC236}">
                <a16:creationId xmlns:a16="http://schemas.microsoft.com/office/drawing/2014/main" xmlns="" id="{4C631252-9A53-41C6-8AFB-82B3B1C7E831}"/>
              </a:ext>
            </a:extLst>
          </p:cNvPr>
          <p:cNvCxnSpPr>
            <a:cxnSpLocks/>
          </p:cNvCxnSpPr>
          <p:nvPr/>
        </p:nvCxnSpPr>
        <p:spPr>
          <a:xfrm flipH="1">
            <a:off x="4368140" y="3950048"/>
            <a:ext cx="681553" cy="694487"/>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04B24980-18CD-4E33-8CE5-DF4EE0E716B6}"/>
              </a:ext>
            </a:extLst>
          </p:cNvPr>
          <p:cNvCxnSpPr>
            <a:cxnSpLocks/>
          </p:cNvCxnSpPr>
          <p:nvPr/>
        </p:nvCxnSpPr>
        <p:spPr>
          <a:xfrm>
            <a:off x="7160974" y="3950048"/>
            <a:ext cx="662887" cy="694487"/>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xmlns="" id="{050ED795-0AA0-49E1-B527-FD67F47A4351}"/>
              </a:ext>
            </a:extLst>
          </p:cNvPr>
          <p:cNvSpPr txBox="1"/>
          <p:nvPr/>
        </p:nvSpPr>
        <p:spPr>
          <a:xfrm rot="17644355">
            <a:off x="2387030" y="1731336"/>
            <a:ext cx="3123508" cy="1530842"/>
          </a:xfrm>
          <a:prstGeom prst="rect">
            <a:avLst/>
          </a:prstGeom>
          <a:noFill/>
        </p:spPr>
        <p:txBody>
          <a:bodyPr wrap="square">
            <a:prstTxWarp prst="textArchUp">
              <a:avLst/>
            </a:prstTxWarp>
            <a:spAutoFit/>
          </a:bodyPr>
          <a:lstStyle/>
          <a:p>
            <a:pPr algn="ctr"/>
            <a:r>
              <a:rPr lang="zh-CN" altLang="en-US" dirty="0"/>
              <a:t>设计海报并张贴于公司各处</a:t>
            </a:r>
          </a:p>
        </p:txBody>
      </p:sp>
      <p:sp>
        <p:nvSpPr>
          <p:cNvPr id="50" name="文本框 49">
            <a:extLst>
              <a:ext uri="{FF2B5EF4-FFF2-40B4-BE49-F238E27FC236}">
                <a16:creationId xmlns:a16="http://schemas.microsoft.com/office/drawing/2014/main" xmlns="" id="{C9032877-5F07-4B6D-96BE-9D96CBCCBFCA}"/>
              </a:ext>
            </a:extLst>
          </p:cNvPr>
          <p:cNvSpPr txBox="1"/>
          <p:nvPr/>
        </p:nvSpPr>
        <p:spPr>
          <a:xfrm rot="4033886">
            <a:off x="6894504" y="1393557"/>
            <a:ext cx="2491081" cy="1751072"/>
          </a:xfrm>
          <a:prstGeom prst="rect">
            <a:avLst/>
          </a:prstGeom>
          <a:noFill/>
        </p:spPr>
        <p:txBody>
          <a:bodyPr wrap="square">
            <a:prstTxWarp prst="textArchUp">
              <a:avLst/>
            </a:prstTxWarp>
            <a:spAutoFit/>
          </a:bodyPr>
          <a:lstStyle/>
          <a:p>
            <a:pPr algn="ctr"/>
            <a:r>
              <a:rPr lang="zh-CN" altLang="en-US" dirty="0"/>
              <a:t>制作活动现场所需展板</a:t>
            </a:r>
          </a:p>
        </p:txBody>
      </p:sp>
      <p:sp>
        <p:nvSpPr>
          <p:cNvPr id="52" name="文本框 51">
            <a:extLst>
              <a:ext uri="{FF2B5EF4-FFF2-40B4-BE49-F238E27FC236}">
                <a16:creationId xmlns:a16="http://schemas.microsoft.com/office/drawing/2014/main" xmlns="" id="{E90474AE-BCBF-46F1-8D0B-FA6923AA6043}"/>
              </a:ext>
            </a:extLst>
          </p:cNvPr>
          <p:cNvSpPr txBox="1"/>
          <p:nvPr/>
        </p:nvSpPr>
        <p:spPr>
          <a:xfrm>
            <a:off x="4134425" y="4861326"/>
            <a:ext cx="3923150" cy="1556365"/>
          </a:xfrm>
          <a:prstGeom prst="rect">
            <a:avLst/>
          </a:prstGeom>
          <a:noFill/>
        </p:spPr>
        <p:txBody>
          <a:bodyPr wrap="square">
            <a:prstTxWarp prst="textArchDown">
              <a:avLst/>
            </a:prstTxWarp>
            <a:spAutoFit/>
          </a:bodyPr>
          <a:lstStyle/>
          <a:p>
            <a:pPr algn="ctr"/>
            <a:r>
              <a:rPr lang="zh-CN" altLang="en-US" dirty="0"/>
              <a:t>撰写推文在公司自媒体上发布</a:t>
            </a:r>
          </a:p>
        </p:txBody>
      </p:sp>
      <p:cxnSp>
        <p:nvCxnSpPr>
          <p:cNvPr id="53" name="直接连接符 52">
            <a:extLst>
              <a:ext uri="{FF2B5EF4-FFF2-40B4-BE49-F238E27FC236}">
                <a16:creationId xmlns:a16="http://schemas.microsoft.com/office/drawing/2014/main" xmlns="" id="{AB7D1CC9-E3AB-45AA-AD0D-AA8643D53A1E}"/>
              </a:ext>
            </a:extLst>
          </p:cNvPr>
          <p:cNvCxnSpPr>
            <a:cxnSpLocks/>
          </p:cNvCxnSpPr>
          <p:nvPr/>
        </p:nvCxnSpPr>
        <p:spPr>
          <a:xfrm>
            <a:off x="7807228" y="4644535"/>
            <a:ext cx="1060443" cy="111099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2592C698-3433-4CB5-8F53-60C471FA96AC}"/>
              </a:ext>
            </a:extLst>
          </p:cNvPr>
          <p:cNvCxnSpPr>
            <a:cxnSpLocks/>
          </p:cNvCxnSpPr>
          <p:nvPr/>
        </p:nvCxnSpPr>
        <p:spPr>
          <a:xfrm flipH="1">
            <a:off x="3311570" y="4644535"/>
            <a:ext cx="1056571" cy="107662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6CA191C5-E92C-4567-B5F8-69BF462B498D}"/>
              </a:ext>
            </a:extLst>
          </p:cNvPr>
          <p:cNvCxnSpPr>
            <a:cxnSpLocks/>
          </p:cNvCxnSpPr>
          <p:nvPr/>
        </p:nvCxnSpPr>
        <p:spPr>
          <a:xfrm>
            <a:off x="6096000" y="-35123"/>
            <a:ext cx="0" cy="112776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C6694A5-C8B8-46AE-B010-D22E7D265F5C}"/>
              </a:ext>
            </a:extLst>
          </p:cNvPr>
          <p:cNvCxnSpPr>
            <a:cxnSpLocks/>
            <a:stCxn id="23" idx="0"/>
          </p:cNvCxnSpPr>
          <p:nvPr/>
        </p:nvCxnSpPr>
        <p:spPr>
          <a:xfrm>
            <a:off x="6096000" y="1051213"/>
            <a:ext cx="0" cy="942721"/>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xmlns="" id="{864D8A91-7219-429A-AA54-47471DF56D4E}"/>
              </a:ext>
            </a:extLst>
          </p:cNvPr>
          <p:cNvSpPr txBox="1"/>
          <p:nvPr/>
        </p:nvSpPr>
        <p:spPr>
          <a:xfrm>
            <a:off x="3137188" y="1589630"/>
            <a:ext cx="790708" cy="707886"/>
          </a:xfrm>
          <a:prstGeom prst="rect">
            <a:avLst/>
          </a:prstGeom>
          <a:noFill/>
        </p:spPr>
        <p:txBody>
          <a:bodyPr wrap="square" rtlCol="0">
            <a:spAutoFit/>
          </a:bodyPr>
          <a:lstStyle/>
          <a:p>
            <a:r>
              <a:rPr lang="en-US" altLang="zh-CN" sz="4000" dirty="0">
                <a:solidFill>
                  <a:schemeClr val="bg1">
                    <a:alpha val="5000"/>
                  </a:schemeClr>
                </a:solidFill>
                <a:latin typeface="DH Snowflakes" pitchFamily="2" charset="0"/>
              </a:rPr>
              <a:t>j</a:t>
            </a:r>
            <a:endParaRPr lang="zh-CN" altLang="en-US" sz="4000" dirty="0">
              <a:solidFill>
                <a:schemeClr val="bg1">
                  <a:alpha val="5000"/>
                </a:schemeClr>
              </a:solidFill>
              <a:latin typeface="DH Snowflakes" pitchFamily="2" charset="0"/>
            </a:endParaRPr>
          </a:p>
        </p:txBody>
      </p:sp>
      <p:sp>
        <p:nvSpPr>
          <p:cNvPr id="71" name="文本框 70">
            <a:extLst>
              <a:ext uri="{FF2B5EF4-FFF2-40B4-BE49-F238E27FC236}">
                <a16:creationId xmlns:a16="http://schemas.microsoft.com/office/drawing/2014/main" xmlns="" id="{69E017C4-5446-41A1-A8A0-3AD81CB13A93}"/>
              </a:ext>
            </a:extLst>
          </p:cNvPr>
          <p:cNvSpPr txBox="1"/>
          <p:nvPr/>
        </p:nvSpPr>
        <p:spPr>
          <a:xfrm>
            <a:off x="4525744" y="241606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1</a:t>
            </a:r>
            <a:endParaRPr lang="zh-CN" altLang="en-US" sz="2400" dirty="0">
              <a:solidFill>
                <a:schemeClr val="accent1">
                  <a:alpha val="5000"/>
                </a:schemeClr>
              </a:solidFill>
              <a:latin typeface="DH Snowflakes" pitchFamily="2" charset="0"/>
            </a:endParaRPr>
          </a:p>
        </p:txBody>
      </p:sp>
      <p:sp>
        <p:nvSpPr>
          <p:cNvPr id="40" name="文本占位符 5">
            <a:extLst>
              <a:ext uri="{FF2B5EF4-FFF2-40B4-BE49-F238E27FC236}">
                <a16:creationId xmlns:a16="http://schemas.microsoft.com/office/drawing/2014/main" xmlns="" id="{E9BC7B68-D484-41DF-8D61-666E7C2827B7}"/>
              </a:ext>
            </a:extLst>
          </p:cNvPr>
          <p:cNvSpPr>
            <a:spLocks noGrp="1"/>
          </p:cNvSpPr>
          <p:nvPr>
            <p:ph type="body" sz="quarter" idx="13"/>
          </p:nvPr>
        </p:nvSpPr>
        <p:spPr>
          <a:xfrm>
            <a:off x="465138" y="195263"/>
            <a:ext cx="4387850" cy="423862"/>
          </a:xfrm>
        </p:spPr>
        <p:txBody>
          <a:bodyPr/>
          <a:lstStyle/>
          <a:p>
            <a:r>
              <a:rPr lang="zh-CN" altLang="en-US" sz="2400" b="1">
                <a:latin typeface="+mj-ea"/>
                <a:ea typeface="+mj-ea"/>
              </a:rPr>
              <a:t>活动安排</a:t>
            </a:r>
            <a:endParaRPr lang="zh-CN" altLang="en-US" sz="2400" b="1" dirty="0">
              <a:latin typeface="+mj-ea"/>
              <a:ea typeface="+mj-ea"/>
            </a:endParaRPr>
          </a:p>
        </p:txBody>
      </p:sp>
      <p:sp>
        <p:nvSpPr>
          <p:cNvPr id="41" name="文本占位符 8">
            <a:extLst>
              <a:ext uri="{FF2B5EF4-FFF2-40B4-BE49-F238E27FC236}">
                <a16:creationId xmlns:a16="http://schemas.microsoft.com/office/drawing/2014/main" xmlns="" id="{D19D3F09-577E-493A-BB4F-9A52633E7D29}"/>
              </a:ext>
            </a:extLst>
          </p:cNvPr>
          <p:cNvSpPr>
            <a:spLocks noGrp="1"/>
          </p:cNvSpPr>
          <p:nvPr>
            <p:ph type="body" sz="quarter" idx="14"/>
          </p:nvPr>
        </p:nvSpPr>
        <p:spPr>
          <a:xfrm>
            <a:off x="465138" y="585788"/>
            <a:ext cx="3703637" cy="285750"/>
          </a:xfrm>
        </p:spPr>
        <p:txBody>
          <a:bodyPr/>
          <a:lstStyle/>
          <a:p>
            <a:r>
              <a:rPr lang="en-US" altLang="zh-CN" sz="1400">
                <a:latin typeface="+mn-ea"/>
              </a:rPr>
              <a:t>Arrangements</a:t>
            </a:r>
            <a:endParaRPr lang="zh-CN" altLang="en-US" sz="1400" dirty="0">
              <a:latin typeface="+mn-ea"/>
            </a:endParaRPr>
          </a:p>
        </p:txBody>
      </p:sp>
      <p:pic>
        <p:nvPicPr>
          <p:cNvPr id="2" name="图片 1">
            <a:extLst>
              <a:ext uri="{FF2B5EF4-FFF2-40B4-BE49-F238E27FC236}">
                <a16:creationId xmlns:a16="http://schemas.microsoft.com/office/drawing/2014/main" xmlns="" id="{0D1E2348-B280-4EF3-AAD7-97FF0CB1D432}"/>
              </a:ext>
            </a:extLst>
          </p:cNvPr>
          <p:cNvPicPr>
            <a:picLocks noChangeAspect="1"/>
          </p:cNvPicPr>
          <p:nvPr/>
        </p:nvPicPr>
        <p:blipFill>
          <a:blip r:embed="rId2"/>
          <a:stretch>
            <a:fillRect/>
          </a:stretch>
        </p:blipFill>
        <p:spPr>
          <a:xfrm>
            <a:off x="75678" y="499618"/>
            <a:ext cx="12040644" cy="5858764"/>
          </a:xfrm>
          <a:prstGeom prst="rect">
            <a:avLst/>
          </a:prstGeom>
        </p:spPr>
      </p:pic>
    </p:spTree>
    <p:extLst>
      <p:ext uri="{BB962C8B-B14F-4D97-AF65-F5344CB8AC3E}">
        <p14:creationId xmlns:p14="http://schemas.microsoft.com/office/powerpoint/2010/main" val="3169331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4" name="文本框 273">
            <a:extLst>
              <a:ext uri="{FF2B5EF4-FFF2-40B4-BE49-F238E27FC236}">
                <a16:creationId xmlns:a16="http://schemas.microsoft.com/office/drawing/2014/main" xmlns="" id="{E040272C-557A-4B94-901C-08D8358B80AD}"/>
              </a:ext>
            </a:extLst>
          </p:cNvPr>
          <p:cNvSpPr txBox="1"/>
          <p:nvPr/>
        </p:nvSpPr>
        <p:spPr>
          <a:xfrm>
            <a:off x="8182002" y="6413082"/>
            <a:ext cx="790708" cy="1107996"/>
          </a:xfrm>
          <a:prstGeom prst="rect">
            <a:avLst/>
          </a:prstGeom>
          <a:noFill/>
        </p:spPr>
        <p:txBody>
          <a:bodyPr wrap="square" rtlCol="0">
            <a:spAutoFit/>
          </a:bodyPr>
          <a:lstStyle/>
          <a:p>
            <a:r>
              <a:rPr lang="en-US" altLang="zh-CN" sz="6600" dirty="0">
                <a:solidFill>
                  <a:schemeClr val="accent1">
                    <a:alpha val="5000"/>
                  </a:schemeClr>
                </a:solidFill>
                <a:latin typeface="DH Snowflakes" pitchFamily="2" charset="0"/>
              </a:rPr>
              <a:t>1</a:t>
            </a:r>
            <a:endParaRPr lang="zh-CN" altLang="en-US" sz="6600" dirty="0">
              <a:solidFill>
                <a:schemeClr val="accent1">
                  <a:alpha val="5000"/>
                </a:schemeClr>
              </a:solidFill>
              <a:latin typeface="DH Snowflakes" pitchFamily="2" charset="0"/>
            </a:endParaRPr>
          </a:p>
        </p:txBody>
      </p:sp>
      <p:sp>
        <p:nvSpPr>
          <p:cNvPr id="2" name="文本占位符 1">
            <a:extLst>
              <a:ext uri="{FF2B5EF4-FFF2-40B4-BE49-F238E27FC236}">
                <a16:creationId xmlns:a16="http://schemas.microsoft.com/office/drawing/2014/main" xmlns="" id="{2E2BEFD3-0C06-4FB6-898F-4068AD2B1779}"/>
              </a:ext>
            </a:extLst>
          </p:cNvPr>
          <p:cNvSpPr>
            <a:spLocks noGrp="1"/>
          </p:cNvSpPr>
          <p:nvPr>
            <p:ph type="body" sz="quarter" idx="13"/>
          </p:nvPr>
        </p:nvSpPr>
        <p:spPr/>
        <p:txBody>
          <a:bodyPr/>
          <a:lstStyle/>
          <a:p>
            <a:r>
              <a:rPr lang="zh-CN" altLang="en-US" sz="2400" b="1" dirty="0">
                <a:latin typeface="+mj-ea"/>
                <a:ea typeface="+mj-ea"/>
              </a:rPr>
              <a:t>活动背景</a:t>
            </a:r>
          </a:p>
        </p:txBody>
      </p:sp>
      <p:sp>
        <p:nvSpPr>
          <p:cNvPr id="4" name="文本占位符 3">
            <a:extLst>
              <a:ext uri="{FF2B5EF4-FFF2-40B4-BE49-F238E27FC236}">
                <a16:creationId xmlns:a16="http://schemas.microsoft.com/office/drawing/2014/main" xmlns="" id="{5B43F645-E39C-4A04-A765-0238CBA70612}"/>
              </a:ext>
            </a:extLst>
          </p:cNvPr>
          <p:cNvSpPr>
            <a:spLocks noGrp="1"/>
          </p:cNvSpPr>
          <p:nvPr>
            <p:ph type="body" sz="quarter" idx="14"/>
          </p:nvPr>
        </p:nvSpPr>
        <p:spPr/>
        <p:txBody>
          <a:bodyPr/>
          <a:lstStyle/>
          <a:p>
            <a:r>
              <a:rPr lang="zh-CN" altLang="en-US" sz="2400" b="1" dirty="0">
                <a:latin typeface="+mj-ea"/>
                <a:ea typeface="+mj-ea"/>
              </a:rPr>
              <a:t>活动介绍</a:t>
            </a:r>
          </a:p>
        </p:txBody>
      </p:sp>
      <p:sp>
        <p:nvSpPr>
          <p:cNvPr id="6" name="文本占位符 5">
            <a:extLst>
              <a:ext uri="{FF2B5EF4-FFF2-40B4-BE49-F238E27FC236}">
                <a16:creationId xmlns:a16="http://schemas.microsoft.com/office/drawing/2014/main" xmlns="" id="{4A99193C-D0F8-42D7-AA45-9DC209E04511}"/>
              </a:ext>
            </a:extLst>
          </p:cNvPr>
          <p:cNvSpPr>
            <a:spLocks noGrp="1"/>
          </p:cNvSpPr>
          <p:nvPr>
            <p:ph type="body" sz="quarter" idx="15"/>
          </p:nvPr>
        </p:nvSpPr>
        <p:spPr/>
        <p:txBody>
          <a:bodyPr/>
          <a:lstStyle/>
          <a:p>
            <a:r>
              <a:rPr lang="zh-CN" altLang="en-US" sz="2400" b="1" dirty="0">
                <a:latin typeface="+mj-ea"/>
                <a:ea typeface="+mj-ea"/>
              </a:rPr>
              <a:t>活动安排</a:t>
            </a:r>
          </a:p>
        </p:txBody>
      </p:sp>
      <p:sp>
        <p:nvSpPr>
          <p:cNvPr id="8" name="文本占位符 7">
            <a:extLst>
              <a:ext uri="{FF2B5EF4-FFF2-40B4-BE49-F238E27FC236}">
                <a16:creationId xmlns:a16="http://schemas.microsoft.com/office/drawing/2014/main" xmlns="" id="{0EFFCA36-E72C-4FA8-99D4-CC522541CD6A}"/>
              </a:ext>
            </a:extLst>
          </p:cNvPr>
          <p:cNvSpPr>
            <a:spLocks noGrp="1"/>
          </p:cNvSpPr>
          <p:nvPr>
            <p:ph type="body" sz="quarter" idx="16"/>
          </p:nvPr>
        </p:nvSpPr>
        <p:spPr/>
        <p:txBody>
          <a:bodyPr/>
          <a:lstStyle/>
          <a:p>
            <a:r>
              <a:rPr lang="zh-CN" altLang="en-US" sz="2400" b="1" dirty="0">
                <a:latin typeface="+mj-ea"/>
                <a:ea typeface="+mj-ea"/>
              </a:rPr>
              <a:t>补充说明</a:t>
            </a:r>
          </a:p>
        </p:txBody>
      </p:sp>
      <p:sp>
        <p:nvSpPr>
          <p:cNvPr id="11" name="文本占位符 10">
            <a:extLst>
              <a:ext uri="{FF2B5EF4-FFF2-40B4-BE49-F238E27FC236}">
                <a16:creationId xmlns:a16="http://schemas.microsoft.com/office/drawing/2014/main" xmlns="" id="{790E9113-B8D1-4E81-A8CF-B274A8610F52}"/>
              </a:ext>
            </a:extLst>
          </p:cNvPr>
          <p:cNvSpPr>
            <a:spLocks noGrp="1"/>
          </p:cNvSpPr>
          <p:nvPr>
            <p:ph type="body" sz="quarter" idx="17"/>
          </p:nvPr>
        </p:nvSpPr>
        <p:spPr/>
        <p:txBody>
          <a:bodyPr/>
          <a:lstStyle/>
          <a:p>
            <a:r>
              <a:rPr lang="en-US" altLang="zh-CN" sz="1400" dirty="0">
                <a:latin typeface="+mn-ea"/>
              </a:rPr>
              <a:t>Activity background</a:t>
            </a:r>
            <a:endParaRPr lang="zh-CN" altLang="en-US" sz="1400" dirty="0">
              <a:latin typeface="+mn-ea"/>
            </a:endParaRPr>
          </a:p>
        </p:txBody>
      </p:sp>
      <p:sp>
        <p:nvSpPr>
          <p:cNvPr id="12" name="文本占位符 11">
            <a:extLst>
              <a:ext uri="{FF2B5EF4-FFF2-40B4-BE49-F238E27FC236}">
                <a16:creationId xmlns:a16="http://schemas.microsoft.com/office/drawing/2014/main" xmlns="" id="{6CBA445C-DC64-4A5F-B5AF-64EB3AC137D1}"/>
              </a:ext>
            </a:extLst>
          </p:cNvPr>
          <p:cNvSpPr>
            <a:spLocks noGrp="1"/>
          </p:cNvSpPr>
          <p:nvPr>
            <p:ph type="body" sz="quarter" idx="18"/>
          </p:nvPr>
        </p:nvSpPr>
        <p:spPr/>
        <p:txBody>
          <a:bodyPr/>
          <a:lstStyle/>
          <a:p>
            <a:r>
              <a:rPr lang="en-US" altLang="zh-CN" sz="1400" dirty="0">
                <a:latin typeface="+mn-ea"/>
              </a:rPr>
              <a:t>Activity is introduced</a:t>
            </a:r>
            <a:endParaRPr lang="zh-CN" altLang="en-US" sz="1400" dirty="0">
              <a:latin typeface="+mn-ea"/>
            </a:endParaRPr>
          </a:p>
        </p:txBody>
      </p:sp>
      <p:sp>
        <p:nvSpPr>
          <p:cNvPr id="13" name="文本占位符 12">
            <a:extLst>
              <a:ext uri="{FF2B5EF4-FFF2-40B4-BE49-F238E27FC236}">
                <a16:creationId xmlns:a16="http://schemas.microsoft.com/office/drawing/2014/main" xmlns="" id="{C1A6FE08-FF05-4EE5-B991-125B790FE7FA}"/>
              </a:ext>
            </a:extLst>
          </p:cNvPr>
          <p:cNvSpPr>
            <a:spLocks noGrp="1"/>
          </p:cNvSpPr>
          <p:nvPr>
            <p:ph type="body" sz="quarter" idx="19"/>
          </p:nvPr>
        </p:nvSpPr>
        <p:spPr/>
        <p:txBody>
          <a:bodyPr/>
          <a:lstStyle/>
          <a:p>
            <a:r>
              <a:rPr lang="en-US" altLang="zh-CN" sz="1400" dirty="0">
                <a:latin typeface="+mn-ea"/>
              </a:rPr>
              <a:t>Arrangements</a:t>
            </a:r>
            <a:endParaRPr lang="zh-CN" altLang="en-US" sz="1400" dirty="0">
              <a:latin typeface="+mn-ea"/>
            </a:endParaRPr>
          </a:p>
        </p:txBody>
      </p:sp>
      <p:sp>
        <p:nvSpPr>
          <p:cNvPr id="14" name="文本占位符 13">
            <a:extLst>
              <a:ext uri="{FF2B5EF4-FFF2-40B4-BE49-F238E27FC236}">
                <a16:creationId xmlns:a16="http://schemas.microsoft.com/office/drawing/2014/main" xmlns="" id="{3B20FA35-3543-4B98-8EC3-5240784AA9BC}"/>
              </a:ext>
            </a:extLst>
          </p:cNvPr>
          <p:cNvSpPr>
            <a:spLocks noGrp="1"/>
          </p:cNvSpPr>
          <p:nvPr>
            <p:ph type="body" sz="quarter" idx="20"/>
          </p:nvPr>
        </p:nvSpPr>
        <p:spPr/>
        <p:txBody>
          <a:bodyPr/>
          <a:lstStyle/>
          <a:p>
            <a:r>
              <a:rPr lang="en-US" altLang="zh-CN" sz="1400" dirty="0">
                <a:latin typeface="+mn-ea"/>
              </a:rPr>
              <a:t>Supplementary material</a:t>
            </a:r>
            <a:endParaRPr lang="zh-CN" altLang="en-US" sz="1400" dirty="0">
              <a:latin typeface="+mn-ea"/>
            </a:endParaRPr>
          </a:p>
        </p:txBody>
      </p:sp>
    </p:spTree>
    <p:extLst>
      <p:ext uri="{BB962C8B-B14F-4D97-AF65-F5344CB8AC3E}">
        <p14:creationId xmlns:p14="http://schemas.microsoft.com/office/powerpoint/2010/main" val="1780708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xmlns="" id="{E573B327-AB61-4AF5-B657-1F4658D7752B}"/>
              </a:ext>
            </a:extLst>
          </p:cNvPr>
          <p:cNvSpPr/>
          <p:nvPr/>
        </p:nvSpPr>
        <p:spPr>
          <a:xfrm>
            <a:off x="4525674" y="-956753"/>
            <a:ext cx="8308620" cy="8612113"/>
          </a:xfrm>
          <a:custGeom>
            <a:avLst/>
            <a:gdLst>
              <a:gd name="connsiteX0" fmla="*/ 3437708 w 8308620"/>
              <a:gd name="connsiteY0" fmla="*/ 579772 h 8628671"/>
              <a:gd name="connsiteX1" fmla="*/ 1840402 w 8308620"/>
              <a:gd name="connsiteY1" fmla="*/ 2790536 h 8628671"/>
              <a:gd name="connsiteX2" fmla="*/ 1932999 w 8308620"/>
              <a:gd name="connsiteY2" fmla="*/ 5070749 h 8628671"/>
              <a:gd name="connsiteX3" fmla="*/ 27 w 8308620"/>
              <a:gd name="connsiteY3" fmla="*/ 6783802 h 8628671"/>
              <a:gd name="connsiteX4" fmla="*/ 1979298 w 8308620"/>
              <a:gd name="connsiteY4" fmla="*/ 8138040 h 8628671"/>
              <a:gd name="connsiteX5" fmla="*/ 7801364 w 8308620"/>
              <a:gd name="connsiteY5" fmla="*/ 7975995 h 8628671"/>
              <a:gd name="connsiteX6" fmla="*/ 7511997 w 8308620"/>
              <a:gd name="connsiteY6" fmla="*/ 660795 h 8628671"/>
              <a:gd name="connsiteX7" fmla="*/ 3437708 w 8308620"/>
              <a:gd name="connsiteY7" fmla="*/ 579772 h 8628671"/>
              <a:gd name="connsiteX0" fmla="*/ 3437708 w 8308620"/>
              <a:gd name="connsiteY0" fmla="*/ 563214 h 8612113"/>
              <a:gd name="connsiteX1" fmla="*/ 1597333 w 8308620"/>
              <a:gd name="connsiteY1" fmla="*/ 2426737 h 8612113"/>
              <a:gd name="connsiteX2" fmla="*/ 1932999 w 8308620"/>
              <a:gd name="connsiteY2" fmla="*/ 5054191 h 8612113"/>
              <a:gd name="connsiteX3" fmla="*/ 27 w 8308620"/>
              <a:gd name="connsiteY3" fmla="*/ 6767244 h 8612113"/>
              <a:gd name="connsiteX4" fmla="*/ 1979298 w 8308620"/>
              <a:gd name="connsiteY4" fmla="*/ 8121482 h 8612113"/>
              <a:gd name="connsiteX5" fmla="*/ 7801364 w 8308620"/>
              <a:gd name="connsiteY5" fmla="*/ 7959437 h 8612113"/>
              <a:gd name="connsiteX6" fmla="*/ 7511997 w 8308620"/>
              <a:gd name="connsiteY6" fmla="*/ 644237 h 8612113"/>
              <a:gd name="connsiteX7" fmla="*/ 3437708 w 8308620"/>
              <a:gd name="connsiteY7" fmla="*/ 563214 h 861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08620" h="8612113">
                <a:moveTo>
                  <a:pt x="3437708" y="563214"/>
                </a:moveTo>
                <a:cubicBezTo>
                  <a:pt x="2451931" y="860297"/>
                  <a:pt x="1848118" y="1678241"/>
                  <a:pt x="1597333" y="2426737"/>
                </a:cubicBezTo>
                <a:cubicBezTo>
                  <a:pt x="1346548" y="3175233"/>
                  <a:pt x="2199217" y="4330773"/>
                  <a:pt x="1932999" y="5054191"/>
                </a:cubicBezTo>
                <a:cubicBezTo>
                  <a:pt x="1666781" y="5777609"/>
                  <a:pt x="-7689" y="6256029"/>
                  <a:pt x="27" y="6767244"/>
                </a:cubicBezTo>
                <a:cubicBezTo>
                  <a:pt x="7743" y="7278459"/>
                  <a:pt x="679075" y="7922783"/>
                  <a:pt x="1979298" y="8121482"/>
                </a:cubicBezTo>
                <a:cubicBezTo>
                  <a:pt x="3279521" y="8320181"/>
                  <a:pt x="6879248" y="9205645"/>
                  <a:pt x="7801364" y="7959437"/>
                </a:cubicBezTo>
                <a:cubicBezTo>
                  <a:pt x="8723481" y="6713230"/>
                  <a:pt x="8243131" y="1871154"/>
                  <a:pt x="7511997" y="644237"/>
                </a:cubicBezTo>
                <a:cubicBezTo>
                  <a:pt x="6780863" y="-582680"/>
                  <a:pt x="4423485" y="266131"/>
                  <a:pt x="3437708" y="563214"/>
                </a:cubicBezTo>
                <a:close/>
              </a:path>
            </a:pathLst>
          </a:custGeom>
          <a:gradFill>
            <a:gsLst>
              <a:gs pos="0">
                <a:schemeClr val="accent1"/>
              </a:gs>
              <a:gs pos="100000">
                <a:schemeClr val="accent5"/>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875FBEED-4AA7-4C03-8760-815D01525F51}"/>
              </a:ext>
            </a:extLst>
          </p:cNvPr>
          <p:cNvSpPr txBox="1"/>
          <p:nvPr/>
        </p:nvSpPr>
        <p:spPr>
          <a:xfrm>
            <a:off x="909686" y="1447275"/>
            <a:ext cx="4383463" cy="369332"/>
          </a:xfrm>
          <a:prstGeom prst="rect">
            <a:avLst/>
          </a:prstGeom>
          <a:noFill/>
        </p:spPr>
        <p:txBody>
          <a:bodyPr wrap="square">
            <a:spAutoFit/>
          </a:bodyPr>
          <a:lstStyle/>
          <a:p>
            <a:r>
              <a:rPr lang="zh-CN" altLang="en-US" b="1" dirty="0">
                <a:latin typeface="+mj-ea"/>
                <a:ea typeface="+mj-ea"/>
              </a:rPr>
              <a:t>会场布置</a:t>
            </a:r>
          </a:p>
        </p:txBody>
      </p:sp>
      <p:sp>
        <p:nvSpPr>
          <p:cNvPr id="32" name="文本框 31">
            <a:extLst>
              <a:ext uri="{FF2B5EF4-FFF2-40B4-BE49-F238E27FC236}">
                <a16:creationId xmlns:a16="http://schemas.microsoft.com/office/drawing/2014/main" xmlns="" id="{FDBB38E4-343F-48FA-A886-DD5C2DB52EEE}"/>
              </a:ext>
            </a:extLst>
          </p:cNvPr>
          <p:cNvSpPr txBox="1"/>
          <p:nvPr/>
        </p:nvSpPr>
        <p:spPr>
          <a:xfrm>
            <a:off x="909686" y="1971698"/>
            <a:ext cx="4383463" cy="1106008"/>
          </a:xfrm>
          <a:prstGeom prst="rect">
            <a:avLst/>
          </a:prstGeom>
          <a:noFill/>
        </p:spPr>
        <p:txBody>
          <a:bodyPr wrap="square">
            <a:spAutoFit/>
          </a:bodyPr>
          <a:lstStyle/>
          <a:p>
            <a:pPr>
              <a:lnSpc>
                <a:spcPct val="120000"/>
              </a:lnSpc>
            </a:pPr>
            <a:r>
              <a:rPr lang="zh-CN" altLang="en-US" sz="1400" dirty="0">
                <a:latin typeface="+mn-ea"/>
              </a:rPr>
              <a:t>会议的地点和大小是否合适，设施是否齐全，会场的布局是否合理，会场营造的气氛是否与会议主题内容一致，对会议效果都会产生直接的影响。所以，组织会议的工作人员必须重视会场的布置。</a:t>
            </a:r>
          </a:p>
        </p:txBody>
      </p:sp>
      <p:sp>
        <p:nvSpPr>
          <p:cNvPr id="33" name="矩形: 圆角 32">
            <a:extLst>
              <a:ext uri="{FF2B5EF4-FFF2-40B4-BE49-F238E27FC236}">
                <a16:creationId xmlns:a16="http://schemas.microsoft.com/office/drawing/2014/main" xmlns="" id="{808304ED-7C3A-4836-ACAA-8D9A9FE220E5}"/>
              </a:ext>
            </a:extLst>
          </p:cNvPr>
          <p:cNvSpPr/>
          <p:nvPr/>
        </p:nvSpPr>
        <p:spPr>
          <a:xfrm>
            <a:off x="909687" y="3448960"/>
            <a:ext cx="2007134" cy="423935"/>
          </a:xfrm>
          <a:prstGeom prst="roundRect">
            <a:avLst>
              <a:gd name="adj" fmla="val 50000"/>
            </a:avLst>
          </a:prstGeom>
          <a:gradFill>
            <a:gsLst>
              <a:gs pos="0">
                <a:schemeClr val="accent4"/>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星点式布局</a:t>
            </a:r>
          </a:p>
        </p:txBody>
      </p:sp>
      <p:sp>
        <p:nvSpPr>
          <p:cNvPr id="34" name="文本框 33">
            <a:extLst>
              <a:ext uri="{FF2B5EF4-FFF2-40B4-BE49-F238E27FC236}">
                <a16:creationId xmlns:a16="http://schemas.microsoft.com/office/drawing/2014/main" xmlns="" id="{15C7D3D4-2C89-4B0C-B577-1F6E2A743B1F}"/>
              </a:ext>
            </a:extLst>
          </p:cNvPr>
          <p:cNvSpPr txBox="1"/>
          <p:nvPr/>
        </p:nvSpPr>
        <p:spPr>
          <a:xfrm>
            <a:off x="909686" y="4094180"/>
            <a:ext cx="3303500" cy="1364541"/>
          </a:xfrm>
          <a:prstGeom prst="rect">
            <a:avLst/>
          </a:prstGeom>
          <a:noFill/>
        </p:spPr>
        <p:txBody>
          <a:bodyPr wrap="square">
            <a:spAutoFit/>
          </a:bodyPr>
          <a:lstStyle/>
          <a:p>
            <a:pPr>
              <a:lnSpc>
                <a:spcPct val="120000"/>
              </a:lnSpc>
            </a:pPr>
            <a:r>
              <a:rPr lang="zh-CN" altLang="en-US" sz="1400" dirty="0">
                <a:latin typeface="+mn-ea"/>
              </a:rPr>
              <a:t>会场四周和会场的门口，这些地方可悬挂横幅标语、宣传画等，同时还可在会客室四周墙壁上悬挂几幅字画及有特色的工艺品等作为点缀，这样能更增添会场典雅的气氛。</a:t>
            </a:r>
          </a:p>
        </p:txBody>
      </p:sp>
      <p:cxnSp>
        <p:nvCxnSpPr>
          <p:cNvPr id="35" name="直接连接符 34">
            <a:extLst>
              <a:ext uri="{FF2B5EF4-FFF2-40B4-BE49-F238E27FC236}">
                <a16:creationId xmlns:a16="http://schemas.microsoft.com/office/drawing/2014/main" xmlns="" id="{AC6DA60E-5A9D-4D08-9EF2-0009E4869DE2}"/>
              </a:ext>
            </a:extLst>
          </p:cNvPr>
          <p:cNvCxnSpPr>
            <a:cxnSpLocks/>
          </p:cNvCxnSpPr>
          <p:nvPr/>
        </p:nvCxnSpPr>
        <p:spPr>
          <a:xfrm>
            <a:off x="1006997" y="1891253"/>
            <a:ext cx="625032" cy="0"/>
          </a:xfrm>
          <a:prstGeom prst="line">
            <a:avLst/>
          </a:prstGeom>
          <a:ln>
            <a:gradFill flip="none" rotWithShape="1">
              <a:gsLst>
                <a:gs pos="0">
                  <a:schemeClr val="tx2"/>
                </a:gs>
                <a:gs pos="10000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38" name="图形 37">
            <a:extLst>
              <a:ext uri="{FF2B5EF4-FFF2-40B4-BE49-F238E27FC236}">
                <a16:creationId xmlns:a16="http://schemas.microsoft.com/office/drawing/2014/main" xmlns="" id="{252408A8-6C84-4C7F-BCC4-4ED9D17F851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5978001" y="905622"/>
            <a:ext cx="6580531" cy="5170416"/>
          </a:xfrm>
          <a:prstGeom prst="rect">
            <a:avLst/>
          </a:prstGeom>
          <a:effectLst>
            <a:outerShdw blurRad="215900" dist="152400" dir="2700000" algn="tl" rotWithShape="0">
              <a:prstClr val="black">
                <a:alpha val="20000"/>
              </a:prstClr>
            </a:outerShdw>
          </a:effectLst>
        </p:spPr>
      </p:pic>
      <p:sp>
        <p:nvSpPr>
          <p:cNvPr id="25" name="文本占位符 5">
            <a:extLst>
              <a:ext uri="{FF2B5EF4-FFF2-40B4-BE49-F238E27FC236}">
                <a16:creationId xmlns:a16="http://schemas.microsoft.com/office/drawing/2014/main" xmlns="" id="{6ADFA3D4-0144-4610-ABFA-15D301EB005E}"/>
              </a:ext>
            </a:extLst>
          </p:cNvPr>
          <p:cNvSpPr>
            <a:spLocks noGrp="1"/>
          </p:cNvSpPr>
          <p:nvPr>
            <p:ph type="body" sz="quarter" idx="13"/>
          </p:nvPr>
        </p:nvSpPr>
        <p:spPr>
          <a:xfrm>
            <a:off x="465138" y="195263"/>
            <a:ext cx="4387850" cy="423862"/>
          </a:xfrm>
        </p:spPr>
        <p:txBody>
          <a:bodyPr/>
          <a:lstStyle/>
          <a:p>
            <a:r>
              <a:rPr lang="zh-CN" altLang="en-US" sz="2400" b="1">
                <a:latin typeface="+mj-ea"/>
                <a:ea typeface="+mj-ea"/>
              </a:rPr>
              <a:t>活动安排</a:t>
            </a:r>
            <a:endParaRPr lang="zh-CN" altLang="en-US" sz="2400" b="1" dirty="0">
              <a:latin typeface="+mj-ea"/>
              <a:ea typeface="+mj-ea"/>
            </a:endParaRPr>
          </a:p>
        </p:txBody>
      </p:sp>
      <p:sp>
        <p:nvSpPr>
          <p:cNvPr id="26" name="文本占位符 8">
            <a:extLst>
              <a:ext uri="{FF2B5EF4-FFF2-40B4-BE49-F238E27FC236}">
                <a16:creationId xmlns:a16="http://schemas.microsoft.com/office/drawing/2014/main" xmlns="" id="{44403F2A-E7A8-435C-A300-F01B6AAAB213}"/>
              </a:ext>
            </a:extLst>
          </p:cNvPr>
          <p:cNvSpPr>
            <a:spLocks noGrp="1"/>
          </p:cNvSpPr>
          <p:nvPr>
            <p:ph type="body" sz="quarter" idx="14"/>
          </p:nvPr>
        </p:nvSpPr>
        <p:spPr>
          <a:xfrm>
            <a:off x="465138" y="585788"/>
            <a:ext cx="3703637" cy="285750"/>
          </a:xfrm>
        </p:spPr>
        <p:txBody>
          <a:bodyPr/>
          <a:lstStyle/>
          <a:p>
            <a:r>
              <a:rPr lang="en-US" altLang="zh-CN" sz="1400">
                <a:latin typeface="+mn-ea"/>
              </a:rPr>
              <a:t>Arrangements</a:t>
            </a:r>
            <a:endParaRPr lang="zh-CN" altLang="en-US" sz="1400" dirty="0">
              <a:latin typeface="+mn-ea"/>
            </a:endParaRPr>
          </a:p>
        </p:txBody>
      </p:sp>
      <p:pic>
        <p:nvPicPr>
          <p:cNvPr id="2" name="图片 1">
            <a:extLst>
              <a:ext uri="{FF2B5EF4-FFF2-40B4-BE49-F238E27FC236}">
                <a16:creationId xmlns:a16="http://schemas.microsoft.com/office/drawing/2014/main" xmlns="" id="{8E1A349F-2EF3-4C20-8844-CD3BB927A170}"/>
              </a:ext>
            </a:extLst>
          </p:cNvPr>
          <p:cNvPicPr>
            <a:picLocks noChangeAspect="1"/>
          </p:cNvPicPr>
          <p:nvPr/>
        </p:nvPicPr>
        <p:blipFill>
          <a:blip r:embed="rId4"/>
          <a:stretch>
            <a:fillRect/>
          </a:stretch>
        </p:blipFill>
        <p:spPr>
          <a:xfrm>
            <a:off x="5707308" y="252708"/>
            <a:ext cx="6541575" cy="6352583"/>
          </a:xfrm>
          <a:prstGeom prst="rect">
            <a:avLst/>
          </a:prstGeom>
        </p:spPr>
      </p:pic>
    </p:spTree>
    <p:extLst>
      <p:ext uri="{BB962C8B-B14F-4D97-AF65-F5344CB8AC3E}">
        <p14:creationId xmlns:p14="http://schemas.microsoft.com/office/powerpoint/2010/main" val="963844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56">
            <a:extLst>
              <a:ext uri="{FF2B5EF4-FFF2-40B4-BE49-F238E27FC236}">
                <a16:creationId xmlns:a16="http://schemas.microsoft.com/office/drawing/2014/main" xmlns="" id="{D83414AE-479D-4E66-A8E2-8BF20B8BD5BA}"/>
              </a:ext>
            </a:extLst>
          </p:cNvPr>
          <p:cNvSpPr txBox="1"/>
          <p:nvPr/>
        </p:nvSpPr>
        <p:spPr>
          <a:xfrm>
            <a:off x="6759244" y="2215188"/>
            <a:ext cx="1701713" cy="1984902"/>
          </a:xfrm>
          <a:prstGeom prst="rect">
            <a:avLst/>
          </a:prstGeom>
          <a:noFill/>
        </p:spPr>
        <p:txBody>
          <a:bodyPr wrap="square" rtlCol="0">
            <a:spAutoFit/>
          </a:bodyPr>
          <a:lstStyle/>
          <a:p>
            <a:pPr algn="ctr">
              <a:lnSpc>
                <a:spcPct val="120000"/>
              </a:lnSpc>
            </a:pPr>
            <a:r>
              <a:rPr lang="en-US" altLang="zh-CN" sz="11500" b="1" i="0" dirty="0">
                <a:gradFill>
                  <a:gsLst>
                    <a:gs pos="0">
                      <a:schemeClr val="accent1"/>
                    </a:gs>
                    <a:gs pos="100000">
                      <a:schemeClr val="bg1">
                        <a:alpha val="0"/>
                      </a:schemeClr>
                    </a:gs>
                  </a:gsLst>
                  <a:lin ang="5400000" scaled="1"/>
                </a:gradFill>
                <a:effectLst/>
                <a:latin typeface="D-DIN" panose="020B0504030202030204" pitchFamily="34" charset="0"/>
              </a:rPr>
              <a:t>10</a:t>
            </a:r>
            <a:endParaRPr lang="zh-CN" altLang="en-US" sz="11500" b="1" i="0" dirty="0">
              <a:gradFill>
                <a:gsLst>
                  <a:gs pos="0">
                    <a:schemeClr val="accent1"/>
                  </a:gs>
                  <a:gs pos="100000">
                    <a:schemeClr val="bg1">
                      <a:alpha val="0"/>
                    </a:schemeClr>
                  </a:gs>
                </a:gsLst>
                <a:lin ang="5400000" scaled="1"/>
              </a:gradFill>
              <a:effectLst/>
              <a:latin typeface="D-DIN" panose="020B0504030202030204" pitchFamily="34" charset="0"/>
            </a:endParaRPr>
          </a:p>
        </p:txBody>
      </p:sp>
      <p:sp>
        <p:nvSpPr>
          <p:cNvPr id="41" name="文本框 40">
            <a:extLst>
              <a:ext uri="{FF2B5EF4-FFF2-40B4-BE49-F238E27FC236}">
                <a16:creationId xmlns:a16="http://schemas.microsoft.com/office/drawing/2014/main" xmlns="" id="{B2476C9D-2F45-439A-8CB9-AD081DF35C8D}"/>
              </a:ext>
            </a:extLst>
          </p:cNvPr>
          <p:cNvSpPr txBox="1"/>
          <p:nvPr/>
        </p:nvSpPr>
        <p:spPr>
          <a:xfrm>
            <a:off x="9758767" y="3398114"/>
            <a:ext cx="1701713" cy="1984902"/>
          </a:xfrm>
          <a:prstGeom prst="rect">
            <a:avLst/>
          </a:prstGeom>
          <a:noFill/>
        </p:spPr>
        <p:txBody>
          <a:bodyPr wrap="square" rtlCol="0">
            <a:spAutoFit/>
          </a:bodyPr>
          <a:lstStyle/>
          <a:p>
            <a:pPr algn="ctr">
              <a:lnSpc>
                <a:spcPct val="120000"/>
              </a:lnSpc>
            </a:pPr>
            <a:r>
              <a:rPr lang="en-US" altLang="zh-CN" sz="11500" b="1" i="0" dirty="0">
                <a:gradFill>
                  <a:gsLst>
                    <a:gs pos="0">
                      <a:schemeClr val="accent1"/>
                    </a:gs>
                    <a:gs pos="100000">
                      <a:schemeClr val="bg1">
                        <a:alpha val="0"/>
                      </a:schemeClr>
                    </a:gs>
                  </a:gsLst>
                  <a:lin ang="5400000" scaled="1"/>
                </a:gradFill>
                <a:effectLst/>
                <a:latin typeface="D-DIN" panose="020B0504030202030204" pitchFamily="34" charset="0"/>
              </a:rPr>
              <a:t>20</a:t>
            </a:r>
            <a:endParaRPr lang="zh-CN" altLang="en-US" sz="11500" b="1" i="0" dirty="0">
              <a:gradFill>
                <a:gsLst>
                  <a:gs pos="0">
                    <a:schemeClr val="accent1"/>
                  </a:gs>
                  <a:gs pos="100000">
                    <a:schemeClr val="bg1">
                      <a:alpha val="0"/>
                    </a:schemeClr>
                  </a:gs>
                </a:gsLst>
                <a:lin ang="5400000" scaled="1"/>
              </a:gradFill>
              <a:effectLst/>
              <a:latin typeface="D-DIN" panose="020B0504030202030204" pitchFamily="34" charset="0"/>
            </a:endParaRPr>
          </a:p>
        </p:txBody>
      </p:sp>
      <p:sp>
        <p:nvSpPr>
          <p:cNvPr id="11" name="文本框 10">
            <a:extLst>
              <a:ext uri="{FF2B5EF4-FFF2-40B4-BE49-F238E27FC236}">
                <a16:creationId xmlns:a16="http://schemas.microsoft.com/office/drawing/2014/main" xmlns="" id="{A1CFC95F-88F4-4340-90B3-DC4EFE66F1EE}"/>
              </a:ext>
            </a:extLst>
          </p:cNvPr>
          <p:cNvSpPr txBox="1"/>
          <p:nvPr/>
        </p:nvSpPr>
        <p:spPr>
          <a:xfrm>
            <a:off x="659764" y="2006740"/>
            <a:ext cx="1902580" cy="369332"/>
          </a:xfrm>
          <a:prstGeom prst="rect">
            <a:avLst/>
          </a:prstGeom>
          <a:noFill/>
        </p:spPr>
        <p:txBody>
          <a:bodyPr wrap="square">
            <a:spAutoFit/>
          </a:bodyPr>
          <a:lstStyle/>
          <a:p>
            <a:pPr algn="ctr"/>
            <a:r>
              <a:rPr lang="zh-CN" altLang="en-US" b="1">
                <a:latin typeface="+mj-ea"/>
                <a:ea typeface="+mj-ea"/>
              </a:rPr>
              <a:t>特等奖</a:t>
            </a:r>
            <a:endParaRPr lang="en-US" altLang="zh-CN" b="1" dirty="0">
              <a:latin typeface="+mj-ea"/>
              <a:ea typeface="+mj-ea"/>
            </a:endParaRPr>
          </a:p>
        </p:txBody>
      </p:sp>
      <p:sp>
        <p:nvSpPr>
          <p:cNvPr id="13" name="文本框 12">
            <a:extLst>
              <a:ext uri="{FF2B5EF4-FFF2-40B4-BE49-F238E27FC236}">
                <a16:creationId xmlns:a16="http://schemas.microsoft.com/office/drawing/2014/main" xmlns="" id="{BA779ED1-96FA-452B-A814-54806CFE9B06}"/>
              </a:ext>
            </a:extLst>
          </p:cNvPr>
          <p:cNvSpPr txBox="1"/>
          <p:nvPr/>
        </p:nvSpPr>
        <p:spPr>
          <a:xfrm>
            <a:off x="3659287" y="2722145"/>
            <a:ext cx="1902580" cy="369332"/>
          </a:xfrm>
          <a:prstGeom prst="rect">
            <a:avLst/>
          </a:prstGeom>
          <a:noFill/>
        </p:spPr>
        <p:txBody>
          <a:bodyPr wrap="square">
            <a:spAutoFit/>
          </a:bodyPr>
          <a:lstStyle/>
          <a:p>
            <a:pPr algn="ctr"/>
            <a:r>
              <a:rPr lang="en-US" altLang="zh-CN" b="1">
                <a:latin typeface="+mj-ea"/>
                <a:ea typeface="+mj-ea"/>
              </a:rPr>
              <a:t>—</a:t>
            </a:r>
            <a:r>
              <a:rPr lang="zh-CN" altLang="en-US" b="1">
                <a:latin typeface="+mj-ea"/>
                <a:ea typeface="+mj-ea"/>
              </a:rPr>
              <a:t>等奖</a:t>
            </a:r>
            <a:endParaRPr lang="en-US" altLang="zh-CN" b="1" dirty="0">
              <a:latin typeface="+mj-ea"/>
              <a:ea typeface="+mj-ea"/>
            </a:endParaRPr>
          </a:p>
        </p:txBody>
      </p:sp>
      <p:sp>
        <p:nvSpPr>
          <p:cNvPr id="15" name="文本框 14">
            <a:extLst>
              <a:ext uri="{FF2B5EF4-FFF2-40B4-BE49-F238E27FC236}">
                <a16:creationId xmlns:a16="http://schemas.microsoft.com/office/drawing/2014/main" xmlns="" id="{3FEF7DDC-0D34-46EA-9D5F-BBDA3E70B2B9}"/>
              </a:ext>
            </a:extLst>
          </p:cNvPr>
          <p:cNvSpPr txBox="1"/>
          <p:nvPr/>
        </p:nvSpPr>
        <p:spPr>
          <a:xfrm>
            <a:off x="6658810" y="3643876"/>
            <a:ext cx="1902580" cy="369332"/>
          </a:xfrm>
          <a:prstGeom prst="rect">
            <a:avLst/>
          </a:prstGeom>
          <a:noFill/>
        </p:spPr>
        <p:txBody>
          <a:bodyPr wrap="square">
            <a:spAutoFit/>
          </a:bodyPr>
          <a:lstStyle/>
          <a:p>
            <a:pPr algn="ctr"/>
            <a:r>
              <a:rPr lang="zh-CN" altLang="en-US" b="1" dirty="0">
                <a:latin typeface="+mj-ea"/>
                <a:ea typeface="+mj-ea"/>
              </a:rPr>
              <a:t>二等奖</a:t>
            </a:r>
            <a:endParaRPr lang="en-US" altLang="zh-CN" b="1" dirty="0">
              <a:latin typeface="+mj-ea"/>
              <a:ea typeface="+mj-ea"/>
            </a:endParaRPr>
          </a:p>
        </p:txBody>
      </p:sp>
      <p:sp>
        <p:nvSpPr>
          <p:cNvPr id="17" name="文本框 16">
            <a:extLst>
              <a:ext uri="{FF2B5EF4-FFF2-40B4-BE49-F238E27FC236}">
                <a16:creationId xmlns:a16="http://schemas.microsoft.com/office/drawing/2014/main" xmlns="" id="{8199740F-4ADE-44C6-B3AC-0C3D90D27700}"/>
              </a:ext>
            </a:extLst>
          </p:cNvPr>
          <p:cNvSpPr txBox="1"/>
          <p:nvPr/>
        </p:nvSpPr>
        <p:spPr>
          <a:xfrm>
            <a:off x="9658333" y="4761622"/>
            <a:ext cx="1902580" cy="369332"/>
          </a:xfrm>
          <a:prstGeom prst="rect">
            <a:avLst/>
          </a:prstGeom>
          <a:noFill/>
        </p:spPr>
        <p:txBody>
          <a:bodyPr wrap="square">
            <a:spAutoFit/>
          </a:bodyPr>
          <a:lstStyle/>
          <a:p>
            <a:pPr algn="ctr"/>
            <a:r>
              <a:rPr lang="zh-CN" altLang="en-US" b="1" dirty="0">
                <a:latin typeface="+mj-ea"/>
                <a:ea typeface="+mj-ea"/>
              </a:rPr>
              <a:t>三等奖</a:t>
            </a:r>
            <a:endParaRPr lang="en-US" altLang="zh-CN" b="1" dirty="0">
              <a:latin typeface="+mj-ea"/>
              <a:ea typeface="+mj-ea"/>
            </a:endParaRPr>
          </a:p>
        </p:txBody>
      </p:sp>
      <p:sp>
        <p:nvSpPr>
          <p:cNvPr id="40" name="矩形 39">
            <a:extLst>
              <a:ext uri="{FF2B5EF4-FFF2-40B4-BE49-F238E27FC236}">
                <a16:creationId xmlns:a16="http://schemas.microsoft.com/office/drawing/2014/main" xmlns="" id="{96A63C77-F4DE-4415-9C85-A1124747904E}"/>
              </a:ext>
            </a:extLst>
          </p:cNvPr>
          <p:cNvSpPr/>
          <p:nvPr/>
        </p:nvSpPr>
        <p:spPr>
          <a:xfrm>
            <a:off x="244943" y="2496068"/>
            <a:ext cx="2732223" cy="4155125"/>
          </a:xfrm>
          <a:prstGeom prst="rect">
            <a:avLst/>
          </a:pr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梯形 41">
            <a:extLst>
              <a:ext uri="{FF2B5EF4-FFF2-40B4-BE49-F238E27FC236}">
                <a16:creationId xmlns:a16="http://schemas.microsoft.com/office/drawing/2014/main" xmlns="" id="{091219C8-6FDB-4386-9FCF-40C014E7E439}"/>
              </a:ext>
            </a:extLst>
          </p:cNvPr>
          <p:cNvSpPr/>
          <p:nvPr/>
        </p:nvSpPr>
        <p:spPr>
          <a:xfrm>
            <a:off x="244943" y="2225597"/>
            <a:ext cx="2732223" cy="270472"/>
          </a:xfrm>
          <a:prstGeom prst="trapezoid">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5591D194-BF00-489C-83D2-B94A6A8843FC}"/>
              </a:ext>
            </a:extLst>
          </p:cNvPr>
          <p:cNvSpPr/>
          <p:nvPr/>
        </p:nvSpPr>
        <p:spPr>
          <a:xfrm>
            <a:off x="3244466" y="3156633"/>
            <a:ext cx="2732223" cy="3498572"/>
          </a:xfrm>
          <a:prstGeom prst="rect">
            <a:avLst/>
          </a:pr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梯形 50">
            <a:extLst>
              <a:ext uri="{FF2B5EF4-FFF2-40B4-BE49-F238E27FC236}">
                <a16:creationId xmlns:a16="http://schemas.microsoft.com/office/drawing/2014/main" xmlns="" id="{6E525A3E-1D21-4387-92C4-B9B60B41B913}"/>
              </a:ext>
            </a:extLst>
          </p:cNvPr>
          <p:cNvSpPr/>
          <p:nvPr/>
        </p:nvSpPr>
        <p:spPr>
          <a:xfrm>
            <a:off x="3244466" y="2883938"/>
            <a:ext cx="2732223" cy="270472"/>
          </a:xfrm>
          <a:prstGeom prst="trapezoid">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AD05CFFE-B3D0-46A5-B179-611F0289F22F}"/>
              </a:ext>
            </a:extLst>
          </p:cNvPr>
          <p:cNvSpPr/>
          <p:nvPr/>
        </p:nvSpPr>
        <p:spPr>
          <a:xfrm>
            <a:off x="6243989" y="4082750"/>
            <a:ext cx="2732223" cy="2516180"/>
          </a:xfrm>
          <a:prstGeom prst="rect">
            <a:avLst/>
          </a:pr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梯形 52">
            <a:extLst>
              <a:ext uri="{FF2B5EF4-FFF2-40B4-BE49-F238E27FC236}">
                <a16:creationId xmlns:a16="http://schemas.microsoft.com/office/drawing/2014/main" xmlns="" id="{B683F263-2DA3-47C4-8245-6C47ADF8C238}"/>
              </a:ext>
            </a:extLst>
          </p:cNvPr>
          <p:cNvSpPr/>
          <p:nvPr/>
        </p:nvSpPr>
        <p:spPr>
          <a:xfrm>
            <a:off x="6243989" y="3799753"/>
            <a:ext cx="2732223" cy="270472"/>
          </a:xfrm>
          <a:prstGeom prst="trapezoid">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39041722-F4B6-4044-B8E9-6E71A45250C9}"/>
              </a:ext>
            </a:extLst>
          </p:cNvPr>
          <p:cNvSpPr/>
          <p:nvPr/>
        </p:nvSpPr>
        <p:spPr>
          <a:xfrm>
            <a:off x="9243512" y="5176911"/>
            <a:ext cx="2732223" cy="1422020"/>
          </a:xfrm>
          <a:prstGeom prst="rect">
            <a:avLst/>
          </a:pr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梯形 54">
            <a:extLst>
              <a:ext uri="{FF2B5EF4-FFF2-40B4-BE49-F238E27FC236}">
                <a16:creationId xmlns:a16="http://schemas.microsoft.com/office/drawing/2014/main" xmlns="" id="{D04FDAA7-CBD7-4C2D-AAE2-2D86D437C0FC}"/>
              </a:ext>
            </a:extLst>
          </p:cNvPr>
          <p:cNvSpPr/>
          <p:nvPr/>
        </p:nvSpPr>
        <p:spPr>
          <a:xfrm>
            <a:off x="9243512" y="4899350"/>
            <a:ext cx="2732223" cy="270472"/>
          </a:xfrm>
          <a:prstGeom prst="trapezoid">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xmlns="" id="{0D4B05CC-49D4-43EC-9AAD-FE00522A5FDB}"/>
              </a:ext>
            </a:extLst>
          </p:cNvPr>
          <p:cNvSpPr txBox="1"/>
          <p:nvPr/>
        </p:nvSpPr>
        <p:spPr>
          <a:xfrm>
            <a:off x="3759721" y="1285494"/>
            <a:ext cx="1701713" cy="1984902"/>
          </a:xfrm>
          <a:prstGeom prst="rect">
            <a:avLst/>
          </a:prstGeom>
          <a:noFill/>
        </p:spPr>
        <p:txBody>
          <a:bodyPr wrap="square" rtlCol="0">
            <a:spAutoFit/>
          </a:bodyPr>
          <a:lstStyle/>
          <a:p>
            <a:pPr algn="ctr">
              <a:lnSpc>
                <a:spcPct val="120000"/>
              </a:lnSpc>
            </a:pPr>
            <a:r>
              <a:rPr lang="en-US" altLang="zh-CN" sz="11500" b="1" i="0" dirty="0">
                <a:gradFill>
                  <a:gsLst>
                    <a:gs pos="0">
                      <a:schemeClr val="accent1"/>
                    </a:gs>
                    <a:gs pos="100000">
                      <a:schemeClr val="bg1">
                        <a:alpha val="0"/>
                      </a:schemeClr>
                    </a:gs>
                  </a:gsLst>
                  <a:lin ang="5400000" scaled="1"/>
                </a:gradFill>
                <a:effectLst/>
                <a:latin typeface="D-DIN" panose="020B0504030202030204" pitchFamily="34" charset="0"/>
              </a:rPr>
              <a:t>2</a:t>
            </a:r>
            <a:endParaRPr lang="zh-CN" altLang="en-US" sz="11500" b="1" i="0" dirty="0">
              <a:gradFill>
                <a:gsLst>
                  <a:gs pos="0">
                    <a:schemeClr val="accent1"/>
                  </a:gs>
                  <a:gs pos="100000">
                    <a:schemeClr val="bg1">
                      <a:alpha val="0"/>
                    </a:schemeClr>
                  </a:gs>
                </a:gsLst>
                <a:lin ang="5400000" scaled="1"/>
              </a:gradFill>
              <a:effectLst/>
              <a:latin typeface="D-DIN" panose="020B0504030202030204" pitchFamily="34" charset="0"/>
            </a:endParaRPr>
          </a:p>
        </p:txBody>
      </p:sp>
      <p:sp>
        <p:nvSpPr>
          <p:cNvPr id="59" name="文本框 58">
            <a:extLst>
              <a:ext uri="{FF2B5EF4-FFF2-40B4-BE49-F238E27FC236}">
                <a16:creationId xmlns:a16="http://schemas.microsoft.com/office/drawing/2014/main" xmlns="" id="{A6F2E592-3D02-443B-BF16-49572705E89D}"/>
              </a:ext>
            </a:extLst>
          </p:cNvPr>
          <p:cNvSpPr txBox="1"/>
          <p:nvPr/>
        </p:nvSpPr>
        <p:spPr>
          <a:xfrm>
            <a:off x="747229" y="659573"/>
            <a:ext cx="1701713" cy="1984902"/>
          </a:xfrm>
          <a:prstGeom prst="rect">
            <a:avLst/>
          </a:prstGeom>
          <a:noFill/>
        </p:spPr>
        <p:txBody>
          <a:bodyPr wrap="square" rtlCol="0">
            <a:spAutoFit/>
          </a:bodyPr>
          <a:lstStyle/>
          <a:p>
            <a:pPr algn="ctr">
              <a:lnSpc>
                <a:spcPct val="120000"/>
              </a:lnSpc>
            </a:pPr>
            <a:r>
              <a:rPr lang="en-US" altLang="zh-CN" sz="11500" b="1" i="0" dirty="0">
                <a:gradFill>
                  <a:gsLst>
                    <a:gs pos="0">
                      <a:schemeClr val="accent1"/>
                    </a:gs>
                    <a:gs pos="100000">
                      <a:schemeClr val="bg1">
                        <a:alpha val="0"/>
                      </a:schemeClr>
                    </a:gs>
                  </a:gsLst>
                  <a:lin ang="5400000" scaled="1"/>
                </a:gradFill>
                <a:effectLst/>
                <a:latin typeface="D-DIN" panose="020B0504030202030204" pitchFamily="34" charset="0"/>
              </a:rPr>
              <a:t>1</a:t>
            </a:r>
            <a:endParaRPr lang="zh-CN" altLang="en-US" sz="11500" b="1" i="0" dirty="0">
              <a:gradFill>
                <a:gsLst>
                  <a:gs pos="0">
                    <a:schemeClr val="accent1"/>
                  </a:gs>
                  <a:gs pos="100000">
                    <a:schemeClr val="bg1">
                      <a:alpha val="0"/>
                    </a:schemeClr>
                  </a:gs>
                </a:gsLst>
                <a:lin ang="5400000" scaled="1"/>
              </a:gradFill>
              <a:effectLst/>
              <a:latin typeface="D-DIN" panose="020B0504030202030204" pitchFamily="34" charset="0"/>
            </a:endParaRPr>
          </a:p>
        </p:txBody>
      </p:sp>
      <p:sp>
        <p:nvSpPr>
          <p:cNvPr id="18" name="文本框 17">
            <a:extLst>
              <a:ext uri="{FF2B5EF4-FFF2-40B4-BE49-F238E27FC236}">
                <a16:creationId xmlns:a16="http://schemas.microsoft.com/office/drawing/2014/main" xmlns="" id="{41553FEB-1522-4323-AD88-AA3A368719D5}"/>
              </a:ext>
            </a:extLst>
          </p:cNvPr>
          <p:cNvSpPr txBox="1"/>
          <p:nvPr/>
        </p:nvSpPr>
        <p:spPr>
          <a:xfrm>
            <a:off x="9758767" y="5495590"/>
            <a:ext cx="1701713" cy="338554"/>
          </a:xfrm>
          <a:prstGeom prst="rect">
            <a:avLst/>
          </a:prstGeom>
          <a:noFill/>
        </p:spPr>
        <p:txBody>
          <a:bodyPr wrap="square">
            <a:spAutoFit/>
          </a:bodyPr>
          <a:lstStyle/>
          <a:p>
            <a:pPr algn="ctr"/>
            <a:r>
              <a:rPr lang="zh-CN" altLang="en-US" sz="1600" dirty="0">
                <a:solidFill>
                  <a:schemeClr val="accent1"/>
                </a:solidFill>
              </a:rPr>
              <a:t>免费房券</a:t>
            </a:r>
            <a:endParaRPr lang="en-US" altLang="zh-CN" sz="1600" dirty="0">
              <a:solidFill>
                <a:schemeClr val="accent1"/>
              </a:solidFill>
            </a:endParaRPr>
          </a:p>
        </p:txBody>
      </p:sp>
      <p:sp>
        <p:nvSpPr>
          <p:cNvPr id="12" name="文本框 11">
            <a:extLst>
              <a:ext uri="{FF2B5EF4-FFF2-40B4-BE49-F238E27FC236}">
                <a16:creationId xmlns:a16="http://schemas.microsoft.com/office/drawing/2014/main" xmlns="" id="{11F1B5C0-6A20-459D-A840-CD2048444B2E}"/>
              </a:ext>
            </a:extLst>
          </p:cNvPr>
          <p:cNvSpPr txBox="1"/>
          <p:nvPr/>
        </p:nvSpPr>
        <p:spPr>
          <a:xfrm>
            <a:off x="760198" y="2850063"/>
            <a:ext cx="1701713" cy="338554"/>
          </a:xfrm>
          <a:prstGeom prst="rect">
            <a:avLst/>
          </a:prstGeom>
          <a:noFill/>
        </p:spPr>
        <p:txBody>
          <a:bodyPr wrap="square">
            <a:spAutoFit/>
          </a:bodyPr>
          <a:lstStyle/>
          <a:p>
            <a:pPr algn="ctr"/>
            <a:r>
              <a:rPr lang="zh-CN" altLang="en-US" sz="1600" dirty="0">
                <a:solidFill>
                  <a:schemeClr val="accent1"/>
                </a:solidFill>
              </a:rPr>
              <a:t>钢琴</a:t>
            </a:r>
            <a:endParaRPr lang="en-US" altLang="zh-CN" sz="1600" dirty="0">
              <a:solidFill>
                <a:schemeClr val="accent1"/>
              </a:solidFill>
            </a:endParaRPr>
          </a:p>
        </p:txBody>
      </p:sp>
      <p:sp>
        <p:nvSpPr>
          <p:cNvPr id="14" name="文本框 13">
            <a:extLst>
              <a:ext uri="{FF2B5EF4-FFF2-40B4-BE49-F238E27FC236}">
                <a16:creationId xmlns:a16="http://schemas.microsoft.com/office/drawing/2014/main" xmlns="" id="{F0BE7C4E-FDD0-4FC8-BBE0-AA9996D9AAA8}"/>
              </a:ext>
            </a:extLst>
          </p:cNvPr>
          <p:cNvSpPr txBox="1"/>
          <p:nvPr/>
        </p:nvSpPr>
        <p:spPr>
          <a:xfrm>
            <a:off x="3759721" y="3499852"/>
            <a:ext cx="1701713" cy="338554"/>
          </a:xfrm>
          <a:prstGeom prst="rect">
            <a:avLst/>
          </a:prstGeom>
          <a:noFill/>
        </p:spPr>
        <p:txBody>
          <a:bodyPr wrap="square">
            <a:spAutoFit/>
          </a:bodyPr>
          <a:lstStyle/>
          <a:p>
            <a:pPr algn="ctr"/>
            <a:r>
              <a:rPr lang="zh-CN" altLang="en-US" sz="1600" dirty="0">
                <a:solidFill>
                  <a:schemeClr val="accent1"/>
                </a:solidFill>
              </a:rPr>
              <a:t>品牌手机</a:t>
            </a:r>
            <a:endParaRPr lang="en-US" altLang="zh-CN" sz="1600" dirty="0">
              <a:solidFill>
                <a:schemeClr val="accent1"/>
              </a:solidFill>
            </a:endParaRPr>
          </a:p>
        </p:txBody>
      </p:sp>
      <p:sp>
        <p:nvSpPr>
          <p:cNvPr id="16" name="文本框 15">
            <a:extLst>
              <a:ext uri="{FF2B5EF4-FFF2-40B4-BE49-F238E27FC236}">
                <a16:creationId xmlns:a16="http://schemas.microsoft.com/office/drawing/2014/main" xmlns="" id="{4C98A292-3259-49B2-A5C0-B554EF11DDA3}"/>
              </a:ext>
            </a:extLst>
          </p:cNvPr>
          <p:cNvSpPr txBox="1"/>
          <p:nvPr/>
        </p:nvSpPr>
        <p:spPr>
          <a:xfrm>
            <a:off x="6759244" y="4476598"/>
            <a:ext cx="1701713" cy="338554"/>
          </a:xfrm>
          <a:prstGeom prst="rect">
            <a:avLst/>
          </a:prstGeom>
          <a:noFill/>
        </p:spPr>
        <p:txBody>
          <a:bodyPr wrap="square">
            <a:spAutoFit/>
          </a:bodyPr>
          <a:lstStyle/>
          <a:p>
            <a:pPr algn="ctr"/>
            <a:r>
              <a:rPr lang="zh-CN" altLang="en-US" sz="1600" dirty="0">
                <a:solidFill>
                  <a:schemeClr val="accent1"/>
                </a:solidFill>
              </a:rPr>
              <a:t>高级床上用品</a:t>
            </a:r>
            <a:endParaRPr lang="en-US" altLang="zh-CN" sz="1600" dirty="0">
              <a:solidFill>
                <a:schemeClr val="accent1"/>
              </a:solidFill>
            </a:endParaRPr>
          </a:p>
        </p:txBody>
      </p:sp>
      <p:sp>
        <p:nvSpPr>
          <p:cNvPr id="66" name="文本框 65">
            <a:extLst>
              <a:ext uri="{FF2B5EF4-FFF2-40B4-BE49-F238E27FC236}">
                <a16:creationId xmlns:a16="http://schemas.microsoft.com/office/drawing/2014/main" xmlns="" id="{9E2A993A-969E-4FE7-A2DE-183A561D78B8}"/>
              </a:ext>
            </a:extLst>
          </p:cNvPr>
          <p:cNvSpPr txBox="1"/>
          <p:nvPr/>
        </p:nvSpPr>
        <p:spPr>
          <a:xfrm>
            <a:off x="4525744" y="235510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1</a:t>
            </a:r>
            <a:endParaRPr lang="zh-CN" altLang="en-US" sz="2400" dirty="0">
              <a:solidFill>
                <a:schemeClr val="accent1">
                  <a:alpha val="5000"/>
                </a:schemeClr>
              </a:solidFill>
              <a:latin typeface="DH Snowflakes" pitchFamily="2" charset="0"/>
            </a:endParaRPr>
          </a:p>
        </p:txBody>
      </p:sp>
      <p:sp>
        <p:nvSpPr>
          <p:cNvPr id="38" name="文本占位符 5">
            <a:extLst>
              <a:ext uri="{FF2B5EF4-FFF2-40B4-BE49-F238E27FC236}">
                <a16:creationId xmlns:a16="http://schemas.microsoft.com/office/drawing/2014/main" xmlns="" id="{0BD5C56A-6DFE-4586-8291-07279CC2546C}"/>
              </a:ext>
            </a:extLst>
          </p:cNvPr>
          <p:cNvSpPr>
            <a:spLocks noGrp="1"/>
          </p:cNvSpPr>
          <p:nvPr>
            <p:ph type="body" sz="quarter" idx="13"/>
          </p:nvPr>
        </p:nvSpPr>
        <p:spPr>
          <a:xfrm>
            <a:off x="465138" y="195263"/>
            <a:ext cx="4387850" cy="423862"/>
          </a:xfrm>
        </p:spPr>
        <p:txBody>
          <a:bodyPr/>
          <a:lstStyle/>
          <a:p>
            <a:r>
              <a:rPr lang="zh-CN" altLang="en-US" sz="2400" b="1">
                <a:latin typeface="+mj-ea"/>
                <a:ea typeface="+mj-ea"/>
              </a:rPr>
              <a:t>活动安排</a:t>
            </a:r>
            <a:endParaRPr lang="zh-CN" altLang="en-US" sz="2400" b="1" dirty="0">
              <a:latin typeface="+mj-ea"/>
              <a:ea typeface="+mj-ea"/>
            </a:endParaRPr>
          </a:p>
        </p:txBody>
      </p:sp>
      <p:sp>
        <p:nvSpPr>
          <p:cNvPr id="39" name="文本占位符 8">
            <a:extLst>
              <a:ext uri="{FF2B5EF4-FFF2-40B4-BE49-F238E27FC236}">
                <a16:creationId xmlns:a16="http://schemas.microsoft.com/office/drawing/2014/main" xmlns="" id="{B5C80DFD-5D19-4DC4-B91F-6F9A8C3CD5CF}"/>
              </a:ext>
            </a:extLst>
          </p:cNvPr>
          <p:cNvSpPr>
            <a:spLocks noGrp="1"/>
          </p:cNvSpPr>
          <p:nvPr>
            <p:ph type="body" sz="quarter" idx="14"/>
          </p:nvPr>
        </p:nvSpPr>
        <p:spPr>
          <a:xfrm>
            <a:off x="465138" y="585788"/>
            <a:ext cx="3703637" cy="285750"/>
          </a:xfrm>
        </p:spPr>
        <p:txBody>
          <a:bodyPr/>
          <a:lstStyle/>
          <a:p>
            <a:r>
              <a:rPr lang="en-US" altLang="zh-CN" sz="1400">
                <a:latin typeface="+mn-ea"/>
              </a:rPr>
              <a:t>Arrangements</a:t>
            </a:r>
            <a:endParaRPr lang="zh-CN" altLang="en-US" sz="1400" dirty="0">
              <a:latin typeface="+mn-ea"/>
            </a:endParaRPr>
          </a:p>
        </p:txBody>
      </p:sp>
      <p:pic>
        <p:nvPicPr>
          <p:cNvPr id="10" name="图形 9" descr="智能手机">
            <a:extLst>
              <a:ext uri="{FF2B5EF4-FFF2-40B4-BE49-F238E27FC236}">
                <a16:creationId xmlns:a16="http://schemas.microsoft.com/office/drawing/2014/main" xmlns="" id="{AB1DADA6-8E29-4B0D-8D8D-DC1DEEFD926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3799252" y="4168497"/>
            <a:ext cx="1622651" cy="1622651"/>
          </a:xfrm>
          <a:prstGeom prst="rect">
            <a:avLst/>
          </a:prstGeom>
        </p:spPr>
      </p:pic>
      <p:pic>
        <p:nvPicPr>
          <p:cNvPr id="20" name="图形 19" descr="钢琴">
            <a:extLst>
              <a:ext uri="{FF2B5EF4-FFF2-40B4-BE49-F238E27FC236}">
                <a16:creationId xmlns:a16="http://schemas.microsoft.com/office/drawing/2014/main" xmlns="" id="{2E9DB2AB-E3FF-472D-8FE2-FDA953C3D20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799729" y="4168497"/>
            <a:ext cx="1622651" cy="1622651"/>
          </a:xfrm>
          <a:prstGeom prst="rect">
            <a:avLst/>
          </a:prstGeom>
        </p:spPr>
      </p:pic>
      <p:pic>
        <p:nvPicPr>
          <p:cNvPr id="2" name="图片 1">
            <a:extLst>
              <a:ext uri="{FF2B5EF4-FFF2-40B4-BE49-F238E27FC236}">
                <a16:creationId xmlns:a16="http://schemas.microsoft.com/office/drawing/2014/main" xmlns="" id="{E8A09D91-6F96-41C5-AF6F-CBB643DC18D5}"/>
              </a:ext>
            </a:extLst>
          </p:cNvPr>
          <p:cNvPicPr>
            <a:picLocks noChangeAspect="1"/>
          </p:cNvPicPr>
          <p:nvPr/>
        </p:nvPicPr>
        <p:blipFill>
          <a:blip r:embed="rId7"/>
          <a:stretch>
            <a:fillRect/>
          </a:stretch>
        </p:blipFill>
        <p:spPr>
          <a:xfrm>
            <a:off x="526821" y="609355"/>
            <a:ext cx="11138357" cy="5639289"/>
          </a:xfrm>
          <a:prstGeom prst="rect">
            <a:avLst/>
          </a:prstGeom>
        </p:spPr>
      </p:pic>
    </p:spTree>
    <p:extLst>
      <p:ext uri="{BB962C8B-B14F-4D97-AF65-F5344CB8AC3E}">
        <p14:creationId xmlns:p14="http://schemas.microsoft.com/office/powerpoint/2010/main" val="1076855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165B25B-6C9D-41AD-835C-3ECFF199288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504129"/>
            <a:ext cx="12192000" cy="3353871"/>
          </a:xfrm>
          <a:prstGeom prst="rect">
            <a:avLst/>
          </a:prstGeom>
        </p:spPr>
      </p:pic>
      <p:sp>
        <p:nvSpPr>
          <p:cNvPr id="5" name="矩形 4">
            <a:extLst>
              <a:ext uri="{FF2B5EF4-FFF2-40B4-BE49-F238E27FC236}">
                <a16:creationId xmlns:a16="http://schemas.microsoft.com/office/drawing/2014/main" xmlns="" id="{904BF61C-1F28-47EC-A9C5-EA7EA8B16D12}"/>
              </a:ext>
            </a:extLst>
          </p:cNvPr>
          <p:cNvSpPr/>
          <p:nvPr/>
        </p:nvSpPr>
        <p:spPr>
          <a:xfrm>
            <a:off x="0" y="3504130"/>
            <a:ext cx="12192000" cy="3353872"/>
          </a:xfrm>
          <a:prstGeom prst="rect">
            <a:avLst/>
          </a:prstGeom>
          <a:gradFill>
            <a:gsLst>
              <a:gs pos="0">
                <a:schemeClr val="accent4">
                  <a:alpha val="80000"/>
                </a:schemeClr>
              </a:gs>
              <a:gs pos="100000">
                <a:schemeClr val="accent5">
                  <a:alpha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4">
            <a:extLst>
              <a:ext uri="{FF2B5EF4-FFF2-40B4-BE49-F238E27FC236}">
                <a16:creationId xmlns:a16="http://schemas.microsoft.com/office/drawing/2014/main" xmlns="" id="{8F72CCAC-E495-48A3-A496-7E6E317069A2}"/>
              </a:ext>
            </a:extLst>
          </p:cNvPr>
          <p:cNvSpPr/>
          <p:nvPr/>
        </p:nvSpPr>
        <p:spPr>
          <a:xfrm>
            <a:off x="6307540" y="1656232"/>
            <a:ext cx="2386501" cy="4149605"/>
          </a:xfrm>
          <a:prstGeom prst="roundRect">
            <a:avLst>
              <a:gd name="adj" fmla="val 3087"/>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9" name="矩形 13">
            <a:extLst>
              <a:ext uri="{FF2B5EF4-FFF2-40B4-BE49-F238E27FC236}">
                <a16:creationId xmlns:a16="http://schemas.microsoft.com/office/drawing/2014/main" xmlns="" id="{F03176A1-A91D-4C94-AEDC-C1093250A6EA}"/>
              </a:ext>
            </a:extLst>
          </p:cNvPr>
          <p:cNvSpPr/>
          <p:nvPr/>
        </p:nvSpPr>
        <p:spPr>
          <a:xfrm>
            <a:off x="3506323" y="1641057"/>
            <a:ext cx="2386501" cy="4149605"/>
          </a:xfrm>
          <a:prstGeom prst="roundRect">
            <a:avLst>
              <a:gd name="adj" fmla="val 3087"/>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0" name="矩形 11">
            <a:extLst>
              <a:ext uri="{FF2B5EF4-FFF2-40B4-BE49-F238E27FC236}">
                <a16:creationId xmlns:a16="http://schemas.microsoft.com/office/drawing/2014/main" xmlns="" id="{C5DE8243-E74D-4E9B-BB7A-888C498F9790}"/>
              </a:ext>
            </a:extLst>
          </p:cNvPr>
          <p:cNvSpPr/>
          <p:nvPr/>
        </p:nvSpPr>
        <p:spPr>
          <a:xfrm>
            <a:off x="705106" y="1641057"/>
            <a:ext cx="2386501" cy="4149605"/>
          </a:xfrm>
          <a:prstGeom prst="roundRect">
            <a:avLst>
              <a:gd name="adj" fmla="val 2117"/>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1" name="矩形 15">
            <a:extLst>
              <a:ext uri="{FF2B5EF4-FFF2-40B4-BE49-F238E27FC236}">
                <a16:creationId xmlns:a16="http://schemas.microsoft.com/office/drawing/2014/main" xmlns="" id="{F65F08D6-7D6F-4BA9-AB3C-82F83175F6CC}"/>
              </a:ext>
            </a:extLst>
          </p:cNvPr>
          <p:cNvSpPr/>
          <p:nvPr/>
        </p:nvSpPr>
        <p:spPr>
          <a:xfrm>
            <a:off x="9108758" y="1641057"/>
            <a:ext cx="2386501" cy="4149605"/>
          </a:xfrm>
          <a:prstGeom prst="roundRect">
            <a:avLst>
              <a:gd name="adj" fmla="val 2602"/>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5" name="文本框 14">
            <a:extLst>
              <a:ext uri="{FF2B5EF4-FFF2-40B4-BE49-F238E27FC236}">
                <a16:creationId xmlns:a16="http://schemas.microsoft.com/office/drawing/2014/main" xmlns="" id="{1A39F95E-06BF-4AC1-A956-A99604B6FFBD}"/>
              </a:ext>
            </a:extLst>
          </p:cNvPr>
          <p:cNvSpPr txBox="1"/>
          <p:nvPr/>
        </p:nvSpPr>
        <p:spPr>
          <a:xfrm>
            <a:off x="705106" y="5961995"/>
            <a:ext cx="9601200" cy="646331"/>
          </a:xfrm>
          <a:prstGeom prst="rect">
            <a:avLst/>
          </a:prstGeom>
          <a:noFill/>
        </p:spPr>
        <p:txBody>
          <a:bodyPr wrap="square">
            <a:spAutoFit/>
          </a:bodyPr>
          <a:lstStyle/>
          <a:p>
            <a:r>
              <a:rPr lang="zh-CN" altLang="en-US" sz="1200" dirty="0">
                <a:solidFill>
                  <a:schemeClr val="bg1">
                    <a:lumMod val="85000"/>
                  </a:schemeClr>
                </a:solidFill>
              </a:rPr>
              <a:t>注</a:t>
            </a:r>
            <a:r>
              <a:rPr lang="en-US" altLang="zh-CN" sz="1200" dirty="0">
                <a:solidFill>
                  <a:schemeClr val="bg1">
                    <a:lumMod val="85000"/>
                  </a:schemeClr>
                </a:solidFill>
              </a:rPr>
              <a:t>:</a:t>
            </a:r>
          </a:p>
          <a:p>
            <a:r>
              <a:rPr lang="en-US" altLang="zh-CN" sz="1200" dirty="0">
                <a:solidFill>
                  <a:schemeClr val="bg1">
                    <a:lumMod val="85000"/>
                  </a:schemeClr>
                </a:solidFill>
              </a:rPr>
              <a:t>1</a:t>
            </a:r>
            <a:r>
              <a:rPr lang="zh-CN" altLang="en-US" sz="1200" dirty="0">
                <a:solidFill>
                  <a:schemeClr val="bg1">
                    <a:lumMod val="85000"/>
                  </a:schemeClr>
                </a:solidFill>
              </a:rPr>
              <a:t>、此次活动参加人员较多各岗位需按照所负责区域明确分工指定专职负责人员。</a:t>
            </a:r>
            <a:endParaRPr lang="en-US" altLang="zh-CN" sz="1200" dirty="0">
              <a:solidFill>
                <a:schemeClr val="bg1">
                  <a:lumMod val="85000"/>
                </a:schemeClr>
              </a:solidFill>
            </a:endParaRPr>
          </a:p>
          <a:p>
            <a:r>
              <a:rPr lang="en-US" altLang="zh-CN" sz="1200" dirty="0">
                <a:solidFill>
                  <a:schemeClr val="bg1">
                    <a:lumMod val="85000"/>
                  </a:schemeClr>
                </a:solidFill>
              </a:rPr>
              <a:t>2</a:t>
            </a:r>
            <a:r>
              <a:rPr lang="zh-CN" altLang="en-US" sz="1200" dirty="0">
                <a:solidFill>
                  <a:schemeClr val="bg1">
                    <a:lumMod val="85000"/>
                  </a:schemeClr>
                </a:solidFill>
              </a:rPr>
              <a:t>、工作人员均头戴圣诞帽及身配圣诞装饰物为客人服务。</a:t>
            </a:r>
            <a:endParaRPr lang="en-US" altLang="zh-CN" sz="1200" dirty="0">
              <a:solidFill>
                <a:schemeClr val="bg1">
                  <a:lumMod val="85000"/>
                </a:schemeClr>
              </a:solidFill>
            </a:endParaRPr>
          </a:p>
        </p:txBody>
      </p:sp>
      <p:sp>
        <p:nvSpPr>
          <p:cNvPr id="16" name="文本框 15">
            <a:extLst>
              <a:ext uri="{FF2B5EF4-FFF2-40B4-BE49-F238E27FC236}">
                <a16:creationId xmlns:a16="http://schemas.microsoft.com/office/drawing/2014/main" xmlns="" id="{F6921220-235A-45A3-AE12-E10CA763D186}"/>
              </a:ext>
            </a:extLst>
          </p:cNvPr>
          <p:cNvSpPr txBox="1"/>
          <p:nvPr/>
        </p:nvSpPr>
        <p:spPr>
          <a:xfrm>
            <a:off x="1005645" y="3604177"/>
            <a:ext cx="1785422" cy="1989455"/>
          </a:xfrm>
          <a:prstGeom prst="rect">
            <a:avLst/>
          </a:prstGeom>
          <a:noFill/>
        </p:spPr>
        <p:txBody>
          <a:bodyPr wrap="square">
            <a:spAutoFit/>
          </a:bodyPr>
          <a:lstStyle/>
          <a:p>
            <a:pPr algn="ctr">
              <a:lnSpc>
                <a:spcPct val="200000"/>
              </a:lnSpc>
            </a:pPr>
            <a:r>
              <a:rPr lang="zh-CN" altLang="en-US" sz="1600" dirty="0"/>
              <a:t>场地布置</a:t>
            </a:r>
            <a:endParaRPr lang="en-US" altLang="zh-CN" sz="1600" dirty="0"/>
          </a:p>
          <a:p>
            <a:pPr algn="ctr">
              <a:lnSpc>
                <a:spcPct val="200000"/>
              </a:lnSpc>
            </a:pPr>
            <a:r>
              <a:rPr lang="zh-CN" altLang="en-US" sz="1600" dirty="0"/>
              <a:t>活动主持</a:t>
            </a:r>
            <a:endParaRPr lang="en-US" altLang="zh-CN" sz="1600" dirty="0"/>
          </a:p>
          <a:p>
            <a:pPr algn="ctr">
              <a:lnSpc>
                <a:spcPct val="200000"/>
              </a:lnSpc>
            </a:pPr>
            <a:r>
              <a:rPr lang="zh-CN" altLang="en-US" sz="1600" dirty="0"/>
              <a:t>安排活动</a:t>
            </a:r>
            <a:endParaRPr lang="en-US" altLang="zh-CN" sz="1600" dirty="0"/>
          </a:p>
          <a:p>
            <a:pPr algn="ctr">
              <a:lnSpc>
                <a:spcPct val="200000"/>
              </a:lnSpc>
            </a:pPr>
            <a:endParaRPr lang="zh-CN" altLang="en-US" sz="1600" dirty="0"/>
          </a:p>
        </p:txBody>
      </p:sp>
      <p:sp>
        <p:nvSpPr>
          <p:cNvPr id="17" name="文本框 16">
            <a:extLst>
              <a:ext uri="{FF2B5EF4-FFF2-40B4-BE49-F238E27FC236}">
                <a16:creationId xmlns:a16="http://schemas.microsoft.com/office/drawing/2014/main" xmlns="" id="{1A57AA36-C89F-44DB-9DC2-9E89B4915C34}"/>
              </a:ext>
            </a:extLst>
          </p:cNvPr>
          <p:cNvSpPr txBox="1"/>
          <p:nvPr/>
        </p:nvSpPr>
        <p:spPr>
          <a:xfrm>
            <a:off x="1201384" y="2917722"/>
            <a:ext cx="1393944" cy="369332"/>
          </a:xfrm>
          <a:prstGeom prst="rect">
            <a:avLst/>
          </a:prstGeom>
          <a:noFill/>
        </p:spPr>
        <p:txBody>
          <a:bodyPr wrap="square">
            <a:spAutoFit/>
          </a:bodyPr>
          <a:lstStyle/>
          <a:p>
            <a:pPr algn="ctr"/>
            <a:r>
              <a:rPr lang="zh-CN" altLang="en-US" b="1" dirty="0">
                <a:latin typeface="+mj-ea"/>
                <a:ea typeface="+mj-ea"/>
              </a:rPr>
              <a:t>营销部</a:t>
            </a:r>
          </a:p>
        </p:txBody>
      </p:sp>
      <p:sp>
        <p:nvSpPr>
          <p:cNvPr id="18" name="文本框 17">
            <a:extLst>
              <a:ext uri="{FF2B5EF4-FFF2-40B4-BE49-F238E27FC236}">
                <a16:creationId xmlns:a16="http://schemas.microsoft.com/office/drawing/2014/main" xmlns="" id="{09F29E6A-64A1-40E1-A307-CED653FFDE2F}"/>
              </a:ext>
            </a:extLst>
          </p:cNvPr>
          <p:cNvSpPr txBox="1"/>
          <p:nvPr/>
        </p:nvSpPr>
        <p:spPr>
          <a:xfrm>
            <a:off x="3806862" y="3443161"/>
            <a:ext cx="1785422" cy="1004570"/>
          </a:xfrm>
          <a:prstGeom prst="rect">
            <a:avLst/>
          </a:prstGeom>
          <a:noFill/>
        </p:spPr>
        <p:txBody>
          <a:bodyPr wrap="square">
            <a:spAutoFit/>
          </a:bodyPr>
          <a:lstStyle/>
          <a:p>
            <a:pPr algn="ctr">
              <a:lnSpc>
                <a:spcPct val="200000"/>
              </a:lnSpc>
            </a:pPr>
            <a:r>
              <a:rPr lang="zh-CN" altLang="en-US" sz="1600" dirty="0"/>
              <a:t>活动奖品</a:t>
            </a:r>
            <a:endParaRPr lang="en-US" altLang="zh-CN" sz="1600" dirty="0"/>
          </a:p>
          <a:p>
            <a:pPr algn="ctr">
              <a:lnSpc>
                <a:spcPct val="200000"/>
              </a:lnSpc>
            </a:pPr>
            <a:r>
              <a:rPr lang="zh-CN" altLang="en-US" sz="1600" dirty="0"/>
              <a:t>设备调试</a:t>
            </a:r>
          </a:p>
        </p:txBody>
      </p:sp>
      <p:sp>
        <p:nvSpPr>
          <p:cNvPr id="19" name="文本框 18">
            <a:extLst>
              <a:ext uri="{FF2B5EF4-FFF2-40B4-BE49-F238E27FC236}">
                <a16:creationId xmlns:a16="http://schemas.microsoft.com/office/drawing/2014/main" xmlns="" id="{19055971-372B-4D85-B2CB-48D2CF9792BC}"/>
              </a:ext>
            </a:extLst>
          </p:cNvPr>
          <p:cNvSpPr txBox="1"/>
          <p:nvPr/>
        </p:nvSpPr>
        <p:spPr>
          <a:xfrm>
            <a:off x="4002601" y="2917722"/>
            <a:ext cx="1393944" cy="369332"/>
          </a:xfrm>
          <a:prstGeom prst="rect">
            <a:avLst/>
          </a:prstGeom>
          <a:noFill/>
        </p:spPr>
        <p:txBody>
          <a:bodyPr wrap="square">
            <a:spAutoFit/>
          </a:bodyPr>
          <a:lstStyle/>
          <a:p>
            <a:pPr algn="ctr"/>
            <a:r>
              <a:rPr lang="zh-CN" altLang="en-US" b="1" dirty="0">
                <a:latin typeface="+mj-ea"/>
                <a:ea typeface="+mj-ea"/>
              </a:rPr>
              <a:t>采购部</a:t>
            </a:r>
          </a:p>
        </p:txBody>
      </p:sp>
      <p:sp>
        <p:nvSpPr>
          <p:cNvPr id="20" name="文本框 19">
            <a:extLst>
              <a:ext uri="{FF2B5EF4-FFF2-40B4-BE49-F238E27FC236}">
                <a16:creationId xmlns:a16="http://schemas.microsoft.com/office/drawing/2014/main" xmlns="" id="{951D8CDB-26C6-4539-BD2C-E13B0B7DFE20}"/>
              </a:ext>
            </a:extLst>
          </p:cNvPr>
          <p:cNvSpPr txBox="1"/>
          <p:nvPr/>
        </p:nvSpPr>
        <p:spPr>
          <a:xfrm>
            <a:off x="9605036" y="2917722"/>
            <a:ext cx="1393944" cy="369332"/>
          </a:xfrm>
          <a:prstGeom prst="rect">
            <a:avLst/>
          </a:prstGeom>
          <a:noFill/>
        </p:spPr>
        <p:txBody>
          <a:bodyPr wrap="square">
            <a:spAutoFit/>
          </a:bodyPr>
          <a:lstStyle/>
          <a:p>
            <a:pPr algn="ctr"/>
            <a:r>
              <a:rPr lang="zh-CN" altLang="en-US" b="1" dirty="0">
                <a:latin typeface="+mj-ea"/>
                <a:ea typeface="+mj-ea"/>
              </a:rPr>
              <a:t>财务部</a:t>
            </a:r>
          </a:p>
        </p:txBody>
      </p:sp>
      <p:sp>
        <p:nvSpPr>
          <p:cNvPr id="21" name="文本框 20">
            <a:extLst>
              <a:ext uri="{FF2B5EF4-FFF2-40B4-BE49-F238E27FC236}">
                <a16:creationId xmlns:a16="http://schemas.microsoft.com/office/drawing/2014/main" xmlns="" id="{7BD01A83-85FC-4F4B-80A0-C9A72B720219}"/>
              </a:ext>
            </a:extLst>
          </p:cNvPr>
          <p:cNvSpPr txBox="1"/>
          <p:nvPr/>
        </p:nvSpPr>
        <p:spPr>
          <a:xfrm>
            <a:off x="9409297" y="3445433"/>
            <a:ext cx="1785422" cy="1989455"/>
          </a:xfrm>
          <a:prstGeom prst="rect">
            <a:avLst/>
          </a:prstGeom>
          <a:noFill/>
        </p:spPr>
        <p:txBody>
          <a:bodyPr wrap="square">
            <a:spAutoFit/>
          </a:bodyPr>
          <a:lstStyle/>
          <a:p>
            <a:pPr algn="ctr">
              <a:lnSpc>
                <a:spcPct val="200000"/>
              </a:lnSpc>
            </a:pPr>
            <a:r>
              <a:rPr lang="zh-CN" altLang="en-US" sz="1600" dirty="0"/>
              <a:t>购买奖品</a:t>
            </a:r>
            <a:endParaRPr lang="en-US" altLang="zh-CN" sz="1600" dirty="0"/>
          </a:p>
          <a:p>
            <a:pPr algn="ctr">
              <a:lnSpc>
                <a:spcPct val="200000"/>
              </a:lnSpc>
            </a:pPr>
            <a:r>
              <a:rPr lang="zh-CN" altLang="en-US" sz="1600" dirty="0"/>
              <a:t>报销开票</a:t>
            </a:r>
            <a:endParaRPr lang="en-US" altLang="zh-CN" sz="1600" dirty="0"/>
          </a:p>
          <a:p>
            <a:pPr algn="ctr">
              <a:lnSpc>
                <a:spcPct val="200000"/>
              </a:lnSpc>
            </a:pPr>
            <a:r>
              <a:rPr lang="zh-CN" altLang="en-US" sz="1600" dirty="0"/>
              <a:t>场地预定</a:t>
            </a:r>
            <a:endParaRPr lang="en-US" altLang="zh-CN" sz="1600" dirty="0"/>
          </a:p>
          <a:p>
            <a:pPr algn="ctr">
              <a:lnSpc>
                <a:spcPct val="200000"/>
              </a:lnSpc>
            </a:pPr>
            <a:r>
              <a:rPr lang="zh-CN" altLang="en-US" sz="1600" dirty="0"/>
              <a:t>道具租赁</a:t>
            </a:r>
            <a:endParaRPr lang="en-US" altLang="zh-CN" sz="1600" dirty="0"/>
          </a:p>
        </p:txBody>
      </p:sp>
      <p:sp>
        <p:nvSpPr>
          <p:cNvPr id="22" name="文本框 21">
            <a:extLst>
              <a:ext uri="{FF2B5EF4-FFF2-40B4-BE49-F238E27FC236}">
                <a16:creationId xmlns:a16="http://schemas.microsoft.com/office/drawing/2014/main" xmlns="" id="{DE765A32-E2A9-4957-B332-71C26C946E86}"/>
              </a:ext>
            </a:extLst>
          </p:cNvPr>
          <p:cNvSpPr txBox="1"/>
          <p:nvPr/>
        </p:nvSpPr>
        <p:spPr>
          <a:xfrm>
            <a:off x="6803818" y="2917722"/>
            <a:ext cx="1393944" cy="369332"/>
          </a:xfrm>
          <a:prstGeom prst="rect">
            <a:avLst/>
          </a:prstGeom>
          <a:noFill/>
        </p:spPr>
        <p:txBody>
          <a:bodyPr wrap="square">
            <a:spAutoFit/>
          </a:bodyPr>
          <a:lstStyle/>
          <a:p>
            <a:pPr algn="ctr"/>
            <a:r>
              <a:rPr lang="zh-CN" altLang="en-US" b="1" dirty="0">
                <a:latin typeface="+mj-ea"/>
                <a:ea typeface="+mj-ea"/>
              </a:rPr>
              <a:t>市场部</a:t>
            </a:r>
          </a:p>
        </p:txBody>
      </p:sp>
      <p:sp>
        <p:nvSpPr>
          <p:cNvPr id="23" name="文本框 22">
            <a:extLst>
              <a:ext uri="{FF2B5EF4-FFF2-40B4-BE49-F238E27FC236}">
                <a16:creationId xmlns:a16="http://schemas.microsoft.com/office/drawing/2014/main" xmlns="" id="{83C0AB99-2D43-41ED-B235-FF2C10E165D3}"/>
              </a:ext>
            </a:extLst>
          </p:cNvPr>
          <p:cNvSpPr txBox="1"/>
          <p:nvPr/>
        </p:nvSpPr>
        <p:spPr>
          <a:xfrm>
            <a:off x="6608079" y="3450707"/>
            <a:ext cx="1785422" cy="1497013"/>
          </a:xfrm>
          <a:prstGeom prst="rect">
            <a:avLst/>
          </a:prstGeom>
          <a:noFill/>
        </p:spPr>
        <p:txBody>
          <a:bodyPr wrap="square">
            <a:spAutoFit/>
          </a:bodyPr>
          <a:lstStyle/>
          <a:p>
            <a:pPr algn="ctr">
              <a:lnSpc>
                <a:spcPct val="200000"/>
              </a:lnSpc>
            </a:pPr>
            <a:r>
              <a:rPr lang="zh-CN" altLang="en-US" sz="1600" dirty="0"/>
              <a:t>方案确定</a:t>
            </a:r>
            <a:endParaRPr lang="en-US" altLang="zh-CN" sz="1600" dirty="0"/>
          </a:p>
          <a:p>
            <a:pPr algn="ctr">
              <a:lnSpc>
                <a:spcPct val="200000"/>
              </a:lnSpc>
            </a:pPr>
            <a:r>
              <a:rPr lang="zh-CN" altLang="en-US" sz="1600" dirty="0"/>
              <a:t>统筹规划</a:t>
            </a:r>
            <a:endParaRPr lang="en-US" altLang="zh-CN" sz="1600" dirty="0"/>
          </a:p>
          <a:p>
            <a:pPr algn="ctr">
              <a:lnSpc>
                <a:spcPct val="200000"/>
              </a:lnSpc>
            </a:pPr>
            <a:r>
              <a:rPr lang="zh-CN" altLang="en-US" sz="1600" dirty="0"/>
              <a:t>跟进进度</a:t>
            </a:r>
            <a:endParaRPr lang="en-US" altLang="zh-CN" sz="1600" dirty="0"/>
          </a:p>
        </p:txBody>
      </p:sp>
      <p:pic>
        <p:nvPicPr>
          <p:cNvPr id="24" name="图形 23" descr="硬币">
            <a:extLst>
              <a:ext uri="{FF2B5EF4-FFF2-40B4-BE49-F238E27FC236}">
                <a16:creationId xmlns:a16="http://schemas.microsoft.com/office/drawing/2014/main" xmlns="" id="{8A94C716-EFBD-4B7A-A17C-4BCE644A813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1545307" y="1963382"/>
            <a:ext cx="706098" cy="706098"/>
          </a:xfrm>
          <a:prstGeom prst="rect">
            <a:avLst/>
          </a:prstGeom>
        </p:spPr>
      </p:pic>
      <p:pic>
        <p:nvPicPr>
          <p:cNvPr id="26" name="图形 25" descr="清单">
            <a:extLst>
              <a:ext uri="{FF2B5EF4-FFF2-40B4-BE49-F238E27FC236}">
                <a16:creationId xmlns:a16="http://schemas.microsoft.com/office/drawing/2014/main" xmlns="" id="{B1B52B54-A774-4EAC-9E88-23C813BF3DF8}"/>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4346524" y="1963382"/>
            <a:ext cx="706098" cy="706098"/>
          </a:xfrm>
          <a:prstGeom prst="rect">
            <a:avLst/>
          </a:prstGeom>
        </p:spPr>
      </p:pic>
      <p:pic>
        <p:nvPicPr>
          <p:cNvPr id="28" name="图形 27" descr="购物袋">
            <a:extLst>
              <a:ext uri="{FF2B5EF4-FFF2-40B4-BE49-F238E27FC236}">
                <a16:creationId xmlns:a16="http://schemas.microsoft.com/office/drawing/2014/main" xmlns="" id="{86F4A6B9-E1B6-41D2-8E75-1717E428B766}"/>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7147741" y="1963382"/>
            <a:ext cx="706098" cy="706098"/>
          </a:xfrm>
          <a:prstGeom prst="rect">
            <a:avLst/>
          </a:prstGeom>
        </p:spPr>
      </p:pic>
      <p:pic>
        <p:nvPicPr>
          <p:cNvPr id="30" name="图形 29" descr="美元">
            <a:extLst>
              <a:ext uri="{FF2B5EF4-FFF2-40B4-BE49-F238E27FC236}">
                <a16:creationId xmlns:a16="http://schemas.microsoft.com/office/drawing/2014/main" xmlns="" id="{4C101415-7A25-40E7-AAD2-8FE3DA064888}"/>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9948959" y="1963382"/>
            <a:ext cx="706098" cy="706098"/>
          </a:xfrm>
          <a:prstGeom prst="rect">
            <a:avLst/>
          </a:prstGeom>
        </p:spPr>
      </p:pic>
      <p:sp>
        <p:nvSpPr>
          <p:cNvPr id="27" name="文本占位符 5">
            <a:extLst>
              <a:ext uri="{FF2B5EF4-FFF2-40B4-BE49-F238E27FC236}">
                <a16:creationId xmlns:a16="http://schemas.microsoft.com/office/drawing/2014/main" xmlns="" id="{67C58D51-805D-40E5-BEFE-DAA8F8B3542C}"/>
              </a:ext>
            </a:extLst>
          </p:cNvPr>
          <p:cNvSpPr>
            <a:spLocks noGrp="1"/>
          </p:cNvSpPr>
          <p:nvPr>
            <p:ph type="body" sz="quarter" idx="13"/>
          </p:nvPr>
        </p:nvSpPr>
        <p:spPr>
          <a:xfrm>
            <a:off x="465138" y="195263"/>
            <a:ext cx="4387850" cy="423862"/>
          </a:xfrm>
        </p:spPr>
        <p:txBody>
          <a:bodyPr/>
          <a:lstStyle/>
          <a:p>
            <a:r>
              <a:rPr lang="zh-CN" altLang="en-US" sz="2400" b="1">
                <a:latin typeface="+mj-ea"/>
                <a:ea typeface="+mj-ea"/>
              </a:rPr>
              <a:t>活动安排</a:t>
            </a:r>
            <a:endParaRPr lang="zh-CN" altLang="en-US" sz="2400" b="1" dirty="0">
              <a:latin typeface="+mj-ea"/>
              <a:ea typeface="+mj-ea"/>
            </a:endParaRPr>
          </a:p>
        </p:txBody>
      </p:sp>
      <p:sp>
        <p:nvSpPr>
          <p:cNvPr id="29" name="文本占位符 8">
            <a:extLst>
              <a:ext uri="{FF2B5EF4-FFF2-40B4-BE49-F238E27FC236}">
                <a16:creationId xmlns:a16="http://schemas.microsoft.com/office/drawing/2014/main" xmlns="" id="{4FE91592-3528-42DE-A85E-9B976ECDE342}"/>
              </a:ext>
            </a:extLst>
          </p:cNvPr>
          <p:cNvSpPr>
            <a:spLocks noGrp="1"/>
          </p:cNvSpPr>
          <p:nvPr>
            <p:ph type="body" sz="quarter" idx="14"/>
          </p:nvPr>
        </p:nvSpPr>
        <p:spPr>
          <a:xfrm>
            <a:off x="465138" y="585788"/>
            <a:ext cx="3703637" cy="285750"/>
          </a:xfrm>
        </p:spPr>
        <p:txBody>
          <a:bodyPr/>
          <a:lstStyle/>
          <a:p>
            <a:r>
              <a:rPr lang="en-US" altLang="zh-CN" sz="1400">
                <a:latin typeface="+mn-ea"/>
              </a:rPr>
              <a:t>Arrangements</a:t>
            </a:r>
            <a:endParaRPr lang="zh-CN" altLang="en-US" sz="1400" dirty="0">
              <a:latin typeface="+mn-ea"/>
            </a:endParaRPr>
          </a:p>
        </p:txBody>
      </p:sp>
      <p:cxnSp>
        <p:nvCxnSpPr>
          <p:cNvPr id="31" name="直接连接符 30">
            <a:extLst>
              <a:ext uri="{FF2B5EF4-FFF2-40B4-BE49-F238E27FC236}">
                <a16:creationId xmlns:a16="http://schemas.microsoft.com/office/drawing/2014/main" xmlns="" id="{EB31DF78-997D-4D7D-8AAD-7910D3880C98}"/>
              </a:ext>
            </a:extLst>
          </p:cNvPr>
          <p:cNvCxnSpPr>
            <a:cxnSpLocks/>
          </p:cNvCxnSpPr>
          <p:nvPr/>
        </p:nvCxnSpPr>
        <p:spPr>
          <a:xfrm>
            <a:off x="1554087" y="3425571"/>
            <a:ext cx="688538" cy="0"/>
          </a:xfrm>
          <a:prstGeom prst="line">
            <a:avLst/>
          </a:prstGeom>
          <a:ln w="12700">
            <a:gradFill flip="none" rotWithShape="1">
              <a:gsLst>
                <a:gs pos="52000">
                  <a:schemeClr val="tx2"/>
                </a:gs>
                <a:gs pos="100000">
                  <a:schemeClr val="tx2">
                    <a:alpha val="0"/>
                  </a:schemeClr>
                </a:gs>
                <a:gs pos="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875ECFF9-CBCB-4A8D-BB35-8DB369AFB371}"/>
              </a:ext>
            </a:extLst>
          </p:cNvPr>
          <p:cNvCxnSpPr>
            <a:cxnSpLocks/>
          </p:cNvCxnSpPr>
          <p:nvPr/>
        </p:nvCxnSpPr>
        <p:spPr>
          <a:xfrm>
            <a:off x="4355304" y="3425571"/>
            <a:ext cx="688538" cy="0"/>
          </a:xfrm>
          <a:prstGeom prst="line">
            <a:avLst/>
          </a:prstGeom>
          <a:ln w="12700">
            <a:gradFill flip="none" rotWithShape="1">
              <a:gsLst>
                <a:gs pos="52000">
                  <a:schemeClr val="tx2"/>
                </a:gs>
                <a:gs pos="100000">
                  <a:schemeClr val="tx2">
                    <a:alpha val="0"/>
                  </a:schemeClr>
                </a:gs>
                <a:gs pos="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5CEB0A7A-6DED-4177-99C7-DD4B71732784}"/>
              </a:ext>
            </a:extLst>
          </p:cNvPr>
          <p:cNvCxnSpPr>
            <a:cxnSpLocks/>
          </p:cNvCxnSpPr>
          <p:nvPr/>
        </p:nvCxnSpPr>
        <p:spPr>
          <a:xfrm>
            <a:off x="7156521" y="3425571"/>
            <a:ext cx="688538" cy="0"/>
          </a:xfrm>
          <a:prstGeom prst="line">
            <a:avLst/>
          </a:prstGeom>
          <a:ln w="12700">
            <a:gradFill flip="none" rotWithShape="1">
              <a:gsLst>
                <a:gs pos="52000">
                  <a:schemeClr val="tx2"/>
                </a:gs>
                <a:gs pos="100000">
                  <a:schemeClr val="tx2">
                    <a:alpha val="0"/>
                  </a:schemeClr>
                </a:gs>
                <a:gs pos="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409D219E-8648-40BC-B288-9440DB994D19}"/>
              </a:ext>
            </a:extLst>
          </p:cNvPr>
          <p:cNvCxnSpPr>
            <a:cxnSpLocks/>
          </p:cNvCxnSpPr>
          <p:nvPr/>
        </p:nvCxnSpPr>
        <p:spPr>
          <a:xfrm>
            <a:off x="9957739" y="3425571"/>
            <a:ext cx="688538" cy="0"/>
          </a:xfrm>
          <a:prstGeom prst="line">
            <a:avLst/>
          </a:prstGeom>
          <a:ln w="12700">
            <a:gradFill flip="none" rotWithShape="1">
              <a:gsLst>
                <a:gs pos="52000">
                  <a:schemeClr val="tx2"/>
                </a:gs>
                <a:gs pos="100000">
                  <a:schemeClr val="tx2">
                    <a:alpha val="0"/>
                  </a:schemeClr>
                </a:gs>
                <a:gs pos="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4526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06F53389-03BE-4B37-9FAC-2E9F81E614DA}"/>
              </a:ext>
            </a:extLst>
          </p:cNvPr>
          <p:cNvGrpSpPr/>
          <p:nvPr/>
        </p:nvGrpSpPr>
        <p:grpSpPr>
          <a:xfrm>
            <a:off x="-843024" y="2969512"/>
            <a:ext cx="13866472" cy="1134707"/>
            <a:chOff x="-729206" y="3055717"/>
            <a:chExt cx="13866472" cy="1134707"/>
          </a:xfrm>
        </p:grpSpPr>
        <p:sp>
          <p:nvSpPr>
            <p:cNvPr id="19" name="任意多边形: 形状 18">
              <a:extLst>
                <a:ext uri="{FF2B5EF4-FFF2-40B4-BE49-F238E27FC236}">
                  <a16:creationId xmlns:a16="http://schemas.microsoft.com/office/drawing/2014/main" xmlns="" id="{5356A7D2-3387-422B-9439-968CC5DD495E}"/>
                </a:ext>
              </a:extLst>
            </p:cNvPr>
            <p:cNvSpPr/>
            <p:nvPr/>
          </p:nvSpPr>
          <p:spPr>
            <a:xfrm>
              <a:off x="-601884" y="3252288"/>
              <a:ext cx="13739150" cy="801286"/>
            </a:xfrm>
            <a:custGeom>
              <a:avLst/>
              <a:gdLst>
                <a:gd name="connsiteX0" fmla="*/ 0 w 13739150"/>
                <a:gd name="connsiteY0" fmla="*/ 810228 h 868946"/>
                <a:gd name="connsiteX1" fmla="*/ 2801074 w 13739150"/>
                <a:gd name="connsiteY1" fmla="*/ 0 h 868946"/>
                <a:gd name="connsiteX2" fmla="*/ 6620719 w 13739150"/>
                <a:gd name="connsiteY2" fmla="*/ 810228 h 868946"/>
                <a:gd name="connsiteX3" fmla="*/ 9699585 w 13739150"/>
                <a:gd name="connsiteY3" fmla="*/ 196770 h 868946"/>
                <a:gd name="connsiteX4" fmla="*/ 12026097 w 13739150"/>
                <a:gd name="connsiteY4" fmla="*/ 868101 h 868946"/>
                <a:gd name="connsiteX5" fmla="*/ 13739150 w 13739150"/>
                <a:gd name="connsiteY5" fmla="*/ 335666 h 868946"/>
                <a:gd name="connsiteX0" fmla="*/ 0 w 13739150"/>
                <a:gd name="connsiteY0" fmla="*/ 810228 h 868946"/>
                <a:gd name="connsiteX1" fmla="*/ 2801074 w 13739150"/>
                <a:gd name="connsiteY1" fmla="*/ 0 h 868946"/>
                <a:gd name="connsiteX2" fmla="*/ 6620719 w 13739150"/>
                <a:gd name="connsiteY2" fmla="*/ 810228 h 868946"/>
                <a:gd name="connsiteX3" fmla="*/ 10278320 w 13739150"/>
                <a:gd name="connsiteY3" fmla="*/ 185195 h 868946"/>
                <a:gd name="connsiteX4" fmla="*/ 12026097 w 13739150"/>
                <a:gd name="connsiteY4" fmla="*/ 868101 h 868946"/>
                <a:gd name="connsiteX5" fmla="*/ 13739150 w 13739150"/>
                <a:gd name="connsiteY5" fmla="*/ 335666 h 868946"/>
                <a:gd name="connsiteX0" fmla="*/ 0 w 13739150"/>
                <a:gd name="connsiteY0" fmla="*/ 810393 h 869239"/>
                <a:gd name="connsiteX1" fmla="*/ 2801074 w 13739150"/>
                <a:gd name="connsiteY1" fmla="*/ 165 h 869239"/>
                <a:gd name="connsiteX2" fmla="*/ 6805914 w 13739150"/>
                <a:gd name="connsiteY2" fmla="*/ 868267 h 869239"/>
                <a:gd name="connsiteX3" fmla="*/ 10278320 w 13739150"/>
                <a:gd name="connsiteY3" fmla="*/ 185360 h 869239"/>
                <a:gd name="connsiteX4" fmla="*/ 12026097 w 13739150"/>
                <a:gd name="connsiteY4" fmla="*/ 868266 h 869239"/>
                <a:gd name="connsiteX5" fmla="*/ 13739150 w 13739150"/>
                <a:gd name="connsiteY5" fmla="*/ 335831 h 869239"/>
                <a:gd name="connsiteX0" fmla="*/ 0 w 13739150"/>
                <a:gd name="connsiteY0" fmla="*/ 740978 h 799696"/>
                <a:gd name="connsiteX1" fmla="*/ 2835798 w 13739150"/>
                <a:gd name="connsiteY1" fmla="*/ 198 h 799696"/>
                <a:gd name="connsiteX2" fmla="*/ 6805914 w 13739150"/>
                <a:gd name="connsiteY2" fmla="*/ 798852 h 799696"/>
                <a:gd name="connsiteX3" fmla="*/ 10278320 w 13739150"/>
                <a:gd name="connsiteY3" fmla="*/ 115945 h 799696"/>
                <a:gd name="connsiteX4" fmla="*/ 12026097 w 13739150"/>
                <a:gd name="connsiteY4" fmla="*/ 798851 h 799696"/>
                <a:gd name="connsiteX5" fmla="*/ 13739150 w 13739150"/>
                <a:gd name="connsiteY5" fmla="*/ 266416 h 799696"/>
                <a:gd name="connsiteX0" fmla="*/ 0 w 13739150"/>
                <a:gd name="connsiteY0" fmla="*/ 740978 h 801286"/>
                <a:gd name="connsiteX1" fmla="*/ 2835798 w 13739150"/>
                <a:gd name="connsiteY1" fmla="*/ 198 h 801286"/>
                <a:gd name="connsiteX2" fmla="*/ 6805914 w 13739150"/>
                <a:gd name="connsiteY2" fmla="*/ 798852 h 801286"/>
                <a:gd name="connsiteX3" fmla="*/ 9780609 w 13739150"/>
                <a:gd name="connsiteY3" fmla="*/ 266416 h 801286"/>
                <a:gd name="connsiteX4" fmla="*/ 12026097 w 13739150"/>
                <a:gd name="connsiteY4" fmla="*/ 798851 h 801286"/>
                <a:gd name="connsiteX5" fmla="*/ 13739150 w 13739150"/>
                <a:gd name="connsiteY5" fmla="*/ 266416 h 80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39150" h="801286">
                  <a:moveTo>
                    <a:pt x="0" y="740978"/>
                  </a:moveTo>
                  <a:cubicBezTo>
                    <a:pt x="848810" y="335864"/>
                    <a:pt x="1701479" y="-9448"/>
                    <a:pt x="2835798" y="198"/>
                  </a:cubicBezTo>
                  <a:cubicBezTo>
                    <a:pt x="3970117" y="9844"/>
                    <a:pt x="5648445" y="754482"/>
                    <a:pt x="6805914" y="798852"/>
                  </a:cubicBezTo>
                  <a:cubicBezTo>
                    <a:pt x="7963383" y="843222"/>
                    <a:pt x="8910579" y="266416"/>
                    <a:pt x="9780609" y="266416"/>
                  </a:cubicBezTo>
                  <a:cubicBezTo>
                    <a:pt x="10650639" y="266416"/>
                    <a:pt x="11352836" y="775702"/>
                    <a:pt x="12026097" y="798851"/>
                  </a:cubicBezTo>
                  <a:cubicBezTo>
                    <a:pt x="12699358" y="822000"/>
                    <a:pt x="13465216" y="362872"/>
                    <a:pt x="13739150" y="266416"/>
                  </a:cubicBezTo>
                </a:path>
              </a:pathLst>
            </a:custGeom>
            <a:noFill/>
            <a:ln>
              <a:gradFill flip="none" rotWithShape="1">
                <a:gsLst>
                  <a:gs pos="0">
                    <a:schemeClr val="accent1">
                      <a:alpha val="0"/>
                    </a:schemeClr>
                  </a:gs>
                  <a:gs pos="66000">
                    <a:schemeClr val="accent2"/>
                  </a:gs>
                  <a:gs pos="33000">
                    <a:schemeClr val="accent2"/>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任意多边形: 形状 19">
              <a:extLst>
                <a:ext uri="{FF2B5EF4-FFF2-40B4-BE49-F238E27FC236}">
                  <a16:creationId xmlns:a16="http://schemas.microsoft.com/office/drawing/2014/main" xmlns="" id="{4FAC6CDB-02EC-4DC5-ACE3-54BF75591547}"/>
                </a:ext>
              </a:extLst>
            </p:cNvPr>
            <p:cNvSpPr/>
            <p:nvPr/>
          </p:nvSpPr>
          <p:spPr>
            <a:xfrm>
              <a:off x="-729206" y="3090441"/>
              <a:ext cx="13287737" cy="963325"/>
            </a:xfrm>
            <a:custGeom>
              <a:avLst/>
              <a:gdLst>
                <a:gd name="connsiteX0" fmla="*/ 0 w 13276162"/>
                <a:gd name="connsiteY0" fmla="*/ 219918 h 1009074"/>
                <a:gd name="connsiteX1" fmla="*/ 3252486 w 13276162"/>
                <a:gd name="connsiteY1" fmla="*/ 810227 h 1009074"/>
                <a:gd name="connsiteX2" fmla="*/ 6319777 w 13276162"/>
                <a:gd name="connsiteY2" fmla="*/ 277792 h 1009074"/>
                <a:gd name="connsiteX3" fmla="*/ 10382491 w 13276162"/>
                <a:gd name="connsiteY3" fmla="*/ 1006997 h 1009074"/>
                <a:gd name="connsiteX4" fmla="*/ 13276162 w 13276162"/>
                <a:gd name="connsiteY4" fmla="*/ 0 h 1009074"/>
                <a:gd name="connsiteX0" fmla="*/ 0 w 13276162"/>
                <a:gd name="connsiteY0" fmla="*/ 219918 h 1009009"/>
                <a:gd name="connsiteX1" fmla="*/ 3136739 w 13276162"/>
                <a:gd name="connsiteY1" fmla="*/ 960698 h 1009009"/>
                <a:gd name="connsiteX2" fmla="*/ 6319777 w 13276162"/>
                <a:gd name="connsiteY2" fmla="*/ 277792 h 1009009"/>
                <a:gd name="connsiteX3" fmla="*/ 10382491 w 13276162"/>
                <a:gd name="connsiteY3" fmla="*/ 1006997 h 1009009"/>
                <a:gd name="connsiteX4" fmla="*/ 13276162 w 13276162"/>
                <a:gd name="connsiteY4" fmla="*/ 0 h 1009009"/>
                <a:gd name="connsiteX0" fmla="*/ 0 w 13276162"/>
                <a:gd name="connsiteY0" fmla="*/ 219918 h 1009350"/>
                <a:gd name="connsiteX1" fmla="*/ 3136739 w 13276162"/>
                <a:gd name="connsiteY1" fmla="*/ 960698 h 1009350"/>
                <a:gd name="connsiteX2" fmla="*/ 5949387 w 13276162"/>
                <a:gd name="connsiteY2" fmla="*/ 393539 h 1009350"/>
                <a:gd name="connsiteX3" fmla="*/ 10382491 w 13276162"/>
                <a:gd name="connsiteY3" fmla="*/ 1006997 h 1009350"/>
                <a:gd name="connsiteX4" fmla="*/ 13276162 w 13276162"/>
                <a:gd name="connsiteY4" fmla="*/ 0 h 1009350"/>
                <a:gd name="connsiteX0" fmla="*/ 0 w 13276162"/>
                <a:gd name="connsiteY0" fmla="*/ 219918 h 963193"/>
                <a:gd name="connsiteX1" fmla="*/ 3136739 w 13276162"/>
                <a:gd name="connsiteY1" fmla="*/ 960698 h 963193"/>
                <a:gd name="connsiteX2" fmla="*/ 5949387 w 13276162"/>
                <a:gd name="connsiteY2" fmla="*/ 393539 h 963193"/>
                <a:gd name="connsiteX3" fmla="*/ 9896354 w 13276162"/>
                <a:gd name="connsiteY3" fmla="*/ 960699 h 963193"/>
                <a:gd name="connsiteX4" fmla="*/ 13276162 w 13276162"/>
                <a:gd name="connsiteY4" fmla="*/ 0 h 963193"/>
                <a:gd name="connsiteX0" fmla="*/ 0 w 13276162"/>
                <a:gd name="connsiteY0" fmla="*/ 219918 h 963254"/>
                <a:gd name="connsiteX1" fmla="*/ 3171463 w 13276162"/>
                <a:gd name="connsiteY1" fmla="*/ 868100 h 963254"/>
                <a:gd name="connsiteX2" fmla="*/ 5949387 w 13276162"/>
                <a:gd name="connsiteY2" fmla="*/ 393539 h 963254"/>
                <a:gd name="connsiteX3" fmla="*/ 9896354 w 13276162"/>
                <a:gd name="connsiteY3" fmla="*/ 960699 h 963254"/>
                <a:gd name="connsiteX4" fmla="*/ 13276162 w 13276162"/>
                <a:gd name="connsiteY4" fmla="*/ 0 h 963254"/>
                <a:gd name="connsiteX0" fmla="*/ 0 w 13276162"/>
                <a:gd name="connsiteY0" fmla="*/ 219918 h 963269"/>
                <a:gd name="connsiteX1" fmla="*/ 2523281 w 13276162"/>
                <a:gd name="connsiteY1" fmla="*/ 844951 h 963269"/>
                <a:gd name="connsiteX2" fmla="*/ 5949387 w 13276162"/>
                <a:gd name="connsiteY2" fmla="*/ 393539 h 963269"/>
                <a:gd name="connsiteX3" fmla="*/ 9896354 w 13276162"/>
                <a:gd name="connsiteY3" fmla="*/ 960699 h 963269"/>
                <a:gd name="connsiteX4" fmla="*/ 13276162 w 13276162"/>
                <a:gd name="connsiteY4" fmla="*/ 0 h 963269"/>
                <a:gd name="connsiteX0" fmla="*/ 0 w 13276162"/>
                <a:gd name="connsiteY0" fmla="*/ 219918 h 963325"/>
                <a:gd name="connsiteX1" fmla="*/ 2558005 w 13276162"/>
                <a:gd name="connsiteY1" fmla="*/ 763928 h 963325"/>
                <a:gd name="connsiteX2" fmla="*/ 5949387 w 13276162"/>
                <a:gd name="connsiteY2" fmla="*/ 393539 h 963325"/>
                <a:gd name="connsiteX3" fmla="*/ 9896354 w 13276162"/>
                <a:gd name="connsiteY3" fmla="*/ 960699 h 963325"/>
                <a:gd name="connsiteX4" fmla="*/ 13276162 w 13276162"/>
                <a:gd name="connsiteY4" fmla="*/ 0 h 963325"/>
                <a:gd name="connsiteX0" fmla="*/ 0 w 13241438"/>
                <a:gd name="connsiteY0" fmla="*/ 46297 h 963325"/>
                <a:gd name="connsiteX1" fmla="*/ 2523281 w 13241438"/>
                <a:gd name="connsiteY1" fmla="*/ 763928 h 963325"/>
                <a:gd name="connsiteX2" fmla="*/ 5914663 w 13241438"/>
                <a:gd name="connsiteY2" fmla="*/ 393539 h 963325"/>
                <a:gd name="connsiteX3" fmla="*/ 9861630 w 13241438"/>
                <a:gd name="connsiteY3" fmla="*/ 960699 h 963325"/>
                <a:gd name="connsiteX4" fmla="*/ 13241438 w 13241438"/>
                <a:gd name="connsiteY4" fmla="*/ 0 h 963325"/>
                <a:gd name="connsiteX0" fmla="*/ 0 w 13287737"/>
                <a:gd name="connsiteY0" fmla="*/ 173618 h 963325"/>
                <a:gd name="connsiteX1" fmla="*/ 2569580 w 13287737"/>
                <a:gd name="connsiteY1" fmla="*/ 763928 h 963325"/>
                <a:gd name="connsiteX2" fmla="*/ 5960962 w 13287737"/>
                <a:gd name="connsiteY2" fmla="*/ 393539 h 963325"/>
                <a:gd name="connsiteX3" fmla="*/ 9907929 w 13287737"/>
                <a:gd name="connsiteY3" fmla="*/ 960699 h 963325"/>
                <a:gd name="connsiteX4" fmla="*/ 13287737 w 13287737"/>
                <a:gd name="connsiteY4" fmla="*/ 0 h 963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7737" h="963325">
                  <a:moveTo>
                    <a:pt x="0" y="173618"/>
                  </a:moveTo>
                  <a:cubicBezTo>
                    <a:pt x="1099595" y="463949"/>
                    <a:pt x="1576086" y="727275"/>
                    <a:pt x="2569580" y="763928"/>
                  </a:cubicBezTo>
                  <a:cubicBezTo>
                    <a:pt x="3563074" y="800582"/>
                    <a:pt x="4737904" y="360744"/>
                    <a:pt x="5960962" y="393539"/>
                  </a:cubicBezTo>
                  <a:cubicBezTo>
                    <a:pt x="7184020" y="426334"/>
                    <a:pt x="8748532" y="1006998"/>
                    <a:pt x="9907929" y="960699"/>
                  </a:cubicBezTo>
                  <a:cubicBezTo>
                    <a:pt x="11067327" y="914400"/>
                    <a:pt x="12420600" y="480349"/>
                    <a:pt x="13287737" y="0"/>
                  </a:cubicBezTo>
                </a:path>
              </a:pathLst>
            </a:custGeom>
            <a:noFill/>
            <a:ln>
              <a:gradFill flip="none" rotWithShape="1">
                <a:gsLst>
                  <a:gs pos="0">
                    <a:schemeClr val="accent1">
                      <a:alpha val="0"/>
                    </a:schemeClr>
                  </a:gs>
                  <a:gs pos="66000">
                    <a:schemeClr val="accent2"/>
                  </a:gs>
                  <a:gs pos="33000">
                    <a:schemeClr val="accent2"/>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任意多边形: 形状 20">
              <a:extLst>
                <a:ext uri="{FF2B5EF4-FFF2-40B4-BE49-F238E27FC236}">
                  <a16:creationId xmlns:a16="http://schemas.microsoft.com/office/drawing/2014/main" xmlns="" id="{0DE49C9E-4152-48FE-8082-476A98224127}"/>
                </a:ext>
              </a:extLst>
            </p:cNvPr>
            <p:cNvSpPr/>
            <p:nvPr/>
          </p:nvSpPr>
          <p:spPr>
            <a:xfrm>
              <a:off x="-393539" y="3055717"/>
              <a:ext cx="13021519" cy="1134707"/>
            </a:xfrm>
            <a:custGeom>
              <a:avLst/>
              <a:gdLst>
                <a:gd name="connsiteX0" fmla="*/ 0 w 13021519"/>
                <a:gd name="connsiteY0" fmla="*/ 0 h 1111299"/>
                <a:gd name="connsiteX1" fmla="*/ 4421529 w 13021519"/>
                <a:gd name="connsiteY1" fmla="*/ 1111170 h 1111299"/>
                <a:gd name="connsiteX2" fmla="*/ 9363919 w 13021519"/>
                <a:gd name="connsiteY2" fmla="*/ 81023 h 1111299"/>
                <a:gd name="connsiteX3" fmla="*/ 13021519 w 13021519"/>
                <a:gd name="connsiteY3" fmla="*/ 1111170 h 1111299"/>
                <a:gd name="connsiteX0" fmla="*/ 0 w 13021519"/>
                <a:gd name="connsiteY0" fmla="*/ 0 h 1134446"/>
                <a:gd name="connsiteX1" fmla="*/ 3935392 w 13021519"/>
                <a:gd name="connsiteY1" fmla="*/ 1134319 h 1134446"/>
                <a:gd name="connsiteX2" fmla="*/ 9363919 w 13021519"/>
                <a:gd name="connsiteY2" fmla="*/ 81023 h 1134446"/>
                <a:gd name="connsiteX3" fmla="*/ 13021519 w 13021519"/>
                <a:gd name="connsiteY3" fmla="*/ 1111170 h 1134446"/>
                <a:gd name="connsiteX0" fmla="*/ 0 w 13021519"/>
                <a:gd name="connsiteY0" fmla="*/ 0 h 1134707"/>
                <a:gd name="connsiteX1" fmla="*/ 3935392 w 13021519"/>
                <a:gd name="connsiteY1" fmla="*/ 1134319 h 1134707"/>
                <a:gd name="connsiteX2" fmla="*/ 8935656 w 13021519"/>
                <a:gd name="connsiteY2" fmla="*/ 138896 h 1134707"/>
                <a:gd name="connsiteX3" fmla="*/ 13021519 w 13021519"/>
                <a:gd name="connsiteY3" fmla="*/ 1111170 h 1134707"/>
              </a:gdLst>
              <a:ahLst/>
              <a:cxnLst>
                <a:cxn ang="0">
                  <a:pos x="connsiteX0" y="connsiteY0"/>
                </a:cxn>
                <a:cxn ang="0">
                  <a:pos x="connsiteX1" y="connsiteY1"/>
                </a:cxn>
                <a:cxn ang="0">
                  <a:pos x="connsiteX2" y="connsiteY2"/>
                </a:cxn>
                <a:cxn ang="0">
                  <a:pos x="connsiteX3" y="connsiteY3"/>
                </a:cxn>
              </a:cxnLst>
              <a:rect l="l" t="t" r="r" b="b"/>
              <a:pathLst>
                <a:path w="13021519" h="1134707">
                  <a:moveTo>
                    <a:pt x="0" y="0"/>
                  </a:moveTo>
                  <a:cubicBezTo>
                    <a:pt x="1430438" y="548833"/>
                    <a:pt x="2446116" y="1111170"/>
                    <a:pt x="3935392" y="1134319"/>
                  </a:cubicBezTo>
                  <a:cubicBezTo>
                    <a:pt x="5424668" y="1157468"/>
                    <a:pt x="7502324" y="138896"/>
                    <a:pt x="8935656" y="138896"/>
                  </a:cubicBezTo>
                  <a:cubicBezTo>
                    <a:pt x="10368988" y="138896"/>
                    <a:pt x="11909385" y="596096"/>
                    <a:pt x="13021519" y="1111170"/>
                  </a:cubicBezTo>
                </a:path>
              </a:pathLst>
            </a:custGeom>
            <a:noFill/>
            <a:ln>
              <a:gradFill flip="none" rotWithShape="1">
                <a:gsLst>
                  <a:gs pos="0">
                    <a:schemeClr val="accent1">
                      <a:alpha val="0"/>
                    </a:schemeClr>
                  </a:gs>
                  <a:gs pos="66000">
                    <a:schemeClr val="accent2"/>
                  </a:gs>
                  <a:gs pos="33000">
                    <a:schemeClr val="accent2"/>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22" name="直接连接符 21">
            <a:extLst>
              <a:ext uri="{FF2B5EF4-FFF2-40B4-BE49-F238E27FC236}">
                <a16:creationId xmlns:a16="http://schemas.microsoft.com/office/drawing/2014/main" xmlns="" id="{7D81997C-5312-44E9-AAC4-866CABA9656B}"/>
              </a:ext>
            </a:extLst>
          </p:cNvPr>
          <p:cNvCxnSpPr>
            <a:cxnSpLocks/>
          </p:cNvCxnSpPr>
          <p:nvPr/>
        </p:nvCxnSpPr>
        <p:spPr>
          <a:xfrm>
            <a:off x="1712268" y="3861590"/>
            <a:ext cx="0" cy="704676"/>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xmlns="" id="{CD19EB84-34E6-4BE3-9E0B-0D14238F6AFB}"/>
              </a:ext>
            </a:extLst>
          </p:cNvPr>
          <p:cNvSpPr/>
          <p:nvPr/>
        </p:nvSpPr>
        <p:spPr>
          <a:xfrm>
            <a:off x="1621471" y="3679996"/>
            <a:ext cx="181594" cy="181594"/>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F5CE9E94-8CCD-4910-AF46-9880EC5AC384}"/>
              </a:ext>
            </a:extLst>
          </p:cNvPr>
          <p:cNvSpPr/>
          <p:nvPr/>
        </p:nvSpPr>
        <p:spPr>
          <a:xfrm>
            <a:off x="3931893" y="3406962"/>
            <a:ext cx="181594" cy="181594"/>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0553985E-ED1E-4BF9-9F1E-5335DCD5CFDE}"/>
              </a:ext>
            </a:extLst>
          </p:cNvPr>
          <p:cNvSpPr/>
          <p:nvPr/>
        </p:nvSpPr>
        <p:spPr>
          <a:xfrm>
            <a:off x="6005203" y="3854437"/>
            <a:ext cx="181594" cy="181594"/>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CF184894-6BE2-4D2E-9B42-B1C53D98D0E0}"/>
              </a:ext>
            </a:extLst>
          </p:cNvPr>
          <p:cNvSpPr/>
          <p:nvPr/>
        </p:nvSpPr>
        <p:spPr>
          <a:xfrm>
            <a:off x="10423660" y="3635132"/>
            <a:ext cx="181594" cy="181594"/>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50B6E9B8-7BD4-41B1-85D4-B029C7478FA0}"/>
              </a:ext>
            </a:extLst>
          </p:cNvPr>
          <p:cNvSpPr/>
          <p:nvPr/>
        </p:nvSpPr>
        <p:spPr>
          <a:xfrm>
            <a:off x="8321013" y="3011189"/>
            <a:ext cx="181594" cy="181594"/>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374A0E13-61B3-472F-9522-AF1163A67064}"/>
              </a:ext>
            </a:extLst>
          </p:cNvPr>
          <p:cNvCxnSpPr>
            <a:cxnSpLocks/>
          </p:cNvCxnSpPr>
          <p:nvPr/>
        </p:nvCxnSpPr>
        <p:spPr>
          <a:xfrm>
            <a:off x="6096000" y="4020791"/>
            <a:ext cx="0" cy="704676"/>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0AED3F0C-5516-49EC-9A50-0DCBFFBFF7A5}"/>
              </a:ext>
            </a:extLst>
          </p:cNvPr>
          <p:cNvCxnSpPr>
            <a:cxnSpLocks/>
          </p:cNvCxnSpPr>
          <p:nvPr/>
        </p:nvCxnSpPr>
        <p:spPr>
          <a:xfrm>
            <a:off x="10514457" y="3817559"/>
            <a:ext cx="0" cy="704676"/>
          </a:xfrm>
          <a:prstGeom prst="line">
            <a:avLst/>
          </a:prstGeom>
          <a:ln w="12700">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14DAA1E6-175E-4357-B824-BA9DB089F668}"/>
              </a:ext>
            </a:extLst>
          </p:cNvPr>
          <p:cNvCxnSpPr>
            <a:cxnSpLocks/>
          </p:cNvCxnSpPr>
          <p:nvPr/>
        </p:nvCxnSpPr>
        <p:spPr>
          <a:xfrm>
            <a:off x="4022047" y="2704571"/>
            <a:ext cx="0" cy="704676"/>
          </a:xfrm>
          <a:prstGeom prst="line">
            <a:avLst/>
          </a:prstGeom>
          <a:ln w="12700">
            <a:gradFill flip="none" rotWithShape="1">
              <a:gsLst>
                <a:gs pos="0">
                  <a:schemeClr val="tx2"/>
                </a:gs>
                <a:gs pos="100000">
                  <a:schemeClr val="tx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CA42491A-BD3A-4F70-BE64-44BAFB7EDEE2}"/>
              </a:ext>
            </a:extLst>
          </p:cNvPr>
          <p:cNvCxnSpPr>
            <a:cxnSpLocks/>
          </p:cNvCxnSpPr>
          <p:nvPr/>
        </p:nvCxnSpPr>
        <p:spPr>
          <a:xfrm>
            <a:off x="8411810" y="2310555"/>
            <a:ext cx="0" cy="704676"/>
          </a:xfrm>
          <a:prstGeom prst="line">
            <a:avLst/>
          </a:prstGeom>
          <a:ln w="12700">
            <a:gradFill flip="none" rotWithShape="1">
              <a:gsLst>
                <a:gs pos="0">
                  <a:schemeClr val="tx2"/>
                </a:gs>
                <a:gs pos="100000">
                  <a:schemeClr val="tx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047242BB-8B9E-4650-9CC2-E71F0D3B8A23}"/>
              </a:ext>
            </a:extLst>
          </p:cNvPr>
          <p:cNvSpPr txBox="1"/>
          <p:nvPr/>
        </p:nvSpPr>
        <p:spPr>
          <a:xfrm>
            <a:off x="817931" y="4663973"/>
            <a:ext cx="1788674" cy="369332"/>
          </a:xfrm>
          <a:prstGeom prst="rect">
            <a:avLst/>
          </a:prstGeom>
          <a:noFill/>
        </p:spPr>
        <p:txBody>
          <a:bodyPr wrap="square">
            <a:spAutoFit/>
          </a:bodyPr>
          <a:lstStyle/>
          <a:p>
            <a:pPr algn="ctr"/>
            <a:r>
              <a:rPr lang="en-US" altLang="zh-CN" b="1" dirty="0">
                <a:solidFill>
                  <a:schemeClr val="accent1"/>
                </a:solidFill>
                <a:latin typeface="+mj-lt"/>
              </a:rPr>
              <a:t>19: 00~19: 10</a:t>
            </a:r>
            <a:endParaRPr lang="zh-CN" altLang="en-US" b="1" dirty="0">
              <a:solidFill>
                <a:schemeClr val="accent1"/>
              </a:solidFill>
              <a:latin typeface="+mj-lt"/>
            </a:endParaRPr>
          </a:p>
        </p:txBody>
      </p:sp>
      <p:sp>
        <p:nvSpPr>
          <p:cNvPr id="33" name="文本框 32">
            <a:extLst>
              <a:ext uri="{FF2B5EF4-FFF2-40B4-BE49-F238E27FC236}">
                <a16:creationId xmlns:a16="http://schemas.microsoft.com/office/drawing/2014/main" xmlns="" id="{B19BAAE4-4356-483D-9BCD-A300C870A2DE}"/>
              </a:ext>
            </a:extLst>
          </p:cNvPr>
          <p:cNvSpPr txBox="1"/>
          <p:nvPr/>
        </p:nvSpPr>
        <p:spPr>
          <a:xfrm>
            <a:off x="574091" y="5031689"/>
            <a:ext cx="2276354" cy="369332"/>
          </a:xfrm>
          <a:prstGeom prst="rect">
            <a:avLst/>
          </a:prstGeom>
          <a:noFill/>
        </p:spPr>
        <p:txBody>
          <a:bodyPr wrap="square" anchor="ctr">
            <a:spAutoFit/>
          </a:bodyPr>
          <a:lstStyle/>
          <a:p>
            <a:pPr algn="ctr">
              <a:spcAft>
                <a:spcPts val="300"/>
              </a:spcAft>
            </a:pPr>
            <a:r>
              <a:rPr lang="zh-CN" altLang="en-US" b="1" dirty="0">
                <a:latin typeface="+mj-ea"/>
                <a:ea typeface="+mj-ea"/>
              </a:rPr>
              <a:t>主持人圣诞致词</a:t>
            </a:r>
          </a:p>
        </p:txBody>
      </p:sp>
      <p:sp>
        <p:nvSpPr>
          <p:cNvPr id="34" name="文本框 33">
            <a:extLst>
              <a:ext uri="{FF2B5EF4-FFF2-40B4-BE49-F238E27FC236}">
                <a16:creationId xmlns:a16="http://schemas.microsoft.com/office/drawing/2014/main" xmlns="" id="{56662D50-9709-4167-AD13-94F1A07948F6}"/>
              </a:ext>
            </a:extLst>
          </p:cNvPr>
          <p:cNvSpPr txBox="1"/>
          <p:nvPr/>
        </p:nvSpPr>
        <p:spPr>
          <a:xfrm>
            <a:off x="3127710" y="2364624"/>
            <a:ext cx="1788674" cy="369332"/>
          </a:xfrm>
          <a:prstGeom prst="rect">
            <a:avLst/>
          </a:prstGeom>
          <a:noFill/>
        </p:spPr>
        <p:txBody>
          <a:bodyPr wrap="square">
            <a:spAutoFit/>
          </a:bodyPr>
          <a:lstStyle/>
          <a:p>
            <a:pPr algn="ctr"/>
            <a:r>
              <a:rPr lang="en-US" altLang="zh-CN" b="1">
                <a:solidFill>
                  <a:schemeClr val="accent1"/>
                </a:solidFill>
                <a:latin typeface="+mj-lt"/>
              </a:rPr>
              <a:t>19</a:t>
            </a:r>
            <a:r>
              <a:rPr lang="en-US" altLang="zh-CN" b="1" dirty="0">
                <a:solidFill>
                  <a:schemeClr val="accent1"/>
                </a:solidFill>
                <a:latin typeface="+mj-lt"/>
              </a:rPr>
              <a:t>: 10~19</a:t>
            </a:r>
            <a:r>
              <a:rPr lang="en-US" altLang="zh-CN" b="1">
                <a:solidFill>
                  <a:schemeClr val="accent1"/>
                </a:solidFill>
                <a:latin typeface="+mj-lt"/>
              </a:rPr>
              <a:t>: 30</a:t>
            </a:r>
            <a:endParaRPr lang="zh-CN" altLang="en-US" b="1" dirty="0">
              <a:solidFill>
                <a:schemeClr val="accent1"/>
              </a:solidFill>
              <a:latin typeface="+mj-lt"/>
            </a:endParaRPr>
          </a:p>
        </p:txBody>
      </p:sp>
      <p:sp>
        <p:nvSpPr>
          <p:cNvPr id="36" name="文本框 35">
            <a:extLst>
              <a:ext uri="{FF2B5EF4-FFF2-40B4-BE49-F238E27FC236}">
                <a16:creationId xmlns:a16="http://schemas.microsoft.com/office/drawing/2014/main" xmlns="" id="{10BACEE2-1B9B-49F9-8005-F7A4B7721909}"/>
              </a:ext>
            </a:extLst>
          </p:cNvPr>
          <p:cNvSpPr txBox="1"/>
          <p:nvPr/>
        </p:nvSpPr>
        <p:spPr>
          <a:xfrm>
            <a:off x="5201663" y="4586248"/>
            <a:ext cx="1788674" cy="369332"/>
          </a:xfrm>
          <a:prstGeom prst="rect">
            <a:avLst/>
          </a:prstGeom>
          <a:noFill/>
        </p:spPr>
        <p:txBody>
          <a:bodyPr wrap="square">
            <a:spAutoFit/>
          </a:bodyPr>
          <a:lstStyle/>
          <a:p>
            <a:pPr algn="ctr"/>
            <a:r>
              <a:rPr lang="en-US" altLang="zh-CN" b="1">
                <a:solidFill>
                  <a:schemeClr val="accent1"/>
                </a:solidFill>
                <a:latin typeface="+mj-lt"/>
              </a:rPr>
              <a:t>19: 30~19:50</a:t>
            </a:r>
            <a:endParaRPr lang="zh-CN" altLang="en-US" b="1" dirty="0">
              <a:solidFill>
                <a:schemeClr val="accent1"/>
              </a:solidFill>
              <a:latin typeface="+mj-lt"/>
            </a:endParaRPr>
          </a:p>
        </p:txBody>
      </p:sp>
      <p:sp>
        <p:nvSpPr>
          <p:cNvPr id="38" name="文本框 37">
            <a:extLst>
              <a:ext uri="{FF2B5EF4-FFF2-40B4-BE49-F238E27FC236}">
                <a16:creationId xmlns:a16="http://schemas.microsoft.com/office/drawing/2014/main" xmlns="" id="{FB6A593C-74B0-415F-9FC9-70D571E8659D}"/>
              </a:ext>
            </a:extLst>
          </p:cNvPr>
          <p:cNvSpPr txBox="1"/>
          <p:nvPr/>
        </p:nvSpPr>
        <p:spPr>
          <a:xfrm>
            <a:off x="7517473" y="1981590"/>
            <a:ext cx="1788674" cy="369332"/>
          </a:xfrm>
          <a:prstGeom prst="rect">
            <a:avLst/>
          </a:prstGeom>
          <a:noFill/>
        </p:spPr>
        <p:txBody>
          <a:bodyPr wrap="square">
            <a:spAutoFit/>
          </a:bodyPr>
          <a:lstStyle/>
          <a:p>
            <a:pPr algn="ctr"/>
            <a:r>
              <a:rPr lang="en-US" altLang="zh-CN" b="1" dirty="0">
                <a:solidFill>
                  <a:schemeClr val="accent1"/>
                </a:solidFill>
                <a:latin typeface="+mj-lt"/>
              </a:rPr>
              <a:t>19:50~20:10</a:t>
            </a:r>
            <a:endParaRPr lang="zh-CN" altLang="en-US" b="1" dirty="0">
              <a:solidFill>
                <a:schemeClr val="accent1"/>
              </a:solidFill>
              <a:latin typeface="+mj-lt"/>
            </a:endParaRPr>
          </a:p>
        </p:txBody>
      </p:sp>
      <p:sp>
        <p:nvSpPr>
          <p:cNvPr id="40" name="文本框 39">
            <a:extLst>
              <a:ext uri="{FF2B5EF4-FFF2-40B4-BE49-F238E27FC236}">
                <a16:creationId xmlns:a16="http://schemas.microsoft.com/office/drawing/2014/main" xmlns="" id="{4C5CDCC2-4A21-4366-8789-D02E027A64EF}"/>
              </a:ext>
            </a:extLst>
          </p:cNvPr>
          <p:cNvSpPr txBox="1"/>
          <p:nvPr/>
        </p:nvSpPr>
        <p:spPr>
          <a:xfrm>
            <a:off x="9620120" y="4402832"/>
            <a:ext cx="1788674" cy="369332"/>
          </a:xfrm>
          <a:prstGeom prst="rect">
            <a:avLst/>
          </a:prstGeom>
          <a:noFill/>
        </p:spPr>
        <p:txBody>
          <a:bodyPr wrap="square">
            <a:spAutoFit/>
          </a:bodyPr>
          <a:lstStyle/>
          <a:p>
            <a:pPr algn="ctr"/>
            <a:r>
              <a:rPr lang="en-US" altLang="zh-CN" b="1" dirty="0">
                <a:solidFill>
                  <a:schemeClr val="accent1"/>
                </a:solidFill>
                <a:latin typeface="+mj-lt"/>
              </a:rPr>
              <a:t>20: 10~20:20</a:t>
            </a:r>
            <a:endParaRPr lang="zh-CN" altLang="en-US" b="1" dirty="0">
              <a:solidFill>
                <a:schemeClr val="accent1"/>
              </a:solidFill>
              <a:latin typeface="+mj-lt"/>
            </a:endParaRPr>
          </a:p>
        </p:txBody>
      </p:sp>
      <p:sp>
        <p:nvSpPr>
          <p:cNvPr id="42" name="文本框 41">
            <a:extLst>
              <a:ext uri="{FF2B5EF4-FFF2-40B4-BE49-F238E27FC236}">
                <a16:creationId xmlns:a16="http://schemas.microsoft.com/office/drawing/2014/main" xmlns="" id="{5FFD36DA-E96B-4494-9214-950C1F0CDF58}"/>
              </a:ext>
            </a:extLst>
          </p:cNvPr>
          <p:cNvSpPr txBox="1"/>
          <p:nvPr/>
        </p:nvSpPr>
        <p:spPr>
          <a:xfrm>
            <a:off x="5071499" y="4948881"/>
            <a:ext cx="2049002" cy="369332"/>
          </a:xfrm>
          <a:prstGeom prst="rect">
            <a:avLst/>
          </a:prstGeom>
          <a:noFill/>
        </p:spPr>
        <p:txBody>
          <a:bodyPr wrap="square" anchor="ctr">
            <a:spAutoFit/>
          </a:bodyPr>
          <a:lstStyle/>
          <a:p>
            <a:pPr algn="ctr">
              <a:spcAft>
                <a:spcPts val="300"/>
              </a:spcAft>
            </a:pPr>
            <a:r>
              <a:rPr lang="zh-CN" altLang="en-US" b="1" dirty="0">
                <a:latin typeface="+mj-ea"/>
                <a:ea typeface="+mj-ea"/>
              </a:rPr>
              <a:t>心脏病</a:t>
            </a:r>
            <a:endParaRPr lang="en-US" altLang="zh-CN" b="1" dirty="0">
              <a:latin typeface="+mj-ea"/>
              <a:ea typeface="+mj-ea"/>
            </a:endParaRPr>
          </a:p>
        </p:txBody>
      </p:sp>
      <p:sp>
        <p:nvSpPr>
          <p:cNvPr id="43" name="文本框 42">
            <a:extLst>
              <a:ext uri="{FF2B5EF4-FFF2-40B4-BE49-F238E27FC236}">
                <a16:creationId xmlns:a16="http://schemas.microsoft.com/office/drawing/2014/main" xmlns="" id="{D4976BB3-D4DD-4808-872E-09317658CEAF}"/>
              </a:ext>
            </a:extLst>
          </p:cNvPr>
          <p:cNvSpPr txBox="1"/>
          <p:nvPr/>
        </p:nvSpPr>
        <p:spPr>
          <a:xfrm>
            <a:off x="9585395" y="4743829"/>
            <a:ext cx="1867407" cy="369332"/>
          </a:xfrm>
          <a:prstGeom prst="rect">
            <a:avLst/>
          </a:prstGeom>
          <a:noFill/>
        </p:spPr>
        <p:txBody>
          <a:bodyPr wrap="square" anchor="ctr">
            <a:spAutoFit/>
          </a:bodyPr>
          <a:lstStyle/>
          <a:p>
            <a:pPr algn="ctr"/>
            <a:r>
              <a:rPr lang="zh-CN" altLang="en-US" b="1" dirty="0">
                <a:latin typeface="+mj-ea"/>
                <a:ea typeface="+mj-ea"/>
              </a:rPr>
              <a:t>开火车</a:t>
            </a:r>
            <a:endParaRPr lang="en-US" altLang="zh-CN" b="1" dirty="0">
              <a:latin typeface="+mj-ea"/>
              <a:ea typeface="+mj-ea"/>
            </a:endParaRPr>
          </a:p>
        </p:txBody>
      </p:sp>
      <p:sp>
        <p:nvSpPr>
          <p:cNvPr id="44" name="文本框 43">
            <a:extLst>
              <a:ext uri="{FF2B5EF4-FFF2-40B4-BE49-F238E27FC236}">
                <a16:creationId xmlns:a16="http://schemas.microsoft.com/office/drawing/2014/main" xmlns="" id="{9649A62E-B895-4165-8ACB-7D8F0ECB1854}"/>
              </a:ext>
            </a:extLst>
          </p:cNvPr>
          <p:cNvSpPr txBox="1"/>
          <p:nvPr/>
        </p:nvSpPr>
        <p:spPr>
          <a:xfrm>
            <a:off x="7621644" y="1624672"/>
            <a:ext cx="1583544" cy="369332"/>
          </a:xfrm>
          <a:prstGeom prst="rect">
            <a:avLst/>
          </a:prstGeom>
          <a:noFill/>
        </p:spPr>
        <p:txBody>
          <a:bodyPr wrap="square" anchor="ctr">
            <a:spAutoFit/>
          </a:bodyPr>
          <a:lstStyle/>
          <a:p>
            <a:pPr algn="ctr"/>
            <a:r>
              <a:rPr lang="zh-CN" altLang="en-US" b="1" dirty="0">
                <a:latin typeface="+mj-ea"/>
                <a:ea typeface="+mj-ea"/>
              </a:rPr>
              <a:t>幸运大白鲨</a:t>
            </a:r>
            <a:endParaRPr lang="zh-CN" altLang="en-US" dirty="0"/>
          </a:p>
        </p:txBody>
      </p:sp>
      <p:sp>
        <p:nvSpPr>
          <p:cNvPr id="45" name="文本框 44">
            <a:extLst>
              <a:ext uri="{FF2B5EF4-FFF2-40B4-BE49-F238E27FC236}">
                <a16:creationId xmlns:a16="http://schemas.microsoft.com/office/drawing/2014/main" xmlns="" id="{2A5742E2-3F96-492B-84AD-96A5A83FC2C3}"/>
              </a:ext>
            </a:extLst>
          </p:cNvPr>
          <p:cNvSpPr txBox="1"/>
          <p:nvPr/>
        </p:nvSpPr>
        <p:spPr>
          <a:xfrm>
            <a:off x="3236039" y="2034327"/>
            <a:ext cx="1568369" cy="369332"/>
          </a:xfrm>
          <a:prstGeom prst="rect">
            <a:avLst/>
          </a:prstGeom>
          <a:noFill/>
        </p:spPr>
        <p:txBody>
          <a:bodyPr wrap="square" anchor="ctr">
            <a:spAutoFit/>
          </a:bodyPr>
          <a:lstStyle/>
          <a:p>
            <a:pPr algn="ctr">
              <a:spcBef>
                <a:spcPts val="300"/>
              </a:spcBef>
            </a:pPr>
            <a:r>
              <a:rPr lang="zh-CN" altLang="en-US" b="1" dirty="0">
                <a:latin typeface="+mj-ea"/>
                <a:ea typeface="+mj-ea"/>
              </a:rPr>
              <a:t>拍七令</a:t>
            </a:r>
            <a:endParaRPr lang="en-US" altLang="zh-CN" b="1" dirty="0">
              <a:latin typeface="+mj-ea"/>
              <a:ea typeface="+mj-ea"/>
            </a:endParaRPr>
          </a:p>
        </p:txBody>
      </p:sp>
      <p:sp>
        <p:nvSpPr>
          <p:cNvPr id="52" name="文本框 51">
            <a:extLst>
              <a:ext uri="{FF2B5EF4-FFF2-40B4-BE49-F238E27FC236}">
                <a16:creationId xmlns:a16="http://schemas.microsoft.com/office/drawing/2014/main" xmlns="" id="{B3C027E2-95CB-4597-BBB2-A1CC6D05488F}"/>
              </a:ext>
            </a:extLst>
          </p:cNvPr>
          <p:cNvSpPr txBox="1"/>
          <p:nvPr/>
        </p:nvSpPr>
        <p:spPr>
          <a:xfrm>
            <a:off x="4525744" y="235510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1</a:t>
            </a:r>
            <a:endParaRPr lang="zh-CN" altLang="en-US" sz="2400" dirty="0">
              <a:solidFill>
                <a:schemeClr val="accent1">
                  <a:alpha val="5000"/>
                </a:schemeClr>
              </a:solidFill>
              <a:latin typeface="DH Snowflakes" pitchFamily="2" charset="0"/>
            </a:endParaRPr>
          </a:p>
        </p:txBody>
      </p:sp>
      <p:sp>
        <p:nvSpPr>
          <p:cNvPr id="55" name="文本占位符 5">
            <a:extLst>
              <a:ext uri="{FF2B5EF4-FFF2-40B4-BE49-F238E27FC236}">
                <a16:creationId xmlns:a16="http://schemas.microsoft.com/office/drawing/2014/main" xmlns="" id="{6DEB8DC5-AC33-473C-AA8C-3E2AF8D0B5DF}"/>
              </a:ext>
            </a:extLst>
          </p:cNvPr>
          <p:cNvSpPr>
            <a:spLocks noGrp="1"/>
          </p:cNvSpPr>
          <p:nvPr>
            <p:ph type="body" sz="quarter" idx="13"/>
          </p:nvPr>
        </p:nvSpPr>
        <p:spPr>
          <a:xfrm>
            <a:off x="465138" y="195263"/>
            <a:ext cx="4387850" cy="423862"/>
          </a:xfrm>
        </p:spPr>
        <p:txBody>
          <a:bodyPr/>
          <a:lstStyle/>
          <a:p>
            <a:r>
              <a:rPr lang="zh-CN" altLang="en-US" sz="2400" b="1">
                <a:latin typeface="+mj-ea"/>
                <a:ea typeface="+mj-ea"/>
              </a:rPr>
              <a:t>活动安排</a:t>
            </a:r>
            <a:endParaRPr lang="zh-CN" altLang="en-US" sz="2400" b="1" dirty="0">
              <a:latin typeface="+mj-ea"/>
              <a:ea typeface="+mj-ea"/>
            </a:endParaRPr>
          </a:p>
        </p:txBody>
      </p:sp>
      <p:sp>
        <p:nvSpPr>
          <p:cNvPr id="56" name="文本占位符 8">
            <a:extLst>
              <a:ext uri="{FF2B5EF4-FFF2-40B4-BE49-F238E27FC236}">
                <a16:creationId xmlns:a16="http://schemas.microsoft.com/office/drawing/2014/main" xmlns="" id="{F6C84720-C129-4386-A639-FF2553B545D5}"/>
              </a:ext>
            </a:extLst>
          </p:cNvPr>
          <p:cNvSpPr>
            <a:spLocks noGrp="1"/>
          </p:cNvSpPr>
          <p:nvPr>
            <p:ph type="body" sz="quarter" idx="14"/>
          </p:nvPr>
        </p:nvSpPr>
        <p:spPr>
          <a:xfrm>
            <a:off x="465138" y="585788"/>
            <a:ext cx="3703637" cy="285750"/>
          </a:xfrm>
        </p:spPr>
        <p:txBody>
          <a:bodyPr/>
          <a:lstStyle/>
          <a:p>
            <a:r>
              <a:rPr lang="en-US" altLang="zh-CN" sz="1400">
                <a:latin typeface="+mn-ea"/>
              </a:rPr>
              <a:t>Arrangements</a:t>
            </a:r>
            <a:endParaRPr lang="zh-CN" altLang="en-US" sz="1400" dirty="0">
              <a:latin typeface="+mn-ea"/>
            </a:endParaRPr>
          </a:p>
        </p:txBody>
      </p:sp>
      <p:pic>
        <p:nvPicPr>
          <p:cNvPr id="2" name="图片 1">
            <a:extLst>
              <a:ext uri="{FF2B5EF4-FFF2-40B4-BE49-F238E27FC236}">
                <a16:creationId xmlns:a16="http://schemas.microsoft.com/office/drawing/2014/main" xmlns="" id="{0325E6BA-75F0-431D-97DD-AF1A09014AC3}"/>
              </a:ext>
            </a:extLst>
          </p:cNvPr>
          <p:cNvPicPr>
            <a:picLocks noChangeAspect="1"/>
          </p:cNvPicPr>
          <p:nvPr/>
        </p:nvPicPr>
        <p:blipFill>
          <a:blip r:embed="rId2"/>
          <a:stretch>
            <a:fillRect/>
          </a:stretch>
        </p:blipFill>
        <p:spPr>
          <a:xfrm>
            <a:off x="526821" y="530101"/>
            <a:ext cx="11138357" cy="5797798"/>
          </a:xfrm>
          <a:prstGeom prst="rect">
            <a:avLst/>
          </a:prstGeom>
        </p:spPr>
      </p:pic>
    </p:spTree>
    <p:extLst>
      <p:ext uri="{BB962C8B-B14F-4D97-AF65-F5344CB8AC3E}">
        <p14:creationId xmlns:p14="http://schemas.microsoft.com/office/powerpoint/2010/main" val="4076575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470CD07-5545-4F76-AB5F-7AD1C79C96EA}"/>
              </a:ext>
            </a:extLst>
          </p:cNvPr>
          <p:cNvSpPr>
            <a:spLocks noGrp="1"/>
          </p:cNvSpPr>
          <p:nvPr>
            <p:ph type="body" sz="quarter" idx="13"/>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xmlns="" id="{BFA39D9E-5C8D-4530-885A-4B770F14D5C5}"/>
              </a:ext>
            </a:extLst>
          </p:cNvPr>
          <p:cNvSpPr>
            <a:spLocks noGrp="1"/>
          </p:cNvSpPr>
          <p:nvPr>
            <p:ph type="body" sz="quarter" idx="14"/>
          </p:nvPr>
        </p:nvSpPr>
        <p:spPr>
          <a:xfrm>
            <a:off x="7035197" y="4390573"/>
            <a:ext cx="4805111" cy="923330"/>
          </a:xfrm>
        </p:spPr>
        <p:txBody>
          <a:bodyPr/>
          <a:lstStyle/>
          <a:p>
            <a:r>
              <a:rPr lang="zh-CN" altLang="en-US" sz="6000" b="1" dirty="0">
                <a:latin typeface="+mj-ea"/>
                <a:ea typeface="+mj-ea"/>
              </a:rPr>
              <a:t>补充说明</a:t>
            </a:r>
          </a:p>
        </p:txBody>
      </p:sp>
      <p:sp>
        <p:nvSpPr>
          <p:cNvPr id="4" name="文本占位符 3">
            <a:extLst>
              <a:ext uri="{FF2B5EF4-FFF2-40B4-BE49-F238E27FC236}">
                <a16:creationId xmlns:a16="http://schemas.microsoft.com/office/drawing/2014/main" xmlns="" id="{8704CAA9-2F3E-4859-8C26-3D8928B23C85}"/>
              </a:ext>
            </a:extLst>
          </p:cNvPr>
          <p:cNvSpPr>
            <a:spLocks noGrp="1"/>
          </p:cNvSpPr>
          <p:nvPr>
            <p:ph type="body" sz="quarter" idx="15"/>
          </p:nvPr>
        </p:nvSpPr>
        <p:spPr>
          <a:xfrm>
            <a:off x="7035197" y="5390389"/>
            <a:ext cx="3445234" cy="455908"/>
          </a:xfrm>
        </p:spPr>
        <p:txBody>
          <a:bodyPr/>
          <a:lstStyle/>
          <a:p>
            <a:r>
              <a:rPr lang="en-US" altLang="zh-CN" sz="2000" dirty="0">
                <a:latin typeface="+mn-ea"/>
              </a:rPr>
              <a:t>Supplementary material</a:t>
            </a:r>
          </a:p>
        </p:txBody>
      </p:sp>
    </p:spTree>
    <p:extLst>
      <p:ext uri="{BB962C8B-B14F-4D97-AF65-F5344CB8AC3E}">
        <p14:creationId xmlns:p14="http://schemas.microsoft.com/office/powerpoint/2010/main" val="39854125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4B71C3EF-C783-4553-AA45-A9B6DAEC46CC}"/>
              </a:ext>
            </a:extLst>
          </p:cNvPr>
          <p:cNvGrpSpPr/>
          <p:nvPr/>
        </p:nvGrpSpPr>
        <p:grpSpPr>
          <a:xfrm>
            <a:off x="1199139" y="2150335"/>
            <a:ext cx="2389012" cy="970400"/>
            <a:chOff x="2753211" y="2567365"/>
            <a:chExt cx="1998821" cy="811907"/>
          </a:xfrm>
          <a:effectLst>
            <a:outerShdw blurRad="317500" algn="ctr" rotWithShape="0">
              <a:schemeClr val="accent1">
                <a:alpha val="20000"/>
              </a:schemeClr>
            </a:outerShdw>
          </a:effectLst>
        </p:grpSpPr>
        <p:sp>
          <p:nvSpPr>
            <p:cNvPr id="21" name="平行四边形 20">
              <a:extLst>
                <a:ext uri="{FF2B5EF4-FFF2-40B4-BE49-F238E27FC236}">
                  <a16:creationId xmlns:a16="http://schemas.microsoft.com/office/drawing/2014/main" xmlns="" id="{D2136529-1DA7-4B45-B471-1EBC5382E166}"/>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22" name="平行四边形 21">
              <a:extLst>
                <a:ext uri="{FF2B5EF4-FFF2-40B4-BE49-F238E27FC236}">
                  <a16:creationId xmlns:a16="http://schemas.microsoft.com/office/drawing/2014/main" xmlns="" id="{5634D7C3-AAED-444D-98CE-A10E01BC62CE}"/>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23" name="平行四边形 41">
              <a:extLst>
                <a:ext uri="{FF2B5EF4-FFF2-40B4-BE49-F238E27FC236}">
                  <a16:creationId xmlns:a16="http://schemas.microsoft.com/office/drawing/2014/main" xmlns="" id="{CC01D6F0-3E58-42AC-AD3A-DE5BE4BE3B6D}"/>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58" name="文本框 57">
            <a:extLst>
              <a:ext uri="{FF2B5EF4-FFF2-40B4-BE49-F238E27FC236}">
                <a16:creationId xmlns:a16="http://schemas.microsoft.com/office/drawing/2014/main" xmlns="" id="{1B156F7F-7C30-4C9C-A250-DA95423C6814}"/>
              </a:ext>
            </a:extLst>
          </p:cNvPr>
          <p:cNvSpPr txBox="1"/>
          <p:nvPr/>
        </p:nvSpPr>
        <p:spPr>
          <a:xfrm>
            <a:off x="1386469" y="2299110"/>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主办单位</a:t>
            </a:r>
          </a:p>
        </p:txBody>
      </p:sp>
      <p:sp>
        <p:nvSpPr>
          <p:cNvPr id="59" name="文本框 58">
            <a:extLst>
              <a:ext uri="{FF2B5EF4-FFF2-40B4-BE49-F238E27FC236}">
                <a16:creationId xmlns:a16="http://schemas.microsoft.com/office/drawing/2014/main" xmlns="" id="{02D0EACB-BB91-4879-A1D8-A1DFC58D73F2}"/>
              </a:ext>
            </a:extLst>
          </p:cNvPr>
          <p:cNvSpPr txBox="1"/>
          <p:nvPr/>
        </p:nvSpPr>
        <p:spPr>
          <a:xfrm>
            <a:off x="1295417" y="2634159"/>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公司</a:t>
            </a:r>
          </a:p>
        </p:txBody>
      </p:sp>
      <p:grpSp>
        <p:nvGrpSpPr>
          <p:cNvPr id="69" name="组合 68">
            <a:extLst>
              <a:ext uri="{FF2B5EF4-FFF2-40B4-BE49-F238E27FC236}">
                <a16:creationId xmlns:a16="http://schemas.microsoft.com/office/drawing/2014/main" xmlns="" id="{7F5F5166-4027-443C-8F5F-96187C361591}"/>
              </a:ext>
            </a:extLst>
          </p:cNvPr>
          <p:cNvGrpSpPr/>
          <p:nvPr/>
        </p:nvGrpSpPr>
        <p:grpSpPr>
          <a:xfrm>
            <a:off x="4911596" y="2150335"/>
            <a:ext cx="2389012" cy="970400"/>
            <a:chOff x="2753211" y="2567365"/>
            <a:chExt cx="1998821" cy="811907"/>
          </a:xfrm>
          <a:effectLst>
            <a:outerShdw blurRad="317500" algn="ctr" rotWithShape="0">
              <a:schemeClr val="accent1">
                <a:alpha val="20000"/>
              </a:schemeClr>
            </a:outerShdw>
          </a:effectLst>
        </p:grpSpPr>
        <p:sp>
          <p:nvSpPr>
            <p:cNvPr id="70" name="平行四边形 69">
              <a:extLst>
                <a:ext uri="{FF2B5EF4-FFF2-40B4-BE49-F238E27FC236}">
                  <a16:creationId xmlns:a16="http://schemas.microsoft.com/office/drawing/2014/main" xmlns="" id="{9B5B6A84-CD73-4BF3-B7E0-F139A043D3AF}"/>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71" name="平行四边形 70">
              <a:extLst>
                <a:ext uri="{FF2B5EF4-FFF2-40B4-BE49-F238E27FC236}">
                  <a16:creationId xmlns:a16="http://schemas.microsoft.com/office/drawing/2014/main" xmlns="" id="{5B5EF6A1-C955-4585-A89B-284552E343EF}"/>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72" name="平行四边形 41">
              <a:extLst>
                <a:ext uri="{FF2B5EF4-FFF2-40B4-BE49-F238E27FC236}">
                  <a16:creationId xmlns:a16="http://schemas.microsoft.com/office/drawing/2014/main" xmlns="" id="{CBEB2CA6-2B23-4668-83C1-16CECFD8A088}"/>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73" name="文本框 72">
            <a:extLst>
              <a:ext uri="{FF2B5EF4-FFF2-40B4-BE49-F238E27FC236}">
                <a16:creationId xmlns:a16="http://schemas.microsoft.com/office/drawing/2014/main" xmlns="" id="{610D7126-8E55-4206-AF92-7D6D3433C828}"/>
              </a:ext>
            </a:extLst>
          </p:cNvPr>
          <p:cNvSpPr txBox="1"/>
          <p:nvPr/>
        </p:nvSpPr>
        <p:spPr>
          <a:xfrm>
            <a:off x="5098926" y="2299110"/>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支持单位</a:t>
            </a:r>
          </a:p>
        </p:txBody>
      </p:sp>
      <p:sp>
        <p:nvSpPr>
          <p:cNvPr id="74" name="文本框 73">
            <a:extLst>
              <a:ext uri="{FF2B5EF4-FFF2-40B4-BE49-F238E27FC236}">
                <a16:creationId xmlns:a16="http://schemas.microsoft.com/office/drawing/2014/main" xmlns="" id="{F8C46911-5364-4FB4-897A-91EBD054EEB0}"/>
              </a:ext>
            </a:extLst>
          </p:cNvPr>
          <p:cNvSpPr txBox="1"/>
          <p:nvPr/>
        </p:nvSpPr>
        <p:spPr>
          <a:xfrm>
            <a:off x="5007874" y="2634159"/>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酒店</a:t>
            </a:r>
          </a:p>
        </p:txBody>
      </p:sp>
      <p:grpSp>
        <p:nvGrpSpPr>
          <p:cNvPr id="75" name="组合 74">
            <a:extLst>
              <a:ext uri="{FF2B5EF4-FFF2-40B4-BE49-F238E27FC236}">
                <a16:creationId xmlns:a16="http://schemas.microsoft.com/office/drawing/2014/main" xmlns="" id="{03AE4D47-59FE-4556-B37E-0902368DE734}"/>
              </a:ext>
            </a:extLst>
          </p:cNvPr>
          <p:cNvGrpSpPr/>
          <p:nvPr/>
        </p:nvGrpSpPr>
        <p:grpSpPr>
          <a:xfrm>
            <a:off x="8624053" y="2150335"/>
            <a:ext cx="2389012" cy="970400"/>
            <a:chOff x="2753211" y="2567365"/>
            <a:chExt cx="1998821" cy="811907"/>
          </a:xfrm>
          <a:effectLst>
            <a:outerShdw blurRad="317500" algn="ctr" rotWithShape="0">
              <a:schemeClr val="accent1">
                <a:alpha val="20000"/>
              </a:schemeClr>
            </a:outerShdw>
          </a:effectLst>
        </p:grpSpPr>
        <p:sp>
          <p:nvSpPr>
            <p:cNvPr id="76" name="平行四边形 75">
              <a:extLst>
                <a:ext uri="{FF2B5EF4-FFF2-40B4-BE49-F238E27FC236}">
                  <a16:creationId xmlns:a16="http://schemas.microsoft.com/office/drawing/2014/main" xmlns="" id="{A59A0879-676C-4133-BF7F-FC12FE1DDE3E}"/>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77" name="平行四边形 76">
              <a:extLst>
                <a:ext uri="{FF2B5EF4-FFF2-40B4-BE49-F238E27FC236}">
                  <a16:creationId xmlns:a16="http://schemas.microsoft.com/office/drawing/2014/main" xmlns="" id="{C9A7A519-21EB-4CAB-9B56-EC740CDE9375}"/>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78" name="平行四边形 41">
              <a:extLst>
                <a:ext uri="{FF2B5EF4-FFF2-40B4-BE49-F238E27FC236}">
                  <a16:creationId xmlns:a16="http://schemas.microsoft.com/office/drawing/2014/main" xmlns="" id="{F624EFC0-9D22-41E5-AE28-905A3D8E8899}"/>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79" name="文本框 78">
            <a:extLst>
              <a:ext uri="{FF2B5EF4-FFF2-40B4-BE49-F238E27FC236}">
                <a16:creationId xmlns:a16="http://schemas.microsoft.com/office/drawing/2014/main" xmlns="" id="{1504FA13-12D2-4544-9DBE-5E15EAF4D99A}"/>
              </a:ext>
            </a:extLst>
          </p:cNvPr>
          <p:cNvSpPr txBox="1"/>
          <p:nvPr/>
        </p:nvSpPr>
        <p:spPr>
          <a:xfrm>
            <a:off x="8811383" y="2299110"/>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援助单位</a:t>
            </a:r>
          </a:p>
        </p:txBody>
      </p:sp>
      <p:sp>
        <p:nvSpPr>
          <p:cNvPr id="80" name="文本框 79">
            <a:extLst>
              <a:ext uri="{FF2B5EF4-FFF2-40B4-BE49-F238E27FC236}">
                <a16:creationId xmlns:a16="http://schemas.microsoft.com/office/drawing/2014/main" xmlns="" id="{4F92F721-1279-475E-B59B-6E4702EBFEE7}"/>
              </a:ext>
            </a:extLst>
          </p:cNvPr>
          <p:cNvSpPr txBox="1"/>
          <p:nvPr/>
        </p:nvSpPr>
        <p:spPr>
          <a:xfrm>
            <a:off x="8720331" y="2634159"/>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百货</a:t>
            </a:r>
          </a:p>
        </p:txBody>
      </p:sp>
      <p:grpSp>
        <p:nvGrpSpPr>
          <p:cNvPr id="81" name="组合 80">
            <a:extLst>
              <a:ext uri="{FF2B5EF4-FFF2-40B4-BE49-F238E27FC236}">
                <a16:creationId xmlns:a16="http://schemas.microsoft.com/office/drawing/2014/main" xmlns="" id="{16CDDFD7-A72C-4C65-A46A-BBB20FD9D66A}"/>
              </a:ext>
            </a:extLst>
          </p:cNvPr>
          <p:cNvGrpSpPr/>
          <p:nvPr/>
        </p:nvGrpSpPr>
        <p:grpSpPr>
          <a:xfrm>
            <a:off x="1199136" y="4018763"/>
            <a:ext cx="2389012" cy="970400"/>
            <a:chOff x="2753211" y="2567365"/>
            <a:chExt cx="1998821" cy="811907"/>
          </a:xfrm>
          <a:effectLst>
            <a:outerShdw blurRad="317500" algn="ctr" rotWithShape="0">
              <a:schemeClr val="accent1">
                <a:alpha val="20000"/>
              </a:schemeClr>
            </a:outerShdw>
          </a:effectLst>
        </p:grpSpPr>
        <p:sp>
          <p:nvSpPr>
            <p:cNvPr id="82" name="平行四边形 81">
              <a:extLst>
                <a:ext uri="{FF2B5EF4-FFF2-40B4-BE49-F238E27FC236}">
                  <a16:creationId xmlns:a16="http://schemas.microsoft.com/office/drawing/2014/main" xmlns="" id="{90973D04-087E-42B6-8241-F090D097E95A}"/>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83" name="平行四边形 82">
              <a:extLst>
                <a:ext uri="{FF2B5EF4-FFF2-40B4-BE49-F238E27FC236}">
                  <a16:creationId xmlns:a16="http://schemas.microsoft.com/office/drawing/2014/main" xmlns="" id="{9A4DAA18-ACDE-4E2A-AC4C-052D60EC51BB}"/>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84" name="平行四边形 41">
              <a:extLst>
                <a:ext uri="{FF2B5EF4-FFF2-40B4-BE49-F238E27FC236}">
                  <a16:creationId xmlns:a16="http://schemas.microsoft.com/office/drawing/2014/main" xmlns="" id="{1E648BE4-26E2-4D83-882E-A51C48C7F390}"/>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85" name="文本框 84">
            <a:extLst>
              <a:ext uri="{FF2B5EF4-FFF2-40B4-BE49-F238E27FC236}">
                <a16:creationId xmlns:a16="http://schemas.microsoft.com/office/drawing/2014/main" xmlns="" id="{9BF52990-A4F6-4AF8-86E0-01632288C217}"/>
              </a:ext>
            </a:extLst>
          </p:cNvPr>
          <p:cNvSpPr txBox="1"/>
          <p:nvPr/>
        </p:nvSpPr>
        <p:spPr>
          <a:xfrm>
            <a:off x="1386466" y="4167538"/>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协办单位</a:t>
            </a:r>
          </a:p>
        </p:txBody>
      </p:sp>
      <p:sp>
        <p:nvSpPr>
          <p:cNvPr id="86" name="文本框 85">
            <a:extLst>
              <a:ext uri="{FF2B5EF4-FFF2-40B4-BE49-F238E27FC236}">
                <a16:creationId xmlns:a16="http://schemas.microsoft.com/office/drawing/2014/main" xmlns="" id="{032062F2-984F-48D1-A5C3-813DA81541B5}"/>
              </a:ext>
            </a:extLst>
          </p:cNvPr>
          <p:cNvSpPr txBox="1"/>
          <p:nvPr/>
        </p:nvSpPr>
        <p:spPr>
          <a:xfrm>
            <a:off x="1295414" y="4502587"/>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餐饮</a:t>
            </a:r>
          </a:p>
        </p:txBody>
      </p:sp>
      <p:grpSp>
        <p:nvGrpSpPr>
          <p:cNvPr id="87" name="组合 86">
            <a:extLst>
              <a:ext uri="{FF2B5EF4-FFF2-40B4-BE49-F238E27FC236}">
                <a16:creationId xmlns:a16="http://schemas.microsoft.com/office/drawing/2014/main" xmlns="" id="{14A2E0CA-9071-4054-A221-C1F081804FC4}"/>
              </a:ext>
            </a:extLst>
          </p:cNvPr>
          <p:cNvGrpSpPr/>
          <p:nvPr/>
        </p:nvGrpSpPr>
        <p:grpSpPr>
          <a:xfrm>
            <a:off x="4911593" y="4018763"/>
            <a:ext cx="2389012" cy="970400"/>
            <a:chOff x="2753211" y="2567365"/>
            <a:chExt cx="1998821" cy="811907"/>
          </a:xfrm>
          <a:effectLst>
            <a:outerShdw blurRad="317500" algn="ctr" rotWithShape="0">
              <a:schemeClr val="accent1">
                <a:alpha val="20000"/>
              </a:schemeClr>
            </a:outerShdw>
          </a:effectLst>
        </p:grpSpPr>
        <p:sp>
          <p:nvSpPr>
            <p:cNvPr id="88" name="平行四边形 87">
              <a:extLst>
                <a:ext uri="{FF2B5EF4-FFF2-40B4-BE49-F238E27FC236}">
                  <a16:creationId xmlns:a16="http://schemas.microsoft.com/office/drawing/2014/main" xmlns="" id="{3E09C5A0-C8B1-4D22-90D1-21DDFB767F78}"/>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89" name="平行四边形 88">
              <a:extLst>
                <a:ext uri="{FF2B5EF4-FFF2-40B4-BE49-F238E27FC236}">
                  <a16:creationId xmlns:a16="http://schemas.microsoft.com/office/drawing/2014/main" xmlns="" id="{E3C47294-3BA0-4EBA-B7D7-8212AA20CC80}"/>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0" name="平行四边形 41">
              <a:extLst>
                <a:ext uri="{FF2B5EF4-FFF2-40B4-BE49-F238E27FC236}">
                  <a16:creationId xmlns:a16="http://schemas.microsoft.com/office/drawing/2014/main" xmlns="" id="{5BEB0E65-30FA-4985-B51A-B17A130AFE39}"/>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91" name="文本框 90">
            <a:extLst>
              <a:ext uri="{FF2B5EF4-FFF2-40B4-BE49-F238E27FC236}">
                <a16:creationId xmlns:a16="http://schemas.microsoft.com/office/drawing/2014/main" xmlns="" id="{3BFDC056-43EA-4807-BDA7-196A263758D4}"/>
              </a:ext>
            </a:extLst>
          </p:cNvPr>
          <p:cNvSpPr txBox="1"/>
          <p:nvPr/>
        </p:nvSpPr>
        <p:spPr>
          <a:xfrm>
            <a:off x="5098923" y="4167538"/>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承办单位</a:t>
            </a:r>
          </a:p>
        </p:txBody>
      </p:sp>
      <p:sp>
        <p:nvSpPr>
          <p:cNvPr id="92" name="文本框 91">
            <a:extLst>
              <a:ext uri="{FF2B5EF4-FFF2-40B4-BE49-F238E27FC236}">
                <a16:creationId xmlns:a16="http://schemas.microsoft.com/office/drawing/2014/main" xmlns="" id="{FFCA2AD6-4CA1-4106-BF17-E62B44246246}"/>
              </a:ext>
            </a:extLst>
          </p:cNvPr>
          <p:cNvSpPr txBox="1"/>
          <p:nvPr/>
        </p:nvSpPr>
        <p:spPr>
          <a:xfrm>
            <a:off x="5007871" y="4502587"/>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软件</a:t>
            </a:r>
          </a:p>
        </p:txBody>
      </p:sp>
      <p:grpSp>
        <p:nvGrpSpPr>
          <p:cNvPr id="93" name="组合 92">
            <a:extLst>
              <a:ext uri="{FF2B5EF4-FFF2-40B4-BE49-F238E27FC236}">
                <a16:creationId xmlns:a16="http://schemas.microsoft.com/office/drawing/2014/main" xmlns="" id="{40FDDD79-E1E0-4F98-9096-00BEC546B117}"/>
              </a:ext>
            </a:extLst>
          </p:cNvPr>
          <p:cNvGrpSpPr/>
          <p:nvPr/>
        </p:nvGrpSpPr>
        <p:grpSpPr>
          <a:xfrm>
            <a:off x="8624050" y="4018763"/>
            <a:ext cx="2389012" cy="970400"/>
            <a:chOff x="2753211" y="2567365"/>
            <a:chExt cx="1998821" cy="811907"/>
          </a:xfrm>
          <a:effectLst>
            <a:outerShdw blurRad="317500" algn="ctr" rotWithShape="0">
              <a:schemeClr val="accent1">
                <a:alpha val="20000"/>
              </a:schemeClr>
            </a:outerShdw>
          </a:effectLst>
        </p:grpSpPr>
        <p:sp>
          <p:nvSpPr>
            <p:cNvPr id="94" name="平行四边形 93">
              <a:extLst>
                <a:ext uri="{FF2B5EF4-FFF2-40B4-BE49-F238E27FC236}">
                  <a16:creationId xmlns:a16="http://schemas.microsoft.com/office/drawing/2014/main" xmlns="" id="{90852FF3-2213-4353-A838-E30D10C5BE6C}"/>
                </a:ext>
              </a:extLst>
            </p:cNvPr>
            <p:cNvSpPr/>
            <p:nvPr/>
          </p:nvSpPr>
          <p:spPr>
            <a:xfrm flipH="1">
              <a:off x="2895906" y="2597426"/>
              <a:ext cx="1856123" cy="678767"/>
            </a:xfrm>
            <a:prstGeom prst="parallelogram">
              <a:avLst>
                <a:gd name="adj" fmla="val 22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5" name="平行四边形 94">
              <a:extLst>
                <a:ext uri="{FF2B5EF4-FFF2-40B4-BE49-F238E27FC236}">
                  <a16:creationId xmlns:a16="http://schemas.microsoft.com/office/drawing/2014/main" xmlns="" id="{CF6C8E62-9769-41C1-BB10-BFADB7D44AB5}"/>
                </a:ext>
              </a:extLst>
            </p:cNvPr>
            <p:cNvSpPr/>
            <p:nvPr/>
          </p:nvSpPr>
          <p:spPr>
            <a:xfrm>
              <a:off x="2780044" y="3276193"/>
              <a:ext cx="1971988" cy="103079"/>
            </a:xfrm>
            <a:prstGeom prst="parallelogram">
              <a:avLst>
                <a:gd name="adj" fmla="val 306250"/>
              </a:avLst>
            </a:prstGeom>
            <a:solidFill>
              <a:schemeClr val="accent1"/>
            </a:solidFill>
            <a:ln>
              <a:noFill/>
            </a:ln>
            <a:effectLst>
              <a:outerShdw blurRad="38100" dist="127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6" name="平行四边形 41">
              <a:extLst>
                <a:ext uri="{FF2B5EF4-FFF2-40B4-BE49-F238E27FC236}">
                  <a16:creationId xmlns:a16="http://schemas.microsoft.com/office/drawing/2014/main" xmlns="" id="{4BA08C23-FBF4-47EF-9396-CCD36B1366C3}"/>
                </a:ext>
              </a:extLst>
            </p:cNvPr>
            <p:cNvSpPr/>
            <p:nvPr/>
          </p:nvSpPr>
          <p:spPr>
            <a:xfrm>
              <a:off x="2753211" y="2567365"/>
              <a:ext cx="1856123" cy="811907"/>
            </a:xfrm>
            <a:prstGeom prst="parallelogram">
              <a:avLst>
                <a:gd name="adj" fmla="val 1216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sp>
        <p:nvSpPr>
          <p:cNvPr id="97" name="文本框 96">
            <a:extLst>
              <a:ext uri="{FF2B5EF4-FFF2-40B4-BE49-F238E27FC236}">
                <a16:creationId xmlns:a16="http://schemas.microsoft.com/office/drawing/2014/main" xmlns="" id="{C5DCA6ED-2E16-4B7E-B2BB-B68A62486602}"/>
              </a:ext>
            </a:extLst>
          </p:cNvPr>
          <p:cNvSpPr txBox="1"/>
          <p:nvPr/>
        </p:nvSpPr>
        <p:spPr>
          <a:xfrm>
            <a:off x="8811380" y="4167538"/>
            <a:ext cx="1701605" cy="369332"/>
          </a:xfrm>
          <a:prstGeom prst="rect">
            <a:avLst/>
          </a:prstGeom>
          <a:noFill/>
          <a:scene3d>
            <a:camera prst="isometricLeftDown">
              <a:rot lat="20534386" lon="1568823" rev="21128549"/>
            </a:camera>
            <a:lightRig rig="threePt" dir="t"/>
          </a:scene3d>
        </p:spPr>
        <p:txBody>
          <a:bodyPr wrap="square">
            <a:spAutoFit/>
          </a:bodyPr>
          <a:lstStyle/>
          <a:p>
            <a:pPr algn="ctr"/>
            <a:r>
              <a:rPr lang="zh-CN" altLang="en-US" b="1" dirty="0">
                <a:latin typeface="+mj-ea"/>
                <a:ea typeface="+mj-ea"/>
              </a:rPr>
              <a:t>宣传单位</a:t>
            </a:r>
          </a:p>
        </p:txBody>
      </p:sp>
      <p:sp>
        <p:nvSpPr>
          <p:cNvPr id="98" name="文本框 97">
            <a:extLst>
              <a:ext uri="{FF2B5EF4-FFF2-40B4-BE49-F238E27FC236}">
                <a16:creationId xmlns:a16="http://schemas.microsoft.com/office/drawing/2014/main" xmlns="" id="{E0DC5C76-4AC1-4B8A-940A-201640F496A5}"/>
              </a:ext>
            </a:extLst>
          </p:cNvPr>
          <p:cNvSpPr txBox="1"/>
          <p:nvPr/>
        </p:nvSpPr>
        <p:spPr>
          <a:xfrm>
            <a:off x="8720328" y="4502587"/>
            <a:ext cx="1919261" cy="338554"/>
          </a:xfrm>
          <a:prstGeom prst="rect">
            <a:avLst/>
          </a:prstGeom>
          <a:noFill/>
          <a:scene3d>
            <a:camera prst="isometricLeftDown">
              <a:rot lat="20534386" lon="1568823" rev="21128549"/>
            </a:camera>
            <a:lightRig rig="threePt" dir="t"/>
          </a:scene3d>
        </p:spPr>
        <p:txBody>
          <a:bodyPr wrap="square">
            <a:spAutoFit/>
          </a:bodyPr>
          <a:lstStyle/>
          <a:p>
            <a:pPr algn="ctr"/>
            <a:r>
              <a:rPr lang="en-US" altLang="zh-CN" sz="1600" dirty="0"/>
              <a:t>Office</a:t>
            </a:r>
            <a:r>
              <a:rPr lang="zh-CN" altLang="en-US" sz="1600" dirty="0"/>
              <a:t>媒体</a:t>
            </a:r>
          </a:p>
        </p:txBody>
      </p:sp>
      <p:sp>
        <p:nvSpPr>
          <p:cNvPr id="105" name="文本框 104">
            <a:extLst>
              <a:ext uri="{FF2B5EF4-FFF2-40B4-BE49-F238E27FC236}">
                <a16:creationId xmlns:a16="http://schemas.microsoft.com/office/drawing/2014/main" xmlns="" id="{42B35F52-F50B-47CE-A9B6-E703F125A50D}"/>
              </a:ext>
            </a:extLst>
          </p:cNvPr>
          <p:cNvSpPr txBox="1"/>
          <p:nvPr/>
        </p:nvSpPr>
        <p:spPr>
          <a:xfrm>
            <a:off x="4525744" y="2333839"/>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u</a:t>
            </a:r>
            <a:endParaRPr lang="zh-CN" altLang="en-US" sz="2400" dirty="0">
              <a:solidFill>
                <a:schemeClr val="accent1">
                  <a:alpha val="5000"/>
                </a:schemeClr>
              </a:solidFill>
              <a:latin typeface="DH Snowflakes" pitchFamily="2" charset="0"/>
            </a:endParaRPr>
          </a:p>
        </p:txBody>
      </p:sp>
      <p:sp>
        <p:nvSpPr>
          <p:cNvPr id="6" name="文本占位符 5">
            <a:extLst>
              <a:ext uri="{FF2B5EF4-FFF2-40B4-BE49-F238E27FC236}">
                <a16:creationId xmlns:a16="http://schemas.microsoft.com/office/drawing/2014/main" xmlns="" id="{D5CC186F-93C3-4AB7-8F72-9BC7AAC1D393}"/>
              </a:ext>
            </a:extLst>
          </p:cNvPr>
          <p:cNvSpPr>
            <a:spLocks noGrp="1"/>
          </p:cNvSpPr>
          <p:nvPr>
            <p:ph type="body" sz="quarter" idx="13"/>
          </p:nvPr>
        </p:nvSpPr>
        <p:spPr>
          <a:xfrm>
            <a:off x="464866" y="195177"/>
            <a:ext cx="4388802" cy="424732"/>
          </a:xfrm>
        </p:spPr>
        <p:txBody>
          <a:bodyPr/>
          <a:lstStyle/>
          <a:p>
            <a:r>
              <a:rPr lang="zh-CN" altLang="en-US" sz="2400" b="1" dirty="0">
                <a:latin typeface="+mj-ea"/>
                <a:ea typeface="+mj-ea"/>
              </a:rPr>
              <a:t>补充说明</a:t>
            </a:r>
          </a:p>
        </p:txBody>
      </p:sp>
      <p:sp>
        <p:nvSpPr>
          <p:cNvPr id="8" name="文本占位符 7">
            <a:extLst>
              <a:ext uri="{FF2B5EF4-FFF2-40B4-BE49-F238E27FC236}">
                <a16:creationId xmlns:a16="http://schemas.microsoft.com/office/drawing/2014/main" xmlns="" id="{736B1C11-E78E-4D8C-AFDE-19EF483604F3}"/>
              </a:ext>
            </a:extLst>
          </p:cNvPr>
          <p:cNvSpPr>
            <a:spLocks noGrp="1"/>
          </p:cNvSpPr>
          <p:nvPr>
            <p:ph type="body" sz="quarter" idx="14"/>
          </p:nvPr>
        </p:nvSpPr>
        <p:spPr>
          <a:xfrm>
            <a:off x="464866" y="585689"/>
            <a:ext cx="3703638" cy="286232"/>
          </a:xfrm>
        </p:spPr>
        <p:txBody>
          <a:bodyPr/>
          <a:lstStyle/>
          <a:p>
            <a:r>
              <a:rPr lang="en-US" altLang="zh-CN" sz="1400" dirty="0">
                <a:latin typeface="+mn-ea"/>
              </a:rPr>
              <a:t>Supplementary material</a:t>
            </a:r>
          </a:p>
        </p:txBody>
      </p:sp>
      <p:pic>
        <p:nvPicPr>
          <p:cNvPr id="2" name="图片 1">
            <a:extLst>
              <a:ext uri="{FF2B5EF4-FFF2-40B4-BE49-F238E27FC236}">
                <a16:creationId xmlns:a16="http://schemas.microsoft.com/office/drawing/2014/main" xmlns="" id="{E7B711F9-976D-4F59-A90C-D78199168E4E}"/>
              </a:ext>
            </a:extLst>
          </p:cNvPr>
          <p:cNvPicPr>
            <a:picLocks noChangeAspect="1"/>
          </p:cNvPicPr>
          <p:nvPr/>
        </p:nvPicPr>
        <p:blipFill>
          <a:blip r:embed="rId2"/>
          <a:stretch>
            <a:fillRect/>
          </a:stretch>
        </p:blipFill>
        <p:spPr>
          <a:xfrm>
            <a:off x="222871" y="728805"/>
            <a:ext cx="11937003" cy="6236749"/>
          </a:xfrm>
          <a:prstGeom prst="rect">
            <a:avLst/>
          </a:prstGeom>
        </p:spPr>
      </p:pic>
    </p:spTree>
    <p:extLst>
      <p:ext uri="{BB962C8B-B14F-4D97-AF65-F5344CB8AC3E}">
        <p14:creationId xmlns:p14="http://schemas.microsoft.com/office/powerpoint/2010/main" val="1089697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a:extLst>
              <a:ext uri="{FF2B5EF4-FFF2-40B4-BE49-F238E27FC236}">
                <a16:creationId xmlns:a16="http://schemas.microsoft.com/office/drawing/2014/main" xmlns="" id="{875FBEED-4AA7-4C03-8760-815D01525F51}"/>
              </a:ext>
            </a:extLst>
          </p:cNvPr>
          <p:cNvSpPr txBox="1"/>
          <p:nvPr/>
        </p:nvSpPr>
        <p:spPr>
          <a:xfrm>
            <a:off x="1846064" y="1048806"/>
            <a:ext cx="8499872" cy="369332"/>
          </a:xfrm>
          <a:prstGeom prst="rect">
            <a:avLst/>
          </a:prstGeom>
          <a:noFill/>
        </p:spPr>
        <p:txBody>
          <a:bodyPr wrap="square">
            <a:spAutoFit/>
          </a:bodyPr>
          <a:lstStyle/>
          <a:p>
            <a:pPr algn="ctr"/>
            <a:r>
              <a:rPr lang="zh-CN" altLang="en-US" b="1" dirty="0">
                <a:latin typeface="+mj-ea"/>
                <a:ea typeface="+mj-ea"/>
              </a:rPr>
              <a:t>安全预案</a:t>
            </a:r>
          </a:p>
        </p:txBody>
      </p:sp>
      <p:sp>
        <p:nvSpPr>
          <p:cNvPr id="8" name="矩形 7">
            <a:extLst>
              <a:ext uri="{FF2B5EF4-FFF2-40B4-BE49-F238E27FC236}">
                <a16:creationId xmlns:a16="http://schemas.microsoft.com/office/drawing/2014/main" xmlns="" id="{B032D53C-7D27-482E-8570-DD2E41771A80}"/>
              </a:ext>
            </a:extLst>
          </p:cNvPr>
          <p:cNvSpPr/>
          <p:nvPr/>
        </p:nvSpPr>
        <p:spPr>
          <a:xfrm>
            <a:off x="6296025" y="4203750"/>
            <a:ext cx="5315404" cy="1964409"/>
          </a:xfrm>
          <a:prstGeom prst="rect">
            <a:avLst/>
          </a:prstGeom>
          <a:solidFill>
            <a:schemeClr val="bg1"/>
          </a:soli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9" name="矩形 8">
            <a:extLst>
              <a:ext uri="{FF2B5EF4-FFF2-40B4-BE49-F238E27FC236}">
                <a16:creationId xmlns:a16="http://schemas.microsoft.com/office/drawing/2014/main" xmlns="" id="{938C1F5C-F03B-4158-929E-2C86005479CD}"/>
              </a:ext>
            </a:extLst>
          </p:cNvPr>
          <p:cNvSpPr/>
          <p:nvPr/>
        </p:nvSpPr>
        <p:spPr>
          <a:xfrm>
            <a:off x="6296025" y="6168360"/>
            <a:ext cx="5315404" cy="6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0" name="矩形 9">
            <a:extLst>
              <a:ext uri="{FF2B5EF4-FFF2-40B4-BE49-F238E27FC236}">
                <a16:creationId xmlns:a16="http://schemas.microsoft.com/office/drawing/2014/main" xmlns="" id="{841FCED6-75CC-4AE3-A213-0F0CBA90B831}"/>
              </a:ext>
            </a:extLst>
          </p:cNvPr>
          <p:cNvSpPr/>
          <p:nvPr/>
        </p:nvSpPr>
        <p:spPr>
          <a:xfrm>
            <a:off x="6296027" y="1717163"/>
            <a:ext cx="5315404" cy="1964409"/>
          </a:xfrm>
          <a:prstGeom prst="rect">
            <a:avLst/>
          </a:prstGeom>
          <a:solidFill>
            <a:schemeClr val="bg1"/>
          </a:soli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1" name="矩形 10">
            <a:extLst>
              <a:ext uri="{FF2B5EF4-FFF2-40B4-BE49-F238E27FC236}">
                <a16:creationId xmlns:a16="http://schemas.microsoft.com/office/drawing/2014/main" xmlns="" id="{93FB9E2F-0F79-4C96-932F-399AF7CCEA4E}"/>
              </a:ext>
            </a:extLst>
          </p:cNvPr>
          <p:cNvSpPr/>
          <p:nvPr/>
        </p:nvSpPr>
        <p:spPr>
          <a:xfrm>
            <a:off x="6296027" y="3681572"/>
            <a:ext cx="5315404" cy="6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2" name="矩形 11">
            <a:extLst>
              <a:ext uri="{FF2B5EF4-FFF2-40B4-BE49-F238E27FC236}">
                <a16:creationId xmlns:a16="http://schemas.microsoft.com/office/drawing/2014/main" xmlns="" id="{F10C67C8-01D1-4821-8F71-B1F9F7EE4871}"/>
              </a:ext>
            </a:extLst>
          </p:cNvPr>
          <p:cNvSpPr/>
          <p:nvPr/>
        </p:nvSpPr>
        <p:spPr>
          <a:xfrm>
            <a:off x="580571" y="1717163"/>
            <a:ext cx="5315404" cy="1964409"/>
          </a:xfrm>
          <a:prstGeom prst="rect">
            <a:avLst/>
          </a:prstGeom>
          <a:solidFill>
            <a:schemeClr val="bg1"/>
          </a:soli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3" name="矩形 12">
            <a:extLst>
              <a:ext uri="{FF2B5EF4-FFF2-40B4-BE49-F238E27FC236}">
                <a16:creationId xmlns:a16="http://schemas.microsoft.com/office/drawing/2014/main" xmlns="" id="{2C16DED5-9B12-4904-9DD6-043DC3720AD4}"/>
              </a:ext>
            </a:extLst>
          </p:cNvPr>
          <p:cNvSpPr/>
          <p:nvPr/>
        </p:nvSpPr>
        <p:spPr>
          <a:xfrm>
            <a:off x="580571" y="4203951"/>
            <a:ext cx="5315404" cy="1964409"/>
          </a:xfrm>
          <a:prstGeom prst="rect">
            <a:avLst/>
          </a:prstGeom>
          <a:solidFill>
            <a:schemeClr val="bg1"/>
          </a:soli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4" name="矩形 13">
            <a:extLst>
              <a:ext uri="{FF2B5EF4-FFF2-40B4-BE49-F238E27FC236}">
                <a16:creationId xmlns:a16="http://schemas.microsoft.com/office/drawing/2014/main" xmlns="" id="{97123F79-9D73-4709-AC53-81E68E2ACB61}"/>
              </a:ext>
            </a:extLst>
          </p:cNvPr>
          <p:cNvSpPr/>
          <p:nvPr/>
        </p:nvSpPr>
        <p:spPr>
          <a:xfrm>
            <a:off x="580571" y="3681572"/>
            <a:ext cx="5315404" cy="6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2F4A75"/>
              </a:solidFill>
              <a:latin typeface="微软雅黑 Light"/>
              <a:ea typeface="微软雅黑 Light"/>
            </a:endParaRPr>
          </a:p>
        </p:txBody>
      </p:sp>
      <p:sp>
        <p:nvSpPr>
          <p:cNvPr id="15" name="矩形 14">
            <a:extLst>
              <a:ext uri="{FF2B5EF4-FFF2-40B4-BE49-F238E27FC236}">
                <a16:creationId xmlns:a16="http://schemas.microsoft.com/office/drawing/2014/main" xmlns="" id="{CA9F0654-8358-49DA-8B41-151843920D94}"/>
              </a:ext>
            </a:extLst>
          </p:cNvPr>
          <p:cNvSpPr/>
          <p:nvPr/>
        </p:nvSpPr>
        <p:spPr>
          <a:xfrm>
            <a:off x="580571" y="6168360"/>
            <a:ext cx="5315404" cy="650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Light"/>
              <a:ea typeface="微软雅黑 Light"/>
            </a:endParaRPr>
          </a:p>
        </p:txBody>
      </p:sp>
      <p:sp>
        <p:nvSpPr>
          <p:cNvPr id="16" name="文本框 15">
            <a:extLst>
              <a:ext uri="{FF2B5EF4-FFF2-40B4-BE49-F238E27FC236}">
                <a16:creationId xmlns:a16="http://schemas.microsoft.com/office/drawing/2014/main" xmlns="" id="{95CACF5D-8268-461E-AE53-E2501C9A99F3}"/>
              </a:ext>
            </a:extLst>
          </p:cNvPr>
          <p:cNvSpPr txBox="1"/>
          <p:nvPr/>
        </p:nvSpPr>
        <p:spPr>
          <a:xfrm>
            <a:off x="704449" y="4318037"/>
            <a:ext cx="5185833" cy="407869"/>
          </a:xfrm>
          <a:prstGeom prst="rect">
            <a:avLst/>
          </a:prstGeom>
          <a:noFill/>
        </p:spPr>
        <p:txBody>
          <a:bodyPr wrap="square" rtlCol="0">
            <a:spAutoFit/>
          </a:bodyPr>
          <a:lstStyle>
            <a:defPPr>
              <a:defRPr lang="zh-CN"/>
            </a:defPPr>
            <a:lvl1pPr algn="ctr">
              <a:lnSpc>
                <a:spcPct val="120000"/>
              </a:lnSpc>
              <a:defRPr sz="2400" spc="150">
                <a:solidFill>
                  <a:schemeClr val="bg1"/>
                </a:solidFill>
              </a:defRPr>
            </a:lvl1pPr>
          </a:lstStyle>
          <a:p>
            <a:pPr algn="l" fontAlgn="auto"/>
            <a:r>
              <a:rPr lang="zh-CN" altLang="en-US" sz="1867" b="1" spc="0" dirty="0">
                <a:solidFill>
                  <a:schemeClr val="accent1"/>
                </a:solidFill>
                <a:latin typeface="微软雅黑" panose="020B0503020204020204" pitchFamily="34" charset="-122"/>
                <a:ea typeface="微软雅黑" panose="020B0503020204020204" pitchFamily="34" charset="-122"/>
              </a:rPr>
              <a:t>恐怖袭击预案</a:t>
            </a:r>
          </a:p>
        </p:txBody>
      </p:sp>
      <p:sp>
        <p:nvSpPr>
          <p:cNvPr id="17" name="矩形 16">
            <a:extLst>
              <a:ext uri="{FF2B5EF4-FFF2-40B4-BE49-F238E27FC236}">
                <a16:creationId xmlns:a16="http://schemas.microsoft.com/office/drawing/2014/main" xmlns="" id="{811770E7-1F91-45F0-82B8-BC7ACF1DFD42}"/>
              </a:ext>
            </a:extLst>
          </p:cNvPr>
          <p:cNvSpPr/>
          <p:nvPr/>
        </p:nvSpPr>
        <p:spPr>
          <a:xfrm>
            <a:off x="704449" y="4691789"/>
            <a:ext cx="5185832" cy="1057918"/>
          </a:xfrm>
          <a:prstGeom prst="rect">
            <a:avLst/>
          </a:prstGeom>
          <a:noFill/>
        </p:spPr>
        <p:txBody>
          <a:bodyPr wrap="square" rtlCol="0">
            <a:spAutoFit/>
          </a:bodyPr>
          <a:lstStyle/>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rPr>
              <a:t>及时向在保安人员和应急处理负责人报告</a:t>
            </a:r>
            <a:endParaRPr lang="en-US" altLang="zh-CN" sz="1600" dirty="0">
              <a:latin typeface="微软雅黑 Light" panose="020B0502040204020203" pitchFamily="34" charset="-122"/>
              <a:ea typeface="微软雅黑 Light" panose="020B0502040204020203" pitchFamily="34" charset="-122"/>
              <a:cs typeface="+mn-ea"/>
            </a:endParaRPr>
          </a:p>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rPr>
              <a:t>协助保安人员进行制止</a:t>
            </a:r>
            <a:endParaRPr lang="en-US" altLang="zh-CN" sz="1600" dirty="0">
              <a:latin typeface="微软雅黑 Light" panose="020B0502040204020203" pitchFamily="34" charset="-122"/>
              <a:ea typeface="微软雅黑 Light" panose="020B0502040204020203" pitchFamily="34" charset="-122"/>
              <a:cs typeface="+mn-ea"/>
            </a:endParaRPr>
          </a:p>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rPr>
              <a:t>事态严重的，应拔打“</a:t>
            </a:r>
            <a:r>
              <a:rPr lang="en-US" altLang="zh-CN" sz="1600" dirty="0">
                <a:latin typeface="微软雅黑 Light" panose="020B0502040204020203" pitchFamily="34" charset="-122"/>
                <a:ea typeface="微软雅黑 Light" panose="020B0502040204020203" pitchFamily="34" charset="-122"/>
                <a:cs typeface="+mn-ea"/>
              </a:rPr>
              <a:t>110”</a:t>
            </a:r>
            <a:r>
              <a:rPr lang="zh-CN" altLang="en-US" sz="1600" dirty="0">
                <a:latin typeface="微软雅黑 Light" panose="020B0502040204020203" pitchFamily="34" charset="-122"/>
                <a:ea typeface="微软雅黑 Light" panose="020B0502040204020203" pitchFamily="34" charset="-122"/>
                <a:cs typeface="+mn-ea"/>
              </a:rPr>
              <a:t>报警求助。</a:t>
            </a:r>
          </a:p>
        </p:txBody>
      </p:sp>
      <p:sp>
        <p:nvSpPr>
          <p:cNvPr id="18" name="文本框 17">
            <a:extLst>
              <a:ext uri="{FF2B5EF4-FFF2-40B4-BE49-F238E27FC236}">
                <a16:creationId xmlns:a16="http://schemas.microsoft.com/office/drawing/2014/main" xmlns="" id="{00560D5F-A234-46D2-A66A-99F0CE93B376}"/>
              </a:ext>
            </a:extLst>
          </p:cNvPr>
          <p:cNvSpPr txBox="1"/>
          <p:nvPr/>
        </p:nvSpPr>
        <p:spPr>
          <a:xfrm>
            <a:off x="704449" y="1786507"/>
            <a:ext cx="5188855" cy="379656"/>
          </a:xfrm>
          <a:prstGeom prst="rect">
            <a:avLst/>
          </a:prstGeom>
          <a:noFill/>
        </p:spPr>
        <p:txBody>
          <a:bodyPr wrap="square" rtlCol="0">
            <a:spAutoFit/>
          </a:bodyPr>
          <a:lstStyle>
            <a:defPPr>
              <a:defRPr lang="zh-CN"/>
            </a:defPPr>
            <a:lvl1pPr algn="ctr">
              <a:lnSpc>
                <a:spcPct val="120000"/>
              </a:lnSpc>
              <a:defRPr sz="2400" spc="150">
                <a:solidFill>
                  <a:schemeClr val="bg1"/>
                </a:solidFill>
              </a:defRPr>
            </a:lvl1pPr>
          </a:lstStyle>
          <a:p>
            <a:pPr algn="l" fontAlgn="auto">
              <a:lnSpc>
                <a:spcPct val="100000"/>
              </a:lnSpc>
            </a:pPr>
            <a:r>
              <a:rPr lang="zh-CN" altLang="en-US" sz="1867" b="1" spc="0" dirty="0">
                <a:solidFill>
                  <a:schemeClr val="accent1"/>
                </a:solidFill>
                <a:latin typeface="微软雅黑" panose="020B0503020204020204" pitchFamily="34" charset="-122"/>
                <a:ea typeface="微软雅黑" panose="020B0503020204020204" pitchFamily="34" charset="-122"/>
              </a:rPr>
              <a:t>受伤应急预案</a:t>
            </a:r>
          </a:p>
        </p:txBody>
      </p:sp>
      <p:sp>
        <p:nvSpPr>
          <p:cNvPr id="19" name="矩形 18">
            <a:extLst>
              <a:ext uri="{FF2B5EF4-FFF2-40B4-BE49-F238E27FC236}">
                <a16:creationId xmlns:a16="http://schemas.microsoft.com/office/drawing/2014/main" xmlns="" id="{215A3C17-9F82-44DC-A4A8-2AB78552BFCB}"/>
              </a:ext>
            </a:extLst>
          </p:cNvPr>
          <p:cNvSpPr/>
          <p:nvPr/>
        </p:nvSpPr>
        <p:spPr>
          <a:xfrm>
            <a:off x="704449" y="2184896"/>
            <a:ext cx="5076487" cy="1057918"/>
          </a:xfrm>
          <a:prstGeom prst="rect">
            <a:avLst/>
          </a:prstGeom>
          <a:noFill/>
        </p:spPr>
        <p:txBody>
          <a:bodyPr wrap="square" rtlCol="0">
            <a:spAutoFit/>
          </a:bodyPr>
          <a:lstStyle/>
          <a:p>
            <a:pPr marL="285750" indent="-285750" defTabSz="1216630">
              <a:lnSpc>
                <a:spcPct val="120000"/>
              </a:lnSpc>
              <a:spcBef>
                <a:spcPts val="400"/>
              </a:spcBef>
              <a:buClr>
                <a:schemeClr val="tx2"/>
              </a:buClr>
              <a:buFont typeface="Wingdings" panose="05000000000000000000" pitchFamily="2" charset="2"/>
              <a:buChar char="Ø"/>
              <a:defRPr/>
            </a:pPr>
            <a:r>
              <a:rPr lang="zh-CN" altLang="en-US" sz="1600" dirty="0">
                <a:latin typeface="微软雅黑 Light" panose="020B0502040204020203" pitchFamily="34" charset="-122"/>
                <a:ea typeface="微软雅黑 Light" panose="020B0502040204020203" pitchFamily="34" charset="-122"/>
                <a:cs typeface="+mn-ea"/>
              </a:rPr>
              <a:t>应首先检查人员受伤情况</a:t>
            </a:r>
            <a:endParaRPr lang="en-US" altLang="zh-CN" sz="1600" dirty="0">
              <a:latin typeface="微软雅黑 Light" panose="020B0502040204020203" pitchFamily="34" charset="-122"/>
              <a:ea typeface="微软雅黑 Light" panose="020B0502040204020203" pitchFamily="34" charset="-122"/>
              <a:cs typeface="+mn-ea"/>
            </a:endParaRPr>
          </a:p>
          <a:p>
            <a:pPr marL="285750" indent="-285750" defTabSz="1216630">
              <a:lnSpc>
                <a:spcPct val="120000"/>
              </a:lnSpc>
              <a:spcBef>
                <a:spcPts val="400"/>
              </a:spcBef>
              <a:buClr>
                <a:schemeClr val="tx2"/>
              </a:buClr>
              <a:buFont typeface="Wingdings" panose="05000000000000000000" pitchFamily="2" charset="2"/>
              <a:buChar char="Ø"/>
              <a:defRPr/>
            </a:pPr>
            <a:r>
              <a:rPr lang="zh-CN" altLang="en-US" sz="1600" dirty="0">
                <a:latin typeface="微软雅黑 Light" panose="020B0502040204020203" pitchFamily="34" charset="-122"/>
                <a:ea typeface="微软雅黑 Light" panose="020B0502040204020203" pitchFamily="34" charset="-122"/>
                <a:cs typeface="+mn-ea"/>
              </a:rPr>
              <a:t>立即将受伤人员送往最近医院救治或拨打</a:t>
            </a:r>
            <a:r>
              <a:rPr lang="en-US" altLang="zh-CN" sz="1600" dirty="0">
                <a:latin typeface="微软雅黑 Light" panose="020B0502040204020203" pitchFamily="34" charset="-122"/>
                <a:ea typeface="微软雅黑 Light" panose="020B0502040204020203" pitchFamily="34" charset="-122"/>
                <a:cs typeface="+mn-ea"/>
              </a:rPr>
              <a:t>120</a:t>
            </a:r>
            <a:r>
              <a:rPr lang="zh-CN" altLang="en-US" sz="1600" dirty="0">
                <a:latin typeface="微软雅黑 Light" panose="020B0502040204020203" pitchFamily="34" charset="-122"/>
                <a:ea typeface="微软雅黑 Light" panose="020B0502040204020203" pitchFamily="34" charset="-122"/>
                <a:cs typeface="+mn-ea"/>
              </a:rPr>
              <a:t>给医院</a:t>
            </a:r>
            <a:endParaRPr lang="en-US" altLang="zh-CN" sz="1600" dirty="0">
              <a:latin typeface="微软雅黑 Light" panose="020B0502040204020203" pitchFamily="34" charset="-122"/>
              <a:ea typeface="微软雅黑 Light" panose="020B0502040204020203" pitchFamily="34" charset="-122"/>
              <a:cs typeface="+mn-ea"/>
            </a:endParaRPr>
          </a:p>
          <a:p>
            <a:pPr marL="285750" indent="-285750" defTabSz="1216630">
              <a:lnSpc>
                <a:spcPct val="120000"/>
              </a:lnSpc>
              <a:spcBef>
                <a:spcPts val="400"/>
              </a:spcBef>
              <a:buClr>
                <a:schemeClr val="tx2"/>
              </a:buClr>
              <a:buFont typeface="Wingdings" panose="05000000000000000000" pitchFamily="2" charset="2"/>
              <a:buChar char="Ø"/>
              <a:defRPr/>
            </a:pPr>
            <a:r>
              <a:rPr lang="zh-CN" altLang="en-US" sz="1600" dirty="0">
                <a:latin typeface="微软雅黑 Light" panose="020B0502040204020203" pitchFamily="34" charset="-122"/>
                <a:ea typeface="微软雅黑 Light" panose="020B0502040204020203" pitchFamily="34" charset="-122"/>
                <a:cs typeface="+mn-ea"/>
              </a:rPr>
              <a:t>向公安机关报案并配合公安部门开展工作</a:t>
            </a:r>
          </a:p>
        </p:txBody>
      </p:sp>
      <p:sp>
        <p:nvSpPr>
          <p:cNvPr id="20" name="文本框 19">
            <a:extLst>
              <a:ext uri="{FF2B5EF4-FFF2-40B4-BE49-F238E27FC236}">
                <a16:creationId xmlns:a16="http://schemas.microsoft.com/office/drawing/2014/main" xmlns="" id="{E68A3CA6-78A4-4EFF-B12A-81F41E653FCF}"/>
              </a:ext>
            </a:extLst>
          </p:cNvPr>
          <p:cNvSpPr txBox="1"/>
          <p:nvPr/>
        </p:nvSpPr>
        <p:spPr>
          <a:xfrm>
            <a:off x="6429900" y="4318037"/>
            <a:ext cx="4682067" cy="379656"/>
          </a:xfrm>
          <a:prstGeom prst="rect">
            <a:avLst/>
          </a:prstGeom>
          <a:noFill/>
        </p:spPr>
        <p:txBody>
          <a:bodyPr wrap="square" rtlCol="0">
            <a:spAutoFit/>
          </a:bodyPr>
          <a:lstStyle>
            <a:defPPr>
              <a:defRPr lang="zh-CN"/>
            </a:defPPr>
            <a:lvl1pPr algn="ctr">
              <a:lnSpc>
                <a:spcPct val="120000"/>
              </a:lnSpc>
              <a:defRPr sz="2400" spc="150">
                <a:solidFill>
                  <a:schemeClr val="bg1"/>
                </a:solidFill>
              </a:defRPr>
            </a:lvl1pPr>
          </a:lstStyle>
          <a:p>
            <a:pPr algn="l">
              <a:lnSpc>
                <a:spcPct val="100000"/>
              </a:lnSpc>
            </a:pPr>
            <a:r>
              <a:rPr lang="zh-CN" altLang="en-US" sz="1867" b="1" spc="0" dirty="0">
                <a:solidFill>
                  <a:schemeClr val="accent1"/>
                </a:solidFill>
                <a:latin typeface="微软雅黑" panose="020B0503020204020204" pitchFamily="34" charset="-122"/>
                <a:ea typeface="微软雅黑" panose="020B0503020204020204" pitchFamily="34" charset="-122"/>
              </a:rPr>
              <a:t>触电事故预案</a:t>
            </a:r>
          </a:p>
        </p:txBody>
      </p:sp>
      <p:sp>
        <p:nvSpPr>
          <p:cNvPr id="21" name="矩形 20">
            <a:extLst>
              <a:ext uri="{FF2B5EF4-FFF2-40B4-BE49-F238E27FC236}">
                <a16:creationId xmlns:a16="http://schemas.microsoft.com/office/drawing/2014/main" xmlns="" id="{0DE9B585-CF15-4306-A675-360219C644E2}"/>
              </a:ext>
            </a:extLst>
          </p:cNvPr>
          <p:cNvSpPr/>
          <p:nvPr/>
        </p:nvSpPr>
        <p:spPr>
          <a:xfrm>
            <a:off x="6429900" y="4691789"/>
            <a:ext cx="5185832" cy="1404680"/>
          </a:xfrm>
          <a:prstGeom prst="rect">
            <a:avLst/>
          </a:prstGeom>
          <a:noFill/>
        </p:spPr>
        <p:txBody>
          <a:bodyPr wrap="square" rtlCol="0">
            <a:spAutoFit/>
          </a:bodyPr>
          <a:lstStyle/>
          <a:p>
            <a:pPr marL="228594" indent="-228594">
              <a:lnSpc>
                <a:spcPct val="120000"/>
              </a:lnSpc>
              <a:spcBef>
                <a:spcPts val="400"/>
              </a:spcBef>
              <a:buClr>
                <a:schemeClr val="tx2"/>
              </a:buClr>
              <a:buFont typeface="Wingdings" panose="05000000000000000000" charset="0"/>
              <a:buChar char="Ø"/>
            </a:pPr>
            <a:r>
              <a:rPr lang="zh-CN" altLang="en-US" sz="1600" dirty="0">
                <a:latin typeface="微软雅黑 Light" panose="020B0502040204020203" pitchFamily="34" charset="-122"/>
                <a:ea typeface="微软雅黑 Light" panose="020B0502040204020203" pitchFamily="34" charset="-122"/>
                <a:cs typeface="+mn-ea"/>
              </a:rPr>
              <a:t>立即切断电源</a:t>
            </a:r>
            <a:endParaRPr lang="en-US" altLang="zh-CN" sz="1600" dirty="0">
              <a:latin typeface="微软雅黑 Light" panose="020B0502040204020203" pitchFamily="34" charset="-122"/>
              <a:ea typeface="微软雅黑 Light" panose="020B0502040204020203" pitchFamily="34" charset="-122"/>
              <a:cs typeface="+mn-ea"/>
            </a:endParaRPr>
          </a:p>
          <a:p>
            <a:pPr marL="228594" indent="-228594">
              <a:lnSpc>
                <a:spcPct val="120000"/>
              </a:lnSpc>
              <a:spcBef>
                <a:spcPts val="400"/>
              </a:spcBef>
              <a:buClr>
                <a:schemeClr val="tx2"/>
              </a:buClr>
              <a:buFont typeface="Wingdings" panose="05000000000000000000" charset="0"/>
              <a:buChar char="Ø"/>
            </a:pPr>
            <a:r>
              <a:rPr lang="zh-CN" altLang="en-US" sz="1600" dirty="0">
                <a:latin typeface="微软雅黑 Light" panose="020B0502040204020203" pitchFamily="34" charset="-122"/>
                <a:ea typeface="微软雅黑 Light" panose="020B0502040204020203" pitchFamily="34" charset="-122"/>
                <a:cs typeface="+mn-ea"/>
              </a:rPr>
              <a:t>用竹或木杆将人体与触电接触点分离</a:t>
            </a:r>
            <a:endParaRPr lang="en-US" altLang="zh-CN" sz="1600" dirty="0">
              <a:latin typeface="微软雅黑 Light" panose="020B0502040204020203" pitchFamily="34" charset="-122"/>
              <a:ea typeface="微软雅黑 Light" panose="020B0502040204020203" pitchFamily="34" charset="-122"/>
              <a:cs typeface="+mn-ea"/>
            </a:endParaRPr>
          </a:p>
          <a:p>
            <a:pPr marL="228594" indent="-228594">
              <a:lnSpc>
                <a:spcPct val="120000"/>
              </a:lnSpc>
              <a:spcBef>
                <a:spcPts val="400"/>
              </a:spcBef>
              <a:buClr>
                <a:schemeClr val="tx2"/>
              </a:buClr>
              <a:buFont typeface="Wingdings" panose="05000000000000000000" charset="0"/>
              <a:buChar char="Ø"/>
            </a:pPr>
            <a:r>
              <a:rPr lang="zh-CN" altLang="en-US" sz="1600" dirty="0">
                <a:latin typeface="微软雅黑 Light" panose="020B0502040204020203" pitchFamily="34" charset="-122"/>
                <a:ea typeface="微软雅黑 Light" panose="020B0502040204020203" pitchFamily="34" charset="-122"/>
                <a:cs typeface="+mn-ea"/>
              </a:rPr>
              <a:t>立即将伤者送往医院</a:t>
            </a:r>
            <a:endParaRPr lang="en-US" altLang="zh-CN" sz="1600" dirty="0">
              <a:latin typeface="微软雅黑 Light" panose="020B0502040204020203" pitchFamily="34" charset="-122"/>
              <a:ea typeface="微软雅黑 Light" panose="020B0502040204020203" pitchFamily="34" charset="-122"/>
              <a:cs typeface="+mn-ea"/>
            </a:endParaRPr>
          </a:p>
          <a:p>
            <a:pPr marL="228594" indent="-228594">
              <a:lnSpc>
                <a:spcPct val="120000"/>
              </a:lnSpc>
              <a:spcBef>
                <a:spcPts val="400"/>
              </a:spcBef>
              <a:buClr>
                <a:schemeClr val="tx2"/>
              </a:buClr>
              <a:buFont typeface="Wingdings" panose="05000000000000000000" charset="0"/>
              <a:buChar char="Ø"/>
            </a:pPr>
            <a:r>
              <a:rPr lang="zh-CN" altLang="en-US" sz="1600" dirty="0">
                <a:latin typeface="微软雅黑 Light" panose="020B0502040204020203" pitchFamily="34" charset="-122"/>
                <a:ea typeface="微软雅黑 Light" panose="020B0502040204020203" pitchFamily="34" charset="-122"/>
                <a:cs typeface="+mn-ea"/>
              </a:rPr>
              <a:t>查明触电原因</a:t>
            </a:r>
          </a:p>
        </p:txBody>
      </p:sp>
      <p:sp>
        <p:nvSpPr>
          <p:cNvPr id="22" name="文本框 21">
            <a:extLst>
              <a:ext uri="{FF2B5EF4-FFF2-40B4-BE49-F238E27FC236}">
                <a16:creationId xmlns:a16="http://schemas.microsoft.com/office/drawing/2014/main" xmlns="" id="{0A6FFF28-BB61-4F2E-8DA7-36BE85862741}"/>
              </a:ext>
            </a:extLst>
          </p:cNvPr>
          <p:cNvSpPr txBox="1"/>
          <p:nvPr/>
        </p:nvSpPr>
        <p:spPr>
          <a:xfrm>
            <a:off x="6429900" y="1786507"/>
            <a:ext cx="4841240" cy="407869"/>
          </a:xfrm>
          <a:prstGeom prst="rect">
            <a:avLst/>
          </a:prstGeom>
          <a:noFill/>
        </p:spPr>
        <p:txBody>
          <a:bodyPr wrap="square" rtlCol="0">
            <a:spAutoFit/>
          </a:bodyPr>
          <a:lstStyle>
            <a:defPPr>
              <a:defRPr lang="zh-CN"/>
            </a:defPPr>
            <a:lvl1pPr algn="ctr">
              <a:lnSpc>
                <a:spcPct val="120000"/>
              </a:lnSpc>
              <a:defRPr sz="2400" spc="150">
                <a:solidFill>
                  <a:schemeClr val="bg1"/>
                </a:solidFill>
              </a:defRPr>
            </a:lvl1pPr>
          </a:lstStyle>
          <a:p>
            <a:pPr algn="l" fontAlgn="auto"/>
            <a:r>
              <a:rPr lang="zh-CN" altLang="en-US" sz="1867" b="1" spc="0" dirty="0">
                <a:solidFill>
                  <a:schemeClr val="accent1"/>
                </a:solidFill>
                <a:latin typeface="微软雅黑" panose="020B0503020204020204" pitchFamily="34" charset="-122"/>
                <a:ea typeface="微软雅黑" panose="020B0503020204020204" pitchFamily="34" charset="-122"/>
              </a:rPr>
              <a:t>火灾预案</a:t>
            </a:r>
            <a:endParaRPr lang="zh-CN" altLang="en-US" sz="1867" dirty="0">
              <a:solidFill>
                <a:schemeClr val="accent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C653EE1F-73D6-48C9-8A81-37F040F9551D}"/>
              </a:ext>
            </a:extLst>
          </p:cNvPr>
          <p:cNvSpPr/>
          <p:nvPr/>
        </p:nvSpPr>
        <p:spPr>
          <a:xfrm>
            <a:off x="6429900" y="2184896"/>
            <a:ext cx="5185832" cy="1057918"/>
          </a:xfrm>
          <a:prstGeom prst="rect">
            <a:avLst/>
          </a:prstGeom>
          <a:noFill/>
        </p:spPr>
        <p:txBody>
          <a:bodyPr wrap="square" rtlCol="0">
            <a:spAutoFit/>
          </a:bodyPr>
          <a:lstStyle/>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sym typeface="+mn-ea"/>
              </a:rPr>
              <a:t>及时报警</a:t>
            </a:r>
            <a:endParaRPr lang="en-US" altLang="zh-CN" sz="1600" dirty="0">
              <a:latin typeface="微软雅黑 Light" panose="020B0502040204020203" pitchFamily="34" charset="-122"/>
              <a:ea typeface="微软雅黑 Light" panose="020B0502040204020203" pitchFamily="34" charset="-122"/>
              <a:cs typeface="+mn-ea"/>
              <a:sym typeface="+mn-ea"/>
            </a:endParaRPr>
          </a:p>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sym typeface="+mn-ea"/>
              </a:rPr>
              <a:t>迅速切断电源</a:t>
            </a:r>
            <a:endParaRPr lang="en-US" altLang="zh-CN" sz="1600" dirty="0">
              <a:latin typeface="微软雅黑 Light" panose="020B0502040204020203" pitchFamily="34" charset="-122"/>
              <a:ea typeface="微软雅黑 Light" panose="020B0502040204020203" pitchFamily="34" charset="-122"/>
              <a:cs typeface="+mn-ea"/>
              <a:sym typeface="+mn-ea"/>
            </a:endParaRPr>
          </a:p>
          <a:p>
            <a:pPr marL="285750" indent="-285750">
              <a:lnSpc>
                <a:spcPct val="120000"/>
              </a:lnSpc>
              <a:spcBef>
                <a:spcPts val="400"/>
              </a:spcBef>
              <a:buClr>
                <a:schemeClr val="tx2"/>
              </a:buClr>
              <a:buFont typeface="Wingdings" panose="05000000000000000000" pitchFamily="2" charset="2"/>
              <a:buChar char="Ø"/>
            </a:pPr>
            <a:r>
              <a:rPr lang="zh-CN" altLang="en-US" sz="1600" dirty="0">
                <a:latin typeface="微软雅黑 Light" panose="020B0502040204020203" pitchFamily="34" charset="-122"/>
                <a:ea typeface="微软雅黑 Light" panose="020B0502040204020203" pitchFamily="34" charset="-122"/>
                <a:cs typeface="+mn-ea"/>
                <a:sym typeface="+mn-ea"/>
              </a:rPr>
              <a:t>组织人员离开火源、电源</a:t>
            </a:r>
            <a:endParaRPr lang="zh-CN" altLang="en-US" sz="1600" dirty="0">
              <a:latin typeface="微软雅黑 Light" panose="020B0502040204020203" pitchFamily="34" charset="-122"/>
              <a:ea typeface="微软雅黑 Light" panose="020B0502040204020203" pitchFamily="34" charset="-122"/>
              <a:cs typeface="+mn-ea"/>
            </a:endParaRPr>
          </a:p>
        </p:txBody>
      </p:sp>
      <p:pic>
        <p:nvPicPr>
          <p:cNvPr id="24" name="图形 23" descr="警笛">
            <a:extLst>
              <a:ext uri="{FF2B5EF4-FFF2-40B4-BE49-F238E27FC236}">
                <a16:creationId xmlns:a16="http://schemas.microsoft.com/office/drawing/2014/main" xmlns="" id="{FD3DB9DD-8D61-4A1A-BFB4-EE7F27D5EDB2}"/>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rcRect/>
          <a:stretch/>
        </p:blipFill>
        <p:spPr>
          <a:xfrm>
            <a:off x="5046326" y="2923683"/>
            <a:ext cx="675517" cy="675517"/>
          </a:xfrm>
          <a:prstGeom prst="rect">
            <a:avLst/>
          </a:prstGeom>
        </p:spPr>
      </p:pic>
      <p:pic>
        <p:nvPicPr>
          <p:cNvPr id="25" name="图形 24" descr="火">
            <a:extLst>
              <a:ext uri="{FF2B5EF4-FFF2-40B4-BE49-F238E27FC236}">
                <a16:creationId xmlns:a16="http://schemas.microsoft.com/office/drawing/2014/main" xmlns="" id="{E96A4DB4-9869-41D8-98F6-3A3574B7FEF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rcRect/>
          <a:stretch/>
        </p:blipFill>
        <p:spPr>
          <a:xfrm>
            <a:off x="10816204" y="2923683"/>
            <a:ext cx="675517" cy="675517"/>
          </a:xfrm>
          <a:prstGeom prst="rect">
            <a:avLst/>
          </a:prstGeom>
        </p:spPr>
      </p:pic>
      <p:pic>
        <p:nvPicPr>
          <p:cNvPr id="26" name="图形 25" descr="放射性">
            <a:extLst>
              <a:ext uri="{FF2B5EF4-FFF2-40B4-BE49-F238E27FC236}">
                <a16:creationId xmlns:a16="http://schemas.microsoft.com/office/drawing/2014/main" xmlns="" id="{47CFCC22-0A52-422E-8A08-EBD3462E5E14}"/>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rcRect/>
          <a:stretch/>
        </p:blipFill>
        <p:spPr>
          <a:xfrm>
            <a:off x="10816204" y="5436234"/>
            <a:ext cx="675517" cy="675517"/>
          </a:xfrm>
          <a:prstGeom prst="rect">
            <a:avLst/>
          </a:prstGeom>
        </p:spPr>
      </p:pic>
      <p:pic>
        <p:nvPicPr>
          <p:cNvPr id="27" name="图形 26" descr="手铐">
            <a:extLst>
              <a:ext uri="{FF2B5EF4-FFF2-40B4-BE49-F238E27FC236}">
                <a16:creationId xmlns:a16="http://schemas.microsoft.com/office/drawing/2014/main" xmlns="" id="{E641A9E8-998A-43D7-AE68-BA59347DC4B6}"/>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rcRect/>
          <a:stretch/>
        </p:blipFill>
        <p:spPr>
          <a:xfrm>
            <a:off x="5046326" y="5436234"/>
            <a:ext cx="675517" cy="675517"/>
          </a:xfrm>
          <a:prstGeom prst="rect">
            <a:avLst/>
          </a:prstGeom>
        </p:spPr>
      </p:pic>
      <p:sp>
        <p:nvSpPr>
          <p:cNvPr id="32" name="文本占位符 7">
            <a:extLst>
              <a:ext uri="{FF2B5EF4-FFF2-40B4-BE49-F238E27FC236}">
                <a16:creationId xmlns:a16="http://schemas.microsoft.com/office/drawing/2014/main" xmlns="" id="{077FF497-E00C-4DFF-9194-AD416DAA0036}"/>
              </a:ext>
            </a:extLst>
          </p:cNvPr>
          <p:cNvSpPr>
            <a:spLocks noGrp="1"/>
          </p:cNvSpPr>
          <p:nvPr>
            <p:ph type="body" sz="quarter" idx="14"/>
          </p:nvPr>
        </p:nvSpPr>
        <p:spPr>
          <a:xfrm>
            <a:off x="465138" y="585788"/>
            <a:ext cx="3703637" cy="285750"/>
          </a:xfrm>
        </p:spPr>
        <p:txBody>
          <a:bodyPr/>
          <a:lstStyle/>
          <a:p>
            <a:r>
              <a:rPr lang="en-US" altLang="zh-CN" sz="1400" dirty="0">
                <a:latin typeface="+mn-ea"/>
              </a:rPr>
              <a:t>Supplementary material</a:t>
            </a:r>
          </a:p>
        </p:txBody>
      </p:sp>
      <p:sp>
        <p:nvSpPr>
          <p:cNvPr id="33" name="文本占位符 5">
            <a:extLst>
              <a:ext uri="{FF2B5EF4-FFF2-40B4-BE49-F238E27FC236}">
                <a16:creationId xmlns:a16="http://schemas.microsoft.com/office/drawing/2014/main" xmlns="" id="{34279F78-3D15-4021-819A-F0164CED2126}"/>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补充说明</a:t>
            </a:r>
          </a:p>
        </p:txBody>
      </p:sp>
    </p:spTree>
    <p:extLst>
      <p:ext uri="{BB962C8B-B14F-4D97-AF65-F5344CB8AC3E}">
        <p14:creationId xmlns:p14="http://schemas.microsoft.com/office/powerpoint/2010/main" val="3594957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 name="表格 3">
            <a:extLst>
              <a:ext uri="{FF2B5EF4-FFF2-40B4-BE49-F238E27FC236}">
                <a16:creationId xmlns:a16="http://schemas.microsoft.com/office/drawing/2014/main" xmlns="" id="{608BD442-30EA-4A14-824F-39E4CE275DD9}"/>
              </a:ext>
            </a:extLst>
          </p:cNvPr>
          <p:cNvGraphicFramePr>
            <a:graphicFrameLocks noGrp="1"/>
          </p:cNvGraphicFramePr>
          <p:nvPr>
            <p:extLst>
              <p:ext uri="{D42A27DB-BD31-4B8C-83A1-F6EECF244321}">
                <p14:modId xmlns:p14="http://schemas.microsoft.com/office/powerpoint/2010/main" val="851017043"/>
              </p:ext>
            </p:extLst>
          </p:nvPr>
        </p:nvGraphicFramePr>
        <p:xfrm>
          <a:off x="604632" y="1579777"/>
          <a:ext cx="10982736" cy="4267572"/>
        </p:xfrm>
        <a:graphic>
          <a:graphicData uri="http://schemas.openxmlformats.org/drawingml/2006/table">
            <a:tbl>
              <a:tblPr firstRow="1" bandRow="1">
                <a:tableStyleId>{3B4B98B0-60AC-42C2-AFA5-B58CD77FA1E5}</a:tableStyleId>
              </a:tblPr>
              <a:tblGrid>
                <a:gridCol w="1640857">
                  <a:extLst>
                    <a:ext uri="{9D8B030D-6E8A-4147-A177-3AD203B41FA5}">
                      <a16:colId xmlns:a16="http://schemas.microsoft.com/office/drawing/2014/main" xmlns="" val="1164567926"/>
                    </a:ext>
                  </a:extLst>
                </a:gridCol>
                <a:gridCol w="1574157">
                  <a:extLst>
                    <a:ext uri="{9D8B030D-6E8A-4147-A177-3AD203B41FA5}">
                      <a16:colId xmlns:a16="http://schemas.microsoft.com/office/drawing/2014/main" xmlns="" val="1436560459"/>
                    </a:ext>
                  </a:extLst>
                </a:gridCol>
                <a:gridCol w="1539432">
                  <a:extLst>
                    <a:ext uri="{9D8B030D-6E8A-4147-A177-3AD203B41FA5}">
                      <a16:colId xmlns:a16="http://schemas.microsoft.com/office/drawing/2014/main" xmlns="" val="70382533"/>
                    </a:ext>
                  </a:extLst>
                </a:gridCol>
                <a:gridCol w="1354238">
                  <a:extLst>
                    <a:ext uri="{9D8B030D-6E8A-4147-A177-3AD203B41FA5}">
                      <a16:colId xmlns:a16="http://schemas.microsoft.com/office/drawing/2014/main" xmlns="" val="1823827989"/>
                    </a:ext>
                  </a:extLst>
                </a:gridCol>
                <a:gridCol w="3147828">
                  <a:extLst>
                    <a:ext uri="{9D8B030D-6E8A-4147-A177-3AD203B41FA5}">
                      <a16:colId xmlns:a16="http://schemas.microsoft.com/office/drawing/2014/main" xmlns="" val="112744556"/>
                    </a:ext>
                  </a:extLst>
                </a:gridCol>
                <a:gridCol w="1726224">
                  <a:extLst>
                    <a:ext uri="{9D8B030D-6E8A-4147-A177-3AD203B41FA5}">
                      <a16:colId xmlns:a16="http://schemas.microsoft.com/office/drawing/2014/main" xmlns="" val="833207572"/>
                    </a:ext>
                  </a:extLst>
                </a:gridCol>
              </a:tblGrid>
              <a:tr h="711262">
                <a:tc>
                  <a:txBody>
                    <a:bodyPr/>
                    <a:lstStyle/>
                    <a:p>
                      <a:pPr algn="ctr"/>
                      <a:r>
                        <a:rPr lang="zh-CN" altLang="en-US" sz="1800" dirty="0">
                          <a:solidFill>
                            <a:sysClr val="windowText" lastClr="000000"/>
                          </a:solidFill>
                          <a:latin typeface="+mj-ea"/>
                          <a:ea typeface="+mj-ea"/>
                        </a:rPr>
                        <a:t>人员名称</a:t>
                      </a:r>
                    </a:p>
                  </a:txBody>
                  <a:tcPr marL="175380" marR="175380" marT="87690" marB="87690" anchor="ctr"/>
                </a:tc>
                <a:tc>
                  <a:txBody>
                    <a:bodyPr/>
                    <a:lstStyle/>
                    <a:p>
                      <a:pPr algn="ctr"/>
                      <a:r>
                        <a:rPr lang="zh-CN" altLang="en-US" sz="1800" dirty="0">
                          <a:solidFill>
                            <a:sysClr val="windowText" lastClr="000000"/>
                          </a:solidFill>
                          <a:latin typeface="+mj-ea"/>
                          <a:ea typeface="+mj-ea"/>
                        </a:rPr>
                        <a:t>所属部门</a:t>
                      </a:r>
                    </a:p>
                  </a:txBody>
                  <a:tcPr marL="175380" marR="175380" marT="87690" marB="87690" anchor="ctr"/>
                </a:tc>
                <a:tc>
                  <a:txBody>
                    <a:bodyPr/>
                    <a:lstStyle/>
                    <a:p>
                      <a:pPr algn="ctr"/>
                      <a:r>
                        <a:rPr lang="zh-CN" altLang="en-US" sz="1800" dirty="0">
                          <a:solidFill>
                            <a:sysClr val="windowText" lastClr="000000"/>
                          </a:solidFill>
                          <a:latin typeface="+mj-ea"/>
                          <a:ea typeface="+mj-ea"/>
                        </a:rPr>
                        <a:t>地点</a:t>
                      </a:r>
                    </a:p>
                  </a:txBody>
                  <a:tcPr marL="175380" marR="175380" marT="87690" marB="87690" anchor="ctr"/>
                </a:tc>
                <a:tc>
                  <a:txBody>
                    <a:bodyPr/>
                    <a:lstStyle/>
                    <a:p>
                      <a:pPr algn="ctr"/>
                      <a:r>
                        <a:rPr lang="zh-CN" altLang="en-US" sz="1800" dirty="0">
                          <a:solidFill>
                            <a:sysClr val="windowText" lastClr="000000"/>
                          </a:solidFill>
                          <a:latin typeface="+mj-ea"/>
                          <a:ea typeface="+mj-ea"/>
                        </a:rPr>
                        <a:t>时间</a:t>
                      </a:r>
                    </a:p>
                  </a:txBody>
                  <a:tcPr marL="175380" marR="175380" marT="87690" marB="87690" anchor="ctr"/>
                </a:tc>
                <a:tc>
                  <a:txBody>
                    <a:bodyPr/>
                    <a:lstStyle/>
                    <a:p>
                      <a:pPr algn="ctr"/>
                      <a:r>
                        <a:rPr lang="zh-CN" altLang="en-US" sz="1800" dirty="0">
                          <a:solidFill>
                            <a:sysClr val="windowText" lastClr="000000"/>
                          </a:solidFill>
                          <a:latin typeface="+mj-ea"/>
                          <a:ea typeface="+mj-ea"/>
                        </a:rPr>
                        <a:t>安排内容</a:t>
                      </a:r>
                    </a:p>
                  </a:txBody>
                  <a:tcPr marL="175380" marR="175380" marT="87690" marB="87690" anchor="ctr"/>
                </a:tc>
                <a:tc>
                  <a:txBody>
                    <a:bodyPr/>
                    <a:lstStyle/>
                    <a:p>
                      <a:pPr algn="ctr"/>
                      <a:r>
                        <a:rPr lang="zh-CN" altLang="en-US" sz="1800" dirty="0">
                          <a:solidFill>
                            <a:sysClr val="windowText" lastClr="000000"/>
                          </a:solidFill>
                          <a:latin typeface="+mj-ea"/>
                          <a:ea typeface="+mj-ea"/>
                        </a:rPr>
                        <a:t>备注</a:t>
                      </a:r>
                    </a:p>
                  </a:txBody>
                  <a:tcPr marL="175380" marR="175380" marT="87690" marB="87690" anchor="ctr"/>
                </a:tc>
                <a:extLst>
                  <a:ext uri="{0D108BD9-81ED-4DB2-BD59-A6C34878D82A}">
                    <a16:rowId xmlns:a16="http://schemas.microsoft.com/office/drawing/2014/main" xmlns="" val="2642259274"/>
                  </a:ext>
                </a:extLst>
              </a:tr>
              <a:tr h="711262">
                <a:tc>
                  <a:txBody>
                    <a:bodyPr/>
                    <a:lstStyle/>
                    <a:p>
                      <a:pPr algn="ctr"/>
                      <a:r>
                        <a:rPr lang="zh-CN" altLang="en-US" sz="1600" dirty="0">
                          <a:solidFill>
                            <a:sysClr val="windowText" lastClr="000000"/>
                          </a:solidFill>
                          <a:latin typeface="+mj-ea"/>
                          <a:ea typeface="+mj-ea"/>
                        </a:rPr>
                        <a:t>张三</a:t>
                      </a:r>
                    </a:p>
                  </a:txBody>
                  <a:tcPr marL="175380" marR="175380" marT="87690" marB="87690" anchor="ctr"/>
                </a:tc>
                <a:tc>
                  <a:txBody>
                    <a:bodyPr/>
                    <a:lstStyle/>
                    <a:p>
                      <a:pPr algn="ctr"/>
                      <a:r>
                        <a:rPr lang="zh-CN" altLang="en-US" sz="1600" dirty="0">
                          <a:solidFill>
                            <a:sysClr val="windowText" lastClr="000000"/>
                          </a:solidFill>
                        </a:rPr>
                        <a:t>采购部</a:t>
                      </a:r>
                    </a:p>
                  </a:txBody>
                  <a:tcPr marL="175380" marR="175380" marT="87690" marB="87690" anchor="ctr"/>
                </a:tc>
                <a:tc>
                  <a:txBody>
                    <a:bodyPr/>
                    <a:lstStyle/>
                    <a:p>
                      <a:pPr algn="ctr"/>
                      <a:r>
                        <a:rPr lang="zh-CN" altLang="en-US" sz="1600" dirty="0">
                          <a:solidFill>
                            <a:sysClr val="windowText" lastClr="000000"/>
                          </a:solidFill>
                        </a:rPr>
                        <a:t>会场</a:t>
                      </a:r>
                    </a:p>
                  </a:txBody>
                  <a:tcPr marL="175380" marR="175380" marT="87690" marB="87690" anchor="ctr"/>
                </a:tc>
                <a:tc>
                  <a:txBody>
                    <a:bodyPr/>
                    <a:lstStyle/>
                    <a:p>
                      <a:pPr algn="ctr"/>
                      <a:r>
                        <a:rPr lang="en-US" altLang="zh-CN" sz="1600" dirty="0">
                          <a:solidFill>
                            <a:sysClr val="windowText" lastClr="000000"/>
                          </a:solidFill>
                        </a:rPr>
                        <a:t>12.21-12.23</a:t>
                      </a:r>
                      <a:endParaRPr lang="zh-CN" altLang="en-US" sz="1600" dirty="0">
                        <a:solidFill>
                          <a:sysClr val="windowText" lastClr="000000"/>
                        </a:solidFill>
                      </a:endParaRPr>
                    </a:p>
                  </a:txBody>
                  <a:tcPr marL="175380" marR="175380" marT="87690" marB="87690" anchor="ctr"/>
                </a:tc>
                <a:tc>
                  <a:txBody>
                    <a:bodyPr/>
                    <a:lstStyle/>
                    <a:p>
                      <a:pPr algn="ctr"/>
                      <a:r>
                        <a:rPr lang="zh-CN" altLang="en-US" sz="1600" dirty="0">
                          <a:solidFill>
                            <a:sysClr val="windowText" lastClr="000000"/>
                          </a:solidFill>
                        </a:rPr>
                        <a:t>选择装饰品</a:t>
                      </a:r>
                    </a:p>
                  </a:txBody>
                  <a:tcPr marL="175380" marR="175380" marT="87690" marB="87690" anchor="ctr"/>
                </a:tc>
                <a:tc>
                  <a:txBody>
                    <a:bodyPr/>
                    <a:lstStyle/>
                    <a:p>
                      <a:pPr marL="0" algn="ctr" defTabSz="914400" rtl="0" eaLnBrk="1" latinLnBrk="0" hangingPunct="1"/>
                      <a:endParaRPr lang="zh-CN" altLang="en-US" sz="1400" kern="1200" dirty="0">
                        <a:solidFill>
                          <a:sysClr val="windowText" lastClr="000000"/>
                        </a:solidFill>
                        <a:latin typeface="+mn-lt"/>
                        <a:ea typeface="+mn-ea"/>
                        <a:cs typeface="+mn-cs"/>
                      </a:endParaRPr>
                    </a:p>
                  </a:txBody>
                  <a:tcPr marL="175380" marR="175380" marT="87690" marB="87690" anchor="ctr"/>
                </a:tc>
                <a:extLst>
                  <a:ext uri="{0D108BD9-81ED-4DB2-BD59-A6C34878D82A}">
                    <a16:rowId xmlns:a16="http://schemas.microsoft.com/office/drawing/2014/main" xmlns="" val="1281387622"/>
                  </a:ext>
                </a:extLst>
              </a:tr>
              <a:tr h="711262">
                <a:tc>
                  <a:txBody>
                    <a:bodyPr/>
                    <a:lstStyle/>
                    <a:p>
                      <a:pPr algn="ctr"/>
                      <a:r>
                        <a:rPr lang="zh-CN" altLang="en-US" sz="1600" dirty="0">
                          <a:solidFill>
                            <a:sysClr val="windowText" lastClr="000000"/>
                          </a:solidFill>
                          <a:latin typeface="+mj-ea"/>
                          <a:ea typeface="+mj-ea"/>
                        </a:rPr>
                        <a:t>李四</a:t>
                      </a:r>
                    </a:p>
                  </a:txBody>
                  <a:tcPr marL="175380" marR="175380" marT="87690" marB="876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ysClr val="windowText" lastClr="000000"/>
                          </a:solidFill>
                        </a:rPr>
                        <a:t>采购部</a:t>
                      </a:r>
                    </a:p>
                  </a:txBody>
                  <a:tcPr marL="175380" marR="175380" marT="87690" marB="87690" anchor="ctr"/>
                </a:tc>
                <a:tc>
                  <a:txBody>
                    <a:bodyPr/>
                    <a:lstStyle/>
                    <a:p>
                      <a:pPr algn="ctr"/>
                      <a:r>
                        <a:rPr lang="zh-CN" altLang="en-US" sz="1600" dirty="0">
                          <a:solidFill>
                            <a:sysClr val="windowText" lastClr="000000"/>
                          </a:solidFill>
                        </a:rPr>
                        <a:t>会场</a:t>
                      </a:r>
                    </a:p>
                  </a:txBody>
                  <a:tcPr marL="175380" marR="175380" marT="87690" marB="87690" anchor="ctr"/>
                </a:tc>
                <a:tc>
                  <a:txBody>
                    <a:bodyPr/>
                    <a:lstStyle/>
                    <a:p>
                      <a:pPr algn="ctr"/>
                      <a:r>
                        <a:rPr lang="en-US" altLang="zh-CN" sz="1600" dirty="0">
                          <a:solidFill>
                            <a:sysClr val="windowText" lastClr="000000"/>
                          </a:solidFill>
                        </a:rPr>
                        <a:t>12.21-12.23</a:t>
                      </a:r>
                      <a:endParaRPr lang="zh-CN" altLang="en-US" sz="1600" dirty="0">
                        <a:solidFill>
                          <a:sysClr val="windowText" lastClr="000000"/>
                        </a:solidFill>
                      </a:endParaRPr>
                    </a:p>
                  </a:txBody>
                  <a:tcPr marL="175380" marR="175380" marT="87690" marB="87690" anchor="ctr"/>
                </a:tc>
                <a:tc>
                  <a:txBody>
                    <a:bodyPr/>
                    <a:lstStyle/>
                    <a:p>
                      <a:pPr algn="ctr"/>
                      <a:r>
                        <a:rPr lang="zh-CN" altLang="en-US" sz="1600" dirty="0">
                          <a:solidFill>
                            <a:sysClr val="windowText" lastClr="000000"/>
                          </a:solidFill>
                        </a:rPr>
                        <a:t>选择装饰品</a:t>
                      </a:r>
                    </a:p>
                  </a:txBody>
                  <a:tcPr marL="175380" marR="175380" marT="87690" marB="87690" anchor="ctr"/>
                </a:tc>
                <a:tc>
                  <a:txBody>
                    <a:bodyPr/>
                    <a:lstStyle/>
                    <a:p>
                      <a:pPr marL="0" algn="ctr" defTabSz="914400" rtl="0" eaLnBrk="1" latinLnBrk="0" hangingPunct="1"/>
                      <a:endParaRPr lang="zh-CN" altLang="en-US" sz="1400" kern="1200" dirty="0">
                        <a:solidFill>
                          <a:sysClr val="windowText" lastClr="000000"/>
                        </a:solidFill>
                        <a:latin typeface="+mn-lt"/>
                        <a:ea typeface="+mn-ea"/>
                        <a:cs typeface="+mn-cs"/>
                      </a:endParaRPr>
                    </a:p>
                  </a:txBody>
                  <a:tcPr marL="175380" marR="175380" marT="87690" marB="87690" anchor="ctr"/>
                </a:tc>
                <a:extLst>
                  <a:ext uri="{0D108BD9-81ED-4DB2-BD59-A6C34878D82A}">
                    <a16:rowId xmlns:a16="http://schemas.microsoft.com/office/drawing/2014/main" xmlns="" val="274968732"/>
                  </a:ext>
                </a:extLst>
              </a:tr>
              <a:tr h="711262">
                <a:tc>
                  <a:txBody>
                    <a:bodyPr/>
                    <a:lstStyle/>
                    <a:p>
                      <a:pPr algn="ctr"/>
                      <a:r>
                        <a:rPr lang="zh-CN" altLang="en-US" sz="1600" dirty="0">
                          <a:solidFill>
                            <a:sysClr val="windowText" lastClr="000000"/>
                          </a:solidFill>
                          <a:latin typeface="+mj-ea"/>
                          <a:ea typeface="+mj-ea"/>
                        </a:rPr>
                        <a:t>王五</a:t>
                      </a:r>
                    </a:p>
                  </a:txBody>
                  <a:tcPr marL="175380" marR="175380" marT="87690" marB="876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ysClr val="windowText" lastClr="000000"/>
                          </a:solidFill>
                        </a:rPr>
                        <a:t>采购部</a:t>
                      </a:r>
                    </a:p>
                  </a:txBody>
                  <a:tcPr marL="175380" marR="175380" marT="87690" marB="87690" anchor="ctr"/>
                </a:tc>
                <a:tc>
                  <a:txBody>
                    <a:bodyPr/>
                    <a:lstStyle/>
                    <a:p>
                      <a:pPr algn="ctr"/>
                      <a:r>
                        <a:rPr lang="zh-CN" altLang="en-US" sz="1600" dirty="0">
                          <a:solidFill>
                            <a:sysClr val="windowText" lastClr="000000"/>
                          </a:solidFill>
                        </a:rPr>
                        <a:t>会场</a:t>
                      </a:r>
                    </a:p>
                  </a:txBody>
                  <a:tcPr marL="175380" marR="175380" marT="87690" marB="87690" anchor="ctr"/>
                </a:tc>
                <a:tc>
                  <a:txBody>
                    <a:bodyPr/>
                    <a:lstStyle/>
                    <a:p>
                      <a:pPr algn="ctr"/>
                      <a:r>
                        <a:rPr lang="en-US" altLang="zh-CN" sz="1600" dirty="0">
                          <a:solidFill>
                            <a:sysClr val="windowText" lastClr="000000"/>
                          </a:solidFill>
                        </a:rPr>
                        <a:t>12.21-12.23</a:t>
                      </a:r>
                      <a:endParaRPr lang="zh-CN" altLang="en-US" sz="1600" dirty="0">
                        <a:solidFill>
                          <a:sysClr val="windowText" lastClr="000000"/>
                        </a:solidFill>
                      </a:endParaRPr>
                    </a:p>
                  </a:txBody>
                  <a:tcPr marL="175380" marR="175380" marT="87690" marB="87690" anchor="ctr"/>
                </a:tc>
                <a:tc>
                  <a:txBody>
                    <a:bodyPr/>
                    <a:lstStyle/>
                    <a:p>
                      <a:pPr algn="ctr"/>
                      <a:r>
                        <a:rPr lang="zh-CN" altLang="en-US" sz="1600" dirty="0">
                          <a:solidFill>
                            <a:sysClr val="windowText" lastClr="000000"/>
                          </a:solidFill>
                        </a:rPr>
                        <a:t>选择装饰品</a:t>
                      </a:r>
                    </a:p>
                  </a:txBody>
                  <a:tcPr marL="175380" marR="175380" marT="87690" marB="87690" anchor="ctr"/>
                </a:tc>
                <a:tc>
                  <a:txBody>
                    <a:bodyPr/>
                    <a:lstStyle/>
                    <a:p>
                      <a:pPr marL="0" algn="ctr" defTabSz="914400" rtl="0" eaLnBrk="1" latinLnBrk="0" hangingPunct="1"/>
                      <a:endParaRPr lang="zh-CN" altLang="en-US" sz="1400" kern="1200" dirty="0">
                        <a:solidFill>
                          <a:sysClr val="windowText" lastClr="000000"/>
                        </a:solidFill>
                        <a:latin typeface="+mn-lt"/>
                        <a:ea typeface="+mn-ea"/>
                        <a:cs typeface="+mn-cs"/>
                      </a:endParaRPr>
                    </a:p>
                  </a:txBody>
                  <a:tcPr marL="175380" marR="175380" marT="87690" marB="87690" anchor="ctr"/>
                </a:tc>
                <a:extLst>
                  <a:ext uri="{0D108BD9-81ED-4DB2-BD59-A6C34878D82A}">
                    <a16:rowId xmlns:a16="http://schemas.microsoft.com/office/drawing/2014/main" xmlns="" val="4203418856"/>
                  </a:ext>
                </a:extLst>
              </a:tr>
              <a:tr h="711262">
                <a:tc>
                  <a:txBody>
                    <a:bodyPr/>
                    <a:lstStyle/>
                    <a:p>
                      <a:pPr algn="ctr"/>
                      <a:r>
                        <a:rPr lang="zh-CN" altLang="en-US" sz="1600" dirty="0">
                          <a:solidFill>
                            <a:sysClr val="windowText" lastClr="000000"/>
                          </a:solidFill>
                          <a:latin typeface="+mj-ea"/>
                          <a:ea typeface="+mj-ea"/>
                        </a:rPr>
                        <a:t>赵六</a:t>
                      </a:r>
                    </a:p>
                  </a:txBody>
                  <a:tcPr marL="175380" marR="175380" marT="87690" marB="876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ysClr val="windowText" lastClr="000000"/>
                          </a:solidFill>
                        </a:rPr>
                        <a:t>采购部</a:t>
                      </a:r>
                    </a:p>
                  </a:txBody>
                  <a:tcPr marL="175380" marR="175380" marT="87690" marB="87690" anchor="ctr"/>
                </a:tc>
                <a:tc>
                  <a:txBody>
                    <a:bodyPr/>
                    <a:lstStyle/>
                    <a:p>
                      <a:pPr algn="ctr"/>
                      <a:r>
                        <a:rPr lang="zh-CN" altLang="en-US" sz="1600" dirty="0">
                          <a:solidFill>
                            <a:sysClr val="windowText" lastClr="000000"/>
                          </a:solidFill>
                        </a:rPr>
                        <a:t>餐厅</a:t>
                      </a:r>
                    </a:p>
                  </a:txBody>
                  <a:tcPr marL="175380" marR="175380" marT="87690" marB="87690" anchor="ctr"/>
                </a:tc>
                <a:tc>
                  <a:txBody>
                    <a:bodyPr/>
                    <a:lstStyle/>
                    <a:p>
                      <a:pPr algn="ctr"/>
                      <a:r>
                        <a:rPr lang="en-US" altLang="zh-CN" sz="1600" dirty="0">
                          <a:solidFill>
                            <a:sysClr val="windowText" lastClr="000000"/>
                          </a:solidFill>
                        </a:rPr>
                        <a:t>12.23-12.24</a:t>
                      </a:r>
                      <a:endParaRPr lang="zh-CN" altLang="en-US" sz="1600" dirty="0">
                        <a:solidFill>
                          <a:sysClr val="windowText" lastClr="000000"/>
                        </a:solidFill>
                      </a:endParaRPr>
                    </a:p>
                  </a:txBody>
                  <a:tcPr marL="175380" marR="175380" marT="87690" marB="87690" anchor="ctr"/>
                </a:tc>
                <a:tc>
                  <a:txBody>
                    <a:bodyPr/>
                    <a:lstStyle/>
                    <a:p>
                      <a:pPr algn="ctr"/>
                      <a:r>
                        <a:rPr lang="zh-CN" altLang="en-US" sz="1600" dirty="0">
                          <a:solidFill>
                            <a:sysClr val="windowText" lastClr="000000"/>
                          </a:solidFill>
                        </a:rPr>
                        <a:t>准备食材</a:t>
                      </a:r>
                    </a:p>
                  </a:txBody>
                  <a:tcPr marL="175380" marR="175380" marT="87690" marB="87690" anchor="ctr"/>
                </a:tc>
                <a:tc>
                  <a:txBody>
                    <a:bodyPr/>
                    <a:lstStyle/>
                    <a:p>
                      <a:pPr marL="0" algn="ctr" defTabSz="914400" rtl="0" eaLnBrk="1" latinLnBrk="0" hangingPunct="1"/>
                      <a:endParaRPr lang="zh-CN" altLang="en-US" sz="1400" kern="1200" dirty="0">
                        <a:solidFill>
                          <a:sysClr val="windowText" lastClr="000000"/>
                        </a:solidFill>
                        <a:latin typeface="+mn-lt"/>
                        <a:ea typeface="+mn-ea"/>
                        <a:cs typeface="+mn-cs"/>
                      </a:endParaRPr>
                    </a:p>
                  </a:txBody>
                  <a:tcPr marL="175380" marR="175380" marT="87690" marB="87690" anchor="ctr"/>
                </a:tc>
                <a:extLst>
                  <a:ext uri="{0D108BD9-81ED-4DB2-BD59-A6C34878D82A}">
                    <a16:rowId xmlns:a16="http://schemas.microsoft.com/office/drawing/2014/main" xmlns="" val="1087477265"/>
                  </a:ext>
                </a:extLst>
              </a:tr>
              <a:tr h="711262">
                <a:tc>
                  <a:txBody>
                    <a:bodyPr/>
                    <a:lstStyle/>
                    <a:p>
                      <a:pPr algn="ctr"/>
                      <a:r>
                        <a:rPr lang="zh-CN" altLang="en-US" sz="1600" dirty="0">
                          <a:solidFill>
                            <a:sysClr val="windowText" lastClr="000000"/>
                          </a:solidFill>
                          <a:latin typeface="+mj-ea"/>
                          <a:ea typeface="+mj-ea"/>
                        </a:rPr>
                        <a:t>林七</a:t>
                      </a:r>
                    </a:p>
                  </a:txBody>
                  <a:tcPr marL="175380" marR="175380" marT="87690" marB="876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ysClr val="windowText" lastClr="000000"/>
                          </a:solidFill>
                        </a:rPr>
                        <a:t>采购部</a:t>
                      </a:r>
                    </a:p>
                  </a:txBody>
                  <a:tcPr marL="175380" marR="175380" marT="87690" marB="87690" anchor="ctr"/>
                </a:tc>
                <a:tc>
                  <a:txBody>
                    <a:bodyPr/>
                    <a:lstStyle/>
                    <a:p>
                      <a:pPr algn="ctr"/>
                      <a:r>
                        <a:rPr lang="zh-CN" altLang="en-US" sz="1600" dirty="0">
                          <a:ln>
                            <a:noFill/>
                          </a:ln>
                          <a:solidFill>
                            <a:sysClr val="windowText" lastClr="000000"/>
                          </a:solidFill>
                        </a:rPr>
                        <a:t>餐厅</a:t>
                      </a:r>
                    </a:p>
                  </a:txBody>
                  <a:tcPr marL="175380" marR="175380" marT="87690" marB="87690" anchor="ctr"/>
                </a:tc>
                <a:tc>
                  <a:txBody>
                    <a:bodyPr/>
                    <a:lstStyle/>
                    <a:p>
                      <a:pPr algn="ctr"/>
                      <a:r>
                        <a:rPr lang="en-US" altLang="zh-CN" sz="1600" dirty="0">
                          <a:ln>
                            <a:noFill/>
                          </a:ln>
                          <a:solidFill>
                            <a:sysClr val="windowText" lastClr="000000"/>
                          </a:solidFill>
                        </a:rPr>
                        <a:t>12.23-12.24</a:t>
                      </a:r>
                      <a:endParaRPr lang="zh-CN" altLang="en-US" sz="1600" dirty="0">
                        <a:ln>
                          <a:noFill/>
                        </a:ln>
                        <a:solidFill>
                          <a:sysClr val="windowText" lastClr="000000"/>
                        </a:solidFill>
                      </a:endParaRPr>
                    </a:p>
                  </a:txBody>
                  <a:tcPr marL="175380" marR="175380" marT="87690" marB="87690" anchor="ctr"/>
                </a:tc>
                <a:tc>
                  <a:txBody>
                    <a:bodyPr/>
                    <a:lstStyle/>
                    <a:p>
                      <a:pPr algn="ctr"/>
                      <a:r>
                        <a:rPr lang="zh-CN" altLang="en-US" sz="1600" dirty="0">
                          <a:ln>
                            <a:noFill/>
                          </a:ln>
                          <a:solidFill>
                            <a:sysClr val="windowText" lastClr="000000"/>
                          </a:solidFill>
                        </a:rPr>
                        <a:t>准备食材</a:t>
                      </a:r>
                    </a:p>
                  </a:txBody>
                  <a:tcPr marL="175380" marR="175380" marT="87690" marB="87690" anchor="ctr"/>
                </a:tc>
                <a:tc>
                  <a:txBody>
                    <a:bodyPr/>
                    <a:lstStyle/>
                    <a:p>
                      <a:pPr marL="0" algn="ctr" defTabSz="914400" rtl="0" eaLnBrk="1" latinLnBrk="0" hangingPunct="1"/>
                      <a:endParaRPr lang="zh-CN" altLang="en-US" sz="1400" kern="1200" dirty="0">
                        <a:solidFill>
                          <a:sysClr val="windowText" lastClr="000000"/>
                        </a:solidFill>
                        <a:latin typeface="+mn-lt"/>
                        <a:ea typeface="+mn-ea"/>
                        <a:cs typeface="+mn-cs"/>
                      </a:endParaRPr>
                    </a:p>
                  </a:txBody>
                  <a:tcPr marL="175380" marR="175380" marT="87690" marB="87690" anchor="ctr"/>
                </a:tc>
                <a:extLst>
                  <a:ext uri="{0D108BD9-81ED-4DB2-BD59-A6C34878D82A}">
                    <a16:rowId xmlns:a16="http://schemas.microsoft.com/office/drawing/2014/main" xmlns="" val="2666871355"/>
                  </a:ext>
                </a:extLst>
              </a:tr>
            </a:tbl>
          </a:graphicData>
        </a:graphic>
      </p:graphicFrame>
      <p:sp>
        <p:nvSpPr>
          <p:cNvPr id="88" name="文本框 87">
            <a:extLst>
              <a:ext uri="{FF2B5EF4-FFF2-40B4-BE49-F238E27FC236}">
                <a16:creationId xmlns:a16="http://schemas.microsoft.com/office/drawing/2014/main" xmlns="" id="{7BECA651-9466-445C-BE02-0CD61EE65F10}"/>
              </a:ext>
            </a:extLst>
          </p:cNvPr>
          <p:cNvSpPr txBox="1"/>
          <p:nvPr/>
        </p:nvSpPr>
        <p:spPr>
          <a:xfrm>
            <a:off x="1846064" y="990931"/>
            <a:ext cx="8499872" cy="369332"/>
          </a:xfrm>
          <a:prstGeom prst="rect">
            <a:avLst/>
          </a:prstGeom>
          <a:noFill/>
        </p:spPr>
        <p:txBody>
          <a:bodyPr wrap="square">
            <a:spAutoFit/>
          </a:bodyPr>
          <a:lstStyle/>
          <a:p>
            <a:pPr algn="ctr"/>
            <a:r>
              <a:rPr lang="zh-CN" altLang="en-US" b="1" dirty="0">
                <a:latin typeface="+mj-ea"/>
                <a:ea typeface="+mj-ea"/>
              </a:rPr>
              <a:t>人员安排</a:t>
            </a:r>
          </a:p>
        </p:txBody>
      </p:sp>
      <p:sp>
        <p:nvSpPr>
          <p:cNvPr id="89" name="文本框 88">
            <a:extLst>
              <a:ext uri="{FF2B5EF4-FFF2-40B4-BE49-F238E27FC236}">
                <a16:creationId xmlns:a16="http://schemas.microsoft.com/office/drawing/2014/main" xmlns="" id="{B5216F0C-4F01-4FEF-BAB2-FEB23EDC4D42}"/>
              </a:ext>
            </a:extLst>
          </p:cNvPr>
          <p:cNvSpPr txBox="1"/>
          <p:nvPr/>
        </p:nvSpPr>
        <p:spPr>
          <a:xfrm>
            <a:off x="705106" y="5961995"/>
            <a:ext cx="9601200" cy="461665"/>
          </a:xfrm>
          <a:prstGeom prst="rect">
            <a:avLst/>
          </a:prstGeom>
          <a:noFill/>
        </p:spPr>
        <p:txBody>
          <a:bodyPr wrap="square">
            <a:spAutoFit/>
          </a:bodyPr>
          <a:lstStyle/>
          <a:p>
            <a:r>
              <a:rPr lang="zh-CN" altLang="en-US" sz="1200" dirty="0">
                <a:solidFill>
                  <a:schemeClr val="bg2">
                    <a:lumMod val="50000"/>
                  </a:schemeClr>
                </a:solidFill>
              </a:rPr>
              <a:t>注</a:t>
            </a:r>
            <a:r>
              <a:rPr lang="en-US" altLang="zh-CN" sz="1200" dirty="0">
                <a:solidFill>
                  <a:schemeClr val="bg2">
                    <a:lumMod val="50000"/>
                  </a:schemeClr>
                </a:solidFill>
              </a:rPr>
              <a:t>:</a:t>
            </a:r>
          </a:p>
          <a:p>
            <a:r>
              <a:rPr lang="en-US" altLang="zh-CN" sz="1200" dirty="0">
                <a:solidFill>
                  <a:schemeClr val="bg2">
                    <a:lumMod val="50000"/>
                  </a:schemeClr>
                </a:solidFill>
              </a:rPr>
              <a:t>1</a:t>
            </a:r>
            <a:r>
              <a:rPr lang="zh-CN" altLang="en-US" sz="1200" dirty="0">
                <a:solidFill>
                  <a:schemeClr val="bg2">
                    <a:lumMod val="50000"/>
                  </a:schemeClr>
                </a:solidFill>
              </a:rPr>
              <a:t>、各单位各填一份表格</a:t>
            </a:r>
            <a:endParaRPr lang="en-US" altLang="zh-CN" sz="1200" dirty="0">
              <a:solidFill>
                <a:schemeClr val="bg2">
                  <a:lumMod val="50000"/>
                </a:schemeClr>
              </a:solidFill>
            </a:endParaRPr>
          </a:p>
        </p:txBody>
      </p:sp>
      <p:sp>
        <p:nvSpPr>
          <p:cNvPr id="12" name="文本占位符 7">
            <a:extLst>
              <a:ext uri="{FF2B5EF4-FFF2-40B4-BE49-F238E27FC236}">
                <a16:creationId xmlns:a16="http://schemas.microsoft.com/office/drawing/2014/main" xmlns="" id="{1F29DD10-8BBB-41C3-B53A-2C77E818B9E6}"/>
              </a:ext>
            </a:extLst>
          </p:cNvPr>
          <p:cNvSpPr>
            <a:spLocks noGrp="1"/>
          </p:cNvSpPr>
          <p:nvPr>
            <p:ph type="body" sz="quarter" idx="14"/>
          </p:nvPr>
        </p:nvSpPr>
        <p:spPr>
          <a:xfrm>
            <a:off x="465138" y="585788"/>
            <a:ext cx="3703637" cy="285750"/>
          </a:xfrm>
        </p:spPr>
        <p:txBody>
          <a:bodyPr/>
          <a:lstStyle/>
          <a:p>
            <a:r>
              <a:rPr lang="en-US" altLang="zh-CN" sz="1400" dirty="0">
                <a:latin typeface="+mn-ea"/>
              </a:rPr>
              <a:t>Supplementary material</a:t>
            </a:r>
          </a:p>
        </p:txBody>
      </p:sp>
      <p:sp>
        <p:nvSpPr>
          <p:cNvPr id="13" name="文本占位符 5">
            <a:extLst>
              <a:ext uri="{FF2B5EF4-FFF2-40B4-BE49-F238E27FC236}">
                <a16:creationId xmlns:a16="http://schemas.microsoft.com/office/drawing/2014/main" xmlns="" id="{2D58F3B9-A709-4A0D-B125-A8F09A740197}"/>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补充说明</a:t>
            </a:r>
          </a:p>
        </p:txBody>
      </p:sp>
    </p:spTree>
    <p:extLst>
      <p:ext uri="{BB962C8B-B14F-4D97-AF65-F5344CB8AC3E}">
        <p14:creationId xmlns:p14="http://schemas.microsoft.com/office/powerpoint/2010/main" val="2813396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xmlns="" id="{1B76D117-1E89-4ADD-AE64-E43A35CECAEE}"/>
              </a:ext>
            </a:extLst>
          </p:cNvPr>
          <p:cNvSpPr/>
          <p:nvPr/>
        </p:nvSpPr>
        <p:spPr>
          <a:xfrm>
            <a:off x="6417803" y="1732069"/>
            <a:ext cx="5309059" cy="4540142"/>
          </a:xfrm>
          <a:prstGeom prst="roundRect">
            <a:avLst>
              <a:gd name="adj" fmla="val 3109"/>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xmlns="" id="{FB36DF21-9E74-406B-95F5-81D5076253F6}"/>
              </a:ext>
            </a:extLst>
          </p:cNvPr>
          <p:cNvSpPr/>
          <p:nvPr/>
        </p:nvSpPr>
        <p:spPr>
          <a:xfrm>
            <a:off x="465138" y="1732069"/>
            <a:ext cx="5309059" cy="4540142"/>
          </a:xfrm>
          <a:prstGeom prst="roundRect">
            <a:avLst>
              <a:gd name="adj" fmla="val 3109"/>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BA4617D2-6408-444D-AA38-E5E42EBC0D35}"/>
              </a:ext>
            </a:extLst>
          </p:cNvPr>
          <p:cNvSpPr txBox="1"/>
          <p:nvPr/>
        </p:nvSpPr>
        <p:spPr>
          <a:xfrm>
            <a:off x="575822" y="2455513"/>
            <a:ext cx="5111504" cy="3614516"/>
          </a:xfrm>
          <a:prstGeom prst="rect">
            <a:avLst/>
          </a:prstGeom>
          <a:noFill/>
        </p:spPr>
        <p:txBody>
          <a:bodyPr wrap="square">
            <a:spAutoFit/>
          </a:bodyPr>
          <a:lstStyle/>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尊敬的各位来宾朋友</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伴随着恩典的脚步，我们迎来了一年一度的圣诞节</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在时间的隧道中穿梭，去寻找那让宇宙改变的特殊时刻</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在两千多年前那个漆黑的夜晚，在那个无人知晓的角落你来了，宇宙为之震惊，你来了，给我们带来了希望</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推开亘古未来的阻隔，已将神的爱放在每个儿女的心中</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神爱世人，无论你在哪里他都会去寻找</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让我们用诚实的心去感受神的爱</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我们在这里相聚，述说着祢的恩典把你的慈爱来歌颂</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让我们感恩的祈祷越过千山万水响彻地极</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火树银花、夜色阑珊、流光溢彩、星河灿烂！</a:t>
            </a:r>
            <a:endParaRPr lang="en-US" altLang="zh-CN" sz="1600" b="0" i="0" dirty="0">
              <a:solidFill>
                <a:srgbClr val="333333"/>
              </a:solidFill>
              <a:effectLst/>
              <a:latin typeface="微软雅黑 Light" panose="020B0502040204020203" pitchFamily="34" charset="-122"/>
              <a:ea typeface="微软雅黑 Light" panose="020B0502040204020203" pitchFamily="34" charset="-122"/>
            </a:endParaRPr>
          </a:p>
          <a:p>
            <a:pPr algn="l">
              <a:lnSpc>
                <a:spcPct val="120000"/>
              </a:lnSpc>
            </a:pPr>
            <a:r>
              <a:rPr lang="zh-CN" altLang="en-US" sz="1600" dirty="0">
                <a:solidFill>
                  <a:srgbClr val="333333"/>
                </a:solidFill>
                <a:latin typeface="微软雅黑 Light" panose="020B0502040204020203" pitchFamily="34" charset="-122"/>
                <a:ea typeface="微软雅黑 Light" panose="020B0502040204020203" pitchFamily="34" charset="-122"/>
              </a:rPr>
              <a:t>圣诞晚会，现在开始！</a:t>
            </a:r>
            <a:endParaRPr lang="zh-CN" altLang="en-US" sz="1600" b="0" i="0" dirty="0">
              <a:solidFill>
                <a:srgbClr val="333333"/>
              </a:solidFill>
              <a:effectLst/>
              <a:latin typeface="微软雅黑 Light" panose="020B0502040204020203" pitchFamily="34" charset="-122"/>
              <a:ea typeface="微软雅黑 Light" panose="020B0502040204020203" pitchFamily="34" charset="-122"/>
            </a:endParaRPr>
          </a:p>
        </p:txBody>
      </p:sp>
      <p:sp>
        <p:nvSpPr>
          <p:cNvPr id="10" name="文本框 9">
            <a:extLst>
              <a:ext uri="{FF2B5EF4-FFF2-40B4-BE49-F238E27FC236}">
                <a16:creationId xmlns:a16="http://schemas.microsoft.com/office/drawing/2014/main" xmlns="" id="{2D0BE41B-6562-4F2D-8F1A-A68DA44F2E1A}"/>
              </a:ext>
            </a:extLst>
          </p:cNvPr>
          <p:cNvSpPr txBox="1"/>
          <p:nvPr/>
        </p:nvSpPr>
        <p:spPr>
          <a:xfrm>
            <a:off x="6516581" y="2455513"/>
            <a:ext cx="5111502" cy="3614516"/>
          </a:xfrm>
          <a:prstGeom prst="rect">
            <a:avLst/>
          </a:prstGeom>
          <a:noFill/>
        </p:spPr>
        <p:txBody>
          <a:bodyPr wrap="square">
            <a:spAutoFit/>
          </a:bodyPr>
          <a:lstStyle/>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亲爱的兄弟姐妹们</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环绕在神爱的怀抱里，我们期盼圣诞带</a:t>
            </a:r>
            <a:r>
              <a:rPr lang="zh-CN" altLang="en-US" sz="1600" dirty="0">
                <a:solidFill>
                  <a:srgbClr val="333333"/>
                </a:solidFill>
                <a:latin typeface="微软雅黑 Light" panose="020B0502040204020203" pitchFamily="34" charset="-122"/>
                <a:ea typeface="微软雅黑 Light" panose="020B0502040204020203" pitchFamily="34" charset="-122"/>
              </a:rPr>
              <a:t>来</a:t>
            </a:r>
            <a:r>
              <a:rPr lang="zh-CN" altLang="en-US" sz="1600" b="0" i="0" dirty="0">
                <a:solidFill>
                  <a:srgbClr val="333333"/>
                </a:solidFill>
                <a:effectLst/>
                <a:latin typeface="微软雅黑 Light" panose="020B0502040204020203" pitchFamily="34" charset="-122"/>
                <a:ea typeface="微软雅黑 Light" panose="020B0502040204020203" pitchFamily="34" charset="-122"/>
              </a:rPr>
              <a:t>满满的祝福</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牧羊人急促的马蹄声近了，喜讯在他们的欢呼声中传送</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就在那冰冷的马槽里，有一个婴孩为你我而降生</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你来了，带着神的旨意，你来了，给人类带来了光明</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拉起五彩斑斓的彩虹，神的爱已凝聚成每个儿女的行动</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恩典丰盛，无论你是谁神都会把你拣选</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让我们用敬拜的灵去体会神的爱</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今天，我们扬起歌喉，传扬着祢的福音呼唤着祢的圣名</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让我们赞美的歌声冲开黑暗回荡寰宇苍穹</a:t>
            </a:r>
          </a:p>
          <a:p>
            <a:pPr algn="l">
              <a:lnSpc>
                <a:spcPct val="120000"/>
              </a:lnSpc>
            </a:pPr>
            <a:r>
              <a:rPr lang="zh-CN" altLang="en-US" sz="1600" b="0" i="0" dirty="0">
                <a:solidFill>
                  <a:srgbClr val="333333"/>
                </a:solidFill>
                <a:effectLst/>
                <a:latin typeface="微软雅黑 Light" panose="020B0502040204020203" pitchFamily="34" charset="-122"/>
                <a:ea typeface="微软雅黑 Light" panose="020B0502040204020203" pitchFamily="34" charset="-122"/>
              </a:rPr>
              <a:t>圣诞的祝福、激情的狂欢、璀璨的灯火、欢乐的盛宴！</a:t>
            </a:r>
            <a:endParaRPr lang="en-US" altLang="zh-CN" sz="1600" b="0" i="0" dirty="0">
              <a:solidFill>
                <a:srgbClr val="333333"/>
              </a:solidFill>
              <a:effectLst/>
              <a:latin typeface="微软雅黑 Light" panose="020B0502040204020203" pitchFamily="34" charset="-122"/>
              <a:ea typeface="微软雅黑 Light" panose="020B0502040204020203" pitchFamily="34" charset="-122"/>
            </a:endParaRPr>
          </a:p>
          <a:p>
            <a:pPr>
              <a:lnSpc>
                <a:spcPct val="120000"/>
              </a:lnSpc>
            </a:pPr>
            <a:r>
              <a:rPr lang="zh-CN" altLang="en-US" sz="1600" dirty="0">
                <a:solidFill>
                  <a:srgbClr val="333333"/>
                </a:solidFill>
                <a:latin typeface="微软雅黑 Light" panose="020B0502040204020203" pitchFamily="34" charset="-122"/>
                <a:ea typeface="微软雅黑 Light" panose="020B0502040204020203" pitchFamily="34" charset="-122"/>
              </a:rPr>
              <a:t>圣诞晚会，现在开始！</a:t>
            </a:r>
            <a:endParaRPr lang="zh-CN" altLang="en-US" sz="1600" b="0" i="0" dirty="0">
              <a:solidFill>
                <a:srgbClr val="333333"/>
              </a:solidFill>
              <a:effectLst/>
              <a:latin typeface="微软雅黑 Light" panose="020B0502040204020203" pitchFamily="34" charset="-122"/>
              <a:ea typeface="微软雅黑 Light" panose="020B0502040204020203" pitchFamily="34" charset="-122"/>
            </a:endParaRPr>
          </a:p>
        </p:txBody>
      </p:sp>
      <p:pic>
        <p:nvPicPr>
          <p:cNvPr id="12" name="图形 11" descr="男人">
            <a:extLst>
              <a:ext uri="{FF2B5EF4-FFF2-40B4-BE49-F238E27FC236}">
                <a16:creationId xmlns:a16="http://schemas.microsoft.com/office/drawing/2014/main" xmlns="" id="{C5052FAC-A3A5-44E2-9D90-BA0AD34700CB}"/>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4852988" y="1897365"/>
            <a:ext cx="688669" cy="688669"/>
          </a:xfrm>
          <a:prstGeom prst="rect">
            <a:avLst/>
          </a:prstGeom>
        </p:spPr>
      </p:pic>
      <p:pic>
        <p:nvPicPr>
          <p:cNvPr id="14" name="图形 13" descr="妇女">
            <a:extLst>
              <a:ext uri="{FF2B5EF4-FFF2-40B4-BE49-F238E27FC236}">
                <a16:creationId xmlns:a16="http://schemas.microsoft.com/office/drawing/2014/main" xmlns="" id="{8B932EB4-91F9-4FC5-9BDC-E3EB9E481AD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10781842" y="1897365"/>
            <a:ext cx="688669" cy="688669"/>
          </a:xfrm>
          <a:prstGeom prst="rect">
            <a:avLst/>
          </a:prstGeom>
        </p:spPr>
      </p:pic>
      <p:sp>
        <p:nvSpPr>
          <p:cNvPr id="17" name="文本框 16">
            <a:extLst>
              <a:ext uri="{FF2B5EF4-FFF2-40B4-BE49-F238E27FC236}">
                <a16:creationId xmlns:a16="http://schemas.microsoft.com/office/drawing/2014/main" xmlns="" id="{5AEA1CE6-A4F9-422F-AFAB-FE5A841B7240}"/>
              </a:ext>
            </a:extLst>
          </p:cNvPr>
          <p:cNvSpPr txBox="1"/>
          <p:nvPr/>
        </p:nvSpPr>
        <p:spPr>
          <a:xfrm>
            <a:off x="575822" y="1955425"/>
            <a:ext cx="1776812" cy="369332"/>
          </a:xfrm>
          <a:prstGeom prst="rect">
            <a:avLst/>
          </a:prstGeom>
          <a:noFill/>
        </p:spPr>
        <p:txBody>
          <a:bodyPr wrap="square">
            <a:spAutoFit/>
          </a:bodyPr>
          <a:lstStyle/>
          <a:p>
            <a:r>
              <a:rPr lang="zh-CN" altLang="en-US" b="1" dirty="0">
                <a:solidFill>
                  <a:schemeClr val="accent1"/>
                </a:solidFill>
                <a:latin typeface="+mj-ea"/>
                <a:ea typeface="+mj-ea"/>
              </a:rPr>
              <a:t>男主持稿</a:t>
            </a:r>
          </a:p>
        </p:txBody>
      </p:sp>
      <p:sp>
        <p:nvSpPr>
          <p:cNvPr id="15" name="文本占位符 7">
            <a:extLst>
              <a:ext uri="{FF2B5EF4-FFF2-40B4-BE49-F238E27FC236}">
                <a16:creationId xmlns:a16="http://schemas.microsoft.com/office/drawing/2014/main" xmlns="" id="{A1B8F328-E3BB-4B00-A2BD-04B989E495F0}"/>
              </a:ext>
            </a:extLst>
          </p:cNvPr>
          <p:cNvSpPr>
            <a:spLocks noGrp="1"/>
          </p:cNvSpPr>
          <p:nvPr>
            <p:ph type="body" sz="quarter" idx="14"/>
          </p:nvPr>
        </p:nvSpPr>
        <p:spPr>
          <a:xfrm>
            <a:off x="465138" y="585788"/>
            <a:ext cx="3703637" cy="285750"/>
          </a:xfrm>
        </p:spPr>
        <p:txBody>
          <a:bodyPr/>
          <a:lstStyle/>
          <a:p>
            <a:r>
              <a:rPr lang="en-US" altLang="zh-CN" sz="1400" dirty="0">
                <a:latin typeface="+mn-ea"/>
              </a:rPr>
              <a:t>Supplementary material</a:t>
            </a:r>
          </a:p>
        </p:txBody>
      </p:sp>
      <p:sp>
        <p:nvSpPr>
          <p:cNvPr id="16" name="文本占位符 5">
            <a:extLst>
              <a:ext uri="{FF2B5EF4-FFF2-40B4-BE49-F238E27FC236}">
                <a16:creationId xmlns:a16="http://schemas.microsoft.com/office/drawing/2014/main" xmlns="" id="{A839722E-1FC8-4D2F-9073-3F7612A95635}"/>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补充说明</a:t>
            </a:r>
          </a:p>
        </p:txBody>
      </p:sp>
      <p:cxnSp>
        <p:nvCxnSpPr>
          <p:cNvPr id="13" name="直接连接符 12">
            <a:extLst>
              <a:ext uri="{FF2B5EF4-FFF2-40B4-BE49-F238E27FC236}">
                <a16:creationId xmlns:a16="http://schemas.microsoft.com/office/drawing/2014/main" xmlns="" id="{6FA4B632-8089-4A99-806E-EA95E453A64A}"/>
              </a:ext>
            </a:extLst>
          </p:cNvPr>
          <p:cNvCxnSpPr/>
          <p:nvPr/>
        </p:nvCxnSpPr>
        <p:spPr>
          <a:xfrm>
            <a:off x="694480" y="2397638"/>
            <a:ext cx="821803" cy="0"/>
          </a:xfrm>
          <a:prstGeom prst="line">
            <a:avLst/>
          </a:prstGeom>
          <a:ln>
            <a:gradFill flip="none" rotWithShape="1">
              <a:gsLst>
                <a:gs pos="0">
                  <a:schemeClr val="tx2"/>
                </a:gs>
                <a:gs pos="100000">
                  <a:schemeClr val="tx2">
                    <a:alpha val="1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51688DA7-568B-42A7-BBCC-C70BA9C84B30}"/>
              </a:ext>
            </a:extLst>
          </p:cNvPr>
          <p:cNvSpPr txBox="1"/>
          <p:nvPr/>
        </p:nvSpPr>
        <p:spPr>
          <a:xfrm>
            <a:off x="6516581" y="1955425"/>
            <a:ext cx="1776812" cy="369332"/>
          </a:xfrm>
          <a:prstGeom prst="rect">
            <a:avLst/>
          </a:prstGeom>
          <a:noFill/>
        </p:spPr>
        <p:txBody>
          <a:bodyPr wrap="square">
            <a:spAutoFit/>
          </a:bodyPr>
          <a:lstStyle/>
          <a:p>
            <a:r>
              <a:rPr lang="zh-CN" altLang="en-US" b="1" dirty="0">
                <a:solidFill>
                  <a:schemeClr val="accent1"/>
                </a:solidFill>
                <a:latin typeface="+mj-ea"/>
                <a:ea typeface="+mj-ea"/>
              </a:rPr>
              <a:t>女主持稿</a:t>
            </a:r>
          </a:p>
        </p:txBody>
      </p:sp>
      <p:cxnSp>
        <p:nvCxnSpPr>
          <p:cNvPr id="22" name="直接连接符 21">
            <a:extLst>
              <a:ext uri="{FF2B5EF4-FFF2-40B4-BE49-F238E27FC236}">
                <a16:creationId xmlns:a16="http://schemas.microsoft.com/office/drawing/2014/main" xmlns="" id="{D6982C64-6341-48C5-9181-FECD08BA0EE4}"/>
              </a:ext>
            </a:extLst>
          </p:cNvPr>
          <p:cNvCxnSpPr/>
          <p:nvPr/>
        </p:nvCxnSpPr>
        <p:spPr>
          <a:xfrm>
            <a:off x="6635239" y="2397638"/>
            <a:ext cx="821803" cy="0"/>
          </a:xfrm>
          <a:prstGeom prst="line">
            <a:avLst/>
          </a:prstGeom>
          <a:ln>
            <a:gradFill flip="none" rotWithShape="1">
              <a:gsLst>
                <a:gs pos="0">
                  <a:schemeClr val="tx2"/>
                </a:gs>
                <a:gs pos="100000">
                  <a:schemeClr val="tx2">
                    <a:alpha val="100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3167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a16="http://schemas.microsoft.com/office/drawing/2014/main" xmlns="" id="{6BACE794-281F-49F9-8A74-F816DE00B9FC}"/>
              </a:ext>
            </a:extLst>
          </p:cNvPr>
          <p:cNvSpPr/>
          <p:nvPr/>
        </p:nvSpPr>
        <p:spPr>
          <a:xfrm>
            <a:off x="6627581" y="3649620"/>
            <a:ext cx="4228705" cy="1969088"/>
          </a:xfrm>
          <a:prstGeom prst="roundRect">
            <a:avLst>
              <a:gd name="adj" fmla="val 6879"/>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aphicFrame>
        <p:nvGraphicFramePr>
          <p:cNvPr id="9" name="图表 8">
            <a:extLst>
              <a:ext uri="{FF2B5EF4-FFF2-40B4-BE49-F238E27FC236}">
                <a16:creationId xmlns:a16="http://schemas.microsoft.com/office/drawing/2014/main" xmlns="" id="{3EDAD47E-580F-4911-8DBD-E7B579F1F74A}"/>
              </a:ext>
            </a:extLst>
          </p:cNvPr>
          <p:cNvGraphicFramePr/>
          <p:nvPr>
            <p:extLst>
              <p:ext uri="{D42A27DB-BD31-4B8C-83A1-F6EECF244321}">
                <p14:modId xmlns:p14="http://schemas.microsoft.com/office/powerpoint/2010/main" val="480878608"/>
              </p:ext>
            </p:extLst>
          </p:nvPr>
        </p:nvGraphicFramePr>
        <p:xfrm>
          <a:off x="932674" y="1140872"/>
          <a:ext cx="4534435" cy="4763165"/>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xmlns="" id="{D894905A-5CB7-422C-BAB5-006CE9FC94B7}"/>
              </a:ext>
            </a:extLst>
          </p:cNvPr>
          <p:cNvSpPr txBox="1"/>
          <p:nvPr/>
        </p:nvSpPr>
        <p:spPr>
          <a:xfrm>
            <a:off x="6627581" y="1732795"/>
            <a:ext cx="4383463" cy="369332"/>
          </a:xfrm>
          <a:prstGeom prst="rect">
            <a:avLst/>
          </a:prstGeom>
          <a:noFill/>
        </p:spPr>
        <p:txBody>
          <a:bodyPr wrap="square">
            <a:spAutoFit/>
          </a:bodyPr>
          <a:lstStyle/>
          <a:p>
            <a:r>
              <a:rPr lang="zh-CN" altLang="en-US" b="1" dirty="0">
                <a:latin typeface="+mj-ea"/>
                <a:ea typeface="+mj-ea"/>
              </a:rPr>
              <a:t>经费支出统计</a:t>
            </a:r>
          </a:p>
        </p:txBody>
      </p:sp>
      <p:sp>
        <p:nvSpPr>
          <p:cNvPr id="12" name="文本框 11">
            <a:extLst>
              <a:ext uri="{FF2B5EF4-FFF2-40B4-BE49-F238E27FC236}">
                <a16:creationId xmlns:a16="http://schemas.microsoft.com/office/drawing/2014/main" xmlns="" id="{307B0A36-137B-4D47-9609-9CE67FEF4440}"/>
              </a:ext>
            </a:extLst>
          </p:cNvPr>
          <p:cNvSpPr txBox="1"/>
          <p:nvPr/>
        </p:nvSpPr>
        <p:spPr>
          <a:xfrm>
            <a:off x="6627581" y="2234068"/>
            <a:ext cx="4383463" cy="955326"/>
          </a:xfrm>
          <a:prstGeom prst="rect">
            <a:avLst/>
          </a:prstGeom>
          <a:noFill/>
        </p:spPr>
        <p:txBody>
          <a:bodyPr wrap="square">
            <a:spAutoFit/>
          </a:bodyPr>
          <a:lstStyle/>
          <a:p>
            <a:pPr>
              <a:lnSpc>
                <a:spcPct val="120000"/>
              </a:lnSpc>
            </a:pPr>
            <a:r>
              <a:rPr lang="zh-CN" altLang="en-US" sz="1600" dirty="0">
                <a:latin typeface="+mn-ea"/>
              </a:rPr>
              <a:t>财务部需要汇总本次活动的经费用途并进行分析，包括预算和实际支出情况，最终形成分析表格、图表等文件进行上交</a:t>
            </a:r>
          </a:p>
        </p:txBody>
      </p:sp>
      <p:cxnSp>
        <p:nvCxnSpPr>
          <p:cNvPr id="13" name="直接连接符 12">
            <a:extLst>
              <a:ext uri="{FF2B5EF4-FFF2-40B4-BE49-F238E27FC236}">
                <a16:creationId xmlns:a16="http://schemas.microsoft.com/office/drawing/2014/main" xmlns="" id="{F40A2BD5-6616-433D-A522-9139B472E055}"/>
              </a:ext>
            </a:extLst>
          </p:cNvPr>
          <p:cNvCxnSpPr>
            <a:cxnSpLocks/>
          </p:cNvCxnSpPr>
          <p:nvPr/>
        </p:nvCxnSpPr>
        <p:spPr>
          <a:xfrm>
            <a:off x="6724892" y="2157288"/>
            <a:ext cx="625032" cy="0"/>
          </a:xfrm>
          <a:prstGeom prst="line">
            <a:avLst/>
          </a:prstGeom>
          <a:ln>
            <a:gradFill flip="none" rotWithShape="1">
              <a:gsLst>
                <a:gs pos="0">
                  <a:schemeClr val="tx2"/>
                </a:gs>
                <a:gs pos="10000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2C6EA0F-B91C-4643-901B-02BE9AA50BF6}"/>
              </a:ext>
            </a:extLst>
          </p:cNvPr>
          <p:cNvSpPr txBox="1"/>
          <p:nvPr/>
        </p:nvSpPr>
        <p:spPr>
          <a:xfrm>
            <a:off x="6973844" y="3798597"/>
            <a:ext cx="1636747" cy="364395"/>
          </a:xfrm>
          <a:prstGeom prst="rect">
            <a:avLst/>
          </a:prstGeom>
          <a:noFill/>
        </p:spPr>
        <p:txBody>
          <a:bodyPr wrap="square">
            <a:spAutoFit/>
          </a:bodyPr>
          <a:lstStyle/>
          <a:p>
            <a:pPr>
              <a:lnSpc>
                <a:spcPct val="120000"/>
              </a:lnSpc>
            </a:pPr>
            <a:r>
              <a:rPr lang="zh-CN" altLang="en-US" sz="1600" dirty="0">
                <a:latin typeface="+mn-ea"/>
              </a:rPr>
              <a:t>场地租赁支出</a:t>
            </a:r>
          </a:p>
        </p:txBody>
      </p:sp>
      <p:sp>
        <p:nvSpPr>
          <p:cNvPr id="15" name="文本框 14">
            <a:extLst>
              <a:ext uri="{FF2B5EF4-FFF2-40B4-BE49-F238E27FC236}">
                <a16:creationId xmlns:a16="http://schemas.microsoft.com/office/drawing/2014/main" xmlns="" id="{C516505A-751C-4332-80AB-19BED4D96599}"/>
              </a:ext>
            </a:extLst>
          </p:cNvPr>
          <p:cNvSpPr txBox="1"/>
          <p:nvPr/>
        </p:nvSpPr>
        <p:spPr>
          <a:xfrm>
            <a:off x="6973845" y="4153259"/>
            <a:ext cx="1347380" cy="430374"/>
          </a:xfrm>
          <a:prstGeom prst="rect">
            <a:avLst/>
          </a:prstGeom>
          <a:noFill/>
        </p:spPr>
        <p:txBody>
          <a:bodyPr wrap="square">
            <a:spAutoFit/>
          </a:bodyPr>
          <a:lstStyle/>
          <a:p>
            <a:pPr>
              <a:lnSpc>
                <a:spcPct val="120000"/>
              </a:lnSpc>
            </a:pPr>
            <a:r>
              <a:rPr lang="en-US" altLang="zh-CN" sz="2000" b="1" dirty="0">
                <a:solidFill>
                  <a:schemeClr val="accent1"/>
                </a:solidFill>
                <a:latin typeface="+mj-ea"/>
                <a:ea typeface="+mj-ea"/>
              </a:rPr>
              <a:t>21,345</a:t>
            </a:r>
            <a:r>
              <a:rPr lang="zh-CN" altLang="en-US" sz="1600" dirty="0">
                <a:latin typeface="+mn-ea"/>
              </a:rPr>
              <a:t>元</a:t>
            </a:r>
          </a:p>
        </p:txBody>
      </p:sp>
      <p:sp>
        <p:nvSpPr>
          <p:cNvPr id="16" name="文本框 15">
            <a:extLst>
              <a:ext uri="{FF2B5EF4-FFF2-40B4-BE49-F238E27FC236}">
                <a16:creationId xmlns:a16="http://schemas.microsoft.com/office/drawing/2014/main" xmlns="" id="{CD2F1041-B7B2-4AD1-B907-A15DCA455FF3}"/>
              </a:ext>
            </a:extLst>
          </p:cNvPr>
          <p:cNvSpPr txBox="1"/>
          <p:nvPr/>
        </p:nvSpPr>
        <p:spPr>
          <a:xfrm>
            <a:off x="8940963" y="3798597"/>
            <a:ext cx="1636747" cy="364395"/>
          </a:xfrm>
          <a:prstGeom prst="rect">
            <a:avLst/>
          </a:prstGeom>
          <a:noFill/>
        </p:spPr>
        <p:txBody>
          <a:bodyPr wrap="square">
            <a:spAutoFit/>
          </a:bodyPr>
          <a:lstStyle/>
          <a:p>
            <a:pPr>
              <a:lnSpc>
                <a:spcPct val="120000"/>
              </a:lnSpc>
            </a:pPr>
            <a:r>
              <a:rPr lang="zh-CN" altLang="en-US" sz="1600" dirty="0">
                <a:latin typeface="+mn-ea"/>
              </a:rPr>
              <a:t>会场装饰支出</a:t>
            </a:r>
          </a:p>
        </p:txBody>
      </p:sp>
      <p:sp>
        <p:nvSpPr>
          <p:cNvPr id="17" name="文本框 16">
            <a:extLst>
              <a:ext uri="{FF2B5EF4-FFF2-40B4-BE49-F238E27FC236}">
                <a16:creationId xmlns:a16="http://schemas.microsoft.com/office/drawing/2014/main" xmlns="" id="{762771F1-A807-4C8E-AA0A-36F66AB7947A}"/>
              </a:ext>
            </a:extLst>
          </p:cNvPr>
          <p:cNvSpPr txBox="1"/>
          <p:nvPr/>
        </p:nvSpPr>
        <p:spPr>
          <a:xfrm>
            <a:off x="8940964" y="4153259"/>
            <a:ext cx="1347380" cy="430374"/>
          </a:xfrm>
          <a:prstGeom prst="rect">
            <a:avLst/>
          </a:prstGeom>
          <a:noFill/>
        </p:spPr>
        <p:txBody>
          <a:bodyPr wrap="square">
            <a:spAutoFit/>
          </a:bodyPr>
          <a:lstStyle/>
          <a:p>
            <a:pPr>
              <a:lnSpc>
                <a:spcPct val="120000"/>
              </a:lnSpc>
            </a:pPr>
            <a:r>
              <a:rPr lang="en-US" altLang="zh-CN" sz="2000" b="1" dirty="0">
                <a:solidFill>
                  <a:schemeClr val="accent1"/>
                </a:solidFill>
                <a:latin typeface="+mj-ea"/>
                <a:ea typeface="+mj-ea"/>
              </a:rPr>
              <a:t>5345</a:t>
            </a:r>
            <a:r>
              <a:rPr lang="zh-CN" altLang="en-US" sz="1600" dirty="0">
                <a:latin typeface="+mn-ea"/>
              </a:rPr>
              <a:t>元</a:t>
            </a:r>
          </a:p>
        </p:txBody>
      </p:sp>
      <p:sp>
        <p:nvSpPr>
          <p:cNvPr id="18" name="文本框 17">
            <a:extLst>
              <a:ext uri="{FF2B5EF4-FFF2-40B4-BE49-F238E27FC236}">
                <a16:creationId xmlns:a16="http://schemas.microsoft.com/office/drawing/2014/main" xmlns="" id="{B46727F3-5F9B-4D41-89D1-2D8E44A2B6D4}"/>
              </a:ext>
            </a:extLst>
          </p:cNvPr>
          <p:cNvSpPr txBox="1"/>
          <p:nvPr/>
        </p:nvSpPr>
        <p:spPr>
          <a:xfrm>
            <a:off x="6973843" y="4681490"/>
            <a:ext cx="1636747" cy="364395"/>
          </a:xfrm>
          <a:prstGeom prst="rect">
            <a:avLst/>
          </a:prstGeom>
          <a:noFill/>
        </p:spPr>
        <p:txBody>
          <a:bodyPr wrap="square">
            <a:spAutoFit/>
          </a:bodyPr>
          <a:lstStyle/>
          <a:p>
            <a:pPr>
              <a:lnSpc>
                <a:spcPct val="120000"/>
              </a:lnSpc>
            </a:pPr>
            <a:r>
              <a:rPr lang="zh-CN" altLang="en-US" sz="1600" dirty="0">
                <a:latin typeface="+mn-ea"/>
              </a:rPr>
              <a:t>奖品支出</a:t>
            </a:r>
          </a:p>
        </p:txBody>
      </p:sp>
      <p:sp>
        <p:nvSpPr>
          <p:cNvPr id="19" name="文本框 18">
            <a:extLst>
              <a:ext uri="{FF2B5EF4-FFF2-40B4-BE49-F238E27FC236}">
                <a16:creationId xmlns:a16="http://schemas.microsoft.com/office/drawing/2014/main" xmlns="" id="{152EB88E-98AD-4436-BDAA-ADC1DD667BB0}"/>
              </a:ext>
            </a:extLst>
          </p:cNvPr>
          <p:cNvSpPr txBox="1"/>
          <p:nvPr/>
        </p:nvSpPr>
        <p:spPr>
          <a:xfrm>
            <a:off x="6973844" y="5036152"/>
            <a:ext cx="1347380" cy="430374"/>
          </a:xfrm>
          <a:prstGeom prst="rect">
            <a:avLst/>
          </a:prstGeom>
          <a:noFill/>
        </p:spPr>
        <p:txBody>
          <a:bodyPr wrap="square">
            <a:spAutoFit/>
          </a:bodyPr>
          <a:lstStyle/>
          <a:p>
            <a:pPr>
              <a:lnSpc>
                <a:spcPct val="120000"/>
              </a:lnSpc>
            </a:pPr>
            <a:r>
              <a:rPr lang="en-US" altLang="zh-CN" sz="2000" b="1" dirty="0">
                <a:solidFill>
                  <a:schemeClr val="accent1"/>
                </a:solidFill>
                <a:latin typeface="+mj-ea"/>
                <a:ea typeface="+mj-ea"/>
              </a:rPr>
              <a:t>11,345</a:t>
            </a:r>
            <a:r>
              <a:rPr lang="zh-CN" altLang="en-US" sz="1600" dirty="0">
                <a:latin typeface="+mn-ea"/>
              </a:rPr>
              <a:t>元</a:t>
            </a:r>
          </a:p>
        </p:txBody>
      </p:sp>
      <p:sp>
        <p:nvSpPr>
          <p:cNvPr id="20" name="文本框 19">
            <a:extLst>
              <a:ext uri="{FF2B5EF4-FFF2-40B4-BE49-F238E27FC236}">
                <a16:creationId xmlns:a16="http://schemas.microsoft.com/office/drawing/2014/main" xmlns="" id="{EAECDBCD-166A-4F59-A14E-5BFAEC461A6F}"/>
              </a:ext>
            </a:extLst>
          </p:cNvPr>
          <p:cNvSpPr txBox="1"/>
          <p:nvPr/>
        </p:nvSpPr>
        <p:spPr>
          <a:xfrm>
            <a:off x="8940962" y="4681490"/>
            <a:ext cx="1636747" cy="364395"/>
          </a:xfrm>
          <a:prstGeom prst="rect">
            <a:avLst/>
          </a:prstGeom>
          <a:noFill/>
        </p:spPr>
        <p:txBody>
          <a:bodyPr wrap="square">
            <a:spAutoFit/>
          </a:bodyPr>
          <a:lstStyle/>
          <a:p>
            <a:pPr>
              <a:lnSpc>
                <a:spcPct val="120000"/>
              </a:lnSpc>
            </a:pPr>
            <a:r>
              <a:rPr lang="zh-CN" altLang="en-US" sz="1600" dirty="0">
                <a:latin typeface="+mn-ea"/>
              </a:rPr>
              <a:t>食材支出</a:t>
            </a:r>
          </a:p>
        </p:txBody>
      </p:sp>
      <p:sp>
        <p:nvSpPr>
          <p:cNvPr id="21" name="文本框 20">
            <a:extLst>
              <a:ext uri="{FF2B5EF4-FFF2-40B4-BE49-F238E27FC236}">
                <a16:creationId xmlns:a16="http://schemas.microsoft.com/office/drawing/2014/main" xmlns="" id="{BBE69DAC-2655-47AE-9AFA-18373949CDB1}"/>
              </a:ext>
            </a:extLst>
          </p:cNvPr>
          <p:cNvSpPr txBox="1"/>
          <p:nvPr/>
        </p:nvSpPr>
        <p:spPr>
          <a:xfrm>
            <a:off x="8940963" y="5036152"/>
            <a:ext cx="1347380" cy="430374"/>
          </a:xfrm>
          <a:prstGeom prst="rect">
            <a:avLst/>
          </a:prstGeom>
          <a:noFill/>
        </p:spPr>
        <p:txBody>
          <a:bodyPr wrap="square">
            <a:spAutoFit/>
          </a:bodyPr>
          <a:lstStyle/>
          <a:p>
            <a:pPr>
              <a:lnSpc>
                <a:spcPct val="120000"/>
              </a:lnSpc>
            </a:pPr>
            <a:r>
              <a:rPr lang="en-US" altLang="zh-CN" sz="2000" b="1" dirty="0">
                <a:solidFill>
                  <a:schemeClr val="accent1"/>
                </a:solidFill>
                <a:latin typeface="+mj-ea"/>
                <a:ea typeface="+mj-ea"/>
              </a:rPr>
              <a:t>1,345</a:t>
            </a:r>
            <a:r>
              <a:rPr lang="zh-CN" altLang="en-US" sz="1600" dirty="0">
                <a:latin typeface="+mn-ea"/>
              </a:rPr>
              <a:t>元</a:t>
            </a:r>
          </a:p>
        </p:txBody>
      </p:sp>
      <p:sp>
        <p:nvSpPr>
          <p:cNvPr id="23" name="文本占位符 7">
            <a:extLst>
              <a:ext uri="{FF2B5EF4-FFF2-40B4-BE49-F238E27FC236}">
                <a16:creationId xmlns:a16="http://schemas.microsoft.com/office/drawing/2014/main" xmlns="" id="{340050C4-8281-47FD-B2B7-8B109D1CD152}"/>
              </a:ext>
            </a:extLst>
          </p:cNvPr>
          <p:cNvSpPr>
            <a:spLocks noGrp="1"/>
          </p:cNvSpPr>
          <p:nvPr>
            <p:ph type="body" sz="quarter" idx="14"/>
          </p:nvPr>
        </p:nvSpPr>
        <p:spPr>
          <a:xfrm>
            <a:off x="465138" y="585788"/>
            <a:ext cx="3703637" cy="285750"/>
          </a:xfrm>
        </p:spPr>
        <p:txBody>
          <a:bodyPr/>
          <a:lstStyle/>
          <a:p>
            <a:r>
              <a:rPr lang="en-US" altLang="zh-CN" sz="1400" dirty="0">
                <a:latin typeface="+mn-ea"/>
              </a:rPr>
              <a:t>Supplementary material</a:t>
            </a:r>
          </a:p>
        </p:txBody>
      </p:sp>
      <p:sp>
        <p:nvSpPr>
          <p:cNvPr id="24" name="文本占位符 5">
            <a:extLst>
              <a:ext uri="{FF2B5EF4-FFF2-40B4-BE49-F238E27FC236}">
                <a16:creationId xmlns:a16="http://schemas.microsoft.com/office/drawing/2014/main" xmlns="" id="{4945B9F2-46BC-4BAB-B47B-F30525CA8A07}"/>
              </a:ext>
            </a:extLst>
          </p:cNvPr>
          <p:cNvSpPr>
            <a:spLocks noGrp="1"/>
          </p:cNvSpPr>
          <p:nvPr>
            <p:ph type="body" sz="quarter" idx="13"/>
          </p:nvPr>
        </p:nvSpPr>
        <p:spPr>
          <a:xfrm>
            <a:off x="465138" y="195263"/>
            <a:ext cx="4387850" cy="423862"/>
          </a:xfrm>
        </p:spPr>
        <p:txBody>
          <a:bodyPr/>
          <a:lstStyle/>
          <a:p>
            <a:r>
              <a:rPr lang="zh-CN" altLang="en-US" sz="2400" b="1" dirty="0">
                <a:latin typeface="+mj-ea"/>
                <a:ea typeface="+mj-ea"/>
              </a:rPr>
              <a:t>补充说明</a:t>
            </a:r>
          </a:p>
        </p:txBody>
      </p:sp>
    </p:spTree>
    <p:extLst>
      <p:ext uri="{BB962C8B-B14F-4D97-AF65-F5344CB8AC3E}">
        <p14:creationId xmlns:p14="http://schemas.microsoft.com/office/powerpoint/2010/main" val="22119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20F17A7-562C-45EB-A7DE-93F681C9011D}"/>
              </a:ext>
            </a:extLst>
          </p:cNvPr>
          <p:cNvSpPr>
            <a:spLocks noGrp="1"/>
          </p:cNvSpPr>
          <p:nvPr>
            <p:ph type="body" sz="quarter" idx="13"/>
          </p:nvPr>
        </p:nvSpPr>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xmlns="" id="{13CDEED8-F409-4ABA-9A62-61A99C502CF4}"/>
              </a:ext>
            </a:extLst>
          </p:cNvPr>
          <p:cNvSpPr>
            <a:spLocks noGrp="1"/>
          </p:cNvSpPr>
          <p:nvPr>
            <p:ph type="body" sz="quarter" idx="14"/>
          </p:nvPr>
        </p:nvSpPr>
        <p:spPr/>
        <p:txBody>
          <a:bodyPr/>
          <a:lstStyle/>
          <a:p>
            <a:r>
              <a:rPr lang="zh-CN" altLang="en-US" dirty="0"/>
              <a:t>活动背景</a:t>
            </a:r>
          </a:p>
        </p:txBody>
      </p:sp>
      <p:sp>
        <p:nvSpPr>
          <p:cNvPr id="4" name="文本占位符 3">
            <a:extLst>
              <a:ext uri="{FF2B5EF4-FFF2-40B4-BE49-F238E27FC236}">
                <a16:creationId xmlns:a16="http://schemas.microsoft.com/office/drawing/2014/main" xmlns="" id="{51134D71-7237-47C0-986A-38AB57C3B103}"/>
              </a:ext>
            </a:extLst>
          </p:cNvPr>
          <p:cNvSpPr>
            <a:spLocks noGrp="1"/>
          </p:cNvSpPr>
          <p:nvPr>
            <p:ph type="body" sz="quarter" idx="15"/>
          </p:nvPr>
        </p:nvSpPr>
        <p:spPr>
          <a:xfrm>
            <a:off x="7035197" y="5390388"/>
            <a:ext cx="2849563" cy="369332"/>
          </a:xfrm>
        </p:spPr>
        <p:txBody>
          <a:bodyPr/>
          <a:lstStyle/>
          <a:p>
            <a:r>
              <a:rPr lang="en-US" altLang="zh-CN" sz="2000" dirty="0">
                <a:latin typeface="+mn-ea"/>
              </a:rPr>
              <a:t>Activity background</a:t>
            </a:r>
            <a:endParaRPr lang="zh-CN" altLang="en-US" sz="2000" dirty="0">
              <a:latin typeface="+mn-ea"/>
            </a:endParaRPr>
          </a:p>
        </p:txBody>
      </p:sp>
    </p:spTree>
    <p:extLst>
      <p:ext uri="{BB962C8B-B14F-4D97-AF65-F5344CB8AC3E}">
        <p14:creationId xmlns:p14="http://schemas.microsoft.com/office/powerpoint/2010/main" val="3344070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C3537FE-9742-40E8-B666-B03126AA6864}"/>
              </a:ext>
            </a:extLst>
          </p:cNvPr>
          <p:cNvSpPr>
            <a:spLocks noGrp="1"/>
          </p:cNvSpPr>
          <p:nvPr>
            <p:ph type="body" sz="quarter" idx="13"/>
          </p:nvPr>
        </p:nvSpPr>
        <p:spPr>
          <a:xfrm>
            <a:off x="1187872" y="1542041"/>
            <a:ext cx="9413999" cy="1446550"/>
          </a:xfrm>
        </p:spPr>
        <p:txBody>
          <a:bodyPr/>
          <a:lstStyle/>
          <a:p>
            <a:r>
              <a:rPr lang="zh-CN" altLang="en-US" sz="8800" dirty="0"/>
              <a:t>谢谢观看</a:t>
            </a:r>
          </a:p>
        </p:txBody>
      </p:sp>
      <p:sp>
        <p:nvSpPr>
          <p:cNvPr id="6" name="文本占位符 5">
            <a:extLst>
              <a:ext uri="{FF2B5EF4-FFF2-40B4-BE49-F238E27FC236}">
                <a16:creationId xmlns:a16="http://schemas.microsoft.com/office/drawing/2014/main" xmlns="" id="{1F180618-4E7C-43D5-A0F3-3EA070348A5F}"/>
              </a:ext>
            </a:extLst>
          </p:cNvPr>
          <p:cNvSpPr>
            <a:spLocks noGrp="1"/>
          </p:cNvSpPr>
          <p:nvPr>
            <p:ph type="body" sz="quarter" idx="15"/>
          </p:nvPr>
        </p:nvSpPr>
        <p:spPr>
          <a:xfrm>
            <a:off x="1183551" y="3405617"/>
            <a:ext cx="3992245" cy="341632"/>
          </a:xfrm>
        </p:spPr>
        <p:txBody>
          <a:bodyPr/>
          <a:lstStyle/>
          <a:p>
            <a:r>
              <a:rPr lang="en-US" altLang="zh-CN" dirty="0"/>
              <a:t>Thanks for watching</a:t>
            </a:r>
            <a:endParaRPr lang="zh-CN" altLang="en-US" dirty="0"/>
          </a:p>
        </p:txBody>
      </p:sp>
      <p:sp>
        <p:nvSpPr>
          <p:cNvPr id="8" name="文本占位符 7">
            <a:extLst>
              <a:ext uri="{FF2B5EF4-FFF2-40B4-BE49-F238E27FC236}">
                <a16:creationId xmlns:a16="http://schemas.microsoft.com/office/drawing/2014/main" xmlns="" id="{E1DBFCF3-76E4-4A9D-9584-2C96FD0AEA68}"/>
              </a:ext>
            </a:extLst>
          </p:cNvPr>
          <p:cNvSpPr>
            <a:spLocks noGrp="1"/>
          </p:cNvSpPr>
          <p:nvPr>
            <p:ph type="body" sz="quarter" idx="16"/>
          </p:nvPr>
        </p:nvSpPr>
        <p:spPr>
          <a:xfrm>
            <a:off x="1335649" y="4681925"/>
            <a:ext cx="2001286" cy="341632"/>
          </a:xfrm>
        </p:spPr>
        <p:txBody>
          <a:bodyPr/>
          <a:lstStyle/>
          <a:p>
            <a:r>
              <a:rPr lang="zh-CN" altLang="en-US" dirty="0"/>
              <a:t>策划人：</a:t>
            </a:r>
            <a:r>
              <a:rPr lang="en-US" altLang="zh-CN" dirty="0"/>
              <a:t>Office</a:t>
            </a:r>
            <a:endParaRPr lang="zh-CN" altLang="en-US" dirty="0"/>
          </a:p>
        </p:txBody>
      </p:sp>
    </p:spTree>
    <p:extLst>
      <p:ext uri="{BB962C8B-B14F-4D97-AF65-F5344CB8AC3E}">
        <p14:creationId xmlns:p14="http://schemas.microsoft.com/office/powerpoint/2010/main" val="3744069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353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22E2FB4-0B74-4B49-B870-54EE0CA56F43}"/>
              </a:ext>
            </a:extLst>
          </p:cNvPr>
          <p:cNvSpPr/>
          <p:nvPr/>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a16="http://schemas.microsoft.com/office/drawing/2014/main" xmlns="" id="{4CA0296C-822E-1440-B2D9-5FA250B49272}"/>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xmlns="" id="{9399816B-8BA0-B94C-90F1-EC4F5DAA5EE3}"/>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xmlns=""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xmlns=""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xmlns="" id="{F742B70C-BC30-F14D-BE1F-C3B71A9F4639}"/>
              </a:ext>
            </a:extLst>
          </p:cNvPr>
          <p:cNvSpPr txBox="1"/>
          <p:nvPr/>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E481473D-39EC-EB42-9906-2FB4133A54F8}"/>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xmlns=""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xmlns=""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89E2549-A20B-4942-842D-0D9EB53DC805}"/>
              </a:ext>
            </a:extLst>
          </p:cNvPr>
          <p:cNvSpPr/>
          <p:nvPr/>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5" name="矩形 4">
            <a:extLst>
              <a:ext uri="{FF2B5EF4-FFF2-40B4-BE49-F238E27FC236}">
                <a16:creationId xmlns:a16="http://schemas.microsoft.com/office/drawing/2014/main" xmlns="" id="{12BB9002-BE8D-4E4D-80C6-336B78F997D6}"/>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7" name="图片 6">
            <a:extLst>
              <a:ext uri="{FF2B5EF4-FFF2-40B4-BE49-F238E27FC236}">
                <a16:creationId xmlns:a16="http://schemas.microsoft.com/office/drawing/2014/main" xmlns=""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xmlns=""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xmlns="" id="{5935CB4C-0185-B54B-984B-0A07E9CEDBDD}"/>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8A12A4E-CB0D-1445-8FD0-4DF48F0D6E39}"/>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341DD8E9-C96F-954A-90D2-1C023C96A94F}"/>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xmlns=""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a:extLst>
              <a:ext uri="{FF2B5EF4-FFF2-40B4-BE49-F238E27FC236}">
                <a16:creationId xmlns:a16="http://schemas.microsoft.com/office/drawing/2014/main" xmlns="" id="{0D7D937C-B49D-4B97-A3F6-BC44300DDF32}"/>
              </a:ext>
            </a:extLst>
          </p:cNvPr>
          <p:cNvPicPr>
            <a:picLocks noChangeAspect="1"/>
          </p:cNvPicPr>
          <p:nvPr/>
        </p:nvPicPr>
        <p:blipFill>
          <a:blip r:embed="rId2" cstate="screen">
            <a:alphaModFix amt="78000"/>
            <a:extLst>
              <a:ext uri="{28A0092B-C50C-407E-A947-70E740481C1C}">
                <a14:useLocalDpi xmlns:a14="http://schemas.microsoft.com/office/drawing/2010/main"/>
              </a:ext>
            </a:extLst>
          </a:blip>
          <a:stretch>
            <a:fillRect/>
          </a:stretch>
        </p:blipFill>
        <p:spPr>
          <a:xfrm>
            <a:off x="0" y="-635000"/>
            <a:ext cx="12192000" cy="8128000"/>
          </a:xfrm>
          <a:prstGeom prst="rect">
            <a:avLst/>
          </a:prstGeom>
        </p:spPr>
      </p:pic>
      <p:sp>
        <p:nvSpPr>
          <p:cNvPr id="109" name="矩形: 圆角 108">
            <a:extLst>
              <a:ext uri="{FF2B5EF4-FFF2-40B4-BE49-F238E27FC236}">
                <a16:creationId xmlns:a16="http://schemas.microsoft.com/office/drawing/2014/main" xmlns="" id="{4600466F-DC7D-4384-836F-1C8AE8A4C4E1}"/>
              </a:ext>
            </a:extLst>
          </p:cNvPr>
          <p:cNvSpPr/>
          <p:nvPr/>
        </p:nvSpPr>
        <p:spPr>
          <a:xfrm rot="20137932">
            <a:off x="7231045" y="1617960"/>
            <a:ext cx="7849525" cy="5807259"/>
          </a:xfrm>
          <a:prstGeom prst="roundRect">
            <a:avLst>
              <a:gd name="adj" fmla="val 7746"/>
            </a:avLst>
          </a:prstGeom>
          <a:gradFill>
            <a:gsLst>
              <a:gs pos="0">
                <a:srgbClr val="D5CFBD"/>
              </a:gs>
              <a:gs pos="100000">
                <a:srgbClr val="BFB69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8" name="直接连接符 107">
            <a:extLst>
              <a:ext uri="{FF2B5EF4-FFF2-40B4-BE49-F238E27FC236}">
                <a16:creationId xmlns:a16="http://schemas.microsoft.com/office/drawing/2014/main" xmlns="" id="{4884D1DB-C329-4E33-95DD-A9688FFF77B7}"/>
              </a:ext>
            </a:extLst>
          </p:cNvPr>
          <p:cNvCxnSpPr/>
          <p:nvPr/>
        </p:nvCxnSpPr>
        <p:spPr>
          <a:xfrm>
            <a:off x="694481" y="326882"/>
            <a:ext cx="4132162" cy="0"/>
          </a:xfrm>
          <a:prstGeom prst="line">
            <a:avLst/>
          </a:prstGeom>
          <a:ln>
            <a:solidFill>
              <a:srgbClr val="CEC7B3"/>
            </a:solidFill>
          </a:ln>
        </p:spPr>
        <p:style>
          <a:lnRef idx="1">
            <a:schemeClr val="accent1"/>
          </a:lnRef>
          <a:fillRef idx="0">
            <a:schemeClr val="accent1"/>
          </a:fillRef>
          <a:effectRef idx="0">
            <a:schemeClr val="accent1"/>
          </a:effectRef>
          <a:fontRef idx="minor">
            <a:schemeClr val="tx1"/>
          </a:fontRef>
        </p:style>
      </p:cxnSp>
      <p:pic>
        <p:nvPicPr>
          <p:cNvPr id="89" name="图片 88">
            <a:extLst>
              <a:ext uri="{FF2B5EF4-FFF2-40B4-BE49-F238E27FC236}">
                <a16:creationId xmlns:a16="http://schemas.microsoft.com/office/drawing/2014/main" xmlns="" id="{3A5BC6B4-A557-4A76-89E1-849925ACB949}"/>
              </a:ext>
            </a:extLst>
          </p:cNvPr>
          <p:cNvPicPr>
            <a:picLocks noChangeAspect="1"/>
          </p:cNvPicPr>
          <p:nvPr/>
        </p:nvPicPr>
        <p:blipFill>
          <a:blip r:embed="rId3" cstate="screen">
            <a:alphaModFix amt="5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3883711">
            <a:off x="7987397" y="-2037321"/>
            <a:ext cx="5129727" cy="12464717"/>
          </a:xfrm>
          <a:prstGeom prst="rect">
            <a:avLst/>
          </a:prstGeom>
        </p:spPr>
      </p:pic>
      <p:sp>
        <p:nvSpPr>
          <p:cNvPr id="8" name="文本框 7">
            <a:extLst>
              <a:ext uri="{FF2B5EF4-FFF2-40B4-BE49-F238E27FC236}">
                <a16:creationId xmlns:a16="http://schemas.microsoft.com/office/drawing/2014/main" xmlns="" id="{8FB41F5F-DBCB-4353-9613-6A8667DD38B7}"/>
              </a:ext>
            </a:extLst>
          </p:cNvPr>
          <p:cNvSpPr txBox="1"/>
          <p:nvPr/>
        </p:nvSpPr>
        <p:spPr>
          <a:xfrm>
            <a:off x="1599938" y="3360406"/>
            <a:ext cx="4514199" cy="830997"/>
          </a:xfrm>
          <a:prstGeom prst="rect">
            <a:avLst/>
          </a:prstGeom>
          <a:noFill/>
        </p:spPr>
        <p:txBody>
          <a:bodyPr wrap="square" rtlCol="0">
            <a:spAutoFit/>
          </a:bodyPr>
          <a:lstStyle/>
          <a:p>
            <a:r>
              <a:rPr lang="zh-CN" altLang="en-US" sz="4800" dirty="0">
                <a:gradFill flip="none" rotWithShape="1">
                  <a:gsLst>
                    <a:gs pos="0">
                      <a:srgbClr val="D5CFBD"/>
                    </a:gs>
                    <a:gs pos="100000">
                      <a:srgbClr val="BFB69B"/>
                    </a:gs>
                  </a:gsLst>
                  <a:lin ang="2700000" scaled="1"/>
                  <a:tileRect/>
                </a:gradFill>
                <a:latin typeface="+mj-ea"/>
                <a:ea typeface="+mj-ea"/>
              </a:rPr>
              <a:t>林政</a:t>
            </a:r>
          </a:p>
        </p:txBody>
      </p:sp>
      <p:pic>
        <p:nvPicPr>
          <p:cNvPr id="10" name="图片 9">
            <a:extLst>
              <a:ext uri="{FF2B5EF4-FFF2-40B4-BE49-F238E27FC236}">
                <a16:creationId xmlns:a16="http://schemas.microsoft.com/office/drawing/2014/main" xmlns="" id="{00882756-3F36-48BD-8030-B3E0492351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99938" y="1039792"/>
            <a:ext cx="2018847" cy="2020888"/>
          </a:xfrm>
          <a:prstGeom prst="roundRect">
            <a:avLst>
              <a:gd name="adj" fmla="val 8067"/>
            </a:avLst>
          </a:prstGeom>
          <a:effectLst>
            <a:outerShdw blurRad="330200" algn="ctr" rotWithShape="0">
              <a:prstClr val="black">
                <a:alpha val="20000"/>
              </a:prstClr>
            </a:outerShdw>
          </a:effectLst>
        </p:spPr>
      </p:pic>
      <p:sp>
        <p:nvSpPr>
          <p:cNvPr id="15" name="文本框 14">
            <a:extLst>
              <a:ext uri="{FF2B5EF4-FFF2-40B4-BE49-F238E27FC236}">
                <a16:creationId xmlns:a16="http://schemas.microsoft.com/office/drawing/2014/main" xmlns="" id="{0EB1396D-2E1C-442F-B683-DCAFDA557455}"/>
              </a:ext>
            </a:extLst>
          </p:cNvPr>
          <p:cNvSpPr txBox="1"/>
          <p:nvPr/>
        </p:nvSpPr>
        <p:spPr>
          <a:xfrm>
            <a:off x="1599937" y="4272428"/>
            <a:ext cx="4364883" cy="369332"/>
          </a:xfrm>
          <a:prstGeom prst="rect">
            <a:avLst/>
          </a:prstGeom>
          <a:noFill/>
        </p:spPr>
        <p:txBody>
          <a:bodyPr wrap="square" rtlCol="0">
            <a:spAutoFit/>
          </a:bodyPr>
          <a:lstStyle/>
          <a:p>
            <a:r>
              <a:rPr lang="en-US" altLang="zh-CN" dirty="0">
                <a:latin typeface="+mn-ea"/>
              </a:rPr>
              <a:t>lz1026963382@foxmail.com</a:t>
            </a:r>
            <a:endParaRPr lang="zh-CN" altLang="en-US" dirty="0">
              <a:latin typeface="+mn-ea"/>
            </a:endParaRPr>
          </a:p>
        </p:txBody>
      </p:sp>
      <p:sp>
        <p:nvSpPr>
          <p:cNvPr id="16" name="文本框 15">
            <a:extLst>
              <a:ext uri="{FF2B5EF4-FFF2-40B4-BE49-F238E27FC236}">
                <a16:creationId xmlns:a16="http://schemas.microsoft.com/office/drawing/2014/main" xmlns="" id="{8EA4574B-C402-4EA8-8A00-AF3AA7097B6A}"/>
              </a:ext>
            </a:extLst>
          </p:cNvPr>
          <p:cNvSpPr txBox="1"/>
          <p:nvPr/>
        </p:nvSpPr>
        <p:spPr>
          <a:xfrm>
            <a:off x="1599937" y="5046193"/>
            <a:ext cx="3071453" cy="336823"/>
          </a:xfrm>
          <a:prstGeom prst="rect">
            <a:avLst/>
          </a:prstGeom>
          <a:noFill/>
        </p:spPr>
        <p:txBody>
          <a:bodyPr wrap="square" rtlCol="0">
            <a:spAutoFit/>
          </a:bodyPr>
          <a:lstStyle/>
          <a:p>
            <a:pPr>
              <a:lnSpc>
                <a:spcPct val="120000"/>
              </a:lnSpc>
            </a:pPr>
            <a:r>
              <a:rPr lang="zh-CN" altLang="en-US" sz="1400" dirty="0">
                <a:latin typeface="+mn-ea"/>
              </a:rPr>
              <a:t>每天都进步一点</a:t>
            </a:r>
          </a:p>
        </p:txBody>
      </p:sp>
      <p:grpSp>
        <p:nvGrpSpPr>
          <p:cNvPr id="102" name="组合 101">
            <a:extLst>
              <a:ext uri="{FF2B5EF4-FFF2-40B4-BE49-F238E27FC236}">
                <a16:creationId xmlns:a16="http://schemas.microsoft.com/office/drawing/2014/main" xmlns="" id="{4F0AFB7E-D74F-4809-86DF-E17F7F76E406}"/>
              </a:ext>
            </a:extLst>
          </p:cNvPr>
          <p:cNvGrpSpPr/>
          <p:nvPr/>
        </p:nvGrpSpPr>
        <p:grpSpPr>
          <a:xfrm>
            <a:off x="8027427" y="731850"/>
            <a:ext cx="2819289" cy="5747762"/>
            <a:chOff x="8204904" y="664075"/>
            <a:chExt cx="2819289" cy="5747762"/>
          </a:xfrm>
        </p:grpSpPr>
        <p:sp>
          <p:nvSpPr>
            <p:cNvPr id="91" name="矩形 90">
              <a:extLst>
                <a:ext uri="{FF2B5EF4-FFF2-40B4-BE49-F238E27FC236}">
                  <a16:creationId xmlns:a16="http://schemas.microsoft.com/office/drawing/2014/main" xmlns="" id="{8C21F25B-C0E5-4DF8-AEDC-362AEA6321ED}"/>
                </a:ext>
              </a:extLst>
            </p:cNvPr>
            <p:cNvSpPr/>
            <p:nvPr/>
          </p:nvSpPr>
          <p:spPr>
            <a:xfrm>
              <a:off x="8305800" y="1371600"/>
              <a:ext cx="2659795" cy="4397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pic>
          <p:nvPicPr>
            <p:cNvPr id="93" name="图片 92">
              <a:extLst>
                <a:ext uri="{FF2B5EF4-FFF2-40B4-BE49-F238E27FC236}">
                  <a16:creationId xmlns:a16="http://schemas.microsoft.com/office/drawing/2014/main" xmlns="" id="{BA0CFB28-E8AF-479A-8DF4-E0AC01A5867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04904" y="664075"/>
              <a:ext cx="2819289" cy="5747762"/>
            </a:xfrm>
            <a:prstGeom prst="rect">
              <a:avLst/>
            </a:prstGeom>
            <a:effectLst>
              <a:outerShdw blurRad="152400" dist="76200" dir="5400000" algn="t" rotWithShape="0">
                <a:prstClr val="black">
                  <a:alpha val="20000"/>
                </a:prstClr>
              </a:outerShdw>
            </a:effectLst>
          </p:spPr>
        </p:pic>
        <p:grpSp>
          <p:nvGrpSpPr>
            <p:cNvPr id="94" name="组合 93">
              <a:extLst>
                <a:ext uri="{FF2B5EF4-FFF2-40B4-BE49-F238E27FC236}">
                  <a16:creationId xmlns:a16="http://schemas.microsoft.com/office/drawing/2014/main" xmlns="" id="{EC0A2DC7-F1CD-492F-8E2B-4A6BDD4104E5}"/>
                </a:ext>
              </a:extLst>
            </p:cNvPr>
            <p:cNvGrpSpPr/>
            <p:nvPr/>
          </p:nvGrpSpPr>
          <p:grpSpPr>
            <a:xfrm>
              <a:off x="8560287" y="2414656"/>
              <a:ext cx="2096314" cy="1915381"/>
              <a:chOff x="8626445" y="1973129"/>
              <a:chExt cx="2704904" cy="2471443"/>
            </a:xfrm>
          </p:grpSpPr>
          <p:pic>
            <p:nvPicPr>
              <p:cNvPr id="95" name="图片 94">
                <a:extLst>
                  <a:ext uri="{FF2B5EF4-FFF2-40B4-BE49-F238E27FC236}">
                    <a16:creationId xmlns:a16="http://schemas.microsoft.com/office/drawing/2014/main" xmlns="" id="{D501D7E2-0FE3-4448-B34A-F029E5D4453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894165" y="2137657"/>
                <a:ext cx="2116128" cy="2116128"/>
              </a:xfrm>
              <a:prstGeom prst="rect">
                <a:avLst/>
              </a:prstGeom>
            </p:spPr>
          </p:pic>
          <p:sp>
            <p:nvSpPr>
              <p:cNvPr id="96" name="L 形 95">
                <a:extLst>
                  <a:ext uri="{FF2B5EF4-FFF2-40B4-BE49-F238E27FC236}">
                    <a16:creationId xmlns:a16="http://schemas.microsoft.com/office/drawing/2014/main" xmlns="" id="{EA462904-6F89-4D82-BA5D-7D0244590FF4}"/>
                  </a:ext>
                </a:extLst>
              </p:cNvPr>
              <p:cNvSpPr/>
              <p:nvPr/>
            </p:nvSpPr>
            <p:spPr>
              <a:xfrm>
                <a:off x="8658739" y="4182929"/>
                <a:ext cx="245947" cy="261643"/>
              </a:xfrm>
              <a:prstGeom prst="corner">
                <a:avLst>
                  <a:gd name="adj1" fmla="val 23874"/>
                  <a:gd name="adj2" fmla="val 24735"/>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97" name="L 形 96">
                <a:extLst>
                  <a:ext uri="{FF2B5EF4-FFF2-40B4-BE49-F238E27FC236}">
                    <a16:creationId xmlns:a16="http://schemas.microsoft.com/office/drawing/2014/main" xmlns="" id="{5250E3D6-3D6B-4F18-A220-5473F2397C83}"/>
                  </a:ext>
                </a:extLst>
              </p:cNvPr>
              <p:cNvSpPr/>
              <p:nvPr/>
            </p:nvSpPr>
            <p:spPr>
              <a:xfrm flipH="1">
                <a:off x="11085402" y="4182929"/>
                <a:ext cx="245947" cy="261643"/>
              </a:xfrm>
              <a:prstGeom prst="corner">
                <a:avLst>
                  <a:gd name="adj1" fmla="val 23874"/>
                  <a:gd name="adj2" fmla="val 24735"/>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98" name="L 形 97">
                <a:extLst>
                  <a:ext uri="{FF2B5EF4-FFF2-40B4-BE49-F238E27FC236}">
                    <a16:creationId xmlns:a16="http://schemas.microsoft.com/office/drawing/2014/main" xmlns="" id="{F3C2BF2B-7036-4BC0-AA8A-250C60AAE088}"/>
                  </a:ext>
                </a:extLst>
              </p:cNvPr>
              <p:cNvSpPr/>
              <p:nvPr/>
            </p:nvSpPr>
            <p:spPr>
              <a:xfrm rot="10800000" flipH="1">
                <a:off x="8626445" y="1973129"/>
                <a:ext cx="245947" cy="261643"/>
              </a:xfrm>
              <a:prstGeom prst="corner">
                <a:avLst>
                  <a:gd name="adj1" fmla="val 23874"/>
                  <a:gd name="adj2" fmla="val 24735"/>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99" name="L 形 98">
                <a:extLst>
                  <a:ext uri="{FF2B5EF4-FFF2-40B4-BE49-F238E27FC236}">
                    <a16:creationId xmlns:a16="http://schemas.microsoft.com/office/drawing/2014/main" xmlns="" id="{EC264D79-7E85-4498-B14C-8D46C3441F1B}"/>
                  </a:ext>
                </a:extLst>
              </p:cNvPr>
              <p:cNvSpPr/>
              <p:nvPr/>
            </p:nvSpPr>
            <p:spPr>
              <a:xfrm rot="10800000">
                <a:off x="11053108" y="1973129"/>
                <a:ext cx="245947" cy="261643"/>
              </a:xfrm>
              <a:prstGeom prst="corner">
                <a:avLst>
                  <a:gd name="adj1" fmla="val 23874"/>
                  <a:gd name="adj2" fmla="val 24735"/>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sp>
          <p:nvSpPr>
            <p:cNvPr id="100" name="矩形 99">
              <a:extLst>
                <a:ext uri="{FF2B5EF4-FFF2-40B4-BE49-F238E27FC236}">
                  <a16:creationId xmlns:a16="http://schemas.microsoft.com/office/drawing/2014/main" xmlns="" id="{CD5FC51A-CFFC-41AB-BC06-CC4A21DCE94B}"/>
                </a:ext>
              </a:extLst>
            </p:cNvPr>
            <p:cNvSpPr/>
            <p:nvPr/>
          </p:nvSpPr>
          <p:spPr>
            <a:xfrm>
              <a:off x="8381276" y="1226419"/>
              <a:ext cx="2429933" cy="2032409"/>
            </a:xfrm>
            <a:prstGeom prst="rect">
              <a:avLst/>
            </a:prstGeom>
            <a:gradFill flip="none" rotWithShape="1">
              <a:gsLst>
                <a:gs pos="91000">
                  <a:srgbClr val="2ABFF3">
                    <a:alpha val="49000"/>
                  </a:srgbClr>
                </a:gs>
                <a:gs pos="0">
                  <a:srgbClr val="FFFFFF">
                    <a:alpha val="16000"/>
                  </a:srgbClr>
                </a:gs>
                <a:gs pos="100000">
                  <a:srgbClr val="0BB5F1">
                    <a:alpha val="4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01" name="文本框 100">
              <a:extLst>
                <a:ext uri="{FF2B5EF4-FFF2-40B4-BE49-F238E27FC236}">
                  <a16:creationId xmlns:a16="http://schemas.microsoft.com/office/drawing/2014/main" xmlns="" id="{3BB711C7-5CF5-46CF-ACCF-271B2679F017}"/>
                </a:ext>
              </a:extLst>
            </p:cNvPr>
            <p:cNvSpPr txBox="1"/>
            <p:nvPr/>
          </p:nvSpPr>
          <p:spPr>
            <a:xfrm>
              <a:off x="8722964" y="4601954"/>
              <a:ext cx="1783168" cy="307777"/>
            </a:xfrm>
            <a:prstGeom prst="rect">
              <a:avLst/>
            </a:prstGeom>
            <a:noFill/>
          </p:spPr>
          <p:txBody>
            <a:bodyPr wrap="square" rtlCol="0">
              <a:spAutoFit/>
            </a:bodyPr>
            <a:lstStyle/>
            <a:p>
              <a:pPr algn="ctr"/>
              <a:r>
                <a:rPr lang="en-US" altLang="zh-CN" sz="1400" dirty="0">
                  <a:latin typeface="+mn-ea"/>
                </a:rPr>
                <a:t>PPT</a:t>
              </a:r>
              <a:r>
                <a:rPr lang="zh-CN" altLang="en-US" sz="1400" dirty="0">
                  <a:latin typeface="+mn-ea"/>
                </a:rPr>
                <a:t>定制丨</a:t>
              </a:r>
              <a:r>
                <a:rPr lang="en-US" altLang="zh-CN" sz="1400" dirty="0">
                  <a:latin typeface="+mn-ea"/>
                </a:rPr>
                <a:t>PPT</a:t>
              </a:r>
              <a:r>
                <a:rPr lang="zh-CN" altLang="en-US" sz="1400" dirty="0">
                  <a:latin typeface="+mn-ea"/>
                </a:rPr>
                <a:t>交流</a:t>
              </a:r>
            </a:p>
          </p:txBody>
        </p:sp>
      </p:grpSp>
      <p:sp>
        <p:nvSpPr>
          <p:cNvPr id="11" name="文本框 10">
            <a:extLst>
              <a:ext uri="{FF2B5EF4-FFF2-40B4-BE49-F238E27FC236}">
                <a16:creationId xmlns:a16="http://schemas.microsoft.com/office/drawing/2014/main" xmlns="" id="{34043A21-981D-4F50-A1B6-366FCB9C3987}"/>
              </a:ext>
            </a:extLst>
          </p:cNvPr>
          <p:cNvSpPr txBox="1"/>
          <p:nvPr/>
        </p:nvSpPr>
        <p:spPr>
          <a:xfrm>
            <a:off x="4935962" y="-273282"/>
            <a:ext cx="7484997" cy="1200329"/>
          </a:xfrm>
          <a:prstGeom prst="rect">
            <a:avLst/>
          </a:prstGeom>
          <a:noFill/>
        </p:spPr>
        <p:txBody>
          <a:bodyPr wrap="square" rtlCol="0">
            <a:spAutoFit/>
          </a:bodyPr>
          <a:lstStyle/>
          <a:p>
            <a:pPr algn="dist"/>
            <a:r>
              <a:rPr lang="en-US" altLang="zh-CN" sz="7200" b="1" dirty="0">
                <a:solidFill>
                  <a:schemeClr val="tx1">
                    <a:alpha val="5000"/>
                  </a:schemeClr>
                </a:solidFill>
                <a:latin typeface="微软雅黑" panose="020B0503020204020204" pitchFamily="34" charset="-122"/>
                <a:ea typeface="微软雅黑" panose="020B0503020204020204" pitchFamily="34" charset="-122"/>
              </a:rPr>
              <a:t>PPT Learner</a:t>
            </a:r>
            <a:endParaRPr lang="zh-CN" altLang="en-US" sz="7200" b="1" dirty="0">
              <a:solidFill>
                <a:schemeClr val="tx1">
                  <a:alpha val="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4310A952-2836-4AB0-ACB5-471B568BA0D4}"/>
              </a:ext>
            </a:extLst>
          </p:cNvPr>
          <p:cNvSpPr txBox="1"/>
          <p:nvPr/>
        </p:nvSpPr>
        <p:spPr>
          <a:xfrm>
            <a:off x="-264921" y="6031929"/>
            <a:ext cx="7484997" cy="1200329"/>
          </a:xfrm>
          <a:prstGeom prst="rect">
            <a:avLst/>
          </a:prstGeom>
          <a:noFill/>
        </p:spPr>
        <p:txBody>
          <a:bodyPr wrap="square" rtlCol="0">
            <a:spAutoFit/>
          </a:bodyPr>
          <a:lstStyle/>
          <a:p>
            <a:pPr algn="dist"/>
            <a:r>
              <a:rPr lang="en-US" altLang="zh-CN" sz="7200" b="1" dirty="0">
                <a:solidFill>
                  <a:schemeClr val="tx1">
                    <a:alpha val="5000"/>
                  </a:schemeClr>
                </a:solidFill>
                <a:latin typeface="微软雅黑" panose="020B0503020204020204" pitchFamily="34" charset="-122"/>
                <a:ea typeface="微软雅黑" panose="020B0503020204020204" pitchFamily="34" charset="-122"/>
              </a:rPr>
              <a:t>PPT Learner</a:t>
            </a:r>
            <a:endParaRPr lang="zh-CN" altLang="en-US" sz="7200" b="1" dirty="0">
              <a:solidFill>
                <a:schemeClr val="tx1">
                  <a:alpha val="5000"/>
                </a:schemeClr>
              </a:solidFill>
              <a:latin typeface="微软雅黑" panose="020B0503020204020204" pitchFamily="34" charset="-122"/>
              <a:ea typeface="微软雅黑" panose="020B0503020204020204" pitchFamily="34" charset="-122"/>
            </a:endParaRPr>
          </a:p>
        </p:txBody>
      </p:sp>
      <p:sp>
        <p:nvSpPr>
          <p:cNvPr id="105" name="矩形 104">
            <a:extLst>
              <a:ext uri="{FF2B5EF4-FFF2-40B4-BE49-F238E27FC236}">
                <a16:creationId xmlns:a16="http://schemas.microsoft.com/office/drawing/2014/main" xmlns="" id="{7F5352F4-1872-4DE6-8AC7-153A1DE5A85D}"/>
              </a:ext>
            </a:extLst>
          </p:cNvPr>
          <p:cNvSpPr/>
          <p:nvPr/>
        </p:nvSpPr>
        <p:spPr>
          <a:xfrm rot="2700000">
            <a:off x="193514" y="228498"/>
            <a:ext cx="196769" cy="196769"/>
          </a:xfrm>
          <a:prstGeom prst="rect">
            <a:avLst/>
          </a:prstGeom>
          <a:noFill/>
          <a:ln>
            <a:solidFill>
              <a:srgbClr val="CEC7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xmlns="" id="{6C856936-A0BC-4B7E-8D32-F90782A92099}"/>
              </a:ext>
            </a:extLst>
          </p:cNvPr>
          <p:cNvSpPr/>
          <p:nvPr/>
        </p:nvSpPr>
        <p:spPr>
          <a:xfrm rot="2700000">
            <a:off x="354294" y="228498"/>
            <a:ext cx="196769" cy="196769"/>
          </a:xfrm>
          <a:prstGeom prst="rect">
            <a:avLst/>
          </a:prstGeom>
          <a:noFill/>
          <a:ln>
            <a:solidFill>
              <a:srgbClr val="CEC7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a:extLst>
              <a:ext uri="{FF2B5EF4-FFF2-40B4-BE49-F238E27FC236}">
                <a16:creationId xmlns:a16="http://schemas.microsoft.com/office/drawing/2014/main" xmlns="" id="{B761B61A-DB4A-4A21-949E-EF373E0F9292}"/>
              </a:ext>
            </a:extLst>
          </p:cNvPr>
          <p:cNvSpPr txBox="1"/>
          <p:nvPr/>
        </p:nvSpPr>
        <p:spPr>
          <a:xfrm rot="16200000">
            <a:off x="-3461917" y="3186295"/>
            <a:ext cx="5809882" cy="369332"/>
          </a:xfrm>
          <a:prstGeom prst="rect">
            <a:avLst/>
          </a:prstGeom>
          <a:noFill/>
        </p:spPr>
        <p:txBody>
          <a:bodyPr wrap="square" rtlCol="0">
            <a:spAutoFit/>
          </a:bodyPr>
          <a:lstStyle/>
          <a:p>
            <a:pPr algn="ctr"/>
            <a:r>
              <a:rPr lang="en-US" altLang="zh-CN" spc="300" dirty="0">
                <a:solidFill>
                  <a:srgbClr val="CEC7B3"/>
                </a:solidFill>
              </a:rPr>
              <a:t>////////////////////////////////////////////</a:t>
            </a:r>
            <a:endParaRPr lang="zh-CN" altLang="en-US" spc="300" dirty="0">
              <a:solidFill>
                <a:srgbClr val="CEC7B3"/>
              </a:solidFill>
            </a:endParaRPr>
          </a:p>
        </p:txBody>
      </p:sp>
      <p:pic>
        <p:nvPicPr>
          <p:cNvPr id="112" name="图片 111">
            <a:extLst>
              <a:ext uri="{FF2B5EF4-FFF2-40B4-BE49-F238E27FC236}">
                <a16:creationId xmlns:a16="http://schemas.microsoft.com/office/drawing/2014/main" xmlns="" id="{D8B23570-E9BD-4D61-8115-1B47BF3FCF4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4385" y="520956"/>
            <a:ext cx="312372" cy="5816088"/>
          </a:xfrm>
          <a:prstGeom prst="rect">
            <a:avLst/>
          </a:prstGeom>
        </p:spPr>
      </p:pic>
      <p:cxnSp>
        <p:nvCxnSpPr>
          <p:cNvPr id="113" name="直接连接符 112">
            <a:extLst>
              <a:ext uri="{FF2B5EF4-FFF2-40B4-BE49-F238E27FC236}">
                <a16:creationId xmlns:a16="http://schemas.microsoft.com/office/drawing/2014/main" xmlns="" id="{F99E827C-A9B8-456F-9961-0C69D494968D}"/>
              </a:ext>
            </a:extLst>
          </p:cNvPr>
          <p:cNvCxnSpPr>
            <a:cxnSpLocks/>
          </p:cNvCxnSpPr>
          <p:nvPr/>
        </p:nvCxnSpPr>
        <p:spPr>
          <a:xfrm>
            <a:off x="1694367" y="4859831"/>
            <a:ext cx="439233" cy="0"/>
          </a:xfrm>
          <a:prstGeom prst="line">
            <a:avLst/>
          </a:prstGeom>
          <a:ln w="25400">
            <a:solidFill>
              <a:srgbClr val="CEC7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04249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16" name="图片 115">
            <a:extLst>
              <a:ext uri="{FF2B5EF4-FFF2-40B4-BE49-F238E27FC236}">
                <a16:creationId xmlns:a16="http://schemas.microsoft.com/office/drawing/2014/main" xmlns="" id="{9C9DEBBD-A7B1-4C4E-9083-9B4F61AD01B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2048510" y="902676"/>
            <a:ext cx="1730848" cy="1732574"/>
          </a:xfrm>
          <a:prstGeom prst="rect">
            <a:avLst/>
          </a:prstGeom>
          <a:ln w="38100">
            <a:gradFill>
              <a:gsLst>
                <a:gs pos="0">
                  <a:srgbClr val="34FBE8"/>
                </a:gs>
                <a:gs pos="100000">
                  <a:srgbClr val="23A7AB"/>
                </a:gs>
              </a:gsLst>
              <a:lin ang="5400000" scaled="1"/>
            </a:gradFill>
            <a:miter lim="800000"/>
          </a:ln>
        </p:spPr>
      </p:pic>
      <p:sp>
        <p:nvSpPr>
          <p:cNvPr id="118" name="矩形: 圆角 230">
            <a:extLst>
              <a:ext uri="{FF2B5EF4-FFF2-40B4-BE49-F238E27FC236}">
                <a16:creationId xmlns:a16="http://schemas.microsoft.com/office/drawing/2014/main" xmlns=""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a:t>
            </a:r>
            <a:r>
              <a:rPr lang="zh-CN" altLang="en-US" sz="1400" dirty="0" smtClean="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信</a:t>
            </a:r>
            <a:endPar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120" name="直接连接符 119">
            <a:extLst>
              <a:ext uri="{FF2B5EF4-FFF2-40B4-BE49-F238E27FC236}">
                <a16:creationId xmlns:a16="http://schemas.microsoft.com/office/drawing/2014/main" xmlns="" id="{F900779E-0341-4AAF-9C2A-0A372F20AA8F}"/>
              </a:ext>
            </a:extLst>
          </p:cNvPr>
          <p:cNvCxnSpPr>
            <a:cxnSpLocks/>
            <a:stCxn id="118"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22" name="文本框 121">
            <a:extLst>
              <a:ext uri="{FF2B5EF4-FFF2-40B4-BE49-F238E27FC236}">
                <a16:creationId xmlns:a16="http://schemas.microsoft.com/office/drawing/2014/main" xmlns="" id="{1297ED6A-7441-4171-A7A7-783A8BC96D3A}"/>
              </a:ext>
            </a:extLst>
          </p:cNvPr>
          <p:cNvSpPr txBox="1"/>
          <p:nvPr/>
        </p:nvSpPr>
        <p:spPr>
          <a:xfrm>
            <a:off x="4460884" y="1828251"/>
            <a:ext cx="4660256" cy="886397"/>
          </a:xfrm>
          <a:prstGeom prst="rect">
            <a:avLst/>
          </a:prstGeom>
          <a:noFill/>
        </p:spPr>
        <p:txBody>
          <a:bodyPr wrap="square" lIns="0" tIns="0" rIns="0" bIns="0" rtlCol="0">
            <a:spAutoFit/>
          </a:bodyPr>
          <a:lstStyle/>
          <a:p>
            <a:pPr algn="just">
              <a:lnSpc>
                <a:spcPct val="120000"/>
              </a:lnSpc>
            </a:pPr>
            <a:r>
              <a:rPr lang="zh-CN" altLang="en-US"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不热爱养猫的</a:t>
            </a:r>
            <a:r>
              <a:rPr lang="en-US" altLang="zh-CN" sz="1600" dirty="0" err="1">
                <a:solidFill>
                  <a:schemeClr val="bg1"/>
                </a:solidFill>
                <a:latin typeface="OPPOSans B" panose="00020600040101010101" pitchFamily="18" charset="-122"/>
                <a:ea typeface="OPPOSans B" panose="00020600040101010101" pitchFamily="18" charset="-122"/>
                <a:cs typeface="OPPOSans B" panose="00020600040101010101" pitchFamily="18" charset="-122"/>
              </a:rPr>
              <a:t>PPTer</a:t>
            </a:r>
            <a:r>
              <a:rPr lang="zh-CN" altLang="en-US"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不是一位好设计师，定制欢迎加微信：</a:t>
            </a:r>
            <a:r>
              <a:rPr lang="en-US" altLang="zh-CN"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lz1026963382</a:t>
            </a:r>
            <a:r>
              <a:rPr lang="zh-CN" altLang="en-US"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，也欢迎</a:t>
            </a:r>
            <a:r>
              <a:rPr lang="en-US" altLang="zh-CN" sz="1600" dirty="0" err="1">
                <a:solidFill>
                  <a:schemeClr val="bg1"/>
                </a:solidFill>
                <a:latin typeface="OPPOSans B" panose="00020600040101010101" pitchFamily="18" charset="-122"/>
                <a:ea typeface="OPPOSans B" panose="00020600040101010101" pitchFamily="18" charset="-122"/>
                <a:cs typeface="OPPOSans B" panose="00020600040101010101" pitchFamily="18" charset="-122"/>
              </a:rPr>
              <a:t>PPTer</a:t>
            </a:r>
            <a:r>
              <a:rPr lang="zh-CN" altLang="en-US"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一起交流共同进步</a:t>
            </a:r>
          </a:p>
        </p:txBody>
      </p:sp>
      <p:sp>
        <p:nvSpPr>
          <p:cNvPr id="114" name="文本框 113">
            <a:extLst>
              <a:ext uri="{FF2B5EF4-FFF2-40B4-BE49-F238E27FC236}">
                <a16:creationId xmlns:a16="http://schemas.microsoft.com/office/drawing/2014/main" xmlns="" id="{F9052941-AE61-406F-98DC-9E8BA765746E}"/>
              </a:ext>
            </a:extLst>
          </p:cNvPr>
          <p:cNvSpPr txBox="1"/>
          <p:nvPr/>
        </p:nvSpPr>
        <p:spPr>
          <a:xfrm>
            <a:off x="4460884" y="1111257"/>
            <a:ext cx="1456386"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林政</a:t>
            </a:r>
          </a:p>
        </p:txBody>
      </p:sp>
      <p:sp>
        <p:nvSpPr>
          <p:cNvPr id="117" name="任意多边形: 形状 243">
            <a:extLst>
              <a:ext uri="{FF2B5EF4-FFF2-40B4-BE49-F238E27FC236}">
                <a16:creationId xmlns:a16="http://schemas.microsoft.com/office/drawing/2014/main" xmlns=""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9034672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00620" cy="933332"/>
          </a:xfrm>
          <a:prstGeom prst="rect">
            <a:avLst/>
          </a:prstGeom>
        </p:spPr>
        <p:txBody>
          <a:bodyPr wrap="none">
            <a:spAutoFit/>
          </a:bodyPr>
          <a:lstStyle/>
          <a:p>
            <a:r>
              <a:rPr lang="zh-CN" altLang="en-US" sz="1400" dirty="0" smtClean="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林政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787943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F6F56A2-74D5-45B6-98D9-B70C6B52E565}"/>
              </a:ext>
            </a:extLst>
          </p:cNvPr>
          <p:cNvSpPr/>
          <p:nvPr/>
        </p:nvSpPr>
        <p:spPr>
          <a:xfrm>
            <a:off x="0" y="3278221"/>
            <a:ext cx="12192000" cy="2607013"/>
          </a:xfrm>
          <a:prstGeom prst="rect">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DDA98548-F4C0-4CC0-8B97-79BC36A2210B}"/>
              </a:ext>
            </a:extLst>
          </p:cNvPr>
          <p:cNvSpPr txBox="1"/>
          <p:nvPr/>
        </p:nvSpPr>
        <p:spPr>
          <a:xfrm>
            <a:off x="6797270" y="4261528"/>
            <a:ext cx="4685890" cy="1250792"/>
          </a:xfrm>
          <a:prstGeom prst="rect">
            <a:avLst/>
          </a:prstGeom>
          <a:noFill/>
        </p:spPr>
        <p:txBody>
          <a:bodyPr wrap="square">
            <a:spAutoFit/>
          </a:bodyPr>
          <a:lstStyle/>
          <a:p>
            <a:pPr>
              <a:lnSpc>
                <a:spcPct val="120000"/>
              </a:lnSpc>
            </a:pPr>
            <a:r>
              <a:rPr lang="zh-CN" altLang="en-US" sz="1600" b="0" i="0" dirty="0">
                <a:solidFill>
                  <a:schemeClr val="bg1"/>
                </a:solidFill>
                <a:effectLst/>
                <a:latin typeface="微软雅黑 Light" panose="020B0502040204020203" pitchFamily="34" charset="-122"/>
              </a:rPr>
              <a:t>为丰富广大员工的业余文化生活，加强公司内部沟通与交流，增进企业的凝聚力和广大员工对企业的归属感，适逢圣诞节来临之际，特策划举办圣诞节活动，让全体员工在公司共度佳节。</a:t>
            </a:r>
            <a:endParaRPr lang="zh-CN" altLang="en-US" sz="1600" dirty="0">
              <a:solidFill>
                <a:schemeClr val="bg1"/>
              </a:solidFill>
            </a:endParaRPr>
          </a:p>
        </p:txBody>
      </p:sp>
      <p:sp>
        <p:nvSpPr>
          <p:cNvPr id="12" name="文本框 11">
            <a:extLst>
              <a:ext uri="{FF2B5EF4-FFF2-40B4-BE49-F238E27FC236}">
                <a16:creationId xmlns:a16="http://schemas.microsoft.com/office/drawing/2014/main" xmlns="" id="{28140969-F199-4C94-8973-9A58EF72CF15}"/>
              </a:ext>
            </a:extLst>
          </p:cNvPr>
          <p:cNvSpPr txBox="1"/>
          <p:nvPr/>
        </p:nvSpPr>
        <p:spPr>
          <a:xfrm>
            <a:off x="6797270" y="3636467"/>
            <a:ext cx="2047872" cy="369332"/>
          </a:xfrm>
          <a:prstGeom prst="rect">
            <a:avLst/>
          </a:prstGeom>
          <a:noFill/>
        </p:spPr>
        <p:txBody>
          <a:bodyPr wrap="square">
            <a:spAutoFit/>
          </a:bodyPr>
          <a:lstStyle/>
          <a:p>
            <a:r>
              <a:rPr lang="zh-CN" altLang="en-US" b="1" dirty="0">
                <a:solidFill>
                  <a:schemeClr val="bg1"/>
                </a:solidFill>
                <a:latin typeface="+mj-ea"/>
                <a:ea typeface="+mj-ea"/>
              </a:rPr>
              <a:t>活动主题</a:t>
            </a:r>
          </a:p>
        </p:txBody>
      </p:sp>
      <p:cxnSp>
        <p:nvCxnSpPr>
          <p:cNvPr id="14" name="直接连接符 13">
            <a:extLst>
              <a:ext uri="{FF2B5EF4-FFF2-40B4-BE49-F238E27FC236}">
                <a16:creationId xmlns:a16="http://schemas.microsoft.com/office/drawing/2014/main" xmlns="" id="{E2FEF707-551B-424A-BD75-C673D5D0D308}"/>
              </a:ext>
            </a:extLst>
          </p:cNvPr>
          <p:cNvCxnSpPr/>
          <p:nvPr/>
        </p:nvCxnSpPr>
        <p:spPr>
          <a:xfrm>
            <a:off x="6887663" y="4130330"/>
            <a:ext cx="704258" cy="0"/>
          </a:xfrm>
          <a:prstGeom prst="line">
            <a:avLst/>
          </a:prstGeom>
          <a:ln>
            <a:gradFill flip="none" rotWithShape="1">
              <a:gsLst>
                <a:gs pos="0">
                  <a:schemeClr val="bg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xmlns="" id="{1CF173C6-E295-4E36-ABED-E3509C463E47}"/>
              </a:ext>
            </a:extLst>
          </p:cNvPr>
          <p:cNvGrpSpPr/>
          <p:nvPr/>
        </p:nvGrpSpPr>
        <p:grpSpPr>
          <a:xfrm>
            <a:off x="6951461" y="2566944"/>
            <a:ext cx="462557" cy="358481"/>
            <a:chOff x="4918539" y="2142613"/>
            <a:chExt cx="462557" cy="358481"/>
          </a:xfrm>
        </p:grpSpPr>
        <p:sp>
          <p:nvSpPr>
            <p:cNvPr id="15" name="任意多边形: 形状 14">
              <a:extLst>
                <a:ext uri="{FF2B5EF4-FFF2-40B4-BE49-F238E27FC236}">
                  <a16:creationId xmlns:a16="http://schemas.microsoft.com/office/drawing/2014/main" xmlns="" id="{26210372-34E8-490C-998C-F628DA3F13F1}"/>
                </a:ext>
              </a:extLst>
            </p:cNvPr>
            <p:cNvSpPr/>
            <p:nvPr/>
          </p:nvSpPr>
          <p:spPr>
            <a:xfrm>
              <a:off x="4918539" y="2292944"/>
              <a:ext cx="138767" cy="208150"/>
            </a:xfrm>
            <a:custGeom>
              <a:avLst/>
              <a:gdLst>
                <a:gd name="connsiteX0" fmla="*/ 34692 w 138767"/>
                <a:gd name="connsiteY0" fmla="*/ 127203 h 208150"/>
                <a:gd name="connsiteX1" fmla="*/ 57820 w 138767"/>
                <a:gd name="connsiteY1" fmla="*/ 127203 h 208150"/>
                <a:gd name="connsiteX2" fmla="*/ 57820 w 138767"/>
                <a:gd name="connsiteY2" fmla="*/ 150331 h 208150"/>
                <a:gd name="connsiteX3" fmla="*/ 34692 w 138767"/>
                <a:gd name="connsiteY3" fmla="*/ 150331 h 208150"/>
                <a:gd name="connsiteX4" fmla="*/ 34692 w 138767"/>
                <a:gd name="connsiteY4" fmla="*/ 127203 h 208150"/>
                <a:gd name="connsiteX5" fmla="*/ 34692 w 138767"/>
                <a:gd name="connsiteY5" fmla="*/ 80947 h 208150"/>
                <a:gd name="connsiteX6" fmla="*/ 57820 w 138767"/>
                <a:gd name="connsiteY6" fmla="*/ 80947 h 208150"/>
                <a:gd name="connsiteX7" fmla="*/ 57820 w 138767"/>
                <a:gd name="connsiteY7" fmla="*/ 104075 h 208150"/>
                <a:gd name="connsiteX8" fmla="*/ 34692 w 138767"/>
                <a:gd name="connsiteY8" fmla="*/ 104075 h 208150"/>
                <a:gd name="connsiteX9" fmla="*/ 34692 w 138767"/>
                <a:gd name="connsiteY9" fmla="*/ 80947 h 208150"/>
                <a:gd name="connsiteX10" fmla="*/ 34692 w 138767"/>
                <a:gd name="connsiteY10" fmla="*/ 34692 h 208150"/>
                <a:gd name="connsiteX11" fmla="*/ 57820 w 138767"/>
                <a:gd name="connsiteY11" fmla="*/ 34692 h 208150"/>
                <a:gd name="connsiteX12" fmla="*/ 57820 w 138767"/>
                <a:gd name="connsiteY12" fmla="*/ 57820 h 208150"/>
                <a:gd name="connsiteX13" fmla="*/ 34692 w 138767"/>
                <a:gd name="connsiteY13" fmla="*/ 57820 h 208150"/>
                <a:gd name="connsiteX14" fmla="*/ 34692 w 138767"/>
                <a:gd name="connsiteY14" fmla="*/ 34692 h 208150"/>
                <a:gd name="connsiteX15" fmla="*/ 80947 w 138767"/>
                <a:gd name="connsiteY15" fmla="*/ 127203 h 208150"/>
                <a:gd name="connsiteX16" fmla="*/ 104075 w 138767"/>
                <a:gd name="connsiteY16" fmla="*/ 127203 h 208150"/>
                <a:gd name="connsiteX17" fmla="*/ 104075 w 138767"/>
                <a:gd name="connsiteY17" fmla="*/ 150331 h 208150"/>
                <a:gd name="connsiteX18" fmla="*/ 80947 w 138767"/>
                <a:gd name="connsiteY18" fmla="*/ 150331 h 208150"/>
                <a:gd name="connsiteX19" fmla="*/ 80947 w 138767"/>
                <a:gd name="connsiteY19" fmla="*/ 127203 h 208150"/>
                <a:gd name="connsiteX20" fmla="*/ 80947 w 138767"/>
                <a:gd name="connsiteY20" fmla="*/ 80947 h 208150"/>
                <a:gd name="connsiteX21" fmla="*/ 104075 w 138767"/>
                <a:gd name="connsiteY21" fmla="*/ 80947 h 208150"/>
                <a:gd name="connsiteX22" fmla="*/ 104075 w 138767"/>
                <a:gd name="connsiteY22" fmla="*/ 104075 h 208150"/>
                <a:gd name="connsiteX23" fmla="*/ 80947 w 138767"/>
                <a:gd name="connsiteY23" fmla="*/ 104075 h 208150"/>
                <a:gd name="connsiteX24" fmla="*/ 80947 w 138767"/>
                <a:gd name="connsiteY24" fmla="*/ 80947 h 208150"/>
                <a:gd name="connsiteX25" fmla="*/ 80947 w 138767"/>
                <a:gd name="connsiteY25" fmla="*/ 34692 h 208150"/>
                <a:gd name="connsiteX26" fmla="*/ 104075 w 138767"/>
                <a:gd name="connsiteY26" fmla="*/ 34692 h 208150"/>
                <a:gd name="connsiteX27" fmla="*/ 104075 w 138767"/>
                <a:gd name="connsiteY27" fmla="*/ 57820 h 208150"/>
                <a:gd name="connsiteX28" fmla="*/ 80947 w 138767"/>
                <a:gd name="connsiteY28" fmla="*/ 57820 h 208150"/>
                <a:gd name="connsiteX29" fmla="*/ 80947 w 138767"/>
                <a:gd name="connsiteY29" fmla="*/ 34692 h 208150"/>
                <a:gd name="connsiteX30" fmla="*/ 0 w 138767"/>
                <a:gd name="connsiteY30" fmla="*/ 208151 h 208150"/>
                <a:gd name="connsiteX31" fmla="*/ 57820 w 138767"/>
                <a:gd name="connsiteY31" fmla="*/ 208151 h 208150"/>
                <a:gd name="connsiteX32" fmla="*/ 57820 w 138767"/>
                <a:gd name="connsiteY32" fmla="*/ 173459 h 208150"/>
                <a:gd name="connsiteX33" fmla="*/ 80947 w 138767"/>
                <a:gd name="connsiteY33" fmla="*/ 173459 h 208150"/>
                <a:gd name="connsiteX34" fmla="*/ 80947 w 138767"/>
                <a:gd name="connsiteY34" fmla="*/ 208151 h 208150"/>
                <a:gd name="connsiteX35" fmla="*/ 138767 w 138767"/>
                <a:gd name="connsiteY35" fmla="*/ 208151 h 208150"/>
                <a:gd name="connsiteX36" fmla="*/ 138767 w 138767"/>
                <a:gd name="connsiteY36" fmla="*/ 0 h 208150"/>
                <a:gd name="connsiteX37" fmla="*/ 0 w 138767"/>
                <a:gd name="connsiteY37" fmla="*/ 0 h 208150"/>
                <a:gd name="connsiteX38" fmla="*/ 0 w 138767"/>
                <a:gd name="connsiteY38" fmla="*/ 208151 h 20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8767" h="208150">
                  <a:moveTo>
                    <a:pt x="34692" y="127203"/>
                  </a:moveTo>
                  <a:lnTo>
                    <a:pt x="57820" y="127203"/>
                  </a:lnTo>
                  <a:lnTo>
                    <a:pt x="57820" y="150331"/>
                  </a:lnTo>
                  <a:lnTo>
                    <a:pt x="34692" y="150331"/>
                  </a:lnTo>
                  <a:lnTo>
                    <a:pt x="34692" y="127203"/>
                  </a:lnTo>
                  <a:close/>
                  <a:moveTo>
                    <a:pt x="34692" y="80947"/>
                  </a:moveTo>
                  <a:lnTo>
                    <a:pt x="57820" y="80947"/>
                  </a:lnTo>
                  <a:lnTo>
                    <a:pt x="57820" y="104075"/>
                  </a:lnTo>
                  <a:lnTo>
                    <a:pt x="34692" y="104075"/>
                  </a:lnTo>
                  <a:lnTo>
                    <a:pt x="34692" y="80947"/>
                  </a:lnTo>
                  <a:close/>
                  <a:moveTo>
                    <a:pt x="34692" y="34692"/>
                  </a:moveTo>
                  <a:lnTo>
                    <a:pt x="57820" y="34692"/>
                  </a:lnTo>
                  <a:lnTo>
                    <a:pt x="57820" y="57820"/>
                  </a:lnTo>
                  <a:lnTo>
                    <a:pt x="34692" y="57820"/>
                  </a:lnTo>
                  <a:lnTo>
                    <a:pt x="34692" y="34692"/>
                  </a:lnTo>
                  <a:close/>
                  <a:moveTo>
                    <a:pt x="80947" y="127203"/>
                  </a:moveTo>
                  <a:lnTo>
                    <a:pt x="104075" y="127203"/>
                  </a:lnTo>
                  <a:lnTo>
                    <a:pt x="104075" y="150331"/>
                  </a:lnTo>
                  <a:lnTo>
                    <a:pt x="80947" y="150331"/>
                  </a:lnTo>
                  <a:lnTo>
                    <a:pt x="80947" y="127203"/>
                  </a:lnTo>
                  <a:close/>
                  <a:moveTo>
                    <a:pt x="80947" y="80947"/>
                  </a:moveTo>
                  <a:lnTo>
                    <a:pt x="104075" y="80947"/>
                  </a:lnTo>
                  <a:lnTo>
                    <a:pt x="104075" y="104075"/>
                  </a:lnTo>
                  <a:lnTo>
                    <a:pt x="80947" y="104075"/>
                  </a:lnTo>
                  <a:lnTo>
                    <a:pt x="80947" y="80947"/>
                  </a:lnTo>
                  <a:close/>
                  <a:moveTo>
                    <a:pt x="80947" y="34692"/>
                  </a:moveTo>
                  <a:lnTo>
                    <a:pt x="104075" y="34692"/>
                  </a:lnTo>
                  <a:lnTo>
                    <a:pt x="104075" y="57820"/>
                  </a:lnTo>
                  <a:lnTo>
                    <a:pt x="80947" y="57820"/>
                  </a:lnTo>
                  <a:lnTo>
                    <a:pt x="80947" y="34692"/>
                  </a:lnTo>
                  <a:close/>
                  <a:moveTo>
                    <a:pt x="0" y="208151"/>
                  </a:moveTo>
                  <a:lnTo>
                    <a:pt x="57820" y="208151"/>
                  </a:lnTo>
                  <a:lnTo>
                    <a:pt x="57820" y="173459"/>
                  </a:lnTo>
                  <a:lnTo>
                    <a:pt x="80947" y="173459"/>
                  </a:lnTo>
                  <a:lnTo>
                    <a:pt x="80947" y="208151"/>
                  </a:lnTo>
                  <a:lnTo>
                    <a:pt x="138767" y="208151"/>
                  </a:lnTo>
                  <a:lnTo>
                    <a:pt x="138767" y="0"/>
                  </a:lnTo>
                  <a:lnTo>
                    <a:pt x="0" y="0"/>
                  </a:lnTo>
                  <a:lnTo>
                    <a:pt x="0" y="208151"/>
                  </a:lnTo>
                  <a:close/>
                </a:path>
              </a:pathLst>
            </a:custGeom>
            <a:solidFill>
              <a:schemeClr val="accent1"/>
            </a:solidFill>
            <a:ln w="575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08DDD5E4-BD1B-401D-A1C8-1C2F4310D66A}"/>
                </a:ext>
              </a:extLst>
            </p:cNvPr>
            <p:cNvSpPr/>
            <p:nvPr/>
          </p:nvSpPr>
          <p:spPr>
            <a:xfrm>
              <a:off x="5080434" y="2339199"/>
              <a:ext cx="138767" cy="161894"/>
            </a:xfrm>
            <a:custGeom>
              <a:avLst/>
              <a:gdLst>
                <a:gd name="connsiteX0" fmla="*/ 34692 w 138767"/>
                <a:gd name="connsiteY0" fmla="*/ 80947 h 161894"/>
                <a:gd name="connsiteX1" fmla="*/ 57820 w 138767"/>
                <a:gd name="connsiteY1" fmla="*/ 80947 h 161894"/>
                <a:gd name="connsiteX2" fmla="*/ 57820 w 138767"/>
                <a:gd name="connsiteY2" fmla="*/ 104075 h 161894"/>
                <a:gd name="connsiteX3" fmla="*/ 34692 w 138767"/>
                <a:gd name="connsiteY3" fmla="*/ 104075 h 161894"/>
                <a:gd name="connsiteX4" fmla="*/ 34692 w 138767"/>
                <a:gd name="connsiteY4" fmla="*/ 80947 h 161894"/>
                <a:gd name="connsiteX5" fmla="*/ 34692 w 138767"/>
                <a:gd name="connsiteY5" fmla="*/ 34692 h 161894"/>
                <a:gd name="connsiteX6" fmla="*/ 57820 w 138767"/>
                <a:gd name="connsiteY6" fmla="*/ 34692 h 161894"/>
                <a:gd name="connsiteX7" fmla="*/ 57820 w 138767"/>
                <a:gd name="connsiteY7" fmla="*/ 57820 h 161894"/>
                <a:gd name="connsiteX8" fmla="*/ 34692 w 138767"/>
                <a:gd name="connsiteY8" fmla="*/ 57820 h 161894"/>
                <a:gd name="connsiteX9" fmla="*/ 34692 w 138767"/>
                <a:gd name="connsiteY9" fmla="*/ 34692 h 161894"/>
                <a:gd name="connsiteX10" fmla="*/ 80947 w 138767"/>
                <a:gd name="connsiteY10" fmla="*/ 80947 h 161894"/>
                <a:gd name="connsiteX11" fmla="*/ 104075 w 138767"/>
                <a:gd name="connsiteY11" fmla="*/ 80947 h 161894"/>
                <a:gd name="connsiteX12" fmla="*/ 104075 w 138767"/>
                <a:gd name="connsiteY12" fmla="*/ 104075 h 161894"/>
                <a:gd name="connsiteX13" fmla="*/ 80947 w 138767"/>
                <a:gd name="connsiteY13" fmla="*/ 104075 h 161894"/>
                <a:gd name="connsiteX14" fmla="*/ 80947 w 138767"/>
                <a:gd name="connsiteY14" fmla="*/ 80947 h 161894"/>
                <a:gd name="connsiteX15" fmla="*/ 80947 w 138767"/>
                <a:gd name="connsiteY15" fmla="*/ 34692 h 161894"/>
                <a:gd name="connsiteX16" fmla="*/ 104075 w 138767"/>
                <a:gd name="connsiteY16" fmla="*/ 34692 h 161894"/>
                <a:gd name="connsiteX17" fmla="*/ 104075 w 138767"/>
                <a:gd name="connsiteY17" fmla="*/ 57820 h 161894"/>
                <a:gd name="connsiteX18" fmla="*/ 80947 w 138767"/>
                <a:gd name="connsiteY18" fmla="*/ 57820 h 161894"/>
                <a:gd name="connsiteX19" fmla="*/ 80947 w 138767"/>
                <a:gd name="connsiteY19" fmla="*/ 34692 h 161894"/>
                <a:gd name="connsiteX20" fmla="*/ 0 w 138767"/>
                <a:gd name="connsiteY20" fmla="*/ 161895 h 161894"/>
                <a:gd name="connsiteX21" fmla="*/ 57820 w 138767"/>
                <a:gd name="connsiteY21" fmla="*/ 161895 h 161894"/>
                <a:gd name="connsiteX22" fmla="*/ 57820 w 138767"/>
                <a:gd name="connsiteY22" fmla="*/ 127203 h 161894"/>
                <a:gd name="connsiteX23" fmla="*/ 80947 w 138767"/>
                <a:gd name="connsiteY23" fmla="*/ 127203 h 161894"/>
                <a:gd name="connsiteX24" fmla="*/ 80947 w 138767"/>
                <a:gd name="connsiteY24" fmla="*/ 161895 h 161894"/>
                <a:gd name="connsiteX25" fmla="*/ 138767 w 138767"/>
                <a:gd name="connsiteY25" fmla="*/ 161895 h 161894"/>
                <a:gd name="connsiteX26" fmla="*/ 138767 w 138767"/>
                <a:gd name="connsiteY26" fmla="*/ 0 h 161894"/>
                <a:gd name="connsiteX27" fmla="*/ 0 w 138767"/>
                <a:gd name="connsiteY27" fmla="*/ 0 h 161894"/>
                <a:gd name="connsiteX28" fmla="*/ 0 w 138767"/>
                <a:gd name="connsiteY28" fmla="*/ 161895 h 16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767" h="161894">
                  <a:moveTo>
                    <a:pt x="34692" y="80947"/>
                  </a:moveTo>
                  <a:lnTo>
                    <a:pt x="57820" y="80947"/>
                  </a:lnTo>
                  <a:lnTo>
                    <a:pt x="57820" y="104075"/>
                  </a:lnTo>
                  <a:lnTo>
                    <a:pt x="34692" y="104075"/>
                  </a:lnTo>
                  <a:lnTo>
                    <a:pt x="34692" y="80947"/>
                  </a:lnTo>
                  <a:close/>
                  <a:moveTo>
                    <a:pt x="34692" y="34692"/>
                  </a:moveTo>
                  <a:lnTo>
                    <a:pt x="57820" y="34692"/>
                  </a:lnTo>
                  <a:lnTo>
                    <a:pt x="57820" y="57820"/>
                  </a:lnTo>
                  <a:lnTo>
                    <a:pt x="34692" y="57820"/>
                  </a:lnTo>
                  <a:lnTo>
                    <a:pt x="34692" y="34692"/>
                  </a:lnTo>
                  <a:close/>
                  <a:moveTo>
                    <a:pt x="80947" y="80947"/>
                  </a:moveTo>
                  <a:lnTo>
                    <a:pt x="104075" y="80947"/>
                  </a:lnTo>
                  <a:lnTo>
                    <a:pt x="104075" y="104075"/>
                  </a:lnTo>
                  <a:lnTo>
                    <a:pt x="80947" y="104075"/>
                  </a:lnTo>
                  <a:lnTo>
                    <a:pt x="80947" y="80947"/>
                  </a:lnTo>
                  <a:close/>
                  <a:moveTo>
                    <a:pt x="80947" y="34692"/>
                  </a:moveTo>
                  <a:lnTo>
                    <a:pt x="104075" y="34692"/>
                  </a:lnTo>
                  <a:lnTo>
                    <a:pt x="104075" y="57820"/>
                  </a:lnTo>
                  <a:lnTo>
                    <a:pt x="80947" y="57820"/>
                  </a:lnTo>
                  <a:lnTo>
                    <a:pt x="80947" y="34692"/>
                  </a:lnTo>
                  <a:close/>
                  <a:moveTo>
                    <a:pt x="0" y="161895"/>
                  </a:moveTo>
                  <a:lnTo>
                    <a:pt x="57820" y="161895"/>
                  </a:lnTo>
                  <a:lnTo>
                    <a:pt x="57820" y="127203"/>
                  </a:lnTo>
                  <a:lnTo>
                    <a:pt x="80947" y="127203"/>
                  </a:lnTo>
                  <a:lnTo>
                    <a:pt x="80947" y="161895"/>
                  </a:lnTo>
                  <a:lnTo>
                    <a:pt x="138767" y="161895"/>
                  </a:lnTo>
                  <a:lnTo>
                    <a:pt x="138767" y="0"/>
                  </a:lnTo>
                  <a:lnTo>
                    <a:pt x="0" y="0"/>
                  </a:lnTo>
                  <a:lnTo>
                    <a:pt x="0" y="161895"/>
                  </a:lnTo>
                  <a:close/>
                </a:path>
              </a:pathLst>
            </a:custGeom>
            <a:solidFill>
              <a:schemeClr val="tx2"/>
            </a:solidFill>
            <a:ln w="575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63DAD3A5-5B43-4A30-A08B-831E63549E96}"/>
                </a:ext>
              </a:extLst>
            </p:cNvPr>
            <p:cNvSpPr/>
            <p:nvPr/>
          </p:nvSpPr>
          <p:spPr>
            <a:xfrm>
              <a:off x="5242329" y="2154177"/>
              <a:ext cx="138767" cy="346917"/>
            </a:xfrm>
            <a:custGeom>
              <a:avLst/>
              <a:gdLst>
                <a:gd name="connsiteX0" fmla="*/ 104075 w 138767"/>
                <a:gd name="connsiteY0" fmla="*/ 63602 h 346917"/>
                <a:gd name="connsiteX1" fmla="*/ 80947 w 138767"/>
                <a:gd name="connsiteY1" fmla="*/ 63602 h 346917"/>
                <a:gd name="connsiteX2" fmla="*/ 80947 w 138767"/>
                <a:gd name="connsiteY2" fmla="*/ 40474 h 346917"/>
                <a:gd name="connsiteX3" fmla="*/ 104075 w 138767"/>
                <a:gd name="connsiteY3" fmla="*/ 40474 h 346917"/>
                <a:gd name="connsiteX4" fmla="*/ 104075 w 138767"/>
                <a:gd name="connsiteY4" fmla="*/ 63602 h 346917"/>
                <a:gd name="connsiteX5" fmla="*/ 104075 w 138767"/>
                <a:gd name="connsiteY5" fmla="*/ 104075 h 346917"/>
                <a:gd name="connsiteX6" fmla="*/ 80947 w 138767"/>
                <a:gd name="connsiteY6" fmla="*/ 104075 h 346917"/>
                <a:gd name="connsiteX7" fmla="*/ 80947 w 138767"/>
                <a:gd name="connsiteY7" fmla="*/ 80947 h 346917"/>
                <a:gd name="connsiteX8" fmla="*/ 104075 w 138767"/>
                <a:gd name="connsiteY8" fmla="*/ 80947 h 346917"/>
                <a:gd name="connsiteX9" fmla="*/ 104075 w 138767"/>
                <a:gd name="connsiteY9" fmla="*/ 104075 h 346917"/>
                <a:gd name="connsiteX10" fmla="*/ 104075 w 138767"/>
                <a:gd name="connsiteY10" fmla="*/ 150331 h 346917"/>
                <a:gd name="connsiteX11" fmla="*/ 80947 w 138767"/>
                <a:gd name="connsiteY11" fmla="*/ 150331 h 346917"/>
                <a:gd name="connsiteX12" fmla="*/ 80947 w 138767"/>
                <a:gd name="connsiteY12" fmla="*/ 127203 h 346917"/>
                <a:gd name="connsiteX13" fmla="*/ 104075 w 138767"/>
                <a:gd name="connsiteY13" fmla="*/ 127203 h 346917"/>
                <a:gd name="connsiteX14" fmla="*/ 104075 w 138767"/>
                <a:gd name="connsiteY14" fmla="*/ 150331 h 346917"/>
                <a:gd name="connsiteX15" fmla="*/ 104075 w 138767"/>
                <a:gd name="connsiteY15" fmla="*/ 196587 h 346917"/>
                <a:gd name="connsiteX16" fmla="*/ 80947 w 138767"/>
                <a:gd name="connsiteY16" fmla="*/ 196587 h 346917"/>
                <a:gd name="connsiteX17" fmla="*/ 80947 w 138767"/>
                <a:gd name="connsiteY17" fmla="*/ 173459 h 346917"/>
                <a:gd name="connsiteX18" fmla="*/ 104075 w 138767"/>
                <a:gd name="connsiteY18" fmla="*/ 173459 h 346917"/>
                <a:gd name="connsiteX19" fmla="*/ 104075 w 138767"/>
                <a:gd name="connsiteY19" fmla="*/ 196587 h 346917"/>
                <a:gd name="connsiteX20" fmla="*/ 104075 w 138767"/>
                <a:gd name="connsiteY20" fmla="*/ 242842 h 346917"/>
                <a:gd name="connsiteX21" fmla="*/ 80947 w 138767"/>
                <a:gd name="connsiteY21" fmla="*/ 242842 h 346917"/>
                <a:gd name="connsiteX22" fmla="*/ 80947 w 138767"/>
                <a:gd name="connsiteY22" fmla="*/ 219714 h 346917"/>
                <a:gd name="connsiteX23" fmla="*/ 104075 w 138767"/>
                <a:gd name="connsiteY23" fmla="*/ 219714 h 346917"/>
                <a:gd name="connsiteX24" fmla="*/ 104075 w 138767"/>
                <a:gd name="connsiteY24" fmla="*/ 242842 h 346917"/>
                <a:gd name="connsiteX25" fmla="*/ 104075 w 138767"/>
                <a:gd name="connsiteY25" fmla="*/ 289098 h 346917"/>
                <a:gd name="connsiteX26" fmla="*/ 80947 w 138767"/>
                <a:gd name="connsiteY26" fmla="*/ 289098 h 346917"/>
                <a:gd name="connsiteX27" fmla="*/ 80947 w 138767"/>
                <a:gd name="connsiteY27" fmla="*/ 265970 h 346917"/>
                <a:gd name="connsiteX28" fmla="*/ 104075 w 138767"/>
                <a:gd name="connsiteY28" fmla="*/ 265970 h 346917"/>
                <a:gd name="connsiteX29" fmla="*/ 104075 w 138767"/>
                <a:gd name="connsiteY29" fmla="*/ 289098 h 346917"/>
                <a:gd name="connsiteX30" fmla="*/ 57820 w 138767"/>
                <a:gd name="connsiteY30" fmla="*/ 63602 h 346917"/>
                <a:gd name="connsiteX31" fmla="*/ 34692 w 138767"/>
                <a:gd name="connsiteY31" fmla="*/ 63602 h 346917"/>
                <a:gd name="connsiteX32" fmla="*/ 34692 w 138767"/>
                <a:gd name="connsiteY32" fmla="*/ 40474 h 346917"/>
                <a:gd name="connsiteX33" fmla="*/ 57820 w 138767"/>
                <a:gd name="connsiteY33" fmla="*/ 40474 h 346917"/>
                <a:gd name="connsiteX34" fmla="*/ 57820 w 138767"/>
                <a:gd name="connsiteY34" fmla="*/ 63602 h 346917"/>
                <a:gd name="connsiteX35" fmla="*/ 57820 w 138767"/>
                <a:gd name="connsiteY35" fmla="*/ 104075 h 346917"/>
                <a:gd name="connsiteX36" fmla="*/ 34692 w 138767"/>
                <a:gd name="connsiteY36" fmla="*/ 104075 h 346917"/>
                <a:gd name="connsiteX37" fmla="*/ 34692 w 138767"/>
                <a:gd name="connsiteY37" fmla="*/ 80947 h 346917"/>
                <a:gd name="connsiteX38" fmla="*/ 57820 w 138767"/>
                <a:gd name="connsiteY38" fmla="*/ 80947 h 346917"/>
                <a:gd name="connsiteX39" fmla="*/ 57820 w 138767"/>
                <a:gd name="connsiteY39" fmla="*/ 104075 h 346917"/>
                <a:gd name="connsiteX40" fmla="*/ 57820 w 138767"/>
                <a:gd name="connsiteY40" fmla="*/ 150331 h 346917"/>
                <a:gd name="connsiteX41" fmla="*/ 34692 w 138767"/>
                <a:gd name="connsiteY41" fmla="*/ 150331 h 346917"/>
                <a:gd name="connsiteX42" fmla="*/ 34692 w 138767"/>
                <a:gd name="connsiteY42" fmla="*/ 127203 h 346917"/>
                <a:gd name="connsiteX43" fmla="*/ 57820 w 138767"/>
                <a:gd name="connsiteY43" fmla="*/ 127203 h 346917"/>
                <a:gd name="connsiteX44" fmla="*/ 57820 w 138767"/>
                <a:gd name="connsiteY44" fmla="*/ 150331 h 346917"/>
                <a:gd name="connsiteX45" fmla="*/ 57820 w 138767"/>
                <a:gd name="connsiteY45" fmla="*/ 196587 h 346917"/>
                <a:gd name="connsiteX46" fmla="*/ 34692 w 138767"/>
                <a:gd name="connsiteY46" fmla="*/ 196587 h 346917"/>
                <a:gd name="connsiteX47" fmla="*/ 34692 w 138767"/>
                <a:gd name="connsiteY47" fmla="*/ 173459 h 346917"/>
                <a:gd name="connsiteX48" fmla="*/ 57820 w 138767"/>
                <a:gd name="connsiteY48" fmla="*/ 173459 h 346917"/>
                <a:gd name="connsiteX49" fmla="*/ 57820 w 138767"/>
                <a:gd name="connsiteY49" fmla="*/ 196587 h 346917"/>
                <a:gd name="connsiteX50" fmla="*/ 57820 w 138767"/>
                <a:gd name="connsiteY50" fmla="*/ 242842 h 346917"/>
                <a:gd name="connsiteX51" fmla="*/ 34692 w 138767"/>
                <a:gd name="connsiteY51" fmla="*/ 242842 h 346917"/>
                <a:gd name="connsiteX52" fmla="*/ 34692 w 138767"/>
                <a:gd name="connsiteY52" fmla="*/ 219714 h 346917"/>
                <a:gd name="connsiteX53" fmla="*/ 57820 w 138767"/>
                <a:gd name="connsiteY53" fmla="*/ 219714 h 346917"/>
                <a:gd name="connsiteX54" fmla="*/ 57820 w 138767"/>
                <a:gd name="connsiteY54" fmla="*/ 242842 h 346917"/>
                <a:gd name="connsiteX55" fmla="*/ 57820 w 138767"/>
                <a:gd name="connsiteY55" fmla="*/ 289098 h 346917"/>
                <a:gd name="connsiteX56" fmla="*/ 34692 w 138767"/>
                <a:gd name="connsiteY56" fmla="*/ 289098 h 346917"/>
                <a:gd name="connsiteX57" fmla="*/ 34692 w 138767"/>
                <a:gd name="connsiteY57" fmla="*/ 265970 h 346917"/>
                <a:gd name="connsiteX58" fmla="*/ 57820 w 138767"/>
                <a:gd name="connsiteY58" fmla="*/ 265970 h 346917"/>
                <a:gd name="connsiteX59" fmla="*/ 57820 w 138767"/>
                <a:gd name="connsiteY59" fmla="*/ 289098 h 346917"/>
                <a:gd name="connsiteX60" fmla="*/ 0 w 138767"/>
                <a:gd name="connsiteY60" fmla="*/ 0 h 346917"/>
                <a:gd name="connsiteX61" fmla="*/ 0 w 138767"/>
                <a:gd name="connsiteY61" fmla="*/ 346918 h 346917"/>
                <a:gd name="connsiteX62" fmla="*/ 57820 w 138767"/>
                <a:gd name="connsiteY62" fmla="*/ 346918 h 346917"/>
                <a:gd name="connsiteX63" fmla="*/ 57820 w 138767"/>
                <a:gd name="connsiteY63" fmla="*/ 312226 h 346917"/>
                <a:gd name="connsiteX64" fmla="*/ 80947 w 138767"/>
                <a:gd name="connsiteY64" fmla="*/ 312226 h 346917"/>
                <a:gd name="connsiteX65" fmla="*/ 80947 w 138767"/>
                <a:gd name="connsiteY65" fmla="*/ 346918 h 346917"/>
                <a:gd name="connsiteX66" fmla="*/ 138767 w 138767"/>
                <a:gd name="connsiteY66" fmla="*/ 346918 h 346917"/>
                <a:gd name="connsiteX67" fmla="*/ 138767 w 138767"/>
                <a:gd name="connsiteY67" fmla="*/ 17346 h 346917"/>
                <a:gd name="connsiteX68" fmla="*/ 0 w 138767"/>
                <a:gd name="connsiteY68" fmla="*/ 0 h 34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8767" h="346917">
                  <a:moveTo>
                    <a:pt x="104075" y="63602"/>
                  </a:moveTo>
                  <a:lnTo>
                    <a:pt x="80947" y="63602"/>
                  </a:lnTo>
                  <a:lnTo>
                    <a:pt x="80947" y="40474"/>
                  </a:lnTo>
                  <a:lnTo>
                    <a:pt x="104075" y="40474"/>
                  </a:lnTo>
                  <a:lnTo>
                    <a:pt x="104075" y="63602"/>
                  </a:lnTo>
                  <a:close/>
                  <a:moveTo>
                    <a:pt x="104075" y="104075"/>
                  </a:moveTo>
                  <a:lnTo>
                    <a:pt x="80947" y="104075"/>
                  </a:lnTo>
                  <a:lnTo>
                    <a:pt x="80947" y="80947"/>
                  </a:lnTo>
                  <a:lnTo>
                    <a:pt x="104075" y="80947"/>
                  </a:lnTo>
                  <a:lnTo>
                    <a:pt x="104075" y="104075"/>
                  </a:lnTo>
                  <a:close/>
                  <a:moveTo>
                    <a:pt x="104075" y="150331"/>
                  </a:moveTo>
                  <a:lnTo>
                    <a:pt x="80947" y="150331"/>
                  </a:lnTo>
                  <a:lnTo>
                    <a:pt x="80947" y="127203"/>
                  </a:lnTo>
                  <a:lnTo>
                    <a:pt x="104075" y="127203"/>
                  </a:lnTo>
                  <a:lnTo>
                    <a:pt x="104075" y="150331"/>
                  </a:lnTo>
                  <a:close/>
                  <a:moveTo>
                    <a:pt x="104075" y="196587"/>
                  </a:moveTo>
                  <a:lnTo>
                    <a:pt x="80947" y="196587"/>
                  </a:lnTo>
                  <a:lnTo>
                    <a:pt x="80947" y="173459"/>
                  </a:lnTo>
                  <a:lnTo>
                    <a:pt x="104075" y="173459"/>
                  </a:lnTo>
                  <a:lnTo>
                    <a:pt x="104075" y="196587"/>
                  </a:lnTo>
                  <a:close/>
                  <a:moveTo>
                    <a:pt x="104075" y="242842"/>
                  </a:moveTo>
                  <a:lnTo>
                    <a:pt x="80947" y="242842"/>
                  </a:lnTo>
                  <a:lnTo>
                    <a:pt x="80947" y="219714"/>
                  </a:lnTo>
                  <a:lnTo>
                    <a:pt x="104075" y="219714"/>
                  </a:lnTo>
                  <a:lnTo>
                    <a:pt x="104075" y="242842"/>
                  </a:lnTo>
                  <a:close/>
                  <a:moveTo>
                    <a:pt x="104075" y="289098"/>
                  </a:moveTo>
                  <a:lnTo>
                    <a:pt x="80947" y="289098"/>
                  </a:lnTo>
                  <a:lnTo>
                    <a:pt x="80947" y="265970"/>
                  </a:lnTo>
                  <a:lnTo>
                    <a:pt x="104075" y="265970"/>
                  </a:lnTo>
                  <a:lnTo>
                    <a:pt x="104075" y="289098"/>
                  </a:lnTo>
                  <a:close/>
                  <a:moveTo>
                    <a:pt x="57820" y="63602"/>
                  </a:moveTo>
                  <a:lnTo>
                    <a:pt x="34692" y="63602"/>
                  </a:lnTo>
                  <a:lnTo>
                    <a:pt x="34692" y="40474"/>
                  </a:lnTo>
                  <a:lnTo>
                    <a:pt x="57820" y="40474"/>
                  </a:lnTo>
                  <a:lnTo>
                    <a:pt x="57820" y="63602"/>
                  </a:lnTo>
                  <a:close/>
                  <a:moveTo>
                    <a:pt x="57820" y="104075"/>
                  </a:moveTo>
                  <a:lnTo>
                    <a:pt x="34692" y="104075"/>
                  </a:lnTo>
                  <a:lnTo>
                    <a:pt x="34692" y="80947"/>
                  </a:lnTo>
                  <a:lnTo>
                    <a:pt x="57820" y="80947"/>
                  </a:lnTo>
                  <a:lnTo>
                    <a:pt x="57820" y="104075"/>
                  </a:lnTo>
                  <a:close/>
                  <a:moveTo>
                    <a:pt x="57820" y="150331"/>
                  </a:moveTo>
                  <a:lnTo>
                    <a:pt x="34692" y="150331"/>
                  </a:lnTo>
                  <a:lnTo>
                    <a:pt x="34692" y="127203"/>
                  </a:lnTo>
                  <a:lnTo>
                    <a:pt x="57820" y="127203"/>
                  </a:lnTo>
                  <a:lnTo>
                    <a:pt x="57820" y="150331"/>
                  </a:lnTo>
                  <a:close/>
                  <a:moveTo>
                    <a:pt x="57820" y="196587"/>
                  </a:moveTo>
                  <a:lnTo>
                    <a:pt x="34692" y="196587"/>
                  </a:lnTo>
                  <a:lnTo>
                    <a:pt x="34692" y="173459"/>
                  </a:lnTo>
                  <a:lnTo>
                    <a:pt x="57820" y="173459"/>
                  </a:lnTo>
                  <a:lnTo>
                    <a:pt x="57820" y="196587"/>
                  </a:lnTo>
                  <a:close/>
                  <a:moveTo>
                    <a:pt x="57820" y="242842"/>
                  </a:moveTo>
                  <a:lnTo>
                    <a:pt x="34692" y="242842"/>
                  </a:lnTo>
                  <a:lnTo>
                    <a:pt x="34692" y="219714"/>
                  </a:lnTo>
                  <a:lnTo>
                    <a:pt x="57820" y="219714"/>
                  </a:lnTo>
                  <a:lnTo>
                    <a:pt x="57820" y="242842"/>
                  </a:lnTo>
                  <a:close/>
                  <a:moveTo>
                    <a:pt x="57820" y="289098"/>
                  </a:moveTo>
                  <a:lnTo>
                    <a:pt x="34692" y="289098"/>
                  </a:lnTo>
                  <a:lnTo>
                    <a:pt x="34692" y="265970"/>
                  </a:lnTo>
                  <a:lnTo>
                    <a:pt x="57820" y="265970"/>
                  </a:lnTo>
                  <a:lnTo>
                    <a:pt x="57820" y="289098"/>
                  </a:lnTo>
                  <a:close/>
                  <a:moveTo>
                    <a:pt x="0" y="0"/>
                  </a:moveTo>
                  <a:lnTo>
                    <a:pt x="0" y="346918"/>
                  </a:lnTo>
                  <a:lnTo>
                    <a:pt x="57820" y="346918"/>
                  </a:lnTo>
                  <a:lnTo>
                    <a:pt x="57820" y="312226"/>
                  </a:lnTo>
                  <a:lnTo>
                    <a:pt x="80947" y="312226"/>
                  </a:lnTo>
                  <a:lnTo>
                    <a:pt x="80947" y="346918"/>
                  </a:lnTo>
                  <a:lnTo>
                    <a:pt x="138767" y="346918"/>
                  </a:lnTo>
                  <a:lnTo>
                    <a:pt x="138767" y="17346"/>
                  </a:lnTo>
                  <a:lnTo>
                    <a:pt x="0" y="0"/>
                  </a:lnTo>
                  <a:close/>
                </a:path>
              </a:pathLst>
            </a:custGeom>
            <a:solidFill>
              <a:schemeClr val="accent1"/>
            </a:solidFill>
            <a:ln w="575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E64D2960-C359-495D-8880-85FA4442EA5C}"/>
                </a:ext>
              </a:extLst>
            </p:cNvPr>
            <p:cNvSpPr/>
            <p:nvPr/>
          </p:nvSpPr>
          <p:spPr>
            <a:xfrm>
              <a:off x="4999487" y="2142613"/>
              <a:ext cx="138767" cy="173458"/>
            </a:xfrm>
            <a:custGeom>
              <a:avLst/>
              <a:gdLst>
                <a:gd name="connsiteX0" fmla="*/ 80947 w 138767"/>
                <a:gd name="connsiteY0" fmla="*/ 80947 h 173458"/>
                <a:gd name="connsiteX1" fmla="*/ 104075 w 138767"/>
                <a:gd name="connsiteY1" fmla="*/ 80947 h 173458"/>
                <a:gd name="connsiteX2" fmla="*/ 104075 w 138767"/>
                <a:gd name="connsiteY2" fmla="*/ 104075 h 173458"/>
                <a:gd name="connsiteX3" fmla="*/ 80947 w 138767"/>
                <a:gd name="connsiteY3" fmla="*/ 104075 h 173458"/>
                <a:gd name="connsiteX4" fmla="*/ 80947 w 138767"/>
                <a:gd name="connsiteY4" fmla="*/ 80947 h 173458"/>
                <a:gd name="connsiteX5" fmla="*/ 80947 w 138767"/>
                <a:gd name="connsiteY5" fmla="*/ 34692 h 173458"/>
                <a:gd name="connsiteX6" fmla="*/ 104075 w 138767"/>
                <a:gd name="connsiteY6" fmla="*/ 34692 h 173458"/>
                <a:gd name="connsiteX7" fmla="*/ 104075 w 138767"/>
                <a:gd name="connsiteY7" fmla="*/ 57820 h 173458"/>
                <a:gd name="connsiteX8" fmla="*/ 80947 w 138767"/>
                <a:gd name="connsiteY8" fmla="*/ 57820 h 173458"/>
                <a:gd name="connsiteX9" fmla="*/ 80947 w 138767"/>
                <a:gd name="connsiteY9" fmla="*/ 34692 h 173458"/>
                <a:gd name="connsiteX10" fmla="*/ 57820 w 138767"/>
                <a:gd name="connsiteY10" fmla="*/ 57820 h 173458"/>
                <a:gd name="connsiteX11" fmla="*/ 34692 w 138767"/>
                <a:gd name="connsiteY11" fmla="*/ 57820 h 173458"/>
                <a:gd name="connsiteX12" fmla="*/ 34692 w 138767"/>
                <a:gd name="connsiteY12" fmla="*/ 34692 h 173458"/>
                <a:gd name="connsiteX13" fmla="*/ 57820 w 138767"/>
                <a:gd name="connsiteY13" fmla="*/ 34692 h 173458"/>
                <a:gd name="connsiteX14" fmla="*/ 57820 w 138767"/>
                <a:gd name="connsiteY14" fmla="*/ 57820 h 173458"/>
                <a:gd name="connsiteX15" fmla="*/ 57820 w 138767"/>
                <a:gd name="connsiteY15" fmla="*/ 104075 h 173458"/>
                <a:gd name="connsiteX16" fmla="*/ 34692 w 138767"/>
                <a:gd name="connsiteY16" fmla="*/ 104075 h 173458"/>
                <a:gd name="connsiteX17" fmla="*/ 34692 w 138767"/>
                <a:gd name="connsiteY17" fmla="*/ 80947 h 173458"/>
                <a:gd name="connsiteX18" fmla="*/ 57820 w 138767"/>
                <a:gd name="connsiteY18" fmla="*/ 80947 h 173458"/>
                <a:gd name="connsiteX19" fmla="*/ 57820 w 138767"/>
                <a:gd name="connsiteY19" fmla="*/ 104075 h 173458"/>
                <a:gd name="connsiteX20" fmla="*/ 80947 w 138767"/>
                <a:gd name="connsiteY20" fmla="*/ 173459 h 173458"/>
                <a:gd name="connsiteX21" fmla="*/ 138767 w 138767"/>
                <a:gd name="connsiteY21" fmla="*/ 173459 h 173458"/>
                <a:gd name="connsiteX22" fmla="*/ 138767 w 138767"/>
                <a:gd name="connsiteY22" fmla="*/ 0 h 173458"/>
                <a:gd name="connsiteX23" fmla="*/ 0 w 138767"/>
                <a:gd name="connsiteY23" fmla="*/ 0 h 173458"/>
                <a:gd name="connsiteX24" fmla="*/ 0 w 138767"/>
                <a:gd name="connsiteY24" fmla="*/ 127203 h 173458"/>
                <a:gd name="connsiteX25" fmla="*/ 80947 w 138767"/>
                <a:gd name="connsiteY25" fmla="*/ 127203 h 173458"/>
                <a:gd name="connsiteX26" fmla="*/ 80947 w 138767"/>
                <a:gd name="connsiteY26" fmla="*/ 173459 h 17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8767" h="173458">
                  <a:moveTo>
                    <a:pt x="80947" y="80947"/>
                  </a:moveTo>
                  <a:lnTo>
                    <a:pt x="104075" y="80947"/>
                  </a:lnTo>
                  <a:lnTo>
                    <a:pt x="104075" y="104075"/>
                  </a:lnTo>
                  <a:lnTo>
                    <a:pt x="80947" y="104075"/>
                  </a:lnTo>
                  <a:lnTo>
                    <a:pt x="80947" y="80947"/>
                  </a:lnTo>
                  <a:close/>
                  <a:moveTo>
                    <a:pt x="80947" y="34692"/>
                  </a:moveTo>
                  <a:lnTo>
                    <a:pt x="104075" y="34692"/>
                  </a:lnTo>
                  <a:lnTo>
                    <a:pt x="104075" y="57820"/>
                  </a:lnTo>
                  <a:lnTo>
                    <a:pt x="80947" y="57820"/>
                  </a:lnTo>
                  <a:lnTo>
                    <a:pt x="80947" y="34692"/>
                  </a:lnTo>
                  <a:close/>
                  <a:moveTo>
                    <a:pt x="57820" y="57820"/>
                  </a:moveTo>
                  <a:lnTo>
                    <a:pt x="34692" y="57820"/>
                  </a:lnTo>
                  <a:lnTo>
                    <a:pt x="34692" y="34692"/>
                  </a:lnTo>
                  <a:lnTo>
                    <a:pt x="57820" y="34692"/>
                  </a:lnTo>
                  <a:lnTo>
                    <a:pt x="57820" y="57820"/>
                  </a:lnTo>
                  <a:close/>
                  <a:moveTo>
                    <a:pt x="57820" y="104075"/>
                  </a:moveTo>
                  <a:lnTo>
                    <a:pt x="34692" y="104075"/>
                  </a:lnTo>
                  <a:lnTo>
                    <a:pt x="34692" y="80947"/>
                  </a:lnTo>
                  <a:lnTo>
                    <a:pt x="57820" y="80947"/>
                  </a:lnTo>
                  <a:lnTo>
                    <a:pt x="57820" y="104075"/>
                  </a:lnTo>
                  <a:close/>
                  <a:moveTo>
                    <a:pt x="80947" y="173459"/>
                  </a:moveTo>
                  <a:lnTo>
                    <a:pt x="138767" y="173459"/>
                  </a:lnTo>
                  <a:lnTo>
                    <a:pt x="138767" y="0"/>
                  </a:lnTo>
                  <a:lnTo>
                    <a:pt x="0" y="0"/>
                  </a:lnTo>
                  <a:lnTo>
                    <a:pt x="0" y="127203"/>
                  </a:lnTo>
                  <a:lnTo>
                    <a:pt x="80947" y="127203"/>
                  </a:lnTo>
                  <a:lnTo>
                    <a:pt x="80947" y="173459"/>
                  </a:lnTo>
                  <a:close/>
                </a:path>
              </a:pathLst>
            </a:custGeom>
            <a:solidFill>
              <a:schemeClr val="accent1"/>
            </a:solidFill>
            <a:ln w="5755" cap="flat">
              <a:noFill/>
              <a:prstDash val="solid"/>
              <a:miter/>
            </a:ln>
          </p:spPr>
          <p:txBody>
            <a:bodyPr rtlCol="0" anchor="ctr"/>
            <a:lstStyle/>
            <a:p>
              <a:endParaRPr lang="zh-CN" altLang="en-US"/>
            </a:p>
          </p:txBody>
        </p:sp>
      </p:grpSp>
      <p:grpSp>
        <p:nvGrpSpPr>
          <p:cNvPr id="19" name="组合 18">
            <a:extLst>
              <a:ext uri="{FF2B5EF4-FFF2-40B4-BE49-F238E27FC236}">
                <a16:creationId xmlns:a16="http://schemas.microsoft.com/office/drawing/2014/main" xmlns="" id="{A6B6EABB-C811-4E46-83B6-02864A60422B}"/>
              </a:ext>
            </a:extLst>
          </p:cNvPr>
          <p:cNvGrpSpPr/>
          <p:nvPr/>
        </p:nvGrpSpPr>
        <p:grpSpPr>
          <a:xfrm>
            <a:off x="8586662" y="2584290"/>
            <a:ext cx="471229" cy="323789"/>
            <a:chOff x="6553740" y="2159959"/>
            <a:chExt cx="471229" cy="323789"/>
          </a:xfrm>
        </p:grpSpPr>
        <p:sp>
          <p:nvSpPr>
            <p:cNvPr id="20" name="任意多边形: 形状 19">
              <a:extLst>
                <a:ext uri="{FF2B5EF4-FFF2-40B4-BE49-F238E27FC236}">
                  <a16:creationId xmlns:a16="http://schemas.microsoft.com/office/drawing/2014/main" xmlns="" id="{9D4620AD-D280-42C1-8CB0-520942EC90D6}"/>
                </a:ext>
              </a:extLst>
            </p:cNvPr>
            <p:cNvSpPr/>
            <p:nvPr/>
          </p:nvSpPr>
          <p:spPr>
            <a:xfrm>
              <a:off x="6692507" y="2159959"/>
              <a:ext cx="193695" cy="323789"/>
            </a:xfrm>
            <a:custGeom>
              <a:avLst/>
              <a:gdLst>
                <a:gd name="connsiteX0" fmla="*/ 72274 w 193695"/>
                <a:gd name="connsiteY0" fmla="*/ 0 h 323789"/>
                <a:gd name="connsiteX1" fmla="*/ 0 w 193695"/>
                <a:gd name="connsiteY1" fmla="*/ 0 h 323789"/>
                <a:gd name="connsiteX2" fmla="*/ 121421 w 193695"/>
                <a:gd name="connsiteY2" fmla="*/ 161895 h 323789"/>
                <a:gd name="connsiteX3" fmla="*/ 0 w 193695"/>
                <a:gd name="connsiteY3" fmla="*/ 323790 h 323789"/>
                <a:gd name="connsiteX4" fmla="*/ 72274 w 193695"/>
                <a:gd name="connsiteY4" fmla="*/ 323790 h 323789"/>
                <a:gd name="connsiteX5" fmla="*/ 193696 w 193695"/>
                <a:gd name="connsiteY5" fmla="*/ 161895 h 323789"/>
                <a:gd name="connsiteX6" fmla="*/ 72274 w 193695"/>
                <a:gd name="connsiteY6" fmla="*/ 0 h 32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95" h="323789">
                  <a:moveTo>
                    <a:pt x="72274" y="0"/>
                  </a:moveTo>
                  <a:lnTo>
                    <a:pt x="0" y="0"/>
                  </a:lnTo>
                  <a:lnTo>
                    <a:pt x="121421" y="161895"/>
                  </a:lnTo>
                  <a:lnTo>
                    <a:pt x="0" y="323790"/>
                  </a:lnTo>
                  <a:lnTo>
                    <a:pt x="72274" y="323790"/>
                  </a:lnTo>
                  <a:lnTo>
                    <a:pt x="193696" y="161895"/>
                  </a:lnTo>
                  <a:lnTo>
                    <a:pt x="72274" y="0"/>
                  </a:lnTo>
                  <a:close/>
                </a:path>
              </a:pathLst>
            </a:custGeom>
            <a:solidFill>
              <a:schemeClr val="tx2"/>
            </a:solidFill>
            <a:ln w="575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F91C8FA1-60DA-4B70-B189-E7649F61D6A7}"/>
                </a:ext>
              </a:extLst>
            </p:cNvPr>
            <p:cNvSpPr/>
            <p:nvPr/>
          </p:nvSpPr>
          <p:spPr>
            <a:xfrm>
              <a:off x="6553740" y="2159959"/>
              <a:ext cx="193695" cy="323789"/>
            </a:xfrm>
            <a:custGeom>
              <a:avLst/>
              <a:gdLst>
                <a:gd name="connsiteX0" fmla="*/ 0 w 193695"/>
                <a:gd name="connsiteY0" fmla="*/ 323790 h 323789"/>
                <a:gd name="connsiteX1" fmla="*/ 72274 w 193695"/>
                <a:gd name="connsiteY1" fmla="*/ 323790 h 323789"/>
                <a:gd name="connsiteX2" fmla="*/ 193696 w 193695"/>
                <a:gd name="connsiteY2" fmla="*/ 161895 h 323789"/>
                <a:gd name="connsiteX3" fmla="*/ 72274 w 193695"/>
                <a:gd name="connsiteY3" fmla="*/ 0 h 323789"/>
                <a:gd name="connsiteX4" fmla="*/ 0 w 193695"/>
                <a:gd name="connsiteY4" fmla="*/ 0 h 323789"/>
                <a:gd name="connsiteX5" fmla="*/ 121421 w 193695"/>
                <a:gd name="connsiteY5" fmla="*/ 161895 h 323789"/>
                <a:gd name="connsiteX6" fmla="*/ 0 w 193695"/>
                <a:gd name="connsiteY6" fmla="*/ 323790 h 32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95" h="323789">
                  <a:moveTo>
                    <a:pt x="0" y="323790"/>
                  </a:moveTo>
                  <a:lnTo>
                    <a:pt x="72274" y="323790"/>
                  </a:lnTo>
                  <a:lnTo>
                    <a:pt x="193696" y="161895"/>
                  </a:lnTo>
                  <a:lnTo>
                    <a:pt x="72274" y="0"/>
                  </a:lnTo>
                  <a:lnTo>
                    <a:pt x="0" y="0"/>
                  </a:lnTo>
                  <a:lnTo>
                    <a:pt x="121421" y="161895"/>
                  </a:lnTo>
                  <a:lnTo>
                    <a:pt x="0" y="323790"/>
                  </a:lnTo>
                  <a:close/>
                </a:path>
              </a:pathLst>
            </a:custGeom>
            <a:solidFill>
              <a:schemeClr val="accent1"/>
            </a:solidFill>
            <a:ln w="575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6F3DEAC0-5B29-4CA6-A3F3-658DBC3CAF91}"/>
                </a:ext>
              </a:extLst>
            </p:cNvPr>
            <p:cNvSpPr/>
            <p:nvPr/>
          </p:nvSpPr>
          <p:spPr>
            <a:xfrm>
              <a:off x="6831274" y="2159959"/>
              <a:ext cx="193695" cy="323789"/>
            </a:xfrm>
            <a:custGeom>
              <a:avLst/>
              <a:gdLst>
                <a:gd name="connsiteX0" fmla="*/ 72274 w 193695"/>
                <a:gd name="connsiteY0" fmla="*/ 0 h 323789"/>
                <a:gd name="connsiteX1" fmla="*/ 0 w 193695"/>
                <a:gd name="connsiteY1" fmla="*/ 0 h 323789"/>
                <a:gd name="connsiteX2" fmla="*/ 121421 w 193695"/>
                <a:gd name="connsiteY2" fmla="*/ 161895 h 323789"/>
                <a:gd name="connsiteX3" fmla="*/ 0 w 193695"/>
                <a:gd name="connsiteY3" fmla="*/ 323790 h 323789"/>
                <a:gd name="connsiteX4" fmla="*/ 72274 w 193695"/>
                <a:gd name="connsiteY4" fmla="*/ 323790 h 323789"/>
                <a:gd name="connsiteX5" fmla="*/ 193696 w 193695"/>
                <a:gd name="connsiteY5" fmla="*/ 161895 h 323789"/>
                <a:gd name="connsiteX6" fmla="*/ 72274 w 193695"/>
                <a:gd name="connsiteY6" fmla="*/ 0 h 32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95" h="323789">
                  <a:moveTo>
                    <a:pt x="72274" y="0"/>
                  </a:moveTo>
                  <a:lnTo>
                    <a:pt x="0" y="0"/>
                  </a:lnTo>
                  <a:lnTo>
                    <a:pt x="121421" y="161895"/>
                  </a:lnTo>
                  <a:lnTo>
                    <a:pt x="0" y="323790"/>
                  </a:lnTo>
                  <a:lnTo>
                    <a:pt x="72274" y="323790"/>
                  </a:lnTo>
                  <a:lnTo>
                    <a:pt x="193696" y="161895"/>
                  </a:lnTo>
                  <a:lnTo>
                    <a:pt x="72274" y="0"/>
                  </a:lnTo>
                  <a:close/>
                </a:path>
              </a:pathLst>
            </a:custGeom>
            <a:solidFill>
              <a:schemeClr val="accent1"/>
            </a:solidFill>
            <a:ln w="5755" cap="flat">
              <a:noFill/>
              <a:prstDash val="solid"/>
              <a:miter/>
            </a:ln>
          </p:spPr>
          <p:txBody>
            <a:bodyPr rtlCol="0" anchor="ctr"/>
            <a:lstStyle/>
            <a:p>
              <a:endParaRPr lang="zh-CN" altLang="en-US"/>
            </a:p>
          </p:txBody>
        </p:sp>
      </p:grpSp>
      <p:grpSp>
        <p:nvGrpSpPr>
          <p:cNvPr id="23" name="组合 22">
            <a:extLst>
              <a:ext uri="{FF2B5EF4-FFF2-40B4-BE49-F238E27FC236}">
                <a16:creationId xmlns:a16="http://schemas.microsoft.com/office/drawing/2014/main" xmlns="" id="{7707030A-DBA7-441D-8DDB-2F263095A2A9}"/>
              </a:ext>
            </a:extLst>
          </p:cNvPr>
          <p:cNvGrpSpPr/>
          <p:nvPr/>
        </p:nvGrpSpPr>
        <p:grpSpPr>
          <a:xfrm>
            <a:off x="10247881" y="2529014"/>
            <a:ext cx="419892" cy="431102"/>
            <a:chOff x="8214959" y="2104683"/>
            <a:chExt cx="419892" cy="431102"/>
          </a:xfrm>
        </p:grpSpPr>
        <p:sp>
          <p:nvSpPr>
            <p:cNvPr id="24" name="任意多边形: 形状 23">
              <a:extLst>
                <a:ext uri="{FF2B5EF4-FFF2-40B4-BE49-F238E27FC236}">
                  <a16:creationId xmlns:a16="http://schemas.microsoft.com/office/drawing/2014/main" xmlns="" id="{299F6D79-CCBD-451E-8C31-2A94645C186C}"/>
                </a:ext>
              </a:extLst>
            </p:cNvPr>
            <p:cNvSpPr/>
            <p:nvPr/>
          </p:nvSpPr>
          <p:spPr>
            <a:xfrm>
              <a:off x="8390962" y="2270105"/>
              <a:ext cx="68284" cy="17345"/>
            </a:xfrm>
            <a:custGeom>
              <a:avLst/>
              <a:gdLst>
                <a:gd name="connsiteX0" fmla="*/ 59612 w 68284"/>
                <a:gd name="connsiteY0" fmla="*/ 0 h 17345"/>
                <a:gd name="connsiteX1" fmla="*/ 8673 w 68284"/>
                <a:gd name="connsiteY1" fmla="*/ 0 h 17345"/>
                <a:gd name="connsiteX2" fmla="*/ 0 w 68284"/>
                <a:gd name="connsiteY2" fmla="*/ 8673 h 17345"/>
                <a:gd name="connsiteX3" fmla="*/ 8673 w 68284"/>
                <a:gd name="connsiteY3" fmla="*/ 17346 h 17345"/>
                <a:gd name="connsiteX4" fmla="*/ 59612 w 68284"/>
                <a:gd name="connsiteY4" fmla="*/ 17346 h 17345"/>
                <a:gd name="connsiteX5" fmla="*/ 68285 w 68284"/>
                <a:gd name="connsiteY5" fmla="*/ 8673 h 17345"/>
                <a:gd name="connsiteX6" fmla="*/ 59612 w 68284"/>
                <a:gd name="connsiteY6" fmla="*/ 0 h 1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84" h="17345">
                  <a:moveTo>
                    <a:pt x="59612" y="0"/>
                  </a:moveTo>
                  <a:lnTo>
                    <a:pt x="8673" y="0"/>
                  </a:lnTo>
                  <a:cubicBezTo>
                    <a:pt x="3883" y="0"/>
                    <a:pt x="0" y="3883"/>
                    <a:pt x="0" y="8673"/>
                  </a:cubicBezTo>
                  <a:cubicBezTo>
                    <a:pt x="0" y="13463"/>
                    <a:pt x="3883" y="17346"/>
                    <a:pt x="8673" y="17346"/>
                  </a:cubicBezTo>
                  <a:lnTo>
                    <a:pt x="59612" y="17346"/>
                  </a:lnTo>
                  <a:cubicBezTo>
                    <a:pt x="64402" y="17346"/>
                    <a:pt x="68285" y="13463"/>
                    <a:pt x="68285" y="8673"/>
                  </a:cubicBezTo>
                  <a:cubicBezTo>
                    <a:pt x="68285" y="3883"/>
                    <a:pt x="64402" y="0"/>
                    <a:pt x="59612" y="0"/>
                  </a:cubicBezTo>
                  <a:close/>
                </a:path>
              </a:pathLst>
            </a:custGeom>
            <a:solidFill>
              <a:schemeClr val="accent1"/>
            </a:solidFill>
            <a:ln w="575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334ECD8-1A7B-4AAA-859E-D31B43418ECF}"/>
                </a:ext>
              </a:extLst>
            </p:cNvPr>
            <p:cNvSpPr/>
            <p:nvPr/>
          </p:nvSpPr>
          <p:spPr>
            <a:xfrm>
              <a:off x="8406631" y="2298726"/>
              <a:ext cx="36946" cy="17345"/>
            </a:xfrm>
            <a:custGeom>
              <a:avLst/>
              <a:gdLst>
                <a:gd name="connsiteX0" fmla="*/ 18444 w 36946"/>
                <a:gd name="connsiteY0" fmla="*/ 17346 h 17345"/>
                <a:gd name="connsiteX1" fmla="*/ 36947 w 36946"/>
                <a:gd name="connsiteY1" fmla="*/ 0 h 17345"/>
                <a:gd name="connsiteX2" fmla="*/ 0 w 36946"/>
                <a:gd name="connsiteY2" fmla="*/ 0 h 17345"/>
                <a:gd name="connsiteX3" fmla="*/ 18444 w 36946"/>
                <a:gd name="connsiteY3" fmla="*/ 17346 h 17345"/>
              </a:gdLst>
              <a:ahLst/>
              <a:cxnLst>
                <a:cxn ang="0">
                  <a:pos x="connsiteX0" y="connsiteY0"/>
                </a:cxn>
                <a:cxn ang="0">
                  <a:pos x="connsiteX1" y="connsiteY1"/>
                </a:cxn>
                <a:cxn ang="0">
                  <a:pos x="connsiteX2" y="connsiteY2"/>
                </a:cxn>
                <a:cxn ang="0">
                  <a:pos x="connsiteX3" y="connsiteY3"/>
                </a:cxn>
              </a:cxnLst>
              <a:rect l="l" t="t" r="r" b="b"/>
              <a:pathLst>
                <a:path w="36946" h="17345">
                  <a:moveTo>
                    <a:pt x="18444" y="17346"/>
                  </a:moveTo>
                  <a:cubicBezTo>
                    <a:pt x="28217" y="17337"/>
                    <a:pt x="36307" y="9751"/>
                    <a:pt x="36947" y="0"/>
                  </a:cubicBezTo>
                  <a:lnTo>
                    <a:pt x="0" y="0"/>
                  </a:lnTo>
                  <a:cubicBezTo>
                    <a:pt x="610" y="9742"/>
                    <a:pt x="8683" y="17334"/>
                    <a:pt x="18444" y="17346"/>
                  </a:cubicBezTo>
                  <a:close/>
                </a:path>
              </a:pathLst>
            </a:custGeom>
            <a:solidFill>
              <a:schemeClr val="accent1"/>
            </a:solidFill>
            <a:ln w="575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A149FC65-393B-4337-ADF5-D41476C7498D}"/>
                </a:ext>
              </a:extLst>
            </p:cNvPr>
            <p:cNvSpPr/>
            <p:nvPr/>
          </p:nvSpPr>
          <p:spPr>
            <a:xfrm>
              <a:off x="8351182" y="2104683"/>
              <a:ext cx="147844" cy="153857"/>
            </a:xfrm>
            <a:custGeom>
              <a:avLst/>
              <a:gdLst>
                <a:gd name="connsiteX0" fmla="*/ 73893 w 147844"/>
                <a:gd name="connsiteY0" fmla="*/ 0 h 153857"/>
                <a:gd name="connsiteX1" fmla="*/ 73893 w 147844"/>
                <a:gd name="connsiteY1" fmla="*/ 0 h 153857"/>
                <a:gd name="connsiteX2" fmla="*/ 0 w 147844"/>
                <a:gd name="connsiteY2" fmla="*/ 73084 h 153857"/>
                <a:gd name="connsiteX3" fmla="*/ 0 w 147844"/>
                <a:gd name="connsiteY3" fmla="*/ 75628 h 153857"/>
                <a:gd name="connsiteX4" fmla="*/ 5146 w 147844"/>
                <a:gd name="connsiteY4" fmla="*/ 101531 h 153857"/>
                <a:gd name="connsiteX5" fmla="*/ 17982 w 147844"/>
                <a:gd name="connsiteY5" fmla="*/ 122578 h 153857"/>
                <a:gd name="connsiteX6" fmla="*/ 35328 w 147844"/>
                <a:gd name="connsiteY6" fmla="*/ 150678 h 153857"/>
                <a:gd name="connsiteX7" fmla="*/ 40416 w 147844"/>
                <a:gd name="connsiteY7" fmla="*/ 153858 h 153857"/>
                <a:gd name="connsiteX8" fmla="*/ 107487 w 147844"/>
                <a:gd name="connsiteY8" fmla="*/ 153858 h 153857"/>
                <a:gd name="connsiteX9" fmla="*/ 112575 w 147844"/>
                <a:gd name="connsiteY9" fmla="*/ 150678 h 153857"/>
                <a:gd name="connsiteX10" fmla="*/ 129921 w 147844"/>
                <a:gd name="connsiteY10" fmla="*/ 122578 h 153857"/>
                <a:gd name="connsiteX11" fmla="*/ 142699 w 147844"/>
                <a:gd name="connsiteY11" fmla="*/ 101531 h 153857"/>
                <a:gd name="connsiteX12" fmla="*/ 147845 w 147844"/>
                <a:gd name="connsiteY12" fmla="*/ 75917 h 153857"/>
                <a:gd name="connsiteX13" fmla="*/ 147845 w 147844"/>
                <a:gd name="connsiteY13" fmla="*/ 73373 h 153857"/>
                <a:gd name="connsiteX14" fmla="*/ 73893 w 147844"/>
                <a:gd name="connsiteY14" fmla="*/ 0 h 153857"/>
                <a:gd name="connsiteX15" fmla="*/ 130788 w 147844"/>
                <a:gd name="connsiteY15" fmla="*/ 75165 h 153857"/>
                <a:gd name="connsiteX16" fmla="*/ 126741 w 147844"/>
                <a:gd name="connsiteY16" fmla="*/ 95113 h 153857"/>
                <a:gd name="connsiteX17" fmla="*/ 117085 w 147844"/>
                <a:gd name="connsiteY17" fmla="*/ 110725 h 153857"/>
                <a:gd name="connsiteX18" fmla="*/ 100490 w 147844"/>
                <a:gd name="connsiteY18" fmla="*/ 136339 h 153857"/>
                <a:gd name="connsiteX19" fmla="*/ 47354 w 147844"/>
                <a:gd name="connsiteY19" fmla="*/ 136339 h 153857"/>
                <a:gd name="connsiteX20" fmla="*/ 30702 w 147844"/>
                <a:gd name="connsiteY20" fmla="*/ 110725 h 153857"/>
                <a:gd name="connsiteX21" fmla="*/ 21104 w 147844"/>
                <a:gd name="connsiteY21" fmla="*/ 95113 h 153857"/>
                <a:gd name="connsiteX22" fmla="*/ 17057 w 147844"/>
                <a:gd name="connsiteY22" fmla="*/ 75165 h 153857"/>
                <a:gd name="connsiteX23" fmla="*/ 17057 w 147844"/>
                <a:gd name="connsiteY23" fmla="*/ 73084 h 153857"/>
                <a:gd name="connsiteX24" fmla="*/ 73893 w 147844"/>
                <a:gd name="connsiteY24" fmla="*/ 16883 h 153857"/>
                <a:gd name="connsiteX25" fmla="*/ 73893 w 147844"/>
                <a:gd name="connsiteY25" fmla="*/ 16883 h 153857"/>
                <a:gd name="connsiteX26" fmla="*/ 130788 w 147844"/>
                <a:gd name="connsiteY26" fmla="*/ 73084 h 15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7844" h="153857">
                  <a:moveTo>
                    <a:pt x="73893" y="0"/>
                  </a:moveTo>
                  <a:lnTo>
                    <a:pt x="73893" y="0"/>
                  </a:lnTo>
                  <a:cubicBezTo>
                    <a:pt x="33512" y="276"/>
                    <a:pt x="721" y="32708"/>
                    <a:pt x="0" y="73084"/>
                  </a:cubicBezTo>
                  <a:lnTo>
                    <a:pt x="0" y="75628"/>
                  </a:lnTo>
                  <a:cubicBezTo>
                    <a:pt x="196" y="84496"/>
                    <a:pt x="1938" y="93262"/>
                    <a:pt x="5146" y="101531"/>
                  </a:cubicBezTo>
                  <a:cubicBezTo>
                    <a:pt x="8134" y="109256"/>
                    <a:pt x="12482" y="116384"/>
                    <a:pt x="17982" y="122578"/>
                  </a:cubicBezTo>
                  <a:cubicBezTo>
                    <a:pt x="24839" y="131237"/>
                    <a:pt x="30660" y="140668"/>
                    <a:pt x="35328" y="150678"/>
                  </a:cubicBezTo>
                  <a:cubicBezTo>
                    <a:pt x="36298" y="152604"/>
                    <a:pt x="38260" y="153830"/>
                    <a:pt x="40416" y="153858"/>
                  </a:cubicBezTo>
                  <a:lnTo>
                    <a:pt x="107487" y="153858"/>
                  </a:lnTo>
                  <a:cubicBezTo>
                    <a:pt x="109643" y="153830"/>
                    <a:pt x="111605" y="152604"/>
                    <a:pt x="112575" y="150678"/>
                  </a:cubicBezTo>
                  <a:cubicBezTo>
                    <a:pt x="117247" y="140670"/>
                    <a:pt x="123068" y="131239"/>
                    <a:pt x="129921" y="122578"/>
                  </a:cubicBezTo>
                  <a:cubicBezTo>
                    <a:pt x="135386" y="116369"/>
                    <a:pt x="139712" y="109244"/>
                    <a:pt x="142699" y="101531"/>
                  </a:cubicBezTo>
                  <a:cubicBezTo>
                    <a:pt x="145820" y="93337"/>
                    <a:pt x="147559" y="84681"/>
                    <a:pt x="147845" y="75917"/>
                  </a:cubicBezTo>
                  <a:lnTo>
                    <a:pt x="147845" y="73373"/>
                  </a:lnTo>
                  <a:cubicBezTo>
                    <a:pt x="147248" y="32875"/>
                    <a:pt x="114395" y="279"/>
                    <a:pt x="73893" y="0"/>
                  </a:cubicBezTo>
                  <a:close/>
                  <a:moveTo>
                    <a:pt x="130788" y="75165"/>
                  </a:moveTo>
                  <a:cubicBezTo>
                    <a:pt x="130549" y="81992"/>
                    <a:pt x="129181" y="88733"/>
                    <a:pt x="126741" y="95113"/>
                  </a:cubicBezTo>
                  <a:cubicBezTo>
                    <a:pt x="124461" y="100843"/>
                    <a:pt x="121193" y="106127"/>
                    <a:pt x="117085" y="110725"/>
                  </a:cubicBezTo>
                  <a:cubicBezTo>
                    <a:pt x="110589" y="118597"/>
                    <a:pt x="105021" y="127192"/>
                    <a:pt x="100490" y="136339"/>
                  </a:cubicBezTo>
                  <a:lnTo>
                    <a:pt x="47354" y="136339"/>
                  </a:lnTo>
                  <a:cubicBezTo>
                    <a:pt x="42803" y="127191"/>
                    <a:pt x="37216" y="118596"/>
                    <a:pt x="30702" y="110725"/>
                  </a:cubicBezTo>
                  <a:cubicBezTo>
                    <a:pt x="26611" y="106124"/>
                    <a:pt x="23363" y="100840"/>
                    <a:pt x="21104" y="95113"/>
                  </a:cubicBezTo>
                  <a:cubicBezTo>
                    <a:pt x="18664" y="88733"/>
                    <a:pt x="17296" y="81992"/>
                    <a:pt x="17057" y="75165"/>
                  </a:cubicBezTo>
                  <a:lnTo>
                    <a:pt x="17057" y="73084"/>
                  </a:lnTo>
                  <a:cubicBezTo>
                    <a:pt x="17590" y="42022"/>
                    <a:pt x="42827" y="17067"/>
                    <a:pt x="73893" y="16883"/>
                  </a:cubicBezTo>
                  <a:lnTo>
                    <a:pt x="73893" y="16883"/>
                  </a:lnTo>
                  <a:cubicBezTo>
                    <a:pt x="104970" y="17067"/>
                    <a:pt x="130224" y="42012"/>
                    <a:pt x="130788" y="73084"/>
                  </a:cubicBezTo>
                  <a:close/>
                </a:path>
              </a:pathLst>
            </a:custGeom>
            <a:solidFill>
              <a:schemeClr val="accent1"/>
            </a:solidFill>
            <a:ln w="575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88BFC465-BFC6-445A-A4C9-8ADD17AAC654}"/>
                </a:ext>
              </a:extLst>
            </p:cNvPr>
            <p:cNvSpPr/>
            <p:nvPr/>
          </p:nvSpPr>
          <p:spPr>
            <a:xfrm>
              <a:off x="8397206" y="2136831"/>
              <a:ext cx="62329" cy="86729"/>
            </a:xfrm>
            <a:custGeom>
              <a:avLst/>
              <a:gdLst>
                <a:gd name="connsiteX0" fmla="*/ 0 w 62329"/>
                <a:gd name="connsiteY0" fmla="*/ 59728 h 86729"/>
                <a:gd name="connsiteX1" fmla="*/ 30587 w 62329"/>
                <a:gd name="connsiteY1" fmla="*/ 0 h 86729"/>
                <a:gd name="connsiteX2" fmla="*/ 30587 w 62329"/>
                <a:gd name="connsiteY2" fmla="*/ 34576 h 86729"/>
                <a:gd name="connsiteX3" fmla="*/ 62330 w 62329"/>
                <a:gd name="connsiteY3" fmla="*/ 28274 h 86729"/>
                <a:gd name="connsiteX4" fmla="*/ 30587 w 62329"/>
                <a:gd name="connsiteY4" fmla="*/ 86729 h 86729"/>
                <a:gd name="connsiteX5" fmla="*/ 30587 w 62329"/>
                <a:gd name="connsiteY5" fmla="*/ 52789 h 86729"/>
                <a:gd name="connsiteX6" fmla="*/ 0 w 62329"/>
                <a:gd name="connsiteY6" fmla="*/ 59728 h 8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29" h="86729">
                  <a:moveTo>
                    <a:pt x="0" y="59728"/>
                  </a:moveTo>
                  <a:lnTo>
                    <a:pt x="30587" y="0"/>
                  </a:lnTo>
                  <a:lnTo>
                    <a:pt x="30587" y="34576"/>
                  </a:lnTo>
                  <a:lnTo>
                    <a:pt x="62330" y="28274"/>
                  </a:lnTo>
                  <a:lnTo>
                    <a:pt x="30587" y="86729"/>
                  </a:lnTo>
                  <a:lnTo>
                    <a:pt x="30587" y="52789"/>
                  </a:lnTo>
                  <a:lnTo>
                    <a:pt x="0" y="59728"/>
                  </a:lnTo>
                  <a:close/>
                </a:path>
              </a:pathLst>
            </a:custGeom>
            <a:solidFill>
              <a:schemeClr val="tx2"/>
            </a:solidFill>
            <a:ln w="575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1372A09B-461F-4C55-8FE8-20173B0DBAAF}"/>
                </a:ext>
              </a:extLst>
            </p:cNvPr>
            <p:cNvSpPr/>
            <p:nvPr/>
          </p:nvSpPr>
          <p:spPr>
            <a:xfrm>
              <a:off x="8499894" y="2308844"/>
              <a:ext cx="89967" cy="89967"/>
            </a:xfrm>
            <a:custGeom>
              <a:avLst/>
              <a:gdLst>
                <a:gd name="connsiteX0" fmla="*/ 89967 w 89967"/>
                <a:gd name="connsiteY0" fmla="*/ 44984 h 89967"/>
                <a:gd name="connsiteX1" fmla="*/ 44984 w 89967"/>
                <a:gd name="connsiteY1" fmla="*/ 89967 h 89967"/>
                <a:gd name="connsiteX2" fmla="*/ 0 w 89967"/>
                <a:gd name="connsiteY2" fmla="*/ 44984 h 89967"/>
                <a:gd name="connsiteX3" fmla="*/ 44984 w 89967"/>
                <a:gd name="connsiteY3" fmla="*/ 0 h 89967"/>
                <a:gd name="connsiteX4" fmla="*/ 89967 w 89967"/>
                <a:gd name="connsiteY4" fmla="*/ 44984 h 89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7" h="89967">
                  <a:moveTo>
                    <a:pt x="89967" y="44984"/>
                  </a:moveTo>
                  <a:cubicBezTo>
                    <a:pt x="89967" y="69827"/>
                    <a:pt x="69827" y="89967"/>
                    <a:pt x="44984" y="89967"/>
                  </a:cubicBezTo>
                  <a:cubicBezTo>
                    <a:pt x="20140" y="89967"/>
                    <a:pt x="0" y="69827"/>
                    <a:pt x="0" y="44984"/>
                  </a:cubicBezTo>
                  <a:cubicBezTo>
                    <a:pt x="0" y="20140"/>
                    <a:pt x="20140" y="0"/>
                    <a:pt x="44984" y="0"/>
                  </a:cubicBezTo>
                  <a:cubicBezTo>
                    <a:pt x="69827" y="0"/>
                    <a:pt x="89967" y="20140"/>
                    <a:pt x="89967" y="44984"/>
                  </a:cubicBezTo>
                  <a:close/>
                </a:path>
              </a:pathLst>
            </a:custGeom>
            <a:solidFill>
              <a:schemeClr val="accent1"/>
            </a:solidFill>
            <a:ln w="575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DAC6DB33-2FE9-4F39-A1A8-6B07C7B2F86E}"/>
                </a:ext>
              </a:extLst>
            </p:cNvPr>
            <p:cNvSpPr/>
            <p:nvPr/>
          </p:nvSpPr>
          <p:spPr>
            <a:xfrm>
              <a:off x="8259943" y="2308844"/>
              <a:ext cx="89967" cy="89967"/>
            </a:xfrm>
            <a:custGeom>
              <a:avLst/>
              <a:gdLst>
                <a:gd name="connsiteX0" fmla="*/ 89967 w 89967"/>
                <a:gd name="connsiteY0" fmla="*/ 44984 h 89967"/>
                <a:gd name="connsiteX1" fmla="*/ 44984 w 89967"/>
                <a:gd name="connsiteY1" fmla="*/ 89967 h 89967"/>
                <a:gd name="connsiteX2" fmla="*/ 0 w 89967"/>
                <a:gd name="connsiteY2" fmla="*/ 44984 h 89967"/>
                <a:gd name="connsiteX3" fmla="*/ 44984 w 89967"/>
                <a:gd name="connsiteY3" fmla="*/ 0 h 89967"/>
                <a:gd name="connsiteX4" fmla="*/ 89967 w 89967"/>
                <a:gd name="connsiteY4" fmla="*/ 44984 h 89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7" h="89967">
                  <a:moveTo>
                    <a:pt x="89967" y="44984"/>
                  </a:moveTo>
                  <a:cubicBezTo>
                    <a:pt x="89967" y="69827"/>
                    <a:pt x="69827" y="89967"/>
                    <a:pt x="44984" y="89967"/>
                  </a:cubicBezTo>
                  <a:cubicBezTo>
                    <a:pt x="20140" y="89967"/>
                    <a:pt x="0" y="69827"/>
                    <a:pt x="0" y="44984"/>
                  </a:cubicBezTo>
                  <a:cubicBezTo>
                    <a:pt x="0" y="20140"/>
                    <a:pt x="20140" y="0"/>
                    <a:pt x="44984" y="0"/>
                  </a:cubicBezTo>
                  <a:cubicBezTo>
                    <a:pt x="69827" y="0"/>
                    <a:pt x="89967" y="20140"/>
                    <a:pt x="89967" y="44984"/>
                  </a:cubicBezTo>
                  <a:close/>
                </a:path>
              </a:pathLst>
            </a:custGeom>
            <a:solidFill>
              <a:schemeClr val="accent1"/>
            </a:solidFill>
            <a:ln w="575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AB532EEE-12BA-4F65-B627-D7C1057D418E}"/>
                </a:ext>
              </a:extLst>
            </p:cNvPr>
            <p:cNvSpPr/>
            <p:nvPr/>
          </p:nvSpPr>
          <p:spPr>
            <a:xfrm>
              <a:off x="8471794" y="2411011"/>
              <a:ext cx="163057" cy="90083"/>
            </a:xfrm>
            <a:custGeom>
              <a:avLst/>
              <a:gdLst>
                <a:gd name="connsiteX0" fmla="*/ 154031 w 163057"/>
                <a:gd name="connsiteY0" fmla="*/ 26771 h 90083"/>
                <a:gd name="connsiteX1" fmla="*/ 110088 w 163057"/>
                <a:gd name="connsiteY1" fmla="*/ 5782 h 90083"/>
                <a:gd name="connsiteX2" fmla="*/ 73084 w 163057"/>
                <a:gd name="connsiteY2" fmla="*/ 0 h 90083"/>
                <a:gd name="connsiteX3" fmla="*/ 36079 w 163057"/>
                <a:gd name="connsiteY3" fmla="*/ 5782 h 90083"/>
                <a:gd name="connsiteX4" fmla="*/ 2082 w 163057"/>
                <a:gd name="connsiteY4" fmla="*/ 20353 h 90083"/>
                <a:gd name="connsiteX5" fmla="*/ 0 w 163057"/>
                <a:gd name="connsiteY5" fmla="*/ 22723 h 90083"/>
                <a:gd name="connsiteX6" fmla="*/ 46256 w 163057"/>
                <a:gd name="connsiteY6" fmla="*/ 45851 h 90083"/>
                <a:gd name="connsiteX7" fmla="*/ 63197 w 163057"/>
                <a:gd name="connsiteY7" fmla="*/ 79791 h 90083"/>
                <a:gd name="connsiteX8" fmla="*/ 63197 w 163057"/>
                <a:gd name="connsiteY8" fmla="*/ 90083 h 90083"/>
                <a:gd name="connsiteX9" fmla="*/ 163051 w 163057"/>
                <a:gd name="connsiteY9" fmla="*/ 90083 h 90083"/>
                <a:gd name="connsiteX10" fmla="*/ 163051 w 163057"/>
                <a:gd name="connsiteY10" fmla="*/ 44810 h 90083"/>
                <a:gd name="connsiteX11" fmla="*/ 154031 w 163057"/>
                <a:gd name="connsiteY11" fmla="*/ 26771 h 9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057" h="90083">
                  <a:moveTo>
                    <a:pt x="154031" y="26771"/>
                  </a:moveTo>
                  <a:cubicBezTo>
                    <a:pt x="141074" y="16679"/>
                    <a:pt x="126081" y="9519"/>
                    <a:pt x="110088" y="5782"/>
                  </a:cubicBezTo>
                  <a:cubicBezTo>
                    <a:pt x="98053" y="2271"/>
                    <a:pt x="85616" y="328"/>
                    <a:pt x="73084" y="0"/>
                  </a:cubicBezTo>
                  <a:cubicBezTo>
                    <a:pt x="60522" y="-27"/>
                    <a:pt x="48034" y="1924"/>
                    <a:pt x="36079" y="5782"/>
                  </a:cubicBezTo>
                  <a:cubicBezTo>
                    <a:pt x="24103" y="8974"/>
                    <a:pt x="12652" y="13882"/>
                    <a:pt x="2082" y="20353"/>
                  </a:cubicBezTo>
                  <a:cubicBezTo>
                    <a:pt x="1388" y="21162"/>
                    <a:pt x="752" y="21972"/>
                    <a:pt x="0" y="22723"/>
                  </a:cubicBezTo>
                  <a:cubicBezTo>
                    <a:pt x="16815" y="27249"/>
                    <a:pt x="32546" y="35115"/>
                    <a:pt x="46256" y="45851"/>
                  </a:cubicBezTo>
                  <a:cubicBezTo>
                    <a:pt x="57074" y="53747"/>
                    <a:pt x="63389" y="66400"/>
                    <a:pt x="63197" y="79791"/>
                  </a:cubicBezTo>
                  <a:lnTo>
                    <a:pt x="63197" y="90083"/>
                  </a:lnTo>
                  <a:lnTo>
                    <a:pt x="163051" y="90083"/>
                  </a:lnTo>
                  <a:lnTo>
                    <a:pt x="163051" y="44810"/>
                  </a:lnTo>
                  <a:cubicBezTo>
                    <a:pt x="163225" y="37673"/>
                    <a:pt x="159846" y="30914"/>
                    <a:pt x="154031" y="26771"/>
                  </a:cubicBezTo>
                  <a:close/>
                </a:path>
              </a:pathLst>
            </a:custGeom>
            <a:solidFill>
              <a:schemeClr val="accent1"/>
            </a:solidFill>
            <a:ln w="575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861F45D9-92AF-4AB0-85B0-8A046E907CA9}"/>
                </a:ext>
              </a:extLst>
            </p:cNvPr>
            <p:cNvSpPr/>
            <p:nvPr/>
          </p:nvSpPr>
          <p:spPr>
            <a:xfrm>
              <a:off x="8214959" y="2411011"/>
              <a:ext cx="163051" cy="90083"/>
            </a:xfrm>
            <a:custGeom>
              <a:avLst/>
              <a:gdLst>
                <a:gd name="connsiteX0" fmla="*/ 99970 w 163051"/>
                <a:gd name="connsiteY0" fmla="*/ 79791 h 90083"/>
                <a:gd name="connsiteX1" fmla="*/ 116160 w 163051"/>
                <a:gd name="connsiteY1" fmla="*/ 46429 h 90083"/>
                <a:gd name="connsiteX2" fmla="*/ 116853 w 163051"/>
                <a:gd name="connsiteY2" fmla="*/ 45851 h 90083"/>
                <a:gd name="connsiteX3" fmla="*/ 117605 w 163051"/>
                <a:gd name="connsiteY3" fmla="*/ 45331 h 90083"/>
                <a:gd name="connsiteX4" fmla="*/ 163051 w 163051"/>
                <a:gd name="connsiteY4" fmla="*/ 22781 h 90083"/>
                <a:gd name="connsiteX5" fmla="*/ 159756 w 163051"/>
                <a:gd name="connsiteY5" fmla="*/ 19023 h 90083"/>
                <a:gd name="connsiteX6" fmla="*/ 127203 w 163051"/>
                <a:gd name="connsiteY6" fmla="*/ 5782 h 90083"/>
                <a:gd name="connsiteX7" fmla="*/ 90199 w 163051"/>
                <a:gd name="connsiteY7" fmla="*/ 0 h 90083"/>
                <a:gd name="connsiteX8" fmla="*/ 53194 w 163051"/>
                <a:gd name="connsiteY8" fmla="*/ 5782 h 90083"/>
                <a:gd name="connsiteX9" fmla="*/ 9251 w 163051"/>
                <a:gd name="connsiteY9" fmla="*/ 26771 h 90083"/>
                <a:gd name="connsiteX10" fmla="*/ 0 w 163051"/>
                <a:gd name="connsiteY10" fmla="*/ 44810 h 90083"/>
                <a:gd name="connsiteX11" fmla="*/ 0 w 163051"/>
                <a:gd name="connsiteY11" fmla="*/ 90083 h 90083"/>
                <a:gd name="connsiteX12" fmla="*/ 99970 w 163051"/>
                <a:gd name="connsiteY12" fmla="*/ 90083 h 9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51" h="90083">
                  <a:moveTo>
                    <a:pt x="99970" y="79791"/>
                  </a:moveTo>
                  <a:cubicBezTo>
                    <a:pt x="99983" y="66781"/>
                    <a:pt x="105947" y="54491"/>
                    <a:pt x="116160" y="46429"/>
                  </a:cubicBezTo>
                  <a:lnTo>
                    <a:pt x="116853" y="45851"/>
                  </a:lnTo>
                  <a:lnTo>
                    <a:pt x="117605" y="45331"/>
                  </a:lnTo>
                  <a:cubicBezTo>
                    <a:pt x="131471" y="35467"/>
                    <a:pt x="146809" y="27857"/>
                    <a:pt x="163051" y="22781"/>
                  </a:cubicBezTo>
                  <a:cubicBezTo>
                    <a:pt x="161895" y="21567"/>
                    <a:pt x="160854" y="20295"/>
                    <a:pt x="159756" y="19023"/>
                  </a:cubicBezTo>
                  <a:cubicBezTo>
                    <a:pt x="149594" y="13074"/>
                    <a:pt x="138632" y="8615"/>
                    <a:pt x="127203" y="5782"/>
                  </a:cubicBezTo>
                  <a:cubicBezTo>
                    <a:pt x="115169" y="2267"/>
                    <a:pt x="102731" y="323"/>
                    <a:pt x="90199" y="0"/>
                  </a:cubicBezTo>
                  <a:cubicBezTo>
                    <a:pt x="77637" y="-23"/>
                    <a:pt x="65150" y="1928"/>
                    <a:pt x="53194" y="5782"/>
                  </a:cubicBezTo>
                  <a:cubicBezTo>
                    <a:pt x="37424" y="10133"/>
                    <a:pt x="22547" y="17239"/>
                    <a:pt x="9251" y="26771"/>
                  </a:cubicBezTo>
                  <a:cubicBezTo>
                    <a:pt x="3556" y="31040"/>
                    <a:pt x="143" y="37694"/>
                    <a:pt x="0" y="44810"/>
                  </a:cubicBezTo>
                  <a:lnTo>
                    <a:pt x="0" y="90083"/>
                  </a:lnTo>
                  <a:lnTo>
                    <a:pt x="99970" y="90083"/>
                  </a:lnTo>
                  <a:close/>
                </a:path>
              </a:pathLst>
            </a:custGeom>
            <a:solidFill>
              <a:schemeClr val="accent1"/>
            </a:solidFill>
            <a:ln w="575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3D6EE210-A7D6-4562-A9FA-744553BE65ED}"/>
                </a:ext>
              </a:extLst>
            </p:cNvPr>
            <p:cNvSpPr/>
            <p:nvPr/>
          </p:nvSpPr>
          <p:spPr>
            <a:xfrm>
              <a:off x="8334935" y="2446049"/>
              <a:ext cx="179942" cy="89736"/>
            </a:xfrm>
            <a:custGeom>
              <a:avLst/>
              <a:gdLst>
                <a:gd name="connsiteX0" fmla="*/ 0 w 179942"/>
                <a:gd name="connsiteY0" fmla="*/ 89737 h 89736"/>
                <a:gd name="connsiteX1" fmla="*/ 0 w 179942"/>
                <a:gd name="connsiteY1" fmla="*/ 44753 h 89736"/>
                <a:gd name="connsiteX2" fmla="*/ 9020 w 179942"/>
                <a:gd name="connsiteY2" fmla="*/ 26771 h 89736"/>
                <a:gd name="connsiteX3" fmla="*/ 52963 w 179942"/>
                <a:gd name="connsiteY3" fmla="*/ 5783 h 89736"/>
                <a:gd name="connsiteX4" fmla="*/ 89967 w 179942"/>
                <a:gd name="connsiteY4" fmla="*/ 1 h 89736"/>
                <a:gd name="connsiteX5" fmla="*/ 126972 w 179942"/>
                <a:gd name="connsiteY5" fmla="*/ 5783 h 89736"/>
                <a:gd name="connsiteX6" fmla="*/ 170973 w 179942"/>
                <a:gd name="connsiteY6" fmla="*/ 26771 h 89736"/>
                <a:gd name="connsiteX7" fmla="*/ 179935 w 179942"/>
                <a:gd name="connsiteY7" fmla="*/ 44753 h 89736"/>
                <a:gd name="connsiteX8" fmla="*/ 179935 w 179942"/>
                <a:gd name="connsiteY8" fmla="*/ 89737 h 8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942" h="89736">
                  <a:moveTo>
                    <a:pt x="0" y="89737"/>
                  </a:moveTo>
                  <a:lnTo>
                    <a:pt x="0" y="44753"/>
                  </a:lnTo>
                  <a:cubicBezTo>
                    <a:pt x="27" y="37678"/>
                    <a:pt x="3365" y="31023"/>
                    <a:pt x="9020" y="26771"/>
                  </a:cubicBezTo>
                  <a:cubicBezTo>
                    <a:pt x="22292" y="17199"/>
                    <a:pt x="37176" y="10090"/>
                    <a:pt x="52963" y="5783"/>
                  </a:cubicBezTo>
                  <a:cubicBezTo>
                    <a:pt x="64912" y="1902"/>
                    <a:pt x="77404" y="-50"/>
                    <a:pt x="89967" y="1"/>
                  </a:cubicBezTo>
                  <a:cubicBezTo>
                    <a:pt x="102503" y="295"/>
                    <a:pt x="114944" y="2240"/>
                    <a:pt x="126972" y="5783"/>
                  </a:cubicBezTo>
                  <a:cubicBezTo>
                    <a:pt x="142996" y="9481"/>
                    <a:pt x="158015" y="16645"/>
                    <a:pt x="170973" y="26771"/>
                  </a:cubicBezTo>
                  <a:cubicBezTo>
                    <a:pt x="176764" y="30903"/>
                    <a:pt x="180122" y="37642"/>
                    <a:pt x="179935" y="44753"/>
                  </a:cubicBezTo>
                  <a:lnTo>
                    <a:pt x="179935" y="89737"/>
                  </a:lnTo>
                  <a:close/>
                </a:path>
              </a:pathLst>
            </a:custGeom>
            <a:solidFill>
              <a:schemeClr val="accent1"/>
            </a:solidFill>
            <a:ln w="575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64AFA453-E77F-43AF-9DD6-A700E7B7DA46}"/>
                </a:ext>
              </a:extLst>
            </p:cNvPr>
            <p:cNvSpPr/>
            <p:nvPr/>
          </p:nvSpPr>
          <p:spPr>
            <a:xfrm>
              <a:off x="8379918" y="2343825"/>
              <a:ext cx="89967" cy="89967"/>
            </a:xfrm>
            <a:custGeom>
              <a:avLst/>
              <a:gdLst>
                <a:gd name="connsiteX0" fmla="*/ 89967 w 89967"/>
                <a:gd name="connsiteY0" fmla="*/ 44984 h 89967"/>
                <a:gd name="connsiteX1" fmla="*/ 44984 w 89967"/>
                <a:gd name="connsiteY1" fmla="*/ 89967 h 89967"/>
                <a:gd name="connsiteX2" fmla="*/ 0 w 89967"/>
                <a:gd name="connsiteY2" fmla="*/ 44984 h 89967"/>
                <a:gd name="connsiteX3" fmla="*/ 44984 w 89967"/>
                <a:gd name="connsiteY3" fmla="*/ 0 h 89967"/>
                <a:gd name="connsiteX4" fmla="*/ 89967 w 89967"/>
                <a:gd name="connsiteY4" fmla="*/ 44984 h 89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67" h="89967">
                  <a:moveTo>
                    <a:pt x="89967" y="44984"/>
                  </a:moveTo>
                  <a:cubicBezTo>
                    <a:pt x="89967" y="69827"/>
                    <a:pt x="69827" y="89967"/>
                    <a:pt x="44984" y="89967"/>
                  </a:cubicBezTo>
                  <a:cubicBezTo>
                    <a:pt x="20140" y="89967"/>
                    <a:pt x="0" y="69827"/>
                    <a:pt x="0" y="44984"/>
                  </a:cubicBezTo>
                  <a:cubicBezTo>
                    <a:pt x="0" y="20140"/>
                    <a:pt x="20140" y="0"/>
                    <a:pt x="44984" y="0"/>
                  </a:cubicBezTo>
                  <a:cubicBezTo>
                    <a:pt x="69827" y="0"/>
                    <a:pt x="89967" y="20140"/>
                    <a:pt x="89967" y="44984"/>
                  </a:cubicBezTo>
                  <a:close/>
                </a:path>
              </a:pathLst>
            </a:custGeom>
            <a:solidFill>
              <a:schemeClr val="accent1"/>
            </a:solidFill>
            <a:ln w="5755" cap="flat">
              <a:noFill/>
              <a:prstDash val="solid"/>
              <a:miter/>
            </a:ln>
          </p:spPr>
          <p:txBody>
            <a:bodyPr rtlCol="0" anchor="ctr"/>
            <a:lstStyle/>
            <a:p>
              <a:endParaRPr lang="zh-CN" altLang="en-US"/>
            </a:p>
          </p:txBody>
        </p:sp>
      </p:grpSp>
      <p:pic>
        <p:nvPicPr>
          <p:cNvPr id="9" name="图片 8">
            <a:extLst>
              <a:ext uri="{FF2B5EF4-FFF2-40B4-BE49-F238E27FC236}">
                <a16:creationId xmlns:a16="http://schemas.microsoft.com/office/drawing/2014/main" xmlns="" id="{4FD50F6D-05CA-41C6-825C-0D568C9A01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366978" y="1109827"/>
            <a:ext cx="7163110" cy="4775407"/>
          </a:xfrm>
          <a:prstGeom prst="rect">
            <a:avLst/>
          </a:prstGeom>
          <a:effectLst>
            <a:outerShdw blurRad="304800" dist="190500" dir="13500000" algn="br" rotWithShape="0">
              <a:prstClr val="black">
                <a:alpha val="12000"/>
              </a:prstClr>
            </a:outerShdw>
          </a:effectLst>
        </p:spPr>
      </p:pic>
      <p:sp>
        <p:nvSpPr>
          <p:cNvPr id="6" name="文本占位符 5">
            <a:extLst>
              <a:ext uri="{FF2B5EF4-FFF2-40B4-BE49-F238E27FC236}">
                <a16:creationId xmlns:a16="http://schemas.microsoft.com/office/drawing/2014/main" xmlns="" id="{4D71A9F6-F952-4D03-A232-06C650CC92BF}"/>
              </a:ext>
            </a:extLst>
          </p:cNvPr>
          <p:cNvSpPr>
            <a:spLocks noGrp="1"/>
          </p:cNvSpPr>
          <p:nvPr>
            <p:ph type="body" sz="quarter" idx="13"/>
          </p:nvPr>
        </p:nvSpPr>
        <p:spPr/>
        <p:txBody>
          <a:bodyPr/>
          <a:lstStyle/>
          <a:p>
            <a:r>
              <a:rPr lang="zh-CN" altLang="en-US" sz="2400" b="1">
                <a:latin typeface="+mj-ea"/>
                <a:ea typeface="+mj-ea"/>
              </a:rPr>
              <a:t>活动背景</a:t>
            </a:r>
            <a:endParaRPr lang="zh-CN" altLang="en-US" sz="2400" b="1" dirty="0">
              <a:latin typeface="+mj-ea"/>
              <a:ea typeface="+mj-ea"/>
            </a:endParaRPr>
          </a:p>
        </p:txBody>
      </p:sp>
      <p:sp>
        <p:nvSpPr>
          <p:cNvPr id="8" name="文本占位符 7">
            <a:extLst>
              <a:ext uri="{FF2B5EF4-FFF2-40B4-BE49-F238E27FC236}">
                <a16:creationId xmlns:a16="http://schemas.microsoft.com/office/drawing/2014/main" xmlns="" id="{3656B838-D2B3-41CD-9221-89184CD3118D}"/>
              </a:ext>
            </a:extLst>
          </p:cNvPr>
          <p:cNvSpPr>
            <a:spLocks noGrp="1"/>
          </p:cNvSpPr>
          <p:nvPr>
            <p:ph type="body" sz="quarter" idx="14"/>
          </p:nvPr>
        </p:nvSpPr>
        <p:spPr/>
        <p:txBody>
          <a:bodyPr/>
          <a:lstStyle/>
          <a:p>
            <a:r>
              <a:rPr lang="en-US" altLang="zh-CN" sz="1400">
                <a:latin typeface="+mn-ea"/>
              </a:rPr>
              <a:t>Activity background</a:t>
            </a:r>
            <a:endParaRPr lang="zh-CN" altLang="en-US" sz="1400" dirty="0">
              <a:latin typeface="+mn-ea"/>
            </a:endParaRPr>
          </a:p>
        </p:txBody>
      </p:sp>
      <p:pic>
        <p:nvPicPr>
          <p:cNvPr id="2" name="图片 1">
            <a:extLst>
              <a:ext uri="{FF2B5EF4-FFF2-40B4-BE49-F238E27FC236}">
                <a16:creationId xmlns:a16="http://schemas.microsoft.com/office/drawing/2014/main" xmlns="" id="{77BC814F-3163-4016-9DC6-4B685C129D9C}"/>
              </a:ext>
            </a:extLst>
          </p:cNvPr>
          <p:cNvPicPr>
            <a:picLocks noChangeAspect="1"/>
          </p:cNvPicPr>
          <p:nvPr/>
        </p:nvPicPr>
        <p:blipFill>
          <a:blip r:embed="rId3"/>
          <a:stretch>
            <a:fillRect/>
          </a:stretch>
        </p:blipFill>
        <p:spPr>
          <a:xfrm>
            <a:off x="4004362" y="96202"/>
            <a:ext cx="8187638" cy="5450296"/>
          </a:xfrm>
          <a:prstGeom prst="rect">
            <a:avLst/>
          </a:prstGeom>
        </p:spPr>
      </p:pic>
    </p:spTree>
    <p:extLst>
      <p:ext uri="{BB962C8B-B14F-4D97-AF65-F5344CB8AC3E}">
        <p14:creationId xmlns:p14="http://schemas.microsoft.com/office/powerpoint/2010/main" val="1043156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0D581F2C-094E-457B-BD12-08C84CA1A97E}"/>
              </a:ext>
            </a:extLst>
          </p:cNvPr>
          <p:cNvSpPr/>
          <p:nvPr/>
        </p:nvSpPr>
        <p:spPr>
          <a:xfrm>
            <a:off x="1875711" y="4662864"/>
            <a:ext cx="8440579" cy="1512231"/>
          </a:xfrm>
          <a:prstGeom prst="ellipse">
            <a:avLst/>
          </a:prstGeom>
          <a:noFill/>
          <a:ln w="76200">
            <a:gradFill flip="none" rotWithShape="1">
              <a:gsLst>
                <a:gs pos="0">
                  <a:schemeClr val="accent1">
                    <a:lumMod val="5000"/>
                    <a:lumOff val="95000"/>
                  </a:schemeClr>
                </a:gs>
                <a:gs pos="41000">
                  <a:schemeClr val="accent1">
                    <a:lumMod val="45000"/>
                    <a:lumOff val="55000"/>
                  </a:schemeClr>
                </a:gs>
                <a:gs pos="82000">
                  <a:schemeClr val="accent1">
                    <a:lumMod val="45000"/>
                    <a:lumOff val="55000"/>
                  </a:schemeClr>
                </a:gs>
                <a:gs pos="100000">
                  <a:schemeClr val="accent1">
                    <a:lumMod val="30000"/>
                    <a:lumOff val="70000"/>
                  </a:scheme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0A8FF320-6AC8-4DFE-AA3E-299FEFC004AB}"/>
              </a:ext>
            </a:extLst>
          </p:cNvPr>
          <p:cNvSpPr/>
          <p:nvPr/>
        </p:nvSpPr>
        <p:spPr>
          <a:xfrm>
            <a:off x="2231327" y="4869280"/>
            <a:ext cx="7729347" cy="1099399"/>
          </a:xfrm>
          <a:prstGeom prst="ellipse">
            <a:avLst/>
          </a:prstGeom>
          <a:noFill/>
          <a:ln w="12700">
            <a:gradFill flip="none" rotWithShape="1">
              <a:gsLst>
                <a:gs pos="0">
                  <a:schemeClr val="accent1">
                    <a:lumMod val="5000"/>
                    <a:lumOff val="95000"/>
                  </a:schemeClr>
                </a:gs>
                <a:gs pos="41000">
                  <a:schemeClr val="accent1">
                    <a:lumMod val="45000"/>
                    <a:lumOff val="55000"/>
                  </a:schemeClr>
                </a:gs>
                <a:gs pos="82000">
                  <a:schemeClr val="accent1">
                    <a:lumMod val="45000"/>
                    <a:lumOff val="55000"/>
                  </a:schemeClr>
                </a:gs>
                <a:gs pos="100000">
                  <a:schemeClr val="accent1">
                    <a:lumMod val="30000"/>
                    <a:lumOff val="70000"/>
                  </a:scheme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92F4088E-F323-4F05-8327-BE68F701747A}"/>
              </a:ext>
            </a:extLst>
          </p:cNvPr>
          <p:cNvSpPr/>
          <p:nvPr/>
        </p:nvSpPr>
        <p:spPr>
          <a:xfrm>
            <a:off x="3933135" y="5039523"/>
            <a:ext cx="4325731" cy="745962"/>
          </a:xfrm>
          <a:prstGeom prst="ellipse">
            <a:avLst/>
          </a:prstGeom>
          <a:gradFill>
            <a:gsLst>
              <a:gs pos="0">
                <a:schemeClr val="accent1">
                  <a:lumMod val="5000"/>
                  <a:lumOff val="95000"/>
                </a:schemeClr>
              </a:gs>
              <a:gs pos="41000">
                <a:schemeClr val="accent1">
                  <a:lumMod val="45000"/>
                  <a:lumOff val="55000"/>
                </a:schemeClr>
              </a:gs>
              <a:gs pos="82000">
                <a:schemeClr val="accent1">
                  <a:lumMod val="45000"/>
                  <a:lumOff val="55000"/>
                </a:schemeClr>
              </a:gs>
              <a:gs pos="100000">
                <a:schemeClr val="accent1">
                  <a:lumMod val="30000"/>
                  <a:lumOff val="70000"/>
                </a:schemeClr>
              </a:gs>
            </a:gsLst>
            <a:path path="shape">
              <a:fillToRect l="50000" t="50000" r="50000" b="50000"/>
            </a:path>
          </a:gradFill>
          <a:ln w="76200">
            <a:gradFill flip="none" rotWithShape="1">
              <a:gsLst>
                <a:gs pos="0">
                  <a:schemeClr val="accent1">
                    <a:lumMod val="5000"/>
                    <a:lumOff val="95000"/>
                  </a:schemeClr>
                </a:gs>
                <a:gs pos="41000">
                  <a:schemeClr val="accent1">
                    <a:lumMod val="45000"/>
                    <a:lumOff val="55000"/>
                  </a:schemeClr>
                </a:gs>
                <a:gs pos="82000">
                  <a:schemeClr val="accent1">
                    <a:lumMod val="45000"/>
                    <a:lumOff val="55000"/>
                  </a:schemeClr>
                </a:gs>
                <a:gs pos="100000">
                  <a:schemeClr val="accent1">
                    <a:lumMod val="30000"/>
                    <a:lumOff val="70000"/>
                  </a:scheme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xmlns="" id="{F44D954E-C7A2-43CC-B180-CF91EE12C2AD}"/>
              </a:ext>
            </a:extLst>
          </p:cNvPr>
          <p:cNvCxnSpPr>
            <a:cxnSpLocks/>
          </p:cNvCxnSpPr>
          <p:nvPr/>
        </p:nvCxnSpPr>
        <p:spPr>
          <a:xfrm>
            <a:off x="1875711" y="4317357"/>
            <a:ext cx="0" cy="1101623"/>
          </a:xfrm>
          <a:prstGeom prst="line">
            <a:avLst/>
          </a:prstGeom>
          <a:ln>
            <a:gradFill flip="none" rotWithShape="1">
              <a:gsLst>
                <a:gs pos="0">
                  <a:schemeClr val="tx2">
                    <a:alpha val="0"/>
                  </a:schemeClr>
                </a:gs>
                <a:gs pos="100000">
                  <a:schemeClr val="tx2"/>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441B38BC-98C9-48FB-BDC6-8401503EE130}"/>
              </a:ext>
            </a:extLst>
          </p:cNvPr>
          <p:cNvCxnSpPr>
            <a:cxnSpLocks/>
          </p:cNvCxnSpPr>
          <p:nvPr/>
        </p:nvCxnSpPr>
        <p:spPr>
          <a:xfrm>
            <a:off x="4689237" y="3603190"/>
            <a:ext cx="0" cy="1101623"/>
          </a:xfrm>
          <a:prstGeom prst="line">
            <a:avLst/>
          </a:prstGeom>
          <a:ln>
            <a:gradFill flip="none" rotWithShape="1">
              <a:gsLst>
                <a:gs pos="0">
                  <a:schemeClr val="tx2">
                    <a:alpha val="0"/>
                  </a:schemeClr>
                </a:gs>
                <a:gs pos="100000">
                  <a:schemeClr val="tx2"/>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0B797976-585C-4B72-A7AE-64C36F33F8AE}"/>
              </a:ext>
            </a:extLst>
          </p:cNvPr>
          <p:cNvCxnSpPr>
            <a:cxnSpLocks/>
          </p:cNvCxnSpPr>
          <p:nvPr/>
        </p:nvCxnSpPr>
        <p:spPr>
          <a:xfrm>
            <a:off x="7502763" y="3603190"/>
            <a:ext cx="0" cy="1101623"/>
          </a:xfrm>
          <a:prstGeom prst="line">
            <a:avLst/>
          </a:prstGeom>
          <a:ln>
            <a:gradFill flip="none" rotWithShape="1">
              <a:gsLst>
                <a:gs pos="0">
                  <a:schemeClr val="tx2">
                    <a:alpha val="0"/>
                  </a:schemeClr>
                </a:gs>
                <a:gs pos="100000">
                  <a:schemeClr val="tx2"/>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8A08A795-E94B-4E30-A70A-2B67A1085DF2}"/>
              </a:ext>
            </a:extLst>
          </p:cNvPr>
          <p:cNvCxnSpPr>
            <a:cxnSpLocks/>
          </p:cNvCxnSpPr>
          <p:nvPr/>
        </p:nvCxnSpPr>
        <p:spPr>
          <a:xfrm>
            <a:off x="10316290" y="4317357"/>
            <a:ext cx="0" cy="1101623"/>
          </a:xfrm>
          <a:prstGeom prst="line">
            <a:avLst/>
          </a:prstGeom>
          <a:ln>
            <a:gradFill flip="none" rotWithShape="1">
              <a:gsLst>
                <a:gs pos="0">
                  <a:schemeClr val="tx2">
                    <a:alpha val="0"/>
                  </a:schemeClr>
                </a:gs>
                <a:gs pos="100000">
                  <a:schemeClr val="tx2"/>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xmlns="" id="{DC1C1AE3-2E94-42D4-8FAD-A02BA318D6D0}"/>
              </a:ext>
            </a:extLst>
          </p:cNvPr>
          <p:cNvSpPr/>
          <p:nvPr/>
        </p:nvSpPr>
        <p:spPr>
          <a:xfrm>
            <a:off x="1329038" y="2321764"/>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A96AFF47-DCF4-4F00-823A-460FE785F997}"/>
              </a:ext>
            </a:extLst>
          </p:cNvPr>
          <p:cNvSpPr txBox="1"/>
          <p:nvPr/>
        </p:nvSpPr>
        <p:spPr>
          <a:xfrm>
            <a:off x="851775" y="3507834"/>
            <a:ext cx="2047872" cy="369332"/>
          </a:xfrm>
          <a:prstGeom prst="rect">
            <a:avLst/>
          </a:prstGeom>
          <a:noFill/>
        </p:spPr>
        <p:txBody>
          <a:bodyPr wrap="square">
            <a:spAutoFit/>
          </a:bodyPr>
          <a:lstStyle/>
          <a:p>
            <a:pPr algn="ctr"/>
            <a:r>
              <a:rPr lang="zh-CN" altLang="en-US" b="1" dirty="0">
                <a:solidFill>
                  <a:schemeClr val="accent1"/>
                </a:solidFill>
                <a:latin typeface="+mj-ea"/>
                <a:ea typeface="+mj-ea"/>
              </a:rPr>
              <a:t>目的一</a:t>
            </a:r>
          </a:p>
        </p:txBody>
      </p:sp>
      <p:sp>
        <p:nvSpPr>
          <p:cNvPr id="43" name="文本框 42">
            <a:extLst>
              <a:ext uri="{FF2B5EF4-FFF2-40B4-BE49-F238E27FC236}">
                <a16:creationId xmlns:a16="http://schemas.microsoft.com/office/drawing/2014/main" xmlns="" id="{ADF4B9A6-B773-48AF-9A86-568167C0B06C}"/>
              </a:ext>
            </a:extLst>
          </p:cNvPr>
          <p:cNvSpPr txBox="1"/>
          <p:nvPr/>
        </p:nvSpPr>
        <p:spPr>
          <a:xfrm>
            <a:off x="851775" y="3869111"/>
            <a:ext cx="2047872" cy="338554"/>
          </a:xfrm>
          <a:prstGeom prst="rect">
            <a:avLst/>
          </a:prstGeom>
          <a:noFill/>
        </p:spPr>
        <p:txBody>
          <a:bodyPr wrap="square">
            <a:spAutoFit/>
          </a:bodyPr>
          <a:lstStyle/>
          <a:p>
            <a:pPr algn="ctr"/>
            <a:r>
              <a:rPr lang="zh-CN" altLang="en-US" sz="1600" dirty="0">
                <a:latin typeface="+mn-ea"/>
              </a:rPr>
              <a:t>加强同事沟通</a:t>
            </a:r>
          </a:p>
        </p:txBody>
      </p:sp>
      <p:sp>
        <p:nvSpPr>
          <p:cNvPr id="12" name="文本框 11">
            <a:extLst>
              <a:ext uri="{FF2B5EF4-FFF2-40B4-BE49-F238E27FC236}">
                <a16:creationId xmlns:a16="http://schemas.microsoft.com/office/drawing/2014/main" xmlns="" id="{28140969-F199-4C94-8973-9A58EF72CF15}"/>
              </a:ext>
            </a:extLst>
          </p:cNvPr>
          <p:cNvSpPr txBox="1"/>
          <p:nvPr/>
        </p:nvSpPr>
        <p:spPr>
          <a:xfrm>
            <a:off x="5072064" y="5138497"/>
            <a:ext cx="2047872" cy="461665"/>
          </a:xfrm>
          <a:prstGeom prst="rect">
            <a:avLst/>
          </a:prstGeom>
          <a:noFill/>
        </p:spPr>
        <p:txBody>
          <a:bodyPr wrap="square">
            <a:spAutoFit/>
          </a:bodyPr>
          <a:lstStyle/>
          <a:p>
            <a:pPr algn="ctr"/>
            <a:r>
              <a:rPr lang="zh-CN" altLang="en-US" sz="2400" b="1" dirty="0">
                <a:latin typeface="+mj-ea"/>
                <a:ea typeface="+mj-ea"/>
              </a:rPr>
              <a:t>举办目的</a:t>
            </a:r>
          </a:p>
        </p:txBody>
      </p:sp>
      <p:sp>
        <p:nvSpPr>
          <p:cNvPr id="44" name="椭圆 43">
            <a:extLst>
              <a:ext uri="{FF2B5EF4-FFF2-40B4-BE49-F238E27FC236}">
                <a16:creationId xmlns:a16="http://schemas.microsoft.com/office/drawing/2014/main" xmlns="" id="{A5F2FD7C-B2F1-4CA6-A95E-F76357C41B56}"/>
              </a:ext>
            </a:extLst>
          </p:cNvPr>
          <p:cNvSpPr/>
          <p:nvPr/>
        </p:nvSpPr>
        <p:spPr>
          <a:xfrm>
            <a:off x="4130989" y="1648463"/>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7D2A1408-3443-4C32-B631-11A674B04C76}"/>
              </a:ext>
            </a:extLst>
          </p:cNvPr>
          <p:cNvSpPr txBox="1"/>
          <p:nvPr/>
        </p:nvSpPr>
        <p:spPr>
          <a:xfrm>
            <a:off x="3653726" y="2834533"/>
            <a:ext cx="2047872" cy="369332"/>
          </a:xfrm>
          <a:prstGeom prst="rect">
            <a:avLst/>
          </a:prstGeom>
          <a:noFill/>
        </p:spPr>
        <p:txBody>
          <a:bodyPr wrap="square">
            <a:spAutoFit/>
          </a:bodyPr>
          <a:lstStyle/>
          <a:p>
            <a:pPr algn="ctr"/>
            <a:r>
              <a:rPr lang="zh-CN" altLang="en-US" b="1" dirty="0">
                <a:solidFill>
                  <a:schemeClr val="accent1"/>
                </a:solidFill>
                <a:latin typeface="+mj-ea"/>
                <a:ea typeface="+mj-ea"/>
              </a:rPr>
              <a:t>目的二</a:t>
            </a:r>
          </a:p>
        </p:txBody>
      </p:sp>
      <p:sp>
        <p:nvSpPr>
          <p:cNvPr id="46" name="文本框 45">
            <a:extLst>
              <a:ext uri="{FF2B5EF4-FFF2-40B4-BE49-F238E27FC236}">
                <a16:creationId xmlns:a16="http://schemas.microsoft.com/office/drawing/2014/main" xmlns="" id="{9C498109-CEAC-417A-966A-657A3BFA7D7D}"/>
              </a:ext>
            </a:extLst>
          </p:cNvPr>
          <p:cNvSpPr txBox="1"/>
          <p:nvPr/>
        </p:nvSpPr>
        <p:spPr>
          <a:xfrm>
            <a:off x="3653726" y="3195810"/>
            <a:ext cx="2047872" cy="338554"/>
          </a:xfrm>
          <a:prstGeom prst="rect">
            <a:avLst/>
          </a:prstGeom>
          <a:noFill/>
        </p:spPr>
        <p:txBody>
          <a:bodyPr wrap="square">
            <a:spAutoFit/>
          </a:bodyPr>
          <a:lstStyle/>
          <a:p>
            <a:pPr algn="ctr"/>
            <a:r>
              <a:rPr lang="zh-CN" altLang="en-US" sz="1600" dirty="0">
                <a:latin typeface="+mn-ea"/>
              </a:rPr>
              <a:t>促进同事感情</a:t>
            </a:r>
          </a:p>
        </p:txBody>
      </p:sp>
      <p:sp>
        <p:nvSpPr>
          <p:cNvPr id="47" name="椭圆 46">
            <a:extLst>
              <a:ext uri="{FF2B5EF4-FFF2-40B4-BE49-F238E27FC236}">
                <a16:creationId xmlns:a16="http://schemas.microsoft.com/office/drawing/2014/main" xmlns="" id="{98F77EBD-C641-4255-923A-368EFA94A17A}"/>
              </a:ext>
            </a:extLst>
          </p:cNvPr>
          <p:cNvSpPr/>
          <p:nvPr/>
        </p:nvSpPr>
        <p:spPr>
          <a:xfrm>
            <a:off x="6932940" y="1648463"/>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3A147AF0-0F3D-49E4-A0AA-3C1667373C91}"/>
              </a:ext>
            </a:extLst>
          </p:cNvPr>
          <p:cNvSpPr txBox="1"/>
          <p:nvPr/>
        </p:nvSpPr>
        <p:spPr>
          <a:xfrm>
            <a:off x="6455677" y="2834533"/>
            <a:ext cx="2047872" cy="369332"/>
          </a:xfrm>
          <a:prstGeom prst="rect">
            <a:avLst/>
          </a:prstGeom>
          <a:noFill/>
        </p:spPr>
        <p:txBody>
          <a:bodyPr wrap="square">
            <a:spAutoFit/>
          </a:bodyPr>
          <a:lstStyle/>
          <a:p>
            <a:pPr algn="ctr"/>
            <a:r>
              <a:rPr lang="zh-CN" altLang="en-US" b="1" dirty="0">
                <a:solidFill>
                  <a:schemeClr val="accent1"/>
                </a:solidFill>
                <a:latin typeface="+mj-ea"/>
                <a:ea typeface="+mj-ea"/>
              </a:rPr>
              <a:t>目的三</a:t>
            </a:r>
          </a:p>
        </p:txBody>
      </p:sp>
      <p:sp>
        <p:nvSpPr>
          <p:cNvPr id="49" name="文本框 48">
            <a:extLst>
              <a:ext uri="{FF2B5EF4-FFF2-40B4-BE49-F238E27FC236}">
                <a16:creationId xmlns:a16="http://schemas.microsoft.com/office/drawing/2014/main" xmlns="" id="{AA7499E1-466C-40D2-904F-6767B2A10529}"/>
              </a:ext>
            </a:extLst>
          </p:cNvPr>
          <p:cNvSpPr txBox="1"/>
          <p:nvPr/>
        </p:nvSpPr>
        <p:spPr>
          <a:xfrm>
            <a:off x="6455677" y="3195810"/>
            <a:ext cx="2047872" cy="338554"/>
          </a:xfrm>
          <a:prstGeom prst="rect">
            <a:avLst/>
          </a:prstGeom>
          <a:noFill/>
        </p:spPr>
        <p:txBody>
          <a:bodyPr wrap="square">
            <a:spAutoFit/>
          </a:bodyPr>
          <a:lstStyle/>
          <a:p>
            <a:pPr algn="ctr"/>
            <a:r>
              <a:rPr lang="zh-CN" altLang="en-US" sz="1600" dirty="0">
                <a:latin typeface="+mn-ea"/>
              </a:rPr>
              <a:t>激活灵感</a:t>
            </a:r>
          </a:p>
        </p:txBody>
      </p:sp>
      <p:sp>
        <p:nvSpPr>
          <p:cNvPr id="50" name="椭圆 49">
            <a:extLst>
              <a:ext uri="{FF2B5EF4-FFF2-40B4-BE49-F238E27FC236}">
                <a16:creationId xmlns:a16="http://schemas.microsoft.com/office/drawing/2014/main" xmlns="" id="{D43D50D4-716D-41FD-8759-6111C70309C7}"/>
              </a:ext>
            </a:extLst>
          </p:cNvPr>
          <p:cNvSpPr/>
          <p:nvPr/>
        </p:nvSpPr>
        <p:spPr>
          <a:xfrm>
            <a:off x="9734891" y="2321764"/>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xmlns="" id="{94568657-9EB8-4A32-9683-F5A102EFEFF1}"/>
              </a:ext>
            </a:extLst>
          </p:cNvPr>
          <p:cNvSpPr txBox="1"/>
          <p:nvPr/>
        </p:nvSpPr>
        <p:spPr>
          <a:xfrm>
            <a:off x="9257628" y="3507834"/>
            <a:ext cx="2047872" cy="369332"/>
          </a:xfrm>
          <a:prstGeom prst="rect">
            <a:avLst/>
          </a:prstGeom>
          <a:noFill/>
        </p:spPr>
        <p:txBody>
          <a:bodyPr wrap="square">
            <a:spAutoFit/>
          </a:bodyPr>
          <a:lstStyle/>
          <a:p>
            <a:pPr algn="ctr"/>
            <a:r>
              <a:rPr lang="zh-CN" altLang="en-US" b="1" dirty="0">
                <a:solidFill>
                  <a:schemeClr val="accent1"/>
                </a:solidFill>
                <a:latin typeface="+mj-ea"/>
                <a:ea typeface="+mj-ea"/>
              </a:rPr>
              <a:t>目的四</a:t>
            </a:r>
          </a:p>
        </p:txBody>
      </p:sp>
      <p:sp>
        <p:nvSpPr>
          <p:cNvPr id="52" name="文本框 51">
            <a:extLst>
              <a:ext uri="{FF2B5EF4-FFF2-40B4-BE49-F238E27FC236}">
                <a16:creationId xmlns:a16="http://schemas.microsoft.com/office/drawing/2014/main" xmlns="" id="{BBCE4BA8-8C57-4DA2-BA13-CA1487051A80}"/>
              </a:ext>
            </a:extLst>
          </p:cNvPr>
          <p:cNvSpPr txBox="1"/>
          <p:nvPr/>
        </p:nvSpPr>
        <p:spPr>
          <a:xfrm>
            <a:off x="9257628" y="3869111"/>
            <a:ext cx="2047872" cy="338554"/>
          </a:xfrm>
          <a:prstGeom prst="rect">
            <a:avLst/>
          </a:prstGeom>
          <a:noFill/>
        </p:spPr>
        <p:txBody>
          <a:bodyPr wrap="square">
            <a:spAutoFit/>
          </a:bodyPr>
          <a:lstStyle/>
          <a:p>
            <a:pPr algn="ctr"/>
            <a:r>
              <a:rPr lang="zh-CN" altLang="en-US" sz="1600" dirty="0">
                <a:latin typeface="+mn-ea"/>
              </a:rPr>
              <a:t>一起活动</a:t>
            </a:r>
          </a:p>
        </p:txBody>
      </p:sp>
      <p:sp>
        <p:nvSpPr>
          <p:cNvPr id="71" name="任意多边形: 形状 70">
            <a:extLst>
              <a:ext uri="{FF2B5EF4-FFF2-40B4-BE49-F238E27FC236}">
                <a16:creationId xmlns:a16="http://schemas.microsoft.com/office/drawing/2014/main" xmlns="" id="{8AE85E07-0573-4706-A05B-67B58B955DC5}"/>
              </a:ext>
            </a:extLst>
          </p:cNvPr>
          <p:cNvSpPr/>
          <p:nvPr/>
        </p:nvSpPr>
        <p:spPr>
          <a:xfrm>
            <a:off x="4438526" y="1926191"/>
            <a:ext cx="478349" cy="601913"/>
          </a:xfrm>
          <a:custGeom>
            <a:avLst/>
            <a:gdLst>
              <a:gd name="connsiteX0" fmla="*/ 478266 w 478349"/>
              <a:gd name="connsiteY0" fmla="*/ 562689 h 601913"/>
              <a:gd name="connsiteX1" fmla="*/ 401821 w 478349"/>
              <a:gd name="connsiteY1" fmla="*/ 597170 h 601913"/>
              <a:gd name="connsiteX2" fmla="*/ 318203 w 478349"/>
              <a:gd name="connsiteY2" fmla="*/ 591616 h 601913"/>
              <a:gd name="connsiteX3" fmla="*/ 335791 w 478349"/>
              <a:gd name="connsiteY3" fmla="*/ 574646 h 601913"/>
              <a:gd name="connsiteX4" fmla="*/ 336485 w 478349"/>
              <a:gd name="connsiteY4" fmla="*/ 574646 h 601913"/>
              <a:gd name="connsiteX5" fmla="*/ 362558 w 478349"/>
              <a:gd name="connsiteY5" fmla="*/ 565081 h 601913"/>
              <a:gd name="connsiteX6" fmla="*/ 379065 w 478349"/>
              <a:gd name="connsiteY6" fmla="*/ 546182 h 601913"/>
              <a:gd name="connsiteX7" fmla="*/ 356849 w 478349"/>
              <a:gd name="connsiteY7" fmla="*/ 424843 h 601913"/>
              <a:gd name="connsiteX8" fmla="*/ 275931 w 478349"/>
              <a:gd name="connsiteY8" fmla="*/ 358195 h 601913"/>
              <a:gd name="connsiteX9" fmla="*/ 239136 w 478349"/>
              <a:gd name="connsiteY9" fmla="*/ 95846 h 601913"/>
              <a:gd name="connsiteX10" fmla="*/ 202341 w 478349"/>
              <a:gd name="connsiteY10" fmla="*/ 358118 h 601913"/>
              <a:gd name="connsiteX11" fmla="*/ 121422 w 478349"/>
              <a:gd name="connsiteY11" fmla="*/ 424765 h 601913"/>
              <a:gd name="connsiteX12" fmla="*/ 99515 w 478349"/>
              <a:gd name="connsiteY12" fmla="*/ 546182 h 601913"/>
              <a:gd name="connsiteX13" fmla="*/ 116023 w 478349"/>
              <a:gd name="connsiteY13" fmla="*/ 565081 h 601913"/>
              <a:gd name="connsiteX14" fmla="*/ 141864 w 478349"/>
              <a:gd name="connsiteY14" fmla="*/ 574569 h 601913"/>
              <a:gd name="connsiteX15" fmla="*/ 142558 w 478349"/>
              <a:gd name="connsiteY15" fmla="*/ 574569 h 601913"/>
              <a:gd name="connsiteX16" fmla="*/ 160146 w 478349"/>
              <a:gd name="connsiteY16" fmla="*/ 591539 h 601913"/>
              <a:gd name="connsiteX17" fmla="*/ 76528 w 478349"/>
              <a:gd name="connsiteY17" fmla="*/ 597093 h 601913"/>
              <a:gd name="connsiteX18" fmla="*/ 83 w 478349"/>
              <a:gd name="connsiteY18" fmla="*/ 562612 h 601913"/>
              <a:gd name="connsiteX19" fmla="*/ 22531 w 478349"/>
              <a:gd name="connsiteY19" fmla="*/ 552893 h 601913"/>
              <a:gd name="connsiteX20" fmla="*/ 50686 w 478349"/>
              <a:gd name="connsiteY20" fmla="*/ 552893 h 601913"/>
              <a:gd name="connsiteX21" fmla="*/ 72825 w 478349"/>
              <a:gd name="connsiteY21" fmla="*/ 541091 h 601913"/>
              <a:gd name="connsiteX22" fmla="*/ 94732 w 478349"/>
              <a:gd name="connsiteY22" fmla="*/ 419752 h 601913"/>
              <a:gd name="connsiteX23" fmla="*/ 42278 w 478349"/>
              <a:gd name="connsiteY23" fmla="*/ 328959 h 601913"/>
              <a:gd name="connsiteX24" fmla="*/ 112937 w 478349"/>
              <a:gd name="connsiteY24" fmla="*/ 10531 h 601913"/>
              <a:gd name="connsiteX25" fmla="*/ 128238 w 478349"/>
              <a:gd name="connsiteY25" fmla="*/ 246 h 601913"/>
              <a:gd name="connsiteX26" fmla="*/ 128365 w 478349"/>
              <a:gd name="connsiteY26" fmla="*/ 272 h 601913"/>
              <a:gd name="connsiteX27" fmla="*/ 236359 w 478349"/>
              <a:gd name="connsiteY27" fmla="*/ 19788 h 601913"/>
              <a:gd name="connsiteX28" fmla="*/ 238905 w 478349"/>
              <a:gd name="connsiteY28" fmla="*/ 20482 h 601913"/>
              <a:gd name="connsiteX29" fmla="*/ 241450 w 478349"/>
              <a:gd name="connsiteY29" fmla="*/ 19788 h 601913"/>
              <a:gd name="connsiteX30" fmla="*/ 349444 w 478349"/>
              <a:gd name="connsiteY30" fmla="*/ 272 h 601913"/>
              <a:gd name="connsiteX31" fmla="*/ 364846 w 478349"/>
              <a:gd name="connsiteY31" fmla="*/ 10404 h 601913"/>
              <a:gd name="connsiteX32" fmla="*/ 364872 w 478349"/>
              <a:gd name="connsiteY32" fmla="*/ 10531 h 601913"/>
              <a:gd name="connsiteX33" fmla="*/ 435531 w 478349"/>
              <a:gd name="connsiteY33" fmla="*/ 328959 h 601913"/>
              <a:gd name="connsiteX34" fmla="*/ 383077 w 478349"/>
              <a:gd name="connsiteY34" fmla="*/ 419752 h 601913"/>
              <a:gd name="connsiteX35" fmla="*/ 404984 w 478349"/>
              <a:gd name="connsiteY35" fmla="*/ 541091 h 601913"/>
              <a:gd name="connsiteX36" fmla="*/ 427123 w 478349"/>
              <a:gd name="connsiteY36" fmla="*/ 552893 h 601913"/>
              <a:gd name="connsiteX37" fmla="*/ 455278 w 478349"/>
              <a:gd name="connsiteY37" fmla="*/ 552893 h 601913"/>
              <a:gd name="connsiteX38" fmla="*/ 478266 w 478349"/>
              <a:gd name="connsiteY38" fmla="*/ 562689 h 601913"/>
              <a:gd name="connsiteX39" fmla="*/ 108000 w 478349"/>
              <a:gd name="connsiteY39" fmla="*/ 338370 h 601913"/>
              <a:gd name="connsiteX40" fmla="*/ 92572 w 478349"/>
              <a:gd name="connsiteY40" fmla="*/ 322942 h 601913"/>
              <a:gd name="connsiteX41" fmla="*/ 77145 w 478349"/>
              <a:gd name="connsiteY41" fmla="*/ 338370 h 601913"/>
              <a:gd name="connsiteX42" fmla="*/ 92572 w 478349"/>
              <a:gd name="connsiteY42" fmla="*/ 353798 h 601913"/>
              <a:gd name="connsiteX43" fmla="*/ 108000 w 478349"/>
              <a:gd name="connsiteY43" fmla="*/ 338370 h 601913"/>
              <a:gd name="connsiteX44" fmla="*/ 138856 w 478349"/>
              <a:gd name="connsiteY44" fmla="*/ 211091 h 601913"/>
              <a:gd name="connsiteX45" fmla="*/ 127285 w 478349"/>
              <a:gd name="connsiteY45" fmla="*/ 199521 h 601913"/>
              <a:gd name="connsiteX46" fmla="*/ 115714 w 478349"/>
              <a:gd name="connsiteY46" fmla="*/ 211091 h 601913"/>
              <a:gd name="connsiteX47" fmla="*/ 127285 w 478349"/>
              <a:gd name="connsiteY47" fmla="*/ 222662 h 601913"/>
              <a:gd name="connsiteX48" fmla="*/ 138856 w 478349"/>
              <a:gd name="connsiteY48" fmla="*/ 211091 h 601913"/>
              <a:gd name="connsiteX49" fmla="*/ 177425 w 478349"/>
              <a:gd name="connsiteY49" fmla="*/ 280516 h 601913"/>
              <a:gd name="connsiteX50" fmla="*/ 165854 w 478349"/>
              <a:gd name="connsiteY50" fmla="*/ 268945 h 601913"/>
              <a:gd name="connsiteX51" fmla="*/ 154283 w 478349"/>
              <a:gd name="connsiteY51" fmla="*/ 280516 h 601913"/>
              <a:gd name="connsiteX52" fmla="*/ 165854 w 478349"/>
              <a:gd name="connsiteY52" fmla="*/ 292087 h 601913"/>
              <a:gd name="connsiteX53" fmla="*/ 177425 w 478349"/>
              <a:gd name="connsiteY53" fmla="*/ 280516 h 601913"/>
              <a:gd name="connsiteX54" fmla="*/ 219080 w 478349"/>
              <a:gd name="connsiteY54" fmla="*/ 44472 h 601913"/>
              <a:gd name="connsiteX55" fmla="*/ 136387 w 478349"/>
              <a:gd name="connsiteY55" fmla="*/ 29816 h 601913"/>
              <a:gd name="connsiteX56" fmla="*/ 107229 w 478349"/>
              <a:gd name="connsiteY56" fmla="*/ 161414 h 601913"/>
              <a:gd name="connsiteX57" fmla="*/ 202649 w 478349"/>
              <a:gd name="connsiteY57" fmla="*/ 161414 h 601913"/>
              <a:gd name="connsiteX58" fmla="*/ 347130 w 478349"/>
              <a:gd name="connsiteY58" fmla="*/ 334513 h 601913"/>
              <a:gd name="connsiteX59" fmla="*/ 335559 w 478349"/>
              <a:gd name="connsiteY59" fmla="*/ 322942 h 601913"/>
              <a:gd name="connsiteX60" fmla="*/ 323988 w 478349"/>
              <a:gd name="connsiteY60" fmla="*/ 334513 h 601913"/>
              <a:gd name="connsiteX61" fmla="*/ 335559 w 478349"/>
              <a:gd name="connsiteY61" fmla="*/ 346084 h 601913"/>
              <a:gd name="connsiteX62" fmla="*/ 347130 w 478349"/>
              <a:gd name="connsiteY62" fmla="*/ 334513 h 601913"/>
              <a:gd name="connsiteX63" fmla="*/ 370272 w 478349"/>
              <a:gd name="connsiteY63" fmla="*/ 261232 h 601913"/>
              <a:gd name="connsiteX64" fmla="*/ 354844 w 478349"/>
              <a:gd name="connsiteY64" fmla="*/ 245804 h 601913"/>
              <a:gd name="connsiteX65" fmla="*/ 339416 w 478349"/>
              <a:gd name="connsiteY65" fmla="*/ 261232 h 601913"/>
              <a:gd name="connsiteX66" fmla="*/ 354844 w 478349"/>
              <a:gd name="connsiteY66" fmla="*/ 276659 h 601913"/>
              <a:gd name="connsiteX67" fmla="*/ 370272 w 478349"/>
              <a:gd name="connsiteY67" fmla="*/ 261232 h 601913"/>
              <a:gd name="connsiteX68" fmla="*/ 371043 w 478349"/>
              <a:gd name="connsiteY68" fmla="*/ 161414 h 601913"/>
              <a:gd name="connsiteX69" fmla="*/ 341885 w 478349"/>
              <a:gd name="connsiteY69" fmla="*/ 29816 h 601913"/>
              <a:gd name="connsiteX70" fmla="*/ 259192 w 478349"/>
              <a:gd name="connsiteY70" fmla="*/ 44472 h 601913"/>
              <a:gd name="connsiteX71" fmla="*/ 275623 w 478349"/>
              <a:gd name="connsiteY71" fmla="*/ 161414 h 60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78349" h="601913">
                <a:moveTo>
                  <a:pt x="478266" y="562689"/>
                </a:moveTo>
                <a:cubicBezTo>
                  <a:pt x="480271" y="574029"/>
                  <a:pt x="445868" y="589225"/>
                  <a:pt x="401821" y="597170"/>
                </a:cubicBezTo>
                <a:cubicBezTo>
                  <a:pt x="357775" y="605116"/>
                  <a:pt x="320286" y="602956"/>
                  <a:pt x="318203" y="591616"/>
                </a:cubicBezTo>
                <a:cubicBezTo>
                  <a:pt x="317277" y="586294"/>
                  <a:pt x="323757" y="580277"/>
                  <a:pt x="335791" y="574646"/>
                </a:cubicBezTo>
                <a:lnTo>
                  <a:pt x="336485" y="574646"/>
                </a:lnTo>
                <a:cubicBezTo>
                  <a:pt x="344955" y="570885"/>
                  <a:pt x="353664" y="567689"/>
                  <a:pt x="362558" y="565081"/>
                </a:cubicBezTo>
                <a:cubicBezTo>
                  <a:pt x="372586" y="559758"/>
                  <a:pt x="380300" y="552893"/>
                  <a:pt x="379065" y="546182"/>
                </a:cubicBezTo>
                <a:lnTo>
                  <a:pt x="356849" y="424843"/>
                </a:lnTo>
                <a:cubicBezTo>
                  <a:pt x="317187" y="425464"/>
                  <a:pt x="282922" y="397242"/>
                  <a:pt x="275931" y="358195"/>
                </a:cubicBezTo>
                <a:lnTo>
                  <a:pt x="239136" y="95846"/>
                </a:lnTo>
                <a:lnTo>
                  <a:pt x="202341" y="358118"/>
                </a:lnTo>
                <a:cubicBezTo>
                  <a:pt x="195350" y="397165"/>
                  <a:pt x="161085" y="425386"/>
                  <a:pt x="121422" y="424765"/>
                </a:cubicBezTo>
                <a:lnTo>
                  <a:pt x="99515" y="546182"/>
                </a:lnTo>
                <a:cubicBezTo>
                  <a:pt x="98281" y="552893"/>
                  <a:pt x="105995" y="559758"/>
                  <a:pt x="116023" y="565081"/>
                </a:cubicBezTo>
                <a:cubicBezTo>
                  <a:pt x="124835" y="567673"/>
                  <a:pt x="133468" y="570843"/>
                  <a:pt x="141864" y="574569"/>
                </a:cubicBezTo>
                <a:lnTo>
                  <a:pt x="142558" y="574569"/>
                </a:lnTo>
                <a:cubicBezTo>
                  <a:pt x="154592" y="580200"/>
                  <a:pt x="161072" y="586217"/>
                  <a:pt x="160146" y="591539"/>
                </a:cubicBezTo>
                <a:cubicBezTo>
                  <a:pt x="158063" y="602879"/>
                  <a:pt x="120497" y="605039"/>
                  <a:pt x="76528" y="597093"/>
                </a:cubicBezTo>
                <a:cubicBezTo>
                  <a:pt x="32559" y="589148"/>
                  <a:pt x="-1922" y="573952"/>
                  <a:pt x="83" y="562612"/>
                </a:cubicBezTo>
                <a:cubicBezTo>
                  <a:pt x="1086" y="557290"/>
                  <a:pt x="9880" y="554050"/>
                  <a:pt x="22531" y="552893"/>
                </a:cubicBezTo>
                <a:cubicBezTo>
                  <a:pt x="31895" y="552012"/>
                  <a:pt x="41322" y="552012"/>
                  <a:pt x="50686" y="552893"/>
                </a:cubicBezTo>
                <a:cubicBezTo>
                  <a:pt x="61948" y="551504"/>
                  <a:pt x="71591" y="547725"/>
                  <a:pt x="72825" y="541091"/>
                </a:cubicBezTo>
                <a:lnTo>
                  <a:pt x="94732" y="419752"/>
                </a:lnTo>
                <a:cubicBezTo>
                  <a:pt x="57526" y="406234"/>
                  <a:pt x="35404" y="367944"/>
                  <a:pt x="42278" y="328959"/>
                </a:cubicBezTo>
                <a:lnTo>
                  <a:pt x="112937" y="10531"/>
                </a:lnTo>
                <a:cubicBezTo>
                  <a:pt x="114322" y="3466"/>
                  <a:pt x="121172" y="-1139"/>
                  <a:pt x="128238" y="246"/>
                </a:cubicBezTo>
                <a:cubicBezTo>
                  <a:pt x="128280" y="255"/>
                  <a:pt x="128322" y="263"/>
                  <a:pt x="128365" y="272"/>
                </a:cubicBezTo>
                <a:lnTo>
                  <a:pt x="236359" y="19788"/>
                </a:lnTo>
                <a:cubicBezTo>
                  <a:pt x="237230" y="19926"/>
                  <a:pt x="238084" y="20159"/>
                  <a:pt x="238905" y="20482"/>
                </a:cubicBezTo>
                <a:cubicBezTo>
                  <a:pt x="239725" y="20159"/>
                  <a:pt x="240579" y="19926"/>
                  <a:pt x="241450" y="19788"/>
                </a:cubicBezTo>
                <a:lnTo>
                  <a:pt x="349444" y="272"/>
                </a:lnTo>
                <a:cubicBezTo>
                  <a:pt x="356495" y="-1183"/>
                  <a:pt x="363391" y="3353"/>
                  <a:pt x="364846" y="10404"/>
                </a:cubicBezTo>
                <a:cubicBezTo>
                  <a:pt x="364855" y="10446"/>
                  <a:pt x="364863" y="10489"/>
                  <a:pt x="364872" y="10531"/>
                </a:cubicBezTo>
                <a:lnTo>
                  <a:pt x="435531" y="328959"/>
                </a:lnTo>
                <a:cubicBezTo>
                  <a:pt x="442405" y="367944"/>
                  <a:pt x="420283" y="406234"/>
                  <a:pt x="383077" y="419752"/>
                </a:cubicBezTo>
                <a:lnTo>
                  <a:pt x="404984" y="541091"/>
                </a:lnTo>
                <a:cubicBezTo>
                  <a:pt x="406218" y="547725"/>
                  <a:pt x="415861" y="551504"/>
                  <a:pt x="427123" y="552893"/>
                </a:cubicBezTo>
                <a:cubicBezTo>
                  <a:pt x="436487" y="552012"/>
                  <a:pt x="445914" y="552012"/>
                  <a:pt x="455278" y="552893"/>
                </a:cubicBezTo>
                <a:cubicBezTo>
                  <a:pt x="468392" y="554358"/>
                  <a:pt x="477186" y="557367"/>
                  <a:pt x="478266" y="562689"/>
                </a:cubicBezTo>
                <a:close/>
                <a:moveTo>
                  <a:pt x="108000" y="338370"/>
                </a:moveTo>
                <a:cubicBezTo>
                  <a:pt x="108000" y="329849"/>
                  <a:pt x="101093" y="322942"/>
                  <a:pt x="92572" y="322942"/>
                </a:cubicBezTo>
                <a:cubicBezTo>
                  <a:pt x="84052" y="322942"/>
                  <a:pt x="77145" y="329849"/>
                  <a:pt x="77145" y="338370"/>
                </a:cubicBezTo>
                <a:cubicBezTo>
                  <a:pt x="77145" y="346891"/>
                  <a:pt x="84052" y="353798"/>
                  <a:pt x="92572" y="353798"/>
                </a:cubicBezTo>
                <a:cubicBezTo>
                  <a:pt x="101093" y="353798"/>
                  <a:pt x="108000" y="346891"/>
                  <a:pt x="108000" y="338370"/>
                </a:cubicBezTo>
                <a:close/>
                <a:moveTo>
                  <a:pt x="138856" y="211091"/>
                </a:moveTo>
                <a:cubicBezTo>
                  <a:pt x="138856" y="204701"/>
                  <a:pt x="133675" y="199521"/>
                  <a:pt x="127285" y="199521"/>
                </a:cubicBezTo>
                <a:cubicBezTo>
                  <a:pt x="120895" y="199521"/>
                  <a:pt x="115714" y="204701"/>
                  <a:pt x="115714" y="211091"/>
                </a:cubicBezTo>
                <a:cubicBezTo>
                  <a:pt x="115714" y="217482"/>
                  <a:pt x="120895" y="222662"/>
                  <a:pt x="127285" y="222662"/>
                </a:cubicBezTo>
                <a:cubicBezTo>
                  <a:pt x="133675" y="222662"/>
                  <a:pt x="138856" y="217482"/>
                  <a:pt x="138856" y="211091"/>
                </a:cubicBezTo>
                <a:close/>
                <a:moveTo>
                  <a:pt x="177425" y="280516"/>
                </a:moveTo>
                <a:cubicBezTo>
                  <a:pt x="177425" y="274126"/>
                  <a:pt x="172244" y="268945"/>
                  <a:pt x="165854" y="268945"/>
                </a:cubicBezTo>
                <a:cubicBezTo>
                  <a:pt x="159464" y="268945"/>
                  <a:pt x="154283" y="274126"/>
                  <a:pt x="154283" y="280516"/>
                </a:cubicBezTo>
                <a:cubicBezTo>
                  <a:pt x="154283" y="286906"/>
                  <a:pt x="159464" y="292087"/>
                  <a:pt x="165854" y="292087"/>
                </a:cubicBezTo>
                <a:cubicBezTo>
                  <a:pt x="172244" y="292087"/>
                  <a:pt x="177425" y="286906"/>
                  <a:pt x="177425" y="280516"/>
                </a:cubicBezTo>
                <a:close/>
                <a:moveTo>
                  <a:pt x="219080" y="44472"/>
                </a:moveTo>
                <a:lnTo>
                  <a:pt x="136387" y="29816"/>
                </a:lnTo>
                <a:lnTo>
                  <a:pt x="107229" y="161414"/>
                </a:lnTo>
                <a:lnTo>
                  <a:pt x="202649" y="161414"/>
                </a:lnTo>
                <a:close/>
                <a:moveTo>
                  <a:pt x="347130" y="334513"/>
                </a:moveTo>
                <a:cubicBezTo>
                  <a:pt x="347130" y="328123"/>
                  <a:pt x="341949" y="322942"/>
                  <a:pt x="335559" y="322942"/>
                </a:cubicBezTo>
                <a:cubicBezTo>
                  <a:pt x="329169" y="322942"/>
                  <a:pt x="323988" y="328123"/>
                  <a:pt x="323988" y="334513"/>
                </a:cubicBezTo>
                <a:cubicBezTo>
                  <a:pt x="323988" y="340903"/>
                  <a:pt x="329169" y="346084"/>
                  <a:pt x="335559" y="346084"/>
                </a:cubicBezTo>
                <a:cubicBezTo>
                  <a:pt x="341949" y="346084"/>
                  <a:pt x="347130" y="340903"/>
                  <a:pt x="347130" y="334513"/>
                </a:cubicBezTo>
                <a:close/>
                <a:moveTo>
                  <a:pt x="370272" y="261232"/>
                </a:moveTo>
                <a:cubicBezTo>
                  <a:pt x="370272" y="252711"/>
                  <a:pt x="363365" y="245804"/>
                  <a:pt x="354844" y="245804"/>
                </a:cubicBezTo>
                <a:cubicBezTo>
                  <a:pt x="346323" y="245804"/>
                  <a:pt x="339416" y="252711"/>
                  <a:pt x="339416" y="261232"/>
                </a:cubicBezTo>
                <a:cubicBezTo>
                  <a:pt x="339416" y="269752"/>
                  <a:pt x="346323" y="276659"/>
                  <a:pt x="354844" y="276659"/>
                </a:cubicBezTo>
                <a:cubicBezTo>
                  <a:pt x="363365" y="276659"/>
                  <a:pt x="370272" y="269752"/>
                  <a:pt x="370272" y="261232"/>
                </a:cubicBezTo>
                <a:close/>
                <a:moveTo>
                  <a:pt x="371043" y="161414"/>
                </a:moveTo>
                <a:lnTo>
                  <a:pt x="341885" y="29816"/>
                </a:lnTo>
                <a:lnTo>
                  <a:pt x="259192" y="44472"/>
                </a:lnTo>
                <a:lnTo>
                  <a:pt x="275623" y="161414"/>
                </a:lnTo>
                <a:close/>
              </a:path>
            </a:pathLst>
          </a:custGeom>
          <a:solidFill>
            <a:schemeClr val="accent1"/>
          </a:solidFill>
          <a:ln w="7640"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128026F8-FBC5-433F-9D40-FDA4593AA9A8}"/>
              </a:ext>
            </a:extLst>
          </p:cNvPr>
          <p:cNvSpPr/>
          <p:nvPr/>
        </p:nvSpPr>
        <p:spPr>
          <a:xfrm>
            <a:off x="4669948" y="1863440"/>
            <a:ext cx="15427" cy="53997"/>
          </a:xfrm>
          <a:custGeom>
            <a:avLst/>
            <a:gdLst>
              <a:gd name="connsiteX0" fmla="*/ 0 w 15427"/>
              <a:gd name="connsiteY0" fmla="*/ 46283 h 53997"/>
              <a:gd name="connsiteX1" fmla="*/ 0 w 15427"/>
              <a:gd name="connsiteY1" fmla="*/ 7714 h 53997"/>
              <a:gd name="connsiteX2" fmla="*/ 7714 w 15427"/>
              <a:gd name="connsiteY2" fmla="*/ 0 h 53997"/>
              <a:gd name="connsiteX3" fmla="*/ 15428 w 15427"/>
              <a:gd name="connsiteY3" fmla="*/ 7714 h 53997"/>
              <a:gd name="connsiteX4" fmla="*/ 15428 w 15427"/>
              <a:gd name="connsiteY4" fmla="*/ 46283 h 53997"/>
              <a:gd name="connsiteX5" fmla="*/ 7714 w 15427"/>
              <a:gd name="connsiteY5" fmla="*/ 53997 h 53997"/>
              <a:gd name="connsiteX6" fmla="*/ 0 w 15427"/>
              <a:gd name="connsiteY6" fmla="*/ 46283 h 5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27" h="53997">
                <a:moveTo>
                  <a:pt x="0" y="46283"/>
                </a:moveTo>
                <a:lnTo>
                  <a:pt x="0" y="7714"/>
                </a:lnTo>
                <a:cubicBezTo>
                  <a:pt x="0" y="3454"/>
                  <a:pt x="3454" y="0"/>
                  <a:pt x="7714" y="0"/>
                </a:cubicBezTo>
                <a:cubicBezTo>
                  <a:pt x="11974" y="0"/>
                  <a:pt x="15428" y="3454"/>
                  <a:pt x="15428" y="7714"/>
                </a:cubicBezTo>
                <a:lnTo>
                  <a:pt x="15428" y="46283"/>
                </a:lnTo>
                <a:cubicBezTo>
                  <a:pt x="15428" y="50544"/>
                  <a:pt x="11974" y="53997"/>
                  <a:pt x="7714" y="53997"/>
                </a:cubicBezTo>
                <a:cubicBezTo>
                  <a:pt x="3454" y="53997"/>
                  <a:pt x="0" y="50544"/>
                  <a:pt x="0" y="46283"/>
                </a:cubicBezTo>
                <a:close/>
              </a:path>
            </a:pathLst>
          </a:custGeom>
          <a:solidFill>
            <a:schemeClr val="tx2"/>
          </a:solidFill>
          <a:ln w="7640"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77E2F3F9-A824-4E8A-904B-8D2141A06830}"/>
              </a:ext>
            </a:extLst>
          </p:cNvPr>
          <p:cNvSpPr/>
          <p:nvPr/>
        </p:nvSpPr>
        <p:spPr>
          <a:xfrm>
            <a:off x="4610471" y="1877013"/>
            <a:ext cx="42243" cy="42738"/>
          </a:xfrm>
          <a:custGeom>
            <a:avLst/>
            <a:gdLst>
              <a:gd name="connsiteX0" fmla="*/ 29085 w 42243"/>
              <a:gd name="connsiteY0" fmla="*/ 40424 h 42738"/>
              <a:gd name="connsiteX1" fmla="*/ 34562 w 42243"/>
              <a:gd name="connsiteY1" fmla="*/ 42738 h 42738"/>
              <a:gd name="connsiteX2" fmla="*/ 42243 w 42243"/>
              <a:gd name="connsiteY2" fmla="*/ 34992 h 42738"/>
              <a:gd name="connsiteX3" fmla="*/ 39961 w 42243"/>
              <a:gd name="connsiteY3" fmla="*/ 29548 h 42738"/>
              <a:gd name="connsiteX4" fmla="*/ 12731 w 42243"/>
              <a:gd name="connsiteY4" fmla="*/ 1855 h 42738"/>
              <a:gd name="connsiteX5" fmla="*/ 1855 w 42243"/>
              <a:gd name="connsiteY5" fmla="*/ 2697 h 42738"/>
              <a:gd name="connsiteX6" fmla="*/ 1855 w 42243"/>
              <a:gd name="connsiteY6" fmla="*/ 12732 h 4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43" h="42738">
                <a:moveTo>
                  <a:pt x="29085" y="40424"/>
                </a:moveTo>
                <a:cubicBezTo>
                  <a:pt x="30528" y="41897"/>
                  <a:pt x="32500" y="42730"/>
                  <a:pt x="34562" y="42738"/>
                </a:cubicBezTo>
                <a:cubicBezTo>
                  <a:pt x="38822" y="42721"/>
                  <a:pt x="42261" y="39253"/>
                  <a:pt x="42243" y="34992"/>
                </a:cubicBezTo>
                <a:cubicBezTo>
                  <a:pt x="42235" y="32947"/>
                  <a:pt x="41414" y="30988"/>
                  <a:pt x="39961" y="29548"/>
                </a:cubicBezTo>
                <a:lnTo>
                  <a:pt x="12731" y="1855"/>
                </a:lnTo>
                <a:cubicBezTo>
                  <a:pt x="9495" y="-916"/>
                  <a:pt x="4626" y="-539"/>
                  <a:pt x="1855" y="2697"/>
                </a:cubicBezTo>
                <a:cubicBezTo>
                  <a:pt x="-618" y="5584"/>
                  <a:pt x="-618" y="9844"/>
                  <a:pt x="1855" y="12732"/>
                </a:cubicBezTo>
                <a:close/>
              </a:path>
            </a:pathLst>
          </a:custGeom>
          <a:solidFill>
            <a:schemeClr val="tx2"/>
          </a:solidFill>
          <a:ln w="7640"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482E1CB4-2FB8-4A17-B82D-47FF08B09AE6}"/>
              </a:ext>
            </a:extLst>
          </p:cNvPr>
          <p:cNvSpPr/>
          <p:nvPr/>
        </p:nvSpPr>
        <p:spPr>
          <a:xfrm>
            <a:off x="4702610" y="1876648"/>
            <a:ext cx="42722" cy="42871"/>
          </a:xfrm>
          <a:custGeom>
            <a:avLst/>
            <a:gdLst>
              <a:gd name="connsiteX0" fmla="*/ 7681 w 42722"/>
              <a:gd name="connsiteY0" fmla="*/ 42871 h 42871"/>
              <a:gd name="connsiteX1" fmla="*/ 13158 w 42722"/>
              <a:gd name="connsiteY1" fmla="*/ 40557 h 42871"/>
              <a:gd name="connsiteX2" fmla="*/ 40388 w 42722"/>
              <a:gd name="connsiteY2" fmla="*/ 13327 h 42871"/>
              <a:gd name="connsiteX3" fmla="*/ 40504 w 42722"/>
              <a:gd name="connsiteY3" fmla="*/ 2335 h 42871"/>
              <a:gd name="connsiteX4" fmla="*/ 29512 w 42722"/>
              <a:gd name="connsiteY4" fmla="*/ 2219 h 42871"/>
              <a:gd name="connsiteX5" fmla="*/ 2282 w 42722"/>
              <a:gd name="connsiteY5" fmla="*/ 29449 h 42871"/>
              <a:gd name="connsiteX6" fmla="*/ 2237 w 42722"/>
              <a:gd name="connsiteY6" fmla="*/ 40358 h 42871"/>
              <a:gd name="connsiteX7" fmla="*/ 7681 w 42722"/>
              <a:gd name="connsiteY7" fmla="*/ 42640 h 42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22" h="42871">
                <a:moveTo>
                  <a:pt x="7681" y="42871"/>
                </a:moveTo>
                <a:cubicBezTo>
                  <a:pt x="9742" y="42863"/>
                  <a:pt x="11715" y="42030"/>
                  <a:pt x="13158" y="40557"/>
                </a:cubicBezTo>
                <a:lnTo>
                  <a:pt x="40388" y="13327"/>
                </a:lnTo>
                <a:cubicBezTo>
                  <a:pt x="43455" y="10324"/>
                  <a:pt x="43508" y="5402"/>
                  <a:pt x="40504" y="2335"/>
                </a:cubicBezTo>
                <a:cubicBezTo>
                  <a:pt x="37500" y="-733"/>
                  <a:pt x="32579" y="-784"/>
                  <a:pt x="29512" y="2219"/>
                </a:cubicBezTo>
                <a:lnTo>
                  <a:pt x="2282" y="29449"/>
                </a:lnTo>
                <a:cubicBezTo>
                  <a:pt x="-743" y="32449"/>
                  <a:pt x="-763" y="37333"/>
                  <a:pt x="2237" y="40358"/>
                </a:cubicBezTo>
                <a:cubicBezTo>
                  <a:pt x="3677" y="41811"/>
                  <a:pt x="5636" y="42631"/>
                  <a:pt x="7681" y="42640"/>
                </a:cubicBezTo>
                <a:close/>
              </a:path>
            </a:pathLst>
          </a:custGeom>
          <a:solidFill>
            <a:schemeClr val="tx2"/>
          </a:solidFill>
          <a:ln w="7640"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78ABFA2D-8CB4-4F76-9192-55CE1FC44EFA}"/>
              </a:ext>
            </a:extLst>
          </p:cNvPr>
          <p:cNvSpPr/>
          <p:nvPr/>
        </p:nvSpPr>
        <p:spPr>
          <a:xfrm>
            <a:off x="1835073" y="3017476"/>
            <a:ext cx="60447" cy="65321"/>
          </a:xfrm>
          <a:custGeom>
            <a:avLst/>
            <a:gdLst>
              <a:gd name="connsiteX0" fmla="*/ 16725 w 60447"/>
              <a:gd name="connsiteY0" fmla="*/ 65322 h 65321"/>
              <a:gd name="connsiteX1" fmla="*/ 5154 w 60447"/>
              <a:gd name="connsiteY1" fmla="*/ 61465 h 65321"/>
              <a:gd name="connsiteX2" fmla="*/ 3611 w 60447"/>
              <a:gd name="connsiteY2" fmla="*/ 39866 h 65321"/>
              <a:gd name="connsiteX3" fmla="*/ 33695 w 60447"/>
              <a:gd name="connsiteY3" fmla="*/ 5154 h 65321"/>
              <a:gd name="connsiteX4" fmla="*/ 55294 w 60447"/>
              <a:gd name="connsiteY4" fmla="*/ 3611 h 65321"/>
              <a:gd name="connsiteX5" fmla="*/ 56837 w 60447"/>
              <a:gd name="connsiteY5" fmla="*/ 25210 h 65321"/>
              <a:gd name="connsiteX6" fmla="*/ 26753 w 60447"/>
              <a:gd name="connsiteY6" fmla="*/ 59922 h 65321"/>
              <a:gd name="connsiteX7" fmla="*/ 16725 w 60447"/>
              <a:gd name="connsiteY7" fmla="*/ 65322 h 6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447" h="65321">
                <a:moveTo>
                  <a:pt x="16725" y="65322"/>
                </a:moveTo>
                <a:cubicBezTo>
                  <a:pt x="12868" y="65322"/>
                  <a:pt x="8239" y="64551"/>
                  <a:pt x="5154" y="61465"/>
                </a:cubicBezTo>
                <a:cubicBezTo>
                  <a:pt x="-1017" y="56065"/>
                  <a:pt x="-1789" y="46037"/>
                  <a:pt x="3611" y="39866"/>
                </a:cubicBezTo>
                <a:lnTo>
                  <a:pt x="33695" y="5154"/>
                </a:lnTo>
                <a:cubicBezTo>
                  <a:pt x="39095" y="-1017"/>
                  <a:pt x="49123" y="-1789"/>
                  <a:pt x="55294" y="3611"/>
                </a:cubicBezTo>
                <a:cubicBezTo>
                  <a:pt x="61465" y="9011"/>
                  <a:pt x="62236" y="19039"/>
                  <a:pt x="56837" y="25210"/>
                </a:cubicBezTo>
                <a:lnTo>
                  <a:pt x="26753" y="59922"/>
                </a:lnTo>
                <a:cubicBezTo>
                  <a:pt x="24438" y="63008"/>
                  <a:pt x="20581" y="64551"/>
                  <a:pt x="16725" y="65322"/>
                </a:cubicBezTo>
                <a:close/>
              </a:path>
            </a:pathLst>
          </a:custGeom>
          <a:solidFill>
            <a:schemeClr val="tx2"/>
          </a:solidFill>
          <a:ln w="7640"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3593E0C6-BB82-4B07-98B0-5916098327A8}"/>
              </a:ext>
            </a:extLst>
          </p:cNvPr>
          <p:cNvSpPr/>
          <p:nvPr/>
        </p:nvSpPr>
        <p:spPr>
          <a:xfrm>
            <a:off x="1783785" y="2986244"/>
            <a:ext cx="73542" cy="79004"/>
          </a:xfrm>
          <a:custGeom>
            <a:avLst/>
            <a:gdLst>
              <a:gd name="connsiteX0" fmla="*/ 20958 w 73542"/>
              <a:gd name="connsiteY0" fmla="*/ 78812 h 79004"/>
              <a:gd name="connsiteX1" fmla="*/ 6302 w 73542"/>
              <a:gd name="connsiteY1" fmla="*/ 74184 h 79004"/>
              <a:gd name="connsiteX2" fmla="*/ 4759 w 73542"/>
              <a:gd name="connsiteY2" fmla="*/ 47185 h 79004"/>
              <a:gd name="connsiteX3" fmla="*/ 40243 w 73542"/>
              <a:gd name="connsiteY3" fmla="*/ 6302 h 79004"/>
              <a:gd name="connsiteX4" fmla="*/ 67241 w 73542"/>
              <a:gd name="connsiteY4" fmla="*/ 4759 h 79004"/>
              <a:gd name="connsiteX5" fmla="*/ 68784 w 73542"/>
              <a:gd name="connsiteY5" fmla="*/ 31757 h 79004"/>
              <a:gd name="connsiteX6" fmla="*/ 33300 w 73542"/>
              <a:gd name="connsiteY6" fmla="*/ 72641 h 79004"/>
              <a:gd name="connsiteX7" fmla="*/ 20958 w 73542"/>
              <a:gd name="connsiteY7" fmla="*/ 78812 h 79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42" h="79004">
                <a:moveTo>
                  <a:pt x="20958" y="78812"/>
                </a:moveTo>
                <a:cubicBezTo>
                  <a:pt x="15558" y="79583"/>
                  <a:pt x="10930" y="78041"/>
                  <a:pt x="6302" y="74184"/>
                </a:cubicBezTo>
                <a:cubicBezTo>
                  <a:pt x="-1412" y="67241"/>
                  <a:pt x="-2184" y="54899"/>
                  <a:pt x="4759" y="47185"/>
                </a:cubicBezTo>
                <a:lnTo>
                  <a:pt x="40243" y="6302"/>
                </a:lnTo>
                <a:cubicBezTo>
                  <a:pt x="47185" y="-1412"/>
                  <a:pt x="59527" y="-2184"/>
                  <a:pt x="67241" y="4759"/>
                </a:cubicBezTo>
                <a:cubicBezTo>
                  <a:pt x="74955" y="11701"/>
                  <a:pt x="75727" y="24044"/>
                  <a:pt x="68784" y="31757"/>
                </a:cubicBezTo>
                <a:lnTo>
                  <a:pt x="33300" y="72641"/>
                </a:lnTo>
                <a:cubicBezTo>
                  <a:pt x="30215" y="76498"/>
                  <a:pt x="25586" y="78812"/>
                  <a:pt x="20958" y="78812"/>
                </a:cubicBezTo>
                <a:close/>
              </a:path>
            </a:pathLst>
          </a:custGeom>
          <a:solidFill>
            <a:schemeClr val="tx2"/>
          </a:solidFill>
          <a:ln w="7640"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3F915056-AB80-41C2-B64B-96FB92DA087D}"/>
              </a:ext>
            </a:extLst>
          </p:cNvPr>
          <p:cNvSpPr/>
          <p:nvPr/>
        </p:nvSpPr>
        <p:spPr>
          <a:xfrm>
            <a:off x="1731287" y="2949945"/>
            <a:ext cx="81344" cy="86717"/>
          </a:xfrm>
          <a:custGeom>
            <a:avLst/>
            <a:gdLst>
              <a:gd name="connsiteX0" fmla="*/ 24859 w 81344"/>
              <a:gd name="connsiteY0" fmla="*/ 86570 h 86717"/>
              <a:gd name="connsiteX1" fmla="*/ 7889 w 81344"/>
              <a:gd name="connsiteY1" fmla="*/ 81170 h 86717"/>
              <a:gd name="connsiteX2" fmla="*/ 5574 w 81344"/>
              <a:gd name="connsiteY2" fmla="*/ 48772 h 86717"/>
              <a:gd name="connsiteX3" fmla="*/ 41058 w 81344"/>
              <a:gd name="connsiteY3" fmla="*/ 7889 h 86717"/>
              <a:gd name="connsiteX4" fmla="*/ 73456 w 81344"/>
              <a:gd name="connsiteY4" fmla="*/ 5574 h 86717"/>
              <a:gd name="connsiteX5" fmla="*/ 75771 w 81344"/>
              <a:gd name="connsiteY5" fmla="*/ 37973 h 86717"/>
              <a:gd name="connsiteX6" fmla="*/ 40287 w 81344"/>
              <a:gd name="connsiteY6" fmla="*/ 78856 h 86717"/>
              <a:gd name="connsiteX7" fmla="*/ 24859 w 81344"/>
              <a:gd name="connsiteY7" fmla="*/ 86570 h 8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344" h="86717">
                <a:moveTo>
                  <a:pt x="24859" y="86570"/>
                </a:moveTo>
                <a:cubicBezTo>
                  <a:pt x="18688" y="87341"/>
                  <a:pt x="12517" y="85027"/>
                  <a:pt x="7889" y="81170"/>
                </a:cubicBezTo>
                <a:cubicBezTo>
                  <a:pt x="-1368" y="72685"/>
                  <a:pt x="-2911" y="58029"/>
                  <a:pt x="5574" y="48772"/>
                </a:cubicBezTo>
                <a:lnTo>
                  <a:pt x="41058" y="7889"/>
                </a:lnTo>
                <a:cubicBezTo>
                  <a:pt x="49543" y="-1368"/>
                  <a:pt x="64200" y="-2911"/>
                  <a:pt x="73456" y="5574"/>
                </a:cubicBezTo>
                <a:cubicBezTo>
                  <a:pt x="82713" y="14060"/>
                  <a:pt x="84256" y="28716"/>
                  <a:pt x="75771" y="37973"/>
                </a:cubicBezTo>
                <a:lnTo>
                  <a:pt x="40287" y="78856"/>
                </a:lnTo>
                <a:cubicBezTo>
                  <a:pt x="36430" y="83484"/>
                  <a:pt x="30259" y="86570"/>
                  <a:pt x="24859" y="86570"/>
                </a:cubicBezTo>
                <a:close/>
              </a:path>
            </a:pathLst>
          </a:custGeom>
          <a:solidFill>
            <a:schemeClr val="tx2"/>
          </a:solidFill>
          <a:ln w="7640"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CE320C3B-2371-4CB2-9856-315518F02E93}"/>
              </a:ext>
            </a:extLst>
          </p:cNvPr>
          <p:cNvSpPr/>
          <p:nvPr/>
        </p:nvSpPr>
        <p:spPr>
          <a:xfrm>
            <a:off x="1674976" y="2916004"/>
            <a:ext cx="86744" cy="92117"/>
          </a:xfrm>
          <a:custGeom>
            <a:avLst/>
            <a:gdLst>
              <a:gd name="connsiteX0" fmla="*/ 24859 w 86744"/>
              <a:gd name="connsiteY0" fmla="*/ 91970 h 92117"/>
              <a:gd name="connsiteX1" fmla="*/ 7889 w 86744"/>
              <a:gd name="connsiteY1" fmla="*/ 86570 h 92117"/>
              <a:gd name="connsiteX2" fmla="*/ 5574 w 86744"/>
              <a:gd name="connsiteY2" fmla="*/ 54172 h 92117"/>
              <a:gd name="connsiteX3" fmla="*/ 46458 w 86744"/>
              <a:gd name="connsiteY3" fmla="*/ 7889 h 92117"/>
              <a:gd name="connsiteX4" fmla="*/ 78856 w 86744"/>
              <a:gd name="connsiteY4" fmla="*/ 5574 h 92117"/>
              <a:gd name="connsiteX5" fmla="*/ 81170 w 86744"/>
              <a:gd name="connsiteY5" fmla="*/ 37973 h 92117"/>
              <a:gd name="connsiteX6" fmla="*/ 40287 w 86744"/>
              <a:gd name="connsiteY6" fmla="*/ 84256 h 92117"/>
              <a:gd name="connsiteX7" fmla="*/ 24859 w 86744"/>
              <a:gd name="connsiteY7" fmla="*/ 91970 h 92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744" h="92117">
                <a:moveTo>
                  <a:pt x="24859" y="91970"/>
                </a:moveTo>
                <a:cubicBezTo>
                  <a:pt x="18688" y="92741"/>
                  <a:pt x="12517" y="90427"/>
                  <a:pt x="7889" y="86570"/>
                </a:cubicBezTo>
                <a:cubicBezTo>
                  <a:pt x="-1368" y="78085"/>
                  <a:pt x="-2911" y="63428"/>
                  <a:pt x="5574" y="54172"/>
                </a:cubicBezTo>
                <a:lnTo>
                  <a:pt x="46458" y="7889"/>
                </a:lnTo>
                <a:cubicBezTo>
                  <a:pt x="54943" y="-1368"/>
                  <a:pt x="69599" y="-2911"/>
                  <a:pt x="78856" y="5574"/>
                </a:cubicBezTo>
                <a:cubicBezTo>
                  <a:pt x="88113" y="14060"/>
                  <a:pt x="89655" y="28716"/>
                  <a:pt x="81170" y="37973"/>
                </a:cubicBezTo>
                <a:lnTo>
                  <a:pt x="40287" y="84256"/>
                </a:lnTo>
                <a:cubicBezTo>
                  <a:pt x="35658" y="88884"/>
                  <a:pt x="30259" y="91198"/>
                  <a:pt x="24859" y="91970"/>
                </a:cubicBezTo>
                <a:close/>
              </a:path>
            </a:pathLst>
          </a:custGeom>
          <a:solidFill>
            <a:schemeClr val="tx2"/>
          </a:solidFill>
          <a:ln w="7640"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0D90DA8-ADE6-4710-A66C-B494877C1382}"/>
              </a:ext>
            </a:extLst>
          </p:cNvPr>
          <p:cNvSpPr/>
          <p:nvPr/>
        </p:nvSpPr>
        <p:spPr>
          <a:xfrm>
            <a:off x="1540929" y="2693248"/>
            <a:ext cx="154337" cy="183650"/>
          </a:xfrm>
          <a:custGeom>
            <a:avLst/>
            <a:gdLst>
              <a:gd name="connsiteX0" fmla="*/ 0 w 154337"/>
              <a:gd name="connsiteY0" fmla="*/ 145021 h 183650"/>
              <a:gd name="connsiteX1" fmla="*/ 59397 w 154337"/>
              <a:gd name="connsiteY1" fmla="*/ 181276 h 183650"/>
              <a:gd name="connsiteX2" fmla="*/ 80224 w 154337"/>
              <a:gd name="connsiteY2" fmla="*/ 175876 h 183650"/>
              <a:gd name="connsiteX3" fmla="*/ 151963 w 154337"/>
              <a:gd name="connsiteY3" fmla="*/ 57083 h 183650"/>
              <a:gd name="connsiteX4" fmla="*/ 146563 w 154337"/>
              <a:gd name="connsiteY4" fmla="*/ 36255 h 183650"/>
              <a:gd name="connsiteX5" fmla="*/ 87938 w 154337"/>
              <a:gd name="connsiteY5" fmla="*/ 0 h 183650"/>
              <a:gd name="connsiteX6" fmla="*/ 0 w 154337"/>
              <a:gd name="connsiteY6" fmla="*/ 145021 h 18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37" h="183650">
                <a:moveTo>
                  <a:pt x="0" y="145021"/>
                </a:moveTo>
                <a:lnTo>
                  <a:pt x="59397" y="181276"/>
                </a:lnTo>
                <a:cubicBezTo>
                  <a:pt x="66339" y="185904"/>
                  <a:pt x="76367" y="183590"/>
                  <a:pt x="80224" y="175876"/>
                </a:cubicBezTo>
                <a:lnTo>
                  <a:pt x="151963" y="57083"/>
                </a:lnTo>
                <a:cubicBezTo>
                  <a:pt x="156591" y="50140"/>
                  <a:pt x="154277" y="40112"/>
                  <a:pt x="146563" y="36255"/>
                </a:cubicBezTo>
                <a:lnTo>
                  <a:pt x="87938" y="0"/>
                </a:lnTo>
                <a:lnTo>
                  <a:pt x="0" y="145021"/>
                </a:lnTo>
                <a:close/>
              </a:path>
            </a:pathLst>
          </a:custGeom>
          <a:solidFill>
            <a:schemeClr val="accent1"/>
          </a:solidFill>
          <a:ln w="764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892D738-56D1-4DE6-B5F5-F3C02E677304}"/>
              </a:ext>
            </a:extLst>
          </p:cNvPr>
          <p:cNvSpPr/>
          <p:nvPr/>
        </p:nvSpPr>
        <p:spPr>
          <a:xfrm>
            <a:off x="1635810" y="2762673"/>
            <a:ext cx="413593" cy="331845"/>
          </a:xfrm>
          <a:custGeom>
            <a:avLst/>
            <a:gdLst>
              <a:gd name="connsiteX0" fmla="*/ 404978 w 413593"/>
              <a:gd name="connsiteY0" fmla="*/ 176648 h 331845"/>
              <a:gd name="connsiteX1" fmla="*/ 280785 w 413593"/>
              <a:gd name="connsiteY1" fmla="*/ 70196 h 331845"/>
              <a:gd name="connsiteX2" fmla="*/ 272299 w 413593"/>
              <a:gd name="connsiteY2" fmla="*/ 62482 h 331845"/>
              <a:gd name="connsiteX3" fmla="*/ 219074 w 413593"/>
              <a:gd name="connsiteY3" fmla="*/ 123422 h 331845"/>
              <a:gd name="connsiteX4" fmla="*/ 188218 w 413593"/>
              <a:gd name="connsiteY4" fmla="*/ 138850 h 331845"/>
              <a:gd name="connsiteX5" fmla="*/ 184361 w 413593"/>
              <a:gd name="connsiteY5" fmla="*/ 138850 h 331845"/>
              <a:gd name="connsiteX6" fmla="*/ 154277 w 413593"/>
              <a:gd name="connsiteY6" fmla="*/ 127279 h 331845"/>
              <a:gd name="connsiteX7" fmla="*/ 149649 w 413593"/>
              <a:gd name="connsiteY7" fmla="*/ 61711 h 331845"/>
              <a:gd name="connsiteX8" fmla="*/ 195161 w 413593"/>
              <a:gd name="connsiteY8" fmla="*/ 9257 h 331845"/>
              <a:gd name="connsiteX9" fmla="*/ 67111 w 413593"/>
              <a:gd name="connsiteY9" fmla="*/ 0 h 331845"/>
              <a:gd name="connsiteX10" fmla="*/ 0 w 413593"/>
              <a:gd name="connsiteY10" fmla="*/ 111080 h 331845"/>
              <a:gd name="connsiteX11" fmla="*/ 52454 w 413593"/>
              <a:gd name="connsiteY11" fmla="*/ 172019 h 331845"/>
              <a:gd name="connsiteX12" fmla="*/ 72510 w 413593"/>
              <a:gd name="connsiteY12" fmla="*/ 148878 h 331845"/>
              <a:gd name="connsiteX13" fmla="*/ 101823 w 413593"/>
              <a:gd name="connsiteY13" fmla="*/ 135764 h 331845"/>
              <a:gd name="connsiteX14" fmla="*/ 101823 w 413593"/>
              <a:gd name="connsiteY14" fmla="*/ 135764 h 331845"/>
              <a:gd name="connsiteX15" fmla="*/ 127279 w 413593"/>
              <a:gd name="connsiteY15" fmla="*/ 145021 h 331845"/>
              <a:gd name="connsiteX16" fmla="*/ 140392 w 413593"/>
              <a:gd name="connsiteY16" fmla="*/ 172791 h 331845"/>
              <a:gd name="connsiteX17" fmla="*/ 153506 w 413593"/>
              <a:gd name="connsiteY17" fmla="*/ 170476 h 331845"/>
              <a:gd name="connsiteX18" fmla="*/ 178962 w 413593"/>
              <a:gd name="connsiteY18" fmla="*/ 179733 h 331845"/>
              <a:gd name="connsiteX19" fmla="*/ 192075 w 413593"/>
              <a:gd name="connsiteY19" fmla="*/ 208274 h 331845"/>
              <a:gd name="connsiteX20" fmla="*/ 202103 w 413593"/>
              <a:gd name="connsiteY20" fmla="*/ 206732 h 331845"/>
              <a:gd name="connsiteX21" fmla="*/ 202103 w 413593"/>
              <a:gd name="connsiteY21" fmla="*/ 206732 h 331845"/>
              <a:gd name="connsiteX22" fmla="*/ 225245 w 413593"/>
              <a:gd name="connsiteY22" fmla="*/ 215217 h 331845"/>
              <a:gd name="connsiteX23" fmla="*/ 236816 w 413593"/>
              <a:gd name="connsiteY23" fmla="*/ 239130 h 331845"/>
              <a:gd name="connsiteX24" fmla="*/ 245301 w 413593"/>
              <a:gd name="connsiteY24" fmla="*/ 237587 h 331845"/>
              <a:gd name="connsiteX25" fmla="*/ 245301 w 413593"/>
              <a:gd name="connsiteY25" fmla="*/ 237587 h 331845"/>
              <a:gd name="connsiteX26" fmla="*/ 265357 w 413593"/>
              <a:gd name="connsiteY26" fmla="*/ 245301 h 331845"/>
              <a:gd name="connsiteX27" fmla="*/ 276156 w 413593"/>
              <a:gd name="connsiteY27" fmla="*/ 266128 h 331845"/>
              <a:gd name="connsiteX28" fmla="*/ 268443 w 413593"/>
              <a:gd name="connsiteY28" fmla="*/ 288499 h 331845"/>
              <a:gd name="connsiteX29" fmla="*/ 242215 w 413593"/>
              <a:gd name="connsiteY29" fmla="*/ 318583 h 331845"/>
              <a:gd name="connsiteX30" fmla="*/ 253015 w 413593"/>
              <a:gd name="connsiteY30" fmla="*/ 327068 h 331845"/>
              <a:gd name="connsiteX31" fmla="*/ 271528 w 413593"/>
              <a:gd name="connsiteY31" fmla="*/ 331696 h 331845"/>
              <a:gd name="connsiteX32" fmla="*/ 299298 w 413593"/>
              <a:gd name="connsiteY32" fmla="*/ 298527 h 331845"/>
              <a:gd name="connsiteX33" fmla="*/ 299298 w 413593"/>
              <a:gd name="connsiteY33" fmla="*/ 297755 h 331845"/>
              <a:gd name="connsiteX34" fmla="*/ 307012 w 413593"/>
              <a:gd name="connsiteY34" fmla="*/ 298527 h 331845"/>
              <a:gd name="connsiteX35" fmla="*/ 334782 w 413593"/>
              <a:gd name="connsiteY35" fmla="*/ 265357 h 331845"/>
              <a:gd name="connsiteX36" fmla="*/ 334782 w 413593"/>
              <a:gd name="connsiteY36" fmla="*/ 264586 h 331845"/>
              <a:gd name="connsiteX37" fmla="*/ 342496 w 413593"/>
              <a:gd name="connsiteY37" fmla="*/ 265357 h 331845"/>
              <a:gd name="connsiteX38" fmla="*/ 370266 w 413593"/>
              <a:gd name="connsiteY38" fmla="*/ 232187 h 331845"/>
              <a:gd name="connsiteX39" fmla="*/ 369494 w 413593"/>
              <a:gd name="connsiteY39" fmla="*/ 227559 h 331845"/>
              <a:gd name="connsiteX40" fmla="*/ 385693 w 413593"/>
              <a:gd name="connsiteY40" fmla="*/ 230645 h 331845"/>
              <a:gd name="connsiteX41" fmla="*/ 413463 w 413593"/>
              <a:gd name="connsiteY41" fmla="*/ 197475 h 331845"/>
              <a:gd name="connsiteX42" fmla="*/ 404978 w 413593"/>
              <a:gd name="connsiteY42" fmla="*/ 176648 h 331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13593" h="331845">
                <a:moveTo>
                  <a:pt x="404978" y="176648"/>
                </a:moveTo>
                <a:lnTo>
                  <a:pt x="280785" y="70196"/>
                </a:lnTo>
                <a:lnTo>
                  <a:pt x="272299" y="62482"/>
                </a:lnTo>
                <a:lnTo>
                  <a:pt x="219074" y="123422"/>
                </a:lnTo>
                <a:cubicBezTo>
                  <a:pt x="211360" y="132678"/>
                  <a:pt x="200561" y="138078"/>
                  <a:pt x="188218" y="138850"/>
                </a:cubicBezTo>
                <a:cubicBezTo>
                  <a:pt x="186676" y="138850"/>
                  <a:pt x="185133" y="138850"/>
                  <a:pt x="184361" y="138850"/>
                </a:cubicBezTo>
                <a:cubicBezTo>
                  <a:pt x="172791" y="138850"/>
                  <a:pt x="161991" y="134993"/>
                  <a:pt x="154277" y="127279"/>
                </a:cubicBezTo>
                <a:cubicBezTo>
                  <a:pt x="134993" y="110308"/>
                  <a:pt x="133450" y="80996"/>
                  <a:pt x="149649" y="61711"/>
                </a:cubicBezTo>
                <a:lnTo>
                  <a:pt x="195161" y="9257"/>
                </a:lnTo>
                <a:cubicBezTo>
                  <a:pt x="159677" y="4628"/>
                  <a:pt x="114165" y="23142"/>
                  <a:pt x="67111" y="0"/>
                </a:cubicBezTo>
                <a:lnTo>
                  <a:pt x="0" y="111080"/>
                </a:lnTo>
                <a:lnTo>
                  <a:pt x="52454" y="172019"/>
                </a:lnTo>
                <a:lnTo>
                  <a:pt x="72510" y="148878"/>
                </a:lnTo>
                <a:cubicBezTo>
                  <a:pt x="79453" y="140392"/>
                  <a:pt x="90252" y="135764"/>
                  <a:pt x="101823" y="135764"/>
                </a:cubicBezTo>
                <a:lnTo>
                  <a:pt x="101823" y="135764"/>
                </a:lnTo>
                <a:cubicBezTo>
                  <a:pt x="111080" y="135764"/>
                  <a:pt x="120336" y="138850"/>
                  <a:pt x="127279" y="145021"/>
                </a:cubicBezTo>
                <a:cubicBezTo>
                  <a:pt x="135764" y="151963"/>
                  <a:pt x="139621" y="161991"/>
                  <a:pt x="140392" y="172791"/>
                </a:cubicBezTo>
                <a:cubicBezTo>
                  <a:pt x="144249" y="171248"/>
                  <a:pt x="148878" y="170476"/>
                  <a:pt x="153506" y="170476"/>
                </a:cubicBezTo>
                <a:cubicBezTo>
                  <a:pt x="162763" y="170476"/>
                  <a:pt x="172019" y="173562"/>
                  <a:pt x="178962" y="179733"/>
                </a:cubicBezTo>
                <a:cubicBezTo>
                  <a:pt x="187447" y="187447"/>
                  <a:pt x="192075" y="197475"/>
                  <a:pt x="192075" y="208274"/>
                </a:cubicBezTo>
                <a:cubicBezTo>
                  <a:pt x="195161" y="207503"/>
                  <a:pt x="199018" y="206732"/>
                  <a:pt x="202103" y="206732"/>
                </a:cubicBezTo>
                <a:lnTo>
                  <a:pt x="202103" y="206732"/>
                </a:lnTo>
                <a:cubicBezTo>
                  <a:pt x="210589" y="206732"/>
                  <a:pt x="218302" y="209817"/>
                  <a:pt x="225245" y="215217"/>
                </a:cubicBezTo>
                <a:cubicBezTo>
                  <a:pt x="232187" y="221388"/>
                  <a:pt x="236044" y="229873"/>
                  <a:pt x="236816" y="239130"/>
                </a:cubicBezTo>
                <a:cubicBezTo>
                  <a:pt x="239130" y="238358"/>
                  <a:pt x="242215" y="237587"/>
                  <a:pt x="245301" y="237587"/>
                </a:cubicBezTo>
                <a:lnTo>
                  <a:pt x="245301" y="237587"/>
                </a:lnTo>
                <a:cubicBezTo>
                  <a:pt x="253015" y="237587"/>
                  <a:pt x="259957" y="239901"/>
                  <a:pt x="265357" y="245301"/>
                </a:cubicBezTo>
                <a:cubicBezTo>
                  <a:pt x="271528" y="250701"/>
                  <a:pt x="275385" y="258414"/>
                  <a:pt x="276156" y="266128"/>
                </a:cubicBezTo>
                <a:cubicBezTo>
                  <a:pt x="276928" y="274614"/>
                  <a:pt x="273842" y="282327"/>
                  <a:pt x="268443" y="288499"/>
                </a:cubicBezTo>
                <a:lnTo>
                  <a:pt x="242215" y="318583"/>
                </a:lnTo>
                <a:lnTo>
                  <a:pt x="253015" y="327068"/>
                </a:lnTo>
                <a:cubicBezTo>
                  <a:pt x="258414" y="330153"/>
                  <a:pt x="264586" y="332468"/>
                  <a:pt x="271528" y="331696"/>
                </a:cubicBezTo>
                <a:cubicBezTo>
                  <a:pt x="288499" y="330153"/>
                  <a:pt x="300841" y="315497"/>
                  <a:pt x="299298" y="298527"/>
                </a:cubicBezTo>
                <a:cubicBezTo>
                  <a:pt x="299298" y="298527"/>
                  <a:pt x="299298" y="297755"/>
                  <a:pt x="299298" y="297755"/>
                </a:cubicBezTo>
                <a:cubicBezTo>
                  <a:pt x="301612" y="298527"/>
                  <a:pt x="304698" y="298527"/>
                  <a:pt x="307012" y="298527"/>
                </a:cubicBezTo>
                <a:cubicBezTo>
                  <a:pt x="323982" y="296984"/>
                  <a:pt x="336325" y="282327"/>
                  <a:pt x="334782" y="265357"/>
                </a:cubicBezTo>
                <a:cubicBezTo>
                  <a:pt x="334782" y="265357"/>
                  <a:pt x="334782" y="264586"/>
                  <a:pt x="334782" y="264586"/>
                </a:cubicBezTo>
                <a:cubicBezTo>
                  <a:pt x="337096" y="265357"/>
                  <a:pt x="340181" y="265357"/>
                  <a:pt x="342496" y="265357"/>
                </a:cubicBezTo>
                <a:cubicBezTo>
                  <a:pt x="359466" y="263814"/>
                  <a:pt x="371808" y="249158"/>
                  <a:pt x="370266" y="232187"/>
                </a:cubicBezTo>
                <a:cubicBezTo>
                  <a:pt x="370266" y="230645"/>
                  <a:pt x="369494" y="229102"/>
                  <a:pt x="369494" y="227559"/>
                </a:cubicBezTo>
                <a:cubicBezTo>
                  <a:pt x="374122" y="229873"/>
                  <a:pt x="379522" y="231416"/>
                  <a:pt x="385693" y="230645"/>
                </a:cubicBezTo>
                <a:cubicBezTo>
                  <a:pt x="402664" y="229102"/>
                  <a:pt x="415006" y="214445"/>
                  <a:pt x="413463" y="197475"/>
                </a:cubicBezTo>
                <a:cubicBezTo>
                  <a:pt x="414235" y="188990"/>
                  <a:pt x="410378" y="182047"/>
                  <a:pt x="404978" y="176648"/>
                </a:cubicBezTo>
                <a:close/>
              </a:path>
            </a:pathLst>
          </a:custGeom>
          <a:solidFill>
            <a:schemeClr val="accent1"/>
          </a:solidFill>
          <a:ln w="764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036AFEF2-6C39-47DE-AEF3-6492AD260131}"/>
              </a:ext>
            </a:extLst>
          </p:cNvPr>
          <p:cNvSpPr/>
          <p:nvPr/>
        </p:nvSpPr>
        <p:spPr>
          <a:xfrm>
            <a:off x="2056155" y="2693248"/>
            <a:ext cx="154337" cy="183650"/>
          </a:xfrm>
          <a:custGeom>
            <a:avLst/>
            <a:gdLst>
              <a:gd name="connsiteX0" fmla="*/ 154338 w 154337"/>
              <a:gd name="connsiteY0" fmla="*/ 145021 h 183650"/>
              <a:gd name="connsiteX1" fmla="*/ 94941 w 154337"/>
              <a:gd name="connsiteY1" fmla="*/ 181276 h 183650"/>
              <a:gd name="connsiteX2" fmla="*/ 74114 w 154337"/>
              <a:gd name="connsiteY2" fmla="*/ 175876 h 183650"/>
              <a:gd name="connsiteX3" fmla="*/ 2375 w 154337"/>
              <a:gd name="connsiteY3" fmla="*/ 57083 h 183650"/>
              <a:gd name="connsiteX4" fmla="*/ 7774 w 154337"/>
              <a:gd name="connsiteY4" fmla="*/ 36255 h 183650"/>
              <a:gd name="connsiteX5" fmla="*/ 67171 w 154337"/>
              <a:gd name="connsiteY5" fmla="*/ 0 h 183650"/>
              <a:gd name="connsiteX6" fmla="*/ 154338 w 154337"/>
              <a:gd name="connsiteY6" fmla="*/ 145021 h 18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37" h="183650">
                <a:moveTo>
                  <a:pt x="154338" y="145021"/>
                </a:moveTo>
                <a:lnTo>
                  <a:pt x="94941" y="181276"/>
                </a:lnTo>
                <a:cubicBezTo>
                  <a:pt x="87999" y="185904"/>
                  <a:pt x="77971" y="183590"/>
                  <a:pt x="74114" y="175876"/>
                </a:cubicBezTo>
                <a:lnTo>
                  <a:pt x="2375" y="57083"/>
                </a:lnTo>
                <a:cubicBezTo>
                  <a:pt x="-2254" y="50140"/>
                  <a:pt x="61" y="40112"/>
                  <a:pt x="7774" y="36255"/>
                </a:cubicBezTo>
                <a:lnTo>
                  <a:pt x="67171" y="0"/>
                </a:lnTo>
                <a:lnTo>
                  <a:pt x="154338" y="145021"/>
                </a:lnTo>
                <a:close/>
              </a:path>
            </a:pathLst>
          </a:custGeom>
          <a:solidFill>
            <a:schemeClr val="accent1"/>
          </a:solidFill>
          <a:ln w="764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66A1FD7B-6426-4439-AF61-BF0DCB1E5066}"/>
              </a:ext>
            </a:extLst>
          </p:cNvPr>
          <p:cNvSpPr/>
          <p:nvPr/>
        </p:nvSpPr>
        <p:spPr>
          <a:xfrm>
            <a:off x="1788463" y="2755615"/>
            <a:ext cx="326377" cy="181390"/>
          </a:xfrm>
          <a:custGeom>
            <a:avLst/>
            <a:gdLst>
              <a:gd name="connsiteX0" fmla="*/ 260810 w 326377"/>
              <a:gd name="connsiteY0" fmla="*/ 10143 h 181390"/>
              <a:gd name="connsiteX1" fmla="*/ 98819 w 326377"/>
              <a:gd name="connsiteY1" fmla="*/ 886 h 181390"/>
              <a:gd name="connsiteX2" fmla="*/ 94962 w 326377"/>
              <a:gd name="connsiteY2" fmla="*/ 115 h 181390"/>
              <a:gd name="connsiteX3" fmla="*/ 68735 w 326377"/>
              <a:gd name="connsiteY3" fmla="*/ 10143 h 181390"/>
              <a:gd name="connsiteX4" fmla="*/ 7795 w 326377"/>
              <a:gd name="connsiteY4" fmla="*/ 79568 h 181390"/>
              <a:gd name="connsiteX5" fmla="*/ 10881 w 326377"/>
              <a:gd name="connsiteY5" fmla="*/ 122765 h 181390"/>
              <a:gd name="connsiteX6" fmla="*/ 34022 w 326377"/>
              <a:gd name="connsiteY6" fmla="*/ 130479 h 181390"/>
              <a:gd name="connsiteX7" fmla="*/ 54850 w 326377"/>
              <a:gd name="connsiteY7" fmla="*/ 119680 h 181390"/>
              <a:gd name="connsiteX8" fmla="*/ 118103 w 326377"/>
              <a:gd name="connsiteY8" fmla="*/ 47170 h 181390"/>
              <a:gd name="connsiteX9" fmla="*/ 262353 w 326377"/>
              <a:gd name="connsiteY9" fmla="*/ 171363 h 181390"/>
              <a:gd name="connsiteX10" fmla="*/ 262353 w 326377"/>
              <a:gd name="connsiteY10" fmla="*/ 171363 h 181390"/>
              <a:gd name="connsiteX11" fmla="*/ 262353 w 326377"/>
              <a:gd name="connsiteY11" fmla="*/ 171363 h 181390"/>
              <a:gd name="connsiteX12" fmla="*/ 270838 w 326377"/>
              <a:gd name="connsiteY12" fmla="*/ 181391 h 181390"/>
              <a:gd name="connsiteX13" fmla="*/ 326378 w 326377"/>
              <a:gd name="connsiteY13" fmla="*/ 117366 h 181390"/>
              <a:gd name="connsiteX14" fmla="*/ 260810 w 326377"/>
              <a:gd name="connsiteY14" fmla="*/ 10143 h 18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377" h="181390">
                <a:moveTo>
                  <a:pt x="260810" y="10143"/>
                </a:moveTo>
                <a:cubicBezTo>
                  <a:pt x="196785" y="33285"/>
                  <a:pt x="150502" y="10914"/>
                  <a:pt x="98819" y="886"/>
                </a:cubicBezTo>
                <a:cubicBezTo>
                  <a:pt x="98047" y="886"/>
                  <a:pt x="94962" y="115"/>
                  <a:pt x="94962" y="115"/>
                </a:cubicBezTo>
                <a:cubicBezTo>
                  <a:pt x="85705" y="-656"/>
                  <a:pt x="75677" y="2429"/>
                  <a:pt x="68735" y="10143"/>
                </a:cubicBezTo>
                <a:lnTo>
                  <a:pt x="7795" y="79568"/>
                </a:lnTo>
                <a:cubicBezTo>
                  <a:pt x="-3776" y="92681"/>
                  <a:pt x="-2233" y="111966"/>
                  <a:pt x="10881" y="122765"/>
                </a:cubicBezTo>
                <a:cubicBezTo>
                  <a:pt x="17823" y="128165"/>
                  <a:pt x="25537" y="131251"/>
                  <a:pt x="34022" y="130479"/>
                </a:cubicBezTo>
                <a:cubicBezTo>
                  <a:pt x="41736" y="129708"/>
                  <a:pt x="49450" y="126622"/>
                  <a:pt x="54850" y="119680"/>
                </a:cubicBezTo>
                <a:cubicBezTo>
                  <a:pt x="54850" y="119680"/>
                  <a:pt x="118103" y="47170"/>
                  <a:pt x="118103" y="47170"/>
                </a:cubicBezTo>
                <a:lnTo>
                  <a:pt x="262353" y="171363"/>
                </a:lnTo>
                <a:lnTo>
                  <a:pt x="262353" y="171363"/>
                </a:lnTo>
                <a:lnTo>
                  <a:pt x="262353" y="171363"/>
                </a:lnTo>
                <a:cubicBezTo>
                  <a:pt x="266210" y="175220"/>
                  <a:pt x="267752" y="176762"/>
                  <a:pt x="270838" y="181391"/>
                </a:cubicBezTo>
                <a:lnTo>
                  <a:pt x="326378" y="117366"/>
                </a:lnTo>
                <a:lnTo>
                  <a:pt x="260810" y="10143"/>
                </a:lnTo>
                <a:close/>
              </a:path>
            </a:pathLst>
          </a:custGeom>
          <a:solidFill>
            <a:schemeClr val="tx2"/>
          </a:solidFill>
          <a:ln w="7640" cap="flat">
            <a:noFill/>
            <a:prstDash val="solid"/>
            <a:miter/>
          </a:ln>
        </p:spPr>
        <p:txBody>
          <a:bodyPr rtlCol="0" anchor="ctr"/>
          <a:lstStyle/>
          <a:p>
            <a:endParaRPr lang="zh-CN" altLang="en-US"/>
          </a:p>
        </p:txBody>
      </p:sp>
      <p:grpSp>
        <p:nvGrpSpPr>
          <p:cNvPr id="110" name="组合 109">
            <a:extLst>
              <a:ext uri="{FF2B5EF4-FFF2-40B4-BE49-F238E27FC236}">
                <a16:creationId xmlns:a16="http://schemas.microsoft.com/office/drawing/2014/main" xmlns="" id="{FA713589-4626-4A2C-9C8C-9B59ACF8F41B}"/>
              </a:ext>
            </a:extLst>
          </p:cNvPr>
          <p:cNvGrpSpPr/>
          <p:nvPr/>
        </p:nvGrpSpPr>
        <p:grpSpPr>
          <a:xfrm>
            <a:off x="7199731" y="1903125"/>
            <a:ext cx="564592" cy="579666"/>
            <a:chOff x="7199731" y="1903125"/>
            <a:chExt cx="564592" cy="579666"/>
          </a:xfrm>
        </p:grpSpPr>
        <p:grpSp>
          <p:nvGrpSpPr>
            <p:cNvPr id="108" name="组合 107">
              <a:extLst>
                <a:ext uri="{FF2B5EF4-FFF2-40B4-BE49-F238E27FC236}">
                  <a16:creationId xmlns:a16="http://schemas.microsoft.com/office/drawing/2014/main" xmlns="" id="{04EF0599-68DD-429A-BD31-106FA9FF85F1}"/>
                </a:ext>
              </a:extLst>
            </p:cNvPr>
            <p:cNvGrpSpPr/>
            <p:nvPr/>
          </p:nvGrpSpPr>
          <p:grpSpPr>
            <a:xfrm>
              <a:off x="7382898" y="1903125"/>
              <a:ext cx="198793" cy="284236"/>
              <a:chOff x="7382898" y="1903125"/>
              <a:chExt cx="198793" cy="284236"/>
            </a:xfrm>
            <a:solidFill>
              <a:schemeClr val="tx2"/>
            </a:solidFill>
          </p:grpSpPr>
          <p:sp>
            <p:nvSpPr>
              <p:cNvPr id="95" name="任意多边形: 形状 94">
                <a:extLst>
                  <a:ext uri="{FF2B5EF4-FFF2-40B4-BE49-F238E27FC236}">
                    <a16:creationId xmlns:a16="http://schemas.microsoft.com/office/drawing/2014/main" xmlns="" id="{CF443F81-13E2-4CEE-B4B3-7C049FEA921A}"/>
                  </a:ext>
                </a:extLst>
              </p:cNvPr>
              <p:cNvSpPr/>
              <p:nvPr/>
            </p:nvSpPr>
            <p:spPr>
              <a:xfrm>
                <a:off x="7436386" y="2125554"/>
                <a:ext cx="91816" cy="23323"/>
              </a:xfrm>
              <a:custGeom>
                <a:avLst/>
                <a:gdLst>
                  <a:gd name="connsiteX0" fmla="*/ 80155 w 91816"/>
                  <a:gd name="connsiteY0" fmla="*/ 0 h 23323"/>
                  <a:gd name="connsiteX1" fmla="*/ 11662 w 91816"/>
                  <a:gd name="connsiteY1" fmla="*/ 0 h 23323"/>
                  <a:gd name="connsiteX2" fmla="*/ 0 w 91816"/>
                  <a:gd name="connsiteY2" fmla="*/ 11662 h 23323"/>
                  <a:gd name="connsiteX3" fmla="*/ 11662 w 91816"/>
                  <a:gd name="connsiteY3" fmla="*/ 23324 h 23323"/>
                  <a:gd name="connsiteX4" fmla="*/ 80155 w 91816"/>
                  <a:gd name="connsiteY4" fmla="*/ 23324 h 23323"/>
                  <a:gd name="connsiteX5" fmla="*/ 91817 w 91816"/>
                  <a:gd name="connsiteY5" fmla="*/ 11662 h 23323"/>
                  <a:gd name="connsiteX6" fmla="*/ 80155 w 91816"/>
                  <a:gd name="connsiteY6" fmla="*/ 0 h 2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816" h="23323">
                    <a:moveTo>
                      <a:pt x="80155" y="0"/>
                    </a:moveTo>
                    <a:lnTo>
                      <a:pt x="11662" y="0"/>
                    </a:lnTo>
                    <a:cubicBezTo>
                      <a:pt x="5221" y="0"/>
                      <a:pt x="0" y="5221"/>
                      <a:pt x="0" y="11662"/>
                    </a:cubicBezTo>
                    <a:cubicBezTo>
                      <a:pt x="0" y="18102"/>
                      <a:pt x="5221" y="23324"/>
                      <a:pt x="11662" y="23324"/>
                    </a:cubicBezTo>
                    <a:lnTo>
                      <a:pt x="80155" y="23324"/>
                    </a:lnTo>
                    <a:cubicBezTo>
                      <a:pt x="86596" y="23324"/>
                      <a:pt x="91817" y="18102"/>
                      <a:pt x="91817" y="11662"/>
                    </a:cubicBezTo>
                    <a:cubicBezTo>
                      <a:pt x="91817" y="5221"/>
                      <a:pt x="86596" y="0"/>
                      <a:pt x="80155" y="0"/>
                    </a:cubicBezTo>
                    <a:close/>
                  </a:path>
                </a:pathLst>
              </a:custGeom>
              <a:grpFill/>
              <a:ln w="773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847129B3-A1E3-4BB8-901F-15FE06832A8A}"/>
                  </a:ext>
                </a:extLst>
              </p:cNvPr>
              <p:cNvSpPr/>
              <p:nvPr/>
            </p:nvSpPr>
            <p:spPr>
              <a:xfrm>
                <a:off x="7457455" y="2164038"/>
                <a:ext cx="49679" cy="23323"/>
              </a:xfrm>
              <a:custGeom>
                <a:avLst/>
                <a:gdLst>
                  <a:gd name="connsiteX0" fmla="*/ 24801 w 49679"/>
                  <a:gd name="connsiteY0" fmla="*/ 23324 h 23323"/>
                  <a:gd name="connsiteX1" fmla="*/ 49679 w 49679"/>
                  <a:gd name="connsiteY1" fmla="*/ 0 h 23323"/>
                  <a:gd name="connsiteX2" fmla="*/ 0 w 49679"/>
                  <a:gd name="connsiteY2" fmla="*/ 0 h 23323"/>
                  <a:gd name="connsiteX3" fmla="*/ 24801 w 49679"/>
                  <a:gd name="connsiteY3" fmla="*/ 23324 h 23323"/>
                </a:gdLst>
                <a:ahLst/>
                <a:cxnLst>
                  <a:cxn ang="0">
                    <a:pos x="connsiteX0" y="connsiteY0"/>
                  </a:cxn>
                  <a:cxn ang="0">
                    <a:pos x="connsiteX1" y="connsiteY1"/>
                  </a:cxn>
                  <a:cxn ang="0">
                    <a:pos x="connsiteX2" y="connsiteY2"/>
                  </a:cxn>
                  <a:cxn ang="0">
                    <a:pos x="connsiteX3" y="connsiteY3"/>
                  </a:cxn>
                </a:cxnLst>
                <a:rect l="l" t="t" r="r" b="b"/>
                <a:pathLst>
                  <a:path w="49679" h="23323">
                    <a:moveTo>
                      <a:pt x="24801" y="23324"/>
                    </a:moveTo>
                    <a:cubicBezTo>
                      <a:pt x="37940" y="23311"/>
                      <a:pt x="48819" y="13112"/>
                      <a:pt x="49679" y="0"/>
                    </a:cubicBezTo>
                    <a:lnTo>
                      <a:pt x="0" y="0"/>
                    </a:lnTo>
                    <a:cubicBezTo>
                      <a:pt x="820" y="13099"/>
                      <a:pt x="11676" y="23308"/>
                      <a:pt x="24801" y="23324"/>
                    </a:cubicBezTo>
                    <a:close/>
                  </a:path>
                </a:pathLst>
              </a:custGeom>
              <a:grpFill/>
              <a:ln w="773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7B0697DC-A115-4BC5-BC12-6F5B33CF8CF0}"/>
                  </a:ext>
                </a:extLst>
              </p:cNvPr>
              <p:cNvSpPr/>
              <p:nvPr/>
            </p:nvSpPr>
            <p:spPr>
              <a:xfrm>
                <a:off x="7382898" y="1903125"/>
                <a:ext cx="198793" cy="206879"/>
              </a:xfrm>
              <a:custGeom>
                <a:avLst/>
                <a:gdLst>
                  <a:gd name="connsiteX0" fmla="*/ 99358 w 198793"/>
                  <a:gd name="connsiteY0" fmla="*/ 0 h 206879"/>
                  <a:gd name="connsiteX1" fmla="*/ 99358 w 198793"/>
                  <a:gd name="connsiteY1" fmla="*/ 0 h 206879"/>
                  <a:gd name="connsiteX2" fmla="*/ 0 w 198793"/>
                  <a:gd name="connsiteY2" fmla="*/ 98270 h 206879"/>
                  <a:gd name="connsiteX3" fmla="*/ 0 w 198793"/>
                  <a:gd name="connsiteY3" fmla="*/ 101690 h 206879"/>
                  <a:gd name="connsiteX4" fmla="*/ 6919 w 198793"/>
                  <a:gd name="connsiteY4" fmla="*/ 136520 h 206879"/>
                  <a:gd name="connsiteX5" fmla="*/ 24179 w 198793"/>
                  <a:gd name="connsiteY5" fmla="*/ 164819 h 206879"/>
                  <a:gd name="connsiteX6" fmla="*/ 47502 w 198793"/>
                  <a:gd name="connsiteY6" fmla="*/ 202603 h 206879"/>
                  <a:gd name="connsiteX7" fmla="*/ 54344 w 198793"/>
                  <a:gd name="connsiteY7" fmla="*/ 206879 h 206879"/>
                  <a:gd name="connsiteX8" fmla="*/ 144528 w 198793"/>
                  <a:gd name="connsiteY8" fmla="*/ 206879 h 206879"/>
                  <a:gd name="connsiteX9" fmla="*/ 151370 w 198793"/>
                  <a:gd name="connsiteY9" fmla="*/ 202603 h 206879"/>
                  <a:gd name="connsiteX10" fmla="*/ 174693 w 198793"/>
                  <a:gd name="connsiteY10" fmla="*/ 164819 h 206879"/>
                  <a:gd name="connsiteX11" fmla="*/ 191875 w 198793"/>
                  <a:gd name="connsiteY11" fmla="*/ 136520 h 206879"/>
                  <a:gd name="connsiteX12" fmla="*/ 198794 w 198793"/>
                  <a:gd name="connsiteY12" fmla="*/ 102079 h 206879"/>
                  <a:gd name="connsiteX13" fmla="*/ 198794 w 198793"/>
                  <a:gd name="connsiteY13" fmla="*/ 98658 h 206879"/>
                  <a:gd name="connsiteX14" fmla="*/ 99358 w 198793"/>
                  <a:gd name="connsiteY14" fmla="*/ 0 h 206879"/>
                  <a:gd name="connsiteX15" fmla="*/ 175859 w 198793"/>
                  <a:gd name="connsiteY15" fmla="*/ 101069 h 206879"/>
                  <a:gd name="connsiteX16" fmla="*/ 170417 w 198793"/>
                  <a:gd name="connsiteY16" fmla="*/ 127891 h 206879"/>
                  <a:gd name="connsiteX17" fmla="*/ 157434 w 198793"/>
                  <a:gd name="connsiteY17" fmla="*/ 148882 h 206879"/>
                  <a:gd name="connsiteX18" fmla="*/ 135121 w 198793"/>
                  <a:gd name="connsiteY18" fmla="*/ 183323 h 206879"/>
                  <a:gd name="connsiteX19" fmla="*/ 63673 w 198793"/>
                  <a:gd name="connsiteY19" fmla="*/ 183323 h 206879"/>
                  <a:gd name="connsiteX20" fmla="*/ 41283 w 198793"/>
                  <a:gd name="connsiteY20" fmla="*/ 148882 h 206879"/>
                  <a:gd name="connsiteX21" fmla="*/ 28377 w 198793"/>
                  <a:gd name="connsiteY21" fmla="*/ 127891 h 206879"/>
                  <a:gd name="connsiteX22" fmla="*/ 22935 w 198793"/>
                  <a:gd name="connsiteY22" fmla="*/ 101069 h 206879"/>
                  <a:gd name="connsiteX23" fmla="*/ 22935 w 198793"/>
                  <a:gd name="connsiteY23" fmla="*/ 98270 h 206879"/>
                  <a:gd name="connsiteX24" fmla="*/ 99358 w 198793"/>
                  <a:gd name="connsiteY24" fmla="*/ 22702 h 206879"/>
                  <a:gd name="connsiteX25" fmla="*/ 99358 w 198793"/>
                  <a:gd name="connsiteY25" fmla="*/ 22702 h 206879"/>
                  <a:gd name="connsiteX26" fmla="*/ 175859 w 198793"/>
                  <a:gd name="connsiteY26" fmla="*/ 98270 h 20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8793" h="206879">
                    <a:moveTo>
                      <a:pt x="99358" y="0"/>
                    </a:moveTo>
                    <a:lnTo>
                      <a:pt x="99358" y="0"/>
                    </a:lnTo>
                    <a:cubicBezTo>
                      <a:pt x="45061" y="371"/>
                      <a:pt x="969" y="43980"/>
                      <a:pt x="0" y="98270"/>
                    </a:cubicBezTo>
                    <a:lnTo>
                      <a:pt x="0" y="101690"/>
                    </a:lnTo>
                    <a:cubicBezTo>
                      <a:pt x="264" y="113614"/>
                      <a:pt x="2605" y="125401"/>
                      <a:pt x="6919" y="136520"/>
                    </a:cubicBezTo>
                    <a:cubicBezTo>
                      <a:pt x="10937" y="146908"/>
                      <a:pt x="16783" y="156492"/>
                      <a:pt x="24179" y="164819"/>
                    </a:cubicBezTo>
                    <a:cubicBezTo>
                      <a:pt x="33398" y="176463"/>
                      <a:pt x="41226" y="189143"/>
                      <a:pt x="47502" y="202603"/>
                    </a:cubicBezTo>
                    <a:cubicBezTo>
                      <a:pt x="48807" y="205193"/>
                      <a:pt x="51445" y="206841"/>
                      <a:pt x="54344" y="206879"/>
                    </a:cubicBezTo>
                    <a:lnTo>
                      <a:pt x="144528" y="206879"/>
                    </a:lnTo>
                    <a:cubicBezTo>
                      <a:pt x="147427" y="206841"/>
                      <a:pt x="150065" y="205193"/>
                      <a:pt x="151370" y="202603"/>
                    </a:cubicBezTo>
                    <a:cubicBezTo>
                      <a:pt x="157651" y="189147"/>
                      <a:pt x="165479" y="176466"/>
                      <a:pt x="174693" y="164819"/>
                    </a:cubicBezTo>
                    <a:cubicBezTo>
                      <a:pt x="182041" y="156471"/>
                      <a:pt x="187858" y="146891"/>
                      <a:pt x="191875" y="136520"/>
                    </a:cubicBezTo>
                    <a:cubicBezTo>
                      <a:pt x="196071" y="125502"/>
                      <a:pt x="198410" y="113863"/>
                      <a:pt x="198794" y="102079"/>
                    </a:cubicBezTo>
                    <a:lnTo>
                      <a:pt x="198794" y="98658"/>
                    </a:lnTo>
                    <a:cubicBezTo>
                      <a:pt x="197992" y="44204"/>
                      <a:pt x="153817" y="375"/>
                      <a:pt x="99358" y="0"/>
                    </a:cubicBezTo>
                    <a:close/>
                    <a:moveTo>
                      <a:pt x="175859" y="101069"/>
                    </a:moveTo>
                    <a:cubicBezTo>
                      <a:pt x="175537" y="110248"/>
                      <a:pt x="173698" y="119311"/>
                      <a:pt x="170417" y="127891"/>
                    </a:cubicBezTo>
                    <a:cubicBezTo>
                      <a:pt x="167352" y="135594"/>
                      <a:pt x="162958" y="142699"/>
                      <a:pt x="157434" y="148882"/>
                    </a:cubicBezTo>
                    <a:cubicBezTo>
                      <a:pt x="148699" y="159467"/>
                      <a:pt x="141212" y="171024"/>
                      <a:pt x="135121" y="183323"/>
                    </a:cubicBezTo>
                    <a:lnTo>
                      <a:pt x="63673" y="183323"/>
                    </a:lnTo>
                    <a:cubicBezTo>
                      <a:pt x="57554" y="171023"/>
                      <a:pt x="50041" y="159466"/>
                      <a:pt x="41283" y="148882"/>
                    </a:cubicBezTo>
                    <a:cubicBezTo>
                      <a:pt x="35782" y="142696"/>
                      <a:pt x="31414" y="135591"/>
                      <a:pt x="28377" y="127891"/>
                    </a:cubicBezTo>
                    <a:cubicBezTo>
                      <a:pt x="25096" y="119311"/>
                      <a:pt x="23257" y="110248"/>
                      <a:pt x="22935" y="101069"/>
                    </a:cubicBezTo>
                    <a:lnTo>
                      <a:pt x="22935" y="98270"/>
                    </a:lnTo>
                    <a:cubicBezTo>
                      <a:pt x="23652" y="56503"/>
                      <a:pt x="57586" y="22949"/>
                      <a:pt x="99358" y="22702"/>
                    </a:cubicBezTo>
                    <a:lnTo>
                      <a:pt x="99358" y="22702"/>
                    </a:lnTo>
                    <a:cubicBezTo>
                      <a:pt x="141144" y="22948"/>
                      <a:pt x="175100" y="56490"/>
                      <a:pt x="175859" y="98270"/>
                    </a:cubicBezTo>
                    <a:close/>
                  </a:path>
                </a:pathLst>
              </a:custGeom>
              <a:grpFill/>
              <a:ln w="773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469746C4-1FDD-439D-8275-DE74F149BE8E}"/>
                  </a:ext>
                </a:extLst>
              </p:cNvPr>
              <p:cNvSpPr/>
              <p:nvPr/>
            </p:nvSpPr>
            <p:spPr>
              <a:xfrm>
                <a:off x="7444783" y="1946352"/>
                <a:ext cx="83809" cy="116617"/>
              </a:xfrm>
              <a:custGeom>
                <a:avLst/>
                <a:gdLst>
                  <a:gd name="connsiteX0" fmla="*/ 0 w 83809"/>
                  <a:gd name="connsiteY0" fmla="*/ 80311 h 116617"/>
                  <a:gd name="connsiteX1" fmla="*/ 41127 w 83809"/>
                  <a:gd name="connsiteY1" fmla="*/ 0 h 116617"/>
                  <a:gd name="connsiteX2" fmla="*/ 41127 w 83809"/>
                  <a:gd name="connsiteY2" fmla="*/ 46492 h 116617"/>
                  <a:gd name="connsiteX3" fmla="*/ 83809 w 83809"/>
                  <a:gd name="connsiteY3" fmla="*/ 38017 h 116617"/>
                  <a:gd name="connsiteX4" fmla="*/ 41127 w 83809"/>
                  <a:gd name="connsiteY4" fmla="*/ 116618 h 116617"/>
                  <a:gd name="connsiteX5" fmla="*/ 41127 w 83809"/>
                  <a:gd name="connsiteY5" fmla="*/ 70981 h 116617"/>
                  <a:gd name="connsiteX6" fmla="*/ 0 w 83809"/>
                  <a:gd name="connsiteY6" fmla="*/ 80311 h 11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09" h="116617">
                    <a:moveTo>
                      <a:pt x="0" y="80311"/>
                    </a:moveTo>
                    <a:lnTo>
                      <a:pt x="41127" y="0"/>
                    </a:lnTo>
                    <a:lnTo>
                      <a:pt x="41127" y="46492"/>
                    </a:lnTo>
                    <a:lnTo>
                      <a:pt x="83809" y="38017"/>
                    </a:lnTo>
                    <a:lnTo>
                      <a:pt x="41127" y="116618"/>
                    </a:lnTo>
                    <a:lnTo>
                      <a:pt x="41127" y="70981"/>
                    </a:lnTo>
                    <a:lnTo>
                      <a:pt x="0" y="80311"/>
                    </a:lnTo>
                    <a:close/>
                  </a:path>
                </a:pathLst>
              </a:custGeom>
              <a:grpFill/>
              <a:ln w="7739" cap="flat">
                <a:noFill/>
                <a:prstDash val="solid"/>
                <a:miter/>
              </a:ln>
            </p:spPr>
            <p:txBody>
              <a:bodyPr rtlCol="0" anchor="ctr"/>
              <a:lstStyle/>
              <a:p>
                <a:endParaRPr lang="zh-CN" altLang="en-US"/>
              </a:p>
            </p:txBody>
          </p:sp>
        </p:grpSp>
        <p:sp>
          <p:nvSpPr>
            <p:cNvPr id="99" name="任意多边形: 形状 98">
              <a:extLst>
                <a:ext uri="{FF2B5EF4-FFF2-40B4-BE49-F238E27FC236}">
                  <a16:creationId xmlns:a16="http://schemas.microsoft.com/office/drawing/2014/main" xmlns="" id="{1BA9E85C-8402-4269-A69B-E7EAB5AFC081}"/>
                </a:ext>
              </a:extLst>
            </p:cNvPr>
            <p:cNvSpPr/>
            <p:nvPr/>
          </p:nvSpPr>
          <p:spPr>
            <a:xfrm>
              <a:off x="7582858" y="2177643"/>
              <a:ext cx="120971" cy="120971"/>
            </a:xfrm>
            <a:custGeom>
              <a:avLst/>
              <a:gdLst>
                <a:gd name="connsiteX0" fmla="*/ 120971 w 120971"/>
                <a:gd name="connsiteY0" fmla="*/ 60486 h 120971"/>
                <a:gd name="connsiteX1" fmla="*/ 60486 w 120971"/>
                <a:gd name="connsiteY1" fmla="*/ 120971 h 120971"/>
                <a:gd name="connsiteX2" fmla="*/ 0 w 120971"/>
                <a:gd name="connsiteY2" fmla="*/ 60486 h 120971"/>
                <a:gd name="connsiteX3" fmla="*/ 60486 w 120971"/>
                <a:gd name="connsiteY3" fmla="*/ 0 h 120971"/>
                <a:gd name="connsiteX4" fmla="*/ 120971 w 120971"/>
                <a:gd name="connsiteY4" fmla="*/ 60486 h 120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71" h="120971">
                  <a:moveTo>
                    <a:pt x="120971" y="60486"/>
                  </a:moveTo>
                  <a:cubicBezTo>
                    <a:pt x="120971" y="93891"/>
                    <a:pt x="93891" y="120971"/>
                    <a:pt x="60486" y="120971"/>
                  </a:cubicBezTo>
                  <a:cubicBezTo>
                    <a:pt x="27080" y="120971"/>
                    <a:pt x="0" y="93891"/>
                    <a:pt x="0" y="60486"/>
                  </a:cubicBezTo>
                  <a:cubicBezTo>
                    <a:pt x="0" y="27080"/>
                    <a:pt x="27080" y="0"/>
                    <a:pt x="60486" y="0"/>
                  </a:cubicBezTo>
                  <a:cubicBezTo>
                    <a:pt x="93891" y="0"/>
                    <a:pt x="120971" y="27080"/>
                    <a:pt x="120971" y="60486"/>
                  </a:cubicBezTo>
                  <a:close/>
                </a:path>
              </a:pathLst>
            </a:custGeom>
            <a:solidFill>
              <a:schemeClr val="accent1"/>
            </a:solidFill>
            <a:ln w="7739"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D0D8D44A-3530-43A2-B028-D84E555160CA}"/>
                </a:ext>
              </a:extLst>
            </p:cNvPr>
            <p:cNvSpPr/>
            <p:nvPr/>
          </p:nvSpPr>
          <p:spPr>
            <a:xfrm>
              <a:off x="7260216" y="2177643"/>
              <a:ext cx="120971" cy="120971"/>
            </a:xfrm>
            <a:custGeom>
              <a:avLst/>
              <a:gdLst>
                <a:gd name="connsiteX0" fmla="*/ 120971 w 120971"/>
                <a:gd name="connsiteY0" fmla="*/ 60486 h 120971"/>
                <a:gd name="connsiteX1" fmla="*/ 60486 w 120971"/>
                <a:gd name="connsiteY1" fmla="*/ 120971 h 120971"/>
                <a:gd name="connsiteX2" fmla="*/ 0 w 120971"/>
                <a:gd name="connsiteY2" fmla="*/ 60486 h 120971"/>
                <a:gd name="connsiteX3" fmla="*/ 60486 w 120971"/>
                <a:gd name="connsiteY3" fmla="*/ 0 h 120971"/>
                <a:gd name="connsiteX4" fmla="*/ 120971 w 120971"/>
                <a:gd name="connsiteY4" fmla="*/ 60486 h 120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71" h="120971">
                  <a:moveTo>
                    <a:pt x="120971" y="60486"/>
                  </a:moveTo>
                  <a:cubicBezTo>
                    <a:pt x="120971" y="93891"/>
                    <a:pt x="93891" y="120971"/>
                    <a:pt x="60486" y="120971"/>
                  </a:cubicBezTo>
                  <a:cubicBezTo>
                    <a:pt x="27080" y="120971"/>
                    <a:pt x="0" y="93891"/>
                    <a:pt x="0" y="60486"/>
                  </a:cubicBezTo>
                  <a:cubicBezTo>
                    <a:pt x="0" y="27080"/>
                    <a:pt x="27080" y="0"/>
                    <a:pt x="60486" y="0"/>
                  </a:cubicBezTo>
                  <a:cubicBezTo>
                    <a:pt x="93891" y="0"/>
                    <a:pt x="120971" y="27080"/>
                    <a:pt x="120971" y="60486"/>
                  </a:cubicBezTo>
                  <a:close/>
                </a:path>
              </a:pathLst>
            </a:custGeom>
            <a:solidFill>
              <a:schemeClr val="accent1"/>
            </a:solidFill>
            <a:ln w="773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52FEAD4C-E31A-459E-AADC-AA2EA215D971}"/>
                </a:ext>
              </a:extLst>
            </p:cNvPr>
            <p:cNvSpPr/>
            <p:nvPr/>
          </p:nvSpPr>
          <p:spPr>
            <a:xfrm>
              <a:off x="7545074" y="2315018"/>
              <a:ext cx="219249" cy="121127"/>
            </a:xfrm>
            <a:custGeom>
              <a:avLst/>
              <a:gdLst>
                <a:gd name="connsiteX0" fmla="*/ 207113 w 219249"/>
                <a:gd name="connsiteY0" fmla="*/ 35996 h 121127"/>
                <a:gd name="connsiteX1" fmla="*/ 148026 w 219249"/>
                <a:gd name="connsiteY1" fmla="*/ 7775 h 121127"/>
                <a:gd name="connsiteX2" fmla="*/ 98270 w 219249"/>
                <a:gd name="connsiteY2" fmla="*/ 0 h 121127"/>
                <a:gd name="connsiteX3" fmla="*/ 48513 w 219249"/>
                <a:gd name="connsiteY3" fmla="*/ 7775 h 121127"/>
                <a:gd name="connsiteX4" fmla="*/ 2799 w 219249"/>
                <a:gd name="connsiteY4" fmla="*/ 27367 h 121127"/>
                <a:gd name="connsiteX5" fmla="*/ 0 w 219249"/>
                <a:gd name="connsiteY5" fmla="*/ 30554 h 121127"/>
                <a:gd name="connsiteX6" fmla="*/ 62196 w 219249"/>
                <a:gd name="connsiteY6" fmla="*/ 61652 h 121127"/>
                <a:gd name="connsiteX7" fmla="*/ 84975 w 219249"/>
                <a:gd name="connsiteY7" fmla="*/ 107289 h 121127"/>
                <a:gd name="connsiteX8" fmla="*/ 84975 w 219249"/>
                <a:gd name="connsiteY8" fmla="*/ 121127 h 121127"/>
                <a:gd name="connsiteX9" fmla="*/ 219241 w 219249"/>
                <a:gd name="connsiteY9" fmla="*/ 121127 h 121127"/>
                <a:gd name="connsiteX10" fmla="*/ 219241 w 219249"/>
                <a:gd name="connsiteY10" fmla="*/ 60253 h 121127"/>
                <a:gd name="connsiteX11" fmla="*/ 207113 w 219249"/>
                <a:gd name="connsiteY11" fmla="*/ 35996 h 12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249" h="121127">
                  <a:moveTo>
                    <a:pt x="207113" y="35996"/>
                  </a:moveTo>
                  <a:cubicBezTo>
                    <a:pt x="189690" y="22427"/>
                    <a:pt x="169531" y="12799"/>
                    <a:pt x="148026" y="7775"/>
                  </a:cubicBezTo>
                  <a:cubicBezTo>
                    <a:pt x="131844" y="3054"/>
                    <a:pt x="115121" y="441"/>
                    <a:pt x="98270" y="0"/>
                  </a:cubicBezTo>
                  <a:cubicBezTo>
                    <a:pt x="81379" y="-37"/>
                    <a:pt x="64587" y="2587"/>
                    <a:pt x="48513" y="7775"/>
                  </a:cubicBezTo>
                  <a:cubicBezTo>
                    <a:pt x="32410" y="12066"/>
                    <a:pt x="17012" y="18665"/>
                    <a:pt x="2799" y="27367"/>
                  </a:cubicBezTo>
                  <a:cubicBezTo>
                    <a:pt x="1866" y="28455"/>
                    <a:pt x="1011" y="29544"/>
                    <a:pt x="0" y="30554"/>
                  </a:cubicBezTo>
                  <a:cubicBezTo>
                    <a:pt x="22610" y="36639"/>
                    <a:pt x="43762" y="47216"/>
                    <a:pt x="62196" y="61652"/>
                  </a:cubicBezTo>
                  <a:cubicBezTo>
                    <a:pt x="76742" y="72269"/>
                    <a:pt x="85234" y="89282"/>
                    <a:pt x="84975" y="107289"/>
                  </a:cubicBezTo>
                  <a:lnTo>
                    <a:pt x="84975" y="121127"/>
                  </a:lnTo>
                  <a:lnTo>
                    <a:pt x="219241" y="121127"/>
                  </a:lnTo>
                  <a:lnTo>
                    <a:pt x="219241" y="60253"/>
                  </a:lnTo>
                  <a:cubicBezTo>
                    <a:pt x="219475" y="50655"/>
                    <a:pt x="214931" y="41568"/>
                    <a:pt x="207113" y="35996"/>
                  </a:cubicBezTo>
                  <a:close/>
                </a:path>
              </a:pathLst>
            </a:custGeom>
            <a:solidFill>
              <a:schemeClr val="accent1"/>
            </a:solidFill>
            <a:ln w="773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58AE48B1-E7FA-4D3B-88D4-8F140D2F12B5}"/>
                </a:ext>
              </a:extLst>
            </p:cNvPr>
            <p:cNvSpPr/>
            <p:nvPr/>
          </p:nvSpPr>
          <p:spPr>
            <a:xfrm>
              <a:off x="7199731" y="2315018"/>
              <a:ext cx="219240" cy="121127"/>
            </a:xfrm>
            <a:custGeom>
              <a:avLst/>
              <a:gdLst>
                <a:gd name="connsiteX0" fmla="*/ 134421 w 219240"/>
                <a:gd name="connsiteY0" fmla="*/ 107288 h 121127"/>
                <a:gd name="connsiteX1" fmla="*/ 156190 w 219240"/>
                <a:gd name="connsiteY1" fmla="*/ 62430 h 121127"/>
                <a:gd name="connsiteX2" fmla="*/ 157123 w 219240"/>
                <a:gd name="connsiteY2" fmla="*/ 61652 h 121127"/>
                <a:gd name="connsiteX3" fmla="*/ 158133 w 219240"/>
                <a:gd name="connsiteY3" fmla="*/ 60952 h 121127"/>
                <a:gd name="connsiteX4" fmla="*/ 219241 w 219240"/>
                <a:gd name="connsiteY4" fmla="*/ 30632 h 121127"/>
                <a:gd name="connsiteX5" fmla="*/ 214809 w 219240"/>
                <a:gd name="connsiteY5" fmla="*/ 25578 h 121127"/>
                <a:gd name="connsiteX6" fmla="*/ 171039 w 219240"/>
                <a:gd name="connsiteY6" fmla="*/ 7775 h 121127"/>
                <a:gd name="connsiteX7" fmla="*/ 121282 w 219240"/>
                <a:gd name="connsiteY7" fmla="*/ 0 h 121127"/>
                <a:gd name="connsiteX8" fmla="*/ 71525 w 219240"/>
                <a:gd name="connsiteY8" fmla="*/ 7775 h 121127"/>
                <a:gd name="connsiteX9" fmla="*/ 12439 w 219240"/>
                <a:gd name="connsiteY9" fmla="*/ 35996 h 121127"/>
                <a:gd name="connsiteX10" fmla="*/ 0 w 219240"/>
                <a:gd name="connsiteY10" fmla="*/ 60253 h 121127"/>
                <a:gd name="connsiteX11" fmla="*/ 0 w 219240"/>
                <a:gd name="connsiteY11" fmla="*/ 121127 h 121127"/>
                <a:gd name="connsiteX12" fmla="*/ 134421 w 219240"/>
                <a:gd name="connsiteY12" fmla="*/ 121127 h 12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240" h="121127">
                  <a:moveTo>
                    <a:pt x="134421" y="107288"/>
                  </a:moveTo>
                  <a:cubicBezTo>
                    <a:pt x="134438" y="89794"/>
                    <a:pt x="142458" y="73269"/>
                    <a:pt x="156190" y="62430"/>
                  </a:cubicBezTo>
                  <a:lnTo>
                    <a:pt x="157123" y="61652"/>
                  </a:lnTo>
                  <a:lnTo>
                    <a:pt x="158133" y="60952"/>
                  </a:lnTo>
                  <a:cubicBezTo>
                    <a:pt x="176778" y="47689"/>
                    <a:pt x="197402" y="37456"/>
                    <a:pt x="219241" y="30632"/>
                  </a:cubicBezTo>
                  <a:cubicBezTo>
                    <a:pt x="217686" y="28999"/>
                    <a:pt x="216287" y="27289"/>
                    <a:pt x="214809" y="25578"/>
                  </a:cubicBezTo>
                  <a:cubicBezTo>
                    <a:pt x="201147" y="17580"/>
                    <a:pt x="186406" y="11584"/>
                    <a:pt x="171039" y="7775"/>
                  </a:cubicBezTo>
                  <a:cubicBezTo>
                    <a:pt x="154858" y="3048"/>
                    <a:pt x="138133" y="434"/>
                    <a:pt x="121282" y="0"/>
                  </a:cubicBezTo>
                  <a:cubicBezTo>
                    <a:pt x="104391" y="-32"/>
                    <a:pt x="87602" y="2592"/>
                    <a:pt x="71525" y="7775"/>
                  </a:cubicBezTo>
                  <a:cubicBezTo>
                    <a:pt x="50320" y="13625"/>
                    <a:pt x="30317" y="23180"/>
                    <a:pt x="12439" y="35996"/>
                  </a:cubicBezTo>
                  <a:cubicBezTo>
                    <a:pt x="4781" y="41737"/>
                    <a:pt x="193" y="50684"/>
                    <a:pt x="0" y="60253"/>
                  </a:cubicBezTo>
                  <a:lnTo>
                    <a:pt x="0" y="121127"/>
                  </a:lnTo>
                  <a:lnTo>
                    <a:pt x="134421" y="121127"/>
                  </a:lnTo>
                  <a:close/>
                </a:path>
              </a:pathLst>
            </a:custGeom>
            <a:solidFill>
              <a:schemeClr val="accent1"/>
            </a:solidFill>
            <a:ln w="773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2806E492-E23B-40CC-B553-200133699B2C}"/>
                </a:ext>
              </a:extLst>
            </p:cNvPr>
            <p:cNvSpPr/>
            <p:nvPr/>
          </p:nvSpPr>
          <p:spPr>
            <a:xfrm>
              <a:off x="7361051" y="2362130"/>
              <a:ext cx="241952" cy="120661"/>
            </a:xfrm>
            <a:custGeom>
              <a:avLst/>
              <a:gdLst>
                <a:gd name="connsiteX0" fmla="*/ 0 w 241952"/>
                <a:gd name="connsiteY0" fmla="*/ 120662 h 120661"/>
                <a:gd name="connsiteX1" fmla="*/ 0 w 241952"/>
                <a:gd name="connsiteY1" fmla="*/ 60176 h 120661"/>
                <a:gd name="connsiteX2" fmla="*/ 12128 w 241952"/>
                <a:gd name="connsiteY2" fmla="*/ 35997 h 120661"/>
                <a:gd name="connsiteX3" fmla="*/ 71214 w 241952"/>
                <a:gd name="connsiteY3" fmla="*/ 7776 h 120661"/>
                <a:gd name="connsiteX4" fmla="*/ 120971 w 241952"/>
                <a:gd name="connsiteY4" fmla="*/ 1 h 120661"/>
                <a:gd name="connsiteX5" fmla="*/ 170728 w 241952"/>
                <a:gd name="connsiteY5" fmla="*/ 7776 h 120661"/>
                <a:gd name="connsiteX6" fmla="*/ 229892 w 241952"/>
                <a:gd name="connsiteY6" fmla="*/ 35997 h 120661"/>
                <a:gd name="connsiteX7" fmla="*/ 241942 w 241952"/>
                <a:gd name="connsiteY7" fmla="*/ 60176 h 120661"/>
                <a:gd name="connsiteX8" fmla="*/ 241942 w 241952"/>
                <a:gd name="connsiteY8" fmla="*/ 120662 h 12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52" h="120661">
                  <a:moveTo>
                    <a:pt x="0" y="120662"/>
                  </a:moveTo>
                  <a:lnTo>
                    <a:pt x="0" y="60176"/>
                  </a:lnTo>
                  <a:cubicBezTo>
                    <a:pt x="37" y="50662"/>
                    <a:pt x="4525" y="41715"/>
                    <a:pt x="12128" y="35997"/>
                  </a:cubicBezTo>
                  <a:cubicBezTo>
                    <a:pt x="29974" y="23127"/>
                    <a:pt x="49988" y="13567"/>
                    <a:pt x="71214" y="7776"/>
                  </a:cubicBezTo>
                  <a:cubicBezTo>
                    <a:pt x="87282" y="2558"/>
                    <a:pt x="104078" y="-67"/>
                    <a:pt x="120971" y="1"/>
                  </a:cubicBezTo>
                  <a:cubicBezTo>
                    <a:pt x="137826" y="397"/>
                    <a:pt x="154556" y="3012"/>
                    <a:pt x="170728" y="7776"/>
                  </a:cubicBezTo>
                  <a:cubicBezTo>
                    <a:pt x="192274" y="12748"/>
                    <a:pt x="212469" y="22382"/>
                    <a:pt x="229892" y="35997"/>
                  </a:cubicBezTo>
                  <a:cubicBezTo>
                    <a:pt x="237679" y="41552"/>
                    <a:pt x="242195" y="50614"/>
                    <a:pt x="241942" y="60176"/>
                  </a:cubicBezTo>
                  <a:lnTo>
                    <a:pt x="241942" y="120662"/>
                  </a:lnTo>
                  <a:close/>
                </a:path>
              </a:pathLst>
            </a:custGeom>
            <a:solidFill>
              <a:schemeClr val="accent1"/>
            </a:solidFill>
            <a:ln w="773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C78A5E0F-64CF-4C55-9AA1-499538AB78B4}"/>
                </a:ext>
              </a:extLst>
            </p:cNvPr>
            <p:cNvSpPr/>
            <p:nvPr/>
          </p:nvSpPr>
          <p:spPr>
            <a:xfrm>
              <a:off x="7421537" y="2224679"/>
              <a:ext cx="120971" cy="120971"/>
            </a:xfrm>
            <a:custGeom>
              <a:avLst/>
              <a:gdLst>
                <a:gd name="connsiteX0" fmla="*/ 120971 w 120971"/>
                <a:gd name="connsiteY0" fmla="*/ 60486 h 120971"/>
                <a:gd name="connsiteX1" fmla="*/ 60486 w 120971"/>
                <a:gd name="connsiteY1" fmla="*/ 120971 h 120971"/>
                <a:gd name="connsiteX2" fmla="*/ 0 w 120971"/>
                <a:gd name="connsiteY2" fmla="*/ 60486 h 120971"/>
                <a:gd name="connsiteX3" fmla="*/ 60486 w 120971"/>
                <a:gd name="connsiteY3" fmla="*/ 0 h 120971"/>
                <a:gd name="connsiteX4" fmla="*/ 120971 w 120971"/>
                <a:gd name="connsiteY4" fmla="*/ 60486 h 120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71" h="120971">
                  <a:moveTo>
                    <a:pt x="120971" y="60486"/>
                  </a:moveTo>
                  <a:cubicBezTo>
                    <a:pt x="120971" y="93891"/>
                    <a:pt x="93891" y="120971"/>
                    <a:pt x="60486" y="120971"/>
                  </a:cubicBezTo>
                  <a:cubicBezTo>
                    <a:pt x="27080" y="120971"/>
                    <a:pt x="0" y="93891"/>
                    <a:pt x="0" y="60486"/>
                  </a:cubicBezTo>
                  <a:cubicBezTo>
                    <a:pt x="0" y="27080"/>
                    <a:pt x="27080" y="0"/>
                    <a:pt x="60486" y="0"/>
                  </a:cubicBezTo>
                  <a:cubicBezTo>
                    <a:pt x="93891" y="0"/>
                    <a:pt x="120971" y="27080"/>
                    <a:pt x="120971" y="60486"/>
                  </a:cubicBezTo>
                  <a:close/>
                </a:path>
              </a:pathLst>
            </a:custGeom>
            <a:solidFill>
              <a:schemeClr val="accent1"/>
            </a:solidFill>
            <a:ln w="7739" cap="flat">
              <a:noFill/>
              <a:prstDash val="solid"/>
              <a:miter/>
            </a:ln>
          </p:spPr>
          <p:txBody>
            <a:bodyPr rtlCol="0" anchor="ctr"/>
            <a:lstStyle/>
            <a:p>
              <a:endParaRPr lang="zh-CN" altLang="en-US"/>
            </a:p>
          </p:txBody>
        </p:sp>
      </p:grpSp>
      <p:grpSp>
        <p:nvGrpSpPr>
          <p:cNvPr id="109" name="组合 108">
            <a:extLst>
              <a:ext uri="{FF2B5EF4-FFF2-40B4-BE49-F238E27FC236}">
                <a16:creationId xmlns:a16="http://schemas.microsoft.com/office/drawing/2014/main" xmlns="" id="{1FC5435F-A6E0-4544-9E07-52ECDD6DC560}"/>
              </a:ext>
            </a:extLst>
          </p:cNvPr>
          <p:cNvGrpSpPr/>
          <p:nvPr/>
        </p:nvGrpSpPr>
        <p:grpSpPr>
          <a:xfrm>
            <a:off x="9978861" y="2569622"/>
            <a:ext cx="590862" cy="583087"/>
            <a:chOff x="9986133" y="2580780"/>
            <a:chExt cx="590862" cy="583087"/>
          </a:xfrm>
        </p:grpSpPr>
        <p:sp>
          <p:nvSpPr>
            <p:cNvPr id="106" name="任意多边形: 形状 105">
              <a:extLst>
                <a:ext uri="{FF2B5EF4-FFF2-40B4-BE49-F238E27FC236}">
                  <a16:creationId xmlns:a16="http://schemas.microsoft.com/office/drawing/2014/main" xmlns="" id="{44B694F4-8E35-46F8-835F-CB2F63CAC69F}"/>
                </a:ext>
              </a:extLst>
            </p:cNvPr>
            <p:cNvSpPr/>
            <p:nvPr/>
          </p:nvSpPr>
          <p:spPr>
            <a:xfrm>
              <a:off x="10227142" y="2705172"/>
              <a:ext cx="155490" cy="200659"/>
            </a:xfrm>
            <a:custGeom>
              <a:avLst/>
              <a:gdLst>
                <a:gd name="connsiteX0" fmla="*/ 0 w 155490"/>
                <a:gd name="connsiteY0" fmla="*/ 0 h 200659"/>
                <a:gd name="connsiteX1" fmla="*/ 155490 w 155490"/>
                <a:gd name="connsiteY1" fmla="*/ 100291 h 200659"/>
                <a:gd name="connsiteX2" fmla="*/ 0 w 155490"/>
                <a:gd name="connsiteY2" fmla="*/ 200660 h 200659"/>
                <a:gd name="connsiteX3" fmla="*/ 0 w 155490"/>
                <a:gd name="connsiteY3" fmla="*/ 0 h 200659"/>
              </a:gdLst>
              <a:ahLst/>
              <a:cxnLst>
                <a:cxn ang="0">
                  <a:pos x="connsiteX0" y="connsiteY0"/>
                </a:cxn>
                <a:cxn ang="0">
                  <a:pos x="connsiteX1" y="connsiteY1"/>
                </a:cxn>
                <a:cxn ang="0">
                  <a:pos x="connsiteX2" y="connsiteY2"/>
                </a:cxn>
                <a:cxn ang="0">
                  <a:pos x="connsiteX3" y="connsiteY3"/>
                </a:cxn>
              </a:cxnLst>
              <a:rect l="l" t="t" r="r" b="b"/>
              <a:pathLst>
                <a:path w="155490" h="200659">
                  <a:moveTo>
                    <a:pt x="0" y="0"/>
                  </a:moveTo>
                  <a:lnTo>
                    <a:pt x="155490" y="100291"/>
                  </a:lnTo>
                  <a:lnTo>
                    <a:pt x="0" y="200660"/>
                  </a:lnTo>
                  <a:lnTo>
                    <a:pt x="0" y="0"/>
                  </a:lnTo>
                  <a:close/>
                </a:path>
              </a:pathLst>
            </a:custGeom>
            <a:solidFill>
              <a:schemeClr val="tx2"/>
            </a:solidFill>
            <a:ln w="773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A3895249-A4BF-46EC-A19A-308C26BC3C70}"/>
                </a:ext>
              </a:extLst>
            </p:cNvPr>
            <p:cNvSpPr/>
            <p:nvPr/>
          </p:nvSpPr>
          <p:spPr>
            <a:xfrm>
              <a:off x="9986133" y="2580780"/>
              <a:ext cx="590862" cy="583087"/>
            </a:xfrm>
            <a:custGeom>
              <a:avLst/>
              <a:gdLst>
                <a:gd name="connsiteX0" fmla="*/ 513117 w 590862"/>
                <a:gd name="connsiteY0" fmla="*/ 85520 h 583087"/>
                <a:gd name="connsiteX1" fmla="*/ 513117 w 590862"/>
                <a:gd name="connsiteY1" fmla="*/ 365402 h 583087"/>
                <a:gd name="connsiteX2" fmla="*/ 77745 w 590862"/>
                <a:gd name="connsiteY2" fmla="*/ 365402 h 583087"/>
                <a:gd name="connsiteX3" fmla="*/ 77745 w 590862"/>
                <a:gd name="connsiteY3" fmla="*/ 85520 h 583087"/>
                <a:gd name="connsiteX4" fmla="*/ 575313 w 590862"/>
                <a:gd name="connsiteY4" fmla="*/ 380951 h 583087"/>
                <a:gd name="connsiteX5" fmla="*/ 559764 w 590862"/>
                <a:gd name="connsiteY5" fmla="*/ 380951 h 583087"/>
                <a:gd name="connsiteX6" fmla="*/ 559764 w 590862"/>
                <a:gd name="connsiteY6" fmla="*/ 62196 h 583087"/>
                <a:gd name="connsiteX7" fmla="*/ 575313 w 590862"/>
                <a:gd name="connsiteY7" fmla="*/ 62196 h 583087"/>
                <a:gd name="connsiteX8" fmla="*/ 590862 w 590862"/>
                <a:gd name="connsiteY8" fmla="*/ 46647 h 583087"/>
                <a:gd name="connsiteX9" fmla="*/ 575313 w 590862"/>
                <a:gd name="connsiteY9" fmla="*/ 31098 h 583087"/>
                <a:gd name="connsiteX10" fmla="*/ 310980 w 590862"/>
                <a:gd name="connsiteY10" fmla="*/ 31098 h 583087"/>
                <a:gd name="connsiteX11" fmla="*/ 310980 w 590862"/>
                <a:gd name="connsiteY11" fmla="*/ 15549 h 583087"/>
                <a:gd name="connsiteX12" fmla="*/ 295431 w 590862"/>
                <a:gd name="connsiteY12" fmla="*/ 0 h 583087"/>
                <a:gd name="connsiteX13" fmla="*/ 279882 w 590862"/>
                <a:gd name="connsiteY13" fmla="*/ 15549 h 583087"/>
                <a:gd name="connsiteX14" fmla="*/ 279882 w 590862"/>
                <a:gd name="connsiteY14" fmla="*/ 31098 h 583087"/>
                <a:gd name="connsiteX15" fmla="*/ 15549 w 590862"/>
                <a:gd name="connsiteY15" fmla="*/ 31098 h 583087"/>
                <a:gd name="connsiteX16" fmla="*/ 0 w 590862"/>
                <a:gd name="connsiteY16" fmla="*/ 46647 h 583087"/>
                <a:gd name="connsiteX17" fmla="*/ 15549 w 590862"/>
                <a:gd name="connsiteY17" fmla="*/ 62196 h 583087"/>
                <a:gd name="connsiteX18" fmla="*/ 31098 w 590862"/>
                <a:gd name="connsiteY18" fmla="*/ 62196 h 583087"/>
                <a:gd name="connsiteX19" fmla="*/ 31098 w 590862"/>
                <a:gd name="connsiteY19" fmla="*/ 380951 h 583087"/>
                <a:gd name="connsiteX20" fmla="*/ 15549 w 590862"/>
                <a:gd name="connsiteY20" fmla="*/ 380951 h 583087"/>
                <a:gd name="connsiteX21" fmla="*/ 0 w 590862"/>
                <a:gd name="connsiteY21" fmla="*/ 396500 h 583087"/>
                <a:gd name="connsiteX22" fmla="*/ 15549 w 590862"/>
                <a:gd name="connsiteY22" fmla="*/ 412049 h 583087"/>
                <a:gd name="connsiteX23" fmla="*/ 252982 w 590862"/>
                <a:gd name="connsiteY23" fmla="*/ 412049 h 583087"/>
                <a:gd name="connsiteX24" fmla="*/ 133255 w 590862"/>
                <a:gd name="connsiteY24" fmla="*/ 531776 h 583087"/>
                <a:gd name="connsiteX25" fmla="*/ 133372 w 590862"/>
                <a:gd name="connsiteY25" fmla="*/ 553894 h 583087"/>
                <a:gd name="connsiteX26" fmla="*/ 155490 w 590862"/>
                <a:gd name="connsiteY26" fmla="*/ 553778 h 583087"/>
                <a:gd name="connsiteX27" fmla="*/ 279882 w 590862"/>
                <a:gd name="connsiteY27" fmla="*/ 429386 h 583087"/>
                <a:gd name="connsiteX28" fmla="*/ 279882 w 590862"/>
                <a:gd name="connsiteY28" fmla="*/ 567539 h 583087"/>
                <a:gd name="connsiteX29" fmla="*/ 295431 w 590862"/>
                <a:gd name="connsiteY29" fmla="*/ 583088 h 583087"/>
                <a:gd name="connsiteX30" fmla="*/ 310980 w 590862"/>
                <a:gd name="connsiteY30" fmla="*/ 567539 h 583087"/>
                <a:gd name="connsiteX31" fmla="*/ 310980 w 590862"/>
                <a:gd name="connsiteY31" fmla="*/ 429152 h 583087"/>
                <a:gd name="connsiteX32" fmla="*/ 435372 w 590862"/>
                <a:gd name="connsiteY32" fmla="*/ 553544 h 583087"/>
                <a:gd name="connsiteX33" fmla="*/ 457374 w 590862"/>
                <a:gd name="connsiteY33" fmla="*/ 553544 h 583087"/>
                <a:gd name="connsiteX34" fmla="*/ 457374 w 590862"/>
                <a:gd name="connsiteY34" fmla="*/ 531543 h 583087"/>
                <a:gd name="connsiteX35" fmla="*/ 337880 w 590862"/>
                <a:gd name="connsiteY35" fmla="*/ 412049 h 583087"/>
                <a:gd name="connsiteX36" fmla="*/ 575313 w 590862"/>
                <a:gd name="connsiteY36" fmla="*/ 412049 h 583087"/>
                <a:gd name="connsiteX37" fmla="*/ 590862 w 590862"/>
                <a:gd name="connsiteY37" fmla="*/ 396500 h 583087"/>
                <a:gd name="connsiteX38" fmla="*/ 575313 w 590862"/>
                <a:gd name="connsiteY38" fmla="*/ 380951 h 583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90862" h="583087">
                  <a:moveTo>
                    <a:pt x="513117" y="85520"/>
                  </a:moveTo>
                  <a:lnTo>
                    <a:pt x="513117" y="365402"/>
                  </a:lnTo>
                  <a:lnTo>
                    <a:pt x="77745" y="365402"/>
                  </a:lnTo>
                  <a:lnTo>
                    <a:pt x="77745" y="85520"/>
                  </a:lnTo>
                  <a:close/>
                  <a:moveTo>
                    <a:pt x="575313" y="380951"/>
                  </a:moveTo>
                  <a:lnTo>
                    <a:pt x="559764" y="380951"/>
                  </a:lnTo>
                  <a:lnTo>
                    <a:pt x="559764" y="62196"/>
                  </a:lnTo>
                  <a:lnTo>
                    <a:pt x="575313" y="62196"/>
                  </a:lnTo>
                  <a:cubicBezTo>
                    <a:pt x="583901" y="62196"/>
                    <a:pt x="590862" y="55235"/>
                    <a:pt x="590862" y="46647"/>
                  </a:cubicBezTo>
                  <a:cubicBezTo>
                    <a:pt x="590862" y="38059"/>
                    <a:pt x="583901" y="31098"/>
                    <a:pt x="575313" y="31098"/>
                  </a:cubicBezTo>
                  <a:lnTo>
                    <a:pt x="310980" y="31098"/>
                  </a:lnTo>
                  <a:lnTo>
                    <a:pt x="310980" y="15549"/>
                  </a:lnTo>
                  <a:cubicBezTo>
                    <a:pt x="310980" y="6961"/>
                    <a:pt x="304019" y="0"/>
                    <a:pt x="295431" y="0"/>
                  </a:cubicBezTo>
                  <a:cubicBezTo>
                    <a:pt x="286843" y="0"/>
                    <a:pt x="279882" y="6961"/>
                    <a:pt x="279882" y="15549"/>
                  </a:cubicBezTo>
                  <a:lnTo>
                    <a:pt x="279882" y="31098"/>
                  </a:lnTo>
                  <a:lnTo>
                    <a:pt x="15549" y="31098"/>
                  </a:lnTo>
                  <a:cubicBezTo>
                    <a:pt x="6961" y="31098"/>
                    <a:pt x="0" y="38059"/>
                    <a:pt x="0" y="46647"/>
                  </a:cubicBezTo>
                  <a:cubicBezTo>
                    <a:pt x="0" y="55235"/>
                    <a:pt x="6961" y="62196"/>
                    <a:pt x="15549" y="62196"/>
                  </a:cubicBezTo>
                  <a:lnTo>
                    <a:pt x="31098" y="62196"/>
                  </a:lnTo>
                  <a:lnTo>
                    <a:pt x="31098" y="380951"/>
                  </a:lnTo>
                  <a:lnTo>
                    <a:pt x="15549" y="380951"/>
                  </a:lnTo>
                  <a:cubicBezTo>
                    <a:pt x="6961" y="380951"/>
                    <a:pt x="0" y="387912"/>
                    <a:pt x="0" y="396500"/>
                  </a:cubicBezTo>
                  <a:cubicBezTo>
                    <a:pt x="0" y="405087"/>
                    <a:pt x="6961" y="412049"/>
                    <a:pt x="15549" y="412049"/>
                  </a:cubicBezTo>
                  <a:lnTo>
                    <a:pt x="252982" y="412049"/>
                  </a:lnTo>
                  <a:lnTo>
                    <a:pt x="133255" y="531776"/>
                  </a:lnTo>
                  <a:cubicBezTo>
                    <a:pt x="127179" y="537916"/>
                    <a:pt x="127231" y="547819"/>
                    <a:pt x="133372" y="553894"/>
                  </a:cubicBezTo>
                  <a:cubicBezTo>
                    <a:pt x="139512" y="559970"/>
                    <a:pt x="149414" y="559918"/>
                    <a:pt x="155490" y="553778"/>
                  </a:cubicBezTo>
                  <a:lnTo>
                    <a:pt x="279882" y="429386"/>
                  </a:lnTo>
                  <a:lnTo>
                    <a:pt x="279882" y="567539"/>
                  </a:lnTo>
                  <a:cubicBezTo>
                    <a:pt x="279882" y="576126"/>
                    <a:pt x="286843" y="583088"/>
                    <a:pt x="295431" y="583088"/>
                  </a:cubicBezTo>
                  <a:cubicBezTo>
                    <a:pt x="304019" y="583088"/>
                    <a:pt x="310980" y="576126"/>
                    <a:pt x="310980" y="567539"/>
                  </a:cubicBezTo>
                  <a:lnTo>
                    <a:pt x="310980" y="429152"/>
                  </a:lnTo>
                  <a:lnTo>
                    <a:pt x="435372" y="553544"/>
                  </a:lnTo>
                  <a:cubicBezTo>
                    <a:pt x="441448" y="559620"/>
                    <a:pt x="451298" y="559620"/>
                    <a:pt x="457374" y="553544"/>
                  </a:cubicBezTo>
                  <a:cubicBezTo>
                    <a:pt x="463450" y="547469"/>
                    <a:pt x="463450" y="537618"/>
                    <a:pt x="457374" y="531543"/>
                  </a:cubicBezTo>
                  <a:lnTo>
                    <a:pt x="337880" y="412049"/>
                  </a:lnTo>
                  <a:lnTo>
                    <a:pt x="575313" y="412049"/>
                  </a:lnTo>
                  <a:cubicBezTo>
                    <a:pt x="583901" y="412049"/>
                    <a:pt x="590862" y="405087"/>
                    <a:pt x="590862" y="396500"/>
                  </a:cubicBezTo>
                  <a:cubicBezTo>
                    <a:pt x="590862" y="387912"/>
                    <a:pt x="583901" y="380951"/>
                    <a:pt x="575313" y="380951"/>
                  </a:cubicBezTo>
                  <a:close/>
                </a:path>
              </a:pathLst>
            </a:custGeom>
            <a:solidFill>
              <a:schemeClr val="accent1"/>
            </a:solidFill>
            <a:ln w="7739" cap="flat">
              <a:noFill/>
              <a:prstDash val="solid"/>
              <a:miter/>
            </a:ln>
          </p:spPr>
          <p:txBody>
            <a:bodyPr rtlCol="0" anchor="ctr"/>
            <a:lstStyle/>
            <a:p>
              <a:endParaRPr lang="zh-CN" altLang="en-US"/>
            </a:p>
          </p:txBody>
        </p:sp>
      </p:grpSp>
      <p:sp>
        <p:nvSpPr>
          <p:cNvPr id="117" name="文本框 116">
            <a:extLst>
              <a:ext uri="{FF2B5EF4-FFF2-40B4-BE49-F238E27FC236}">
                <a16:creationId xmlns:a16="http://schemas.microsoft.com/office/drawing/2014/main" xmlns="" id="{EECD4557-1683-43B8-81E6-37A996D8510F}"/>
              </a:ext>
            </a:extLst>
          </p:cNvPr>
          <p:cNvSpPr txBox="1"/>
          <p:nvPr/>
        </p:nvSpPr>
        <p:spPr>
          <a:xfrm>
            <a:off x="4525744" y="235510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1</a:t>
            </a:r>
            <a:endParaRPr lang="zh-CN" altLang="en-US" sz="2400" dirty="0">
              <a:solidFill>
                <a:schemeClr val="accent1">
                  <a:alpha val="5000"/>
                </a:schemeClr>
              </a:solidFill>
              <a:latin typeface="DH Snowflakes" pitchFamily="2" charset="0"/>
            </a:endParaRPr>
          </a:p>
        </p:txBody>
      </p:sp>
      <p:sp>
        <p:nvSpPr>
          <p:cNvPr id="8" name="文本占位符 7">
            <a:extLst>
              <a:ext uri="{FF2B5EF4-FFF2-40B4-BE49-F238E27FC236}">
                <a16:creationId xmlns:a16="http://schemas.microsoft.com/office/drawing/2014/main" xmlns="" id="{C1633432-6FF2-4BD5-9DA9-CBCC18B719A5}"/>
              </a:ext>
            </a:extLst>
          </p:cNvPr>
          <p:cNvSpPr>
            <a:spLocks noGrp="1"/>
          </p:cNvSpPr>
          <p:nvPr>
            <p:ph type="body" sz="quarter" idx="13"/>
          </p:nvPr>
        </p:nvSpPr>
        <p:spPr/>
        <p:txBody>
          <a:bodyPr/>
          <a:lstStyle/>
          <a:p>
            <a:r>
              <a:rPr lang="zh-CN" altLang="en-US" sz="2400" b="1">
                <a:latin typeface="+mj-ea"/>
                <a:ea typeface="+mj-ea"/>
              </a:rPr>
              <a:t>活动背景</a:t>
            </a:r>
            <a:endParaRPr lang="zh-CN" altLang="en-US" sz="2400" b="1" dirty="0">
              <a:latin typeface="+mj-ea"/>
              <a:ea typeface="+mj-ea"/>
            </a:endParaRPr>
          </a:p>
        </p:txBody>
      </p:sp>
      <p:sp>
        <p:nvSpPr>
          <p:cNvPr id="9" name="文本占位符 8">
            <a:extLst>
              <a:ext uri="{FF2B5EF4-FFF2-40B4-BE49-F238E27FC236}">
                <a16:creationId xmlns:a16="http://schemas.microsoft.com/office/drawing/2014/main" xmlns="" id="{2E27A2E5-7708-48B0-82F8-FDA278B01854}"/>
              </a:ext>
            </a:extLst>
          </p:cNvPr>
          <p:cNvSpPr>
            <a:spLocks noGrp="1"/>
          </p:cNvSpPr>
          <p:nvPr>
            <p:ph type="body" sz="quarter" idx="14"/>
          </p:nvPr>
        </p:nvSpPr>
        <p:spPr/>
        <p:txBody>
          <a:bodyPr/>
          <a:lstStyle/>
          <a:p>
            <a:r>
              <a:rPr lang="en-US" altLang="zh-CN" sz="1400">
                <a:latin typeface="+mn-ea"/>
              </a:rPr>
              <a:t>Activity background</a:t>
            </a:r>
            <a:endParaRPr lang="zh-CN" altLang="en-US" sz="1400" dirty="0">
              <a:latin typeface="+mn-ea"/>
            </a:endParaRPr>
          </a:p>
        </p:txBody>
      </p:sp>
      <p:pic>
        <p:nvPicPr>
          <p:cNvPr id="2" name="图片 1">
            <a:extLst>
              <a:ext uri="{FF2B5EF4-FFF2-40B4-BE49-F238E27FC236}">
                <a16:creationId xmlns:a16="http://schemas.microsoft.com/office/drawing/2014/main" xmlns="" id="{8CB72C68-E447-4CA2-946A-724F67DEFF96}"/>
              </a:ext>
            </a:extLst>
          </p:cNvPr>
          <p:cNvPicPr>
            <a:picLocks noChangeAspect="1"/>
          </p:cNvPicPr>
          <p:nvPr/>
        </p:nvPicPr>
        <p:blipFill>
          <a:blip r:embed="rId2"/>
          <a:stretch>
            <a:fillRect/>
          </a:stretch>
        </p:blipFill>
        <p:spPr>
          <a:xfrm>
            <a:off x="239530" y="664223"/>
            <a:ext cx="11138357" cy="6163590"/>
          </a:xfrm>
          <a:prstGeom prst="rect">
            <a:avLst/>
          </a:prstGeom>
        </p:spPr>
      </p:pic>
    </p:spTree>
    <p:extLst>
      <p:ext uri="{BB962C8B-B14F-4D97-AF65-F5344CB8AC3E}">
        <p14:creationId xmlns:p14="http://schemas.microsoft.com/office/powerpoint/2010/main" val="1035798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E636B219-6993-4525-890B-520F441DAB56}"/>
              </a:ext>
            </a:extLst>
          </p:cNvPr>
          <p:cNvSpPr/>
          <p:nvPr/>
        </p:nvSpPr>
        <p:spPr>
          <a:xfrm>
            <a:off x="987957" y="1214231"/>
            <a:ext cx="10216086" cy="4980092"/>
          </a:xfrm>
          <a:prstGeom prst="roundRect">
            <a:avLst>
              <a:gd name="adj" fmla="val 2756"/>
            </a:avLst>
          </a:prstGeom>
          <a:gradFill flip="none" rotWithShape="1">
            <a:gsLst>
              <a:gs pos="0">
                <a:schemeClr val="accent1"/>
              </a:gs>
              <a:gs pos="100000">
                <a:schemeClr val="accent3"/>
              </a:gs>
            </a:gsLst>
            <a:lin ang="2700000" scaled="1"/>
            <a:tileRect/>
          </a:gradFill>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64E3D181-2355-4F93-9BED-1306D7F1BE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6498" y="2314301"/>
            <a:ext cx="4725625" cy="3230894"/>
          </a:xfrm>
          <a:prstGeom prst="rect">
            <a:avLst/>
          </a:prstGeom>
          <a:effectLst>
            <a:outerShdw blurRad="304800" dist="190500" dir="13500000" algn="br" rotWithShape="0">
              <a:prstClr val="black">
                <a:alpha val="12000"/>
              </a:prstClr>
            </a:outerShdw>
          </a:effectLst>
        </p:spPr>
      </p:pic>
      <p:sp>
        <p:nvSpPr>
          <p:cNvPr id="11" name="文本框 10">
            <a:extLst>
              <a:ext uri="{FF2B5EF4-FFF2-40B4-BE49-F238E27FC236}">
                <a16:creationId xmlns:a16="http://schemas.microsoft.com/office/drawing/2014/main" xmlns="" id="{DDA98548-F4C0-4CC0-8B97-79BC36A2210B}"/>
              </a:ext>
            </a:extLst>
          </p:cNvPr>
          <p:cNvSpPr txBox="1"/>
          <p:nvPr/>
        </p:nvSpPr>
        <p:spPr>
          <a:xfrm>
            <a:off x="1640266" y="2314301"/>
            <a:ext cx="4175743" cy="3319050"/>
          </a:xfrm>
          <a:prstGeom prst="rect">
            <a:avLst/>
          </a:prstGeom>
          <a:noFill/>
        </p:spPr>
        <p:txBody>
          <a:bodyPr wrap="square">
            <a:spAutoFit/>
          </a:bodyPr>
          <a:lstStyle/>
          <a:p>
            <a:pPr>
              <a:lnSpc>
                <a:spcPct val="120000"/>
              </a:lnSpc>
            </a:pPr>
            <a:r>
              <a:rPr lang="zh-CN" altLang="en-US" sz="1600" b="0" i="0" dirty="0">
                <a:solidFill>
                  <a:schemeClr val="bg1"/>
                </a:solidFill>
                <a:effectLst/>
                <a:latin typeface="微软雅黑 Light" panose="020B0502040204020203" pitchFamily="34" charset="-122"/>
              </a:rPr>
              <a:t>基督教纪念耶稣诞生的重要节日。亦称耶稣圣诞节、主降生节，天主教亦称耶稣圣诞瞻礼。耶稣诞生的日期，</a:t>
            </a:r>
            <a:r>
              <a:rPr lang="en-US" altLang="zh-CN" sz="1600" b="0" i="0" dirty="0">
                <a:solidFill>
                  <a:schemeClr val="bg1"/>
                </a:solidFill>
                <a:effectLst/>
                <a:latin typeface="微软雅黑 Light" panose="020B0502040204020203" pitchFamily="34" charset="-122"/>
              </a:rPr>
              <a:t>《</a:t>
            </a:r>
            <a:r>
              <a:rPr lang="zh-CN" altLang="en-US" sz="1600" b="0" i="0" dirty="0">
                <a:solidFill>
                  <a:schemeClr val="bg1"/>
                </a:solidFill>
                <a:effectLst/>
                <a:latin typeface="微软雅黑 Light" panose="020B0502040204020203" pitchFamily="34" charset="-122"/>
              </a:rPr>
              <a:t>圣经</a:t>
            </a:r>
            <a:r>
              <a:rPr lang="en-US" altLang="zh-CN" sz="1600" b="0" i="0" dirty="0">
                <a:solidFill>
                  <a:schemeClr val="bg1"/>
                </a:solidFill>
                <a:effectLst/>
                <a:latin typeface="微软雅黑 Light" panose="020B0502040204020203" pitchFamily="34" charset="-122"/>
              </a:rPr>
              <a:t>》</a:t>
            </a:r>
            <a:r>
              <a:rPr lang="zh-CN" altLang="en-US" sz="1600" b="0" i="0" dirty="0">
                <a:solidFill>
                  <a:schemeClr val="bg1"/>
                </a:solidFill>
                <a:effectLst/>
                <a:latin typeface="微软雅黑 Light" panose="020B0502040204020203" pitchFamily="34" charset="-122"/>
              </a:rPr>
              <a:t>并无记载。公元</a:t>
            </a:r>
            <a:r>
              <a:rPr lang="en-US" altLang="zh-CN" sz="1600" b="0" i="0" dirty="0">
                <a:solidFill>
                  <a:schemeClr val="bg1"/>
                </a:solidFill>
                <a:effectLst/>
                <a:latin typeface="微软雅黑 Light" panose="020B0502040204020203" pitchFamily="34" charset="-122"/>
              </a:rPr>
              <a:t>336</a:t>
            </a:r>
            <a:r>
              <a:rPr lang="zh-CN" altLang="en-US" sz="1600" b="0" i="0" dirty="0">
                <a:solidFill>
                  <a:schemeClr val="bg1"/>
                </a:solidFill>
                <a:effectLst/>
                <a:latin typeface="微软雅黑 Light" panose="020B0502040204020203" pitchFamily="34" charset="-122"/>
              </a:rPr>
              <a:t>年罗马教会开始在</a:t>
            </a:r>
            <a:r>
              <a:rPr lang="en-US" altLang="zh-CN" sz="1600" b="0" i="0" dirty="0">
                <a:solidFill>
                  <a:schemeClr val="bg1"/>
                </a:solidFill>
                <a:effectLst/>
                <a:latin typeface="微软雅黑 Light" panose="020B0502040204020203" pitchFamily="34" charset="-122"/>
              </a:rPr>
              <a:t>12</a:t>
            </a:r>
            <a:r>
              <a:rPr lang="zh-CN" altLang="en-US" sz="1600" b="0" i="0" dirty="0">
                <a:solidFill>
                  <a:schemeClr val="bg1"/>
                </a:solidFill>
                <a:effectLst/>
                <a:latin typeface="微软雅黑 Light" panose="020B0502040204020203" pitchFamily="34" charset="-122"/>
              </a:rPr>
              <a:t>月</a:t>
            </a:r>
            <a:r>
              <a:rPr lang="en-US" altLang="zh-CN" sz="1600" b="0" i="0" dirty="0">
                <a:solidFill>
                  <a:schemeClr val="bg1"/>
                </a:solidFill>
                <a:effectLst/>
                <a:latin typeface="微软雅黑 Light" panose="020B0502040204020203" pitchFamily="34" charset="-122"/>
              </a:rPr>
              <a:t>25</a:t>
            </a:r>
            <a:r>
              <a:rPr lang="zh-CN" altLang="en-US" sz="1600" b="0" i="0" dirty="0">
                <a:solidFill>
                  <a:schemeClr val="bg1"/>
                </a:solidFill>
                <a:effectLst/>
                <a:latin typeface="微软雅黑 Light" panose="020B0502040204020203" pitchFamily="34" charset="-122"/>
              </a:rPr>
              <a:t>日过此节。</a:t>
            </a:r>
            <a:r>
              <a:rPr lang="en-US" altLang="zh-CN" sz="1600" b="0" i="0" dirty="0">
                <a:solidFill>
                  <a:schemeClr val="bg1"/>
                </a:solidFill>
                <a:effectLst/>
                <a:latin typeface="微软雅黑 Light" panose="020B0502040204020203" pitchFamily="34" charset="-122"/>
              </a:rPr>
              <a:t>12</a:t>
            </a:r>
            <a:r>
              <a:rPr lang="zh-CN" altLang="en-US" sz="1600" b="0" i="0" dirty="0">
                <a:solidFill>
                  <a:schemeClr val="bg1"/>
                </a:solidFill>
                <a:effectLst/>
                <a:latin typeface="微软雅黑 Light" panose="020B0502040204020203" pitchFamily="34" charset="-122"/>
              </a:rPr>
              <a:t>月</a:t>
            </a:r>
            <a:r>
              <a:rPr lang="en-US" altLang="zh-CN" sz="1600" b="0" i="0" dirty="0">
                <a:solidFill>
                  <a:schemeClr val="bg1"/>
                </a:solidFill>
                <a:effectLst/>
                <a:latin typeface="微软雅黑 Light" panose="020B0502040204020203" pitchFamily="34" charset="-122"/>
              </a:rPr>
              <a:t>25</a:t>
            </a:r>
            <a:r>
              <a:rPr lang="zh-CN" altLang="en-US" sz="1600" b="0" i="0" dirty="0">
                <a:solidFill>
                  <a:schemeClr val="bg1"/>
                </a:solidFill>
                <a:effectLst/>
                <a:latin typeface="微软雅黑 Light" panose="020B0502040204020203" pitchFamily="34" charset="-122"/>
              </a:rPr>
              <a:t>日原是罗马帝国规定的太阳神诞辰。有人认为选择这天庆祝圣诞，是因为基督教徒认为耶稣就是正义、永恒的太阳。</a:t>
            </a:r>
            <a:r>
              <a:rPr lang="en-US" altLang="zh-CN" sz="1600" b="0" i="0" dirty="0">
                <a:solidFill>
                  <a:schemeClr val="bg1"/>
                </a:solidFill>
                <a:effectLst/>
                <a:latin typeface="微软雅黑 Light" panose="020B0502040204020203" pitchFamily="34" charset="-122"/>
              </a:rPr>
              <a:t>5</a:t>
            </a:r>
            <a:r>
              <a:rPr lang="zh-CN" altLang="en-US" sz="1600" b="0" i="0" dirty="0">
                <a:solidFill>
                  <a:schemeClr val="bg1"/>
                </a:solidFill>
                <a:effectLst/>
                <a:latin typeface="微软雅黑 Light" panose="020B0502040204020203" pitchFamily="34" charset="-122"/>
              </a:rPr>
              <a:t>世纪中叶以后，圣诞节作为重要节日，成了教会的传统，并在东西派教会中逐渐传开。因所用历法不同等原因，各教派会举行庆祝的具体日期和活动形式也有差别。</a:t>
            </a:r>
            <a:endParaRPr lang="zh-CN" altLang="en-US" sz="1600" dirty="0">
              <a:solidFill>
                <a:schemeClr val="bg1"/>
              </a:solidFill>
            </a:endParaRPr>
          </a:p>
        </p:txBody>
      </p:sp>
      <p:sp>
        <p:nvSpPr>
          <p:cNvPr id="12" name="文本框 11">
            <a:extLst>
              <a:ext uri="{FF2B5EF4-FFF2-40B4-BE49-F238E27FC236}">
                <a16:creationId xmlns:a16="http://schemas.microsoft.com/office/drawing/2014/main" xmlns="" id="{28140969-F199-4C94-8973-9A58EF72CF15}"/>
              </a:ext>
            </a:extLst>
          </p:cNvPr>
          <p:cNvSpPr txBox="1"/>
          <p:nvPr/>
        </p:nvSpPr>
        <p:spPr>
          <a:xfrm>
            <a:off x="1619000" y="1689240"/>
            <a:ext cx="2047872" cy="369332"/>
          </a:xfrm>
          <a:prstGeom prst="rect">
            <a:avLst/>
          </a:prstGeom>
          <a:noFill/>
        </p:spPr>
        <p:txBody>
          <a:bodyPr wrap="square">
            <a:spAutoFit/>
          </a:bodyPr>
          <a:lstStyle/>
          <a:p>
            <a:r>
              <a:rPr lang="zh-CN" altLang="en-US" b="1" dirty="0">
                <a:solidFill>
                  <a:schemeClr val="bg1"/>
                </a:solidFill>
                <a:latin typeface="+mj-ea"/>
                <a:ea typeface="+mj-ea"/>
              </a:rPr>
              <a:t>节日介绍</a:t>
            </a:r>
          </a:p>
        </p:txBody>
      </p:sp>
      <p:cxnSp>
        <p:nvCxnSpPr>
          <p:cNvPr id="14" name="直接连接符 13">
            <a:extLst>
              <a:ext uri="{FF2B5EF4-FFF2-40B4-BE49-F238E27FC236}">
                <a16:creationId xmlns:a16="http://schemas.microsoft.com/office/drawing/2014/main" xmlns="" id="{E2FEF707-551B-424A-BD75-C673D5D0D308}"/>
              </a:ext>
            </a:extLst>
          </p:cNvPr>
          <p:cNvCxnSpPr/>
          <p:nvPr/>
        </p:nvCxnSpPr>
        <p:spPr>
          <a:xfrm>
            <a:off x="1752489" y="2177070"/>
            <a:ext cx="704258" cy="0"/>
          </a:xfrm>
          <a:prstGeom prst="line">
            <a:avLst/>
          </a:prstGeom>
          <a:ln>
            <a:gradFill flip="none" rotWithShape="1">
              <a:gsLst>
                <a:gs pos="0">
                  <a:schemeClr val="tx2"/>
                </a:gs>
                <a:gs pos="100000">
                  <a:schemeClr val="tx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文本占位符 5">
            <a:extLst>
              <a:ext uri="{FF2B5EF4-FFF2-40B4-BE49-F238E27FC236}">
                <a16:creationId xmlns:a16="http://schemas.microsoft.com/office/drawing/2014/main" xmlns="" id="{D7509C43-D37D-40DF-8C00-AA54A0EED8F6}"/>
              </a:ext>
            </a:extLst>
          </p:cNvPr>
          <p:cNvSpPr>
            <a:spLocks noGrp="1"/>
          </p:cNvSpPr>
          <p:nvPr>
            <p:ph type="body" sz="quarter" idx="13"/>
          </p:nvPr>
        </p:nvSpPr>
        <p:spPr/>
        <p:txBody>
          <a:bodyPr/>
          <a:lstStyle/>
          <a:p>
            <a:r>
              <a:rPr lang="zh-CN" altLang="en-US" sz="2400" b="1">
                <a:latin typeface="+mj-ea"/>
                <a:ea typeface="+mj-ea"/>
              </a:rPr>
              <a:t>活动背景</a:t>
            </a:r>
            <a:endParaRPr lang="zh-CN" altLang="en-US" sz="2400" b="1" dirty="0">
              <a:latin typeface="+mj-ea"/>
              <a:ea typeface="+mj-ea"/>
            </a:endParaRPr>
          </a:p>
        </p:txBody>
      </p:sp>
      <p:sp>
        <p:nvSpPr>
          <p:cNvPr id="10" name="文本占位符 9">
            <a:extLst>
              <a:ext uri="{FF2B5EF4-FFF2-40B4-BE49-F238E27FC236}">
                <a16:creationId xmlns:a16="http://schemas.microsoft.com/office/drawing/2014/main" xmlns="" id="{5162076D-B750-492A-84FD-D2A092F5C72B}"/>
              </a:ext>
            </a:extLst>
          </p:cNvPr>
          <p:cNvSpPr>
            <a:spLocks noGrp="1"/>
          </p:cNvSpPr>
          <p:nvPr>
            <p:ph type="body" sz="quarter" idx="14"/>
          </p:nvPr>
        </p:nvSpPr>
        <p:spPr/>
        <p:txBody>
          <a:bodyPr/>
          <a:lstStyle/>
          <a:p>
            <a:r>
              <a:rPr lang="en-US" altLang="zh-CN" sz="1400">
                <a:latin typeface="+mn-ea"/>
              </a:rPr>
              <a:t>Activity background</a:t>
            </a:r>
            <a:endParaRPr lang="zh-CN" altLang="en-US" sz="1400" dirty="0">
              <a:latin typeface="+mn-ea"/>
            </a:endParaRPr>
          </a:p>
        </p:txBody>
      </p:sp>
      <p:pic>
        <p:nvPicPr>
          <p:cNvPr id="2" name="图片 1">
            <a:extLst>
              <a:ext uri="{FF2B5EF4-FFF2-40B4-BE49-F238E27FC236}">
                <a16:creationId xmlns:a16="http://schemas.microsoft.com/office/drawing/2014/main" xmlns="" id="{898CFD16-9CEC-42D8-8F23-8379A718B914}"/>
              </a:ext>
            </a:extLst>
          </p:cNvPr>
          <p:cNvPicPr>
            <a:picLocks noChangeAspect="1"/>
          </p:cNvPicPr>
          <p:nvPr/>
        </p:nvPicPr>
        <p:blipFill>
          <a:blip r:embed="rId3"/>
          <a:stretch>
            <a:fillRect/>
          </a:stretch>
        </p:blipFill>
        <p:spPr>
          <a:xfrm>
            <a:off x="6375993" y="1462163"/>
            <a:ext cx="5200339" cy="4743099"/>
          </a:xfrm>
          <a:prstGeom prst="rect">
            <a:avLst/>
          </a:prstGeom>
        </p:spPr>
      </p:pic>
    </p:spTree>
    <p:extLst>
      <p:ext uri="{BB962C8B-B14F-4D97-AF65-F5344CB8AC3E}">
        <p14:creationId xmlns:p14="http://schemas.microsoft.com/office/powerpoint/2010/main" val="416701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B63E94D-AC81-4F32-8CE4-BD208FACF839}"/>
              </a:ext>
            </a:extLst>
          </p:cNvPr>
          <p:cNvSpPr/>
          <p:nvPr/>
        </p:nvSpPr>
        <p:spPr>
          <a:xfrm>
            <a:off x="8528471" y="1586470"/>
            <a:ext cx="1661731" cy="660421"/>
          </a:xfrm>
          <a:prstGeom prst="rect">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28140969-F199-4C94-8973-9A58EF72CF15}"/>
              </a:ext>
            </a:extLst>
          </p:cNvPr>
          <p:cNvSpPr txBox="1"/>
          <p:nvPr/>
        </p:nvSpPr>
        <p:spPr>
          <a:xfrm>
            <a:off x="8611759" y="1732014"/>
            <a:ext cx="1495155" cy="369332"/>
          </a:xfrm>
          <a:prstGeom prst="rect">
            <a:avLst/>
          </a:prstGeom>
          <a:noFill/>
        </p:spPr>
        <p:txBody>
          <a:bodyPr wrap="square">
            <a:spAutoFit/>
          </a:bodyPr>
          <a:lstStyle/>
          <a:p>
            <a:pPr algn="ctr"/>
            <a:r>
              <a:rPr lang="zh-CN" altLang="en-US" b="1" dirty="0">
                <a:latin typeface="+mj-ea"/>
                <a:ea typeface="+mj-ea"/>
              </a:rPr>
              <a:t>选主题过程</a:t>
            </a:r>
          </a:p>
        </p:txBody>
      </p:sp>
      <p:cxnSp>
        <p:nvCxnSpPr>
          <p:cNvPr id="11" name="直接连接符 10">
            <a:extLst>
              <a:ext uri="{FF2B5EF4-FFF2-40B4-BE49-F238E27FC236}">
                <a16:creationId xmlns:a16="http://schemas.microsoft.com/office/drawing/2014/main" xmlns="" id="{056A7A18-841F-4A21-B2A3-303405C39342}"/>
              </a:ext>
            </a:extLst>
          </p:cNvPr>
          <p:cNvCxnSpPr>
            <a:cxnSpLocks/>
          </p:cNvCxnSpPr>
          <p:nvPr/>
        </p:nvCxnSpPr>
        <p:spPr>
          <a:xfrm>
            <a:off x="9360308" y="2246891"/>
            <a:ext cx="0" cy="4118729"/>
          </a:xfrm>
          <a:prstGeom prst="line">
            <a:avLst/>
          </a:prstGeom>
          <a:ln>
            <a:gradFill flip="none" rotWithShape="1">
              <a:gsLst>
                <a:gs pos="0">
                  <a:schemeClr val="tx2"/>
                </a:gs>
                <a:gs pos="100000">
                  <a:schemeClr val="tx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CA5C8FFB-84DB-49CE-904F-2CE79DBCCB6E}"/>
              </a:ext>
            </a:extLst>
          </p:cNvPr>
          <p:cNvSpPr/>
          <p:nvPr/>
        </p:nvSpPr>
        <p:spPr>
          <a:xfrm>
            <a:off x="9268364" y="2909344"/>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A66A667D-342E-4E23-BCC2-6AD52CD44BDC}"/>
              </a:ext>
            </a:extLst>
          </p:cNvPr>
          <p:cNvSpPr txBox="1"/>
          <p:nvPr/>
        </p:nvSpPr>
        <p:spPr>
          <a:xfrm>
            <a:off x="6970873" y="2830067"/>
            <a:ext cx="2047872" cy="338554"/>
          </a:xfrm>
          <a:prstGeom prst="rect">
            <a:avLst/>
          </a:prstGeom>
          <a:noFill/>
        </p:spPr>
        <p:txBody>
          <a:bodyPr wrap="square" anchor="ctr">
            <a:spAutoFit/>
          </a:bodyPr>
          <a:lstStyle/>
          <a:p>
            <a:pPr algn="r"/>
            <a:r>
              <a:rPr lang="zh-CN" altLang="en-US" sz="1600" dirty="0">
                <a:latin typeface="+mn-ea"/>
              </a:rPr>
              <a:t>确定活动主题</a:t>
            </a:r>
          </a:p>
        </p:txBody>
      </p:sp>
      <p:sp>
        <p:nvSpPr>
          <p:cNvPr id="16" name="椭圆 15">
            <a:extLst>
              <a:ext uri="{FF2B5EF4-FFF2-40B4-BE49-F238E27FC236}">
                <a16:creationId xmlns:a16="http://schemas.microsoft.com/office/drawing/2014/main" xmlns="" id="{1F44AC66-F3C7-45DF-A27C-D0E34BB83108}"/>
              </a:ext>
            </a:extLst>
          </p:cNvPr>
          <p:cNvSpPr/>
          <p:nvPr/>
        </p:nvSpPr>
        <p:spPr>
          <a:xfrm>
            <a:off x="9268364" y="3465767"/>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107D7B19-D871-4F99-8BFD-FB02AD249C88}"/>
              </a:ext>
            </a:extLst>
          </p:cNvPr>
          <p:cNvSpPr txBox="1"/>
          <p:nvPr/>
        </p:nvSpPr>
        <p:spPr>
          <a:xfrm>
            <a:off x="6970873" y="3386490"/>
            <a:ext cx="2047872" cy="338554"/>
          </a:xfrm>
          <a:prstGeom prst="rect">
            <a:avLst/>
          </a:prstGeom>
          <a:noFill/>
        </p:spPr>
        <p:txBody>
          <a:bodyPr wrap="square" anchor="ctr">
            <a:spAutoFit/>
          </a:bodyPr>
          <a:lstStyle/>
          <a:p>
            <a:pPr algn="r"/>
            <a:r>
              <a:rPr lang="zh-CN" altLang="en-US" sz="1600" dirty="0">
                <a:latin typeface="+mn-ea"/>
              </a:rPr>
              <a:t>收集活动内容创意</a:t>
            </a:r>
          </a:p>
        </p:txBody>
      </p:sp>
      <p:sp>
        <p:nvSpPr>
          <p:cNvPr id="18" name="椭圆 17">
            <a:extLst>
              <a:ext uri="{FF2B5EF4-FFF2-40B4-BE49-F238E27FC236}">
                <a16:creationId xmlns:a16="http://schemas.microsoft.com/office/drawing/2014/main" xmlns="" id="{A7CD0676-DCFD-4A2F-BDFB-0A3621024FAD}"/>
              </a:ext>
            </a:extLst>
          </p:cNvPr>
          <p:cNvSpPr/>
          <p:nvPr/>
        </p:nvSpPr>
        <p:spPr>
          <a:xfrm>
            <a:off x="9268364" y="4022190"/>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C09E2CA5-A888-442F-A636-B4A292D57C62}"/>
              </a:ext>
            </a:extLst>
          </p:cNvPr>
          <p:cNvSpPr txBox="1"/>
          <p:nvPr/>
        </p:nvSpPr>
        <p:spPr>
          <a:xfrm>
            <a:off x="6970873" y="3942913"/>
            <a:ext cx="2047872" cy="338554"/>
          </a:xfrm>
          <a:prstGeom prst="rect">
            <a:avLst/>
          </a:prstGeom>
          <a:noFill/>
        </p:spPr>
        <p:txBody>
          <a:bodyPr wrap="square" anchor="ctr">
            <a:spAutoFit/>
          </a:bodyPr>
          <a:lstStyle/>
          <a:p>
            <a:pPr algn="r"/>
            <a:r>
              <a:rPr lang="zh-CN" altLang="en-US" sz="1600" dirty="0">
                <a:latin typeface="+mn-ea"/>
              </a:rPr>
              <a:t>讨论创意</a:t>
            </a:r>
          </a:p>
        </p:txBody>
      </p:sp>
      <p:sp>
        <p:nvSpPr>
          <p:cNvPr id="20" name="椭圆 19">
            <a:extLst>
              <a:ext uri="{FF2B5EF4-FFF2-40B4-BE49-F238E27FC236}">
                <a16:creationId xmlns:a16="http://schemas.microsoft.com/office/drawing/2014/main" xmlns="" id="{FEF23724-98E7-4980-BD01-C86BE0D73A0B}"/>
              </a:ext>
            </a:extLst>
          </p:cNvPr>
          <p:cNvSpPr/>
          <p:nvPr/>
        </p:nvSpPr>
        <p:spPr>
          <a:xfrm>
            <a:off x="9268364" y="4578613"/>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791E44FD-24BA-4584-8C15-AE7928A4AF12}"/>
              </a:ext>
            </a:extLst>
          </p:cNvPr>
          <p:cNvSpPr txBox="1"/>
          <p:nvPr/>
        </p:nvSpPr>
        <p:spPr>
          <a:xfrm>
            <a:off x="6970873" y="4499336"/>
            <a:ext cx="2047872" cy="338554"/>
          </a:xfrm>
          <a:prstGeom prst="rect">
            <a:avLst/>
          </a:prstGeom>
          <a:noFill/>
        </p:spPr>
        <p:txBody>
          <a:bodyPr wrap="square" anchor="ctr">
            <a:spAutoFit/>
          </a:bodyPr>
          <a:lstStyle/>
          <a:p>
            <a:pPr algn="r"/>
            <a:r>
              <a:rPr lang="zh-CN" altLang="en-US" sz="1600" dirty="0">
                <a:latin typeface="+mn-ea"/>
              </a:rPr>
              <a:t>完善方案</a:t>
            </a:r>
          </a:p>
        </p:txBody>
      </p:sp>
      <p:sp>
        <p:nvSpPr>
          <p:cNvPr id="22" name="椭圆 21">
            <a:extLst>
              <a:ext uri="{FF2B5EF4-FFF2-40B4-BE49-F238E27FC236}">
                <a16:creationId xmlns:a16="http://schemas.microsoft.com/office/drawing/2014/main" xmlns="" id="{DF625419-D38A-4C3D-AF11-2B5EB3987988}"/>
              </a:ext>
            </a:extLst>
          </p:cNvPr>
          <p:cNvSpPr/>
          <p:nvPr/>
        </p:nvSpPr>
        <p:spPr>
          <a:xfrm>
            <a:off x="9268364" y="5135035"/>
            <a:ext cx="180000" cy="180000"/>
          </a:xfrm>
          <a:prstGeom prst="ellipse">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D676CD39-0A66-4383-921E-F6B350F0EC32}"/>
              </a:ext>
            </a:extLst>
          </p:cNvPr>
          <p:cNvSpPr txBox="1"/>
          <p:nvPr/>
        </p:nvSpPr>
        <p:spPr>
          <a:xfrm>
            <a:off x="6970873" y="5055758"/>
            <a:ext cx="2047872" cy="338554"/>
          </a:xfrm>
          <a:prstGeom prst="rect">
            <a:avLst/>
          </a:prstGeom>
          <a:noFill/>
        </p:spPr>
        <p:txBody>
          <a:bodyPr wrap="square" anchor="ctr">
            <a:spAutoFit/>
          </a:bodyPr>
          <a:lstStyle/>
          <a:p>
            <a:pPr algn="r"/>
            <a:r>
              <a:rPr lang="zh-CN" altLang="en-US" sz="1600" dirty="0">
                <a:latin typeface="+mn-ea"/>
              </a:rPr>
              <a:t>开会传达</a:t>
            </a:r>
          </a:p>
        </p:txBody>
      </p:sp>
      <p:pic>
        <p:nvPicPr>
          <p:cNvPr id="24" name="图片 23">
            <a:extLst>
              <a:ext uri="{FF2B5EF4-FFF2-40B4-BE49-F238E27FC236}">
                <a16:creationId xmlns:a16="http://schemas.microsoft.com/office/drawing/2014/main" xmlns="" id="{BCF99D4A-00B7-4011-8704-AEF0A9A1D8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6723" y="1655114"/>
            <a:ext cx="6135223" cy="4194634"/>
          </a:xfrm>
          <a:prstGeom prst="rect">
            <a:avLst/>
          </a:prstGeom>
          <a:effectLst>
            <a:outerShdw blurRad="304800" dist="190500" dir="13500000" algn="br" rotWithShape="0">
              <a:prstClr val="black">
                <a:alpha val="12000"/>
              </a:prstClr>
            </a:outerShdw>
          </a:effectLst>
        </p:spPr>
      </p:pic>
      <p:sp>
        <p:nvSpPr>
          <p:cNvPr id="31" name="文本框 30">
            <a:extLst>
              <a:ext uri="{FF2B5EF4-FFF2-40B4-BE49-F238E27FC236}">
                <a16:creationId xmlns:a16="http://schemas.microsoft.com/office/drawing/2014/main" xmlns="" id="{95A91996-1E3C-4C5E-8E81-07B9B4C26BC1}"/>
              </a:ext>
            </a:extLst>
          </p:cNvPr>
          <p:cNvSpPr txBox="1"/>
          <p:nvPr/>
        </p:nvSpPr>
        <p:spPr>
          <a:xfrm>
            <a:off x="4525744" y="2355105"/>
            <a:ext cx="790708" cy="461665"/>
          </a:xfrm>
          <a:prstGeom prst="rect">
            <a:avLst/>
          </a:prstGeom>
          <a:noFill/>
        </p:spPr>
        <p:txBody>
          <a:bodyPr wrap="square" rtlCol="0">
            <a:spAutoFit/>
          </a:bodyPr>
          <a:lstStyle/>
          <a:p>
            <a:r>
              <a:rPr lang="en-US" altLang="zh-CN" sz="2400" dirty="0">
                <a:solidFill>
                  <a:schemeClr val="accent1">
                    <a:alpha val="5000"/>
                  </a:schemeClr>
                </a:solidFill>
                <a:latin typeface="DH Snowflakes" pitchFamily="2" charset="0"/>
              </a:rPr>
              <a:t>f</a:t>
            </a:r>
            <a:endParaRPr lang="zh-CN" altLang="en-US" sz="2400" dirty="0">
              <a:solidFill>
                <a:schemeClr val="accent1">
                  <a:alpha val="5000"/>
                </a:schemeClr>
              </a:solidFill>
              <a:latin typeface="DH Snowflakes" pitchFamily="2" charset="0"/>
            </a:endParaRPr>
          </a:p>
        </p:txBody>
      </p:sp>
      <p:sp>
        <p:nvSpPr>
          <p:cNvPr id="8" name="文本占位符 7">
            <a:extLst>
              <a:ext uri="{FF2B5EF4-FFF2-40B4-BE49-F238E27FC236}">
                <a16:creationId xmlns:a16="http://schemas.microsoft.com/office/drawing/2014/main" xmlns="" id="{553C542C-DAB8-46C8-AC47-6DB198AC9FD8}"/>
              </a:ext>
            </a:extLst>
          </p:cNvPr>
          <p:cNvSpPr>
            <a:spLocks noGrp="1"/>
          </p:cNvSpPr>
          <p:nvPr>
            <p:ph type="body" sz="quarter" idx="13"/>
          </p:nvPr>
        </p:nvSpPr>
        <p:spPr>
          <a:xfrm>
            <a:off x="464866" y="195177"/>
            <a:ext cx="4388802" cy="424732"/>
          </a:xfrm>
        </p:spPr>
        <p:txBody>
          <a:bodyPr/>
          <a:lstStyle/>
          <a:p>
            <a:r>
              <a:rPr lang="zh-CN" altLang="en-US" sz="2400" b="1" dirty="0">
                <a:latin typeface="+mj-ea"/>
                <a:ea typeface="+mj-ea"/>
              </a:rPr>
              <a:t>活动背景</a:t>
            </a:r>
          </a:p>
        </p:txBody>
      </p:sp>
      <p:sp>
        <p:nvSpPr>
          <p:cNvPr id="9" name="文本占位符 8">
            <a:extLst>
              <a:ext uri="{FF2B5EF4-FFF2-40B4-BE49-F238E27FC236}">
                <a16:creationId xmlns:a16="http://schemas.microsoft.com/office/drawing/2014/main" xmlns="" id="{578316AD-6D1E-4B46-B423-A42BD7430682}"/>
              </a:ext>
            </a:extLst>
          </p:cNvPr>
          <p:cNvSpPr>
            <a:spLocks noGrp="1"/>
          </p:cNvSpPr>
          <p:nvPr>
            <p:ph type="body" sz="quarter" idx="14"/>
          </p:nvPr>
        </p:nvSpPr>
        <p:spPr/>
        <p:txBody>
          <a:bodyPr/>
          <a:lstStyle/>
          <a:p>
            <a:r>
              <a:rPr lang="en-US" altLang="zh-CN" sz="1400">
                <a:latin typeface="+mn-ea"/>
              </a:rPr>
              <a:t>Activity background</a:t>
            </a:r>
            <a:endParaRPr lang="zh-CN" altLang="en-US" sz="1400" dirty="0">
              <a:latin typeface="+mn-ea"/>
            </a:endParaRPr>
          </a:p>
        </p:txBody>
      </p:sp>
      <p:pic>
        <p:nvPicPr>
          <p:cNvPr id="2" name="图片 1">
            <a:extLst>
              <a:ext uri="{FF2B5EF4-FFF2-40B4-BE49-F238E27FC236}">
                <a16:creationId xmlns:a16="http://schemas.microsoft.com/office/drawing/2014/main" xmlns="" id="{596248E3-5DA9-4184-AEBE-660972629EAF}"/>
              </a:ext>
            </a:extLst>
          </p:cNvPr>
          <p:cNvPicPr>
            <a:picLocks noChangeAspect="1"/>
          </p:cNvPicPr>
          <p:nvPr/>
        </p:nvPicPr>
        <p:blipFill>
          <a:blip r:embed="rId3"/>
          <a:stretch>
            <a:fillRect/>
          </a:stretch>
        </p:blipFill>
        <p:spPr>
          <a:xfrm>
            <a:off x="129215" y="871921"/>
            <a:ext cx="10614056" cy="5797798"/>
          </a:xfrm>
          <a:prstGeom prst="rect">
            <a:avLst/>
          </a:prstGeom>
        </p:spPr>
      </p:pic>
    </p:spTree>
    <p:extLst>
      <p:ext uri="{BB962C8B-B14F-4D97-AF65-F5344CB8AC3E}">
        <p14:creationId xmlns:p14="http://schemas.microsoft.com/office/powerpoint/2010/main" val="236959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61F66BC-6335-42EF-9F58-8795F5F16465}"/>
              </a:ext>
            </a:extLst>
          </p:cNvPr>
          <p:cNvSpPr>
            <a:spLocks noGrp="1"/>
          </p:cNvSpPr>
          <p:nvPr>
            <p:ph type="body" sz="quarter" idx="13"/>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xmlns="" id="{DF36DFEB-DF52-46DC-8DB1-B2584136A14A}"/>
              </a:ext>
            </a:extLst>
          </p:cNvPr>
          <p:cNvSpPr>
            <a:spLocks noGrp="1"/>
          </p:cNvSpPr>
          <p:nvPr>
            <p:ph type="body" sz="quarter" idx="14"/>
          </p:nvPr>
        </p:nvSpPr>
        <p:spPr>
          <a:xfrm>
            <a:off x="7035197" y="4390573"/>
            <a:ext cx="4805111" cy="923330"/>
          </a:xfrm>
        </p:spPr>
        <p:txBody>
          <a:bodyPr/>
          <a:lstStyle/>
          <a:p>
            <a:r>
              <a:rPr lang="zh-CN" altLang="en-US" sz="6000" b="1" dirty="0">
                <a:latin typeface="+mj-ea"/>
                <a:ea typeface="+mj-ea"/>
              </a:rPr>
              <a:t>活动介绍</a:t>
            </a:r>
          </a:p>
        </p:txBody>
      </p:sp>
      <p:sp>
        <p:nvSpPr>
          <p:cNvPr id="4" name="文本占位符 3">
            <a:extLst>
              <a:ext uri="{FF2B5EF4-FFF2-40B4-BE49-F238E27FC236}">
                <a16:creationId xmlns:a16="http://schemas.microsoft.com/office/drawing/2014/main" xmlns="" id="{53100455-6BBA-4F2A-B851-2981E19A6CFB}"/>
              </a:ext>
            </a:extLst>
          </p:cNvPr>
          <p:cNvSpPr>
            <a:spLocks noGrp="1"/>
          </p:cNvSpPr>
          <p:nvPr>
            <p:ph type="body" sz="quarter" idx="15"/>
          </p:nvPr>
        </p:nvSpPr>
        <p:spPr>
          <a:xfrm>
            <a:off x="7035197" y="5390388"/>
            <a:ext cx="2849563" cy="369332"/>
          </a:xfrm>
        </p:spPr>
        <p:txBody>
          <a:bodyPr/>
          <a:lstStyle/>
          <a:p>
            <a:r>
              <a:rPr lang="en-US" altLang="zh-CN" sz="2000" dirty="0">
                <a:latin typeface="+mn-ea"/>
              </a:rPr>
              <a:t>Activity is introduced</a:t>
            </a:r>
            <a:endParaRPr lang="zh-CN" altLang="en-US" sz="2000" dirty="0">
              <a:latin typeface="+mn-ea"/>
            </a:endParaRPr>
          </a:p>
        </p:txBody>
      </p:sp>
    </p:spTree>
    <p:extLst>
      <p:ext uri="{BB962C8B-B14F-4D97-AF65-F5344CB8AC3E}">
        <p14:creationId xmlns:p14="http://schemas.microsoft.com/office/powerpoint/2010/main" val="2648755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9F070AF4-C6A8-49E7-9D32-3D33D7C1EDC1}"/>
              </a:ext>
            </a:extLst>
          </p:cNvPr>
          <p:cNvSpPr/>
          <p:nvPr/>
        </p:nvSpPr>
        <p:spPr>
          <a:xfrm>
            <a:off x="4682926" y="2438521"/>
            <a:ext cx="2828081" cy="2828081"/>
          </a:xfrm>
          <a:prstGeom prst="ellipse">
            <a:avLst/>
          </a:prstGeom>
          <a:gradFill>
            <a:gsLst>
              <a:gs pos="0">
                <a:schemeClr val="accent1"/>
              </a:gs>
              <a:gs pos="100000">
                <a:schemeClr val="accent2"/>
              </a:gs>
            </a:gsLst>
            <a:lin ang="2700000" scaled="1"/>
          </a:gra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AC511224-1B12-4F0E-A148-3198717F2174}"/>
              </a:ext>
            </a:extLst>
          </p:cNvPr>
          <p:cNvSpPr txBox="1"/>
          <p:nvPr/>
        </p:nvSpPr>
        <p:spPr>
          <a:xfrm>
            <a:off x="4747474" y="360651"/>
            <a:ext cx="2720202" cy="338554"/>
          </a:xfrm>
          <a:prstGeom prst="rect">
            <a:avLst/>
          </a:prstGeom>
          <a:noFill/>
        </p:spPr>
        <p:txBody>
          <a:bodyPr wrap="square">
            <a:spAutoFit/>
          </a:bodyPr>
          <a:lstStyle/>
          <a:p>
            <a:pPr algn="ctr"/>
            <a:r>
              <a:rPr lang="en-US" altLang="zh-CN" sz="1600" dirty="0"/>
              <a:t>12</a:t>
            </a:r>
            <a:r>
              <a:rPr lang="zh-CN" altLang="en-US" sz="1600" dirty="0"/>
              <a:t>月2</a:t>
            </a:r>
            <a:r>
              <a:rPr lang="en-US" altLang="zh-CN" sz="1600" dirty="0"/>
              <a:t>4</a:t>
            </a:r>
            <a:r>
              <a:rPr lang="zh-CN" altLang="en-US" sz="1600" dirty="0"/>
              <a:t>日</a:t>
            </a:r>
          </a:p>
        </p:txBody>
      </p:sp>
      <p:sp>
        <p:nvSpPr>
          <p:cNvPr id="11" name="文本框 10">
            <a:extLst>
              <a:ext uri="{FF2B5EF4-FFF2-40B4-BE49-F238E27FC236}">
                <a16:creationId xmlns:a16="http://schemas.microsoft.com/office/drawing/2014/main" xmlns="" id="{F0B728B7-F85A-436C-9AA9-1E9C5B3E9297}"/>
              </a:ext>
            </a:extLst>
          </p:cNvPr>
          <p:cNvSpPr txBox="1"/>
          <p:nvPr/>
        </p:nvSpPr>
        <p:spPr>
          <a:xfrm>
            <a:off x="9136518" y="2764721"/>
            <a:ext cx="2720202" cy="338554"/>
          </a:xfrm>
          <a:prstGeom prst="rect">
            <a:avLst/>
          </a:prstGeom>
          <a:noFill/>
        </p:spPr>
        <p:txBody>
          <a:bodyPr wrap="square" anchor="ctr">
            <a:spAutoFit/>
          </a:bodyPr>
          <a:lstStyle/>
          <a:p>
            <a:r>
              <a:rPr lang="zh-CN" altLang="en-US" sz="1600" dirty="0"/>
              <a:t>微软大酒店</a:t>
            </a:r>
          </a:p>
        </p:txBody>
      </p:sp>
      <p:sp>
        <p:nvSpPr>
          <p:cNvPr id="13" name="文本框 12">
            <a:extLst>
              <a:ext uri="{FF2B5EF4-FFF2-40B4-BE49-F238E27FC236}">
                <a16:creationId xmlns:a16="http://schemas.microsoft.com/office/drawing/2014/main" xmlns="" id="{7FEBAEDF-9843-468E-80B9-F86920BAF550}"/>
              </a:ext>
            </a:extLst>
          </p:cNvPr>
          <p:cNvSpPr txBox="1"/>
          <p:nvPr/>
        </p:nvSpPr>
        <p:spPr>
          <a:xfrm>
            <a:off x="8410504" y="5747595"/>
            <a:ext cx="2720202" cy="338554"/>
          </a:xfrm>
          <a:prstGeom prst="rect">
            <a:avLst/>
          </a:prstGeom>
          <a:noFill/>
        </p:spPr>
        <p:txBody>
          <a:bodyPr wrap="square" anchor="ctr">
            <a:spAutoFit/>
          </a:bodyPr>
          <a:lstStyle/>
          <a:p>
            <a:r>
              <a:rPr lang="zh-CN" altLang="en-US" sz="1600" dirty="0"/>
              <a:t>全体公司员工</a:t>
            </a:r>
          </a:p>
        </p:txBody>
      </p:sp>
      <p:sp>
        <p:nvSpPr>
          <p:cNvPr id="15" name="文本框 14">
            <a:extLst>
              <a:ext uri="{FF2B5EF4-FFF2-40B4-BE49-F238E27FC236}">
                <a16:creationId xmlns:a16="http://schemas.microsoft.com/office/drawing/2014/main" xmlns="" id="{E3EECCA8-3231-42F6-98AC-C5EAFF56C9B3}"/>
              </a:ext>
            </a:extLst>
          </p:cNvPr>
          <p:cNvSpPr txBox="1"/>
          <p:nvPr/>
        </p:nvSpPr>
        <p:spPr>
          <a:xfrm>
            <a:off x="867027" y="5747595"/>
            <a:ext cx="2720202" cy="338554"/>
          </a:xfrm>
          <a:prstGeom prst="rect">
            <a:avLst/>
          </a:prstGeom>
          <a:noFill/>
        </p:spPr>
        <p:txBody>
          <a:bodyPr wrap="square" anchor="ctr">
            <a:spAutoFit/>
          </a:bodyPr>
          <a:lstStyle/>
          <a:p>
            <a:pPr algn="r"/>
            <a:r>
              <a:rPr lang="zh-CN" altLang="en-US" sz="1600" dirty="0"/>
              <a:t>“快乐圣诞幸福生活”</a:t>
            </a:r>
          </a:p>
        </p:txBody>
      </p:sp>
      <p:sp>
        <p:nvSpPr>
          <p:cNvPr id="17" name="文本框 16">
            <a:extLst>
              <a:ext uri="{FF2B5EF4-FFF2-40B4-BE49-F238E27FC236}">
                <a16:creationId xmlns:a16="http://schemas.microsoft.com/office/drawing/2014/main" xmlns="" id="{2314B5FB-FA98-4530-A410-FDD111F425C4}"/>
              </a:ext>
            </a:extLst>
          </p:cNvPr>
          <p:cNvSpPr txBox="1"/>
          <p:nvPr/>
        </p:nvSpPr>
        <p:spPr>
          <a:xfrm>
            <a:off x="474355" y="2764721"/>
            <a:ext cx="2427363" cy="338554"/>
          </a:xfrm>
          <a:prstGeom prst="rect">
            <a:avLst/>
          </a:prstGeom>
          <a:noFill/>
        </p:spPr>
        <p:txBody>
          <a:bodyPr wrap="square" anchor="ctr">
            <a:spAutoFit/>
          </a:bodyPr>
          <a:lstStyle/>
          <a:p>
            <a:pPr algn="r"/>
            <a:r>
              <a:rPr lang="zh-CN" altLang="en-US" sz="1600" dirty="0"/>
              <a:t>增进同事之间的感情</a:t>
            </a:r>
          </a:p>
        </p:txBody>
      </p:sp>
      <p:sp>
        <p:nvSpPr>
          <p:cNvPr id="23" name="椭圆 22">
            <a:extLst>
              <a:ext uri="{FF2B5EF4-FFF2-40B4-BE49-F238E27FC236}">
                <a16:creationId xmlns:a16="http://schemas.microsoft.com/office/drawing/2014/main" xmlns="" id="{9AA16AE1-C878-4010-B104-3640A45C8F12}"/>
              </a:ext>
            </a:extLst>
          </p:cNvPr>
          <p:cNvSpPr/>
          <p:nvPr/>
        </p:nvSpPr>
        <p:spPr>
          <a:xfrm>
            <a:off x="3486299" y="1241894"/>
            <a:ext cx="5221334" cy="5221334"/>
          </a:xfrm>
          <a:prstGeom prst="ellipse">
            <a:avLst/>
          </a:prstGeom>
          <a:noFill/>
          <a:ln w="12700" cap="flat" cmpd="sng" algn="ctr">
            <a:solidFill>
              <a:schemeClr val="accent1">
                <a:lumMod val="100000"/>
                <a:alpha val="8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椭圆 23">
            <a:extLst>
              <a:ext uri="{FF2B5EF4-FFF2-40B4-BE49-F238E27FC236}">
                <a16:creationId xmlns:a16="http://schemas.microsoft.com/office/drawing/2014/main" xmlns="" id="{65B65D33-97F5-4ACF-B1DC-C015661B7532}"/>
              </a:ext>
            </a:extLst>
          </p:cNvPr>
          <p:cNvSpPr/>
          <p:nvPr/>
        </p:nvSpPr>
        <p:spPr>
          <a:xfrm>
            <a:off x="3744971" y="1500566"/>
            <a:ext cx="4703992" cy="4703992"/>
          </a:xfrm>
          <a:prstGeom prst="ellipse">
            <a:avLst/>
          </a:prstGeom>
          <a:noFill/>
          <a:ln w="12700" cap="flat" cmpd="sng" algn="ctr">
            <a:solidFill>
              <a:schemeClr val="accent1">
                <a:lumMod val="100000"/>
                <a:alpha val="6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椭圆 24">
            <a:extLst>
              <a:ext uri="{FF2B5EF4-FFF2-40B4-BE49-F238E27FC236}">
                <a16:creationId xmlns:a16="http://schemas.microsoft.com/office/drawing/2014/main" xmlns="" id="{55D6FA65-1748-4B7E-A29E-00E91D310E60}"/>
              </a:ext>
            </a:extLst>
          </p:cNvPr>
          <p:cNvSpPr/>
          <p:nvPr/>
        </p:nvSpPr>
        <p:spPr>
          <a:xfrm>
            <a:off x="4003643" y="1759238"/>
            <a:ext cx="4186649" cy="4186649"/>
          </a:xfrm>
          <a:prstGeom prst="ellipse">
            <a:avLst/>
          </a:prstGeom>
          <a:noFill/>
          <a:ln w="12700" cap="flat" cmpd="sng" algn="ctr">
            <a:solidFill>
              <a:schemeClr val="accent1">
                <a:lumMod val="100000"/>
                <a:alpha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椭圆 21">
            <a:extLst>
              <a:ext uri="{FF2B5EF4-FFF2-40B4-BE49-F238E27FC236}">
                <a16:creationId xmlns:a16="http://schemas.microsoft.com/office/drawing/2014/main" xmlns="" id="{6E32FC1E-1784-414F-936E-F52C8DE9F18B}"/>
              </a:ext>
            </a:extLst>
          </p:cNvPr>
          <p:cNvSpPr/>
          <p:nvPr/>
        </p:nvSpPr>
        <p:spPr>
          <a:xfrm>
            <a:off x="4262313" y="2017908"/>
            <a:ext cx="3669307" cy="3669307"/>
          </a:xfrm>
          <a:prstGeom prst="ellipse">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A81824EE-75A5-4DC2-A0A3-CFBC68DF65A6}"/>
              </a:ext>
            </a:extLst>
          </p:cNvPr>
          <p:cNvSpPr/>
          <p:nvPr/>
        </p:nvSpPr>
        <p:spPr>
          <a:xfrm>
            <a:off x="5568174" y="751948"/>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9FB8B07E-D392-48AE-A21A-E01E05AB650F}"/>
              </a:ext>
            </a:extLst>
          </p:cNvPr>
          <p:cNvSpPr/>
          <p:nvPr/>
        </p:nvSpPr>
        <p:spPr>
          <a:xfrm>
            <a:off x="7882678" y="2406171"/>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343BDC0A-04D3-4E30-ADAA-634C23704B8C}"/>
              </a:ext>
            </a:extLst>
          </p:cNvPr>
          <p:cNvSpPr/>
          <p:nvPr/>
        </p:nvSpPr>
        <p:spPr>
          <a:xfrm>
            <a:off x="7215609" y="5389045"/>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FF4BFC39-5393-403D-8EC4-5DFBB9230622}"/>
              </a:ext>
            </a:extLst>
          </p:cNvPr>
          <p:cNvSpPr/>
          <p:nvPr/>
        </p:nvSpPr>
        <p:spPr>
          <a:xfrm>
            <a:off x="3077324" y="2406171"/>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033921EE-1AB6-4EC0-9AA7-7FCE045789EE}"/>
              </a:ext>
            </a:extLst>
          </p:cNvPr>
          <p:cNvSpPr/>
          <p:nvPr/>
        </p:nvSpPr>
        <p:spPr>
          <a:xfrm>
            <a:off x="3875676" y="5389045"/>
            <a:ext cx="1055653" cy="1055653"/>
          </a:xfrm>
          <a:prstGeom prst="ellipse">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DC81BE1-F37D-47DE-9C36-509EF1BDD360}"/>
              </a:ext>
            </a:extLst>
          </p:cNvPr>
          <p:cNvSpPr txBox="1"/>
          <p:nvPr/>
        </p:nvSpPr>
        <p:spPr>
          <a:xfrm>
            <a:off x="5681508" y="956574"/>
            <a:ext cx="828983" cy="646331"/>
          </a:xfrm>
          <a:prstGeom prst="rect">
            <a:avLst/>
          </a:prstGeom>
          <a:noFill/>
        </p:spPr>
        <p:txBody>
          <a:bodyPr wrap="square">
            <a:spAutoFit/>
          </a:bodyPr>
          <a:lstStyle/>
          <a:p>
            <a:pPr algn="ctr"/>
            <a:r>
              <a:rPr lang="zh-CN" altLang="en-US" b="1" dirty="0">
                <a:latin typeface="+mj-ea"/>
                <a:ea typeface="+mj-ea"/>
              </a:rPr>
              <a:t>活动时间</a:t>
            </a:r>
          </a:p>
        </p:txBody>
      </p:sp>
      <p:sp>
        <p:nvSpPr>
          <p:cNvPr id="10" name="文本框 9">
            <a:extLst>
              <a:ext uri="{FF2B5EF4-FFF2-40B4-BE49-F238E27FC236}">
                <a16:creationId xmlns:a16="http://schemas.microsoft.com/office/drawing/2014/main" xmlns="" id="{8DB611B7-E6B8-4CC8-9724-787BF0BEC4C3}"/>
              </a:ext>
            </a:extLst>
          </p:cNvPr>
          <p:cNvSpPr txBox="1"/>
          <p:nvPr/>
        </p:nvSpPr>
        <p:spPr>
          <a:xfrm>
            <a:off x="7996013" y="2610832"/>
            <a:ext cx="828983" cy="646331"/>
          </a:xfrm>
          <a:prstGeom prst="rect">
            <a:avLst/>
          </a:prstGeom>
          <a:noFill/>
        </p:spPr>
        <p:txBody>
          <a:bodyPr wrap="square">
            <a:spAutoFit/>
          </a:bodyPr>
          <a:lstStyle/>
          <a:p>
            <a:pPr algn="ctr"/>
            <a:r>
              <a:rPr lang="zh-CN" altLang="en-US" b="1" dirty="0">
                <a:latin typeface="+mj-ea"/>
                <a:ea typeface="+mj-ea"/>
              </a:rPr>
              <a:t>活动地点</a:t>
            </a:r>
          </a:p>
        </p:txBody>
      </p:sp>
      <p:sp>
        <p:nvSpPr>
          <p:cNvPr id="12" name="文本框 11">
            <a:extLst>
              <a:ext uri="{FF2B5EF4-FFF2-40B4-BE49-F238E27FC236}">
                <a16:creationId xmlns:a16="http://schemas.microsoft.com/office/drawing/2014/main" xmlns="" id="{AF3594D6-C887-4B54-B207-D5ED4716E6A1}"/>
              </a:ext>
            </a:extLst>
          </p:cNvPr>
          <p:cNvSpPr txBox="1"/>
          <p:nvPr/>
        </p:nvSpPr>
        <p:spPr>
          <a:xfrm>
            <a:off x="7328944" y="5593706"/>
            <a:ext cx="828983" cy="646331"/>
          </a:xfrm>
          <a:prstGeom prst="rect">
            <a:avLst/>
          </a:prstGeom>
          <a:noFill/>
        </p:spPr>
        <p:txBody>
          <a:bodyPr wrap="square">
            <a:spAutoFit/>
          </a:bodyPr>
          <a:lstStyle/>
          <a:p>
            <a:pPr algn="ctr"/>
            <a:r>
              <a:rPr lang="zh-CN" altLang="en-US" b="1" dirty="0">
                <a:latin typeface="+mj-ea"/>
                <a:ea typeface="+mj-ea"/>
              </a:rPr>
              <a:t>参与对象</a:t>
            </a:r>
          </a:p>
        </p:txBody>
      </p:sp>
      <p:sp>
        <p:nvSpPr>
          <p:cNvPr id="14" name="文本框 13">
            <a:extLst>
              <a:ext uri="{FF2B5EF4-FFF2-40B4-BE49-F238E27FC236}">
                <a16:creationId xmlns:a16="http://schemas.microsoft.com/office/drawing/2014/main" xmlns="" id="{DB5F779F-17DE-4585-9332-B056971FE6DF}"/>
              </a:ext>
            </a:extLst>
          </p:cNvPr>
          <p:cNvSpPr txBox="1"/>
          <p:nvPr/>
        </p:nvSpPr>
        <p:spPr>
          <a:xfrm>
            <a:off x="3989011" y="5593706"/>
            <a:ext cx="828983" cy="646331"/>
          </a:xfrm>
          <a:prstGeom prst="rect">
            <a:avLst/>
          </a:prstGeom>
          <a:noFill/>
        </p:spPr>
        <p:txBody>
          <a:bodyPr wrap="square">
            <a:spAutoFit/>
          </a:bodyPr>
          <a:lstStyle/>
          <a:p>
            <a:pPr algn="ctr"/>
            <a:r>
              <a:rPr lang="zh-CN" altLang="en-US" b="1" dirty="0">
                <a:latin typeface="+mj-ea"/>
                <a:ea typeface="+mj-ea"/>
              </a:rPr>
              <a:t>活动主题</a:t>
            </a:r>
          </a:p>
        </p:txBody>
      </p:sp>
      <p:sp>
        <p:nvSpPr>
          <p:cNvPr id="16" name="文本框 15">
            <a:extLst>
              <a:ext uri="{FF2B5EF4-FFF2-40B4-BE49-F238E27FC236}">
                <a16:creationId xmlns:a16="http://schemas.microsoft.com/office/drawing/2014/main" xmlns="" id="{7269446E-309B-42F5-BD02-74401D043009}"/>
              </a:ext>
            </a:extLst>
          </p:cNvPr>
          <p:cNvSpPr txBox="1"/>
          <p:nvPr/>
        </p:nvSpPr>
        <p:spPr>
          <a:xfrm>
            <a:off x="3190659" y="2610832"/>
            <a:ext cx="828983" cy="646331"/>
          </a:xfrm>
          <a:prstGeom prst="rect">
            <a:avLst/>
          </a:prstGeom>
          <a:noFill/>
        </p:spPr>
        <p:txBody>
          <a:bodyPr wrap="square">
            <a:spAutoFit/>
          </a:bodyPr>
          <a:lstStyle/>
          <a:p>
            <a:pPr algn="ctr"/>
            <a:r>
              <a:rPr lang="zh-CN" altLang="en-US" b="1" dirty="0">
                <a:latin typeface="+mj-ea"/>
                <a:ea typeface="+mj-ea"/>
              </a:rPr>
              <a:t>活动目的</a:t>
            </a:r>
          </a:p>
        </p:txBody>
      </p:sp>
      <p:sp>
        <p:nvSpPr>
          <p:cNvPr id="32" name="文本框 31">
            <a:extLst>
              <a:ext uri="{FF2B5EF4-FFF2-40B4-BE49-F238E27FC236}">
                <a16:creationId xmlns:a16="http://schemas.microsoft.com/office/drawing/2014/main" xmlns="" id="{E03044F3-B55E-466F-A849-0AFB9C35A48C}"/>
              </a:ext>
            </a:extLst>
          </p:cNvPr>
          <p:cNvSpPr txBox="1"/>
          <p:nvPr/>
        </p:nvSpPr>
        <p:spPr>
          <a:xfrm>
            <a:off x="5070119" y="3818748"/>
            <a:ext cx="2047872" cy="830997"/>
          </a:xfrm>
          <a:prstGeom prst="rect">
            <a:avLst/>
          </a:prstGeom>
          <a:noFill/>
        </p:spPr>
        <p:txBody>
          <a:bodyPr wrap="square">
            <a:spAutoFit/>
          </a:bodyPr>
          <a:lstStyle/>
          <a:p>
            <a:pPr algn="ctr"/>
            <a:r>
              <a:rPr lang="zh-CN" altLang="en-US" sz="2400" b="1" dirty="0">
                <a:solidFill>
                  <a:schemeClr val="bg1"/>
                </a:solidFill>
                <a:latin typeface="+mj-ea"/>
                <a:ea typeface="+mj-ea"/>
              </a:rPr>
              <a:t>活动</a:t>
            </a:r>
            <a:endParaRPr lang="en-US" altLang="zh-CN" sz="2400" b="1" dirty="0">
              <a:solidFill>
                <a:schemeClr val="bg1"/>
              </a:solidFill>
              <a:latin typeface="+mj-ea"/>
              <a:ea typeface="+mj-ea"/>
            </a:endParaRPr>
          </a:p>
          <a:p>
            <a:pPr algn="ctr"/>
            <a:r>
              <a:rPr lang="zh-CN" altLang="en-US" sz="2400" b="1" dirty="0">
                <a:solidFill>
                  <a:schemeClr val="bg1"/>
                </a:solidFill>
                <a:latin typeface="+mj-ea"/>
                <a:ea typeface="+mj-ea"/>
              </a:rPr>
              <a:t>概述</a:t>
            </a:r>
          </a:p>
        </p:txBody>
      </p:sp>
      <p:pic>
        <p:nvPicPr>
          <p:cNvPr id="33" name="图形 32" descr="铃铛">
            <a:extLst>
              <a:ext uri="{FF2B5EF4-FFF2-40B4-BE49-F238E27FC236}">
                <a16:creationId xmlns:a16="http://schemas.microsoft.com/office/drawing/2014/main" xmlns="" id="{36A68DBE-B16A-4FEA-9B25-E8A424E16BB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5638800" y="2902350"/>
            <a:ext cx="914400" cy="914400"/>
          </a:xfrm>
          <a:prstGeom prst="rect">
            <a:avLst/>
          </a:prstGeom>
        </p:spPr>
      </p:pic>
      <p:sp>
        <p:nvSpPr>
          <p:cNvPr id="18" name="文本占位符 17">
            <a:extLst>
              <a:ext uri="{FF2B5EF4-FFF2-40B4-BE49-F238E27FC236}">
                <a16:creationId xmlns:a16="http://schemas.microsoft.com/office/drawing/2014/main" xmlns="" id="{B1E10C77-1E95-464F-858E-2EE1E744F8CB}"/>
              </a:ext>
            </a:extLst>
          </p:cNvPr>
          <p:cNvSpPr>
            <a:spLocks noGrp="1"/>
          </p:cNvSpPr>
          <p:nvPr>
            <p:ph type="body" sz="quarter" idx="13"/>
          </p:nvPr>
        </p:nvSpPr>
        <p:spPr>
          <a:xfrm>
            <a:off x="464866" y="195177"/>
            <a:ext cx="4388802" cy="424732"/>
          </a:xfrm>
        </p:spPr>
        <p:txBody>
          <a:bodyPr/>
          <a:lstStyle/>
          <a:p>
            <a:r>
              <a:rPr lang="zh-CN" altLang="en-US" sz="2400" b="1" dirty="0">
                <a:latin typeface="+mj-ea"/>
                <a:ea typeface="+mj-ea"/>
              </a:rPr>
              <a:t>活动介绍</a:t>
            </a:r>
          </a:p>
        </p:txBody>
      </p:sp>
      <p:sp>
        <p:nvSpPr>
          <p:cNvPr id="19" name="文本占位符 18">
            <a:extLst>
              <a:ext uri="{FF2B5EF4-FFF2-40B4-BE49-F238E27FC236}">
                <a16:creationId xmlns:a16="http://schemas.microsoft.com/office/drawing/2014/main" xmlns="" id="{9A6835FE-C6C6-4710-BCA3-26F5A55FE717}"/>
              </a:ext>
            </a:extLst>
          </p:cNvPr>
          <p:cNvSpPr>
            <a:spLocks noGrp="1"/>
          </p:cNvSpPr>
          <p:nvPr>
            <p:ph type="body" sz="quarter" idx="14"/>
          </p:nvPr>
        </p:nvSpPr>
        <p:spPr>
          <a:xfrm>
            <a:off x="464866" y="585689"/>
            <a:ext cx="3703638" cy="286232"/>
          </a:xfrm>
        </p:spPr>
        <p:txBody>
          <a:bodyPr/>
          <a:lstStyle/>
          <a:p>
            <a:r>
              <a:rPr lang="en-US" altLang="zh-CN" sz="1400" dirty="0">
                <a:latin typeface="+mn-ea"/>
              </a:rPr>
              <a:t>Activity is introduced</a:t>
            </a:r>
            <a:endParaRPr lang="zh-CN" altLang="en-US" sz="1400" dirty="0">
              <a:latin typeface="+mn-ea"/>
            </a:endParaRPr>
          </a:p>
        </p:txBody>
      </p:sp>
      <p:pic>
        <p:nvPicPr>
          <p:cNvPr id="2" name="图片 1">
            <a:extLst>
              <a:ext uri="{FF2B5EF4-FFF2-40B4-BE49-F238E27FC236}">
                <a16:creationId xmlns:a16="http://schemas.microsoft.com/office/drawing/2014/main" xmlns="" id="{1D36F714-E994-4A4B-AE84-6EB2CE52740C}"/>
              </a:ext>
            </a:extLst>
          </p:cNvPr>
          <p:cNvPicPr>
            <a:picLocks noChangeAspect="1"/>
          </p:cNvPicPr>
          <p:nvPr/>
        </p:nvPicPr>
        <p:blipFill>
          <a:blip r:embed="rId4"/>
          <a:stretch>
            <a:fillRect/>
          </a:stretch>
        </p:blipFill>
        <p:spPr>
          <a:xfrm>
            <a:off x="526821" y="524004"/>
            <a:ext cx="11138357" cy="5809992"/>
          </a:xfrm>
          <a:prstGeom prst="rect">
            <a:avLst/>
          </a:prstGeom>
        </p:spPr>
      </p:pic>
    </p:spTree>
    <p:extLst>
      <p:ext uri="{BB962C8B-B14F-4D97-AF65-F5344CB8AC3E}">
        <p14:creationId xmlns:p14="http://schemas.microsoft.com/office/powerpoint/2010/main" val="1874009521"/>
      </p:ext>
    </p:extLst>
  </p:cSld>
  <p:clrMapOvr>
    <a:masterClrMapping/>
  </p:clrMapOvr>
</p:sld>
</file>

<file path=ppt/theme/theme1.xml><?xml version="1.0" encoding="utf-8"?>
<a:theme xmlns:a="http://schemas.openxmlformats.org/drawingml/2006/main" name="Office 主题​​">
  <a:themeElements>
    <a:clrScheme name="圣诞">
      <a:dk1>
        <a:sysClr val="windowText" lastClr="000000"/>
      </a:dk1>
      <a:lt1>
        <a:sysClr val="window" lastClr="FFFFFF"/>
      </a:lt1>
      <a:dk2>
        <a:srgbClr val="FFD456"/>
      </a:dk2>
      <a:lt2>
        <a:srgbClr val="E7E6E6"/>
      </a:lt2>
      <a:accent1>
        <a:srgbClr val="DC322D"/>
      </a:accent1>
      <a:accent2>
        <a:srgbClr val="A81B38"/>
      </a:accent2>
      <a:accent3>
        <a:srgbClr val="5B0A0A"/>
      </a:accent3>
      <a:accent4>
        <a:srgbClr val="DC322D"/>
      </a:accent4>
      <a:accent5>
        <a:srgbClr val="A81B38"/>
      </a:accent5>
      <a:accent6>
        <a:srgbClr val="8C0F0F"/>
      </a:accent6>
      <a:hlink>
        <a:srgbClr val="FFD456"/>
      </a:hlink>
      <a:folHlink>
        <a:srgbClr val="8C0F0F"/>
      </a:folHlink>
    </a:clrScheme>
    <a:fontScheme name="自定义 4">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a:spAutoFit/>
      </a:bodyPr>
      <a:lstStyle>
        <a:defPPr algn="l">
          <a:lnSpc>
            <a:spcPct val="120000"/>
          </a:lnSpc>
          <a:defRPr sz="1400" b="0" i="0" dirty="0">
            <a:solidFill>
              <a:schemeClr val="bg1"/>
            </a:solidFill>
            <a:effectLst/>
            <a:latin typeface="Helvetica Neu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3666</TotalTime>
  <Words>2019</Words>
  <Application>Microsoft Office PowerPoint</Application>
  <PresentationFormat>宽屏</PresentationFormat>
  <Paragraphs>349</Paragraphs>
  <Slides>36</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36</vt:i4>
      </vt:variant>
    </vt:vector>
  </HeadingPairs>
  <TitlesOfParts>
    <vt:vector size="56" baseType="lpstr">
      <vt:lpstr>D-DIN</vt:lpstr>
      <vt:lpstr>DH Snowflakes</vt:lpstr>
      <vt:lpstr>Microsoft JhengHei</vt:lpstr>
      <vt:lpstr>OPPOSans B</vt:lpstr>
      <vt:lpstr>Radikal</vt:lpstr>
      <vt:lpstr>Roboto Regular</vt:lpstr>
      <vt:lpstr>阿里巴巴普惠体 B</vt:lpstr>
      <vt:lpstr>阿里巴巴普惠体 H</vt:lpstr>
      <vt:lpstr>阿里巴巴普惠体 L</vt:lpstr>
      <vt:lpstr>等线</vt:lpstr>
      <vt:lpstr>汉仪雅酷黑 45W</vt:lpstr>
      <vt:lpstr>思源黑体 CN Regular</vt:lpstr>
      <vt:lpstr>微软雅黑</vt:lpstr>
      <vt:lpstr>微软雅黑</vt:lpstr>
      <vt:lpstr>微软雅黑 Light</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喜庆插画风圣诞节公司聚会策划ppt模板</dc:title>
  <dc:creator>林 政</dc:creator>
  <cp:keywords>P界达人</cp:keywords>
  <dc:description>www.51pptmoban.com</dc:description>
  <cp:lastModifiedBy>阳光男孩</cp:lastModifiedBy>
  <cp:revision>30</cp:revision>
  <dcterms:created xsi:type="dcterms:W3CDTF">2021-11-22T13:21:23Z</dcterms:created>
  <dcterms:modified xsi:type="dcterms:W3CDTF">2021-12-21T02:00:52Z</dcterms:modified>
</cp:coreProperties>
</file>